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257" r:id="rId3"/>
    <p:sldId id="258" r:id="rId4"/>
    <p:sldId id="259" r:id="rId5"/>
    <p:sldId id="261" r:id="rId6"/>
    <p:sldId id="262" r:id="rId7"/>
    <p:sldId id="263" r:id="rId8"/>
    <p:sldId id="264" r:id="rId9"/>
    <p:sldId id="379" r:id="rId10"/>
    <p:sldId id="265" r:id="rId11"/>
    <p:sldId id="266" r:id="rId12"/>
    <p:sldId id="267" r:id="rId13"/>
    <p:sldId id="268" r:id="rId14"/>
    <p:sldId id="269" r:id="rId15"/>
    <p:sldId id="270" r:id="rId16"/>
    <p:sldId id="271" r:id="rId17"/>
    <p:sldId id="272" r:id="rId18"/>
    <p:sldId id="273" r:id="rId19"/>
    <p:sldId id="380" r:id="rId20"/>
    <p:sldId id="274" r:id="rId21"/>
    <p:sldId id="275" r:id="rId22"/>
    <p:sldId id="279" r:id="rId23"/>
    <p:sldId id="280" r:id="rId24"/>
    <p:sldId id="281" r:id="rId25"/>
    <p:sldId id="282" r:id="rId26"/>
    <p:sldId id="285" r:id="rId27"/>
    <p:sldId id="286" r:id="rId28"/>
    <p:sldId id="283" r:id="rId29"/>
    <p:sldId id="284" r:id="rId30"/>
    <p:sldId id="288" r:id="rId31"/>
    <p:sldId id="287" r:id="rId32"/>
    <p:sldId id="289" r:id="rId33"/>
    <p:sldId id="276" r:id="rId34"/>
    <p:sldId id="277" r:id="rId35"/>
    <p:sldId id="278" r:id="rId36"/>
    <p:sldId id="388" r:id="rId37"/>
    <p:sldId id="389" r:id="rId38"/>
    <p:sldId id="390" r:id="rId39"/>
    <p:sldId id="391" r:id="rId40"/>
    <p:sldId id="381" r:id="rId41"/>
    <p:sldId id="382" r:id="rId42"/>
    <p:sldId id="290" r:id="rId43"/>
    <p:sldId id="291" r:id="rId44"/>
    <p:sldId id="292" r:id="rId45"/>
    <p:sldId id="293" r:id="rId46"/>
    <p:sldId id="311" r:id="rId47"/>
    <p:sldId id="294" r:id="rId48"/>
    <p:sldId id="295" r:id="rId49"/>
    <p:sldId id="392"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2" r:id="rId66"/>
    <p:sldId id="313" r:id="rId67"/>
    <p:sldId id="314" r:id="rId68"/>
    <p:sldId id="315" r:id="rId69"/>
    <p:sldId id="393" r:id="rId70"/>
    <p:sldId id="316" r:id="rId71"/>
    <p:sldId id="317" r:id="rId72"/>
    <p:sldId id="318" r:id="rId73"/>
    <p:sldId id="319" r:id="rId74"/>
    <p:sldId id="320" r:id="rId75"/>
    <p:sldId id="321" r:id="rId76"/>
    <p:sldId id="322" r:id="rId77"/>
    <p:sldId id="325" r:id="rId78"/>
    <p:sldId id="323" r:id="rId79"/>
    <p:sldId id="326" r:id="rId80"/>
    <p:sldId id="384" r:id="rId81"/>
    <p:sldId id="394" r:id="rId82"/>
    <p:sldId id="395" r:id="rId83"/>
    <p:sldId id="329" r:id="rId84"/>
    <p:sldId id="330" r:id="rId85"/>
    <p:sldId id="327" r:id="rId86"/>
    <p:sldId id="337" r:id="rId87"/>
    <p:sldId id="331" r:id="rId88"/>
    <p:sldId id="332" r:id="rId89"/>
    <p:sldId id="333" r:id="rId90"/>
    <p:sldId id="334" r:id="rId91"/>
    <p:sldId id="335" r:id="rId92"/>
    <p:sldId id="338" r:id="rId93"/>
    <p:sldId id="339" r:id="rId94"/>
    <p:sldId id="340" r:id="rId95"/>
    <p:sldId id="341" r:id="rId96"/>
    <p:sldId id="342" r:id="rId97"/>
    <p:sldId id="343" r:id="rId98"/>
    <p:sldId id="344" r:id="rId99"/>
    <p:sldId id="346" r:id="rId100"/>
    <p:sldId id="396" r:id="rId101"/>
    <p:sldId id="345" r:id="rId102"/>
    <p:sldId id="347" r:id="rId103"/>
    <p:sldId id="348" r:id="rId104"/>
    <p:sldId id="386" r:id="rId105"/>
    <p:sldId id="350" r:id="rId106"/>
    <p:sldId id="387" r:id="rId107"/>
    <p:sldId id="349" r:id="rId108"/>
    <p:sldId id="351" r:id="rId109"/>
    <p:sldId id="377"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6" r:id="rId124"/>
    <p:sldId id="367" r:id="rId125"/>
    <p:sldId id="368" r:id="rId126"/>
    <p:sldId id="369" r:id="rId127"/>
    <p:sldId id="370" r:id="rId128"/>
    <p:sldId id="371" r:id="rId129"/>
    <p:sldId id="372" r:id="rId130"/>
    <p:sldId id="373" r:id="rId131"/>
    <p:sldId id="374" r:id="rId132"/>
    <p:sldId id="375" r:id="rId133"/>
    <p:sldId id="376" r:id="rId134"/>
    <p:sldId id="378" r:id="rId1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00FF00"/>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7EC3733-0019-4790-B18A-85C238910A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2BC7F5CA-7873-421B-8F49-4FCA2792A150}" type="slidenum">
              <a:rPr lang="en-US" smtClean="0"/>
              <a:pPr/>
              <a:t>12</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p>
            <a:fld id="{F75DC0B4-08C9-48EF-A0B1-4D3F32675B42}" type="slidenum">
              <a:rPr lang="en-US" smtClean="0"/>
              <a:pPr/>
              <a:t>86</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C28AB2FC-983F-4E47-9DF2-3461F472FFC6}" type="slidenum">
              <a:rPr lang="en-US" smtClean="0"/>
              <a:pPr/>
              <a:t>98</a:t>
            </a:fld>
            <a:endParaRPr lang="en-US"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6837FEB-1EBC-4059-835F-C471EC8BCB51}" type="slidenum">
              <a:rPr lang="en-US" smtClean="0"/>
              <a:pPr/>
              <a:t>13</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BC8D089C-F4A4-4CBC-956B-94EDBDD3936D}" type="slidenum">
              <a:rPr lang="en-US" smtClean="0"/>
              <a:pPr/>
              <a:t>14</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p:spPr>
        <p:txBody>
          <a:bodyPr/>
          <a:lstStyle/>
          <a:p>
            <a:pPr eaLnBrk="1" hangingPunct="1"/>
            <a:endParaRPr lang="en-US" sz="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20D093D-4A70-4BD3-9270-9AA7CF400E6F}" type="slidenum">
              <a:rPr lang="en-US" smtClean="0"/>
              <a:pPr/>
              <a:t>18</a:t>
            </a:fld>
            <a:endParaRPr lang="en-US" smtClean="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14400" y="4343400"/>
            <a:ext cx="5029200" cy="4114800"/>
          </a:xfrm>
          <a:noFill/>
          <a:ln/>
        </p:spPr>
        <p:txBody>
          <a:bodyPr/>
          <a:lstStyle/>
          <a:p>
            <a:pPr eaLnBrk="1" hangingPunct="1"/>
            <a:endParaRPr lang="en-US" sz="7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204F494-CCEB-4262-8FE5-866CDF2AF8DE}" type="slidenum">
              <a:rPr lang="en-US" smtClean="0"/>
              <a:pPr/>
              <a:t>25</a:t>
            </a:fld>
            <a:endParaRPr lang="en-US"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258F11D-0C90-4C37-83F5-F4CB65BB55F6}" type="slidenum">
              <a:rPr lang="en-US" smtClean="0"/>
              <a:pPr/>
              <a:t>28</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C833D75A-9E98-4624-BA7D-E86863BD726D}" type="slidenum">
              <a:rPr lang="en-US" smtClean="0"/>
              <a:pPr/>
              <a:t>29</a:t>
            </a:fld>
            <a:endParaRPr lang="en-US" smtClean="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77B0D357-3D99-43C6-A381-9BB5255FA69F}" type="slidenum">
              <a:rPr lang="en-US" smtClean="0"/>
              <a:pPr/>
              <a:t>30</a:t>
            </a:fld>
            <a:endParaRPr lang="en-US" smtClean="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14400" y="4343400"/>
            <a:ext cx="5029200" cy="4114800"/>
          </a:xfrm>
          <a:noFill/>
          <a:ln/>
        </p:spPr>
        <p:txBody>
          <a:bodyPr/>
          <a:lstStyle/>
          <a:p>
            <a:pPr eaLnBrk="1" hangingPunct="1"/>
            <a:r>
              <a:rPr lang="en-US" sz="800" smtClean="0"/>
              <a:t>The J–shaped curve of exponential growth is characteristic of some populations that are introduced into a new or unfilled environment or whose numbers have been drastically reduced by a catastrophic event and are rebounding. The graph illustrates the exponential population growth that occurred in the population of elephants in Kruger National Park, South Africa, after they were protected from hunting. After approximately 60 years of exponential growth, the large number of elephants had caused enough damage to the park vegetation that a collapse in the elephant food supply was likely, leading to an end to population growth through starvation. To protect other species and the park ecosystem before that happened, park managers began limiting the elephant population by using birth control and exporting elephants to other countries.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6019DFAA-74F2-4CA9-A01C-783C77376F7B}" type="slidenum">
              <a:rPr lang="en-US" smtClean="0"/>
              <a:pPr/>
              <a:t>46</a:t>
            </a:fld>
            <a:endParaRPr lang="en-US"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F8B36-9AD6-4C0D-BAD2-CE1BA45CC86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C1B85-7BEF-4163-90CA-5746CA9193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23BEA8-86F8-4345-A2FD-6CF169A7CD6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06373-E2F7-4B87-8675-0D34EBDAD22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39879-80E4-41BB-9464-73CD686D399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F5BB6E-1953-4D1E-8D10-01FD3FF434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0A814B-E53A-4DF1-BBCC-7176B5D06BE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3FFFF3-0793-4A24-B180-D828AA1EB46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364E40-2E00-4D44-A798-144832070F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F14299-C7CF-43B8-9090-2F14EAD2AC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156B2E-9A1C-4D20-BD63-F0153D4E95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FF00"/>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2D18B6-E531-4FC7-80A8-CA0018E59D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1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5" Type="http://schemas.openxmlformats.org/officeDocument/2006/relationships/image" Target="../media/image199.jpeg"/><Relationship Id="rId4" Type="http://schemas.openxmlformats.org/officeDocument/2006/relationships/image" Target="../media/image19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203.jpeg"/><Relationship Id="rId4" Type="http://schemas.openxmlformats.org/officeDocument/2006/relationships/image" Target="../media/image2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11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209.jpeg"/></Relationships>
</file>

<file path=ppt/slides/_rels/slide119.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04.pn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2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221.png"/></Relationships>
</file>

<file path=ppt/slides/_rels/slide12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16.png"/><Relationship Id="rId4" Type="http://schemas.openxmlformats.org/officeDocument/2006/relationships/image" Target="../media/image224.jpeg"/></Relationships>
</file>

<file path=ppt/slides/_rels/slide12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12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 Id="rId5" Type="http://schemas.openxmlformats.org/officeDocument/2006/relationships/image" Target="../media/image232.jpeg"/><Relationship Id="rId4" Type="http://schemas.openxmlformats.org/officeDocument/2006/relationships/image" Target="../media/image231.jpeg"/></Relationships>
</file>

<file path=ppt/slides/_rels/slide125.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4.jpeg"/><Relationship Id="rId7" Type="http://schemas.openxmlformats.org/officeDocument/2006/relationships/image" Target="../media/image237.pn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27.png"/><Relationship Id="rId4" Type="http://schemas.openxmlformats.org/officeDocument/2006/relationships/image" Target="../media/image235.jpeg"/></Relationships>
</file>

<file path=ppt/slides/_rels/slide12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2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2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47.jpeg"/></Relationships>
</file>

<file path=ppt/slides/_rels/slide12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5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7.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13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51.png"/><Relationship Id="rId4" Type="http://schemas.openxmlformats.org/officeDocument/2006/relationships/image" Target="../media/image261.jpeg"/></Relationships>
</file>

<file path=ppt/slides/_rels/slide134.x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hyperlink" Target="Ecology%20MONSTER%20Quiz.notebook"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hyperlink" Target="http://images.google.com/imgres?imgurl=http://www.qctimes.com/content/articles/2006/06/25/features/home_garden/doc449e1b2e3c05a495657839_thumb.jpg&amp;imgrefurl=http://www.qctimes.com/articles/2006/06/25/features/home_garden/doc449e1b2e3c05a495657839.txt&amp;h=363&amp;w=409&amp;sz=20&amp;hl=en&amp;start=6&amp;um=1&amp;tbnid=8x3tnwCEiQmWDM:&amp;tbnh=111&amp;tbnw=125&amp;prev=/images?q=japanese+beetles&amp;um=1&amp;hl=en&amp;rlz=1T4RNWN_enUS253US253&amp;sa=N" TargetMode="Externa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hyperlink" Target="http://en.wikipedia.org/wiki/Image:Reed_warbler_cuckoo.jp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8.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hyperlink" Target="http://whyevolutionistrue.wordpress.com/2010/07/05/the-problem-of-warning-coloration/minolta-digital-camera/" TargetMode="External"/><Relationship Id="rId5" Type="http://schemas.openxmlformats.org/officeDocument/2006/relationships/image" Target="../media/image117.jpeg"/><Relationship Id="rId4" Type="http://schemas.openxmlformats.org/officeDocument/2006/relationships/hyperlink" Target="http://whyevolutionistrue.wordpress.com/2010/07/05/the-problem-of-warning-coloration/skunk_babies-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hyevolutionistrue.wordpress.com/2010/07/05/the-problem-of-warning-coloration/blue-ringed-octopus-1-1/" TargetMode="Externa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www.animalpicturesarchive.com/Arch06/1166755422.jpg"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audio" Target="../media/audio3.wav"/><Relationship Id="rId7"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jpeg"/></Relationships>
</file>

<file path=ppt/slides/_rels/slide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audio" Target="../media/audio3.wav"/></Relationships>
</file>

<file path=ppt/slides/_rels/slide9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descr="zdc5pbhhuv"/>
          <p:cNvPicPr>
            <a:picLocks noChangeAspect="1" noChangeArrowheads="1"/>
          </p:cNvPicPr>
          <p:nvPr/>
        </p:nvPicPr>
        <p:blipFill>
          <a:blip r:embed="rId2" cstate="print"/>
          <a:srcRect/>
          <a:stretch>
            <a:fillRect/>
          </a:stretch>
        </p:blipFill>
        <p:spPr bwMode="auto">
          <a:xfrm>
            <a:off x="1295400" y="1219200"/>
            <a:ext cx="6629400" cy="5297488"/>
          </a:xfrm>
          <a:prstGeom prst="rect">
            <a:avLst/>
          </a:prstGeom>
          <a:noFill/>
          <a:ln w="9525">
            <a:noFill/>
            <a:miter lim="800000"/>
            <a:headEnd/>
            <a:tailEnd/>
          </a:ln>
        </p:spPr>
      </p:pic>
      <p:sp>
        <p:nvSpPr>
          <p:cNvPr id="14338" name="WordArt 5"/>
          <p:cNvSpPr>
            <a:spLocks noChangeArrowheads="1" noChangeShapeType="1" noTextEdit="1"/>
          </p:cNvSpPr>
          <p:nvPr/>
        </p:nvSpPr>
        <p:spPr bwMode="auto">
          <a:xfrm>
            <a:off x="381000" y="304800"/>
            <a:ext cx="8229600" cy="1143000"/>
          </a:xfrm>
          <a:prstGeom prst="rect">
            <a:avLst/>
          </a:prstGeom>
        </p:spPr>
        <p:txBody>
          <a:bodyPr wrap="none" fromWordArt="1">
            <a:prstTxWarp prst="textPlain">
              <a:avLst>
                <a:gd name="adj" fmla="val 50000"/>
              </a:avLst>
            </a:prstTxWarp>
          </a:bodyPr>
          <a:lstStyle/>
          <a:p>
            <a:pPr algn="ctr"/>
            <a:r>
              <a:rPr lang="en-US" sz="3600" kern="10">
                <a:ln w="34925">
                  <a:solidFill>
                    <a:srgbClr val="000000"/>
                  </a:solidFill>
                  <a:round/>
                  <a:headEnd/>
                  <a:tailEnd/>
                </a:ln>
                <a:solidFill>
                  <a:srgbClr val="FFFF99"/>
                </a:solidFill>
                <a:latin typeface="Bodoni MT Black"/>
              </a:rPr>
              <a:t>ECOLOGY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cstate="print"/>
          <a:srcRect/>
          <a:stretch>
            <a:fillRect/>
          </a:stretch>
        </p:blipFill>
        <p:spPr bwMode="auto">
          <a:xfrm>
            <a:off x="0" y="-76200"/>
            <a:ext cx="9144000" cy="1539875"/>
          </a:xfrm>
          <a:prstGeom prst="rect">
            <a:avLst/>
          </a:prstGeom>
          <a:noFill/>
          <a:ln w="9525">
            <a:noFill/>
            <a:miter lim="800000"/>
            <a:headEnd/>
            <a:tailEnd/>
          </a:ln>
        </p:spPr>
      </p:pic>
      <p:grpSp>
        <p:nvGrpSpPr>
          <p:cNvPr id="24578" name="Group 5"/>
          <p:cNvGrpSpPr>
            <a:grpSpLocks/>
          </p:cNvGrpSpPr>
          <p:nvPr/>
        </p:nvGrpSpPr>
        <p:grpSpPr bwMode="auto">
          <a:xfrm>
            <a:off x="914400" y="1143000"/>
            <a:ext cx="7467600" cy="3657600"/>
            <a:chOff x="1440" y="2160"/>
            <a:chExt cx="7920" cy="4236"/>
          </a:xfrm>
        </p:grpSpPr>
        <p:pic>
          <p:nvPicPr>
            <p:cNvPr id="24579" name="Picture 6" descr="52-22-AgeStructures-L"/>
            <p:cNvPicPr>
              <a:picLocks noChangeAspect="1" noChangeArrowheads="1"/>
            </p:cNvPicPr>
            <p:nvPr/>
          </p:nvPicPr>
          <p:blipFill>
            <a:blip r:embed="rId3" cstate="print"/>
            <a:srcRect b="4907"/>
            <a:stretch>
              <a:fillRect/>
            </a:stretch>
          </p:blipFill>
          <p:spPr bwMode="auto">
            <a:xfrm>
              <a:off x="1440" y="2160"/>
              <a:ext cx="7920" cy="4236"/>
            </a:xfrm>
            <a:prstGeom prst="rect">
              <a:avLst/>
            </a:prstGeom>
            <a:noFill/>
            <a:ln w="9525">
              <a:noFill/>
              <a:miter lim="800000"/>
              <a:headEnd/>
              <a:tailEnd/>
            </a:ln>
          </p:spPr>
        </p:pic>
        <p:sp>
          <p:nvSpPr>
            <p:cNvPr id="24580" name="Rectangle 7"/>
            <p:cNvSpPr>
              <a:spLocks noChangeArrowheads="1"/>
            </p:cNvSpPr>
            <p:nvPr/>
          </p:nvSpPr>
          <p:spPr bwMode="auto">
            <a:xfrm>
              <a:off x="1980" y="2160"/>
              <a:ext cx="7380" cy="360"/>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sheppardsoftware.com/content/animals/kidscorner/images/foodchain/simplechain.gif"/>
          <p:cNvPicPr>
            <a:picLocks noChangeAspect="1" noChangeArrowheads="1"/>
          </p:cNvPicPr>
          <p:nvPr/>
        </p:nvPicPr>
        <p:blipFill>
          <a:blip r:embed="rId2" cstate="print"/>
          <a:srcRect/>
          <a:stretch>
            <a:fillRect/>
          </a:stretch>
        </p:blipFill>
        <p:spPr bwMode="auto">
          <a:xfrm>
            <a:off x="304800" y="1943099"/>
            <a:ext cx="6653670" cy="2705101"/>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p:cNvPicPr>
            <a:picLocks noChangeAspect="1" noChangeArrowheads="1"/>
          </p:cNvPicPr>
          <p:nvPr/>
        </p:nvPicPr>
        <p:blipFill>
          <a:blip r:embed="rId2" cstate="print"/>
          <a:srcRect/>
          <a:stretch>
            <a:fillRect/>
          </a:stretch>
        </p:blipFill>
        <p:spPr bwMode="auto">
          <a:xfrm>
            <a:off x="0" y="381000"/>
            <a:ext cx="9144000" cy="3425825"/>
          </a:xfrm>
          <a:prstGeom prst="rect">
            <a:avLst/>
          </a:prstGeom>
          <a:noFill/>
          <a:ln w="9525">
            <a:noFill/>
            <a:miter lim="800000"/>
            <a:headEnd/>
            <a:tailEnd/>
          </a:ln>
        </p:spPr>
      </p:pic>
      <p:sp>
        <p:nvSpPr>
          <p:cNvPr id="131074" name="WordArt 4"/>
          <p:cNvSpPr>
            <a:spLocks noChangeArrowheads="1" noChangeShapeType="1" noTextEdit="1"/>
          </p:cNvSpPr>
          <p:nvPr/>
        </p:nvSpPr>
        <p:spPr bwMode="auto">
          <a:xfrm>
            <a:off x="228600" y="228600"/>
            <a:ext cx="3581400" cy="457200"/>
          </a:xfrm>
          <a:prstGeom prst="rect">
            <a:avLst/>
          </a:prstGeom>
        </p:spPr>
        <p:txBody>
          <a:bodyPr wrap="none" fromWordArt="1">
            <a:prstTxWarp prst="textPlain">
              <a:avLst>
                <a:gd name="adj" fmla="val 50000"/>
              </a:avLst>
            </a:prstTxWarp>
          </a:bodyPr>
          <a:lstStyle/>
          <a:p>
            <a:pPr algn="ctr"/>
            <a:r>
              <a:rPr lang="en-US" sz="2400" kern="10">
                <a:ln w="25400">
                  <a:solidFill>
                    <a:srgbClr val="000000"/>
                  </a:solidFill>
                  <a:round/>
                  <a:headEnd/>
                  <a:tailEnd/>
                </a:ln>
                <a:solidFill>
                  <a:srgbClr val="FFFF00"/>
                </a:solidFill>
                <a:latin typeface="Cooper Black"/>
              </a:rPr>
              <a:t>Ecosystems</a:t>
            </a:r>
          </a:p>
        </p:txBody>
      </p:sp>
      <p:grpSp>
        <p:nvGrpSpPr>
          <p:cNvPr id="14" name="SMARTInkShape-Group51"/>
          <p:cNvGrpSpPr/>
          <p:nvPr/>
        </p:nvGrpSpPr>
        <p:grpSpPr>
          <a:xfrm>
            <a:off x="871909" y="1457547"/>
            <a:ext cx="2434551" cy="493174"/>
            <a:chOff x="871909" y="1457547"/>
            <a:chExt cx="2434551" cy="493174"/>
          </a:xfrm>
        </p:grpSpPr>
        <p:sp>
          <p:nvSpPr>
            <p:cNvPr id="4" name="SMARTInkShape-654"/>
            <p:cNvSpPr/>
            <p:nvPr/>
          </p:nvSpPr>
          <p:spPr>
            <a:xfrm>
              <a:off x="914400" y="1562100"/>
              <a:ext cx="22861" cy="251460"/>
            </a:xfrm>
            <a:custGeom>
              <a:avLst/>
              <a:gdLst/>
              <a:ahLst/>
              <a:cxnLst/>
              <a:rect l="0" t="0" r="0" b="0"/>
              <a:pathLst>
                <a:path w="22861" h="251460">
                  <a:moveTo>
                    <a:pt x="22860" y="0"/>
                  </a:moveTo>
                  <a:lnTo>
                    <a:pt x="15332" y="0"/>
                  </a:lnTo>
                  <a:lnTo>
                    <a:pt x="15267" y="4045"/>
                  </a:lnTo>
                  <a:lnTo>
                    <a:pt x="21803" y="32563"/>
                  </a:lnTo>
                  <a:lnTo>
                    <a:pt x="22651" y="62218"/>
                  </a:lnTo>
                  <a:lnTo>
                    <a:pt x="22818" y="99810"/>
                  </a:lnTo>
                  <a:lnTo>
                    <a:pt x="22847" y="129762"/>
                  </a:lnTo>
                  <a:lnTo>
                    <a:pt x="20598" y="160085"/>
                  </a:lnTo>
                  <a:lnTo>
                    <a:pt x="16298" y="196627"/>
                  </a:lnTo>
                  <a:lnTo>
                    <a:pt x="15332" y="233103"/>
                  </a:lnTo>
                  <a:lnTo>
                    <a:pt x="13608" y="237528"/>
                  </a:lnTo>
                  <a:lnTo>
                    <a:pt x="0"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55"/>
            <p:cNvSpPr/>
            <p:nvPr/>
          </p:nvSpPr>
          <p:spPr>
            <a:xfrm>
              <a:off x="871909" y="1464340"/>
              <a:ext cx="238518" cy="273020"/>
            </a:xfrm>
            <a:custGeom>
              <a:avLst/>
              <a:gdLst/>
              <a:ahLst/>
              <a:cxnLst/>
              <a:rect l="0" t="0" r="0" b="0"/>
              <a:pathLst>
                <a:path w="238518" h="273020">
                  <a:moveTo>
                    <a:pt x="4391" y="113000"/>
                  </a:moveTo>
                  <a:lnTo>
                    <a:pt x="4391" y="101648"/>
                  </a:lnTo>
                  <a:lnTo>
                    <a:pt x="2133" y="97230"/>
                  </a:lnTo>
                  <a:lnTo>
                    <a:pt x="345" y="94866"/>
                  </a:lnTo>
                  <a:lnTo>
                    <a:pt x="0" y="92444"/>
                  </a:lnTo>
                  <a:lnTo>
                    <a:pt x="7690" y="75903"/>
                  </a:lnTo>
                  <a:lnTo>
                    <a:pt x="32843" y="46825"/>
                  </a:lnTo>
                  <a:lnTo>
                    <a:pt x="66087" y="21542"/>
                  </a:lnTo>
                  <a:lnTo>
                    <a:pt x="95976" y="5281"/>
                  </a:lnTo>
                  <a:lnTo>
                    <a:pt x="132423" y="0"/>
                  </a:lnTo>
                  <a:lnTo>
                    <a:pt x="169977" y="1214"/>
                  </a:lnTo>
                  <a:lnTo>
                    <a:pt x="202105" y="9356"/>
                  </a:lnTo>
                  <a:lnTo>
                    <a:pt x="215312" y="18676"/>
                  </a:lnTo>
                  <a:lnTo>
                    <a:pt x="225980" y="31284"/>
                  </a:lnTo>
                  <a:lnTo>
                    <a:pt x="233544" y="45355"/>
                  </a:lnTo>
                  <a:lnTo>
                    <a:pt x="238517" y="71602"/>
                  </a:lnTo>
                  <a:lnTo>
                    <a:pt x="235945" y="100828"/>
                  </a:lnTo>
                  <a:lnTo>
                    <a:pt x="229821" y="126891"/>
                  </a:lnTo>
                  <a:lnTo>
                    <a:pt x="207999" y="163690"/>
                  </a:lnTo>
                  <a:lnTo>
                    <a:pt x="176972" y="196296"/>
                  </a:lnTo>
                  <a:lnTo>
                    <a:pt x="142527" y="223151"/>
                  </a:lnTo>
                  <a:lnTo>
                    <a:pt x="106873" y="244762"/>
                  </a:lnTo>
                  <a:lnTo>
                    <a:pt x="71801" y="268602"/>
                  </a:lnTo>
                  <a:lnTo>
                    <a:pt x="58503" y="272147"/>
                  </a:lnTo>
                  <a:lnTo>
                    <a:pt x="50111" y="273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56"/>
            <p:cNvSpPr/>
            <p:nvPr/>
          </p:nvSpPr>
          <p:spPr>
            <a:xfrm>
              <a:off x="1173623" y="1639454"/>
              <a:ext cx="197978" cy="226919"/>
            </a:xfrm>
            <a:custGeom>
              <a:avLst/>
              <a:gdLst/>
              <a:ahLst/>
              <a:cxnLst/>
              <a:rect l="0" t="0" r="0" b="0"/>
              <a:pathLst>
                <a:path w="197978" h="226919">
                  <a:moveTo>
                    <a:pt x="7477" y="44566"/>
                  </a:moveTo>
                  <a:lnTo>
                    <a:pt x="8323" y="63646"/>
                  </a:lnTo>
                  <a:lnTo>
                    <a:pt x="15237" y="99870"/>
                  </a:lnTo>
                  <a:lnTo>
                    <a:pt x="20988" y="136895"/>
                  </a:lnTo>
                  <a:lnTo>
                    <a:pt x="22375" y="172776"/>
                  </a:lnTo>
                  <a:lnTo>
                    <a:pt x="21802" y="202630"/>
                  </a:lnTo>
                  <a:lnTo>
                    <a:pt x="15408" y="225666"/>
                  </a:lnTo>
                  <a:lnTo>
                    <a:pt x="14457" y="226259"/>
                  </a:lnTo>
                  <a:lnTo>
                    <a:pt x="11143" y="226918"/>
                  </a:lnTo>
                  <a:lnTo>
                    <a:pt x="9921" y="226247"/>
                  </a:lnTo>
                  <a:lnTo>
                    <a:pt x="9106" y="224953"/>
                  </a:lnTo>
                  <a:lnTo>
                    <a:pt x="7959" y="219087"/>
                  </a:lnTo>
                  <a:lnTo>
                    <a:pt x="6844" y="213571"/>
                  </a:lnTo>
                  <a:lnTo>
                    <a:pt x="2303" y="200098"/>
                  </a:lnTo>
                  <a:lnTo>
                    <a:pt x="340" y="170961"/>
                  </a:lnTo>
                  <a:lnTo>
                    <a:pt x="0" y="142694"/>
                  </a:lnTo>
                  <a:lnTo>
                    <a:pt x="2157" y="112870"/>
                  </a:lnTo>
                  <a:lnTo>
                    <a:pt x="10416" y="84842"/>
                  </a:lnTo>
                  <a:lnTo>
                    <a:pt x="28377" y="52615"/>
                  </a:lnTo>
                  <a:lnTo>
                    <a:pt x="43208" y="33498"/>
                  </a:lnTo>
                  <a:lnTo>
                    <a:pt x="62373" y="21154"/>
                  </a:lnTo>
                  <a:lnTo>
                    <a:pt x="99121" y="6727"/>
                  </a:lnTo>
                  <a:lnTo>
                    <a:pt x="121837" y="1181"/>
                  </a:lnTo>
                  <a:lnTo>
                    <a:pt x="154648" y="0"/>
                  </a:lnTo>
                  <a:lnTo>
                    <a:pt x="174132" y="5020"/>
                  </a:lnTo>
                  <a:lnTo>
                    <a:pt x="197977" y="140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57"/>
            <p:cNvSpPr/>
            <p:nvPr/>
          </p:nvSpPr>
          <p:spPr>
            <a:xfrm>
              <a:off x="1373753" y="1661159"/>
              <a:ext cx="194002" cy="204056"/>
            </a:xfrm>
            <a:custGeom>
              <a:avLst/>
              <a:gdLst/>
              <a:ahLst/>
              <a:cxnLst/>
              <a:rect l="0" t="0" r="0" b="0"/>
              <a:pathLst>
                <a:path w="194002" h="204056">
                  <a:moveTo>
                    <a:pt x="142626" y="0"/>
                  </a:moveTo>
                  <a:lnTo>
                    <a:pt x="131275" y="0"/>
                  </a:lnTo>
                  <a:lnTo>
                    <a:pt x="96383" y="13844"/>
                  </a:lnTo>
                  <a:lnTo>
                    <a:pt x="58827" y="41811"/>
                  </a:lnTo>
                  <a:lnTo>
                    <a:pt x="36452" y="71571"/>
                  </a:lnTo>
                  <a:lnTo>
                    <a:pt x="15726" y="105766"/>
                  </a:lnTo>
                  <a:lnTo>
                    <a:pt x="2256" y="142217"/>
                  </a:lnTo>
                  <a:lnTo>
                    <a:pt x="0" y="166034"/>
                  </a:lnTo>
                  <a:lnTo>
                    <a:pt x="2472" y="178498"/>
                  </a:lnTo>
                  <a:lnTo>
                    <a:pt x="8651" y="187424"/>
                  </a:lnTo>
                  <a:lnTo>
                    <a:pt x="26415" y="200053"/>
                  </a:lnTo>
                  <a:lnTo>
                    <a:pt x="49303" y="204055"/>
                  </a:lnTo>
                  <a:lnTo>
                    <a:pt x="82141" y="199324"/>
                  </a:lnTo>
                  <a:lnTo>
                    <a:pt x="118104" y="190236"/>
                  </a:lnTo>
                  <a:lnTo>
                    <a:pt x="149918" y="176243"/>
                  </a:lnTo>
                  <a:lnTo>
                    <a:pt x="168964" y="158054"/>
                  </a:lnTo>
                  <a:lnTo>
                    <a:pt x="184487" y="134389"/>
                  </a:lnTo>
                  <a:lnTo>
                    <a:pt x="192189" y="113479"/>
                  </a:lnTo>
                  <a:lnTo>
                    <a:pt x="194001" y="91197"/>
                  </a:lnTo>
                  <a:lnTo>
                    <a:pt x="187456" y="63170"/>
                  </a:lnTo>
                  <a:lnTo>
                    <a:pt x="182024" y="51783"/>
                  </a:lnTo>
                  <a:lnTo>
                    <a:pt x="169446" y="36698"/>
                  </a:lnTo>
                  <a:lnTo>
                    <a:pt x="145019" y="20805"/>
                  </a:lnTo>
                  <a:lnTo>
                    <a:pt x="133928" y="16889"/>
                  </a:lnTo>
                  <a:lnTo>
                    <a:pt x="112147"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58"/>
            <p:cNvSpPr/>
            <p:nvPr/>
          </p:nvSpPr>
          <p:spPr>
            <a:xfrm>
              <a:off x="1646988" y="1457547"/>
              <a:ext cx="280872" cy="431554"/>
            </a:xfrm>
            <a:custGeom>
              <a:avLst/>
              <a:gdLst/>
              <a:ahLst/>
              <a:cxnLst/>
              <a:rect l="0" t="0" r="0" b="0"/>
              <a:pathLst>
                <a:path w="280872" h="431554">
                  <a:moveTo>
                    <a:pt x="166571" y="203612"/>
                  </a:moveTo>
                  <a:lnTo>
                    <a:pt x="155220" y="192261"/>
                  </a:lnTo>
                  <a:lnTo>
                    <a:pt x="150802" y="190101"/>
                  </a:lnTo>
                  <a:lnTo>
                    <a:pt x="148439" y="189525"/>
                  </a:lnTo>
                  <a:lnTo>
                    <a:pt x="118869" y="199080"/>
                  </a:lnTo>
                  <a:lnTo>
                    <a:pt x="84743" y="220967"/>
                  </a:lnTo>
                  <a:lnTo>
                    <a:pt x="52665" y="249750"/>
                  </a:lnTo>
                  <a:lnTo>
                    <a:pt x="29528" y="276832"/>
                  </a:lnTo>
                  <a:lnTo>
                    <a:pt x="11102" y="311667"/>
                  </a:lnTo>
                  <a:lnTo>
                    <a:pt x="2537" y="346542"/>
                  </a:lnTo>
                  <a:lnTo>
                    <a:pt x="0" y="378324"/>
                  </a:lnTo>
                  <a:lnTo>
                    <a:pt x="1100" y="397256"/>
                  </a:lnTo>
                  <a:lnTo>
                    <a:pt x="7233" y="411314"/>
                  </a:lnTo>
                  <a:lnTo>
                    <a:pt x="17861" y="420949"/>
                  </a:lnTo>
                  <a:lnTo>
                    <a:pt x="31051" y="427206"/>
                  </a:lnTo>
                  <a:lnTo>
                    <a:pt x="67727" y="431553"/>
                  </a:lnTo>
                  <a:lnTo>
                    <a:pt x="82847" y="427404"/>
                  </a:lnTo>
                  <a:lnTo>
                    <a:pt x="97187" y="419069"/>
                  </a:lnTo>
                  <a:lnTo>
                    <a:pt x="129536" y="385765"/>
                  </a:lnTo>
                  <a:lnTo>
                    <a:pt x="147602" y="355327"/>
                  </a:lnTo>
                  <a:lnTo>
                    <a:pt x="163679" y="319497"/>
                  </a:lnTo>
                  <a:lnTo>
                    <a:pt x="176293" y="290112"/>
                  </a:lnTo>
                  <a:lnTo>
                    <a:pt x="188672" y="258144"/>
                  </a:lnTo>
                  <a:lnTo>
                    <a:pt x="196996" y="227002"/>
                  </a:lnTo>
                  <a:lnTo>
                    <a:pt x="203518" y="193970"/>
                  </a:lnTo>
                  <a:lnTo>
                    <a:pt x="208392" y="161227"/>
                  </a:lnTo>
                  <a:lnTo>
                    <a:pt x="210558" y="132563"/>
                  </a:lnTo>
                  <a:lnTo>
                    <a:pt x="211778" y="96671"/>
                  </a:lnTo>
                  <a:lnTo>
                    <a:pt x="212139" y="64588"/>
                  </a:lnTo>
                  <a:lnTo>
                    <a:pt x="212262" y="30336"/>
                  </a:lnTo>
                  <a:lnTo>
                    <a:pt x="212290" y="0"/>
                  </a:lnTo>
                  <a:lnTo>
                    <a:pt x="212291" y="36568"/>
                  </a:lnTo>
                  <a:lnTo>
                    <a:pt x="212291" y="66535"/>
                  </a:lnTo>
                  <a:lnTo>
                    <a:pt x="212291" y="92736"/>
                  </a:lnTo>
                  <a:lnTo>
                    <a:pt x="212291" y="123572"/>
                  </a:lnTo>
                  <a:lnTo>
                    <a:pt x="212291" y="157032"/>
                  </a:lnTo>
                  <a:lnTo>
                    <a:pt x="212291" y="191659"/>
                  </a:lnTo>
                  <a:lnTo>
                    <a:pt x="212291" y="226804"/>
                  </a:lnTo>
                  <a:lnTo>
                    <a:pt x="213138" y="261333"/>
                  </a:lnTo>
                  <a:lnTo>
                    <a:pt x="216337" y="293613"/>
                  </a:lnTo>
                  <a:lnTo>
                    <a:pt x="220580" y="320377"/>
                  </a:lnTo>
                  <a:lnTo>
                    <a:pt x="227730" y="354485"/>
                  </a:lnTo>
                  <a:lnTo>
                    <a:pt x="233546" y="373960"/>
                  </a:lnTo>
                  <a:lnTo>
                    <a:pt x="254773" y="410392"/>
                  </a:lnTo>
                  <a:lnTo>
                    <a:pt x="260241" y="417717"/>
                  </a:lnTo>
                  <a:lnTo>
                    <a:pt x="267751" y="421536"/>
                  </a:lnTo>
                  <a:lnTo>
                    <a:pt x="280871" y="4245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59"/>
            <p:cNvSpPr/>
            <p:nvPr/>
          </p:nvSpPr>
          <p:spPr>
            <a:xfrm>
              <a:off x="2013411" y="1668779"/>
              <a:ext cx="188275" cy="204157"/>
            </a:xfrm>
            <a:custGeom>
              <a:avLst/>
              <a:gdLst/>
              <a:ahLst/>
              <a:cxnLst/>
              <a:rect l="0" t="0" r="0" b="0"/>
              <a:pathLst>
                <a:path w="188275" h="204157">
                  <a:moveTo>
                    <a:pt x="21129" y="0"/>
                  </a:moveTo>
                  <a:lnTo>
                    <a:pt x="17083" y="4046"/>
                  </a:lnTo>
                  <a:lnTo>
                    <a:pt x="15097" y="8289"/>
                  </a:lnTo>
                  <a:lnTo>
                    <a:pt x="9556" y="40091"/>
                  </a:lnTo>
                  <a:lnTo>
                    <a:pt x="5766" y="75057"/>
                  </a:lnTo>
                  <a:lnTo>
                    <a:pt x="0" y="112319"/>
                  </a:lnTo>
                  <a:lnTo>
                    <a:pt x="1039" y="136573"/>
                  </a:lnTo>
                  <a:lnTo>
                    <a:pt x="11333" y="173490"/>
                  </a:lnTo>
                  <a:lnTo>
                    <a:pt x="21201" y="189147"/>
                  </a:lnTo>
                  <a:lnTo>
                    <a:pt x="27087" y="194979"/>
                  </a:lnTo>
                  <a:lnTo>
                    <a:pt x="35348" y="200393"/>
                  </a:lnTo>
                  <a:lnTo>
                    <a:pt x="49519" y="204156"/>
                  </a:lnTo>
                  <a:lnTo>
                    <a:pt x="59429" y="202779"/>
                  </a:lnTo>
                  <a:lnTo>
                    <a:pt x="76786" y="194985"/>
                  </a:lnTo>
                  <a:lnTo>
                    <a:pt x="112027" y="171461"/>
                  </a:lnTo>
                  <a:lnTo>
                    <a:pt x="137078" y="141772"/>
                  </a:lnTo>
                  <a:lnTo>
                    <a:pt x="162189" y="107592"/>
                  </a:lnTo>
                  <a:lnTo>
                    <a:pt x="177372" y="71990"/>
                  </a:lnTo>
                  <a:lnTo>
                    <a:pt x="186267" y="44638"/>
                  </a:lnTo>
                  <a:lnTo>
                    <a:pt x="188274" y="23117"/>
                  </a:lnTo>
                  <a:lnTo>
                    <a:pt x="186291" y="16484"/>
                  </a:lnTo>
                  <a:lnTo>
                    <a:pt x="184577" y="13529"/>
                  </a:lnTo>
                  <a:lnTo>
                    <a:pt x="182587" y="11559"/>
                  </a:lnTo>
                  <a:lnTo>
                    <a:pt x="178119" y="9371"/>
                  </a:lnTo>
                  <a:lnTo>
                    <a:pt x="164301" y="7689"/>
                  </a:lnTo>
                  <a:lnTo>
                    <a:pt x="15828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60"/>
            <p:cNvSpPr/>
            <p:nvPr/>
          </p:nvSpPr>
          <p:spPr>
            <a:xfrm>
              <a:off x="2266215" y="1653540"/>
              <a:ext cx="164565" cy="205241"/>
            </a:xfrm>
            <a:custGeom>
              <a:avLst/>
              <a:gdLst/>
              <a:ahLst/>
              <a:cxnLst/>
              <a:rect l="0" t="0" r="0" b="0"/>
              <a:pathLst>
                <a:path w="164565" h="205241">
                  <a:moveTo>
                    <a:pt x="164564" y="0"/>
                  </a:moveTo>
                  <a:lnTo>
                    <a:pt x="149168" y="0"/>
                  </a:lnTo>
                  <a:lnTo>
                    <a:pt x="142764" y="2257"/>
                  </a:lnTo>
                  <a:lnTo>
                    <a:pt x="109335" y="24473"/>
                  </a:lnTo>
                  <a:lnTo>
                    <a:pt x="79525" y="46697"/>
                  </a:lnTo>
                  <a:lnTo>
                    <a:pt x="53384" y="64730"/>
                  </a:lnTo>
                  <a:lnTo>
                    <a:pt x="28522" y="98048"/>
                  </a:lnTo>
                  <a:lnTo>
                    <a:pt x="7305" y="133385"/>
                  </a:lnTo>
                  <a:lnTo>
                    <a:pt x="0" y="158901"/>
                  </a:lnTo>
                  <a:lnTo>
                    <a:pt x="549" y="172505"/>
                  </a:lnTo>
                  <a:lnTo>
                    <a:pt x="3616" y="183349"/>
                  </a:lnTo>
                  <a:lnTo>
                    <a:pt x="7801" y="190990"/>
                  </a:lnTo>
                  <a:lnTo>
                    <a:pt x="18962" y="200052"/>
                  </a:lnTo>
                  <a:lnTo>
                    <a:pt x="28168" y="203212"/>
                  </a:lnTo>
                  <a:lnTo>
                    <a:pt x="55966" y="205240"/>
                  </a:lnTo>
                  <a:lnTo>
                    <a:pt x="87985" y="199557"/>
                  </a:lnTo>
                  <a:lnTo>
                    <a:pt x="122369" y="187814"/>
                  </a:lnTo>
                  <a:lnTo>
                    <a:pt x="134085"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61"/>
            <p:cNvSpPr/>
            <p:nvPr/>
          </p:nvSpPr>
          <p:spPr>
            <a:xfrm>
              <a:off x="2502916" y="1600200"/>
              <a:ext cx="545085" cy="274033"/>
            </a:xfrm>
            <a:custGeom>
              <a:avLst/>
              <a:gdLst/>
              <a:ahLst/>
              <a:cxnLst/>
              <a:rect l="0" t="0" r="0" b="0"/>
              <a:pathLst>
                <a:path w="545085" h="274033">
                  <a:moveTo>
                    <a:pt x="4064" y="106679"/>
                  </a:moveTo>
                  <a:lnTo>
                    <a:pt x="4064" y="113240"/>
                  </a:lnTo>
                  <a:lnTo>
                    <a:pt x="14669" y="124812"/>
                  </a:lnTo>
                  <a:lnTo>
                    <a:pt x="26021" y="132184"/>
                  </a:lnTo>
                  <a:lnTo>
                    <a:pt x="44154" y="135685"/>
                  </a:lnTo>
                  <a:lnTo>
                    <a:pt x="80525" y="128676"/>
                  </a:lnTo>
                  <a:lnTo>
                    <a:pt x="118398" y="116726"/>
                  </a:lnTo>
                  <a:lnTo>
                    <a:pt x="140387" y="108339"/>
                  </a:lnTo>
                  <a:lnTo>
                    <a:pt x="168719" y="85909"/>
                  </a:lnTo>
                  <a:lnTo>
                    <a:pt x="188999" y="55840"/>
                  </a:lnTo>
                  <a:lnTo>
                    <a:pt x="190007" y="50773"/>
                  </a:lnTo>
                  <a:lnTo>
                    <a:pt x="187514" y="29441"/>
                  </a:lnTo>
                  <a:lnTo>
                    <a:pt x="184939" y="23527"/>
                  </a:lnTo>
                  <a:lnTo>
                    <a:pt x="183067" y="20765"/>
                  </a:lnTo>
                  <a:lnTo>
                    <a:pt x="180126" y="18923"/>
                  </a:lnTo>
                  <a:lnTo>
                    <a:pt x="172342" y="16877"/>
                  </a:lnTo>
                  <a:lnTo>
                    <a:pt x="154395" y="19770"/>
                  </a:lnTo>
                  <a:lnTo>
                    <a:pt x="124728" y="35263"/>
                  </a:lnTo>
                  <a:lnTo>
                    <a:pt x="89392" y="64162"/>
                  </a:lnTo>
                  <a:lnTo>
                    <a:pt x="53656" y="102232"/>
                  </a:lnTo>
                  <a:lnTo>
                    <a:pt x="28071" y="132267"/>
                  </a:lnTo>
                  <a:lnTo>
                    <a:pt x="8449" y="162615"/>
                  </a:lnTo>
                  <a:lnTo>
                    <a:pt x="0" y="193056"/>
                  </a:lnTo>
                  <a:lnTo>
                    <a:pt x="2540" y="208851"/>
                  </a:lnTo>
                  <a:lnTo>
                    <a:pt x="10160" y="221516"/>
                  </a:lnTo>
                  <a:lnTo>
                    <a:pt x="28730" y="237319"/>
                  </a:lnTo>
                  <a:lnTo>
                    <a:pt x="60018" y="250673"/>
                  </a:lnTo>
                  <a:lnTo>
                    <a:pt x="78886" y="254497"/>
                  </a:lnTo>
                  <a:lnTo>
                    <a:pt x="108548" y="251889"/>
                  </a:lnTo>
                  <a:lnTo>
                    <a:pt x="139632" y="245754"/>
                  </a:lnTo>
                  <a:lnTo>
                    <a:pt x="174431" y="237728"/>
                  </a:lnTo>
                  <a:lnTo>
                    <a:pt x="205720" y="224155"/>
                  </a:lnTo>
                  <a:lnTo>
                    <a:pt x="239477" y="197241"/>
                  </a:lnTo>
                  <a:lnTo>
                    <a:pt x="270604" y="167466"/>
                  </a:lnTo>
                  <a:lnTo>
                    <a:pt x="300365" y="133582"/>
                  </a:lnTo>
                  <a:lnTo>
                    <a:pt x="324688" y="108916"/>
                  </a:lnTo>
                  <a:lnTo>
                    <a:pt x="331180" y="95770"/>
                  </a:lnTo>
                  <a:lnTo>
                    <a:pt x="333055" y="94326"/>
                  </a:lnTo>
                  <a:lnTo>
                    <a:pt x="338101" y="92010"/>
                  </a:lnTo>
                  <a:lnTo>
                    <a:pt x="338515" y="92666"/>
                  </a:lnTo>
                  <a:lnTo>
                    <a:pt x="339322" y="124024"/>
                  </a:lnTo>
                  <a:lnTo>
                    <a:pt x="337081" y="155073"/>
                  </a:lnTo>
                  <a:lnTo>
                    <a:pt x="333311" y="183672"/>
                  </a:lnTo>
                  <a:lnTo>
                    <a:pt x="332194" y="213594"/>
                  </a:lnTo>
                  <a:lnTo>
                    <a:pt x="331816" y="245955"/>
                  </a:lnTo>
                  <a:lnTo>
                    <a:pt x="339251" y="274032"/>
                  </a:lnTo>
                  <a:lnTo>
                    <a:pt x="339341" y="237703"/>
                  </a:lnTo>
                  <a:lnTo>
                    <a:pt x="347433" y="205709"/>
                  </a:lnTo>
                  <a:lnTo>
                    <a:pt x="355921" y="179479"/>
                  </a:lnTo>
                  <a:lnTo>
                    <a:pt x="365338" y="151735"/>
                  </a:lnTo>
                  <a:lnTo>
                    <a:pt x="375168" y="125293"/>
                  </a:lnTo>
                  <a:lnTo>
                    <a:pt x="394267" y="90652"/>
                  </a:lnTo>
                  <a:lnTo>
                    <a:pt x="416013" y="58939"/>
                  </a:lnTo>
                  <a:lnTo>
                    <a:pt x="430992" y="45104"/>
                  </a:lnTo>
                  <a:lnTo>
                    <a:pt x="468064" y="21932"/>
                  </a:lnTo>
                  <a:lnTo>
                    <a:pt x="500426" y="12076"/>
                  </a:lnTo>
                  <a:lnTo>
                    <a:pt x="537087" y="1450"/>
                  </a:lnTo>
                  <a:lnTo>
                    <a:pt x="54508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62"/>
            <p:cNvSpPr/>
            <p:nvPr/>
          </p:nvSpPr>
          <p:spPr>
            <a:xfrm>
              <a:off x="3040380" y="1600200"/>
              <a:ext cx="266080" cy="236221"/>
            </a:xfrm>
            <a:custGeom>
              <a:avLst/>
              <a:gdLst/>
              <a:ahLst/>
              <a:cxnLst/>
              <a:rect l="0" t="0" r="0" b="0"/>
              <a:pathLst>
                <a:path w="266080" h="236221">
                  <a:moveTo>
                    <a:pt x="205739" y="0"/>
                  </a:moveTo>
                  <a:lnTo>
                    <a:pt x="212300" y="0"/>
                  </a:lnTo>
                  <a:lnTo>
                    <a:pt x="209001" y="0"/>
                  </a:lnTo>
                  <a:lnTo>
                    <a:pt x="204931" y="2257"/>
                  </a:lnTo>
                  <a:lnTo>
                    <a:pt x="198607" y="6083"/>
                  </a:lnTo>
                  <a:lnTo>
                    <a:pt x="179919" y="12150"/>
                  </a:lnTo>
                  <a:lnTo>
                    <a:pt x="145951" y="16887"/>
                  </a:lnTo>
                  <a:lnTo>
                    <a:pt x="114531" y="25725"/>
                  </a:lnTo>
                  <a:lnTo>
                    <a:pt x="89949" y="36470"/>
                  </a:lnTo>
                  <a:lnTo>
                    <a:pt x="71728" y="50784"/>
                  </a:lnTo>
                  <a:lnTo>
                    <a:pt x="71525" y="52482"/>
                  </a:lnTo>
                  <a:lnTo>
                    <a:pt x="73558" y="56627"/>
                  </a:lnTo>
                  <a:lnTo>
                    <a:pt x="83507" y="63721"/>
                  </a:lnTo>
                  <a:lnTo>
                    <a:pt x="115262" y="70198"/>
                  </a:lnTo>
                  <a:lnTo>
                    <a:pt x="149015" y="79059"/>
                  </a:lnTo>
                  <a:lnTo>
                    <a:pt x="178302" y="86454"/>
                  </a:lnTo>
                  <a:lnTo>
                    <a:pt x="212455" y="101775"/>
                  </a:lnTo>
                  <a:lnTo>
                    <a:pt x="241403" y="116090"/>
                  </a:lnTo>
                  <a:lnTo>
                    <a:pt x="256100" y="130070"/>
                  </a:lnTo>
                  <a:lnTo>
                    <a:pt x="261988" y="139935"/>
                  </a:lnTo>
                  <a:lnTo>
                    <a:pt x="265304" y="155856"/>
                  </a:lnTo>
                  <a:lnTo>
                    <a:pt x="266079" y="169176"/>
                  </a:lnTo>
                  <a:lnTo>
                    <a:pt x="264593" y="174590"/>
                  </a:lnTo>
                  <a:lnTo>
                    <a:pt x="258425" y="182864"/>
                  </a:lnTo>
                  <a:lnTo>
                    <a:pt x="241388" y="196328"/>
                  </a:lnTo>
                  <a:lnTo>
                    <a:pt x="212163" y="206996"/>
                  </a:lnTo>
                  <a:lnTo>
                    <a:pt x="176692" y="215519"/>
                  </a:lnTo>
                  <a:lnTo>
                    <a:pt x="149650" y="220810"/>
                  </a:lnTo>
                  <a:lnTo>
                    <a:pt x="119851" y="225984"/>
                  </a:lnTo>
                  <a:lnTo>
                    <a:pt x="86851" y="231106"/>
                  </a:lnTo>
                  <a:lnTo>
                    <a:pt x="59202" y="233947"/>
                  </a:lnTo>
                  <a:lnTo>
                    <a:pt x="26854" y="235546"/>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63"/>
            <p:cNvSpPr/>
            <p:nvPr/>
          </p:nvSpPr>
          <p:spPr>
            <a:xfrm>
              <a:off x="891539" y="1775459"/>
              <a:ext cx="22862" cy="175262"/>
            </a:xfrm>
            <a:custGeom>
              <a:avLst/>
              <a:gdLst/>
              <a:ahLst/>
              <a:cxnLst/>
              <a:rect l="0" t="0" r="0" b="0"/>
              <a:pathLst>
                <a:path w="22862" h="175262">
                  <a:moveTo>
                    <a:pt x="22861" y="0"/>
                  </a:moveTo>
                  <a:lnTo>
                    <a:pt x="15249" y="0"/>
                  </a:lnTo>
                  <a:lnTo>
                    <a:pt x="19288" y="4046"/>
                  </a:lnTo>
                  <a:lnTo>
                    <a:pt x="21273" y="8289"/>
                  </a:lnTo>
                  <a:lnTo>
                    <a:pt x="22768" y="37575"/>
                  </a:lnTo>
                  <a:lnTo>
                    <a:pt x="17605" y="74560"/>
                  </a:lnTo>
                  <a:lnTo>
                    <a:pt x="15095" y="104407"/>
                  </a:lnTo>
                  <a:lnTo>
                    <a:pt x="9365" y="133853"/>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52"/>
          <p:cNvGrpSpPr/>
          <p:nvPr/>
        </p:nvGrpSpPr>
        <p:grpSpPr>
          <a:xfrm>
            <a:off x="671712" y="2995749"/>
            <a:ext cx="4784208" cy="578032"/>
            <a:chOff x="671712" y="2995749"/>
            <a:chExt cx="4784208" cy="578032"/>
          </a:xfrm>
        </p:grpSpPr>
        <p:sp>
          <p:nvSpPr>
            <p:cNvPr id="15" name="SMARTInkShape-664"/>
            <p:cNvSpPr/>
            <p:nvPr/>
          </p:nvSpPr>
          <p:spPr>
            <a:xfrm>
              <a:off x="731520" y="3108959"/>
              <a:ext cx="45720" cy="251461"/>
            </a:xfrm>
            <a:custGeom>
              <a:avLst/>
              <a:gdLst/>
              <a:ahLst/>
              <a:cxnLst/>
              <a:rect l="0" t="0" r="0" b="0"/>
              <a:pathLst>
                <a:path w="45720" h="251461">
                  <a:moveTo>
                    <a:pt x="45719" y="0"/>
                  </a:moveTo>
                  <a:lnTo>
                    <a:pt x="39159" y="0"/>
                  </a:lnTo>
                  <a:lnTo>
                    <a:pt x="34368" y="4046"/>
                  </a:lnTo>
                  <a:lnTo>
                    <a:pt x="32208" y="10547"/>
                  </a:lnTo>
                  <a:lnTo>
                    <a:pt x="31632" y="14652"/>
                  </a:lnTo>
                  <a:lnTo>
                    <a:pt x="36662" y="46646"/>
                  </a:lnTo>
                  <a:lnTo>
                    <a:pt x="33770" y="84474"/>
                  </a:lnTo>
                  <a:lnTo>
                    <a:pt x="31455" y="116281"/>
                  </a:lnTo>
                  <a:lnTo>
                    <a:pt x="26723" y="147155"/>
                  </a:lnTo>
                  <a:lnTo>
                    <a:pt x="19959" y="177752"/>
                  </a:lnTo>
                  <a:lnTo>
                    <a:pt x="10935" y="211501"/>
                  </a:lnTo>
                  <a:lnTo>
                    <a:pt x="7755" y="228990"/>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65"/>
            <p:cNvSpPr/>
            <p:nvPr/>
          </p:nvSpPr>
          <p:spPr>
            <a:xfrm>
              <a:off x="671712" y="2995749"/>
              <a:ext cx="279409" cy="273232"/>
            </a:xfrm>
            <a:custGeom>
              <a:avLst/>
              <a:gdLst/>
              <a:ahLst/>
              <a:cxnLst/>
              <a:rect l="0" t="0" r="0" b="0"/>
              <a:pathLst>
                <a:path w="279409" h="273232">
                  <a:moveTo>
                    <a:pt x="14088" y="105591"/>
                  </a:moveTo>
                  <a:lnTo>
                    <a:pt x="10042" y="101545"/>
                  </a:lnTo>
                  <a:lnTo>
                    <a:pt x="8056" y="97302"/>
                  </a:lnTo>
                  <a:lnTo>
                    <a:pt x="7527" y="94985"/>
                  </a:lnTo>
                  <a:lnTo>
                    <a:pt x="1440" y="84336"/>
                  </a:lnTo>
                  <a:lnTo>
                    <a:pt x="0" y="76106"/>
                  </a:lnTo>
                  <a:lnTo>
                    <a:pt x="1617" y="69062"/>
                  </a:lnTo>
                  <a:lnTo>
                    <a:pt x="9555" y="53596"/>
                  </a:lnTo>
                  <a:lnTo>
                    <a:pt x="28925" y="39196"/>
                  </a:lnTo>
                  <a:lnTo>
                    <a:pt x="65811" y="20007"/>
                  </a:lnTo>
                  <a:lnTo>
                    <a:pt x="95641" y="10053"/>
                  </a:lnTo>
                  <a:lnTo>
                    <a:pt x="126775" y="2588"/>
                  </a:lnTo>
                  <a:lnTo>
                    <a:pt x="161588" y="0"/>
                  </a:lnTo>
                  <a:lnTo>
                    <a:pt x="193728" y="927"/>
                  </a:lnTo>
                  <a:lnTo>
                    <a:pt x="223854" y="11173"/>
                  </a:lnTo>
                  <a:lnTo>
                    <a:pt x="257218" y="32064"/>
                  </a:lnTo>
                  <a:lnTo>
                    <a:pt x="270312" y="45819"/>
                  </a:lnTo>
                  <a:lnTo>
                    <a:pt x="276132" y="60398"/>
                  </a:lnTo>
                  <a:lnTo>
                    <a:pt x="279408" y="86932"/>
                  </a:lnTo>
                  <a:lnTo>
                    <a:pt x="276334" y="116243"/>
                  </a:lnTo>
                  <a:lnTo>
                    <a:pt x="261626" y="151251"/>
                  </a:lnTo>
                  <a:lnTo>
                    <a:pt x="246511" y="178292"/>
                  </a:lnTo>
                  <a:lnTo>
                    <a:pt x="211708" y="212981"/>
                  </a:lnTo>
                  <a:lnTo>
                    <a:pt x="174041" y="242175"/>
                  </a:lnTo>
                  <a:lnTo>
                    <a:pt x="138928" y="264891"/>
                  </a:lnTo>
                  <a:lnTo>
                    <a:pt x="128388" y="2732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66"/>
            <p:cNvSpPr/>
            <p:nvPr/>
          </p:nvSpPr>
          <p:spPr>
            <a:xfrm>
              <a:off x="975360" y="3154680"/>
              <a:ext cx="152401" cy="213287"/>
            </a:xfrm>
            <a:custGeom>
              <a:avLst/>
              <a:gdLst/>
              <a:ahLst/>
              <a:cxnLst/>
              <a:rect l="0" t="0" r="0" b="0"/>
              <a:pathLst>
                <a:path w="152401" h="213287">
                  <a:moveTo>
                    <a:pt x="0" y="76200"/>
                  </a:moveTo>
                  <a:lnTo>
                    <a:pt x="0" y="112024"/>
                  </a:lnTo>
                  <a:lnTo>
                    <a:pt x="6031" y="145484"/>
                  </a:lnTo>
                  <a:lnTo>
                    <a:pt x="8257" y="181279"/>
                  </a:lnTo>
                  <a:lnTo>
                    <a:pt x="15231" y="213286"/>
                  </a:lnTo>
                  <a:lnTo>
                    <a:pt x="15239" y="179937"/>
                  </a:lnTo>
                  <a:lnTo>
                    <a:pt x="17497" y="145954"/>
                  </a:lnTo>
                  <a:lnTo>
                    <a:pt x="25845" y="110486"/>
                  </a:lnTo>
                  <a:lnTo>
                    <a:pt x="41731" y="72561"/>
                  </a:lnTo>
                  <a:lnTo>
                    <a:pt x="66183" y="41498"/>
                  </a:lnTo>
                  <a:lnTo>
                    <a:pt x="103093" y="14280"/>
                  </a:lnTo>
                  <a:lnTo>
                    <a:pt x="124253" y="3698"/>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67"/>
            <p:cNvSpPr/>
            <p:nvPr/>
          </p:nvSpPr>
          <p:spPr>
            <a:xfrm>
              <a:off x="1211579" y="3192780"/>
              <a:ext cx="7622" cy="159965"/>
            </a:xfrm>
            <a:custGeom>
              <a:avLst/>
              <a:gdLst/>
              <a:ahLst/>
              <a:cxnLst/>
              <a:rect l="0" t="0" r="0" b="0"/>
              <a:pathLst>
                <a:path w="7622" h="159965">
                  <a:moveTo>
                    <a:pt x="7621" y="0"/>
                  </a:moveTo>
                  <a:lnTo>
                    <a:pt x="7621" y="4045"/>
                  </a:lnTo>
                  <a:lnTo>
                    <a:pt x="5363" y="8288"/>
                  </a:lnTo>
                  <a:lnTo>
                    <a:pt x="3575" y="10605"/>
                  </a:lnTo>
                  <a:lnTo>
                    <a:pt x="1060" y="26002"/>
                  </a:lnTo>
                  <a:lnTo>
                    <a:pt x="140" y="61373"/>
                  </a:lnTo>
                  <a:lnTo>
                    <a:pt x="28" y="95566"/>
                  </a:lnTo>
                  <a:lnTo>
                    <a:pt x="6" y="128003"/>
                  </a:lnTo>
                  <a:lnTo>
                    <a:pt x="0" y="159964"/>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68"/>
            <p:cNvSpPr/>
            <p:nvPr/>
          </p:nvSpPr>
          <p:spPr>
            <a:xfrm>
              <a:off x="1226820" y="306324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69"/>
            <p:cNvSpPr/>
            <p:nvPr/>
          </p:nvSpPr>
          <p:spPr>
            <a:xfrm>
              <a:off x="1295400" y="3125172"/>
              <a:ext cx="358141" cy="258028"/>
            </a:xfrm>
            <a:custGeom>
              <a:avLst/>
              <a:gdLst/>
              <a:ahLst/>
              <a:cxnLst/>
              <a:rect l="0" t="0" r="0" b="0"/>
              <a:pathLst>
                <a:path w="358141" h="258028">
                  <a:moveTo>
                    <a:pt x="0" y="59987"/>
                  </a:moveTo>
                  <a:lnTo>
                    <a:pt x="8090" y="64033"/>
                  </a:lnTo>
                  <a:lnTo>
                    <a:pt x="10473" y="66071"/>
                  </a:lnTo>
                  <a:lnTo>
                    <a:pt x="13121" y="70593"/>
                  </a:lnTo>
                  <a:lnTo>
                    <a:pt x="25660" y="106639"/>
                  </a:lnTo>
                  <a:lnTo>
                    <a:pt x="35611" y="142455"/>
                  </a:lnTo>
                  <a:lnTo>
                    <a:pt x="42348" y="172099"/>
                  </a:lnTo>
                  <a:lnTo>
                    <a:pt x="45053" y="207941"/>
                  </a:lnTo>
                  <a:lnTo>
                    <a:pt x="46478" y="237202"/>
                  </a:lnTo>
                  <a:lnTo>
                    <a:pt x="53312" y="258027"/>
                  </a:lnTo>
                  <a:lnTo>
                    <a:pt x="53338" y="226088"/>
                  </a:lnTo>
                  <a:lnTo>
                    <a:pt x="57385" y="188753"/>
                  </a:lnTo>
                  <a:lnTo>
                    <a:pt x="61628" y="162937"/>
                  </a:lnTo>
                  <a:lnTo>
                    <a:pt x="67183" y="135376"/>
                  </a:lnTo>
                  <a:lnTo>
                    <a:pt x="75297" y="109016"/>
                  </a:lnTo>
                  <a:lnTo>
                    <a:pt x="89385" y="74420"/>
                  </a:lnTo>
                  <a:lnTo>
                    <a:pt x="109315" y="39320"/>
                  </a:lnTo>
                  <a:lnTo>
                    <a:pt x="119422" y="26531"/>
                  </a:lnTo>
                  <a:lnTo>
                    <a:pt x="138677" y="13856"/>
                  </a:lnTo>
                  <a:lnTo>
                    <a:pt x="156424" y="8783"/>
                  </a:lnTo>
                  <a:lnTo>
                    <a:pt x="172407" y="7280"/>
                  </a:lnTo>
                  <a:lnTo>
                    <a:pt x="182740" y="11444"/>
                  </a:lnTo>
                  <a:lnTo>
                    <a:pt x="187867" y="14925"/>
                  </a:lnTo>
                  <a:lnTo>
                    <a:pt x="191285" y="18939"/>
                  </a:lnTo>
                  <a:lnTo>
                    <a:pt x="203603" y="54405"/>
                  </a:lnTo>
                  <a:lnTo>
                    <a:pt x="211181" y="91371"/>
                  </a:lnTo>
                  <a:lnTo>
                    <a:pt x="212714" y="121215"/>
                  </a:lnTo>
                  <a:lnTo>
                    <a:pt x="213232" y="157595"/>
                  </a:lnTo>
                  <a:lnTo>
                    <a:pt x="212488" y="188394"/>
                  </a:lnTo>
                  <a:lnTo>
                    <a:pt x="205767" y="219603"/>
                  </a:lnTo>
                  <a:lnTo>
                    <a:pt x="204898" y="212151"/>
                  </a:lnTo>
                  <a:lnTo>
                    <a:pt x="201351" y="194819"/>
                  </a:lnTo>
                  <a:lnTo>
                    <a:pt x="204622" y="161692"/>
                  </a:lnTo>
                  <a:lnTo>
                    <a:pt x="207666" y="127093"/>
                  </a:lnTo>
                  <a:lnTo>
                    <a:pt x="213369" y="103359"/>
                  </a:lnTo>
                  <a:lnTo>
                    <a:pt x="230014" y="70957"/>
                  </a:lnTo>
                  <a:lnTo>
                    <a:pt x="251237" y="34183"/>
                  </a:lnTo>
                  <a:lnTo>
                    <a:pt x="271736" y="10111"/>
                  </a:lnTo>
                  <a:lnTo>
                    <a:pt x="281920" y="3953"/>
                  </a:lnTo>
                  <a:lnTo>
                    <a:pt x="298210" y="0"/>
                  </a:lnTo>
                  <a:lnTo>
                    <a:pt x="304129" y="1718"/>
                  </a:lnTo>
                  <a:lnTo>
                    <a:pt x="314827" y="9719"/>
                  </a:lnTo>
                  <a:lnTo>
                    <a:pt x="322540" y="21010"/>
                  </a:lnTo>
                  <a:lnTo>
                    <a:pt x="329243" y="53255"/>
                  </a:lnTo>
                  <a:lnTo>
                    <a:pt x="334087" y="87068"/>
                  </a:lnTo>
                  <a:lnTo>
                    <a:pt x="334926" y="116365"/>
                  </a:lnTo>
                  <a:lnTo>
                    <a:pt x="329973" y="150522"/>
                  </a:lnTo>
                  <a:lnTo>
                    <a:pt x="329192" y="174020"/>
                  </a:lnTo>
                  <a:lnTo>
                    <a:pt x="335480" y="207817"/>
                  </a:lnTo>
                  <a:lnTo>
                    <a:pt x="343441" y="219606"/>
                  </a:lnTo>
                  <a:lnTo>
                    <a:pt x="348220" y="224063"/>
                  </a:lnTo>
                  <a:lnTo>
                    <a:pt x="358140" y="2276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70"/>
            <p:cNvSpPr/>
            <p:nvPr/>
          </p:nvSpPr>
          <p:spPr>
            <a:xfrm>
              <a:off x="1700787" y="3154680"/>
              <a:ext cx="585214" cy="202030"/>
            </a:xfrm>
            <a:custGeom>
              <a:avLst/>
              <a:gdLst/>
              <a:ahLst/>
              <a:cxnLst/>
              <a:rect l="0" t="0" r="0" b="0"/>
              <a:pathLst>
                <a:path w="585214" h="202030">
                  <a:moveTo>
                    <a:pt x="143253" y="0"/>
                  </a:moveTo>
                  <a:lnTo>
                    <a:pt x="121151" y="846"/>
                  </a:lnTo>
                  <a:lnTo>
                    <a:pt x="103966" y="6930"/>
                  </a:lnTo>
                  <a:lnTo>
                    <a:pt x="73346" y="32563"/>
                  </a:lnTo>
                  <a:lnTo>
                    <a:pt x="43930" y="67455"/>
                  </a:lnTo>
                  <a:lnTo>
                    <a:pt x="15919" y="104701"/>
                  </a:lnTo>
                  <a:lnTo>
                    <a:pt x="6226" y="121040"/>
                  </a:lnTo>
                  <a:lnTo>
                    <a:pt x="4" y="149968"/>
                  </a:lnTo>
                  <a:lnTo>
                    <a:pt x="0" y="161479"/>
                  </a:lnTo>
                  <a:lnTo>
                    <a:pt x="2820" y="172239"/>
                  </a:lnTo>
                  <a:lnTo>
                    <a:pt x="9154" y="180408"/>
                  </a:lnTo>
                  <a:lnTo>
                    <a:pt x="13213" y="183772"/>
                  </a:lnTo>
                  <a:lnTo>
                    <a:pt x="24497" y="187509"/>
                  </a:lnTo>
                  <a:lnTo>
                    <a:pt x="37132" y="188324"/>
                  </a:lnTo>
                  <a:lnTo>
                    <a:pt x="55459" y="183175"/>
                  </a:lnTo>
                  <a:lnTo>
                    <a:pt x="88877" y="166694"/>
                  </a:lnTo>
                  <a:lnTo>
                    <a:pt x="120188" y="143088"/>
                  </a:lnTo>
                  <a:lnTo>
                    <a:pt x="150177" y="106457"/>
                  </a:lnTo>
                  <a:lnTo>
                    <a:pt x="175334" y="69397"/>
                  </a:lnTo>
                  <a:lnTo>
                    <a:pt x="194131" y="38965"/>
                  </a:lnTo>
                  <a:lnTo>
                    <a:pt x="196448" y="30976"/>
                  </a:lnTo>
                  <a:lnTo>
                    <a:pt x="192505" y="34672"/>
                  </a:lnTo>
                  <a:lnTo>
                    <a:pt x="190542" y="41092"/>
                  </a:lnTo>
                  <a:lnTo>
                    <a:pt x="187180" y="54226"/>
                  </a:lnTo>
                  <a:lnTo>
                    <a:pt x="183942" y="64740"/>
                  </a:lnTo>
                  <a:lnTo>
                    <a:pt x="181864" y="94444"/>
                  </a:lnTo>
                  <a:lnTo>
                    <a:pt x="183762" y="120552"/>
                  </a:lnTo>
                  <a:lnTo>
                    <a:pt x="191988" y="152129"/>
                  </a:lnTo>
                  <a:lnTo>
                    <a:pt x="203319" y="175179"/>
                  </a:lnTo>
                  <a:lnTo>
                    <a:pt x="217400" y="190005"/>
                  </a:lnTo>
                  <a:lnTo>
                    <a:pt x="229547" y="194514"/>
                  </a:lnTo>
                  <a:lnTo>
                    <a:pt x="258041" y="197407"/>
                  </a:lnTo>
                  <a:lnTo>
                    <a:pt x="280557" y="193863"/>
                  </a:lnTo>
                  <a:lnTo>
                    <a:pt x="318531" y="174364"/>
                  </a:lnTo>
                  <a:lnTo>
                    <a:pt x="333761" y="163008"/>
                  </a:lnTo>
                  <a:lnTo>
                    <a:pt x="364234" y="130381"/>
                  </a:lnTo>
                  <a:lnTo>
                    <a:pt x="390668" y="95180"/>
                  </a:lnTo>
                  <a:lnTo>
                    <a:pt x="415117" y="62121"/>
                  </a:lnTo>
                  <a:lnTo>
                    <a:pt x="432324" y="38698"/>
                  </a:lnTo>
                  <a:lnTo>
                    <a:pt x="432668" y="42322"/>
                  </a:lnTo>
                  <a:lnTo>
                    <a:pt x="432804" y="78445"/>
                  </a:lnTo>
                  <a:lnTo>
                    <a:pt x="430553" y="115245"/>
                  </a:lnTo>
                  <a:lnTo>
                    <a:pt x="426251" y="151081"/>
                  </a:lnTo>
                  <a:lnTo>
                    <a:pt x="424555" y="180926"/>
                  </a:lnTo>
                  <a:lnTo>
                    <a:pt x="417787" y="202029"/>
                  </a:lnTo>
                  <a:lnTo>
                    <a:pt x="417601" y="198802"/>
                  </a:lnTo>
                  <a:lnTo>
                    <a:pt x="422815" y="185240"/>
                  </a:lnTo>
                  <a:lnTo>
                    <a:pt x="428925" y="147662"/>
                  </a:lnTo>
                  <a:lnTo>
                    <a:pt x="444211" y="109632"/>
                  </a:lnTo>
                  <a:lnTo>
                    <a:pt x="463537" y="76783"/>
                  </a:lnTo>
                  <a:lnTo>
                    <a:pt x="483661" y="49880"/>
                  </a:lnTo>
                  <a:lnTo>
                    <a:pt x="502912" y="37545"/>
                  </a:lnTo>
                  <a:lnTo>
                    <a:pt x="537435" y="23121"/>
                  </a:lnTo>
                  <a:lnTo>
                    <a:pt x="549585" y="18742"/>
                  </a:lnTo>
                  <a:lnTo>
                    <a:pt x="585213"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71"/>
            <p:cNvSpPr/>
            <p:nvPr/>
          </p:nvSpPr>
          <p:spPr>
            <a:xfrm>
              <a:off x="2407920" y="3215640"/>
              <a:ext cx="91440" cy="114301"/>
            </a:xfrm>
            <a:custGeom>
              <a:avLst/>
              <a:gdLst/>
              <a:ahLst/>
              <a:cxnLst/>
              <a:rect l="0" t="0" r="0" b="0"/>
              <a:pathLst>
                <a:path w="91440" h="114301">
                  <a:moveTo>
                    <a:pt x="0" y="0"/>
                  </a:moveTo>
                  <a:lnTo>
                    <a:pt x="0" y="10605"/>
                  </a:lnTo>
                  <a:lnTo>
                    <a:pt x="4045" y="21957"/>
                  </a:lnTo>
                  <a:lnTo>
                    <a:pt x="27322" y="55975"/>
                  </a:lnTo>
                  <a:lnTo>
                    <a:pt x="43972" y="85522"/>
                  </a:lnTo>
                  <a:lnTo>
                    <a:pt x="59360" y="100650"/>
                  </a:lnTo>
                  <a:lnTo>
                    <a:pt x="65329" y="108233"/>
                  </a:lnTo>
                  <a:lnTo>
                    <a:pt x="70803" y="111604"/>
                  </a:lnTo>
                  <a:lnTo>
                    <a:pt x="9143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72"/>
            <p:cNvSpPr/>
            <p:nvPr/>
          </p:nvSpPr>
          <p:spPr>
            <a:xfrm>
              <a:off x="2446019" y="3116580"/>
              <a:ext cx="198122" cy="457201"/>
            </a:xfrm>
            <a:custGeom>
              <a:avLst/>
              <a:gdLst/>
              <a:ahLst/>
              <a:cxnLst/>
              <a:rect l="0" t="0" r="0" b="0"/>
              <a:pathLst>
                <a:path w="198122" h="457201">
                  <a:moveTo>
                    <a:pt x="198121" y="0"/>
                  </a:moveTo>
                  <a:lnTo>
                    <a:pt x="192037" y="6930"/>
                  </a:lnTo>
                  <a:lnTo>
                    <a:pt x="171629" y="40335"/>
                  </a:lnTo>
                  <a:lnTo>
                    <a:pt x="156310" y="68301"/>
                  </a:lnTo>
                  <a:lnTo>
                    <a:pt x="136908" y="103869"/>
                  </a:lnTo>
                  <a:lnTo>
                    <a:pt x="125477" y="131677"/>
                  </a:lnTo>
                  <a:lnTo>
                    <a:pt x="112495" y="163227"/>
                  </a:lnTo>
                  <a:lnTo>
                    <a:pt x="99105" y="197005"/>
                  </a:lnTo>
                  <a:lnTo>
                    <a:pt x="87509" y="231773"/>
                  </a:lnTo>
                  <a:lnTo>
                    <a:pt x="65422" y="266981"/>
                  </a:lnTo>
                  <a:lnTo>
                    <a:pt x="40930" y="301538"/>
                  </a:lnTo>
                  <a:lnTo>
                    <a:pt x="27223" y="333830"/>
                  </a:lnTo>
                  <a:lnTo>
                    <a:pt x="16050" y="360600"/>
                  </a:lnTo>
                  <a:lnTo>
                    <a:pt x="4756" y="394711"/>
                  </a:lnTo>
                  <a:lnTo>
                    <a:pt x="940" y="428487"/>
                  </a:lnTo>
                  <a:lnTo>
                    <a:pt x="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73"/>
            <p:cNvSpPr/>
            <p:nvPr/>
          </p:nvSpPr>
          <p:spPr>
            <a:xfrm>
              <a:off x="3035150" y="3071949"/>
              <a:ext cx="247142" cy="339635"/>
            </a:xfrm>
            <a:custGeom>
              <a:avLst/>
              <a:gdLst/>
              <a:ahLst/>
              <a:cxnLst/>
              <a:rect l="0" t="0" r="0" b="0"/>
              <a:pathLst>
                <a:path w="247142" h="339635">
                  <a:moveTo>
                    <a:pt x="195730" y="75110"/>
                  </a:moveTo>
                  <a:lnTo>
                    <a:pt x="195730" y="71065"/>
                  </a:lnTo>
                  <a:lnTo>
                    <a:pt x="200245" y="66822"/>
                  </a:lnTo>
                  <a:lnTo>
                    <a:pt x="231554" y="39066"/>
                  </a:lnTo>
                  <a:lnTo>
                    <a:pt x="244731" y="19981"/>
                  </a:lnTo>
                  <a:lnTo>
                    <a:pt x="247141" y="13073"/>
                  </a:lnTo>
                  <a:lnTo>
                    <a:pt x="246938" y="10046"/>
                  </a:lnTo>
                  <a:lnTo>
                    <a:pt x="244453" y="4424"/>
                  </a:lnTo>
                  <a:lnTo>
                    <a:pt x="241758" y="2586"/>
                  </a:lnTo>
                  <a:lnTo>
                    <a:pt x="229876" y="0"/>
                  </a:lnTo>
                  <a:lnTo>
                    <a:pt x="213937" y="80"/>
                  </a:lnTo>
                  <a:lnTo>
                    <a:pt x="181327" y="7263"/>
                  </a:lnTo>
                  <a:lnTo>
                    <a:pt x="164775" y="13630"/>
                  </a:lnTo>
                  <a:lnTo>
                    <a:pt x="136416" y="31494"/>
                  </a:lnTo>
                  <a:lnTo>
                    <a:pt x="106565" y="53721"/>
                  </a:lnTo>
                  <a:lnTo>
                    <a:pt x="77118" y="81379"/>
                  </a:lnTo>
                  <a:lnTo>
                    <a:pt x="52777" y="111022"/>
                  </a:lnTo>
                  <a:lnTo>
                    <a:pt x="33617" y="142101"/>
                  </a:lnTo>
                  <a:lnTo>
                    <a:pt x="13923" y="177745"/>
                  </a:lnTo>
                  <a:lnTo>
                    <a:pt x="2819" y="214270"/>
                  </a:lnTo>
                  <a:lnTo>
                    <a:pt x="0" y="246071"/>
                  </a:lnTo>
                  <a:lnTo>
                    <a:pt x="4997" y="271956"/>
                  </a:lnTo>
                  <a:lnTo>
                    <a:pt x="21427" y="301201"/>
                  </a:lnTo>
                  <a:lnTo>
                    <a:pt x="38251" y="318207"/>
                  </a:lnTo>
                  <a:lnTo>
                    <a:pt x="52926" y="327933"/>
                  </a:lnTo>
                  <a:lnTo>
                    <a:pt x="80228" y="337323"/>
                  </a:lnTo>
                  <a:lnTo>
                    <a:pt x="110613" y="339634"/>
                  </a:lnTo>
                  <a:lnTo>
                    <a:pt x="147088" y="335517"/>
                  </a:lnTo>
                  <a:lnTo>
                    <a:pt x="157630" y="3341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74"/>
            <p:cNvSpPr/>
            <p:nvPr/>
          </p:nvSpPr>
          <p:spPr>
            <a:xfrm>
              <a:off x="3354470" y="3238500"/>
              <a:ext cx="194691" cy="196168"/>
            </a:xfrm>
            <a:custGeom>
              <a:avLst/>
              <a:gdLst/>
              <a:ahLst/>
              <a:cxnLst/>
              <a:rect l="0" t="0" r="0" b="0"/>
              <a:pathLst>
                <a:path w="194691" h="196168">
                  <a:moveTo>
                    <a:pt x="120249" y="0"/>
                  </a:moveTo>
                  <a:lnTo>
                    <a:pt x="102117" y="0"/>
                  </a:lnTo>
                  <a:lnTo>
                    <a:pt x="90700" y="4045"/>
                  </a:lnTo>
                  <a:lnTo>
                    <a:pt x="83692" y="10546"/>
                  </a:lnTo>
                  <a:lnTo>
                    <a:pt x="76062" y="19081"/>
                  </a:lnTo>
                  <a:lnTo>
                    <a:pt x="43248" y="51441"/>
                  </a:lnTo>
                  <a:lnTo>
                    <a:pt x="20341" y="88681"/>
                  </a:lnTo>
                  <a:lnTo>
                    <a:pt x="6786" y="123632"/>
                  </a:lnTo>
                  <a:lnTo>
                    <a:pt x="0" y="154807"/>
                  </a:lnTo>
                  <a:lnTo>
                    <a:pt x="1330" y="166452"/>
                  </a:lnTo>
                  <a:lnTo>
                    <a:pt x="2870" y="171928"/>
                  </a:lnTo>
                  <a:lnTo>
                    <a:pt x="3049" y="176425"/>
                  </a:lnTo>
                  <a:lnTo>
                    <a:pt x="992" y="183680"/>
                  </a:lnTo>
                  <a:lnTo>
                    <a:pt x="1798" y="186800"/>
                  </a:lnTo>
                  <a:lnTo>
                    <a:pt x="7209" y="192524"/>
                  </a:lnTo>
                  <a:lnTo>
                    <a:pt x="17516" y="195633"/>
                  </a:lnTo>
                  <a:lnTo>
                    <a:pt x="30564" y="196167"/>
                  </a:lnTo>
                  <a:lnTo>
                    <a:pt x="55576" y="190862"/>
                  </a:lnTo>
                  <a:lnTo>
                    <a:pt x="83321" y="183323"/>
                  </a:lnTo>
                  <a:lnTo>
                    <a:pt x="120126" y="169558"/>
                  </a:lnTo>
                  <a:lnTo>
                    <a:pt x="144390" y="150710"/>
                  </a:lnTo>
                  <a:lnTo>
                    <a:pt x="176862" y="116335"/>
                  </a:lnTo>
                  <a:lnTo>
                    <a:pt x="190511" y="90337"/>
                  </a:lnTo>
                  <a:lnTo>
                    <a:pt x="194690" y="72298"/>
                  </a:lnTo>
                  <a:lnTo>
                    <a:pt x="193410" y="61483"/>
                  </a:lnTo>
                  <a:lnTo>
                    <a:pt x="190019" y="51879"/>
                  </a:lnTo>
                  <a:lnTo>
                    <a:pt x="185689" y="44788"/>
                  </a:lnTo>
                  <a:lnTo>
                    <a:pt x="174446" y="36036"/>
                  </a:lnTo>
                  <a:lnTo>
                    <a:pt x="152765" y="25180"/>
                  </a:lnTo>
                  <a:lnTo>
                    <a:pt x="143110"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75"/>
            <p:cNvSpPr/>
            <p:nvPr/>
          </p:nvSpPr>
          <p:spPr>
            <a:xfrm>
              <a:off x="3634740" y="3190003"/>
              <a:ext cx="213361" cy="208517"/>
            </a:xfrm>
            <a:custGeom>
              <a:avLst/>
              <a:gdLst/>
              <a:ahLst/>
              <a:cxnLst/>
              <a:rect l="0" t="0" r="0" b="0"/>
              <a:pathLst>
                <a:path w="213361" h="208517">
                  <a:moveTo>
                    <a:pt x="0" y="40877"/>
                  </a:moveTo>
                  <a:lnTo>
                    <a:pt x="4045" y="40877"/>
                  </a:lnTo>
                  <a:lnTo>
                    <a:pt x="5236" y="41723"/>
                  </a:lnTo>
                  <a:lnTo>
                    <a:pt x="6031" y="43134"/>
                  </a:lnTo>
                  <a:lnTo>
                    <a:pt x="18198" y="80967"/>
                  </a:lnTo>
                  <a:lnTo>
                    <a:pt x="26495" y="118310"/>
                  </a:lnTo>
                  <a:lnTo>
                    <a:pt x="29299" y="140302"/>
                  </a:lnTo>
                  <a:lnTo>
                    <a:pt x="24293" y="175827"/>
                  </a:lnTo>
                  <a:lnTo>
                    <a:pt x="23142" y="193875"/>
                  </a:lnTo>
                  <a:lnTo>
                    <a:pt x="22201" y="196215"/>
                  </a:lnTo>
                  <a:lnTo>
                    <a:pt x="20728" y="197776"/>
                  </a:lnTo>
                  <a:lnTo>
                    <a:pt x="18898" y="198816"/>
                  </a:lnTo>
                  <a:lnTo>
                    <a:pt x="17679" y="200356"/>
                  </a:lnTo>
                  <a:lnTo>
                    <a:pt x="15561" y="207274"/>
                  </a:lnTo>
                  <a:lnTo>
                    <a:pt x="15335" y="204103"/>
                  </a:lnTo>
                  <a:lnTo>
                    <a:pt x="16092" y="182003"/>
                  </a:lnTo>
                  <a:lnTo>
                    <a:pt x="25846" y="145434"/>
                  </a:lnTo>
                  <a:lnTo>
                    <a:pt x="33152" y="114660"/>
                  </a:lnTo>
                  <a:lnTo>
                    <a:pt x="44724" y="80048"/>
                  </a:lnTo>
                  <a:lnTo>
                    <a:pt x="58877" y="47026"/>
                  </a:lnTo>
                  <a:lnTo>
                    <a:pt x="73795" y="23884"/>
                  </a:lnTo>
                  <a:lnTo>
                    <a:pt x="86138" y="14133"/>
                  </a:lnTo>
                  <a:lnTo>
                    <a:pt x="110712" y="975"/>
                  </a:lnTo>
                  <a:lnTo>
                    <a:pt x="121454" y="0"/>
                  </a:lnTo>
                  <a:lnTo>
                    <a:pt x="142148" y="2228"/>
                  </a:lnTo>
                  <a:lnTo>
                    <a:pt x="146412" y="4104"/>
                  </a:lnTo>
                  <a:lnTo>
                    <a:pt x="153407" y="10704"/>
                  </a:lnTo>
                  <a:lnTo>
                    <a:pt x="173469" y="41921"/>
                  </a:lnTo>
                  <a:lnTo>
                    <a:pt x="185066" y="75608"/>
                  </a:lnTo>
                  <a:lnTo>
                    <a:pt x="188890" y="104884"/>
                  </a:lnTo>
                  <a:lnTo>
                    <a:pt x="190023" y="135007"/>
                  </a:lnTo>
                  <a:lnTo>
                    <a:pt x="190405" y="168596"/>
                  </a:lnTo>
                  <a:lnTo>
                    <a:pt x="191318" y="186905"/>
                  </a:lnTo>
                  <a:lnTo>
                    <a:pt x="194532" y="197782"/>
                  </a:lnTo>
                  <a:lnTo>
                    <a:pt x="196575" y="201360"/>
                  </a:lnTo>
                  <a:lnTo>
                    <a:pt x="204365" y="207574"/>
                  </a:lnTo>
                  <a:lnTo>
                    <a:pt x="213360" y="2085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76"/>
            <p:cNvSpPr/>
            <p:nvPr/>
          </p:nvSpPr>
          <p:spPr>
            <a:xfrm>
              <a:off x="3939540" y="3185159"/>
              <a:ext cx="182261" cy="205286"/>
            </a:xfrm>
            <a:custGeom>
              <a:avLst/>
              <a:gdLst/>
              <a:ahLst/>
              <a:cxnLst/>
              <a:rect l="0" t="0" r="0" b="0"/>
              <a:pathLst>
                <a:path w="182261" h="205286">
                  <a:moveTo>
                    <a:pt x="137160" y="0"/>
                  </a:moveTo>
                  <a:lnTo>
                    <a:pt x="115058" y="847"/>
                  </a:lnTo>
                  <a:lnTo>
                    <a:pt x="82916" y="6561"/>
                  </a:lnTo>
                  <a:lnTo>
                    <a:pt x="53889" y="15770"/>
                  </a:lnTo>
                  <a:lnTo>
                    <a:pt x="19134" y="30527"/>
                  </a:lnTo>
                  <a:lnTo>
                    <a:pt x="5849" y="40650"/>
                  </a:lnTo>
                  <a:lnTo>
                    <a:pt x="2599" y="45725"/>
                  </a:lnTo>
                  <a:lnTo>
                    <a:pt x="769" y="53342"/>
                  </a:lnTo>
                  <a:lnTo>
                    <a:pt x="513" y="55881"/>
                  </a:lnTo>
                  <a:lnTo>
                    <a:pt x="2486" y="60961"/>
                  </a:lnTo>
                  <a:lnTo>
                    <a:pt x="4197" y="63501"/>
                  </a:lnTo>
                  <a:lnTo>
                    <a:pt x="14696" y="71120"/>
                  </a:lnTo>
                  <a:lnTo>
                    <a:pt x="49916" y="79800"/>
                  </a:lnTo>
                  <a:lnTo>
                    <a:pt x="86630" y="91580"/>
                  </a:lnTo>
                  <a:lnTo>
                    <a:pt x="120969" y="101628"/>
                  </a:lnTo>
                  <a:lnTo>
                    <a:pt x="151365" y="117849"/>
                  </a:lnTo>
                  <a:lnTo>
                    <a:pt x="175824" y="138328"/>
                  </a:lnTo>
                  <a:lnTo>
                    <a:pt x="179744" y="146429"/>
                  </a:lnTo>
                  <a:lnTo>
                    <a:pt x="182260" y="161381"/>
                  </a:lnTo>
                  <a:lnTo>
                    <a:pt x="178089" y="169374"/>
                  </a:lnTo>
                  <a:lnTo>
                    <a:pt x="165659" y="184258"/>
                  </a:lnTo>
                  <a:lnTo>
                    <a:pt x="129864" y="197967"/>
                  </a:lnTo>
                  <a:lnTo>
                    <a:pt x="104518" y="203438"/>
                  </a:lnTo>
                  <a:lnTo>
                    <a:pt x="69658" y="205285"/>
                  </a:lnTo>
                  <a:lnTo>
                    <a:pt x="33922" y="204804"/>
                  </a:lnTo>
                  <a:lnTo>
                    <a:pt x="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77"/>
            <p:cNvSpPr/>
            <p:nvPr/>
          </p:nvSpPr>
          <p:spPr>
            <a:xfrm>
              <a:off x="4213988" y="3215640"/>
              <a:ext cx="174543" cy="166022"/>
            </a:xfrm>
            <a:custGeom>
              <a:avLst/>
              <a:gdLst/>
              <a:ahLst/>
              <a:cxnLst/>
              <a:rect l="0" t="0" r="0" b="0"/>
              <a:pathLst>
                <a:path w="174543" h="166022">
                  <a:moveTo>
                    <a:pt x="15112" y="0"/>
                  </a:moveTo>
                  <a:lnTo>
                    <a:pt x="15112" y="4045"/>
                  </a:lnTo>
                  <a:lnTo>
                    <a:pt x="17369" y="8288"/>
                  </a:lnTo>
                  <a:lnTo>
                    <a:pt x="19157" y="10605"/>
                  </a:lnTo>
                  <a:lnTo>
                    <a:pt x="21143" y="17695"/>
                  </a:lnTo>
                  <a:lnTo>
                    <a:pt x="22417" y="36044"/>
                  </a:lnTo>
                  <a:lnTo>
                    <a:pt x="14401" y="69312"/>
                  </a:lnTo>
                  <a:lnTo>
                    <a:pt x="3165" y="101539"/>
                  </a:lnTo>
                  <a:lnTo>
                    <a:pt x="64" y="138225"/>
                  </a:lnTo>
                  <a:lnTo>
                    <a:pt x="0" y="142949"/>
                  </a:lnTo>
                  <a:lnTo>
                    <a:pt x="1650" y="146946"/>
                  </a:lnTo>
                  <a:lnTo>
                    <a:pt x="8000" y="153645"/>
                  </a:lnTo>
                  <a:lnTo>
                    <a:pt x="21094" y="162176"/>
                  </a:lnTo>
                  <a:lnTo>
                    <a:pt x="35699" y="166021"/>
                  </a:lnTo>
                  <a:lnTo>
                    <a:pt x="61888" y="161236"/>
                  </a:lnTo>
                  <a:lnTo>
                    <a:pt x="91520" y="149880"/>
                  </a:lnTo>
                  <a:lnTo>
                    <a:pt x="128592" y="126668"/>
                  </a:lnTo>
                  <a:lnTo>
                    <a:pt x="156909" y="101556"/>
                  </a:lnTo>
                  <a:lnTo>
                    <a:pt x="168415" y="82301"/>
                  </a:lnTo>
                  <a:lnTo>
                    <a:pt x="173805" y="59123"/>
                  </a:lnTo>
                  <a:lnTo>
                    <a:pt x="174542" y="48572"/>
                  </a:lnTo>
                  <a:lnTo>
                    <a:pt x="172612" y="40496"/>
                  </a:lnTo>
                  <a:lnTo>
                    <a:pt x="162099" y="21325"/>
                  </a:lnTo>
                  <a:lnTo>
                    <a:pt x="152271"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78"/>
            <p:cNvSpPr/>
            <p:nvPr/>
          </p:nvSpPr>
          <p:spPr>
            <a:xfrm>
              <a:off x="4495800" y="3170889"/>
              <a:ext cx="322566" cy="212217"/>
            </a:xfrm>
            <a:custGeom>
              <a:avLst/>
              <a:gdLst/>
              <a:ahLst/>
              <a:cxnLst/>
              <a:rect l="0" t="0" r="0" b="0"/>
              <a:pathLst>
                <a:path w="322566" h="212217">
                  <a:moveTo>
                    <a:pt x="0" y="67611"/>
                  </a:moveTo>
                  <a:lnTo>
                    <a:pt x="0" y="71656"/>
                  </a:lnTo>
                  <a:lnTo>
                    <a:pt x="846" y="72847"/>
                  </a:lnTo>
                  <a:lnTo>
                    <a:pt x="2257" y="73642"/>
                  </a:lnTo>
                  <a:lnTo>
                    <a:pt x="4045" y="74171"/>
                  </a:lnTo>
                  <a:lnTo>
                    <a:pt x="5236" y="76218"/>
                  </a:lnTo>
                  <a:lnTo>
                    <a:pt x="13511" y="108324"/>
                  </a:lnTo>
                  <a:lnTo>
                    <a:pt x="15012" y="144155"/>
                  </a:lnTo>
                  <a:lnTo>
                    <a:pt x="14325" y="165926"/>
                  </a:lnTo>
                  <a:lnTo>
                    <a:pt x="5829" y="202320"/>
                  </a:lnTo>
                  <a:lnTo>
                    <a:pt x="101" y="212216"/>
                  </a:lnTo>
                  <a:lnTo>
                    <a:pt x="5256" y="200189"/>
                  </a:lnTo>
                  <a:lnTo>
                    <a:pt x="13496" y="169878"/>
                  </a:lnTo>
                  <a:lnTo>
                    <a:pt x="25275" y="134817"/>
                  </a:lnTo>
                  <a:lnTo>
                    <a:pt x="38815" y="105304"/>
                  </a:lnTo>
                  <a:lnTo>
                    <a:pt x="55809" y="75110"/>
                  </a:lnTo>
                  <a:lnTo>
                    <a:pt x="80262" y="42657"/>
                  </a:lnTo>
                  <a:lnTo>
                    <a:pt x="100552" y="21634"/>
                  </a:lnTo>
                  <a:lnTo>
                    <a:pt x="107625" y="17543"/>
                  </a:lnTo>
                  <a:lnTo>
                    <a:pt x="120412" y="15240"/>
                  </a:lnTo>
                  <a:lnTo>
                    <a:pt x="127741" y="16959"/>
                  </a:lnTo>
                  <a:lnTo>
                    <a:pt x="139344" y="24962"/>
                  </a:lnTo>
                  <a:lnTo>
                    <a:pt x="151259" y="36253"/>
                  </a:lnTo>
                  <a:lnTo>
                    <a:pt x="156126" y="47747"/>
                  </a:lnTo>
                  <a:lnTo>
                    <a:pt x="163296" y="79868"/>
                  </a:lnTo>
                  <a:lnTo>
                    <a:pt x="166353" y="108872"/>
                  </a:lnTo>
                  <a:lnTo>
                    <a:pt x="167385" y="142930"/>
                  </a:lnTo>
                  <a:lnTo>
                    <a:pt x="166771" y="178133"/>
                  </a:lnTo>
                  <a:lnTo>
                    <a:pt x="160047" y="197077"/>
                  </a:lnTo>
                  <a:lnTo>
                    <a:pt x="160028" y="193083"/>
                  </a:lnTo>
                  <a:lnTo>
                    <a:pt x="173864" y="156814"/>
                  </a:lnTo>
                  <a:lnTo>
                    <a:pt x="191228" y="120007"/>
                  </a:lnTo>
                  <a:lnTo>
                    <a:pt x="208213" y="90191"/>
                  </a:lnTo>
                  <a:lnTo>
                    <a:pt x="229333" y="59907"/>
                  </a:lnTo>
                  <a:lnTo>
                    <a:pt x="251676" y="34002"/>
                  </a:lnTo>
                  <a:lnTo>
                    <a:pt x="286652" y="3940"/>
                  </a:lnTo>
                  <a:lnTo>
                    <a:pt x="296318" y="485"/>
                  </a:lnTo>
                  <a:lnTo>
                    <a:pt x="299145" y="0"/>
                  </a:lnTo>
                  <a:lnTo>
                    <a:pt x="301877" y="524"/>
                  </a:lnTo>
                  <a:lnTo>
                    <a:pt x="307170" y="3363"/>
                  </a:lnTo>
                  <a:lnTo>
                    <a:pt x="314909" y="13767"/>
                  </a:lnTo>
                  <a:lnTo>
                    <a:pt x="322565" y="31619"/>
                  </a:lnTo>
                  <a:lnTo>
                    <a:pt x="321416" y="67337"/>
                  </a:lnTo>
                  <a:lnTo>
                    <a:pt x="319601" y="101208"/>
                  </a:lnTo>
                  <a:lnTo>
                    <a:pt x="314077" y="132222"/>
                  </a:lnTo>
                  <a:lnTo>
                    <a:pt x="306189" y="169722"/>
                  </a:lnTo>
                  <a:lnTo>
                    <a:pt x="304921" y="191446"/>
                  </a:lnTo>
                  <a:lnTo>
                    <a:pt x="305727" y="193348"/>
                  </a:lnTo>
                  <a:lnTo>
                    <a:pt x="307111" y="194616"/>
                  </a:lnTo>
                  <a:lnTo>
                    <a:pt x="312419" y="1971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79"/>
            <p:cNvSpPr/>
            <p:nvPr/>
          </p:nvSpPr>
          <p:spPr>
            <a:xfrm>
              <a:off x="4914900" y="3147059"/>
              <a:ext cx="541020" cy="219649"/>
            </a:xfrm>
            <a:custGeom>
              <a:avLst/>
              <a:gdLst/>
              <a:ahLst/>
              <a:cxnLst/>
              <a:rect l="0" t="0" r="0" b="0"/>
              <a:pathLst>
                <a:path w="541020" h="219649">
                  <a:moveTo>
                    <a:pt x="0" y="68581"/>
                  </a:moveTo>
                  <a:lnTo>
                    <a:pt x="0" y="98130"/>
                  </a:lnTo>
                  <a:lnTo>
                    <a:pt x="1693" y="101827"/>
                  </a:lnTo>
                  <a:lnTo>
                    <a:pt x="8090" y="108192"/>
                  </a:lnTo>
                  <a:lnTo>
                    <a:pt x="33134" y="121785"/>
                  </a:lnTo>
                  <a:lnTo>
                    <a:pt x="54126" y="127243"/>
                  </a:lnTo>
                  <a:lnTo>
                    <a:pt x="88020" y="129086"/>
                  </a:lnTo>
                  <a:lnTo>
                    <a:pt x="121244" y="123367"/>
                  </a:lnTo>
                  <a:lnTo>
                    <a:pt x="152266" y="111827"/>
                  </a:lnTo>
                  <a:lnTo>
                    <a:pt x="189635" y="92965"/>
                  </a:lnTo>
                  <a:lnTo>
                    <a:pt x="210429" y="69634"/>
                  </a:lnTo>
                  <a:lnTo>
                    <a:pt x="222941" y="48469"/>
                  </a:lnTo>
                  <a:lnTo>
                    <a:pt x="226923" y="29037"/>
                  </a:lnTo>
                  <a:lnTo>
                    <a:pt x="225596" y="19115"/>
                  </a:lnTo>
                  <a:lnTo>
                    <a:pt x="224057" y="15283"/>
                  </a:lnTo>
                  <a:lnTo>
                    <a:pt x="217832" y="8768"/>
                  </a:lnTo>
                  <a:lnTo>
                    <a:pt x="213801" y="5846"/>
                  </a:lnTo>
                  <a:lnTo>
                    <a:pt x="202549" y="2598"/>
                  </a:lnTo>
                  <a:lnTo>
                    <a:pt x="170584" y="514"/>
                  </a:lnTo>
                  <a:lnTo>
                    <a:pt x="132504" y="6185"/>
                  </a:lnTo>
                  <a:lnTo>
                    <a:pt x="99645" y="17717"/>
                  </a:lnTo>
                  <a:lnTo>
                    <a:pt x="68695" y="40095"/>
                  </a:lnTo>
                  <a:lnTo>
                    <a:pt x="39816" y="69821"/>
                  </a:lnTo>
                  <a:lnTo>
                    <a:pt x="24202" y="105170"/>
                  </a:lnTo>
                  <a:lnTo>
                    <a:pt x="17895" y="131350"/>
                  </a:lnTo>
                  <a:lnTo>
                    <a:pt x="18284" y="158299"/>
                  </a:lnTo>
                  <a:lnTo>
                    <a:pt x="22519" y="173649"/>
                  </a:lnTo>
                  <a:lnTo>
                    <a:pt x="30046" y="186115"/>
                  </a:lnTo>
                  <a:lnTo>
                    <a:pt x="47849" y="202654"/>
                  </a:lnTo>
                  <a:lnTo>
                    <a:pt x="69210" y="214233"/>
                  </a:lnTo>
                  <a:lnTo>
                    <a:pt x="100031" y="219648"/>
                  </a:lnTo>
                  <a:lnTo>
                    <a:pt x="135595" y="218459"/>
                  </a:lnTo>
                  <a:lnTo>
                    <a:pt x="171376" y="206277"/>
                  </a:lnTo>
                  <a:lnTo>
                    <a:pt x="205819" y="187565"/>
                  </a:lnTo>
                  <a:lnTo>
                    <a:pt x="234456" y="171757"/>
                  </a:lnTo>
                  <a:lnTo>
                    <a:pt x="272215" y="144088"/>
                  </a:lnTo>
                  <a:lnTo>
                    <a:pt x="304384" y="114164"/>
                  </a:lnTo>
                  <a:lnTo>
                    <a:pt x="340898" y="77062"/>
                  </a:lnTo>
                  <a:lnTo>
                    <a:pt x="348619" y="70256"/>
                  </a:lnTo>
                  <a:lnTo>
                    <a:pt x="349675" y="67067"/>
                  </a:lnTo>
                  <a:lnTo>
                    <a:pt x="350144" y="64521"/>
                  </a:lnTo>
                  <a:lnTo>
                    <a:pt x="350470" y="67879"/>
                  </a:lnTo>
                  <a:lnTo>
                    <a:pt x="349670" y="95381"/>
                  </a:lnTo>
                  <a:lnTo>
                    <a:pt x="343589" y="115468"/>
                  </a:lnTo>
                  <a:lnTo>
                    <a:pt x="326046" y="152554"/>
                  </a:lnTo>
                  <a:lnTo>
                    <a:pt x="303400" y="187528"/>
                  </a:lnTo>
                  <a:lnTo>
                    <a:pt x="297562" y="201265"/>
                  </a:lnTo>
                  <a:lnTo>
                    <a:pt x="295741" y="202757"/>
                  </a:lnTo>
                  <a:lnTo>
                    <a:pt x="289921" y="205566"/>
                  </a:lnTo>
                  <a:lnTo>
                    <a:pt x="289591" y="187029"/>
                  </a:lnTo>
                  <a:lnTo>
                    <a:pt x="295649" y="153251"/>
                  </a:lnTo>
                  <a:lnTo>
                    <a:pt x="303405" y="123113"/>
                  </a:lnTo>
                  <a:lnTo>
                    <a:pt x="317745" y="88595"/>
                  </a:lnTo>
                  <a:lnTo>
                    <a:pt x="342690" y="58236"/>
                  </a:lnTo>
                  <a:lnTo>
                    <a:pt x="372377" y="37764"/>
                  </a:lnTo>
                  <a:lnTo>
                    <a:pt x="407608" y="20973"/>
                  </a:lnTo>
                  <a:lnTo>
                    <a:pt x="444857" y="6967"/>
                  </a:lnTo>
                  <a:lnTo>
                    <a:pt x="481859" y="2065"/>
                  </a:lnTo>
                  <a:lnTo>
                    <a:pt x="512954" y="612"/>
                  </a:lnTo>
                  <a:lnTo>
                    <a:pt x="541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p:cNvPicPr>
            <a:picLocks noChangeAspect="1" noChangeArrowheads="1"/>
          </p:cNvPicPr>
          <p:nvPr/>
        </p:nvPicPr>
        <p:blipFill>
          <a:blip r:embed="rId2" cstate="print"/>
          <a:srcRect/>
          <a:stretch>
            <a:fillRect/>
          </a:stretch>
        </p:blipFill>
        <p:spPr bwMode="auto">
          <a:xfrm>
            <a:off x="0" y="325438"/>
            <a:ext cx="9144000" cy="2341562"/>
          </a:xfrm>
          <a:prstGeom prst="rect">
            <a:avLst/>
          </a:prstGeom>
          <a:noFill/>
          <a:ln w="9525">
            <a:noFill/>
            <a:miter lim="800000"/>
            <a:headEnd/>
            <a:tailEnd/>
          </a:ln>
        </p:spPr>
      </p:pic>
      <p:pic>
        <p:nvPicPr>
          <p:cNvPr id="101378" name="Picture 2" descr="Food Chain - This Is The Way We Eat Everything"/>
          <p:cNvPicPr>
            <a:picLocks noChangeAspect="1" noChangeArrowheads="1"/>
          </p:cNvPicPr>
          <p:nvPr/>
        </p:nvPicPr>
        <p:blipFill>
          <a:blip r:embed="rId3" cstate="print"/>
          <a:srcRect/>
          <a:stretch>
            <a:fillRect/>
          </a:stretch>
        </p:blipFill>
        <p:spPr bwMode="auto">
          <a:xfrm>
            <a:off x="0" y="2904134"/>
            <a:ext cx="5257800" cy="3953866"/>
          </a:xfrm>
          <a:prstGeom prst="rect">
            <a:avLst/>
          </a:prstGeom>
          <a:noFill/>
        </p:spPr>
      </p:pic>
      <p:grpSp>
        <p:nvGrpSpPr>
          <p:cNvPr id="21" name="SMARTInkShape-Group53"/>
          <p:cNvGrpSpPr/>
          <p:nvPr/>
        </p:nvGrpSpPr>
        <p:grpSpPr>
          <a:xfrm>
            <a:off x="685800" y="778299"/>
            <a:ext cx="4639681" cy="654261"/>
            <a:chOff x="685800" y="778299"/>
            <a:chExt cx="4639681" cy="654261"/>
          </a:xfrm>
        </p:grpSpPr>
        <p:sp>
          <p:nvSpPr>
            <p:cNvPr id="4" name="SMARTInkShape-680"/>
            <p:cNvSpPr/>
            <p:nvPr/>
          </p:nvSpPr>
          <p:spPr>
            <a:xfrm>
              <a:off x="5143500" y="1021079"/>
              <a:ext cx="181981" cy="236222"/>
            </a:xfrm>
            <a:custGeom>
              <a:avLst/>
              <a:gdLst/>
              <a:ahLst/>
              <a:cxnLst/>
              <a:rect l="0" t="0" r="0" b="0"/>
              <a:pathLst>
                <a:path w="181981" h="236222">
                  <a:moveTo>
                    <a:pt x="152400" y="0"/>
                  </a:moveTo>
                  <a:lnTo>
                    <a:pt x="145839" y="0"/>
                  </a:lnTo>
                  <a:lnTo>
                    <a:pt x="123237" y="19912"/>
                  </a:lnTo>
                  <a:lnTo>
                    <a:pt x="100072" y="32658"/>
                  </a:lnTo>
                  <a:lnTo>
                    <a:pt x="74165" y="55562"/>
                  </a:lnTo>
                  <a:lnTo>
                    <a:pt x="71061" y="60819"/>
                  </a:lnTo>
                  <a:lnTo>
                    <a:pt x="70234" y="63406"/>
                  </a:lnTo>
                  <a:lnTo>
                    <a:pt x="70529" y="65131"/>
                  </a:lnTo>
                  <a:lnTo>
                    <a:pt x="71573" y="66281"/>
                  </a:lnTo>
                  <a:lnTo>
                    <a:pt x="74989" y="68405"/>
                  </a:lnTo>
                  <a:lnTo>
                    <a:pt x="90580" y="79052"/>
                  </a:lnTo>
                  <a:lnTo>
                    <a:pt x="104637" y="82408"/>
                  </a:lnTo>
                  <a:lnTo>
                    <a:pt x="135637" y="85892"/>
                  </a:lnTo>
                  <a:lnTo>
                    <a:pt x="146643" y="90668"/>
                  </a:lnTo>
                  <a:lnTo>
                    <a:pt x="176047" y="111982"/>
                  </a:lnTo>
                  <a:lnTo>
                    <a:pt x="179843" y="120608"/>
                  </a:lnTo>
                  <a:lnTo>
                    <a:pt x="181980" y="139029"/>
                  </a:lnTo>
                  <a:lnTo>
                    <a:pt x="178568" y="156529"/>
                  </a:lnTo>
                  <a:lnTo>
                    <a:pt x="172194" y="172439"/>
                  </a:lnTo>
                  <a:lnTo>
                    <a:pt x="156854" y="187877"/>
                  </a:lnTo>
                  <a:lnTo>
                    <a:pt x="121503" y="205060"/>
                  </a:lnTo>
                  <a:lnTo>
                    <a:pt x="87312" y="215766"/>
                  </a:lnTo>
                  <a:lnTo>
                    <a:pt x="49639" y="226034"/>
                  </a:lnTo>
                  <a:lnTo>
                    <a:pt x="21878" y="233958"/>
                  </a:lnTo>
                  <a:lnTo>
                    <a:pt x="0"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81"/>
            <p:cNvSpPr/>
            <p:nvPr/>
          </p:nvSpPr>
          <p:spPr>
            <a:xfrm>
              <a:off x="4831080" y="1043939"/>
              <a:ext cx="327660" cy="262076"/>
            </a:xfrm>
            <a:custGeom>
              <a:avLst/>
              <a:gdLst/>
              <a:ahLst/>
              <a:cxnLst/>
              <a:rect l="0" t="0" r="0" b="0"/>
              <a:pathLst>
                <a:path w="327660" h="262076">
                  <a:moveTo>
                    <a:pt x="0" y="91440"/>
                  </a:moveTo>
                  <a:lnTo>
                    <a:pt x="0" y="109353"/>
                  </a:lnTo>
                  <a:lnTo>
                    <a:pt x="2257" y="114359"/>
                  </a:lnTo>
                  <a:lnTo>
                    <a:pt x="4045" y="116880"/>
                  </a:lnTo>
                  <a:lnTo>
                    <a:pt x="8288" y="119680"/>
                  </a:lnTo>
                  <a:lnTo>
                    <a:pt x="12997" y="121772"/>
                  </a:lnTo>
                  <a:lnTo>
                    <a:pt x="17912" y="125523"/>
                  </a:lnTo>
                  <a:lnTo>
                    <a:pt x="25176" y="127755"/>
                  </a:lnTo>
                  <a:lnTo>
                    <a:pt x="29484" y="128350"/>
                  </a:lnTo>
                  <a:lnTo>
                    <a:pt x="36528" y="126754"/>
                  </a:lnTo>
                  <a:lnTo>
                    <a:pt x="43328" y="124069"/>
                  </a:lnTo>
                  <a:lnTo>
                    <a:pt x="55829" y="121710"/>
                  </a:lnTo>
                  <a:lnTo>
                    <a:pt x="66119" y="115179"/>
                  </a:lnTo>
                  <a:lnTo>
                    <a:pt x="82079" y="98231"/>
                  </a:lnTo>
                  <a:lnTo>
                    <a:pt x="93636" y="78577"/>
                  </a:lnTo>
                  <a:lnTo>
                    <a:pt x="97988" y="59235"/>
                  </a:lnTo>
                  <a:lnTo>
                    <a:pt x="98919" y="43622"/>
                  </a:lnTo>
                  <a:lnTo>
                    <a:pt x="96739" y="38297"/>
                  </a:lnTo>
                  <a:lnTo>
                    <a:pt x="94972" y="35691"/>
                  </a:lnTo>
                  <a:lnTo>
                    <a:pt x="92948" y="34801"/>
                  </a:lnTo>
                  <a:lnTo>
                    <a:pt x="90752" y="35054"/>
                  </a:lnTo>
                  <a:lnTo>
                    <a:pt x="77098" y="41544"/>
                  </a:lnTo>
                  <a:lnTo>
                    <a:pt x="70108" y="48380"/>
                  </a:lnTo>
                  <a:lnTo>
                    <a:pt x="45185" y="84723"/>
                  </a:lnTo>
                  <a:lnTo>
                    <a:pt x="25294" y="114479"/>
                  </a:lnTo>
                  <a:lnTo>
                    <a:pt x="11142" y="150899"/>
                  </a:lnTo>
                  <a:lnTo>
                    <a:pt x="4524" y="179802"/>
                  </a:lnTo>
                  <a:lnTo>
                    <a:pt x="6757" y="212752"/>
                  </a:lnTo>
                  <a:lnTo>
                    <a:pt x="7044" y="220575"/>
                  </a:lnTo>
                  <a:lnTo>
                    <a:pt x="11880" y="233783"/>
                  </a:lnTo>
                  <a:lnTo>
                    <a:pt x="24736" y="252014"/>
                  </a:lnTo>
                  <a:lnTo>
                    <a:pt x="36868" y="261032"/>
                  </a:lnTo>
                  <a:lnTo>
                    <a:pt x="41512" y="262075"/>
                  </a:lnTo>
                  <a:lnTo>
                    <a:pt x="56985" y="259497"/>
                  </a:lnTo>
                  <a:lnTo>
                    <a:pt x="76433" y="252525"/>
                  </a:lnTo>
                  <a:lnTo>
                    <a:pt x="114254" y="224861"/>
                  </a:lnTo>
                  <a:lnTo>
                    <a:pt x="138907" y="195124"/>
                  </a:lnTo>
                  <a:lnTo>
                    <a:pt x="159894" y="160934"/>
                  </a:lnTo>
                  <a:lnTo>
                    <a:pt x="177430" y="125331"/>
                  </a:lnTo>
                  <a:lnTo>
                    <a:pt x="194477" y="90270"/>
                  </a:lnTo>
                  <a:lnTo>
                    <a:pt x="197977" y="76799"/>
                  </a:lnTo>
                  <a:lnTo>
                    <a:pt x="198117" y="108786"/>
                  </a:lnTo>
                  <a:lnTo>
                    <a:pt x="198119" y="139834"/>
                  </a:lnTo>
                  <a:lnTo>
                    <a:pt x="198120" y="168433"/>
                  </a:lnTo>
                  <a:lnTo>
                    <a:pt x="198120" y="204392"/>
                  </a:lnTo>
                  <a:lnTo>
                    <a:pt x="198120" y="239147"/>
                  </a:lnTo>
                  <a:lnTo>
                    <a:pt x="198120" y="251397"/>
                  </a:lnTo>
                  <a:lnTo>
                    <a:pt x="198120" y="247397"/>
                  </a:lnTo>
                  <a:lnTo>
                    <a:pt x="190359" y="211124"/>
                  </a:lnTo>
                  <a:lnTo>
                    <a:pt x="184608" y="174317"/>
                  </a:lnTo>
                  <a:lnTo>
                    <a:pt x="185649" y="144501"/>
                  </a:lnTo>
                  <a:lnTo>
                    <a:pt x="191320" y="114218"/>
                  </a:lnTo>
                  <a:lnTo>
                    <a:pt x="200621" y="83796"/>
                  </a:lnTo>
                  <a:lnTo>
                    <a:pt x="204867" y="73644"/>
                  </a:lnTo>
                  <a:lnTo>
                    <a:pt x="218616" y="57849"/>
                  </a:lnTo>
                  <a:lnTo>
                    <a:pt x="253531" y="29381"/>
                  </a:lnTo>
                  <a:lnTo>
                    <a:pt x="289833" y="13225"/>
                  </a:lnTo>
                  <a:lnTo>
                    <a:pt x="3276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82"/>
            <p:cNvSpPr/>
            <p:nvPr/>
          </p:nvSpPr>
          <p:spPr>
            <a:xfrm>
              <a:off x="4495800" y="1099399"/>
              <a:ext cx="243841" cy="203570"/>
            </a:xfrm>
            <a:custGeom>
              <a:avLst/>
              <a:gdLst/>
              <a:ahLst/>
              <a:cxnLst/>
              <a:rect l="0" t="0" r="0" b="0"/>
              <a:pathLst>
                <a:path w="243841" h="203570">
                  <a:moveTo>
                    <a:pt x="0" y="5501"/>
                  </a:moveTo>
                  <a:lnTo>
                    <a:pt x="0" y="12061"/>
                  </a:lnTo>
                  <a:lnTo>
                    <a:pt x="6031" y="29559"/>
                  </a:lnTo>
                  <a:lnTo>
                    <a:pt x="7480" y="67235"/>
                  </a:lnTo>
                  <a:lnTo>
                    <a:pt x="7592" y="101139"/>
                  </a:lnTo>
                  <a:lnTo>
                    <a:pt x="7614" y="134365"/>
                  </a:lnTo>
                  <a:lnTo>
                    <a:pt x="5360" y="163129"/>
                  </a:lnTo>
                  <a:lnTo>
                    <a:pt x="706" y="189759"/>
                  </a:lnTo>
                  <a:lnTo>
                    <a:pt x="2" y="203569"/>
                  </a:lnTo>
                  <a:lnTo>
                    <a:pt x="2258" y="170484"/>
                  </a:lnTo>
                  <a:lnTo>
                    <a:pt x="10605" y="138091"/>
                  </a:lnTo>
                  <a:lnTo>
                    <a:pt x="17912" y="109039"/>
                  </a:lnTo>
                  <a:lnTo>
                    <a:pt x="29484" y="78982"/>
                  </a:lnTo>
                  <a:lnTo>
                    <a:pt x="43637" y="48628"/>
                  </a:lnTo>
                  <a:lnTo>
                    <a:pt x="69654" y="12973"/>
                  </a:lnTo>
                  <a:lnTo>
                    <a:pt x="77806" y="8822"/>
                  </a:lnTo>
                  <a:lnTo>
                    <a:pt x="82351" y="7715"/>
                  </a:lnTo>
                  <a:lnTo>
                    <a:pt x="86227" y="7823"/>
                  </a:lnTo>
                  <a:lnTo>
                    <a:pt x="92792" y="10202"/>
                  </a:lnTo>
                  <a:lnTo>
                    <a:pt x="101248" y="16301"/>
                  </a:lnTo>
                  <a:lnTo>
                    <a:pt x="109115" y="27515"/>
                  </a:lnTo>
                  <a:lnTo>
                    <a:pt x="121906" y="59733"/>
                  </a:lnTo>
                  <a:lnTo>
                    <a:pt x="127278" y="84223"/>
                  </a:lnTo>
                  <a:lnTo>
                    <a:pt x="129093" y="118793"/>
                  </a:lnTo>
                  <a:lnTo>
                    <a:pt x="123368" y="149235"/>
                  </a:lnTo>
                  <a:lnTo>
                    <a:pt x="115207" y="176902"/>
                  </a:lnTo>
                  <a:lnTo>
                    <a:pt x="114419" y="186702"/>
                  </a:lnTo>
                  <a:lnTo>
                    <a:pt x="114303" y="176986"/>
                  </a:lnTo>
                  <a:lnTo>
                    <a:pt x="124906" y="144176"/>
                  </a:lnTo>
                  <a:lnTo>
                    <a:pt x="134708" y="111633"/>
                  </a:lnTo>
                  <a:lnTo>
                    <a:pt x="142266" y="83326"/>
                  </a:lnTo>
                  <a:lnTo>
                    <a:pt x="154663" y="45678"/>
                  </a:lnTo>
                  <a:lnTo>
                    <a:pt x="173166" y="17576"/>
                  </a:lnTo>
                  <a:lnTo>
                    <a:pt x="188092" y="5033"/>
                  </a:lnTo>
                  <a:lnTo>
                    <a:pt x="199194" y="0"/>
                  </a:lnTo>
                  <a:lnTo>
                    <a:pt x="202222" y="140"/>
                  </a:lnTo>
                  <a:lnTo>
                    <a:pt x="215771" y="4627"/>
                  </a:lnTo>
                  <a:lnTo>
                    <a:pt x="220922" y="9628"/>
                  </a:lnTo>
                  <a:lnTo>
                    <a:pt x="236215" y="38601"/>
                  </a:lnTo>
                  <a:lnTo>
                    <a:pt x="240451" y="53232"/>
                  </a:lnTo>
                  <a:lnTo>
                    <a:pt x="243170" y="90219"/>
                  </a:lnTo>
                  <a:lnTo>
                    <a:pt x="241383" y="117809"/>
                  </a:lnTo>
                  <a:lnTo>
                    <a:pt x="237239" y="149887"/>
                  </a:lnTo>
                  <a:lnTo>
                    <a:pt x="236246" y="178981"/>
                  </a:lnTo>
                  <a:lnTo>
                    <a:pt x="237084" y="179574"/>
                  </a:lnTo>
                  <a:lnTo>
                    <a:pt x="243840" y="180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83"/>
            <p:cNvSpPr/>
            <p:nvPr/>
          </p:nvSpPr>
          <p:spPr>
            <a:xfrm>
              <a:off x="4236747" y="1104900"/>
              <a:ext cx="152373" cy="188879"/>
            </a:xfrm>
            <a:custGeom>
              <a:avLst/>
              <a:gdLst/>
              <a:ahLst/>
              <a:cxnLst/>
              <a:rect l="0" t="0" r="0" b="0"/>
              <a:pathLst>
                <a:path w="152373" h="188879">
                  <a:moveTo>
                    <a:pt x="7593" y="0"/>
                  </a:moveTo>
                  <a:lnTo>
                    <a:pt x="7593" y="34049"/>
                  </a:lnTo>
                  <a:lnTo>
                    <a:pt x="7593" y="66645"/>
                  </a:lnTo>
                  <a:lnTo>
                    <a:pt x="2356" y="98677"/>
                  </a:lnTo>
                  <a:lnTo>
                    <a:pt x="443" y="129464"/>
                  </a:lnTo>
                  <a:lnTo>
                    <a:pt x="0" y="165708"/>
                  </a:lnTo>
                  <a:lnTo>
                    <a:pt x="2243" y="173272"/>
                  </a:lnTo>
                  <a:lnTo>
                    <a:pt x="4026" y="176475"/>
                  </a:lnTo>
                  <a:lnTo>
                    <a:pt x="14626" y="185027"/>
                  </a:lnTo>
                  <a:lnTo>
                    <a:pt x="24446" y="188878"/>
                  </a:lnTo>
                  <a:lnTo>
                    <a:pt x="32298" y="187521"/>
                  </a:lnTo>
                  <a:lnTo>
                    <a:pt x="70166" y="168500"/>
                  </a:lnTo>
                  <a:lnTo>
                    <a:pt x="103808" y="139552"/>
                  </a:lnTo>
                  <a:lnTo>
                    <a:pt x="123526" y="118504"/>
                  </a:lnTo>
                  <a:lnTo>
                    <a:pt x="139219" y="83370"/>
                  </a:lnTo>
                  <a:lnTo>
                    <a:pt x="150055" y="51691"/>
                  </a:lnTo>
                  <a:lnTo>
                    <a:pt x="152237" y="14554"/>
                  </a:lnTo>
                  <a:lnTo>
                    <a:pt x="15237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84"/>
            <p:cNvSpPr/>
            <p:nvPr/>
          </p:nvSpPr>
          <p:spPr>
            <a:xfrm>
              <a:off x="3997477" y="1021079"/>
              <a:ext cx="150848" cy="274322"/>
            </a:xfrm>
            <a:custGeom>
              <a:avLst/>
              <a:gdLst/>
              <a:ahLst/>
              <a:cxnLst/>
              <a:rect l="0" t="0" r="0" b="0"/>
              <a:pathLst>
                <a:path w="150848" h="274322">
                  <a:moveTo>
                    <a:pt x="124942" y="0"/>
                  </a:moveTo>
                  <a:lnTo>
                    <a:pt x="120897" y="4046"/>
                  </a:lnTo>
                  <a:lnTo>
                    <a:pt x="116654" y="6032"/>
                  </a:lnTo>
                  <a:lnTo>
                    <a:pt x="114337" y="6561"/>
                  </a:lnTo>
                  <a:lnTo>
                    <a:pt x="77260" y="25505"/>
                  </a:lnTo>
                  <a:lnTo>
                    <a:pt x="65368" y="35042"/>
                  </a:lnTo>
                  <a:lnTo>
                    <a:pt x="53592" y="46055"/>
                  </a:lnTo>
                  <a:lnTo>
                    <a:pt x="21943" y="66921"/>
                  </a:lnTo>
                  <a:lnTo>
                    <a:pt x="3841" y="87041"/>
                  </a:lnTo>
                  <a:lnTo>
                    <a:pt x="1028" y="88507"/>
                  </a:lnTo>
                  <a:lnTo>
                    <a:pt x="0" y="90332"/>
                  </a:lnTo>
                  <a:lnTo>
                    <a:pt x="161" y="92395"/>
                  </a:lnTo>
                  <a:lnTo>
                    <a:pt x="1115" y="94617"/>
                  </a:lnTo>
                  <a:lnTo>
                    <a:pt x="2597" y="96098"/>
                  </a:lnTo>
                  <a:lnTo>
                    <a:pt x="6502" y="97744"/>
                  </a:lnTo>
                  <a:lnTo>
                    <a:pt x="35536" y="98945"/>
                  </a:lnTo>
                  <a:lnTo>
                    <a:pt x="72840" y="92490"/>
                  </a:lnTo>
                  <a:lnTo>
                    <a:pt x="96244" y="92494"/>
                  </a:lnTo>
                  <a:lnTo>
                    <a:pt x="122302" y="102074"/>
                  </a:lnTo>
                  <a:lnTo>
                    <a:pt x="130260" y="109149"/>
                  </a:lnTo>
                  <a:lnTo>
                    <a:pt x="142268" y="127488"/>
                  </a:lnTo>
                  <a:lnTo>
                    <a:pt x="150208" y="150475"/>
                  </a:lnTo>
                  <a:lnTo>
                    <a:pt x="150847" y="166785"/>
                  </a:lnTo>
                  <a:lnTo>
                    <a:pt x="144359" y="197952"/>
                  </a:lnTo>
                  <a:lnTo>
                    <a:pt x="128840" y="227720"/>
                  </a:lnTo>
                  <a:lnTo>
                    <a:pt x="103829" y="260473"/>
                  </a:lnTo>
                  <a:lnTo>
                    <a:pt x="91852" y="267602"/>
                  </a:lnTo>
                  <a:lnTo>
                    <a:pt x="74874" y="272330"/>
                  </a:lnTo>
                  <a:lnTo>
                    <a:pt x="39472" y="274204"/>
                  </a:lnTo>
                  <a:lnTo>
                    <a:pt x="25882"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85"/>
            <p:cNvSpPr/>
            <p:nvPr/>
          </p:nvSpPr>
          <p:spPr>
            <a:xfrm>
              <a:off x="3802380" y="1044985"/>
              <a:ext cx="160021" cy="219308"/>
            </a:xfrm>
            <a:custGeom>
              <a:avLst/>
              <a:gdLst/>
              <a:ahLst/>
              <a:cxnLst/>
              <a:rect l="0" t="0" r="0" b="0"/>
              <a:pathLst>
                <a:path w="160021" h="219308">
                  <a:moveTo>
                    <a:pt x="0" y="59915"/>
                  </a:moveTo>
                  <a:lnTo>
                    <a:pt x="2257" y="93049"/>
                  </a:lnTo>
                  <a:lnTo>
                    <a:pt x="6560" y="125444"/>
                  </a:lnTo>
                  <a:lnTo>
                    <a:pt x="11351" y="154496"/>
                  </a:lnTo>
                  <a:lnTo>
                    <a:pt x="14471" y="187723"/>
                  </a:lnTo>
                  <a:lnTo>
                    <a:pt x="15231" y="219307"/>
                  </a:lnTo>
                  <a:lnTo>
                    <a:pt x="15237" y="215703"/>
                  </a:lnTo>
                  <a:lnTo>
                    <a:pt x="17496" y="211563"/>
                  </a:lnTo>
                  <a:lnTo>
                    <a:pt x="19284" y="209273"/>
                  </a:lnTo>
                  <a:lnTo>
                    <a:pt x="21271" y="202214"/>
                  </a:lnTo>
                  <a:lnTo>
                    <a:pt x="28734" y="167648"/>
                  </a:lnTo>
                  <a:lnTo>
                    <a:pt x="35998" y="131807"/>
                  </a:lnTo>
                  <a:lnTo>
                    <a:pt x="39735" y="96738"/>
                  </a:lnTo>
                  <a:lnTo>
                    <a:pt x="46204" y="64052"/>
                  </a:lnTo>
                  <a:lnTo>
                    <a:pt x="55741" y="38280"/>
                  </a:lnTo>
                  <a:lnTo>
                    <a:pt x="72972" y="6893"/>
                  </a:lnTo>
                  <a:lnTo>
                    <a:pt x="78434" y="2483"/>
                  </a:lnTo>
                  <a:lnTo>
                    <a:pt x="86269" y="0"/>
                  </a:lnTo>
                  <a:lnTo>
                    <a:pt x="88839" y="498"/>
                  </a:lnTo>
                  <a:lnTo>
                    <a:pt x="93953" y="3309"/>
                  </a:lnTo>
                  <a:lnTo>
                    <a:pt x="104134" y="18097"/>
                  </a:lnTo>
                  <a:lnTo>
                    <a:pt x="119379" y="54264"/>
                  </a:lnTo>
                  <a:lnTo>
                    <a:pt x="129539" y="91285"/>
                  </a:lnTo>
                  <a:lnTo>
                    <a:pt x="134902" y="121138"/>
                  </a:lnTo>
                  <a:lnTo>
                    <a:pt x="136491" y="151433"/>
                  </a:lnTo>
                  <a:lnTo>
                    <a:pt x="139219" y="177342"/>
                  </a:lnTo>
                  <a:lnTo>
                    <a:pt x="144894" y="204950"/>
                  </a:lnTo>
                  <a:lnTo>
                    <a:pt x="146549" y="207405"/>
                  </a:lnTo>
                  <a:lnTo>
                    <a:pt x="148499" y="209041"/>
                  </a:lnTo>
                  <a:lnTo>
                    <a:pt x="152924" y="210860"/>
                  </a:lnTo>
                  <a:lnTo>
                    <a:pt x="160020" y="2123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86"/>
            <p:cNvSpPr/>
            <p:nvPr/>
          </p:nvSpPr>
          <p:spPr>
            <a:xfrm>
              <a:off x="3529669" y="1059179"/>
              <a:ext cx="164391" cy="211327"/>
            </a:xfrm>
            <a:custGeom>
              <a:avLst/>
              <a:gdLst/>
              <a:ahLst/>
              <a:cxnLst/>
              <a:rect l="0" t="0" r="0" b="0"/>
              <a:pathLst>
                <a:path w="164391" h="211327">
                  <a:moveTo>
                    <a:pt x="120311" y="0"/>
                  </a:moveTo>
                  <a:lnTo>
                    <a:pt x="109704" y="0"/>
                  </a:lnTo>
                  <a:lnTo>
                    <a:pt x="104873" y="2258"/>
                  </a:lnTo>
                  <a:lnTo>
                    <a:pt x="71746" y="21255"/>
                  </a:lnTo>
                  <a:lnTo>
                    <a:pt x="51670" y="41045"/>
                  </a:lnTo>
                  <a:lnTo>
                    <a:pt x="38731" y="61833"/>
                  </a:lnTo>
                  <a:lnTo>
                    <a:pt x="22728" y="99703"/>
                  </a:lnTo>
                  <a:lnTo>
                    <a:pt x="12281" y="131518"/>
                  </a:lnTo>
                  <a:lnTo>
                    <a:pt x="2012" y="166526"/>
                  </a:lnTo>
                  <a:lnTo>
                    <a:pt x="0" y="182385"/>
                  </a:lnTo>
                  <a:lnTo>
                    <a:pt x="1157" y="188477"/>
                  </a:lnTo>
                  <a:lnTo>
                    <a:pt x="6958" y="197503"/>
                  </a:lnTo>
                  <a:lnTo>
                    <a:pt x="15699" y="207345"/>
                  </a:lnTo>
                  <a:lnTo>
                    <a:pt x="25556" y="210687"/>
                  </a:lnTo>
                  <a:lnTo>
                    <a:pt x="37558" y="211326"/>
                  </a:lnTo>
                  <a:lnTo>
                    <a:pt x="68282" y="202598"/>
                  </a:lnTo>
                  <a:lnTo>
                    <a:pt x="90219" y="191357"/>
                  </a:lnTo>
                  <a:lnTo>
                    <a:pt x="114304" y="166304"/>
                  </a:lnTo>
                  <a:lnTo>
                    <a:pt x="140508" y="129365"/>
                  </a:lnTo>
                  <a:lnTo>
                    <a:pt x="154843" y="93789"/>
                  </a:lnTo>
                  <a:lnTo>
                    <a:pt x="164390" y="57695"/>
                  </a:lnTo>
                  <a:lnTo>
                    <a:pt x="163043" y="46527"/>
                  </a:lnTo>
                  <a:lnTo>
                    <a:pt x="158174" y="26510"/>
                  </a:lnTo>
                  <a:lnTo>
                    <a:pt x="154637" y="20814"/>
                  </a:lnTo>
                  <a:lnTo>
                    <a:pt x="150242" y="17717"/>
                  </a:lnTo>
                  <a:lnTo>
                    <a:pt x="143255" y="15567"/>
                  </a:lnTo>
                  <a:lnTo>
                    <a:pt x="13555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87"/>
            <p:cNvSpPr/>
            <p:nvPr/>
          </p:nvSpPr>
          <p:spPr>
            <a:xfrm>
              <a:off x="3272121" y="838513"/>
              <a:ext cx="309280" cy="443594"/>
            </a:xfrm>
            <a:custGeom>
              <a:avLst/>
              <a:gdLst/>
              <a:ahLst/>
              <a:cxnLst/>
              <a:rect l="0" t="0" r="0" b="0"/>
              <a:pathLst>
                <a:path w="309280" h="443594">
                  <a:moveTo>
                    <a:pt x="309279" y="7307"/>
                  </a:moveTo>
                  <a:lnTo>
                    <a:pt x="302718" y="746"/>
                  </a:lnTo>
                  <a:lnTo>
                    <a:pt x="293882" y="0"/>
                  </a:lnTo>
                  <a:lnTo>
                    <a:pt x="287478" y="2084"/>
                  </a:lnTo>
                  <a:lnTo>
                    <a:pt x="254693" y="15137"/>
                  </a:lnTo>
                  <a:lnTo>
                    <a:pt x="216828" y="33738"/>
                  </a:lnTo>
                  <a:lnTo>
                    <a:pt x="179037" y="57746"/>
                  </a:lnTo>
                  <a:lnTo>
                    <a:pt x="143005" y="90553"/>
                  </a:lnTo>
                  <a:lnTo>
                    <a:pt x="115138" y="121907"/>
                  </a:lnTo>
                  <a:lnTo>
                    <a:pt x="85432" y="158008"/>
                  </a:lnTo>
                  <a:lnTo>
                    <a:pt x="59227" y="195516"/>
                  </a:lnTo>
                  <a:lnTo>
                    <a:pt x="43204" y="223035"/>
                  </a:lnTo>
                  <a:lnTo>
                    <a:pt x="28463" y="251353"/>
                  </a:lnTo>
                  <a:lnTo>
                    <a:pt x="16267" y="278049"/>
                  </a:lnTo>
                  <a:lnTo>
                    <a:pt x="7460" y="304025"/>
                  </a:lnTo>
                  <a:lnTo>
                    <a:pt x="0" y="340192"/>
                  </a:lnTo>
                  <a:lnTo>
                    <a:pt x="47" y="370099"/>
                  </a:lnTo>
                  <a:lnTo>
                    <a:pt x="1524" y="378708"/>
                  </a:lnTo>
                  <a:lnTo>
                    <a:pt x="9939" y="395047"/>
                  </a:lnTo>
                  <a:lnTo>
                    <a:pt x="28956" y="416268"/>
                  </a:lnTo>
                  <a:lnTo>
                    <a:pt x="44144" y="426981"/>
                  </a:lnTo>
                  <a:lnTo>
                    <a:pt x="79231" y="440756"/>
                  </a:lnTo>
                  <a:lnTo>
                    <a:pt x="87334" y="443593"/>
                  </a:lnTo>
                  <a:lnTo>
                    <a:pt x="118963" y="443540"/>
                  </a:lnTo>
                  <a:lnTo>
                    <a:pt x="154563" y="441174"/>
                  </a:lnTo>
                  <a:lnTo>
                    <a:pt x="179738" y="4340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88"/>
            <p:cNvSpPr/>
            <p:nvPr/>
          </p:nvSpPr>
          <p:spPr>
            <a:xfrm>
              <a:off x="2850365" y="967739"/>
              <a:ext cx="151916" cy="464821"/>
            </a:xfrm>
            <a:custGeom>
              <a:avLst/>
              <a:gdLst/>
              <a:ahLst/>
              <a:cxnLst/>
              <a:rect l="0" t="0" r="0" b="0"/>
              <a:pathLst>
                <a:path w="151916" h="464821">
                  <a:moveTo>
                    <a:pt x="151915" y="0"/>
                  </a:moveTo>
                  <a:lnTo>
                    <a:pt x="147870" y="0"/>
                  </a:lnTo>
                  <a:lnTo>
                    <a:pt x="146678" y="847"/>
                  </a:lnTo>
                  <a:lnTo>
                    <a:pt x="145883" y="2258"/>
                  </a:lnTo>
                  <a:lnTo>
                    <a:pt x="135749" y="35099"/>
                  </a:lnTo>
                  <a:lnTo>
                    <a:pt x="122506" y="69995"/>
                  </a:lnTo>
                  <a:lnTo>
                    <a:pt x="111874" y="103995"/>
                  </a:lnTo>
                  <a:lnTo>
                    <a:pt x="102792" y="131734"/>
                  </a:lnTo>
                  <a:lnTo>
                    <a:pt x="93111" y="160995"/>
                  </a:lnTo>
                  <a:lnTo>
                    <a:pt x="80906" y="193192"/>
                  </a:lnTo>
                  <a:lnTo>
                    <a:pt x="67862" y="228103"/>
                  </a:lnTo>
                  <a:lnTo>
                    <a:pt x="56420" y="266197"/>
                  </a:lnTo>
                  <a:lnTo>
                    <a:pt x="45691" y="301190"/>
                  </a:lnTo>
                  <a:lnTo>
                    <a:pt x="35277" y="332829"/>
                  </a:lnTo>
                  <a:lnTo>
                    <a:pt x="25005" y="361002"/>
                  </a:lnTo>
                  <a:lnTo>
                    <a:pt x="13746" y="396618"/>
                  </a:lnTo>
                  <a:lnTo>
                    <a:pt x="1974" y="432718"/>
                  </a:lnTo>
                  <a:lnTo>
                    <a:pt x="0" y="450295"/>
                  </a:lnTo>
                  <a:lnTo>
                    <a:pt x="1988" y="456389"/>
                  </a:lnTo>
                  <a:lnTo>
                    <a:pt x="7135" y="464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89"/>
            <p:cNvSpPr/>
            <p:nvPr/>
          </p:nvSpPr>
          <p:spPr>
            <a:xfrm>
              <a:off x="2750819" y="1043939"/>
              <a:ext cx="137162" cy="144782"/>
            </a:xfrm>
            <a:custGeom>
              <a:avLst/>
              <a:gdLst/>
              <a:ahLst/>
              <a:cxnLst/>
              <a:rect l="0" t="0" r="0" b="0"/>
              <a:pathLst>
                <a:path w="137162" h="144782">
                  <a:moveTo>
                    <a:pt x="0" y="0"/>
                  </a:moveTo>
                  <a:lnTo>
                    <a:pt x="4045" y="0"/>
                  </a:lnTo>
                  <a:lnTo>
                    <a:pt x="8289" y="4516"/>
                  </a:lnTo>
                  <a:lnTo>
                    <a:pt x="34050" y="41663"/>
                  </a:lnTo>
                  <a:lnTo>
                    <a:pt x="58556" y="76670"/>
                  </a:lnTo>
                  <a:lnTo>
                    <a:pt x="83838" y="112104"/>
                  </a:lnTo>
                  <a:lnTo>
                    <a:pt x="99066" y="126632"/>
                  </a:lnTo>
                  <a:lnTo>
                    <a:pt x="121252" y="142267"/>
                  </a:lnTo>
                  <a:lnTo>
                    <a:pt x="137161"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90"/>
            <p:cNvSpPr/>
            <p:nvPr/>
          </p:nvSpPr>
          <p:spPr>
            <a:xfrm>
              <a:off x="2279065" y="1013460"/>
              <a:ext cx="410795" cy="242477"/>
            </a:xfrm>
            <a:custGeom>
              <a:avLst/>
              <a:gdLst/>
              <a:ahLst/>
              <a:cxnLst/>
              <a:rect l="0" t="0" r="0" b="0"/>
              <a:pathLst>
                <a:path w="410795" h="242477">
                  <a:moveTo>
                    <a:pt x="105994" y="0"/>
                  </a:moveTo>
                  <a:lnTo>
                    <a:pt x="70447" y="0"/>
                  </a:lnTo>
                  <a:lnTo>
                    <a:pt x="60561" y="4045"/>
                  </a:lnTo>
                  <a:lnTo>
                    <a:pt x="32137" y="24472"/>
                  </a:lnTo>
                  <a:lnTo>
                    <a:pt x="24344" y="36841"/>
                  </a:lnTo>
                  <a:lnTo>
                    <a:pt x="12443" y="72376"/>
                  </a:lnTo>
                  <a:lnTo>
                    <a:pt x="4521" y="110062"/>
                  </a:lnTo>
                  <a:lnTo>
                    <a:pt x="1629" y="136405"/>
                  </a:lnTo>
                  <a:lnTo>
                    <a:pt x="0" y="172778"/>
                  </a:lnTo>
                  <a:lnTo>
                    <a:pt x="1775" y="202746"/>
                  </a:lnTo>
                  <a:lnTo>
                    <a:pt x="7664" y="223197"/>
                  </a:lnTo>
                  <a:lnTo>
                    <a:pt x="9960" y="227538"/>
                  </a:lnTo>
                  <a:lnTo>
                    <a:pt x="17028" y="234619"/>
                  </a:lnTo>
                  <a:lnTo>
                    <a:pt x="21284" y="237692"/>
                  </a:lnTo>
                  <a:lnTo>
                    <a:pt x="25814" y="238895"/>
                  </a:lnTo>
                  <a:lnTo>
                    <a:pt x="35363" y="237973"/>
                  </a:lnTo>
                  <a:lnTo>
                    <a:pt x="42994" y="234741"/>
                  </a:lnTo>
                  <a:lnTo>
                    <a:pt x="58837" y="221722"/>
                  </a:lnTo>
                  <a:lnTo>
                    <a:pt x="77248" y="193367"/>
                  </a:lnTo>
                  <a:lnTo>
                    <a:pt x="92132" y="160586"/>
                  </a:lnTo>
                  <a:lnTo>
                    <a:pt x="97141" y="124415"/>
                  </a:lnTo>
                  <a:lnTo>
                    <a:pt x="98131" y="91932"/>
                  </a:lnTo>
                  <a:lnTo>
                    <a:pt x="98370" y="61678"/>
                  </a:lnTo>
                  <a:lnTo>
                    <a:pt x="98374" y="94122"/>
                  </a:lnTo>
                  <a:lnTo>
                    <a:pt x="102420" y="126495"/>
                  </a:lnTo>
                  <a:lnTo>
                    <a:pt x="112218" y="159418"/>
                  </a:lnTo>
                  <a:lnTo>
                    <a:pt x="129582" y="188123"/>
                  </a:lnTo>
                  <a:lnTo>
                    <a:pt x="144310" y="202778"/>
                  </a:lnTo>
                  <a:lnTo>
                    <a:pt x="168502" y="215314"/>
                  </a:lnTo>
                  <a:lnTo>
                    <a:pt x="182882" y="216204"/>
                  </a:lnTo>
                  <a:lnTo>
                    <a:pt x="215148" y="212887"/>
                  </a:lnTo>
                  <a:lnTo>
                    <a:pt x="229014" y="209481"/>
                  </a:lnTo>
                  <a:lnTo>
                    <a:pt x="239128" y="202887"/>
                  </a:lnTo>
                  <a:lnTo>
                    <a:pt x="260561" y="179117"/>
                  </a:lnTo>
                  <a:lnTo>
                    <a:pt x="275791" y="144284"/>
                  </a:lnTo>
                  <a:lnTo>
                    <a:pt x="285412" y="108965"/>
                  </a:lnTo>
                  <a:lnTo>
                    <a:pt x="292464" y="72926"/>
                  </a:lnTo>
                  <a:lnTo>
                    <a:pt x="296141" y="55449"/>
                  </a:lnTo>
                  <a:lnTo>
                    <a:pt x="296259" y="55593"/>
                  </a:lnTo>
                  <a:lnTo>
                    <a:pt x="296390" y="58010"/>
                  </a:lnTo>
                  <a:lnTo>
                    <a:pt x="309486" y="88475"/>
                  </a:lnTo>
                  <a:lnTo>
                    <a:pt x="319412" y="123341"/>
                  </a:lnTo>
                  <a:lnTo>
                    <a:pt x="329526" y="158795"/>
                  </a:lnTo>
                  <a:lnTo>
                    <a:pt x="339677" y="190258"/>
                  </a:lnTo>
                  <a:lnTo>
                    <a:pt x="348330" y="224522"/>
                  </a:lnTo>
                  <a:lnTo>
                    <a:pt x="349795" y="242476"/>
                  </a:lnTo>
                  <a:lnTo>
                    <a:pt x="348986" y="223832"/>
                  </a:lnTo>
                  <a:lnTo>
                    <a:pt x="335183" y="185826"/>
                  </a:lnTo>
                  <a:lnTo>
                    <a:pt x="325361" y="152802"/>
                  </a:lnTo>
                  <a:lnTo>
                    <a:pt x="317089" y="120252"/>
                  </a:lnTo>
                  <a:lnTo>
                    <a:pt x="313321" y="89158"/>
                  </a:lnTo>
                  <a:lnTo>
                    <a:pt x="316250" y="66586"/>
                  </a:lnTo>
                  <a:lnTo>
                    <a:pt x="326525" y="49174"/>
                  </a:lnTo>
                  <a:lnTo>
                    <a:pt x="345167" y="28967"/>
                  </a:lnTo>
                  <a:lnTo>
                    <a:pt x="355098" y="21905"/>
                  </a:lnTo>
                  <a:lnTo>
                    <a:pt x="391971" y="11779"/>
                  </a:lnTo>
                  <a:lnTo>
                    <a:pt x="410794"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91"/>
            <p:cNvSpPr/>
            <p:nvPr/>
          </p:nvSpPr>
          <p:spPr>
            <a:xfrm>
              <a:off x="1997673" y="817060"/>
              <a:ext cx="234987" cy="439262"/>
            </a:xfrm>
            <a:custGeom>
              <a:avLst/>
              <a:gdLst/>
              <a:ahLst/>
              <a:cxnLst/>
              <a:rect l="0" t="0" r="0" b="0"/>
              <a:pathLst>
                <a:path w="234987" h="439262">
                  <a:moveTo>
                    <a:pt x="135927" y="226879"/>
                  </a:moveTo>
                  <a:lnTo>
                    <a:pt x="99136" y="226879"/>
                  </a:lnTo>
                  <a:lnTo>
                    <a:pt x="89660" y="231395"/>
                  </a:lnTo>
                  <a:lnTo>
                    <a:pt x="53647" y="260014"/>
                  </a:lnTo>
                  <a:lnTo>
                    <a:pt x="32091" y="292409"/>
                  </a:lnTo>
                  <a:lnTo>
                    <a:pt x="16637" y="321461"/>
                  </a:lnTo>
                  <a:lnTo>
                    <a:pt x="5378" y="355563"/>
                  </a:lnTo>
                  <a:lnTo>
                    <a:pt x="726" y="388433"/>
                  </a:lnTo>
                  <a:lnTo>
                    <a:pt x="0" y="417714"/>
                  </a:lnTo>
                  <a:lnTo>
                    <a:pt x="2984" y="429099"/>
                  </a:lnTo>
                  <a:lnTo>
                    <a:pt x="5811" y="432813"/>
                  </a:lnTo>
                  <a:lnTo>
                    <a:pt x="13469" y="436939"/>
                  </a:lnTo>
                  <a:lnTo>
                    <a:pt x="27300" y="439261"/>
                  </a:lnTo>
                  <a:lnTo>
                    <a:pt x="42122" y="435905"/>
                  </a:lnTo>
                  <a:lnTo>
                    <a:pt x="52185" y="427306"/>
                  </a:lnTo>
                  <a:lnTo>
                    <a:pt x="77517" y="392127"/>
                  </a:lnTo>
                  <a:lnTo>
                    <a:pt x="92749" y="359285"/>
                  </a:lnTo>
                  <a:lnTo>
                    <a:pt x="107987" y="321897"/>
                  </a:lnTo>
                  <a:lnTo>
                    <a:pt x="118147" y="293663"/>
                  </a:lnTo>
                  <a:lnTo>
                    <a:pt x="126049" y="264181"/>
                  </a:lnTo>
                  <a:lnTo>
                    <a:pt x="131536" y="234145"/>
                  </a:lnTo>
                  <a:lnTo>
                    <a:pt x="133975" y="203862"/>
                  </a:lnTo>
                  <a:lnTo>
                    <a:pt x="137317" y="173469"/>
                  </a:lnTo>
                  <a:lnTo>
                    <a:pt x="140778" y="143875"/>
                  </a:lnTo>
                  <a:lnTo>
                    <a:pt x="142316" y="116611"/>
                  </a:lnTo>
                  <a:lnTo>
                    <a:pt x="143182" y="81507"/>
                  </a:lnTo>
                  <a:lnTo>
                    <a:pt x="139393" y="49656"/>
                  </a:lnTo>
                  <a:lnTo>
                    <a:pt x="136231" y="13427"/>
                  </a:lnTo>
                  <a:lnTo>
                    <a:pt x="135953" y="0"/>
                  </a:lnTo>
                  <a:lnTo>
                    <a:pt x="135934" y="2834"/>
                  </a:lnTo>
                  <a:lnTo>
                    <a:pt x="129896" y="26589"/>
                  </a:lnTo>
                  <a:lnTo>
                    <a:pt x="128778" y="55492"/>
                  </a:lnTo>
                  <a:lnTo>
                    <a:pt x="128516" y="80434"/>
                  </a:lnTo>
                  <a:lnTo>
                    <a:pt x="128399" y="111275"/>
                  </a:lnTo>
                  <a:lnTo>
                    <a:pt x="130606" y="144737"/>
                  </a:lnTo>
                  <a:lnTo>
                    <a:pt x="134408" y="179365"/>
                  </a:lnTo>
                  <a:lnTo>
                    <a:pt x="138921" y="214511"/>
                  </a:lnTo>
                  <a:lnTo>
                    <a:pt x="143749" y="249887"/>
                  </a:lnTo>
                  <a:lnTo>
                    <a:pt x="148716" y="284518"/>
                  </a:lnTo>
                  <a:lnTo>
                    <a:pt x="153746" y="316843"/>
                  </a:lnTo>
                  <a:lnTo>
                    <a:pt x="163320" y="343628"/>
                  </a:lnTo>
                  <a:lnTo>
                    <a:pt x="178474" y="375489"/>
                  </a:lnTo>
                  <a:lnTo>
                    <a:pt x="186163" y="391142"/>
                  </a:lnTo>
                  <a:lnTo>
                    <a:pt x="200012" y="404713"/>
                  </a:lnTo>
                  <a:lnTo>
                    <a:pt x="214840" y="413250"/>
                  </a:lnTo>
                  <a:lnTo>
                    <a:pt x="234986" y="417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92"/>
            <p:cNvSpPr/>
            <p:nvPr/>
          </p:nvSpPr>
          <p:spPr>
            <a:xfrm>
              <a:off x="1767876" y="1049647"/>
              <a:ext cx="159984" cy="228391"/>
            </a:xfrm>
            <a:custGeom>
              <a:avLst/>
              <a:gdLst/>
              <a:ahLst/>
              <a:cxnLst/>
              <a:rect l="0" t="0" r="0" b="0"/>
              <a:pathLst>
                <a:path w="159984" h="228391">
                  <a:moveTo>
                    <a:pt x="30444" y="1913"/>
                  </a:moveTo>
                  <a:lnTo>
                    <a:pt x="30444" y="36312"/>
                  </a:lnTo>
                  <a:lnTo>
                    <a:pt x="28186" y="65904"/>
                  </a:lnTo>
                  <a:lnTo>
                    <a:pt x="24412" y="94251"/>
                  </a:lnTo>
                  <a:lnTo>
                    <a:pt x="21037" y="124099"/>
                  </a:lnTo>
                  <a:lnTo>
                    <a:pt x="16932" y="154391"/>
                  </a:lnTo>
                  <a:lnTo>
                    <a:pt x="11500" y="190923"/>
                  </a:lnTo>
                  <a:lnTo>
                    <a:pt x="379" y="228390"/>
                  </a:lnTo>
                  <a:lnTo>
                    <a:pt x="241" y="228251"/>
                  </a:lnTo>
                  <a:lnTo>
                    <a:pt x="0" y="215675"/>
                  </a:lnTo>
                  <a:lnTo>
                    <a:pt x="8257" y="181584"/>
                  </a:lnTo>
                  <a:lnTo>
                    <a:pt x="13145" y="151104"/>
                  </a:lnTo>
                  <a:lnTo>
                    <a:pt x="19109" y="115262"/>
                  </a:lnTo>
                  <a:lnTo>
                    <a:pt x="29343" y="77831"/>
                  </a:lnTo>
                  <a:lnTo>
                    <a:pt x="36728" y="54281"/>
                  </a:lnTo>
                  <a:lnTo>
                    <a:pt x="57649" y="20723"/>
                  </a:lnTo>
                  <a:lnTo>
                    <a:pt x="65395" y="9426"/>
                  </a:lnTo>
                  <a:lnTo>
                    <a:pt x="74482" y="1583"/>
                  </a:lnTo>
                  <a:lnTo>
                    <a:pt x="79276" y="0"/>
                  </a:lnTo>
                  <a:lnTo>
                    <a:pt x="89118" y="498"/>
                  </a:lnTo>
                  <a:lnTo>
                    <a:pt x="96879" y="3542"/>
                  </a:lnTo>
                  <a:lnTo>
                    <a:pt x="112805" y="16440"/>
                  </a:lnTo>
                  <a:lnTo>
                    <a:pt x="123239" y="34439"/>
                  </a:lnTo>
                  <a:lnTo>
                    <a:pt x="129113" y="69360"/>
                  </a:lnTo>
                  <a:lnTo>
                    <a:pt x="134374" y="98850"/>
                  </a:lnTo>
                  <a:lnTo>
                    <a:pt x="136309" y="129036"/>
                  </a:lnTo>
                  <a:lnTo>
                    <a:pt x="136882" y="158582"/>
                  </a:lnTo>
                  <a:lnTo>
                    <a:pt x="137092" y="195546"/>
                  </a:lnTo>
                  <a:lnTo>
                    <a:pt x="137949" y="199582"/>
                  </a:lnTo>
                  <a:lnTo>
                    <a:pt x="139367" y="202272"/>
                  </a:lnTo>
                  <a:lnTo>
                    <a:pt x="150119" y="212181"/>
                  </a:lnTo>
                  <a:lnTo>
                    <a:pt x="159983" y="215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93"/>
            <p:cNvSpPr/>
            <p:nvPr/>
          </p:nvSpPr>
          <p:spPr>
            <a:xfrm>
              <a:off x="1503339" y="1043939"/>
              <a:ext cx="192071" cy="197187"/>
            </a:xfrm>
            <a:custGeom>
              <a:avLst/>
              <a:gdLst/>
              <a:ahLst/>
              <a:cxnLst/>
              <a:rect l="0" t="0" r="0" b="0"/>
              <a:pathLst>
                <a:path w="192071" h="197187">
                  <a:moveTo>
                    <a:pt x="104481" y="0"/>
                  </a:moveTo>
                  <a:lnTo>
                    <a:pt x="100435" y="0"/>
                  </a:lnTo>
                  <a:lnTo>
                    <a:pt x="96192" y="2258"/>
                  </a:lnTo>
                  <a:lnTo>
                    <a:pt x="91483" y="6931"/>
                  </a:lnTo>
                  <a:lnTo>
                    <a:pt x="86568" y="14652"/>
                  </a:lnTo>
                  <a:lnTo>
                    <a:pt x="55890" y="40615"/>
                  </a:lnTo>
                  <a:lnTo>
                    <a:pt x="33828" y="73122"/>
                  </a:lnTo>
                  <a:lnTo>
                    <a:pt x="16472" y="102194"/>
                  </a:lnTo>
                  <a:lnTo>
                    <a:pt x="2367" y="136274"/>
                  </a:lnTo>
                  <a:lnTo>
                    <a:pt x="0" y="158911"/>
                  </a:lnTo>
                  <a:lnTo>
                    <a:pt x="2447" y="171099"/>
                  </a:lnTo>
                  <a:lnTo>
                    <a:pt x="12630" y="187480"/>
                  </a:lnTo>
                  <a:lnTo>
                    <a:pt x="23865" y="193391"/>
                  </a:lnTo>
                  <a:lnTo>
                    <a:pt x="51773" y="197186"/>
                  </a:lnTo>
                  <a:lnTo>
                    <a:pt x="89324" y="189708"/>
                  </a:lnTo>
                  <a:lnTo>
                    <a:pt x="119737" y="176139"/>
                  </a:lnTo>
                  <a:lnTo>
                    <a:pt x="149357" y="156306"/>
                  </a:lnTo>
                  <a:lnTo>
                    <a:pt x="177695" y="121431"/>
                  </a:lnTo>
                  <a:lnTo>
                    <a:pt x="183587" y="106463"/>
                  </a:lnTo>
                  <a:lnTo>
                    <a:pt x="192070" y="69399"/>
                  </a:lnTo>
                  <a:lnTo>
                    <a:pt x="190540" y="57373"/>
                  </a:lnTo>
                  <a:lnTo>
                    <a:pt x="184919" y="45128"/>
                  </a:lnTo>
                  <a:lnTo>
                    <a:pt x="181813" y="42785"/>
                  </a:lnTo>
                  <a:lnTo>
                    <a:pt x="173846" y="40183"/>
                  </a:lnTo>
                  <a:lnTo>
                    <a:pt x="144966" y="38283"/>
                  </a:lnTo>
                  <a:lnTo>
                    <a:pt x="137150" y="40439"/>
                  </a:lnTo>
                  <a:lnTo>
                    <a:pt x="130853" y="43373"/>
                  </a:lnTo>
                  <a:lnTo>
                    <a:pt x="122549" y="45872"/>
                  </a:lnTo>
                  <a:lnTo>
                    <a:pt x="112101"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94"/>
            <p:cNvSpPr/>
            <p:nvPr/>
          </p:nvSpPr>
          <p:spPr>
            <a:xfrm>
              <a:off x="1327861" y="1021172"/>
              <a:ext cx="165660" cy="241719"/>
            </a:xfrm>
            <a:custGeom>
              <a:avLst/>
              <a:gdLst/>
              <a:ahLst/>
              <a:cxnLst/>
              <a:rect l="0" t="0" r="0" b="0"/>
              <a:pathLst>
                <a:path w="165660" h="241719">
                  <a:moveTo>
                    <a:pt x="142798" y="7528"/>
                  </a:moveTo>
                  <a:lnTo>
                    <a:pt x="142798" y="967"/>
                  </a:lnTo>
                  <a:lnTo>
                    <a:pt x="141952" y="614"/>
                  </a:lnTo>
                  <a:lnTo>
                    <a:pt x="132193" y="0"/>
                  </a:lnTo>
                  <a:lnTo>
                    <a:pt x="106753" y="10522"/>
                  </a:lnTo>
                  <a:lnTo>
                    <a:pt x="81586" y="32484"/>
                  </a:lnTo>
                  <a:lnTo>
                    <a:pt x="50155" y="68764"/>
                  </a:lnTo>
                  <a:lnTo>
                    <a:pt x="26724" y="105105"/>
                  </a:lnTo>
                  <a:lnTo>
                    <a:pt x="11792" y="134841"/>
                  </a:lnTo>
                  <a:lnTo>
                    <a:pt x="2476" y="165100"/>
                  </a:lnTo>
                  <a:lnTo>
                    <a:pt x="0" y="185369"/>
                  </a:lnTo>
                  <a:lnTo>
                    <a:pt x="3415" y="201150"/>
                  </a:lnTo>
                  <a:lnTo>
                    <a:pt x="15359" y="225079"/>
                  </a:lnTo>
                  <a:lnTo>
                    <a:pt x="25199" y="233475"/>
                  </a:lnTo>
                  <a:lnTo>
                    <a:pt x="38039" y="239182"/>
                  </a:lnTo>
                  <a:lnTo>
                    <a:pt x="52212" y="241718"/>
                  </a:lnTo>
                  <a:lnTo>
                    <a:pt x="88091" y="237263"/>
                  </a:lnTo>
                  <a:lnTo>
                    <a:pt x="125532" y="228230"/>
                  </a:lnTo>
                  <a:lnTo>
                    <a:pt x="165659" y="2132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95"/>
            <p:cNvSpPr/>
            <p:nvPr/>
          </p:nvSpPr>
          <p:spPr>
            <a:xfrm>
              <a:off x="1025852" y="957255"/>
              <a:ext cx="221842" cy="272407"/>
            </a:xfrm>
            <a:custGeom>
              <a:avLst/>
              <a:gdLst/>
              <a:ahLst/>
              <a:cxnLst/>
              <a:rect l="0" t="0" r="0" b="0"/>
              <a:pathLst>
                <a:path w="221842" h="272407">
                  <a:moveTo>
                    <a:pt x="48568" y="101924"/>
                  </a:moveTo>
                  <a:lnTo>
                    <a:pt x="52613" y="105970"/>
                  </a:lnTo>
                  <a:lnTo>
                    <a:pt x="54599" y="110213"/>
                  </a:lnTo>
                  <a:lnTo>
                    <a:pt x="55128" y="112531"/>
                  </a:lnTo>
                  <a:lnTo>
                    <a:pt x="60232" y="117363"/>
                  </a:lnTo>
                  <a:lnTo>
                    <a:pt x="76883" y="129044"/>
                  </a:lnTo>
                  <a:lnTo>
                    <a:pt x="99751" y="131962"/>
                  </a:lnTo>
                  <a:lnTo>
                    <a:pt x="119763" y="131470"/>
                  </a:lnTo>
                  <a:lnTo>
                    <a:pt x="156258" y="118553"/>
                  </a:lnTo>
                  <a:lnTo>
                    <a:pt x="177560" y="105064"/>
                  </a:lnTo>
                  <a:lnTo>
                    <a:pt x="210010" y="69515"/>
                  </a:lnTo>
                  <a:lnTo>
                    <a:pt x="217122" y="59016"/>
                  </a:lnTo>
                  <a:lnTo>
                    <a:pt x="221841" y="39540"/>
                  </a:lnTo>
                  <a:lnTo>
                    <a:pt x="220687" y="27349"/>
                  </a:lnTo>
                  <a:lnTo>
                    <a:pt x="219194" y="21727"/>
                  </a:lnTo>
                  <a:lnTo>
                    <a:pt x="213019" y="13224"/>
                  </a:lnTo>
                  <a:lnTo>
                    <a:pt x="195258" y="866"/>
                  </a:lnTo>
                  <a:lnTo>
                    <a:pt x="183190" y="0"/>
                  </a:lnTo>
                  <a:lnTo>
                    <a:pt x="154746" y="6344"/>
                  </a:lnTo>
                  <a:lnTo>
                    <a:pt x="117082" y="26517"/>
                  </a:lnTo>
                  <a:lnTo>
                    <a:pt x="101878" y="37930"/>
                  </a:lnTo>
                  <a:lnTo>
                    <a:pt x="71422" y="72852"/>
                  </a:lnTo>
                  <a:lnTo>
                    <a:pt x="48566" y="102342"/>
                  </a:lnTo>
                  <a:lnTo>
                    <a:pt x="27965" y="134786"/>
                  </a:lnTo>
                  <a:lnTo>
                    <a:pt x="13394" y="168952"/>
                  </a:lnTo>
                  <a:lnTo>
                    <a:pt x="886" y="206793"/>
                  </a:lnTo>
                  <a:lnTo>
                    <a:pt x="0" y="223039"/>
                  </a:lnTo>
                  <a:lnTo>
                    <a:pt x="6330" y="250120"/>
                  </a:lnTo>
                  <a:lnTo>
                    <a:pt x="15402" y="258947"/>
                  </a:lnTo>
                  <a:lnTo>
                    <a:pt x="37877" y="271512"/>
                  </a:lnTo>
                  <a:lnTo>
                    <a:pt x="52847" y="272406"/>
                  </a:lnTo>
                  <a:lnTo>
                    <a:pt x="86008" y="270126"/>
                  </a:lnTo>
                  <a:lnTo>
                    <a:pt x="121407" y="263592"/>
                  </a:lnTo>
                  <a:lnTo>
                    <a:pt x="147627" y="2543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96"/>
            <p:cNvSpPr/>
            <p:nvPr/>
          </p:nvSpPr>
          <p:spPr>
            <a:xfrm>
              <a:off x="685800" y="778299"/>
              <a:ext cx="317589" cy="507020"/>
            </a:xfrm>
            <a:custGeom>
              <a:avLst/>
              <a:gdLst/>
              <a:ahLst/>
              <a:cxnLst/>
              <a:rect l="0" t="0" r="0" b="0"/>
              <a:pathLst>
                <a:path w="317589" h="507020">
                  <a:moveTo>
                    <a:pt x="297179" y="6561"/>
                  </a:moveTo>
                  <a:lnTo>
                    <a:pt x="293134" y="2515"/>
                  </a:lnTo>
                  <a:lnTo>
                    <a:pt x="286633" y="529"/>
                  </a:lnTo>
                  <a:lnTo>
                    <a:pt x="282528" y="0"/>
                  </a:lnTo>
                  <a:lnTo>
                    <a:pt x="275710" y="1669"/>
                  </a:lnTo>
                  <a:lnTo>
                    <a:pt x="242624" y="18936"/>
                  </a:lnTo>
                  <a:lnTo>
                    <a:pt x="209074" y="41555"/>
                  </a:lnTo>
                  <a:lnTo>
                    <a:pt x="175072" y="68412"/>
                  </a:lnTo>
                  <a:lnTo>
                    <a:pt x="138878" y="98177"/>
                  </a:lnTo>
                  <a:lnTo>
                    <a:pt x="100979" y="130040"/>
                  </a:lnTo>
                  <a:lnTo>
                    <a:pt x="82201" y="156291"/>
                  </a:lnTo>
                  <a:lnTo>
                    <a:pt x="81047" y="160568"/>
                  </a:lnTo>
                  <a:lnTo>
                    <a:pt x="81125" y="164265"/>
                  </a:lnTo>
                  <a:lnTo>
                    <a:pt x="83469" y="170632"/>
                  </a:lnTo>
                  <a:lnTo>
                    <a:pt x="87332" y="176283"/>
                  </a:lnTo>
                  <a:lnTo>
                    <a:pt x="90395" y="178129"/>
                  </a:lnTo>
                  <a:lnTo>
                    <a:pt x="123277" y="186733"/>
                  </a:lnTo>
                  <a:lnTo>
                    <a:pt x="157183" y="191164"/>
                  </a:lnTo>
                  <a:lnTo>
                    <a:pt x="187401" y="195313"/>
                  </a:lnTo>
                  <a:lnTo>
                    <a:pt x="205209" y="197977"/>
                  </a:lnTo>
                  <a:lnTo>
                    <a:pt x="241979" y="213485"/>
                  </a:lnTo>
                  <a:lnTo>
                    <a:pt x="273952" y="236900"/>
                  </a:lnTo>
                  <a:lnTo>
                    <a:pt x="303034" y="272067"/>
                  </a:lnTo>
                  <a:lnTo>
                    <a:pt x="314624" y="301600"/>
                  </a:lnTo>
                  <a:lnTo>
                    <a:pt x="317588" y="331799"/>
                  </a:lnTo>
                  <a:lnTo>
                    <a:pt x="312634" y="362196"/>
                  </a:lnTo>
                  <a:lnTo>
                    <a:pt x="300818" y="391804"/>
                  </a:lnTo>
                  <a:lnTo>
                    <a:pt x="284899" y="417040"/>
                  </a:lnTo>
                  <a:lnTo>
                    <a:pt x="250037" y="446065"/>
                  </a:lnTo>
                  <a:lnTo>
                    <a:pt x="218300" y="463033"/>
                  </a:lnTo>
                  <a:lnTo>
                    <a:pt x="182086" y="478785"/>
                  </a:lnTo>
                  <a:lnTo>
                    <a:pt x="144544" y="491919"/>
                  </a:lnTo>
                  <a:lnTo>
                    <a:pt x="108868" y="501173"/>
                  </a:lnTo>
                  <a:lnTo>
                    <a:pt x="76848" y="507019"/>
                  </a:lnTo>
                  <a:lnTo>
                    <a:pt x="57014" y="506693"/>
                  </a:lnTo>
                  <a:lnTo>
                    <a:pt x="19769" y="492170"/>
                  </a:lnTo>
                  <a:lnTo>
                    <a:pt x="0" y="4790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54"/>
          <p:cNvGrpSpPr/>
          <p:nvPr/>
        </p:nvGrpSpPr>
        <p:grpSpPr>
          <a:xfrm>
            <a:off x="556353" y="1638300"/>
            <a:ext cx="5135787" cy="609601"/>
            <a:chOff x="556353" y="1638300"/>
            <a:chExt cx="5135787" cy="609601"/>
          </a:xfrm>
        </p:grpSpPr>
        <p:sp>
          <p:nvSpPr>
            <p:cNvPr id="22" name="SMARTInkShape-697"/>
            <p:cNvSpPr/>
            <p:nvPr/>
          </p:nvSpPr>
          <p:spPr>
            <a:xfrm>
              <a:off x="2446333" y="1889759"/>
              <a:ext cx="106368" cy="137162"/>
            </a:xfrm>
            <a:custGeom>
              <a:avLst/>
              <a:gdLst/>
              <a:ahLst/>
              <a:cxnLst/>
              <a:rect l="0" t="0" r="0" b="0"/>
              <a:pathLst>
                <a:path w="106368" h="137162">
                  <a:moveTo>
                    <a:pt x="7307" y="0"/>
                  </a:moveTo>
                  <a:lnTo>
                    <a:pt x="746" y="6561"/>
                  </a:lnTo>
                  <a:lnTo>
                    <a:pt x="0" y="11352"/>
                  </a:lnTo>
                  <a:lnTo>
                    <a:pt x="8312" y="41008"/>
                  </a:lnTo>
                  <a:lnTo>
                    <a:pt x="27157" y="76389"/>
                  </a:lnTo>
                  <a:lnTo>
                    <a:pt x="39952" y="98596"/>
                  </a:lnTo>
                  <a:lnTo>
                    <a:pt x="62425" y="127242"/>
                  </a:lnTo>
                  <a:lnTo>
                    <a:pt x="71597" y="132752"/>
                  </a:lnTo>
                  <a:lnTo>
                    <a:pt x="92265" y="136580"/>
                  </a:lnTo>
                  <a:lnTo>
                    <a:pt x="106367"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98"/>
            <p:cNvSpPr/>
            <p:nvPr/>
          </p:nvSpPr>
          <p:spPr>
            <a:xfrm>
              <a:off x="1861432" y="1859279"/>
              <a:ext cx="462669" cy="234535"/>
            </a:xfrm>
            <a:custGeom>
              <a:avLst/>
              <a:gdLst/>
              <a:ahLst/>
              <a:cxnLst/>
              <a:rect l="0" t="0" r="0" b="0"/>
              <a:pathLst>
                <a:path w="462669" h="234535">
                  <a:moveTo>
                    <a:pt x="135008" y="0"/>
                  </a:moveTo>
                  <a:lnTo>
                    <a:pt x="123656" y="0"/>
                  </a:lnTo>
                  <a:lnTo>
                    <a:pt x="119238" y="2258"/>
                  </a:lnTo>
                  <a:lnTo>
                    <a:pt x="83752" y="29485"/>
                  </a:lnTo>
                  <a:lnTo>
                    <a:pt x="47127" y="65117"/>
                  </a:lnTo>
                  <a:lnTo>
                    <a:pt x="25989" y="97498"/>
                  </a:lnTo>
                  <a:lnTo>
                    <a:pt x="7765" y="129232"/>
                  </a:lnTo>
                  <a:lnTo>
                    <a:pt x="786" y="150051"/>
                  </a:lnTo>
                  <a:lnTo>
                    <a:pt x="0" y="161516"/>
                  </a:lnTo>
                  <a:lnTo>
                    <a:pt x="2473" y="172257"/>
                  </a:lnTo>
                  <a:lnTo>
                    <a:pt x="8652" y="180417"/>
                  </a:lnTo>
                  <a:lnTo>
                    <a:pt x="17043" y="186019"/>
                  </a:lnTo>
                  <a:lnTo>
                    <a:pt x="32134" y="189173"/>
                  </a:lnTo>
                  <a:lnTo>
                    <a:pt x="51469" y="189260"/>
                  </a:lnTo>
                  <a:lnTo>
                    <a:pt x="69145" y="183454"/>
                  </a:lnTo>
                  <a:lnTo>
                    <a:pt x="104885" y="161967"/>
                  </a:lnTo>
                  <a:lnTo>
                    <a:pt x="139673" y="132028"/>
                  </a:lnTo>
                  <a:lnTo>
                    <a:pt x="159925" y="95035"/>
                  </a:lnTo>
                  <a:lnTo>
                    <a:pt x="164389" y="74716"/>
                  </a:lnTo>
                  <a:lnTo>
                    <a:pt x="164999" y="67638"/>
                  </a:lnTo>
                  <a:lnTo>
                    <a:pt x="163013" y="61671"/>
                  </a:lnTo>
                  <a:lnTo>
                    <a:pt x="161298" y="58894"/>
                  </a:lnTo>
                  <a:lnTo>
                    <a:pt x="160154" y="57890"/>
                  </a:lnTo>
                  <a:lnTo>
                    <a:pt x="159392" y="58066"/>
                  </a:lnTo>
                  <a:lnTo>
                    <a:pt x="158884" y="59031"/>
                  </a:lnTo>
                  <a:lnTo>
                    <a:pt x="157698" y="59674"/>
                  </a:lnTo>
                  <a:lnTo>
                    <a:pt x="154124" y="60389"/>
                  </a:lnTo>
                  <a:lnTo>
                    <a:pt x="152831" y="62273"/>
                  </a:lnTo>
                  <a:lnTo>
                    <a:pt x="150758" y="75206"/>
                  </a:lnTo>
                  <a:lnTo>
                    <a:pt x="150292" y="107931"/>
                  </a:lnTo>
                  <a:lnTo>
                    <a:pt x="152519" y="129911"/>
                  </a:lnTo>
                  <a:lnTo>
                    <a:pt x="164093" y="166843"/>
                  </a:lnTo>
                  <a:lnTo>
                    <a:pt x="176740" y="183585"/>
                  </a:lnTo>
                  <a:lnTo>
                    <a:pt x="192058" y="194284"/>
                  </a:lnTo>
                  <a:lnTo>
                    <a:pt x="205236" y="200084"/>
                  </a:lnTo>
                  <a:lnTo>
                    <a:pt x="219560" y="200969"/>
                  </a:lnTo>
                  <a:lnTo>
                    <a:pt x="256177" y="196802"/>
                  </a:lnTo>
                  <a:lnTo>
                    <a:pt x="288479" y="181003"/>
                  </a:lnTo>
                  <a:lnTo>
                    <a:pt x="322616" y="147992"/>
                  </a:lnTo>
                  <a:lnTo>
                    <a:pt x="342811" y="110339"/>
                  </a:lnTo>
                  <a:lnTo>
                    <a:pt x="358486" y="72278"/>
                  </a:lnTo>
                  <a:lnTo>
                    <a:pt x="363158" y="55393"/>
                  </a:lnTo>
                  <a:lnTo>
                    <a:pt x="363308" y="55556"/>
                  </a:lnTo>
                  <a:lnTo>
                    <a:pt x="364452" y="92987"/>
                  </a:lnTo>
                  <a:lnTo>
                    <a:pt x="371896" y="124484"/>
                  </a:lnTo>
                  <a:lnTo>
                    <a:pt x="376788" y="153160"/>
                  </a:lnTo>
                  <a:lnTo>
                    <a:pt x="378441" y="189145"/>
                  </a:lnTo>
                  <a:lnTo>
                    <a:pt x="383157" y="213783"/>
                  </a:lnTo>
                  <a:lnTo>
                    <a:pt x="379065" y="234534"/>
                  </a:lnTo>
                  <a:lnTo>
                    <a:pt x="378944" y="233213"/>
                  </a:lnTo>
                  <a:lnTo>
                    <a:pt x="378850" y="196704"/>
                  </a:lnTo>
                  <a:lnTo>
                    <a:pt x="382893" y="163315"/>
                  </a:lnTo>
                  <a:lnTo>
                    <a:pt x="385408" y="134091"/>
                  </a:lnTo>
                  <a:lnTo>
                    <a:pt x="390199" y="103984"/>
                  </a:lnTo>
                  <a:lnTo>
                    <a:pt x="404640" y="70400"/>
                  </a:lnTo>
                  <a:lnTo>
                    <a:pt x="415464" y="52092"/>
                  </a:lnTo>
                  <a:lnTo>
                    <a:pt x="432313" y="37636"/>
                  </a:lnTo>
                  <a:lnTo>
                    <a:pt x="462668"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99"/>
            <p:cNvSpPr/>
            <p:nvPr/>
          </p:nvSpPr>
          <p:spPr>
            <a:xfrm>
              <a:off x="1737359" y="1752913"/>
              <a:ext cx="30482" cy="14928"/>
            </a:xfrm>
            <a:custGeom>
              <a:avLst/>
              <a:gdLst/>
              <a:ahLst/>
              <a:cxnLst/>
              <a:rect l="0" t="0" r="0" b="0"/>
              <a:pathLst>
                <a:path w="30482" h="14928">
                  <a:moveTo>
                    <a:pt x="0" y="7307"/>
                  </a:moveTo>
                  <a:lnTo>
                    <a:pt x="6561" y="746"/>
                  </a:lnTo>
                  <a:lnTo>
                    <a:pt x="11352" y="0"/>
                  </a:lnTo>
                  <a:lnTo>
                    <a:pt x="15770" y="2084"/>
                  </a:lnTo>
                  <a:lnTo>
                    <a:pt x="18133" y="3825"/>
                  </a:lnTo>
                  <a:lnTo>
                    <a:pt x="20760" y="8017"/>
                  </a:lnTo>
                  <a:lnTo>
                    <a:pt x="21460" y="10320"/>
                  </a:lnTo>
                  <a:lnTo>
                    <a:pt x="22773" y="11856"/>
                  </a:lnTo>
                  <a:lnTo>
                    <a:pt x="30481" y="14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00"/>
            <p:cNvSpPr/>
            <p:nvPr/>
          </p:nvSpPr>
          <p:spPr>
            <a:xfrm>
              <a:off x="1722120" y="1897379"/>
              <a:ext cx="30481" cy="198122"/>
            </a:xfrm>
            <a:custGeom>
              <a:avLst/>
              <a:gdLst/>
              <a:ahLst/>
              <a:cxnLst/>
              <a:rect l="0" t="0" r="0" b="0"/>
              <a:pathLst>
                <a:path w="30481" h="198122">
                  <a:moveTo>
                    <a:pt x="30480" y="0"/>
                  </a:moveTo>
                  <a:lnTo>
                    <a:pt x="30480" y="4046"/>
                  </a:lnTo>
                  <a:lnTo>
                    <a:pt x="22719" y="40336"/>
                  </a:lnTo>
                  <a:lnTo>
                    <a:pt x="16985" y="68302"/>
                  </a:lnTo>
                  <a:lnTo>
                    <a:pt x="10771" y="102177"/>
                  </a:lnTo>
                  <a:lnTo>
                    <a:pt x="7707" y="134039"/>
                  </a:lnTo>
                  <a:lnTo>
                    <a:pt x="1773" y="170630"/>
                  </a:lnTo>
                  <a:lnTo>
                    <a:pt x="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01"/>
            <p:cNvSpPr/>
            <p:nvPr/>
          </p:nvSpPr>
          <p:spPr>
            <a:xfrm>
              <a:off x="1417320" y="1897379"/>
              <a:ext cx="274321" cy="67522"/>
            </a:xfrm>
            <a:custGeom>
              <a:avLst/>
              <a:gdLst/>
              <a:ahLst/>
              <a:cxnLst/>
              <a:rect l="0" t="0" r="0" b="0"/>
              <a:pathLst>
                <a:path w="274321" h="67522">
                  <a:moveTo>
                    <a:pt x="0" y="60961"/>
                  </a:moveTo>
                  <a:lnTo>
                    <a:pt x="11572" y="60961"/>
                  </a:lnTo>
                  <a:lnTo>
                    <a:pt x="15867" y="63218"/>
                  </a:lnTo>
                  <a:lnTo>
                    <a:pt x="18198" y="65006"/>
                  </a:lnTo>
                  <a:lnTo>
                    <a:pt x="25303" y="66992"/>
                  </a:lnTo>
                  <a:lnTo>
                    <a:pt x="29569" y="67521"/>
                  </a:lnTo>
                  <a:lnTo>
                    <a:pt x="60327" y="60152"/>
                  </a:lnTo>
                  <a:lnTo>
                    <a:pt x="91252" y="50843"/>
                  </a:lnTo>
                  <a:lnTo>
                    <a:pt x="124122" y="39618"/>
                  </a:lnTo>
                  <a:lnTo>
                    <a:pt x="149145" y="32848"/>
                  </a:lnTo>
                  <a:lnTo>
                    <a:pt x="177200" y="24195"/>
                  </a:lnTo>
                  <a:lnTo>
                    <a:pt x="213464" y="13849"/>
                  </a:lnTo>
                  <a:lnTo>
                    <a:pt x="245658" y="5421"/>
                  </a:lnTo>
                  <a:lnTo>
                    <a:pt x="2743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02"/>
            <p:cNvSpPr/>
            <p:nvPr/>
          </p:nvSpPr>
          <p:spPr>
            <a:xfrm>
              <a:off x="1524203" y="1638300"/>
              <a:ext cx="91238" cy="456495"/>
            </a:xfrm>
            <a:custGeom>
              <a:avLst/>
              <a:gdLst/>
              <a:ahLst/>
              <a:cxnLst/>
              <a:rect l="0" t="0" r="0" b="0"/>
              <a:pathLst>
                <a:path w="91238" h="456495">
                  <a:moveTo>
                    <a:pt x="91237" y="0"/>
                  </a:moveTo>
                  <a:lnTo>
                    <a:pt x="84676" y="0"/>
                  </a:lnTo>
                  <a:lnTo>
                    <a:pt x="79885" y="4045"/>
                  </a:lnTo>
                  <a:lnTo>
                    <a:pt x="70681" y="19927"/>
                  </a:lnTo>
                  <a:lnTo>
                    <a:pt x="60710" y="51161"/>
                  </a:lnTo>
                  <a:lnTo>
                    <a:pt x="50865" y="85432"/>
                  </a:lnTo>
                  <a:lnTo>
                    <a:pt x="41967" y="112476"/>
                  </a:lnTo>
                  <a:lnTo>
                    <a:pt x="32368" y="147073"/>
                  </a:lnTo>
                  <a:lnTo>
                    <a:pt x="24715" y="182770"/>
                  </a:lnTo>
                  <a:lnTo>
                    <a:pt x="18491" y="219238"/>
                  </a:lnTo>
                  <a:lnTo>
                    <a:pt x="15647" y="238445"/>
                  </a:lnTo>
                  <a:lnTo>
                    <a:pt x="12903" y="258023"/>
                  </a:lnTo>
                  <a:lnTo>
                    <a:pt x="10228" y="277848"/>
                  </a:lnTo>
                  <a:lnTo>
                    <a:pt x="7597" y="297839"/>
                  </a:lnTo>
                  <a:lnTo>
                    <a:pt x="3263" y="335573"/>
                  </a:lnTo>
                  <a:lnTo>
                    <a:pt x="1337" y="366454"/>
                  </a:lnTo>
                  <a:lnTo>
                    <a:pt x="481" y="394290"/>
                  </a:lnTo>
                  <a:lnTo>
                    <a:pt x="0" y="426989"/>
                  </a:lnTo>
                  <a:lnTo>
                    <a:pt x="733" y="440386"/>
                  </a:lnTo>
                  <a:lnTo>
                    <a:pt x="7106" y="456494"/>
                  </a:lnTo>
                  <a:lnTo>
                    <a:pt x="7417" y="449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03"/>
            <p:cNvSpPr/>
            <p:nvPr/>
          </p:nvSpPr>
          <p:spPr>
            <a:xfrm>
              <a:off x="853439" y="1844040"/>
              <a:ext cx="556262" cy="288214"/>
            </a:xfrm>
            <a:custGeom>
              <a:avLst/>
              <a:gdLst/>
              <a:ahLst/>
              <a:cxnLst/>
              <a:rect l="0" t="0" r="0" b="0"/>
              <a:pathLst>
                <a:path w="556262" h="288214">
                  <a:moveTo>
                    <a:pt x="0" y="152400"/>
                  </a:moveTo>
                  <a:lnTo>
                    <a:pt x="4046" y="156445"/>
                  </a:lnTo>
                  <a:lnTo>
                    <a:pt x="8289" y="158431"/>
                  </a:lnTo>
                  <a:lnTo>
                    <a:pt x="40091" y="159926"/>
                  </a:lnTo>
                  <a:lnTo>
                    <a:pt x="76463" y="157750"/>
                  </a:lnTo>
                  <a:lnTo>
                    <a:pt x="110777" y="149411"/>
                  </a:lnTo>
                  <a:lnTo>
                    <a:pt x="144085" y="133528"/>
                  </a:lnTo>
                  <a:lnTo>
                    <a:pt x="178744" y="109076"/>
                  </a:lnTo>
                  <a:lnTo>
                    <a:pt x="203272" y="89832"/>
                  </a:lnTo>
                  <a:lnTo>
                    <a:pt x="208877" y="80565"/>
                  </a:lnTo>
                  <a:lnTo>
                    <a:pt x="212475" y="60818"/>
                  </a:lnTo>
                  <a:lnTo>
                    <a:pt x="212120" y="51584"/>
                  </a:lnTo>
                  <a:lnTo>
                    <a:pt x="209140" y="44657"/>
                  </a:lnTo>
                  <a:lnTo>
                    <a:pt x="202736" y="38756"/>
                  </a:lnTo>
                  <a:lnTo>
                    <a:pt x="198658" y="35997"/>
                  </a:lnTo>
                  <a:lnTo>
                    <a:pt x="187353" y="35190"/>
                  </a:lnTo>
                  <a:lnTo>
                    <a:pt x="163444" y="41570"/>
                  </a:lnTo>
                  <a:lnTo>
                    <a:pt x="131246" y="61751"/>
                  </a:lnTo>
                  <a:lnTo>
                    <a:pt x="98282" y="93394"/>
                  </a:lnTo>
                  <a:lnTo>
                    <a:pt x="83474" y="111217"/>
                  </a:lnTo>
                  <a:lnTo>
                    <a:pt x="75200" y="132685"/>
                  </a:lnTo>
                  <a:lnTo>
                    <a:pt x="70542" y="166314"/>
                  </a:lnTo>
                  <a:lnTo>
                    <a:pt x="71419" y="197727"/>
                  </a:lnTo>
                  <a:lnTo>
                    <a:pt x="76616" y="218265"/>
                  </a:lnTo>
                  <a:lnTo>
                    <a:pt x="92975" y="248021"/>
                  </a:lnTo>
                  <a:lnTo>
                    <a:pt x="109769" y="271607"/>
                  </a:lnTo>
                  <a:lnTo>
                    <a:pt x="123293" y="281016"/>
                  </a:lnTo>
                  <a:lnTo>
                    <a:pt x="145187" y="287028"/>
                  </a:lnTo>
                  <a:lnTo>
                    <a:pt x="176187" y="288213"/>
                  </a:lnTo>
                  <a:lnTo>
                    <a:pt x="214045" y="281172"/>
                  </a:lnTo>
                  <a:lnTo>
                    <a:pt x="241786" y="271834"/>
                  </a:lnTo>
                  <a:lnTo>
                    <a:pt x="266092" y="256085"/>
                  </a:lnTo>
                  <a:lnTo>
                    <a:pt x="299484" y="225822"/>
                  </a:lnTo>
                  <a:lnTo>
                    <a:pt x="325858" y="195313"/>
                  </a:lnTo>
                  <a:lnTo>
                    <a:pt x="347624" y="160970"/>
                  </a:lnTo>
                  <a:lnTo>
                    <a:pt x="365045" y="124303"/>
                  </a:lnTo>
                  <a:lnTo>
                    <a:pt x="373129" y="103763"/>
                  </a:lnTo>
                  <a:lnTo>
                    <a:pt x="374906" y="102196"/>
                  </a:lnTo>
                  <a:lnTo>
                    <a:pt x="376938" y="101150"/>
                  </a:lnTo>
                  <a:lnTo>
                    <a:pt x="378292" y="101300"/>
                  </a:lnTo>
                  <a:lnTo>
                    <a:pt x="379195" y="102247"/>
                  </a:lnTo>
                  <a:lnTo>
                    <a:pt x="380198" y="105556"/>
                  </a:lnTo>
                  <a:lnTo>
                    <a:pt x="380969" y="139166"/>
                  </a:lnTo>
                  <a:lnTo>
                    <a:pt x="375758" y="173273"/>
                  </a:lnTo>
                  <a:lnTo>
                    <a:pt x="373850" y="205347"/>
                  </a:lnTo>
                  <a:lnTo>
                    <a:pt x="373422" y="243136"/>
                  </a:lnTo>
                  <a:lnTo>
                    <a:pt x="373382" y="262848"/>
                  </a:lnTo>
                  <a:lnTo>
                    <a:pt x="374227" y="230584"/>
                  </a:lnTo>
                  <a:lnTo>
                    <a:pt x="380311" y="200024"/>
                  </a:lnTo>
                  <a:lnTo>
                    <a:pt x="392461" y="164159"/>
                  </a:lnTo>
                  <a:lnTo>
                    <a:pt x="406786" y="127567"/>
                  </a:lnTo>
                  <a:lnTo>
                    <a:pt x="422601" y="94900"/>
                  </a:lnTo>
                  <a:lnTo>
                    <a:pt x="450272" y="58037"/>
                  </a:lnTo>
                  <a:lnTo>
                    <a:pt x="483381" y="29405"/>
                  </a:lnTo>
                  <a:lnTo>
                    <a:pt x="521002" y="13227"/>
                  </a:lnTo>
                  <a:lnTo>
                    <a:pt x="556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04"/>
            <p:cNvSpPr/>
            <p:nvPr/>
          </p:nvSpPr>
          <p:spPr>
            <a:xfrm>
              <a:off x="556353" y="1706879"/>
              <a:ext cx="411387" cy="114301"/>
            </a:xfrm>
            <a:custGeom>
              <a:avLst/>
              <a:gdLst/>
              <a:ahLst/>
              <a:cxnLst/>
              <a:rect l="0" t="0" r="0" b="0"/>
              <a:pathLst>
                <a:path w="411387" h="114301">
                  <a:moveTo>
                    <a:pt x="7527" y="114300"/>
                  </a:moveTo>
                  <a:lnTo>
                    <a:pt x="0" y="114300"/>
                  </a:lnTo>
                  <a:lnTo>
                    <a:pt x="14566" y="114300"/>
                  </a:lnTo>
                  <a:lnTo>
                    <a:pt x="46327" y="102980"/>
                  </a:lnTo>
                  <a:lnTo>
                    <a:pt x="81206" y="93543"/>
                  </a:lnTo>
                  <a:lnTo>
                    <a:pt x="108853" y="85037"/>
                  </a:lnTo>
                  <a:lnTo>
                    <a:pt x="138074" y="75612"/>
                  </a:lnTo>
                  <a:lnTo>
                    <a:pt x="167994" y="65779"/>
                  </a:lnTo>
                  <a:lnTo>
                    <a:pt x="198226" y="55764"/>
                  </a:lnTo>
                  <a:lnTo>
                    <a:pt x="226337" y="45669"/>
                  </a:lnTo>
                  <a:lnTo>
                    <a:pt x="253789" y="36384"/>
                  </a:lnTo>
                  <a:lnTo>
                    <a:pt x="282923" y="29436"/>
                  </a:lnTo>
                  <a:lnTo>
                    <a:pt x="310547" y="23525"/>
                  </a:lnTo>
                  <a:lnTo>
                    <a:pt x="345384" y="15437"/>
                  </a:lnTo>
                  <a:lnTo>
                    <a:pt x="379910" y="9165"/>
                  </a:lnTo>
                  <a:lnTo>
                    <a:pt x="4113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05"/>
            <p:cNvSpPr/>
            <p:nvPr/>
          </p:nvSpPr>
          <p:spPr>
            <a:xfrm>
              <a:off x="739139" y="1821179"/>
              <a:ext cx="38101" cy="391473"/>
            </a:xfrm>
            <a:custGeom>
              <a:avLst/>
              <a:gdLst/>
              <a:ahLst/>
              <a:cxnLst/>
              <a:rect l="0" t="0" r="0" b="0"/>
              <a:pathLst>
                <a:path w="38101" h="391473">
                  <a:moveTo>
                    <a:pt x="38100" y="0"/>
                  </a:moveTo>
                  <a:lnTo>
                    <a:pt x="34055" y="4046"/>
                  </a:lnTo>
                  <a:lnTo>
                    <a:pt x="32069" y="8289"/>
                  </a:lnTo>
                  <a:lnTo>
                    <a:pt x="31540" y="10606"/>
                  </a:lnTo>
                  <a:lnTo>
                    <a:pt x="25453" y="22102"/>
                  </a:lnTo>
                  <a:lnTo>
                    <a:pt x="19157" y="58289"/>
                  </a:lnTo>
                  <a:lnTo>
                    <a:pt x="12356" y="95165"/>
                  </a:lnTo>
                  <a:lnTo>
                    <a:pt x="11983" y="125833"/>
                  </a:lnTo>
                  <a:lnTo>
                    <a:pt x="12946" y="160066"/>
                  </a:lnTo>
                  <a:lnTo>
                    <a:pt x="10552" y="197859"/>
                  </a:lnTo>
                  <a:lnTo>
                    <a:pt x="8923" y="234975"/>
                  </a:lnTo>
                  <a:lnTo>
                    <a:pt x="8199" y="270380"/>
                  </a:lnTo>
                  <a:lnTo>
                    <a:pt x="7878" y="303049"/>
                  </a:lnTo>
                  <a:lnTo>
                    <a:pt x="5477" y="329986"/>
                  </a:lnTo>
                  <a:lnTo>
                    <a:pt x="1082" y="366784"/>
                  </a:lnTo>
                  <a:lnTo>
                    <a:pt x="64" y="391472"/>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06"/>
            <p:cNvSpPr/>
            <p:nvPr/>
          </p:nvSpPr>
          <p:spPr>
            <a:xfrm>
              <a:off x="2514600" y="1821179"/>
              <a:ext cx="129541" cy="426722"/>
            </a:xfrm>
            <a:custGeom>
              <a:avLst/>
              <a:gdLst/>
              <a:ahLst/>
              <a:cxnLst/>
              <a:rect l="0" t="0" r="0" b="0"/>
              <a:pathLst>
                <a:path w="129541" h="426722">
                  <a:moveTo>
                    <a:pt x="129540" y="0"/>
                  </a:moveTo>
                  <a:lnTo>
                    <a:pt x="125495" y="0"/>
                  </a:lnTo>
                  <a:lnTo>
                    <a:pt x="124303" y="847"/>
                  </a:lnTo>
                  <a:lnTo>
                    <a:pt x="123508" y="2258"/>
                  </a:lnTo>
                  <a:lnTo>
                    <a:pt x="115898" y="33422"/>
                  </a:lnTo>
                  <a:lnTo>
                    <a:pt x="108941" y="60891"/>
                  </a:lnTo>
                  <a:lnTo>
                    <a:pt x="100670" y="95465"/>
                  </a:lnTo>
                  <a:lnTo>
                    <a:pt x="87871" y="133367"/>
                  </a:lnTo>
                  <a:lnTo>
                    <a:pt x="78283" y="161721"/>
                  </a:lnTo>
                  <a:lnTo>
                    <a:pt x="68376" y="193514"/>
                  </a:lnTo>
                  <a:lnTo>
                    <a:pt x="58329" y="227400"/>
                  </a:lnTo>
                  <a:lnTo>
                    <a:pt x="48219" y="262216"/>
                  </a:lnTo>
                  <a:lnTo>
                    <a:pt x="38082" y="295187"/>
                  </a:lnTo>
                  <a:lnTo>
                    <a:pt x="28778" y="326775"/>
                  </a:lnTo>
                  <a:lnTo>
                    <a:pt x="21821" y="357747"/>
                  </a:lnTo>
                  <a:lnTo>
                    <a:pt x="13144" y="391608"/>
                  </a:lnTo>
                  <a:lnTo>
                    <a:pt x="0" y="426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07"/>
            <p:cNvSpPr/>
            <p:nvPr/>
          </p:nvSpPr>
          <p:spPr>
            <a:xfrm>
              <a:off x="3050735" y="1706972"/>
              <a:ext cx="317306" cy="386507"/>
            </a:xfrm>
            <a:custGeom>
              <a:avLst/>
              <a:gdLst/>
              <a:ahLst/>
              <a:cxnLst/>
              <a:rect l="0" t="0" r="0" b="0"/>
              <a:pathLst>
                <a:path w="317306" h="386507">
                  <a:moveTo>
                    <a:pt x="317305" y="7528"/>
                  </a:moveTo>
                  <a:lnTo>
                    <a:pt x="313260" y="7528"/>
                  </a:lnTo>
                  <a:lnTo>
                    <a:pt x="312068" y="6681"/>
                  </a:lnTo>
                  <a:lnTo>
                    <a:pt x="311273" y="5270"/>
                  </a:lnTo>
                  <a:lnTo>
                    <a:pt x="310744" y="3482"/>
                  </a:lnTo>
                  <a:lnTo>
                    <a:pt x="309544" y="2291"/>
                  </a:lnTo>
                  <a:lnTo>
                    <a:pt x="305953" y="967"/>
                  </a:lnTo>
                  <a:lnTo>
                    <a:pt x="281194" y="0"/>
                  </a:lnTo>
                  <a:lnTo>
                    <a:pt x="245725" y="8209"/>
                  </a:lnTo>
                  <a:lnTo>
                    <a:pt x="227071" y="14603"/>
                  </a:lnTo>
                  <a:lnTo>
                    <a:pt x="197530" y="32484"/>
                  </a:lnTo>
                  <a:lnTo>
                    <a:pt x="166481" y="53869"/>
                  </a:lnTo>
                  <a:lnTo>
                    <a:pt x="131693" y="76292"/>
                  </a:lnTo>
                  <a:lnTo>
                    <a:pt x="100407" y="99869"/>
                  </a:lnTo>
                  <a:lnTo>
                    <a:pt x="66651" y="137747"/>
                  </a:lnTo>
                  <a:lnTo>
                    <a:pt x="43223" y="170007"/>
                  </a:lnTo>
                  <a:lnTo>
                    <a:pt x="24711" y="204118"/>
                  </a:lnTo>
                  <a:lnTo>
                    <a:pt x="11606" y="235674"/>
                  </a:lnTo>
                  <a:lnTo>
                    <a:pt x="3639" y="256246"/>
                  </a:lnTo>
                  <a:lnTo>
                    <a:pt x="0" y="286021"/>
                  </a:lnTo>
                  <a:lnTo>
                    <a:pt x="5927" y="321524"/>
                  </a:lnTo>
                  <a:lnTo>
                    <a:pt x="11274" y="339275"/>
                  </a:lnTo>
                  <a:lnTo>
                    <a:pt x="19295" y="352809"/>
                  </a:lnTo>
                  <a:lnTo>
                    <a:pt x="37377" y="369948"/>
                  </a:lnTo>
                  <a:lnTo>
                    <a:pt x="58821" y="381705"/>
                  </a:lnTo>
                  <a:lnTo>
                    <a:pt x="85306" y="386506"/>
                  </a:lnTo>
                  <a:lnTo>
                    <a:pt x="117667" y="382891"/>
                  </a:lnTo>
                  <a:lnTo>
                    <a:pt x="142045" y="3809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08"/>
            <p:cNvSpPr/>
            <p:nvPr/>
          </p:nvSpPr>
          <p:spPr>
            <a:xfrm>
              <a:off x="3303775" y="1866900"/>
              <a:ext cx="190655" cy="227355"/>
            </a:xfrm>
            <a:custGeom>
              <a:avLst/>
              <a:gdLst/>
              <a:ahLst/>
              <a:cxnLst/>
              <a:rect l="0" t="0" r="0" b="0"/>
              <a:pathLst>
                <a:path w="190655" h="227355">
                  <a:moveTo>
                    <a:pt x="109984" y="22859"/>
                  </a:moveTo>
                  <a:lnTo>
                    <a:pt x="88027" y="22859"/>
                  </a:lnTo>
                  <a:lnTo>
                    <a:pt x="84339" y="24553"/>
                  </a:lnTo>
                  <a:lnTo>
                    <a:pt x="58367" y="47705"/>
                  </a:lnTo>
                  <a:lnTo>
                    <a:pt x="33267" y="84663"/>
                  </a:lnTo>
                  <a:lnTo>
                    <a:pt x="20649" y="109187"/>
                  </a:lnTo>
                  <a:lnTo>
                    <a:pt x="8800" y="143770"/>
                  </a:lnTo>
                  <a:lnTo>
                    <a:pt x="0" y="179450"/>
                  </a:lnTo>
                  <a:lnTo>
                    <a:pt x="2796" y="198891"/>
                  </a:lnTo>
                  <a:lnTo>
                    <a:pt x="6747" y="210034"/>
                  </a:lnTo>
                  <a:lnTo>
                    <a:pt x="13584" y="218372"/>
                  </a:lnTo>
                  <a:lnTo>
                    <a:pt x="22266" y="224054"/>
                  </a:lnTo>
                  <a:lnTo>
                    <a:pt x="37521" y="227253"/>
                  </a:lnTo>
                  <a:lnTo>
                    <a:pt x="57751" y="227354"/>
                  </a:lnTo>
                  <a:lnTo>
                    <a:pt x="89601" y="217974"/>
                  </a:lnTo>
                  <a:lnTo>
                    <a:pt x="124208" y="200066"/>
                  </a:lnTo>
                  <a:lnTo>
                    <a:pt x="160933" y="163119"/>
                  </a:lnTo>
                  <a:lnTo>
                    <a:pt x="177856" y="141182"/>
                  </a:lnTo>
                  <a:lnTo>
                    <a:pt x="186716" y="123707"/>
                  </a:lnTo>
                  <a:lnTo>
                    <a:pt x="190654" y="107474"/>
                  </a:lnTo>
                  <a:lnTo>
                    <a:pt x="188826" y="84055"/>
                  </a:lnTo>
                  <a:lnTo>
                    <a:pt x="182922" y="65074"/>
                  </a:lnTo>
                  <a:lnTo>
                    <a:pt x="167258" y="43491"/>
                  </a:lnTo>
                  <a:lnTo>
                    <a:pt x="147858" y="25179"/>
                  </a:lnTo>
                  <a:lnTo>
                    <a:pt x="127720" y="13158"/>
                  </a:lnTo>
                  <a:lnTo>
                    <a:pt x="108282" y="8714"/>
                  </a:lnTo>
                  <a:lnTo>
                    <a:pt x="98285" y="7097"/>
                  </a:lnTo>
                  <a:lnTo>
                    <a:pt x="8712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09"/>
            <p:cNvSpPr/>
            <p:nvPr/>
          </p:nvSpPr>
          <p:spPr>
            <a:xfrm>
              <a:off x="3573780" y="1833635"/>
              <a:ext cx="228601" cy="299966"/>
            </a:xfrm>
            <a:custGeom>
              <a:avLst/>
              <a:gdLst/>
              <a:ahLst/>
              <a:cxnLst/>
              <a:rect l="0" t="0" r="0" b="0"/>
              <a:pathLst>
                <a:path w="228601" h="299966">
                  <a:moveTo>
                    <a:pt x="0" y="78985"/>
                  </a:moveTo>
                  <a:lnTo>
                    <a:pt x="0" y="83030"/>
                  </a:lnTo>
                  <a:lnTo>
                    <a:pt x="2257" y="87273"/>
                  </a:lnTo>
                  <a:lnTo>
                    <a:pt x="4045" y="89591"/>
                  </a:lnTo>
                  <a:lnTo>
                    <a:pt x="6560" y="104987"/>
                  </a:lnTo>
                  <a:lnTo>
                    <a:pt x="7410" y="139029"/>
                  </a:lnTo>
                  <a:lnTo>
                    <a:pt x="7557" y="168366"/>
                  </a:lnTo>
                  <a:lnTo>
                    <a:pt x="7607" y="206362"/>
                  </a:lnTo>
                  <a:lnTo>
                    <a:pt x="7617" y="238577"/>
                  </a:lnTo>
                  <a:lnTo>
                    <a:pt x="7620" y="276484"/>
                  </a:lnTo>
                  <a:lnTo>
                    <a:pt x="7620" y="276921"/>
                  </a:lnTo>
                  <a:lnTo>
                    <a:pt x="7620" y="243963"/>
                  </a:lnTo>
                  <a:lnTo>
                    <a:pt x="7620" y="211574"/>
                  </a:lnTo>
                  <a:lnTo>
                    <a:pt x="7620" y="182523"/>
                  </a:lnTo>
                  <a:lnTo>
                    <a:pt x="11665" y="148421"/>
                  </a:lnTo>
                  <a:lnTo>
                    <a:pt x="22271" y="111506"/>
                  </a:lnTo>
                  <a:lnTo>
                    <a:pt x="36138" y="77802"/>
                  </a:lnTo>
                  <a:lnTo>
                    <a:pt x="50971" y="46367"/>
                  </a:lnTo>
                  <a:lnTo>
                    <a:pt x="66090" y="23694"/>
                  </a:lnTo>
                  <a:lnTo>
                    <a:pt x="81295" y="10297"/>
                  </a:lnTo>
                  <a:lnTo>
                    <a:pt x="100569" y="965"/>
                  </a:lnTo>
                  <a:lnTo>
                    <a:pt x="112713" y="0"/>
                  </a:lnTo>
                  <a:lnTo>
                    <a:pt x="118322" y="928"/>
                  </a:lnTo>
                  <a:lnTo>
                    <a:pt x="129069" y="6475"/>
                  </a:lnTo>
                  <a:lnTo>
                    <a:pt x="154878" y="29517"/>
                  </a:lnTo>
                  <a:lnTo>
                    <a:pt x="180331" y="64254"/>
                  </a:lnTo>
                  <a:lnTo>
                    <a:pt x="185980" y="81469"/>
                  </a:lnTo>
                  <a:lnTo>
                    <a:pt x="191418" y="112458"/>
                  </a:lnTo>
                  <a:lnTo>
                    <a:pt x="198392" y="148452"/>
                  </a:lnTo>
                  <a:lnTo>
                    <a:pt x="203563" y="185927"/>
                  </a:lnTo>
                  <a:lnTo>
                    <a:pt x="205095" y="221585"/>
                  </a:lnTo>
                  <a:lnTo>
                    <a:pt x="205549" y="251341"/>
                  </a:lnTo>
                  <a:lnTo>
                    <a:pt x="207941" y="273986"/>
                  </a:lnTo>
                  <a:lnTo>
                    <a:pt x="211798" y="284185"/>
                  </a:lnTo>
                  <a:lnTo>
                    <a:pt x="214012" y="286905"/>
                  </a:lnTo>
                  <a:lnTo>
                    <a:pt x="216334" y="288718"/>
                  </a:lnTo>
                  <a:lnTo>
                    <a:pt x="218915" y="292991"/>
                  </a:lnTo>
                  <a:lnTo>
                    <a:pt x="219603" y="295315"/>
                  </a:lnTo>
                  <a:lnTo>
                    <a:pt x="220908" y="296865"/>
                  </a:lnTo>
                  <a:lnTo>
                    <a:pt x="228600" y="2999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710"/>
            <p:cNvSpPr/>
            <p:nvPr/>
          </p:nvSpPr>
          <p:spPr>
            <a:xfrm>
              <a:off x="3818900" y="1859279"/>
              <a:ext cx="233157" cy="273149"/>
            </a:xfrm>
            <a:custGeom>
              <a:avLst/>
              <a:gdLst/>
              <a:ahLst/>
              <a:cxnLst/>
              <a:rect l="0" t="0" r="0" b="0"/>
              <a:pathLst>
                <a:path w="233157" h="273149">
                  <a:moveTo>
                    <a:pt x="189219" y="0"/>
                  </a:moveTo>
                  <a:lnTo>
                    <a:pt x="156656" y="0"/>
                  </a:lnTo>
                  <a:lnTo>
                    <a:pt x="135262" y="4046"/>
                  </a:lnTo>
                  <a:lnTo>
                    <a:pt x="104431" y="18235"/>
                  </a:lnTo>
                  <a:lnTo>
                    <a:pt x="66607" y="32326"/>
                  </a:lnTo>
                  <a:lnTo>
                    <a:pt x="34613" y="51165"/>
                  </a:lnTo>
                  <a:lnTo>
                    <a:pt x="5202" y="67959"/>
                  </a:lnTo>
                  <a:lnTo>
                    <a:pt x="1600" y="73385"/>
                  </a:lnTo>
                  <a:lnTo>
                    <a:pt x="0" y="78618"/>
                  </a:lnTo>
                  <a:lnTo>
                    <a:pt x="420" y="81199"/>
                  </a:lnTo>
                  <a:lnTo>
                    <a:pt x="3144" y="86324"/>
                  </a:lnTo>
                  <a:lnTo>
                    <a:pt x="11693" y="89166"/>
                  </a:lnTo>
                  <a:lnTo>
                    <a:pt x="45144" y="91141"/>
                  </a:lnTo>
                  <a:lnTo>
                    <a:pt x="77316" y="91381"/>
                  </a:lnTo>
                  <a:lnTo>
                    <a:pt x="108368" y="93681"/>
                  </a:lnTo>
                  <a:lnTo>
                    <a:pt x="142121" y="99724"/>
                  </a:lnTo>
                  <a:lnTo>
                    <a:pt x="179822" y="109351"/>
                  </a:lnTo>
                  <a:lnTo>
                    <a:pt x="210035" y="120253"/>
                  </a:lnTo>
                  <a:lnTo>
                    <a:pt x="219073" y="128517"/>
                  </a:lnTo>
                  <a:lnTo>
                    <a:pt x="228921" y="146735"/>
                  </a:lnTo>
                  <a:lnTo>
                    <a:pt x="233156" y="168220"/>
                  </a:lnTo>
                  <a:lnTo>
                    <a:pt x="230366" y="190672"/>
                  </a:lnTo>
                  <a:lnTo>
                    <a:pt x="220132" y="213411"/>
                  </a:lnTo>
                  <a:lnTo>
                    <a:pt x="202330" y="232190"/>
                  </a:lnTo>
                  <a:lnTo>
                    <a:pt x="172712" y="252859"/>
                  </a:lnTo>
                  <a:lnTo>
                    <a:pt x="135128" y="265973"/>
                  </a:lnTo>
                  <a:lnTo>
                    <a:pt x="99136" y="272672"/>
                  </a:lnTo>
                  <a:lnTo>
                    <a:pt x="67568" y="273148"/>
                  </a:lnTo>
                  <a:lnTo>
                    <a:pt x="33280" y="263672"/>
                  </a:lnTo>
                  <a:lnTo>
                    <a:pt x="16956" y="252351"/>
                  </a:lnTo>
                  <a:lnTo>
                    <a:pt x="11058" y="243107"/>
                  </a:lnTo>
                  <a:lnTo>
                    <a:pt x="8436" y="231661"/>
                  </a:lnTo>
                  <a:lnTo>
                    <a:pt x="634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711"/>
            <p:cNvSpPr/>
            <p:nvPr/>
          </p:nvSpPr>
          <p:spPr>
            <a:xfrm>
              <a:off x="4122419" y="1920240"/>
              <a:ext cx="159661" cy="224191"/>
            </a:xfrm>
            <a:custGeom>
              <a:avLst/>
              <a:gdLst/>
              <a:ahLst/>
              <a:cxnLst/>
              <a:rect l="0" t="0" r="0" b="0"/>
              <a:pathLst>
                <a:path w="159661" h="224191">
                  <a:moveTo>
                    <a:pt x="0" y="0"/>
                  </a:moveTo>
                  <a:lnTo>
                    <a:pt x="0" y="33308"/>
                  </a:lnTo>
                  <a:lnTo>
                    <a:pt x="4391" y="56281"/>
                  </a:lnTo>
                  <a:lnTo>
                    <a:pt x="1118" y="86658"/>
                  </a:lnTo>
                  <a:lnTo>
                    <a:pt x="221" y="120975"/>
                  </a:lnTo>
                  <a:lnTo>
                    <a:pt x="44" y="152213"/>
                  </a:lnTo>
                  <a:lnTo>
                    <a:pt x="9" y="182843"/>
                  </a:lnTo>
                  <a:lnTo>
                    <a:pt x="851" y="196410"/>
                  </a:lnTo>
                  <a:lnTo>
                    <a:pt x="4048" y="205262"/>
                  </a:lnTo>
                  <a:lnTo>
                    <a:pt x="10548" y="212018"/>
                  </a:lnTo>
                  <a:lnTo>
                    <a:pt x="24474" y="223255"/>
                  </a:lnTo>
                  <a:lnTo>
                    <a:pt x="29016" y="224190"/>
                  </a:lnTo>
                  <a:lnTo>
                    <a:pt x="54557" y="219607"/>
                  </a:lnTo>
                  <a:lnTo>
                    <a:pt x="76561" y="210695"/>
                  </a:lnTo>
                  <a:lnTo>
                    <a:pt x="106752" y="188468"/>
                  </a:lnTo>
                  <a:lnTo>
                    <a:pt x="130245" y="164855"/>
                  </a:lnTo>
                  <a:lnTo>
                    <a:pt x="150789" y="129173"/>
                  </a:lnTo>
                  <a:lnTo>
                    <a:pt x="157285" y="106571"/>
                  </a:lnTo>
                  <a:lnTo>
                    <a:pt x="159660" y="70823"/>
                  </a:lnTo>
                  <a:lnTo>
                    <a:pt x="157656" y="51746"/>
                  </a:lnTo>
                  <a:lnTo>
                    <a:pt x="151700" y="34523"/>
                  </a:lnTo>
                  <a:lnTo>
                    <a:pt x="131780" y="7725"/>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12"/>
            <p:cNvSpPr/>
            <p:nvPr/>
          </p:nvSpPr>
          <p:spPr>
            <a:xfrm>
              <a:off x="4404390" y="1892204"/>
              <a:ext cx="342870" cy="254513"/>
            </a:xfrm>
            <a:custGeom>
              <a:avLst/>
              <a:gdLst/>
              <a:ahLst/>
              <a:cxnLst/>
              <a:rect l="0" t="0" r="0" b="0"/>
              <a:pathLst>
                <a:path w="342870" h="254513">
                  <a:moveTo>
                    <a:pt x="7590" y="43275"/>
                  </a:moveTo>
                  <a:lnTo>
                    <a:pt x="8436" y="63700"/>
                  </a:lnTo>
                  <a:lnTo>
                    <a:pt x="14150" y="97298"/>
                  </a:lnTo>
                  <a:lnTo>
                    <a:pt x="14896" y="127768"/>
                  </a:lnTo>
                  <a:lnTo>
                    <a:pt x="15116" y="159562"/>
                  </a:lnTo>
                  <a:lnTo>
                    <a:pt x="11137" y="190432"/>
                  </a:lnTo>
                  <a:lnTo>
                    <a:pt x="7444" y="224273"/>
                  </a:lnTo>
                  <a:lnTo>
                    <a:pt x="311" y="254512"/>
                  </a:lnTo>
                  <a:lnTo>
                    <a:pt x="197" y="254373"/>
                  </a:lnTo>
                  <a:lnTo>
                    <a:pt x="0" y="249888"/>
                  </a:lnTo>
                  <a:lnTo>
                    <a:pt x="5212" y="236174"/>
                  </a:lnTo>
                  <a:lnTo>
                    <a:pt x="11322" y="198563"/>
                  </a:lnTo>
                  <a:lnTo>
                    <a:pt x="18103" y="169626"/>
                  </a:lnTo>
                  <a:lnTo>
                    <a:pt x="25474" y="139603"/>
                  </a:lnTo>
                  <a:lnTo>
                    <a:pt x="33021" y="105213"/>
                  </a:lnTo>
                  <a:lnTo>
                    <a:pt x="44664" y="72258"/>
                  </a:lnTo>
                  <a:lnTo>
                    <a:pt x="69005" y="36865"/>
                  </a:lnTo>
                  <a:lnTo>
                    <a:pt x="86559" y="14847"/>
                  </a:lnTo>
                  <a:lnTo>
                    <a:pt x="100260" y="5805"/>
                  </a:lnTo>
                  <a:lnTo>
                    <a:pt x="122254" y="0"/>
                  </a:lnTo>
                  <a:lnTo>
                    <a:pt x="135034" y="900"/>
                  </a:lnTo>
                  <a:lnTo>
                    <a:pt x="157035" y="8376"/>
                  </a:lnTo>
                  <a:lnTo>
                    <a:pt x="165168" y="17605"/>
                  </a:lnTo>
                  <a:lnTo>
                    <a:pt x="181332" y="48271"/>
                  </a:lnTo>
                  <a:lnTo>
                    <a:pt x="187763" y="77023"/>
                  </a:lnTo>
                  <a:lnTo>
                    <a:pt x="189667" y="115082"/>
                  </a:lnTo>
                  <a:lnTo>
                    <a:pt x="190113" y="141511"/>
                  </a:lnTo>
                  <a:lnTo>
                    <a:pt x="188106" y="177933"/>
                  </a:lnTo>
                  <a:lnTo>
                    <a:pt x="184407" y="207917"/>
                  </a:lnTo>
                  <a:lnTo>
                    <a:pt x="182695" y="223129"/>
                  </a:lnTo>
                  <a:lnTo>
                    <a:pt x="175570" y="247194"/>
                  </a:lnTo>
                  <a:lnTo>
                    <a:pt x="175457" y="246954"/>
                  </a:lnTo>
                  <a:lnTo>
                    <a:pt x="176082" y="220799"/>
                  </a:lnTo>
                  <a:lnTo>
                    <a:pt x="183519" y="186496"/>
                  </a:lnTo>
                  <a:lnTo>
                    <a:pt x="190668" y="154855"/>
                  </a:lnTo>
                  <a:lnTo>
                    <a:pt x="198148" y="118670"/>
                  </a:lnTo>
                  <a:lnTo>
                    <a:pt x="207985" y="83394"/>
                  </a:lnTo>
                  <a:lnTo>
                    <a:pt x="223881" y="53752"/>
                  </a:lnTo>
                  <a:lnTo>
                    <a:pt x="242420" y="33397"/>
                  </a:lnTo>
                  <a:lnTo>
                    <a:pt x="260896" y="22004"/>
                  </a:lnTo>
                  <a:lnTo>
                    <a:pt x="280199" y="15524"/>
                  </a:lnTo>
                  <a:lnTo>
                    <a:pt x="290462" y="14855"/>
                  </a:lnTo>
                  <a:lnTo>
                    <a:pt x="297847" y="17380"/>
                  </a:lnTo>
                  <a:lnTo>
                    <a:pt x="303951" y="23582"/>
                  </a:lnTo>
                  <a:lnTo>
                    <a:pt x="317362" y="47079"/>
                  </a:lnTo>
                  <a:lnTo>
                    <a:pt x="324211" y="68109"/>
                  </a:lnTo>
                  <a:lnTo>
                    <a:pt x="326617" y="96260"/>
                  </a:lnTo>
                  <a:lnTo>
                    <a:pt x="327329" y="130189"/>
                  </a:lnTo>
                  <a:lnTo>
                    <a:pt x="326694" y="162067"/>
                  </a:lnTo>
                  <a:lnTo>
                    <a:pt x="322366" y="192114"/>
                  </a:lnTo>
                  <a:lnTo>
                    <a:pt x="320320" y="229261"/>
                  </a:lnTo>
                  <a:lnTo>
                    <a:pt x="320102" y="241845"/>
                  </a:lnTo>
                  <a:lnTo>
                    <a:pt x="320918" y="244235"/>
                  </a:lnTo>
                  <a:lnTo>
                    <a:pt x="322308" y="245829"/>
                  </a:lnTo>
                  <a:lnTo>
                    <a:pt x="324082" y="246891"/>
                  </a:lnTo>
                  <a:lnTo>
                    <a:pt x="326111" y="246753"/>
                  </a:lnTo>
                  <a:lnTo>
                    <a:pt x="330624" y="244341"/>
                  </a:lnTo>
                  <a:lnTo>
                    <a:pt x="337924" y="238223"/>
                  </a:lnTo>
                  <a:lnTo>
                    <a:pt x="340671" y="233494"/>
                  </a:lnTo>
                  <a:lnTo>
                    <a:pt x="342869" y="2261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713"/>
            <p:cNvSpPr/>
            <p:nvPr/>
          </p:nvSpPr>
          <p:spPr>
            <a:xfrm>
              <a:off x="4839759" y="1897379"/>
              <a:ext cx="600922" cy="287837"/>
            </a:xfrm>
            <a:custGeom>
              <a:avLst/>
              <a:gdLst/>
              <a:ahLst/>
              <a:cxnLst/>
              <a:rect l="0" t="0" r="0" b="0"/>
              <a:pathLst>
                <a:path w="600922" h="287837">
                  <a:moveTo>
                    <a:pt x="6560" y="60961"/>
                  </a:moveTo>
                  <a:lnTo>
                    <a:pt x="0" y="60961"/>
                  </a:lnTo>
                  <a:lnTo>
                    <a:pt x="3300" y="60961"/>
                  </a:lnTo>
                  <a:lnTo>
                    <a:pt x="4386" y="62654"/>
                  </a:lnTo>
                  <a:lnTo>
                    <a:pt x="6763" y="72281"/>
                  </a:lnTo>
                  <a:lnTo>
                    <a:pt x="20348" y="94016"/>
                  </a:lnTo>
                  <a:lnTo>
                    <a:pt x="42598" y="108891"/>
                  </a:lnTo>
                  <a:lnTo>
                    <a:pt x="61547" y="112697"/>
                  </a:lnTo>
                  <a:lnTo>
                    <a:pt x="90706" y="113137"/>
                  </a:lnTo>
                  <a:lnTo>
                    <a:pt x="128523" y="103653"/>
                  </a:lnTo>
                  <a:lnTo>
                    <a:pt x="158122" y="93038"/>
                  </a:lnTo>
                  <a:lnTo>
                    <a:pt x="186456" y="70662"/>
                  </a:lnTo>
                  <a:lnTo>
                    <a:pt x="197963" y="55745"/>
                  </a:lnTo>
                  <a:lnTo>
                    <a:pt x="201695" y="45660"/>
                  </a:lnTo>
                  <a:lnTo>
                    <a:pt x="204091" y="25388"/>
                  </a:lnTo>
                  <a:lnTo>
                    <a:pt x="200461" y="10157"/>
                  </a:lnTo>
                  <a:lnTo>
                    <a:pt x="197634" y="6771"/>
                  </a:lnTo>
                  <a:lnTo>
                    <a:pt x="189978" y="3010"/>
                  </a:lnTo>
                  <a:lnTo>
                    <a:pt x="178673" y="3596"/>
                  </a:lnTo>
                  <a:lnTo>
                    <a:pt x="150718" y="10871"/>
                  </a:lnTo>
                  <a:lnTo>
                    <a:pt x="115501" y="31781"/>
                  </a:lnTo>
                  <a:lnTo>
                    <a:pt x="83207" y="57611"/>
                  </a:lnTo>
                  <a:lnTo>
                    <a:pt x="52369" y="94824"/>
                  </a:lnTo>
                  <a:lnTo>
                    <a:pt x="37537" y="128756"/>
                  </a:lnTo>
                  <a:lnTo>
                    <a:pt x="23735" y="165621"/>
                  </a:lnTo>
                  <a:lnTo>
                    <a:pt x="17011" y="199310"/>
                  </a:lnTo>
                  <a:lnTo>
                    <a:pt x="19954" y="218122"/>
                  </a:lnTo>
                  <a:lnTo>
                    <a:pt x="35641" y="250896"/>
                  </a:lnTo>
                  <a:lnTo>
                    <a:pt x="47425" y="261934"/>
                  </a:lnTo>
                  <a:lnTo>
                    <a:pt x="70598" y="272908"/>
                  </a:lnTo>
                  <a:lnTo>
                    <a:pt x="98912" y="279264"/>
                  </a:lnTo>
                  <a:lnTo>
                    <a:pt x="128750" y="278890"/>
                  </a:lnTo>
                  <a:lnTo>
                    <a:pt x="159040" y="271159"/>
                  </a:lnTo>
                  <a:lnTo>
                    <a:pt x="189465" y="258144"/>
                  </a:lnTo>
                  <a:lnTo>
                    <a:pt x="219928" y="241305"/>
                  </a:lnTo>
                  <a:lnTo>
                    <a:pt x="248145" y="217971"/>
                  </a:lnTo>
                  <a:lnTo>
                    <a:pt x="280435" y="183791"/>
                  </a:lnTo>
                  <a:lnTo>
                    <a:pt x="315662" y="147344"/>
                  </a:lnTo>
                  <a:lnTo>
                    <a:pt x="340684" y="114807"/>
                  </a:lnTo>
                  <a:lnTo>
                    <a:pt x="363930" y="79172"/>
                  </a:lnTo>
                  <a:lnTo>
                    <a:pt x="372175" y="68764"/>
                  </a:lnTo>
                  <a:lnTo>
                    <a:pt x="371465" y="95433"/>
                  </a:lnTo>
                  <a:lnTo>
                    <a:pt x="366288" y="127224"/>
                  </a:lnTo>
                  <a:lnTo>
                    <a:pt x="362913" y="159334"/>
                  </a:lnTo>
                  <a:lnTo>
                    <a:pt x="356550" y="192555"/>
                  </a:lnTo>
                  <a:lnTo>
                    <a:pt x="349304" y="226951"/>
                  </a:lnTo>
                  <a:lnTo>
                    <a:pt x="343315" y="260824"/>
                  </a:lnTo>
                  <a:lnTo>
                    <a:pt x="340238" y="270580"/>
                  </a:lnTo>
                  <a:lnTo>
                    <a:pt x="336004" y="280832"/>
                  </a:lnTo>
                  <a:lnTo>
                    <a:pt x="334573" y="287836"/>
                  </a:lnTo>
                  <a:lnTo>
                    <a:pt x="334456" y="287564"/>
                  </a:lnTo>
                  <a:lnTo>
                    <a:pt x="334325" y="285004"/>
                  </a:lnTo>
                  <a:lnTo>
                    <a:pt x="336525" y="281044"/>
                  </a:lnTo>
                  <a:lnTo>
                    <a:pt x="338297" y="278803"/>
                  </a:lnTo>
                  <a:lnTo>
                    <a:pt x="340265" y="271797"/>
                  </a:lnTo>
                  <a:lnTo>
                    <a:pt x="348563" y="235575"/>
                  </a:lnTo>
                  <a:lnTo>
                    <a:pt x="360859" y="201504"/>
                  </a:lnTo>
                  <a:lnTo>
                    <a:pt x="375228" y="163751"/>
                  </a:lnTo>
                  <a:lnTo>
                    <a:pt x="385184" y="135432"/>
                  </a:lnTo>
                  <a:lnTo>
                    <a:pt x="404354" y="99019"/>
                  </a:lnTo>
                  <a:lnTo>
                    <a:pt x="426121" y="66781"/>
                  </a:lnTo>
                  <a:lnTo>
                    <a:pt x="463821" y="31916"/>
                  </a:lnTo>
                  <a:lnTo>
                    <a:pt x="490207" y="14489"/>
                  </a:lnTo>
                  <a:lnTo>
                    <a:pt x="522199" y="8131"/>
                  </a:lnTo>
                  <a:lnTo>
                    <a:pt x="556039" y="1238"/>
                  </a:lnTo>
                  <a:lnTo>
                    <a:pt x="593899" y="73"/>
                  </a:lnTo>
                  <a:lnTo>
                    <a:pt x="600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714"/>
            <p:cNvSpPr/>
            <p:nvPr/>
          </p:nvSpPr>
          <p:spPr>
            <a:xfrm>
              <a:off x="5425439" y="1905000"/>
              <a:ext cx="266701" cy="243841"/>
            </a:xfrm>
            <a:custGeom>
              <a:avLst/>
              <a:gdLst/>
              <a:ahLst/>
              <a:cxnLst/>
              <a:rect l="0" t="0" r="0" b="0"/>
              <a:pathLst>
                <a:path w="266701" h="243841">
                  <a:moveTo>
                    <a:pt x="266700" y="0"/>
                  </a:moveTo>
                  <a:lnTo>
                    <a:pt x="258924" y="846"/>
                  </a:lnTo>
                  <a:lnTo>
                    <a:pt x="227577" y="6560"/>
                  </a:lnTo>
                  <a:lnTo>
                    <a:pt x="191835" y="13494"/>
                  </a:lnTo>
                  <a:lnTo>
                    <a:pt x="162203" y="20555"/>
                  </a:lnTo>
                  <a:lnTo>
                    <a:pt x="131975" y="28009"/>
                  </a:lnTo>
                  <a:lnTo>
                    <a:pt x="102415" y="35580"/>
                  </a:lnTo>
                  <a:lnTo>
                    <a:pt x="73759" y="45724"/>
                  </a:lnTo>
                  <a:lnTo>
                    <a:pt x="65802" y="51648"/>
                  </a:lnTo>
                  <a:lnTo>
                    <a:pt x="59443" y="59925"/>
                  </a:lnTo>
                  <a:lnTo>
                    <a:pt x="58255" y="63657"/>
                  </a:lnTo>
                  <a:lnTo>
                    <a:pt x="58311" y="66991"/>
                  </a:lnTo>
                  <a:lnTo>
                    <a:pt x="59194" y="70061"/>
                  </a:lnTo>
                  <a:lnTo>
                    <a:pt x="64691" y="75729"/>
                  </a:lnTo>
                  <a:lnTo>
                    <a:pt x="100057" y="97429"/>
                  </a:lnTo>
                  <a:lnTo>
                    <a:pt x="136445" y="117628"/>
                  </a:lnTo>
                  <a:lnTo>
                    <a:pt x="161635" y="135058"/>
                  </a:lnTo>
                  <a:lnTo>
                    <a:pt x="181101" y="146415"/>
                  </a:lnTo>
                  <a:lnTo>
                    <a:pt x="195335" y="160504"/>
                  </a:lnTo>
                  <a:lnTo>
                    <a:pt x="201116" y="170395"/>
                  </a:lnTo>
                  <a:lnTo>
                    <a:pt x="204827" y="190542"/>
                  </a:lnTo>
                  <a:lnTo>
                    <a:pt x="205132" y="195608"/>
                  </a:lnTo>
                  <a:lnTo>
                    <a:pt x="203641" y="199832"/>
                  </a:lnTo>
                  <a:lnTo>
                    <a:pt x="197470" y="206783"/>
                  </a:lnTo>
                  <a:lnTo>
                    <a:pt x="172780" y="223381"/>
                  </a:lnTo>
                  <a:lnTo>
                    <a:pt x="144986" y="232039"/>
                  </a:lnTo>
                  <a:lnTo>
                    <a:pt x="109470" y="234981"/>
                  </a:lnTo>
                  <a:lnTo>
                    <a:pt x="81674" y="235669"/>
                  </a:lnTo>
                  <a:lnTo>
                    <a:pt x="45555" y="240102"/>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p:cNvPicPr>
            <a:picLocks noChangeAspect="1" noChangeArrowheads="1"/>
          </p:cNvPicPr>
          <p:nvPr/>
        </p:nvPicPr>
        <p:blipFill>
          <a:blip r:embed="rId2" cstate="print"/>
          <a:srcRect/>
          <a:stretch>
            <a:fillRect/>
          </a:stretch>
        </p:blipFill>
        <p:spPr bwMode="auto">
          <a:xfrm>
            <a:off x="0" y="457200"/>
            <a:ext cx="9144000" cy="1822450"/>
          </a:xfrm>
          <a:prstGeom prst="rect">
            <a:avLst/>
          </a:prstGeom>
          <a:noFill/>
          <a:ln w="9525">
            <a:noFill/>
            <a:miter lim="800000"/>
            <a:headEnd/>
            <a:tailEnd/>
          </a:ln>
        </p:spPr>
      </p:pic>
      <p:grpSp>
        <p:nvGrpSpPr>
          <p:cNvPr id="18" name="SMARTInkShape-Group55"/>
          <p:cNvGrpSpPr/>
          <p:nvPr/>
        </p:nvGrpSpPr>
        <p:grpSpPr>
          <a:xfrm>
            <a:off x="879948" y="876300"/>
            <a:ext cx="3211993" cy="463586"/>
            <a:chOff x="879948" y="876300"/>
            <a:chExt cx="3211993" cy="463586"/>
          </a:xfrm>
        </p:grpSpPr>
        <p:sp>
          <p:nvSpPr>
            <p:cNvPr id="3" name="SMARTInkShape-715"/>
            <p:cNvSpPr/>
            <p:nvPr/>
          </p:nvSpPr>
          <p:spPr>
            <a:xfrm>
              <a:off x="2910840" y="1074420"/>
              <a:ext cx="167641" cy="243445"/>
            </a:xfrm>
            <a:custGeom>
              <a:avLst/>
              <a:gdLst/>
              <a:ahLst/>
              <a:cxnLst/>
              <a:rect l="0" t="0" r="0" b="0"/>
              <a:pathLst>
                <a:path w="167641" h="243445">
                  <a:moveTo>
                    <a:pt x="0" y="45719"/>
                  </a:moveTo>
                  <a:lnTo>
                    <a:pt x="0" y="49765"/>
                  </a:lnTo>
                  <a:lnTo>
                    <a:pt x="10605" y="74238"/>
                  </a:lnTo>
                  <a:lnTo>
                    <a:pt x="31207" y="107425"/>
                  </a:lnTo>
                  <a:lnTo>
                    <a:pt x="43677" y="132018"/>
                  </a:lnTo>
                  <a:lnTo>
                    <a:pt x="59522" y="166624"/>
                  </a:lnTo>
                  <a:lnTo>
                    <a:pt x="75676" y="203348"/>
                  </a:lnTo>
                  <a:lnTo>
                    <a:pt x="88830" y="229131"/>
                  </a:lnTo>
                  <a:lnTo>
                    <a:pt x="95652" y="234966"/>
                  </a:lnTo>
                  <a:lnTo>
                    <a:pt x="97545" y="239331"/>
                  </a:lnTo>
                  <a:lnTo>
                    <a:pt x="98897" y="240834"/>
                  </a:lnTo>
                  <a:lnTo>
                    <a:pt x="105487" y="243444"/>
                  </a:lnTo>
                  <a:lnTo>
                    <a:pt x="105885" y="242729"/>
                  </a:lnTo>
                  <a:lnTo>
                    <a:pt x="106659" y="208734"/>
                  </a:lnTo>
                  <a:lnTo>
                    <a:pt x="106675" y="171586"/>
                  </a:lnTo>
                  <a:lnTo>
                    <a:pt x="108936" y="136071"/>
                  </a:lnTo>
                  <a:lnTo>
                    <a:pt x="114968" y="100995"/>
                  </a:lnTo>
                  <a:lnTo>
                    <a:pt x="122117" y="71411"/>
                  </a:lnTo>
                  <a:lnTo>
                    <a:pt x="127934" y="55444"/>
                  </a:lnTo>
                  <a:lnTo>
                    <a:pt x="151934" y="17769"/>
                  </a:lnTo>
                  <a:lnTo>
                    <a:pt x="156426" y="11284"/>
                  </a:lnTo>
                  <a:lnTo>
                    <a:pt x="158423" y="5579"/>
                  </a:lnTo>
                  <a:lnTo>
                    <a:pt x="159802" y="3719"/>
                  </a:lnTo>
                  <a:lnTo>
                    <a:pt x="161567" y="2479"/>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716"/>
            <p:cNvSpPr/>
            <p:nvPr/>
          </p:nvSpPr>
          <p:spPr>
            <a:xfrm>
              <a:off x="3140975" y="1104927"/>
              <a:ext cx="165693" cy="220009"/>
            </a:xfrm>
            <a:custGeom>
              <a:avLst/>
              <a:gdLst/>
              <a:ahLst/>
              <a:cxnLst/>
              <a:rect l="0" t="0" r="0" b="0"/>
              <a:pathLst>
                <a:path w="165693" h="220009">
                  <a:moveTo>
                    <a:pt x="82284" y="7593"/>
                  </a:moveTo>
                  <a:lnTo>
                    <a:pt x="74979" y="286"/>
                  </a:lnTo>
                  <a:lnTo>
                    <a:pt x="64086" y="0"/>
                  </a:lnTo>
                  <a:lnTo>
                    <a:pt x="52715" y="4026"/>
                  </a:lnTo>
                  <a:lnTo>
                    <a:pt x="45718" y="10523"/>
                  </a:lnTo>
                  <a:lnTo>
                    <a:pt x="23048" y="46619"/>
                  </a:lnTo>
                  <a:lnTo>
                    <a:pt x="11505" y="80401"/>
                  </a:lnTo>
                  <a:lnTo>
                    <a:pt x="3645" y="113738"/>
                  </a:lnTo>
                  <a:lnTo>
                    <a:pt x="0" y="146381"/>
                  </a:lnTo>
                  <a:lnTo>
                    <a:pt x="2965" y="173457"/>
                  </a:lnTo>
                  <a:lnTo>
                    <a:pt x="9214" y="187426"/>
                  </a:lnTo>
                  <a:lnTo>
                    <a:pt x="27023" y="210191"/>
                  </a:lnTo>
                  <a:lnTo>
                    <a:pt x="36839" y="216169"/>
                  </a:lnTo>
                  <a:lnTo>
                    <a:pt x="54144" y="219535"/>
                  </a:lnTo>
                  <a:lnTo>
                    <a:pt x="60984" y="220008"/>
                  </a:lnTo>
                  <a:lnTo>
                    <a:pt x="73100" y="216017"/>
                  </a:lnTo>
                  <a:lnTo>
                    <a:pt x="105942" y="194903"/>
                  </a:lnTo>
                  <a:lnTo>
                    <a:pt x="127394" y="179273"/>
                  </a:lnTo>
                  <a:lnTo>
                    <a:pt x="150242" y="149408"/>
                  </a:lnTo>
                  <a:lnTo>
                    <a:pt x="159055" y="130735"/>
                  </a:lnTo>
                  <a:lnTo>
                    <a:pt x="164015" y="101182"/>
                  </a:lnTo>
                  <a:lnTo>
                    <a:pt x="165692" y="65371"/>
                  </a:lnTo>
                  <a:lnTo>
                    <a:pt x="165075" y="52745"/>
                  </a:lnTo>
                  <a:lnTo>
                    <a:pt x="161978" y="41489"/>
                  </a:lnTo>
                  <a:lnTo>
                    <a:pt x="155522" y="33100"/>
                  </a:lnTo>
                  <a:lnTo>
                    <a:pt x="147008" y="27396"/>
                  </a:lnTo>
                  <a:lnTo>
                    <a:pt x="132694" y="24185"/>
                  </a:lnTo>
                  <a:lnTo>
                    <a:pt x="107633" y="23011"/>
                  </a:lnTo>
                  <a:lnTo>
                    <a:pt x="104264" y="23798"/>
                  </a:lnTo>
                  <a:lnTo>
                    <a:pt x="102018" y="25169"/>
                  </a:lnTo>
                  <a:lnTo>
                    <a:pt x="97525" y="304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17"/>
            <p:cNvSpPr/>
            <p:nvPr/>
          </p:nvSpPr>
          <p:spPr>
            <a:xfrm>
              <a:off x="3413759" y="1097279"/>
              <a:ext cx="198122" cy="242181"/>
            </a:xfrm>
            <a:custGeom>
              <a:avLst/>
              <a:gdLst/>
              <a:ahLst/>
              <a:cxnLst/>
              <a:rect l="0" t="0" r="0" b="0"/>
              <a:pathLst>
                <a:path w="198122" h="242181">
                  <a:moveTo>
                    <a:pt x="0" y="30481"/>
                  </a:moveTo>
                  <a:lnTo>
                    <a:pt x="0" y="34526"/>
                  </a:lnTo>
                  <a:lnTo>
                    <a:pt x="2258" y="38769"/>
                  </a:lnTo>
                  <a:lnTo>
                    <a:pt x="17912" y="66526"/>
                  </a:lnTo>
                  <a:lnTo>
                    <a:pt x="27120" y="98623"/>
                  </a:lnTo>
                  <a:lnTo>
                    <a:pt x="30331" y="127623"/>
                  </a:lnTo>
                  <a:lnTo>
                    <a:pt x="35422" y="157665"/>
                  </a:lnTo>
                  <a:lnTo>
                    <a:pt x="37571" y="193641"/>
                  </a:lnTo>
                  <a:lnTo>
                    <a:pt x="38070" y="229373"/>
                  </a:lnTo>
                  <a:lnTo>
                    <a:pt x="38098" y="242180"/>
                  </a:lnTo>
                  <a:lnTo>
                    <a:pt x="38947" y="229053"/>
                  </a:lnTo>
                  <a:lnTo>
                    <a:pt x="44661" y="193131"/>
                  </a:lnTo>
                  <a:lnTo>
                    <a:pt x="45407" y="160330"/>
                  </a:lnTo>
                  <a:lnTo>
                    <a:pt x="49673" y="127845"/>
                  </a:lnTo>
                  <a:lnTo>
                    <a:pt x="56299" y="96771"/>
                  </a:lnTo>
                  <a:lnTo>
                    <a:pt x="67669" y="66115"/>
                  </a:lnTo>
                  <a:lnTo>
                    <a:pt x="81763" y="43673"/>
                  </a:lnTo>
                  <a:lnTo>
                    <a:pt x="96663" y="30344"/>
                  </a:lnTo>
                  <a:lnTo>
                    <a:pt x="132089" y="10301"/>
                  </a:lnTo>
                  <a:lnTo>
                    <a:pt x="148170" y="3429"/>
                  </a:lnTo>
                  <a:lnTo>
                    <a:pt x="183868" y="301"/>
                  </a:lnTo>
                  <a:lnTo>
                    <a:pt x="1981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18"/>
            <p:cNvSpPr/>
            <p:nvPr/>
          </p:nvSpPr>
          <p:spPr>
            <a:xfrm>
              <a:off x="3659606" y="1097829"/>
              <a:ext cx="157554" cy="234019"/>
            </a:xfrm>
            <a:custGeom>
              <a:avLst/>
              <a:gdLst/>
              <a:ahLst/>
              <a:cxnLst/>
              <a:rect l="0" t="0" r="0" b="0"/>
              <a:pathLst>
                <a:path w="157554" h="234019">
                  <a:moveTo>
                    <a:pt x="5613" y="83271"/>
                  </a:moveTo>
                  <a:lnTo>
                    <a:pt x="1568" y="87316"/>
                  </a:lnTo>
                  <a:lnTo>
                    <a:pt x="1224" y="88507"/>
                  </a:lnTo>
                  <a:lnTo>
                    <a:pt x="1841" y="89302"/>
                  </a:lnTo>
                  <a:lnTo>
                    <a:pt x="4783" y="91031"/>
                  </a:lnTo>
                  <a:lnTo>
                    <a:pt x="11200" y="95918"/>
                  </a:lnTo>
                  <a:lnTo>
                    <a:pt x="15999" y="97358"/>
                  </a:lnTo>
                  <a:lnTo>
                    <a:pt x="45684" y="98409"/>
                  </a:lnTo>
                  <a:lnTo>
                    <a:pt x="73736" y="92407"/>
                  </a:lnTo>
                  <a:lnTo>
                    <a:pt x="105784" y="80596"/>
                  </a:lnTo>
                  <a:lnTo>
                    <a:pt x="132373" y="68013"/>
                  </a:lnTo>
                  <a:lnTo>
                    <a:pt x="138998" y="62096"/>
                  </a:lnTo>
                  <a:lnTo>
                    <a:pt x="152771" y="39643"/>
                  </a:lnTo>
                  <a:lnTo>
                    <a:pt x="156460" y="28763"/>
                  </a:lnTo>
                  <a:lnTo>
                    <a:pt x="157553" y="16132"/>
                  </a:lnTo>
                  <a:lnTo>
                    <a:pt x="155551" y="8840"/>
                  </a:lnTo>
                  <a:lnTo>
                    <a:pt x="153832" y="5710"/>
                  </a:lnTo>
                  <a:lnTo>
                    <a:pt x="151839" y="3624"/>
                  </a:lnTo>
                  <a:lnTo>
                    <a:pt x="147367" y="1305"/>
                  </a:lnTo>
                  <a:lnTo>
                    <a:pt x="136044" y="0"/>
                  </a:lnTo>
                  <a:lnTo>
                    <a:pt x="103024" y="10105"/>
                  </a:lnTo>
                  <a:lnTo>
                    <a:pt x="85370" y="21422"/>
                  </a:lnTo>
                  <a:lnTo>
                    <a:pt x="58998" y="47347"/>
                  </a:lnTo>
                  <a:lnTo>
                    <a:pt x="34346" y="81944"/>
                  </a:lnTo>
                  <a:lnTo>
                    <a:pt x="21770" y="98768"/>
                  </a:lnTo>
                  <a:lnTo>
                    <a:pt x="9930" y="127279"/>
                  </a:lnTo>
                  <a:lnTo>
                    <a:pt x="602" y="164997"/>
                  </a:lnTo>
                  <a:lnTo>
                    <a:pt x="0" y="180553"/>
                  </a:lnTo>
                  <a:lnTo>
                    <a:pt x="2554" y="193112"/>
                  </a:lnTo>
                  <a:lnTo>
                    <a:pt x="12797" y="209702"/>
                  </a:lnTo>
                  <a:lnTo>
                    <a:pt x="24046" y="217920"/>
                  </a:lnTo>
                  <a:lnTo>
                    <a:pt x="51964" y="230095"/>
                  </a:lnTo>
                  <a:lnTo>
                    <a:pt x="74380" y="234018"/>
                  </a:lnTo>
                  <a:lnTo>
                    <a:pt x="104674" y="2280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19"/>
            <p:cNvSpPr/>
            <p:nvPr/>
          </p:nvSpPr>
          <p:spPr>
            <a:xfrm>
              <a:off x="3914487" y="1098339"/>
              <a:ext cx="177454" cy="219921"/>
            </a:xfrm>
            <a:custGeom>
              <a:avLst/>
              <a:gdLst/>
              <a:ahLst/>
              <a:cxnLst/>
              <a:rect l="0" t="0" r="0" b="0"/>
              <a:pathLst>
                <a:path w="177454" h="219921">
                  <a:moveTo>
                    <a:pt x="177453" y="6561"/>
                  </a:moveTo>
                  <a:lnTo>
                    <a:pt x="170892" y="6561"/>
                  </a:lnTo>
                  <a:lnTo>
                    <a:pt x="152759" y="0"/>
                  </a:lnTo>
                  <a:lnTo>
                    <a:pt x="120610" y="5111"/>
                  </a:lnTo>
                  <a:lnTo>
                    <a:pt x="86826" y="10319"/>
                  </a:lnTo>
                  <a:lnTo>
                    <a:pt x="50456" y="19501"/>
                  </a:lnTo>
                  <a:lnTo>
                    <a:pt x="14193" y="31992"/>
                  </a:lnTo>
                  <a:lnTo>
                    <a:pt x="1703" y="35545"/>
                  </a:lnTo>
                  <a:lnTo>
                    <a:pt x="173" y="36890"/>
                  </a:lnTo>
                  <a:lnTo>
                    <a:pt x="0" y="38633"/>
                  </a:lnTo>
                  <a:lnTo>
                    <a:pt x="2065" y="42828"/>
                  </a:lnTo>
                  <a:lnTo>
                    <a:pt x="5804" y="47515"/>
                  </a:lnTo>
                  <a:lnTo>
                    <a:pt x="16715" y="54914"/>
                  </a:lnTo>
                  <a:lnTo>
                    <a:pt x="51079" y="67533"/>
                  </a:lnTo>
                  <a:lnTo>
                    <a:pt x="85133" y="81728"/>
                  </a:lnTo>
                  <a:lnTo>
                    <a:pt x="120709" y="100838"/>
                  </a:lnTo>
                  <a:lnTo>
                    <a:pt x="134171" y="110833"/>
                  </a:lnTo>
                  <a:lnTo>
                    <a:pt x="141283" y="123177"/>
                  </a:lnTo>
                  <a:lnTo>
                    <a:pt x="145849" y="147753"/>
                  </a:lnTo>
                  <a:lnTo>
                    <a:pt x="141957" y="160753"/>
                  </a:lnTo>
                  <a:lnTo>
                    <a:pt x="133737" y="174150"/>
                  </a:lnTo>
                  <a:lnTo>
                    <a:pt x="121617" y="185749"/>
                  </a:lnTo>
                  <a:lnTo>
                    <a:pt x="92423" y="197754"/>
                  </a:lnTo>
                  <a:lnTo>
                    <a:pt x="61007" y="206673"/>
                  </a:lnTo>
                  <a:lnTo>
                    <a:pt x="23437" y="216426"/>
                  </a:lnTo>
                  <a:lnTo>
                    <a:pt x="9813" y="219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20"/>
            <p:cNvSpPr/>
            <p:nvPr/>
          </p:nvSpPr>
          <p:spPr>
            <a:xfrm>
              <a:off x="2087879" y="1120509"/>
              <a:ext cx="197978" cy="219377"/>
            </a:xfrm>
            <a:custGeom>
              <a:avLst/>
              <a:gdLst/>
              <a:ahLst/>
              <a:cxnLst/>
              <a:rect l="0" t="0" r="0" b="0"/>
              <a:pathLst>
                <a:path w="197978" h="219377">
                  <a:moveTo>
                    <a:pt x="0" y="37730"/>
                  </a:moveTo>
                  <a:lnTo>
                    <a:pt x="0" y="19597"/>
                  </a:lnTo>
                  <a:lnTo>
                    <a:pt x="847" y="18022"/>
                  </a:lnTo>
                  <a:lnTo>
                    <a:pt x="2258" y="16971"/>
                  </a:lnTo>
                  <a:lnTo>
                    <a:pt x="6561" y="15286"/>
                  </a:lnTo>
                  <a:lnTo>
                    <a:pt x="7150" y="12797"/>
                  </a:lnTo>
                  <a:lnTo>
                    <a:pt x="7612" y="7347"/>
                  </a:lnTo>
                  <a:lnTo>
                    <a:pt x="11663" y="7279"/>
                  </a:lnTo>
                  <a:lnTo>
                    <a:pt x="12856" y="8116"/>
                  </a:lnTo>
                  <a:lnTo>
                    <a:pt x="13651" y="9521"/>
                  </a:lnTo>
                  <a:lnTo>
                    <a:pt x="21774" y="43296"/>
                  </a:lnTo>
                  <a:lnTo>
                    <a:pt x="31006" y="76563"/>
                  </a:lnTo>
                  <a:lnTo>
                    <a:pt x="36699" y="106455"/>
                  </a:lnTo>
                  <a:lnTo>
                    <a:pt x="40174" y="144430"/>
                  </a:lnTo>
                  <a:lnTo>
                    <a:pt x="45234" y="181843"/>
                  </a:lnTo>
                  <a:lnTo>
                    <a:pt x="45720" y="205319"/>
                  </a:lnTo>
                  <a:lnTo>
                    <a:pt x="44874" y="172795"/>
                  </a:lnTo>
                  <a:lnTo>
                    <a:pt x="39689" y="141739"/>
                  </a:lnTo>
                  <a:lnTo>
                    <a:pt x="36314" y="113139"/>
                  </a:lnTo>
                  <a:lnTo>
                    <a:pt x="32209" y="83216"/>
                  </a:lnTo>
                  <a:lnTo>
                    <a:pt x="26777" y="46809"/>
                  </a:lnTo>
                  <a:lnTo>
                    <a:pt x="22962" y="9372"/>
                  </a:lnTo>
                  <a:lnTo>
                    <a:pt x="22891" y="3834"/>
                  </a:lnTo>
                  <a:lnTo>
                    <a:pt x="23727" y="2433"/>
                  </a:lnTo>
                  <a:lnTo>
                    <a:pt x="25132" y="1499"/>
                  </a:lnTo>
                  <a:lnTo>
                    <a:pt x="29424" y="0"/>
                  </a:lnTo>
                  <a:lnTo>
                    <a:pt x="29776" y="723"/>
                  </a:lnTo>
                  <a:lnTo>
                    <a:pt x="30468" y="33100"/>
                  </a:lnTo>
                  <a:lnTo>
                    <a:pt x="30479" y="68604"/>
                  </a:lnTo>
                  <a:lnTo>
                    <a:pt x="30480" y="101026"/>
                  </a:lnTo>
                  <a:lnTo>
                    <a:pt x="30480" y="135747"/>
                  </a:lnTo>
                  <a:lnTo>
                    <a:pt x="30480" y="172495"/>
                  </a:lnTo>
                  <a:lnTo>
                    <a:pt x="29634" y="199128"/>
                  </a:lnTo>
                  <a:lnTo>
                    <a:pt x="23567" y="212509"/>
                  </a:lnTo>
                  <a:lnTo>
                    <a:pt x="22954" y="219376"/>
                  </a:lnTo>
                  <a:lnTo>
                    <a:pt x="25160" y="217804"/>
                  </a:lnTo>
                  <a:lnTo>
                    <a:pt x="26933" y="216200"/>
                  </a:lnTo>
                  <a:lnTo>
                    <a:pt x="28904" y="212159"/>
                  </a:lnTo>
                  <a:lnTo>
                    <a:pt x="30388" y="180511"/>
                  </a:lnTo>
                  <a:lnTo>
                    <a:pt x="30462" y="146399"/>
                  </a:lnTo>
                  <a:lnTo>
                    <a:pt x="32735" y="112066"/>
                  </a:lnTo>
                  <a:lnTo>
                    <a:pt x="41086" y="76967"/>
                  </a:lnTo>
                  <a:lnTo>
                    <a:pt x="51735" y="51658"/>
                  </a:lnTo>
                  <a:lnTo>
                    <a:pt x="64530" y="36401"/>
                  </a:lnTo>
                  <a:lnTo>
                    <a:pt x="99121" y="15090"/>
                  </a:lnTo>
                  <a:lnTo>
                    <a:pt x="110094" y="10735"/>
                  </a:lnTo>
                  <a:lnTo>
                    <a:pt x="146617" y="3166"/>
                  </a:lnTo>
                  <a:lnTo>
                    <a:pt x="183888" y="7042"/>
                  </a:lnTo>
                  <a:lnTo>
                    <a:pt x="189819" y="9415"/>
                  </a:lnTo>
                  <a:lnTo>
                    <a:pt x="196481" y="13793"/>
                  </a:lnTo>
                  <a:lnTo>
                    <a:pt x="197392" y="16649"/>
                  </a:lnTo>
                  <a:lnTo>
                    <a:pt x="197977" y="21337"/>
                  </a:lnTo>
                  <a:lnTo>
                    <a:pt x="197178" y="21721"/>
                  </a:lnTo>
                  <a:lnTo>
                    <a:pt x="191547" y="22389"/>
                  </a:lnTo>
                  <a:lnTo>
                    <a:pt x="182880" y="301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21"/>
            <p:cNvSpPr/>
            <p:nvPr/>
          </p:nvSpPr>
          <p:spPr>
            <a:xfrm>
              <a:off x="2506980" y="1127760"/>
              <a:ext cx="228601" cy="83820"/>
            </a:xfrm>
            <a:custGeom>
              <a:avLst/>
              <a:gdLst/>
              <a:ahLst/>
              <a:cxnLst/>
              <a:rect l="0" t="0" r="0" b="0"/>
              <a:pathLst>
                <a:path w="228601" h="83820">
                  <a:moveTo>
                    <a:pt x="0" y="83819"/>
                  </a:moveTo>
                  <a:lnTo>
                    <a:pt x="4045" y="83819"/>
                  </a:lnTo>
                  <a:lnTo>
                    <a:pt x="8288" y="81562"/>
                  </a:lnTo>
                  <a:lnTo>
                    <a:pt x="40090" y="61862"/>
                  </a:lnTo>
                  <a:lnTo>
                    <a:pt x="75056" y="48093"/>
                  </a:lnTo>
                  <a:lnTo>
                    <a:pt x="112317" y="32203"/>
                  </a:lnTo>
                  <a:lnTo>
                    <a:pt x="148433" y="20660"/>
                  </a:lnTo>
                  <a:lnTo>
                    <a:pt x="183946" y="7664"/>
                  </a:lnTo>
                  <a:lnTo>
                    <a:pt x="208953" y="1009"/>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22"/>
            <p:cNvSpPr/>
            <p:nvPr/>
          </p:nvSpPr>
          <p:spPr>
            <a:xfrm>
              <a:off x="2591152" y="876300"/>
              <a:ext cx="37749" cy="419101"/>
            </a:xfrm>
            <a:custGeom>
              <a:avLst/>
              <a:gdLst/>
              <a:ahLst/>
              <a:cxnLst/>
              <a:rect l="0" t="0" r="0" b="0"/>
              <a:pathLst>
                <a:path w="37749" h="419101">
                  <a:moveTo>
                    <a:pt x="37748" y="0"/>
                  </a:moveTo>
                  <a:lnTo>
                    <a:pt x="37748" y="36608"/>
                  </a:lnTo>
                  <a:lnTo>
                    <a:pt x="37748" y="68608"/>
                  </a:lnTo>
                  <a:lnTo>
                    <a:pt x="35490" y="94839"/>
                  </a:lnTo>
                  <a:lnTo>
                    <a:pt x="31664" y="124277"/>
                  </a:lnTo>
                  <a:lnTo>
                    <a:pt x="27142" y="157116"/>
                  </a:lnTo>
                  <a:lnTo>
                    <a:pt x="22309" y="193725"/>
                  </a:lnTo>
                  <a:lnTo>
                    <a:pt x="17339" y="231726"/>
                  </a:lnTo>
                  <a:lnTo>
                    <a:pt x="12308" y="268371"/>
                  </a:lnTo>
                  <a:lnTo>
                    <a:pt x="9508" y="302156"/>
                  </a:lnTo>
                  <a:lnTo>
                    <a:pt x="7416" y="333258"/>
                  </a:lnTo>
                  <a:lnTo>
                    <a:pt x="3665" y="361192"/>
                  </a:lnTo>
                  <a:lnTo>
                    <a:pt x="441" y="395369"/>
                  </a:lnTo>
                  <a:lnTo>
                    <a:pt x="0" y="407424"/>
                  </a:lnTo>
                  <a:lnTo>
                    <a:pt x="729" y="411315"/>
                  </a:lnTo>
                  <a:lnTo>
                    <a:pt x="2062" y="413910"/>
                  </a:lnTo>
                  <a:lnTo>
                    <a:pt x="7267"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23"/>
            <p:cNvSpPr/>
            <p:nvPr/>
          </p:nvSpPr>
          <p:spPr>
            <a:xfrm>
              <a:off x="2415540" y="998220"/>
              <a:ext cx="7620" cy="7620"/>
            </a:xfrm>
            <a:custGeom>
              <a:avLst/>
              <a:gdLst/>
              <a:ahLst/>
              <a:cxnLst/>
              <a:rect l="0" t="0" r="0" b="0"/>
              <a:pathLst>
                <a:path w="7620" h="7620">
                  <a:moveTo>
                    <a:pt x="7619" y="7619"/>
                  </a:moveTo>
                  <a:lnTo>
                    <a:pt x="313" y="761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24"/>
            <p:cNvSpPr/>
            <p:nvPr/>
          </p:nvSpPr>
          <p:spPr>
            <a:xfrm>
              <a:off x="2400300" y="1165860"/>
              <a:ext cx="7621" cy="137161"/>
            </a:xfrm>
            <a:custGeom>
              <a:avLst/>
              <a:gdLst/>
              <a:ahLst/>
              <a:cxnLst/>
              <a:rect l="0" t="0" r="0" b="0"/>
              <a:pathLst>
                <a:path w="7621" h="137161">
                  <a:moveTo>
                    <a:pt x="7620" y="0"/>
                  </a:moveTo>
                  <a:lnTo>
                    <a:pt x="7620" y="34583"/>
                  </a:lnTo>
                  <a:lnTo>
                    <a:pt x="6773" y="69120"/>
                  </a:lnTo>
                  <a:lnTo>
                    <a:pt x="3229" y="91600"/>
                  </a:lnTo>
                  <a:lnTo>
                    <a:pt x="5096" y="112654"/>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25"/>
            <p:cNvSpPr/>
            <p:nvPr/>
          </p:nvSpPr>
          <p:spPr>
            <a:xfrm>
              <a:off x="1714500" y="1113739"/>
              <a:ext cx="556260" cy="204347"/>
            </a:xfrm>
            <a:custGeom>
              <a:avLst/>
              <a:gdLst/>
              <a:ahLst/>
              <a:cxnLst/>
              <a:rect l="0" t="0" r="0" b="0"/>
              <a:pathLst>
                <a:path w="556260" h="204347">
                  <a:moveTo>
                    <a:pt x="0" y="97840"/>
                  </a:moveTo>
                  <a:lnTo>
                    <a:pt x="18696" y="97840"/>
                  </a:lnTo>
                  <a:lnTo>
                    <a:pt x="56052" y="83520"/>
                  </a:lnTo>
                  <a:lnTo>
                    <a:pt x="86881" y="75253"/>
                  </a:lnTo>
                  <a:lnTo>
                    <a:pt x="120569" y="65184"/>
                  </a:lnTo>
                  <a:lnTo>
                    <a:pt x="154257" y="53733"/>
                  </a:lnTo>
                  <a:lnTo>
                    <a:pt x="188792" y="44978"/>
                  </a:lnTo>
                  <a:lnTo>
                    <a:pt x="226757" y="34435"/>
                  </a:lnTo>
                  <a:lnTo>
                    <a:pt x="263106" y="18962"/>
                  </a:lnTo>
                  <a:lnTo>
                    <a:pt x="283509" y="10499"/>
                  </a:lnTo>
                  <a:lnTo>
                    <a:pt x="308214" y="4952"/>
                  </a:lnTo>
                  <a:lnTo>
                    <a:pt x="316477" y="1524"/>
                  </a:lnTo>
                  <a:lnTo>
                    <a:pt x="325794" y="0"/>
                  </a:lnTo>
                  <a:lnTo>
                    <a:pt x="333321" y="1580"/>
                  </a:lnTo>
                  <a:lnTo>
                    <a:pt x="349098" y="9493"/>
                  </a:lnTo>
                  <a:lnTo>
                    <a:pt x="356379" y="16524"/>
                  </a:lnTo>
                  <a:lnTo>
                    <a:pt x="370608" y="40597"/>
                  </a:lnTo>
                  <a:lnTo>
                    <a:pt x="377544" y="60842"/>
                  </a:lnTo>
                  <a:lnTo>
                    <a:pt x="382575" y="92696"/>
                  </a:lnTo>
                  <a:lnTo>
                    <a:pt x="387425" y="127304"/>
                  </a:lnTo>
                  <a:lnTo>
                    <a:pt x="388462" y="164029"/>
                  </a:lnTo>
                  <a:lnTo>
                    <a:pt x="388615" y="201532"/>
                  </a:lnTo>
                  <a:lnTo>
                    <a:pt x="388617" y="202528"/>
                  </a:lnTo>
                  <a:lnTo>
                    <a:pt x="389464" y="203192"/>
                  </a:lnTo>
                  <a:lnTo>
                    <a:pt x="395180" y="204346"/>
                  </a:lnTo>
                  <a:lnTo>
                    <a:pt x="395533" y="203557"/>
                  </a:lnTo>
                  <a:lnTo>
                    <a:pt x="396212" y="167907"/>
                  </a:lnTo>
                  <a:lnTo>
                    <a:pt x="407554" y="135388"/>
                  </a:lnTo>
                  <a:lnTo>
                    <a:pt x="418826" y="99487"/>
                  </a:lnTo>
                  <a:lnTo>
                    <a:pt x="433251" y="67686"/>
                  </a:lnTo>
                  <a:lnTo>
                    <a:pt x="451515" y="48642"/>
                  </a:lnTo>
                  <a:lnTo>
                    <a:pt x="468968" y="36320"/>
                  </a:lnTo>
                  <a:lnTo>
                    <a:pt x="500509" y="24572"/>
                  </a:lnTo>
                  <a:lnTo>
                    <a:pt x="527060" y="16356"/>
                  </a:lnTo>
                  <a:lnTo>
                    <a:pt x="539895" y="14212"/>
                  </a:lnTo>
                  <a:lnTo>
                    <a:pt x="556259" y="6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26"/>
            <p:cNvSpPr/>
            <p:nvPr/>
          </p:nvSpPr>
          <p:spPr>
            <a:xfrm>
              <a:off x="1790767" y="922020"/>
              <a:ext cx="22793" cy="373291"/>
            </a:xfrm>
            <a:custGeom>
              <a:avLst/>
              <a:gdLst/>
              <a:ahLst/>
              <a:cxnLst/>
              <a:rect l="0" t="0" r="0" b="0"/>
              <a:pathLst>
                <a:path w="22793" h="373291">
                  <a:moveTo>
                    <a:pt x="22792" y="0"/>
                  </a:moveTo>
                  <a:lnTo>
                    <a:pt x="22792" y="4045"/>
                  </a:lnTo>
                  <a:lnTo>
                    <a:pt x="20535" y="8289"/>
                  </a:lnTo>
                  <a:lnTo>
                    <a:pt x="18747" y="10606"/>
                  </a:lnTo>
                  <a:lnTo>
                    <a:pt x="13386" y="47785"/>
                  </a:lnTo>
                  <a:lnTo>
                    <a:pt x="9281" y="79069"/>
                  </a:lnTo>
                  <a:lnTo>
                    <a:pt x="7474" y="104568"/>
                  </a:lnTo>
                  <a:lnTo>
                    <a:pt x="3849" y="135657"/>
                  </a:lnTo>
                  <a:lnTo>
                    <a:pt x="1673" y="166972"/>
                  </a:lnTo>
                  <a:lnTo>
                    <a:pt x="706" y="198669"/>
                  </a:lnTo>
                  <a:lnTo>
                    <a:pt x="276" y="232513"/>
                  </a:lnTo>
                  <a:lnTo>
                    <a:pt x="85" y="262794"/>
                  </a:lnTo>
                  <a:lnTo>
                    <a:pt x="0" y="290364"/>
                  </a:lnTo>
                  <a:lnTo>
                    <a:pt x="799" y="327145"/>
                  </a:lnTo>
                  <a:lnTo>
                    <a:pt x="6496" y="361814"/>
                  </a:lnTo>
                  <a:lnTo>
                    <a:pt x="7695" y="365669"/>
                  </a:lnTo>
                  <a:lnTo>
                    <a:pt x="9341" y="368239"/>
                  </a:lnTo>
                  <a:lnTo>
                    <a:pt x="11285" y="369953"/>
                  </a:lnTo>
                  <a:lnTo>
                    <a:pt x="15702" y="371857"/>
                  </a:lnTo>
                  <a:lnTo>
                    <a:pt x="22378" y="373290"/>
                  </a:lnTo>
                  <a:lnTo>
                    <a:pt x="22792"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27"/>
            <p:cNvSpPr/>
            <p:nvPr/>
          </p:nvSpPr>
          <p:spPr>
            <a:xfrm>
              <a:off x="1173479" y="1021889"/>
              <a:ext cx="327662" cy="302208"/>
            </a:xfrm>
            <a:custGeom>
              <a:avLst/>
              <a:gdLst/>
              <a:ahLst/>
              <a:cxnLst/>
              <a:rect l="0" t="0" r="0" b="0"/>
              <a:pathLst>
                <a:path w="327662" h="302208">
                  <a:moveTo>
                    <a:pt x="0" y="90631"/>
                  </a:moveTo>
                  <a:lnTo>
                    <a:pt x="32756" y="121128"/>
                  </a:lnTo>
                  <a:lnTo>
                    <a:pt x="56180" y="132966"/>
                  </a:lnTo>
                  <a:lnTo>
                    <a:pt x="92470" y="136053"/>
                  </a:lnTo>
                  <a:lnTo>
                    <a:pt x="129676" y="136311"/>
                  </a:lnTo>
                  <a:lnTo>
                    <a:pt x="167659" y="122025"/>
                  </a:lnTo>
                  <a:lnTo>
                    <a:pt x="198124" y="107086"/>
                  </a:lnTo>
                  <a:lnTo>
                    <a:pt x="222518" y="86982"/>
                  </a:lnTo>
                  <a:lnTo>
                    <a:pt x="241385" y="59430"/>
                  </a:lnTo>
                  <a:lnTo>
                    <a:pt x="257432" y="21419"/>
                  </a:lnTo>
                  <a:lnTo>
                    <a:pt x="256090" y="13021"/>
                  </a:lnTo>
                  <a:lnTo>
                    <a:pt x="254547" y="8411"/>
                  </a:lnTo>
                  <a:lnTo>
                    <a:pt x="252671" y="5338"/>
                  </a:lnTo>
                  <a:lnTo>
                    <a:pt x="250574" y="3288"/>
                  </a:lnTo>
                  <a:lnTo>
                    <a:pt x="245987" y="1012"/>
                  </a:lnTo>
                  <a:lnTo>
                    <a:pt x="241125" y="0"/>
                  </a:lnTo>
                  <a:lnTo>
                    <a:pt x="229583" y="3476"/>
                  </a:lnTo>
                  <a:lnTo>
                    <a:pt x="196479" y="21169"/>
                  </a:lnTo>
                  <a:lnTo>
                    <a:pt x="186666" y="32665"/>
                  </a:lnTo>
                  <a:lnTo>
                    <a:pt x="164596" y="69012"/>
                  </a:lnTo>
                  <a:lnTo>
                    <a:pt x="150558" y="97677"/>
                  </a:lnTo>
                  <a:lnTo>
                    <a:pt x="140660" y="131759"/>
                  </a:lnTo>
                  <a:lnTo>
                    <a:pt x="133211" y="164529"/>
                  </a:lnTo>
                  <a:lnTo>
                    <a:pt x="132321" y="199827"/>
                  </a:lnTo>
                  <a:lnTo>
                    <a:pt x="142030" y="231264"/>
                  </a:lnTo>
                  <a:lnTo>
                    <a:pt x="160481" y="265071"/>
                  </a:lnTo>
                  <a:lnTo>
                    <a:pt x="171232" y="279073"/>
                  </a:lnTo>
                  <a:lnTo>
                    <a:pt x="184477" y="288118"/>
                  </a:lnTo>
                  <a:lnTo>
                    <a:pt x="218913" y="299977"/>
                  </a:lnTo>
                  <a:lnTo>
                    <a:pt x="235301" y="302207"/>
                  </a:lnTo>
                  <a:lnTo>
                    <a:pt x="266899" y="295372"/>
                  </a:lnTo>
                  <a:lnTo>
                    <a:pt x="303072" y="282622"/>
                  </a:lnTo>
                  <a:lnTo>
                    <a:pt x="327661" y="2735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28"/>
            <p:cNvSpPr/>
            <p:nvPr/>
          </p:nvSpPr>
          <p:spPr>
            <a:xfrm>
              <a:off x="879948" y="904369"/>
              <a:ext cx="275111" cy="371441"/>
            </a:xfrm>
            <a:custGeom>
              <a:avLst/>
              <a:gdLst/>
              <a:ahLst/>
              <a:cxnLst/>
              <a:rect l="0" t="0" r="0" b="0"/>
              <a:pathLst>
                <a:path w="275111" h="371441">
                  <a:moveTo>
                    <a:pt x="19212" y="116710"/>
                  </a:moveTo>
                  <a:lnTo>
                    <a:pt x="19212" y="106104"/>
                  </a:lnTo>
                  <a:lnTo>
                    <a:pt x="17518" y="103713"/>
                  </a:lnTo>
                  <a:lnTo>
                    <a:pt x="8738" y="96302"/>
                  </a:lnTo>
                  <a:lnTo>
                    <a:pt x="554" y="79634"/>
                  </a:lnTo>
                  <a:lnTo>
                    <a:pt x="0" y="75906"/>
                  </a:lnTo>
                  <a:lnTo>
                    <a:pt x="1642" y="69506"/>
                  </a:lnTo>
                  <a:lnTo>
                    <a:pt x="17679" y="37735"/>
                  </a:lnTo>
                  <a:lnTo>
                    <a:pt x="25868" y="27706"/>
                  </a:lnTo>
                  <a:lnTo>
                    <a:pt x="44044" y="16585"/>
                  </a:lnTo>
                  <a:lnTo>
                    <a:pt x="80431" y="2605"/>
                  </a:lnTo>
                  <a:lnTo>
                    <a:pt x="87965" y="0"/>
                  </a:lnTo>
                  <a:lnTo>
                    <a:pt x="114748" y="379"/>
                  </a:lnTo>
                  <a:lnTo>
                    <a:pt x="144133" y="5854"/>
                  </a:lnTo>
                  <a:lnTo>
                    <a:pt x="174288" y="16883"/>
                  </a:lnTo>
                  <a:lnTo>
                    <a:pt x="204672" y="34921"/>
                  </a:lnTo>
                  <a:lnTo>
                    <a:pt x="231078" y="56352"/>
                  </a:lnTo>
                  <a:lnTo>
                    <a:pt x="250944" y="86879"/>
                  </a:lnTo>
                  <a:lnTo>
                    <a:pt x="267554" y="122735"/>
                  </a:lnTo>
                  <a:lnTo>
                    <a:pt x="275110" y="160170"/>
                  </a:lnTo>
                  <a:lnTo>
                    <a:pt x="273304" y="198073"/>
                  </a:lnTo>
                  <a:lnTo>
                    <a:pt x="263361" y="236115"/>
                  </a:lnTo>
                  <a:lnTo>
                    <a:pt x="249691" y="270153"/>
                  </a:lnTo>
                  <a:lnTo>
                    <a:pt x="223817" y="305911"/>
                  </a:lnTo>
                  <a:lnTo>
                    <a:pt x="191990" y="335176"/>
                  </a:lnTo>
                  <a:lnTo>
                    <a:pt x="157386" y="353469"/>
                  </a:lnTo>
                  <a:lnTo>
                    <a:pt x="126092" y="365235"/>
                  </a:lnTo>
                  <a:lnTo>
                    <a:pt x="103091" y="371440"/>
                  </a:lnTo>
                  <a:lnTo>
                    <a:pt x="81036" y="368669"/>
                  </a:lnTo>
                  <a:lnTo>
                    <a:pt x="64247" y="362486"/>
                  </a:lnTo>
                  <a:lnTo>
                    <a:pt x="42072" y="3453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29"/>
            <p:cNvSpPr/>
            <p:nvPr/>
          </p:nvSpPr>
          <p:spPr>
            <a:xfrm>
              <a:off x="922113" y="1009856"/>
              <a:ext cx="15148" cy="300785"/>
            </a:xfrm>
            <a:custGeom>
              <a:avLst/>
              <a:gdLst/>
              <a:ahLst/>
              <a:cxnLst/>
              <a:rect l="0" t="0" r="0" b="0"/>
              <a:pathLst>
                <a:path w="15148" h="300785">
                  <a:moveTo>
                    <a:pt x="7526" y="26464"/>
                  </a:moveTo>
                  <a:lnTo>
                    <a:pt x="7526" y="22418"/>
                  </a:lnTo>
                  <a:lnTo>
                    <a:pt x="5269" y="18175"/>
                  </a:lnTo>
                  <a:lnTo>
                    <a:pt x="966" y="12596"/>
                  </a:lnTo>
                  <a:lnTo>
                    <a:pt x="116" y="5411"/>
                  </a:lnTo>
                  <a:lnTo>
                    <a:pt x="0" y="738"/>
                  </a:lnTo>
                  <a:lnTo>
                    <a:pt x="815" y="0"/>
                  </a:lnTo>
                  <a:lnTo>
                    <a:pt x="2206" y="354"/>
                  </a:lnTo>
                  <a:lnTo>
                    <a:pt x="3979" y="1437"/>
                  </a:lnTo>
                  <a:lnTo>
                    <a:pt x="5162" y="3006"/>
                  </a:lnTo>
                  <a:lnTo>
                    <a:pt x="6475" y="7007"/>
                  </a:lnTo>
                  <a:lnTo>
                    <a:pt x="7434" y="38626"/>
                  </a:lnTo>
                  <a:lnTo>
                    <a:pt x="7499" y="66380"/>
                  </a:lnTo>
                  <a:lnTo>
                    <a:pt x="7518" y="97369"/>
                  </a:lnTo>
                  <a:lnTo>
                    <a:pt x="7523" y="122324"/>
                  </a:lnTo>
                  <a:lnTo>
                    <a:pt x="8372" y="149501"/>
                  </a:lnTo>
                  <a:lnTo>
                    <a:pt x="11571" y="175691"/>
                  </a:lnTo>
                  <a:lnTo>
                    <a:pt x="13557" y="201443"/>
                  </a:lnTo>
                  <a:lnTo>
                    <a:pt x="12418" y="237482"/>
                  </a:lnTo>
                  <a:lnTo>
                    <a:pt x="8493" y="271911"/>
                  </a:lnTo>
                  <a:lnTo>
                    <a:pt x="7611" y="297468"/>
                  </a:lnTo>
                  <a:lnTo>
                    <a:pt x="8430" y="298573"/>
                  </a:lnTo>
                  <a:lnTo>
                    <a:pt x="15147" y="3007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SMARTInkShape-Group56"/>
          <p:cNvGrpSpPr/>
          <p:nvPr/>
        </p:nvGrpSpPr>
        <p:grpSpPr>
          <a:xfrm>
            <a:off x="2887980" y="1485900"/>
            <a:ext cx="6278421" cy="2164016"/>
            <a:chOff x="2887980" y="1485900"/>
            <a:chExt cx="6278421" cy="2164016"/>
          </a:xfrm>
        </p:grpSpPr>
        <p:sp>
          <p:nvSpPr>
            <p:cNvPr id="19" name="SMARTInkShape-730"/>
            <p:cNvSpPr/>
            <p:nvPr/>
          </p:nvSpPr>
          <p:spPr>
            <a:xfrm>
              <a:off x="7170419" y="3230880"/>
              <a:ext cx="167642" cy="68580"/>
            </a:xfrm>
            <a:custGeom>
              <a:avLst/>
              <a:gdLst/>
              <a:ahLst/>
              <a:cxnLst/>
              <a:rect l="0" t="0" r="0" b="0"/>
              <a:pathLst>
                <a:path w="167642" h="68580">
                  <a:moveTo>
                    <a:pt x="0" y="68579"/>
                  </a:moveTo>
                  <a:lnTo>
                    <a:pt x="0" y="62019"/>
                  </a:lnTo>
                  <a:lnTo>
                    <a:pt x="10607" y="50446"/>
                  </a:lnTo>
                  <a:lnTo>
                    <a:pt x="27339" y="40570"/>
                  </a:lnTo>
                  <a:lnTo>
                    <a:pt x="56483" y="30466"/>
                  </a:lnTo>
                  <a:lnTo>
                    <a:pt x="84752" y="22855"/>
                  </a:lnTo>
                  <a:lnTo>
                    <a:pt x="120599" y="16744"/>
                  </a:lnTo>
                  <a:lnTo>
                    <a:pt x="150447" y="9453"/>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31"/>
            <p:cNvSpPr/>
            <p:nvPr/>
          </p:nvSpPr>
          <p:spPr>
            <a:xfrm>
              <a:off x="7208664" y="2964314"/>
              <a:ext cx="213217" cy="426587"/>
            </a:xfrm>
            <a:custGeom>
              <a:avLst/>
              <a:gdLst/>
              <a:ahLst/>
              <a:cxnLst/>
              <a:rect l="0" t="0" r="0" b="0"/>
              <a:pathLst>
                <a:path w="213217" h="426587">
                  <a:moveTo>
                    <a:pt x="213216" y="60826"/>
                  </a:moveTo>
                  <a:lnTo>
                    <a:pt x="212369" y="27623"/>
                  </a:lnTo>
                  <a:lnTo>
                    <a:pt x="209170" y="21233"/>
                  </a:lnTo>
                  <a:lnTo>
                    <a:pt x="198564" y="12876"/>
                  </a:lnTo>
                  <a:lnTo>
                    <a:pt x="184697" y="5037"/>
                  </a:lnTo>
                  <a:lnTo>
                    <a:pt x="158758" y="887"/>
                  </a:lnTo>
                  <a:lnTo>
                    <a:pt x="125674" y="0"/>
                  </a:lnTo>
                  <a:lnTo>
                    <a:pt x="93791" y="5976"/>
                  </a:lnTo>
                  <a:lnTo>
                    <a:pt x="59973" y="17781"/>
                  </a:lnTo>
                  <a:lnTo>
                    <a:pt x="41751" y="29351"/>
                  </a:lnTo>
                  <a:lnTo>
                    <a:pt x="17519" y="59440"/>
                  </a:lnTo>
                  <a:lnTo>
                    <a:pt x="5414" y="84917"/>
                  </a:lnTo>
                  <a:lnTo>
                    <a:pt x="587" y="121948"/>
                  </a:lnTo>
                  <a:lnTo>
                    <a:pt x="0" y="152298"/>
                  </a:lnTo>
                  <a:lnTo>
                    <a:pt x="11204" y="188835"/>
                  </a:lnTo>
                  <a:lnTo>
                    <a:pt x="19775" y="219451"/>
                  </a:lnTo>
                  <a:lnTo>
                    <a:pt x="26830" y="253264"/>
                  </a:lnTo>
                  <a:lnTo>
                    <a:pt x="31901" y="290561"/>
                  </a:lnTo>
                  <a:lnTo>
                    <a:pt x="36760" y="326244"/>
                  </a:lnTo>
                  <a:lnTo>
                    <a:pt x="42956" y="357752"/>
                  </a:lnTo>
                  <a:lnTo>
                    <a:pt x="45231" y="392027"/>
                  </a:lnTo>
                  <a:lnTo>
                    <a:pt x="45473" y="404304"/>
                  </a:lnTo>
                  <a:lnTo>
                    <a:pt x="43273" y="410474"/>
                  </a:lnTo>
                  <a:lnTo>
                    <a:pt x="39006" y="417288"/>
                  </a:lnTo>
                  <a:lnTo>
                    <a:pt x="37955" y="4265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32"/>
            <p:cNvSpPr/>
            <p:nvPr/>
          </p:nvSpPr>
          <p:spPr>
            <a:xfrm>
              <a:off x="8267700" y="2621280"/>
              <a:ext cx="213361" cy="7621"/>
            </a:xfrm>
            <a:custGeom>
              <a:avLst/>
              <a:gdLst/>
              <a:ahLst/>
              <a:cxnLst/>
              <a:rect l="0" t="0" r="0" b="0"/>
              <a:pathLst>
                <a:path w="213361" h="7621">
                  <a:moveTo>
                    <a:pt x="0" y="7620"/>
                  </a:moveTo>
                  <a:lnTo>
                    <a:pt x="0" y="1059"/>
                  </a:lnTo>
                  <a:lnTo>
                    <a:pt x="846" y="706"/>
                  </a:lnTo>
                  <a:lnTo>
                    <a:pt x="35078" y="27"/>
                  </a:lnTo>
                  <a:lnTo>
                    <a:pt x="72342" y="5"/>
                  </a:lnTo>
                  <a:lnTo>
                    <a:pt x="108176" y="1"/>
                  </a:lnTo>
                  <a:lnTo>
                    <a:pt x="137603" y="0"/>
                  </a:lnTo>
                  <a:lnTo>
                    <a:pt x="173842" y="0"/>
                  </a:lnTo>
                  <a:lnTo>
                    <a:pt x="2133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33"/>
            <p:cNvSpPr/>
            <p:nvPr/>
          </p:nvSpPr>
          <p:spPr>
            <a:xfrm>
              <a:off x="8351519" y="2491740"/>
              <a:ext cx="1" cy="205741"/>
            </a:xfrm>
            <a:custGeom>
              <a:avLst/>
              <a:gdLst/>
              <a:ahLst/>
              <a:cxnLst/>
              <a:rect l="0" t="0" r="0" b="0"/>
              <a:pathLst>
                <a:path w="1" h="205741">
                  <a:moveTo>
                    <a:pt x="0" y="0"/>
                  </a:moveTo>
                  <a:lnTo>
                    <a:pt x="0" y="32575"/>
                  </a:lnTo>
                  <a:lnTo>
                    <a:pt x="0" y="68855"/>
                  </a:lnTo>
                  <a:lnTo>
                    <a:pt x="0" y="104351"/>
                  </a:lnTo>
                  <a:lnTo>
                    <a:pt x="0" y="136700"/>
                  </a:lnTo>
                  <a:lnTo>
                    <a:pt x="0" y="173506"/>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34"/>
            <p:cNvSpPr/>
            <p:nvPr/>
          </p:nvSpPr>
          <p:spPr>
            <a:xfrm>
              <a:off x="7742515" y="2575559"/>
              <a:ext cx="311825" cy="175261"/>
            </a:xfrm>
            <a:custGeom>
              <a:avLst/>
              <a:gdLst/>
              <a:ahLst/>
              <a:cxnLst/>
              <a:rect l="0" t="0" r="0" b="0"/>
              <a:pathLst>
                <a:path w="311825" h="175261">
                  <a:moveTo>
                    <a:pt x="151804" y="0"/>
                  </a:moveTo>
                  <a:lnTo>
                    <a:pt x="140453" y="0"/>
                  </a:lnTo>
                  <a:lnTo>
                    <a:pt x="136035" y="2258"/>
                  </a:lnTo>
                  <a:lnTo>
                    <a:pt x="131249" y="5237"/>
                  </a:lnTo>
                  <a:lnTo>
                    <a:pt x="109294" y="14341"/>
                  </a:lnTo>
                  <a:lnTo>
                    <a:pt x="71987" y="41854"/>
                  </a:lnTo>
                  <a:lnTo>
                    <a:pt x="34625" y="76695"/>
                  </a:lnTo>
                  <a:lnTo>
                    <a:pt x="9572" y="114365"/>
                  </a:lnTo>
                  <a:lnTo>
                    <a:pt x="2418" y="134922"/>
                  </a:lnTo>
                  <a:lnTo>
                    <a:pt x="0" y="157038"/>
                  </a:lnTo>
                  <a:lnTo>
                    <a:pt x="1495" y="161419"/>
                  </a:lnTo>
                  <a:lnTo>
                    <a:pt x="7671" y="168544"/>
                  </a:lnTo>
                  <a:lnTo>
                    <a:pt x="18319" y="172275"/>
                  </a:lnTo>
                  <a:lnTo>
                    <a:pt x="41805" y="174671"/>
                  </a:lnTo>
                  <a:lnTo>
                    <a:pt x="67988" y="169061"/>
                  </a:lnTo>
                  <a:lnTo>
                    <a:pt x="100782" y="153995"/>
                  </a:lnTo>
                  <a:lnTo>
                    <a:pt x="136551" y="121717"/>
                  </a:lnTo>
                  <a:lnTo>
                    <a:pt x="145872" y="110823"/>
                  </a:lnTo>
                  <a:lnTo>
                    <a:pt x="156497" y="87649"/>
                  </a:lnTo>
                  <a:lnTo>
                    <a:pt x="159253" y="59704"/>
                  </a:lnTo>
                  <a:lnTo>
                    <a:pt x="157090" y="53911"/>
                  </a:lnTo>
                  <a:lnTo>
                    <a:pt x="152848" y="47338"/>
                  </a:lnTo>
                  <a:lnTo>
                    <a:pt x="153348" y="46799"/>
                  </a:lnTo>
                  <a:lnTo>
                    <a:pt x="156159" y="46200"/>
                  </a:lnTo>
                  <a:lnTo>
                    <a:pt x="157247" y="46887"/>
                  </a:lnTo>
                  <a:lnTo>
                    <a:pt x="157973" y="48191"/>
                  </a:lnTo>
                  <a:lnTo>
                    <a:pt x="170005" y="85814"/>
                  </a:lnTo>
                  <a:lnTo>
                    <a:pt x="180674" y="108611"/>
                  </a:lnTo>
                  <a:lnTo>
                    <a:pt x="213226" y="144037"/>
                  </a:lnTo>
                  <a:lnTo>
                    <a:pt x="230775" y="155755"/>
                  </a:lnTo>
                  <a:lnTo>
                    <a:pt x="266469" y="169953"/>
                  </a:lnTo>
                  <a:lnTo>
                    <a:pt x="301251" y="174795"/>
                  </a:lnTo>
                  <a:lnTo>
                    <a:pt x="311824"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35"/>
            <p:cNvSpPr/>
            <p:nvPr/>
          </p:nvSpPr>
          <p:spPr>
            <a:xfrm>
              <a:off x="7696200" y="2507007"/>
              <a:ext cx="7620" cy="7594"/>
            </a:xfrm>
            <a:custGeom>
              <a:avLst/>
              <a:gdLst/>
              <a:ahLst/>
              <a:cxnLst/>
              <a:rect l="0" t="0" r="0" b="0"/>
              <a:pathLst>
                <a:path w="7620" h="7594">
                  <a:moveTo>
                    <a:pt x="0" y="7593"/>
                  </a:moveTo>
                  <a:lnTo>
                    <a:pt x="0" y="66"/>
                  </a:lnTo>
                  <a:lnTo>
                    <a:pt x="4044" y="0"/>
                  </a:lnTo>
                  <a:lnTo>
                    <a:pt x="5236" y="838"/>
                  </a:lnTo>
                  <a:lnTo>
                    <a:pt x="6031" y="2242"/>
                  </a:lnTo>
                  <a:lnTo>
                    <a:pt x="7619" y="75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36"/>
            <p:cNvSpPr/>
            <p:nvPr/>
          </p:nvSpPr>
          <p:spPr>
            <a:xfrm>
              <a:off x="7635239" y="2583180"/>
              <a:ext cx="45722" cy="175261"/>
            </a:xfrm>
            <a:custGeom>
              <a:avLst/>
              <a:gdLst/>
              <a:ahLst/>
              <a:cxnLst/>
              <a:rect l="0" t="0" r="0" b="0"/>
              <a:pathLst>
                <a:path w="45722" h="175261">
                  <a:moveTo>
                    <a:pt x="45721" y="0"/>
                  </a:moveTo>
                  <a:lnTo>
                    <a:pt x="45721" y="33465"/>
                  </a:lnTo>
                  <a:lnTo>
                    <a:pt x="43462" y="54224"/>
                  </a:lnTo>
                  <a:lnTo>
                    <a:pt x="37960" y="91556"/>
                  </a:lnTo>
                  <a:lnTo>
                    <a:pt x="31379" y="114334"/>
                  </a:lnTo>
                  <a:lnTo>
                    <a:pt x="13655" y="148359"/>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37"/>
            <p:cNvSpPr/>
            <p:nvPr/>
          </p:nvSpPr>
          <p:spPr>
            <a:xfrm>
              <a:off x="7209328" y="2560796"/>
              <a:ext cx="364953" cy="219265"/>
            </a:xfrm>
            <a:custGeom>
              <a:avLst/>
              <a:gdLst/>
              <a:ahLst/>
              <a:cxnLst/>
              <a:rect l="0" t="0" r="0" b="0"/>
              <a:pathLst>
                <a:path w="364953" h="219265">
                  <a:moveTo>
                    <a:pt x="22052" y="75723"/>
                  </a:moveTo>
                  <a:lnTo>
                    <a:pt x="22052" y="79769"/>
                  </a:lnTo>
                  <a:lnTo>
                    <a:pt x="22898" y="80960"/>
                  </a:lnTo>
                  <a:lnTo>
                    <a:pt x="24310" y="81755"/>
                  </a:lnTo>
                  <a:lnTo>
                    <a:pt x="26097" y="82284"/>
                  </a:lnTo>
                  <a:lnTo>
                    <a:pt x="35896" y="88371"/>
                  </a:lnTo>
                  <a:lnTo>
                    <a:pt x="62142" y="90622"/>
                  </a:lnTo>
                  <a:lnTo>
                    <a:pt x="99486" y="80328"/>
                  </a:lnTo>
                  <a:lnTo>
                    <a:pt x="122892" y="74940"/>
                  </a:lnTo>
                  <a:lnTo>
                    <a:pt x="153219" y="55046"/>
                  </a:lnTo>
                  <a:lnTo>
                    <a:pt x="168916" y="36207"/>
                  </a:lnTo>
                  <a:lnTo>
                    <a:pt x="171991" y="28245"/>
                  </a:lnTo>
                  <a:lnTo>
                    <a:pt x="172812" y="23751"/>
                  </a:lnTo>
                  <a:lnTo>
                    <a:pt x="171465" y="16500"/>
                  </a:lnTo>
                  <a:lnTo>
                    <a:pt x="165947" y="7658"/>
                  </a:lnTo>
                  <a:lnTo>
                    <a:pt x="163702" y="4947"/>
                  </a:lnTo>
                  <a:lnTo>
                    <a:pt x="156691" y="1934"/>
                  </a:lnTo>
                  <a:lnTo>
                    <a:pt x="138394" y="0"/>
                  </a:lnTo>
                  <a:lnTo>
                    <a:pt x="102879" y="7875"/>
                  </a:lnTo>
                  <a:lnTo>
                    <a:pt x="85915" y="13396"/>
                  </a:lnTo>
                  <a:lnTo>
                    <a:pt x="51743" y="35572"/>
                  </a:lnTo>
                  <a:lnTo>
                    <a:pt x="33483" y="54514"/>
                  </a:lnTo>
                  <a:lnTo>
                    <a:pt x="13011" y="91181"/>
                  </a:lnTo>
                  <a:lnTo>
                    <a:pt x="5333" y="106300"/>
                  </a:lnTo>
                  <a:lnTo>
                    <a:pt x="0" y="144316"/>
                  </a:lnTo>
                  <a:lnTo>
                    <a:pt x="3476" y="167167"/>
                  </a:lnTo>
                  <a:lnTo>
                    <a:pt x="13913" y="185979"/>
                  </a:lnTo>
                  <a:lnTo>
                    <a:pt x="27731" y="202278"/>
                  </a:lnTo>
                  <a:lnTo>
                    <a:pt x="46594" y="213786"/>
                  </a:lnTo>
                  <a:lnTo>
                    <a:pt x="64225" y="218513"/>
                  </a:lnTo>
                  <a:lnTo>
                    <a:pt x="91437" y="219264"/>
                  </a:lnTo>
                  <a:lnTo>
                    <a:pt x="128838" y="209846"/>
                  </a:lnTo>
                  <a:lnTo>
                    <a:pt x="158386" y="194002"/>
                  </a:lnTo>
                  <a:lnTo>
                    <a:pt x="190753" y="169558"/>
                  </a:lnTo>
                  <a:lnTo>
                    <a:pt x="225674" y="135995"/>
                  </a:lnTo>
                  <a:lnTo>
                    <a:pt x="252066" y="98493"/>
                  </a:lnTo>
                  <a:lnTo>
                    <a:pt x="261419" y="76543"/>
                  </a:lnTo>
                  <a:lnTo>
                    <a:pt x="267266" y="55785"/>
                  </a:lnTo>
                  <a:lnTo>
                    <a:pt x="270736" y="49082"/>
                  </a:lnTo>
                  <a:lnTo>
                    <a:pt x="273404" y="38120"/>
                  </a:lnTo>
                  <a:lnTo>
                    <a:pt x="269434" y="41816"/>
                  </a:lnTo>
                  <a:lnTo>
                    <a:pt x="267466" y="45978"/>
                  </a:lnTo>
                  <a:lnTo>
                    <a:pt x="259423" y="80233"/>
                  </a:lnTo>
                  <a:lnTo>
                    <a:pt x="256166" y="114417"/>
                  </a:lnTo>
                  <a:lnTo>
                    <a:pt x="246140" y="151155"/>
                  </a:lnTo>
                  <a:lnTo>
                    <a:pt x="243153" y="180323"/>
                  </a:lnTo>
                  <a:lnTo>
                    <a:pt x="236481" y="188782"/>
                  </a:lnTo>
                  <a:lnTo>
                    <a:pt x="236125" y="188349"/>
                  </a:lnTo>
                  <a:lnTo>
                    <a:pt x="235415" y="156456"/>
                  </a:lnTo>
                  <a:lnTo>
                    <a:pt x="237670" y="135769"/>
                  </a:lnTo>
                  <a:lnTo>
                    <a:pt x="245958" y="113552"/>
                  </a:lnTo>
                  <a:lnTo>
                    <a:pt x="268817" y="76534"/>
                  </a:lnTo>
                  <a:lnTo>
                    <a:pt x="284633" y="59783"/>
                  </a:lnTo>
                  <a:lnTo>
                    <a:pt x="319693" y="39235"/>
                  </a:lnTo>
                  <a:lnTo>
                    <a:pt x="343719" y="26590"/>
                  </a:lnTo>
                  <a:lnTo>
                    <a:pt x="364952" y="223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38"/>
            <p:cNvSpPr/>
            <p:nvPr/>
          </p:nvSpPr>
          <p:spPr>
            <a:xfrm>
              <a:off x="7010400" y="2598419"/>
              <a:ext cx="175261" cy="45722"/>
            </a:xfrm>
            <a:custGeom>
              <a:avLst/>
              <a:gdLst/>
              <a:ahLst/>
              <a:cxnLst/>
              <a:rect l="0" t="0" r="0" b="0"/>
              <a:pathLst>
                <a:path w="175261" h="45722">
                  <a:moveTo>
                    <a:pt x="0" y="45721"/>
                  </a:moveTo>
                  <a:lnTo>
                    <a:pt x="4044" y="45721"/>
                  </a:lnTo>
                  <a:lnTo>
                    <a:pt x="8289" y="43463"/>
                  </a:lnTo>
                  <a:lnTo>
                    <a:pt x="12997" y="40484"/>
                  </a:lnTo>
                  <a:lnTo>
                    <a:pt x="47683" y="27588"/>
                  </a:lnTo>
                  <a:lnTo>
                    <a:pt x="81824" y="22948"/>
                  </a:lnTo>
                  <a:lnTo>
                    <a:pt x="116163" y="14756"/>
                  </a:lnTo>
                  <a:lnTo>
                    <a:pt x="153178" y="7714"/>
                  </a:lnTo>
                  <a:lnTo>
                    <a:pt x="1752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39"/>
            <p:cNvSpPr/>
            <p:nvPr/>
          </p:nvSpPr>
          <p:spPr>
            <a:xfrm>
              <a:off x="7094219" y="2331720"/>
              <a:ext cx="15242" cy="434340"/>
            </a:xfrm>
            <a:custGeom>
              <a:avLst/>
              <a:gdLst/>
              <a:ahLst/>
              <a:cxnLst/>
              <a:rect l="0" t="0" r="0" b="0"/>
              <a:pathLst>
                <a:path w="15242" h="434340">
                  <a:moveTo>
                    <a:pt x="15241" y="0"/>
                  </a:moveTo>
                  <a:lnTo>
                    <a:pt x="11195" y="4045"/>
                  </a:lnTo>
                  <a:lnTo>
                    <a:pt x="9209" y="8288"/>
                  </a:lnTo>
                  <a:lnTo>
                    <a:pt x="7760" y="39496"/>
                  </a:lnTo>
                  <a:lnTo>
                    <a:pt x="7648" y="72901"/>
                  </a:lnTo>
                  <a:lnTo>
                    <a:pt x="7629" y="106172"/>
                  </a:lnTo>
                  <a:lnTo>
                    <a:pt x="7624" y="132701"/>
                  </a:lnTo>
                  <a:lnTo>
                    <a:pt x="7622" y="161424"/>
                  </a:lnTo>
                  <a:lnTo>
                    <a:pt x="7621" y="191124"/>
                  </a:lnTo>
                  <a:lnTo>
                    <a:pt x="7620" y="221257"/>
                  </a:lnTo>
                  <a:lnTo>
                    <a:pt x="7620" y="251583"/>
                  </a:lnTo>
                  <a:lnTo>
                    <a:pt x="7620" y="281994"/>
                  </a:lnTo>
                  <a:lnTo>
                    <a:pt x="7620" y="312444"/>
                  </a:lnTo>
                  <a:lnTo>
                    <a:pt x="7620" y="341217"/>
                  </a:lnTo>
                  <a:lnTo>
                    <a:pt x="7620" y="374763"/>
                  </a:lnTo>
                  <a:lnTo>
                    <a:pt x="6773" y="396179"/>
                  </a:lnTo>
                  <a:lnTo>
                    <a:pt x="0"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40"/>
            <p:cNvSpPr/>
            <p:nvPr/>
          </p:nvSpPr>
          <p:spPr>
            <a:xfrm>
              <a:off x="3070859" y="1592579"/>
              <a:ext cx="291196" cy="426631"/>
            </a:xfrm>
            <a:custGeom>
              <a:avLst/>
              <a:gdLst/>
              <a:ahLst/>
              <a:cxnLst/>
              <a:rect l="0" t="0" r="0" b="0"/>
              <a:pathLst>
                <a:path w="291196" h="426631">
                  <a:moveTo>
                    <a:pt x="259081" y="0"/>
                  </a:moveTo>
                  <a:lnTo>
                    <a:pt x="255036" y="4046"/>
                  </a:lnTo>
                  <a:lnTo>
                    <a:pt x="224806" y="19954"/>
                  </a:lnTo>
                  <a:lnTo>
                    <a:pt x="205748" y="30882"/>
                  </a:lnTo>
                  <a:lnTo>
                    <a:pt x="170371" y="43488"/>
                  </a:lnTo>
                  <a:lnTo>
                    <a:pt x="142608" y="55735"/>
                  </a:lnTo>
                  <a:lnTo>
                    <a:pt x="115593" y="69645"/>
                  </a:lnTo>
                  <a:lnTo>
                    <a:pt x="78841" y="89498"/>
                  </a:lnTo>
                  <a:lnTo>
                    <a:pt x="46503" y="106105"/>
                  </a:lnTo>
                  <a:lnTo>
                    <a:pt x="28288" y="116585"/>
                  </a:lnTo>
                  <a:lnTo>
                    <a:pt x="17371" y="126887"/>
                  </a:lnTo>
                  <a:lnTo>
                    <a:pt x="11954" y="137110"/>
                  </a:lnTo>
                  <a:lnTo>
                    <a:pt x="10509" y="142207"/>
                  </a:lnTo>
                  <a:lnTo>
                    <a:pt x="11240" y="146451"/>
                  </a:lnTo>
                  <a:lnTo>
                    <a:pt x="13420" y="150128"/>
                  </a:lnTo>
                  <a:lnTo>
                    <a:pt x="33131" y="166157"/>
                  </a:lnTo>
                  <a:lnTo>
                    <a:pt x="62216" y="180653"/>
                  </a:lnTo>
                  <a:lnTo>
                    <a:pt x="93600" y="191628"/>
                  </a:lnTo>
                  <a:lnTo>
                    <a:pt x="118647" y="199751"/>
                  </a:lnTo>
                  <a:lnTo>
                    <a:pt x="146712" y="209005"/>
                  </a:lnTo>
                  <a:lnTo>
                    <a:pt x="176119" y="218763"/>
                  </a:lnTo>
                  <a:lnTo>
                    <a:pt x="203865" y="231001"/>
                  </a:lnTo>
                  <a:lnTo>
                    <a:pt x="238769" y="249914"/>
                  </a:lnTo>
                  <a:lnTo>
                    <a:pt x="256827" y="262627"/>
                  </a:lnTo>
                  <a:lnTo>
                    <a:pt x="279579" y="287977"/>
                  </a:lnTo>
                  <a:lnTo>
                    <a:pt x="288793" y="304097"/>
                  </a:lnTo>
                  <a:lnTo>
                    <a:pt x="291195" y="321985"/>
                  </a:lnTo>
                  <a:lnTo>
                    <a:pt x="290650" y="331497"/>
                  </a:lnTo>
                  <a:lnTo>
                    <a:pt x="283272" y="348839"/>
                  </a:lnTo>
                  <a:lnTo>
                    <a:pt x="264837" y="370625"/>
                  </a:lnTo>
                  <a:lnTo>
                    <a:pt x="231807" y="393156"/>
                  </a:lnTo>
                  <a:lnTo>
                    <a:pt x="202645" y="404734"/>
                  </a:lnTo>
                  <a:lnTo>
                    <a:pt x="172556" y="413527"/>
                  </a:lnTo>
                  <a:lnTo>
                    <a:pt x="138147" y="421494"/>
                  </a:lnTo>
                  <a:lnTo>
                    <a:pt x="105185" y="425172"/>
                  </a:lnTo>
                  <a:lnTo>
                    <a:pt x="69925" y="426262"/>
                  </a:lnTo>
                  <a:lnTo>
                    <a:pt x="33098" y="426630"/>
                  </a:lnTo>
                  <a:lnTo>
                    <a:pt x="15075" y="425847"/>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41"/>
            <p:cNvSpPr/>
            <p:nvPr/>
          </p:nvSpPr>
          <p:spPr>
            <a:xfrm>
              <a:off x="3470233" y="1767840"/>
              <a:ext cx="187368" cy="227358"/>
            </a:xfrm>
            <a:custGeom>
              <a:avLst/>
              <a:gdLst/>
              <a:ahLst/>
              <a:cxnLst/>
              <a:rect l="0" t="0" r="0" b="0"/>
              <a:pathLst>
                <a:path w="187368" h="227358">
                  <a:moveTo>
                    <a:pt x="126407" y="0"/>
                  </a:moveTo>
                  <a:lnTo>
                    <a:pt x="132967" y="0"/>
                  </a:lnTo>
                  <a:lnTo>
                    <a:pt x="133320" y="846"/>
                  </a:lnTo>
                  <a:lnTo>
                    <a:pt x="133712" y="4045"/>
                  </a:lnTo>
                  <a:lnTo>
                    <a:pt x="132971" y="5236"/>
                  </a:lnTo>
                  <a:lnTo>
                    <a:pt x="131629" y="6031"/>
                  </a:lnTo>
                  <a:lnTo>
                    <a:pt x="114081" y="14340"/>
                  </a:lnTo>
                  <a:lnTo>
                    <a:pt x="95379" y="27485"/>
                  </a:lnTo>
                  <a:lnTo>
                    <a:pt x="64203" y="61569"/>
                  </a:lnTo>
                  <a:lnTo>
                    <a:pt x="35568" y="97643"/>
                  </a:lnTo>
                  <a:lnTo>
                    <a:pt x="18117" y="127333"/>
                  </a:lnTo>
                  <a:lnTo>
                    <a:pt x="3916" y="156732"/>
                  </a:lnTo>
                  <a:lnTo>
                    <a:pt x="0" y="173798"/>
                  </a:lnTo>
                  <a:lnTo>
                    <a:pt x="517" y="187592"/>
                  </a:lnTo>
                  <a:lnTo>
                    <a:pt x="1840" y="193641"/>
                  </a:lnTo>
                  <a:lnTo>
                    <a:pt x="10084" y="204878"/>
                  </a:lnTo>
                  <a:lnTo>
                    <a:pt x="22214" y="214670"/>
                  </a:lnTo>
                  <a:lnTo>
                    <a:pt x="36072" y="221844"/>
                  </a:lnTo>
                  <a:lnTo>
                    <a:pt x="71748" y="227265"/>
                  </a:lnTo>
                  <a:lnTo>
                    <a:pt x="102215" y="227357"/>
                  </a:lnTo>
                  <a:lnTo>
                    <a:pt x="135984" y="222399"/>
                  </a:lnTo>
                  <a:lnTo>
                    <a:pt x="168750" y="215396"/>
                  </a:lnTo>
                  <a:lnTo>
                    <a:pt x="187367"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42"/>
            <p:cNvSpPr/>
            <p:nvPr/>
          </p:nvSpPr>
          <p:spPr>
            <a:xfrm>
              <a:off x="3796520" y="1790793"/>
              <a:ext cx="272561" cy="182517"/>
            </a:xfrm>
            <a:custGeom>
              <a:avLst/>
              <a:gdLst/>
              <a:ahLst/>
              <a:cxnLst/>
              <a:rect l="0" t="0" r="0" b="0"/>
              <a:pathLst>
                <a:path w="272561" h="182517">
                  <a:moveTo>
                    <a:pt x="127780" y="7527"/>
                  </a:moveTo>
                  <a:lnTo>
                    <a:pt x="127780" y="220"/>
                  </a:lnTo>
                  <a:lnTo>
                    <a:pt x="123734" y="0"/>
                  </a:lnTo>
                  <a:lnTo>
                    <a:pt x="119490" y="2206"/>
                  </a:lnTo>
                  <a:lnTo>
                    <a:pt x="81579" y="27246"/>
                  </a:lnTo>
                  <a:lnTo>
                    <a:pt x="57349" y="56389"/>
                  </a:lnTo>
                  <a:lnTo>
                    <a:pt x="28354" y="90462"/>
                  </a:lnTo>
                  <a:lnTo>
                    <a:pt x="10334" y="126042"/>
                  </a:lnTo>
                  <a:lnTo>
                    <a:pt x="879" y="151132"/>
                  </a:lnTo>
                  <a:lnTo>
                    <a:pt x="0" y="156604"/>
                  </a:lnTo>
                  <a:lnTo>
                    <a:pt x="1106" y="161945"/>
                  </a:lnTo>
                  <a:lnTo>
                    <a:pt x="6851" y="172394"/>
                  </a:lnTo>
                  <a:lnTo>
                    <a:pt x="12792" y="178168"/>
                  </a:lnTo>
                  <a:lnTo>
                    <a:pt x="15561" y="179708"/>
                  </a:lnTo>
                  <a:lnTo>
                    <a:pt x="32172" y="182178"/>
                  </a:lnTo>
                  <a:lnTo>
                    <a:pt x="41825" y="182516"/>
                  </a:lnTo>
                  <a:lnTo>
                    <a:pt x="51760" y="178151"/>
                  </a:lnTo>
                  <a:lnTo>
                    <a:pt x="88106" y="151900"/>
                  </a:lnTo>
                  <a:lnTo>
                    <a:pt x="109689" y="127861"/>
                  </a:lnTo>
                  <a:lnTo>
                    <a:pt x="133892" y="90148"/>
                  </a:lnTo>
                  <a:lnTo>
                    <a:pt x="146453" y="66713"/>
                  </a:lnTo>
                  <a:lnTo>
                    <a:pt x="150246" y="52627"/>
                  </a:lnTo>
                  <a:lnTo>
                    <a:pt x="152070" y="50294"/>
                  </a:lnTo>
                  <a:lnTo>
                    <a:pt x="157037" y="46548"/>
                  </a:lnTo>
                  <a:lnTo>
                    <a:pt x="157444" y="47088"/>
                  </a:lnTo>
                  <a:lnTo>
                    <a:pt x="158245" y="79103"/>
                  </a:lnTo>
                  <a:lnTo>
                    <a:pt x="159100" y="91832"/>
                  </a:lnTo>
                  <a:lnTo>
                    <a:pt x="168865" y="123061"/>
                  </a:lnTo>
                  <a:lnTo>
                    <a:pt x="180217" y="141007"/>
                  </a:lnTo>
                  <a:lnTo>
                    <a:pt x="199223" y="156158"/>
                  </a:lnTo>
                  <a:lnTo>
                    <a:pt x="214235" y="163796"/>
                  </a:lnTo>
                  <a:lnTo>
                    <a:pt x="224342" y="165880"/>
                  </a:lnTo>
                  <a:lnTo>
                    <a:pt x="234478" y="164548"/>
                  </a:lnTo>
                  <a:lnTo>
                    <a:pt x="272560" y="152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43"/>
            <p:cNvSpPr/>
            <p:nvPr/>
          </p:nvSpPr>
          <p:spPr>
            <a:xfrm>
              <a:off x="4107180" y="1714500"/>
              <a:ext cx="167640" cy="227983"/>
            </a:xfrm>
            <a:custGeom>
              <a:avLst/>
              <a:gdLst/>
              <a:ahLst/>
              <a:cxnLst/>
              <a:rect l="0" t="0" r="0" b="0"/>
              <a:pathLst>
                <a:path w="167640" h="227983">
                  <a:moveTo>
                    <a:pt x="0" y="68579"/>
                  </a:moveTo>
                  <a:lnTo>
                    <a:pt x="846" y="80746"/>
                  </a:lnTo>
                  <a:lnTo>
                    <a:pt x="15438" y="116675"/>
                  </a:lnTo>
                  <a:lnTo>
                    <a:pt x="33202" y="152712"/>
                  </a:lnTo>
                  <a:lnTo>
                    <a:pt x="51994" y="190541"/>
                  </a:lnTo>
                  <a:lnTo>
                    <a:pt x="70778" y="221572"/>
                  </a:lnTo>
                  <a:lnTo>
                    <a:pt x="76048" y="225476"/>
                  </a:lnTo>
                  <a:lnTo>
                    <a:pt x="83775" y="227674"/>
                  </a:lnTo>
                  <a:lnTo>
                    <a:pt x="86329" y="227982"/>
                  </a:lnTo>
                  <a:lnTo>
                    <a:pt x="88033" y="227342"/>
                  </a:lnTo>
                  <a:lnTo>
                    <a:pt x="89168" y="226067"/>
                  </a:lnTo>
                  <a:lnTo>
                    <a:pt x="105958" y="189459"/>
                  </a:lnTo>
                  <a:lnTo>
                    <a:pt x="115873" y="159241"/>
                  </a:lnTo>
                  <a:lnTo>
                    <a:pt x="124173" y="127521"/>
                  </a:lnTo>
                  <a:lnTo>
                    <a:pt x="136040" y="92629"/>
                  </a:lnTo>
                  <a:lnTo>
                    <a:pt x="146235" y="59525"/>
                  </a:lnTo>
                  <a:lnTo>
                    <a:pt x="156419" y="24928"/>
                  </a:lnTo>
                  <a:lnTo>
                    <a:pt x="159799" y="8138"/>
                  </a:lnTo>
                  <a:lnTo>
                    <a:pt x="161566" y="5425"/>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44"/>
            <p:cNvSpPr/>
            <p:nvPr/>
          </p:nvSpPr>
          <p:spPr>
            <a:xfrm>
              <a:off x="4312919" y="1712506"/>
              <a:ext cx="441962" cy="222381"/>
            </a:xfrm>
            <a:custGeom>
              <a:avLst/>
              <a:gdLst/>
              <a:ahLst/>
              <a:cxnLst/>
              <a:rect l="0" t="0" r="0" b="0"/>
              <a:pathLst>
                <a:path w="441962" h="222381">
                  <a:moveTo>
                    <a:pt x="0" y="108673"/>
                  </a:moveTo>
                  <a:lnTo>
                    <a:pt x="4046" y="108673"/>
                  </a:lnTo>
                  <a:lnTo>
                    <a:pt x="8290" y="110931"/>
                  </a:lnTo>
                  <a:lnTo>
                    <a:pt x="29484" y="126586"/>
                  </a:lnTo>
                  <a:lnTo>
                    <a:pt x="43638" y="130067"/>
                  </a:lnTo>
                  <a:lnTo>
                    <a:pt x="80262" y="131405"/>
                  </a:lnTo>
                  <a:lnTo>
                    <a:pt x="106636" y="130661"/>
                  </a:lnTo>
                  <a:lnTo>
                    <a:pt x="118232" y="127477"/>
                  </a:lnTo>
                  <a:lnTo>
                    <a:pt x="134280" y="116879"/>
                  </a:lnTo>
                  <a:lnTo>
                    <a:pt x="158510" y="84137"/>
                  </a:lnTo>
                  <a:lnTo>
                    <a:pt x="171073" y="55849"/>
                  </a:lnTo>
                  <a:lnTo>
                    <a:pt x="174709" y="27796"/>
                  </a:lnTo>
                  <a:lnTo>
                    <a:pt x="172757" y="19670"/>
                  </a:lnTo>
                  <a:lnTo>
                    <a:pt x="171052" y="16318"/>
                  </a:lnTo>
                  <a:lnTo>
                    <a:pt x="164641" y="10335"/>
                  </a:lnTo>
                  <a:lnTo>
                    <a:pt x="160561" y="7555"/>
                  </a:lnTo>
                  <a:lnTo>
                    <a:pt x="149254" y="6723"/>
                  </a:lnTo>
                  <a:lnTo>
                    <a:pt x="125344" y="13088"/>
                  </a:lnTo>
                  <a:lnTo>
                    <a:pt x="93146" y="33266"/>
                  </a:lnTo>
                  <a:lnTo>
                    <a:pt x="82039" y="44679"/>
                  </a:lnTo>
                  <a:lnTo>
                    <a:pt x="61110" y="77343"/>
                  </a:lnTo>
                  <a:lnTo>
                    <a:pt x="40670" y="112551"/>
                  </a:lnTo>
                  <a:lnTo>
                    <a:pt x="29454" y="142090"/>
                  </a:lnTo>
                  <a:lnTo>
                    <a:pt x="24814" y="168246"/>
                  </a:lnTo>
                  <a:lnTo>
                    <a:pt x="27485" y="188037"/>
                  </a:lnTo>
                  <a:lnTo>
                    <a:pt x="33638" y="204626"/>
                  </a:lnTo>
                  <a:lnTo>
                    <a:pt x="42891" y="212843"/>
                  </a:lnTo>
                  <a:lnTo>
                    <a:pt x="54623" y="218471"/>
                  </a:lnTo>
                  <a:lnTo>
                    <a:pt x="85160" y="222380"/>
                  </a:lnTo>
                  <a:lnTo>
                    <a:pt x="99656" y="218194"/>
                  </a:lnTo>
                  <a:lnTo>
                    <a:pt x="137239" y="202181"/>
                  </a:lnTo>
                  <a:lnTo>
                    <a:pt x="167656" y="182021"/>
                  </a:lnTo>
                  <a:lnTo>
                    <a:pt x="205743" y="151635"/>
                  </a:lnTo>
                  <a:lnTo>
                    <a:pt x="227755" y="129869"/>
                  </a:lnTo>
                  <a:lnTo>
                    <a:pt x="250791" y="92603"/>
                  </a:lnTo>
                  <a:lnTo>
                    <a:pt x="267603" y="56675"/>
                  </a:lnTo>
                  <a:lnTo>
                    <a:pt x="281725" y="27957"/>
                  </a:lnTo>
                  <a:lnTo>
                    <a:pt x="289102" y="17861"/>
                  </a:lnTo>
                  <a:lnTo>
                    <a:pt x="289424" y="21465"/>
                  </a:lnTo>
                  <a:lnTo>
                    <a:pt x="281792" y="57580"/>
                  </a:lnTo>
                  <a:lnTo>
                    <a:pt x="276064" y="85538"/>
                  </a:lnTo>
                  <a:lnTo>
                    <a:pt x="269005" y="119410"/>
                  </a:lnTo>
                  <a:lnTo>
                    <a:pt x="261551" y="150425"/>
                  </a:lnTo>
                  <a:lnTo>
                    <a:pt x="251447" y="179574"/>
                  </a:lnTo>
                  <a:lnTo>
                    <a:pt x="246094" y="190923"/>
                  </a:lnTo>
                  <a:lnTo>
                    <a:pt x="243880" y="199954"/>
                  </a:lnTo>
                  <a:lnTo>
                    <a:pt x="243844" y="189493"/>
                  </a:lnTo>
                  <a:lnTo>
                    <a:pt x="254447" y="155977"/>
                  </a:lnTo>
                  <a:lnTo>
                    <a:pt x="261753" y="123912"/>
                  </a:lnTo>
                  <a:lnTo>
                    <a:pt x="269279" y="91646"/>
                  </a:lnTo>
                  <a:lnTo>
                    <a:pt x="280917" y="60636"/>
                  </a:lnTo>
                  <a:lnTo>
                    <a:pt x="300020" y="26748"/>
                  </a:lnTo>
                  <a:lnTo>
                    <a:pt x="315049" y="9234"/>
                  </a:lnTo>
                  <a:lnTo>
                    <a:pt x="325160" y="1543"/>
                  </a:lnTo>
                  <a:lnTo>
                    <a:pt x="330227" y="0"/>
                  </a:lnTo>
                  <a:lnTo>
                    <a:pt x="340372" y="543"/>
                  </a:lnTo>
                  <a:lnTo>
                    <a:pt x="370842" y="12472"/>
                  </a:lnTo>
                  <a:lnTo>
                    <a:pt x="378743" y="21891"/>
                  </a:lnTo>
                  <a:lnTo>
                    <a:pt x="393403" y="56793"/>
                  </a:lnTo>
                  <a:lnTo>
                    <a:pt x="401544" y="94224"/>
                  </a:lnTo>
                  <a:lnTo>
                    <a:pt x="405432" y="124148"/>
                  </a:lnTo>
                  <a:lnTo>
                    <a:pt x="410286" y="156509"/>
                  </a:lnTo>
                  <a:lnTo>
                    <a:pt x="417936" y="185648"/>
                  </a:lnTo>
                  <a:lnTo>
                    <a:pt x="419171" y="187930"/>
                  </a:lnTo>
                  <a:lnTo>
                    <a:pt x="420841" y="189451"/>
                  </a:lnTo>
                  <a:lnTo>
                    <a:pt x="427236" y="193850"/>
                  </a:lnTo>
                  <a:lnTo>
                    <a:pt x="432030" y="197330"/>
                  </a:lnTo>
                  <a:lnTo>
                    <a:pt x="441961" y="2001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45"/>
            <p:cNvSpPr/>
            <p:nvPr/>
          </p:nvSpPr>
          <p:spPr>
            <a:xfrm>
              <a:off x="4812819" y="1707502"/>
              <a:ext cx="244010" cy="387768"/>
            </a:xfrm>
            <a:custGeom>
              <a:avLst/>
              <a:gdLst/>
              <a:ahLst/>
              <a:cxnLst/>
              <a:rect l="0" t="0" r="0" b="0"/>
              <a:pathLst>
                <a:path w="244010" h="387768">
                  <a:moveTo>
                    <a:pt x="147800" y="22238"/>
                  </a:moveTo>
                  <a:lnTo>
                    <a:pt x="147800" y="18192"/>
                  </a:lnTo>
                  <a:lnTo>
                    <a:pt x="146954" y="17001"/>
                  </a:lnTo>
                  <a:lnTo>
                    <a:pt x="145543" y="16206"/>
                  </a:lnTo>
                  <a:lnTo>
                    <a:pt x="143755" y="15677"/>
                  </a:lnTo>
                  <a:lnTo>
                    <a:pt x="142563" y="14477"/>
                  </a:lnTo>
                  <a:lnTo>
                    <a:pt x="138393" y="6468"/>
                  </a:lnTo>
                  <a:lnTo>
                    <a:pt x="136449" y="4104"/>
                  </a:lnTo>
                  <a:lnTo>
                    <a:pt x="132031" y="1478"/>
                  </a:lnTo>
                  <a:lnTo>
                    <a:pt x="122526" y="0"/>
                  </a:lnTo>
                  <a:lnTo>
                    <a:pt x="112860" y="501"/>
                  </a:lnTo>
                  <a:lnTo>
                    <a:pt x="93139" y="6390"/>
                  </a:lnTo>
                  <a:lnTo>
                    <a:pt x="72056" y="19329"/>
                  </a:lnTo>
                  <a:lnTo>
                    <a:pt x="40010" y="53338"/>
                  </a:lnTo>
                  <a:lnTo>
                    <a:pt x="17351" y="84167"/>
                  </a:lnTo>
                  <a:lnTo>
                    <a:pt x="3844" y="119733"/>
                  </a:lnTo>
                  <a:lnTo>
                    <a:pt x="0" y="135842"/>
                  </a:lnTo>
                  <a:lnTo>
                    <a:pt x="2596" y="158345"/>
                  </a:lnTo>
                  <a:lnTo>
                    <a:pt x="6501" y="170501"/>
                  </a:lnTo>
                  <a:lnTo>
                    <a:pt x="13316" y="179290"/>
                  </a:lnTo>
                  <a:lnTo>
                    <a:pt x="17504" y="182819"/>
                  </a:lnTo>
                  <a:lnTo>
                    <a:pt x="28931" y="186741"/>
                  </a:lnTo>
                  <a:lnTo>
                    <a:pt x="42476" y="187637"/>
                  </a:lnTo>
                  <a:lnTo>
                    <a:pt x="69610" y="181313"/>
                  </a:lnTo>
                  <a:lnTo>
                    <a:pt x="95573" y="167866"/>
                  </a:lnTo>
                  <a:lnTo>
                    <a:pt x="129673" y="138929"/>
                  </a:lnTo>
                  <a:lnTo>
                    <a:pt x="141112" y="119748"/>
                  </a:lnTo>
                  <a:lnTo>
                    <a:pt x="152951" y="85251"/>
                  </a:lnTo>
                  <a:lnTo>
                    <a:pt x="155204" y="49124"/>
                  </a:lnTo>
                  <a:lnTo>
                    <a:pt x="155276" y="45242"/>
                  </a:lnTo>
                  <a:lnTo>
                    <a:pt x="153098" y="38671"/>
                  </a:lnTo>
                  <a:lnTo>
                    <a:pt x="148847" y="31598"/>
                  </a:lnTo>
                  <a:lnTo>
                    <a:pt x="146008" y="30631"/>
                  </a:lnTo>
                  <a:lnTo>
                    <a:pt x="144066" y="30373"/>
                  </a:lnTo>
                  <a:lnTo>
                    <a:pt x="142770" y="31048"/>
                  </a:lnTo>
                  <a:lnTo>
                    <a:pt x="141907" y="32345"/>
                  </a:lnTo>
                  <a:lnTo>
                    <a:pt x="141332" y="34056"/>
                  </a:lnTo>
                  <a:lnTo>
                    <a:pt x="141794" y="36043"/>
                  </a:lnTo>
                  <a:lnTo>
                    <a:pt x="146491" y="42885"/>
                  </a:lnTo>
                  <a:lnTo>
                    <a:pt x="160608" y="63910"/>
                  </a:lnTo>
                  <a:lnTo>
                    <a:pt x="177260" y="96504"/>
                  </a:lnTo>
                  <a:lnTo>
                    <a:pt x="196361" y="129382"/>
                  </a:lnTo>
                  <a:lnTo>
                    <a:pt x="211389" y="158594"/>
                  </a:lnTo>
                  <a:lnTo>
                    <a:pt x="226567" y="193685"/>
                  </a:lnTo>
                  <a:lnTo>
                    <a:pt x="240095" y="230893"/>
                  </a:lnTo>
                  <a:lnTo>
                    <a:pt x="244009" y="267036"/>
                  </a:lnTo>
                  <a:lnTo>
                    <a:pt x="238176" y="305119"/>
                  </a:lnTo>
                  <a:lnTo>
                    <a:pt x="232841" y="323223"/>
                  </a:lnTo>
                  <a:lnTo>
                    <a:pt x="210792" y="358186"/>
                  </a:lnTo>
                  <a:lnTo>
                    <a:pt x="198657" y="368539"/>
                  </a:lnTo>
                  <a:lnTo>
                    <a:pt x="170170" y="382084"/>
                  </a:lnTo>
                  <a:lnTo>
                    <a:pt x="134847" y="386829"/>
                  </a:lnTo>
                  <a:lnTo>
                    <a:pt x="102532" y="387767"/>
                  </a:lnTo>
                  <a:lnTo>
                    <a:pt x="79355" y="385671"/>
                  </a:lnTo>
                  <a:lnTo>
                    <a:pt x="64887" y="381037"/>
                  </a:lnTo>
                  <a:lnTo>
                    <a:pt x="52812" y="373333"/>
                  </a:lnTo>
                  <a:lnTo>
                    <a:pt x="25881" y="3422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746"/>
            <p:cNvSpPr/>
            <p:nvPr/>
          </p:nvSpPr>
          <p:spPr>
            <a:xfrm>
              <a:off x="5067300" y="1699259"/>
              <a:ext cx="457201" cy="220051"/>
            </a:xfrm>
            <a:custGeom>
              <a:avLst/>
              <a:gdLst/>
              <a:ahLst/>
              <a:cxnLst/>
              <a:rect l="0" t="0" r="0" b="0"/>
              <a:pathLst>
                <a:path w="457201" h="220051">
                  <a:moveTo>
                    <a:pt x="0" y="76200"/>
                  </a:moveTo>
                  <a:lnTo>
                    <a:pt x="0" y="86806"/>
                  </a:lnTo>
                  <a:lnTo>
                    <a:pt x="2257" y="91639"/>
                  </a:lnTo>
                  <a:lnTo>
                    <a:pt x="21957" y="113277"/>
                  </a:lnTo>
                  <a:lnTo>
                    <a:pt x="31207" y="118079"/>
                  </a:lnTo>
                  <a:lnTo>
                    <a:pt x="50943" y="121162"/>
                  </a:lnTo>
                  <a:lnTo>
                    <a:pt x="85337" y="115293"/>
                  </a:lnTo>
                  <a:lnTo>
                    <a:pt x="103084" y="110549"/>
                  </a:lnTo>
                  <a:lnTo>
                    <a:pt x="139637" y="86149"/>
                  </a:lnTo>
                  <a:lnTo>
                    <a:pt x="154075" y="72845"/>
                  </a:lnTo>
                  <a:lnTo>
                    <a:pt x="169731" y="48153"/>
                  </a:lnTo>
                  <a:lnTo>
                    <a:pt x="173621" y="32989"/>
                  </a:lnTo>
                  <a:lnTo>
                    <a:pt x="174774" y="17771"/>
                  </a:lnTo>
                  <a:lnTo>
                    <a:pt x="172786" y="9874"/>
                  </a:lnTo>
                  <a:lnTo>
                    <a:pt x="171070" y="6583"/>
                  </a:lnTo>
                  <a:lnTo>
                    <a:pt x="169081" y="4389"/>
                  </a:lnTo>
                  <a:lnTo>
                    <a:pt x="164611" y="1951"/>
                  </a:lnTo>
                  <a:lnTo>
                    <a:pt x="152335" y="257"/>
                  </a:lnTo>
                  <a:lnTo>
                    <a:pt x="149817" y="172"/>
                  </a:lnTo>
                  <a:lnTo>
                    <a:pt x="138181" y="4096"/>
                  </a:lnTo>
                  <a:lnTo>
                    <a:pt x="109086" y="28523"/>
                  </a:lnTo>
                  <a:lnTo>
                    <a:pt x="93940" y="47398"/>
                  </a:lnTo>
                  <a:lnTo>
                    <a:pt x="79735" y="82615"/>
                  </a:lnTo>
                  <a:lnTo>
                    <a:pt x="71415" y="112156"/>
                  </a:lnTo>
                  <a:lnTo>
                    <a:pt x="65280" y="141511"/>
                  </a:lnTo>
                  <a:lnTo>
                    <a:pt x="69935" y="174615"/>
                  </a:lnTo>
                  <a:lnTo>
                    <a:pt x="75108" y="189367"/>
                  </a:lnTo>
                  <a:lnTo>
                    <a:pt x="83053" y="201568"/>
                  </a:lnTo>
                  <a:lnTo>
                    <a:pt x="94485" y="210377"/>
                  </a:lnTo>
                  <a:lnTo>
                    <a:pt x="108880" y="216268"/>
                  </a:lnTo>
                  <a:lnTo>
                    <a:pt x="143458" y="220050"/>
                  </a:lnTo>
                  <a:lnTo>
                    <a:pt x="179044" y="216751"/>
                  </a:lnTo>
                  <a:lnTo>
                    <a:pt x="213448" y="207100"/>
                  </a:lnTo>
                  <a:lnTo>
                    <a:pt x="249721" y="189766"/>
                  </a:lnTo>
                  <a:lnTo>
                    <a:pt x="281596" y="165990"/>
                  </a:lnTo>
                  <a:lnTo>
                    <a:pt x="311705" y="129323"/>
                  </a:lnTo>
                  <a:lnTo>
                    <a:pt x="336879" y="93105"/>
                  </a:lnTo>
                  <a:lnTo>
                    <a:pt x="346102" y="80739"/>
                  </a:lnTo>
                  <a:lnTo>
                    <a:pt x="350347" y="69104"/>
                  </a:lnTo>
                  <a:lnTo>
                    <a:pt x="349670" y="101165"/>
                  </a:lnTo>
                  <a:lnTo>
                    <a:pt x="343958" y="137438"/>
                  </a:lnTo>
                  <a:lnTo>
                    <a:pt x="337008" y="173039"/>
                  </a:lnTo>
                  <a:lnTo>
                    <a:pt x="333534" y="189842"/>
                  </a:lnTo>
                  <a:lnTo>
                    <a:pt x="328004" y="204810"/>
                  </a:lnTo>
                  <a:lnTo>
                    <a:pt x="327690" y="195053"/>
                  </a:lnTo>
                  <a:lnTo>
                    <a:pt x="337068" y="157544"/>
                  </a:lnTo>
                  <a:lnTo>
                    <a:pt x="345793" y="125006"/>
                  </a:lnTo>
                  <a:lnTo>
                    <a:pt x="353164" y="95930"/>
                  </a:lnTo>
                  <a:lnTo>
                    <a:pt x="369323" y="61847"/>
                  </a:lnTo>
                  <a:lnTo>
                    <a:pt x="384690" y="40057"/>
                  </a:lnTo>
                  <a:lnTo>
                    <a:pt x="415540" y="21247"/>
                  </a:lnTo>
                  <a:lnTo>
                    <a:pt x="452043" y="3441"/>
                  </a:lnTo>
                  <a:lnTo>
                    <a:pt x="457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747"/>
            <p:cNvSpPr/>
            <p:nvPr/>
          </p:nvSpPr>
          <p:spPr>
            <a:xfrm>
              <a:off x="5638800" y="1714500"/>
              <a:ext cx="144286" cy="159656"/>
            </a:xfrm>
            <a:custGeom>
              <a:avLst/>
              <a:gdLst/>
              <a:ahLst/>
              <a:cxnLst/>
              <a:rect l="0" t="0" r="0" b="0"/>
              <a:pathLst>
                <a:path w="144286" h="159656">
                  <a:moveTo>
                    <a:pt x="129539" y="0"/>
                  </a:moveTo>
                  <a:lnTo>
                    <a:pt x="122979" y="0"/>
                  </a:lnTo>
                  <a:lnTo>
                    <a:pt x="105481" y="6031"/>
                  </a:lnTo>
                  <a:lnTo>
                    <a:pt x="91085" y="9406"/>
                  </a:lnTo>
                  <a:lnTo>
                    <a:pt x="55858" y="25504"/>
                  </a:lnTo>
                  <a:lnTo>
                    <a:pt x="32735" y="35855"/>
                  </a:lnTo>
                  <a:lnTo>
                    <a:pt x="29443" y="36603"/>
                  </a:lnTo>
                  <a:lnTo>
                    <a:pt x="27248" y="37949"/>
                  </a:lnTo>
                  <a:lnTo>
                    <a:pt x="25786" y="39692"/>
                  </a:lnTo>
                  <a:lnTo>
                    <a:pt x="23438" y="44529"/>
                  </a:lnTo>
                  <a:lnTo>
                    <a:pt x="23031" y="49412"/>
                  </a:lnTo>
                  <a:lnTo>
                    <a:pt x="23820" y="50721"/>
                  </a:lnTo>
                  <a:lnTo>
                    <a:pt x="25193" y="51594"/>
                  </a:lnTo>
                  <a:lnTo>
                    <a:pt x="31171" y="52822"/>
                  </a:lnTo>
                  <a:lnTo>
                    <a:pt x="62951" y="57355"/>
                  </a:lnTo>
                  <a:lnTo>
                    <a:pt x="93291" y="66516"/>
                  </a:lnTo>
                  <a:lnTo>
                    <a:pt x="112590" y="70226"/>
                  </a:lnTo>
                  <a:lnTo>
                    <a:pt x="118240" y="72217"/>
                  </a:lnTo>
                  <a:lnTo>
                    <a:pt x="126775" y="78945"/>
                  </a:lnTo>
                  <a:lnTo>
                    <a:pt x="139154" y="93017"/>
                  </a:lnTo>
                  <a:lnTo>
                    <a:pt x="142279" y="100889"/>
                  </a:lnTo>
                  <a:lnTo>
                    <a:pt x="144285" y="119741"/>
                  </a:lnTo>
                  <a:lnTo>
                    <a:pt x="140588" y="134727"/>
                  </a:lnTo>
                  <a:lnTo>
                    <a:pt x="134167" y="142569"/>
                  </a:lnTo>
                  <a:lnTo>
                    <a:pt x="125670" y="148031"/>
                  </a:lnTo>
                  <a:lnTo>
                    <a:pt x="91166" y="157253"/>
                  </a:lnTo>
                  <a:lnTo>
                    <a:pt x="55708" y="159655"/>
                  </a:lnTo>
                  <a:lnTo>
                    <a:pt x="30257" y="159101"/>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48"/>
            <p:cNvSpPr/>
            <p:nvPr/>
          </p:nvSpPr>
          <p:spPr>
            <a:xfrm>
              <a:off x="5920739" y="1767840"/>
              <a:ext cx="53342" cy="1"/>
            </a:xfrm>
            <a:custGeom>
              <a:avLst/>
              <a:gdLst/>
              <a:ahLst/>
              <a:cxnLst/>
              <a:rect l="0" t="0" r="0" b="0"/>
              <a:pathLst>
                <a:path w="53342" h="1">
                  <a:moveTo>
                    <a:pt x="0" y="0"/>
                  </a:moveTo>
                  <a:lnTo>
                    <a:pt x="36046" y="0"/>
                  </a:lnTo>
                  <a:lnTo>
                    <a:pt x="533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749"/>
            <p:cNvSpPr/>
            <p:nvPr/>
          </p:nvSpPr>
          <p:spPr>
            <a:xfrm>
              <a:off x="5928452" y="1798320"/>
              <a:ext cx="91349" cy="15240"/>
            </a:xfrm>
            <a:custGeom>
              <a:avLst/>
              <a:gdLst/>
              <a:ahLst/>
              <a:cxnLst/>
              <a:rect l="0" t="0" r="0" b="0"/>
              <a:pathLst>
                <a:path w="91349" h="15240">
                  <a:moveTo>
                    <a:pt x="7528" y="15239"/>
                  </a:moveTo>
                  <a:lnTo>
                    <a:pt x="0" y="15239"/>
                  </a:lnTo>
                  <a:lnTo>
                    <a:pt x="3980" y="15239"/>
                  </a:lnTo>
                  <a:lnTo>
                    <a:pt x="40523" y="5833"/>
                  </a:lnTo>
                  <a:lnTo>
                    <a:pt x="74745" y="768"/>
                  </a:lnTo>
                  <a:lnTo>
                    <a:pt x="913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750"/>
            <p:cNvSpPr/>
            <p:nvPr/>
          </p:nvSpPr>
          <p:spPr>
            <a:xfrm>
              <a:off x="6093227" y="1661605"/>
              <a:ext cx="222098" cy="250299"/>
            </a:xfrm>
            <a:custGeom>
              <a:avLst/>
              <a:gdLst/>
              <a:ahLst/>
              <a:cxnLst/>
              <a:rect l="0" t="0" r="0" b="0"/>
              <a:pathLst>
                <a:path w="222098" h="250299">
                  <a:moveTo>
                    <a:pt x="132312" y="83374"/>
                  </a:moveTo>
                  <a:lnTo>
                    <a:pt x="136358" y="83374"/>
                  </a:lnTo>
                  <a:lnTo>
                    <a:pt x="140601" y="81117"/>
                  </a:lnTo>
                  <a:lnTo>
                    <a:pt x="168886" y="62966"/>
                  </a:lnTo>
                  <a:lnTo>
                    <a:pt x="205943" y="45269"/>
                  </a:lnTo>
                  <a:lnTo>
                    <a:pt x="218165" y="35113"/>
                  </a:lnTo>
                  <a:lnTo>
                    <a:pt x="221268" y="30034"/>
                  </a:lnTo>
                  <a:lnTo>
                    <a:pt x="222097" y="27494"/>
                  </a:lnTo>
                  <a:lnTo>
                    <a:pt x="221802" y="24954"/>
                  </a:lnTo>
                  <a:lnTo>
                    <a:pt x="219216" y="19874"/>
                  </a:lnTo>
                  <a:lnTo>
                    <a:pt x="205797" y="4634"/>
                  </a:lnTo>
                  <a:lnTo>
                    <a:pt x="196299" y="1812"/>
                  </a:lnTo>
                  <a:lnTo>
                    <a:pt x="173550" y="0"/>
                  </a:lnTo>
                  <a:lnTo>
                    <a:pt x="153845" y="3732"/>
                  </a:lnTo>
                  <a:lnTo>
                    <a:pt x="119193" y="19508"/>
                  </a:lnTo>
                  <a:lnTo>
                    <a:pt x="84754" y="46206"/>
                  </a:lnTo>
                  <a:lnTo>
                    <a:pt x="66302" y="62622"/>
                  </a:lnTo>
                  <a:lnTo>
                    <a:pt x="41634" y="94817"/>
                  </a:lnTo>
                  <a:lnTo>
                    <a:pt x="19931" y="127029"/>
                  </a:lnTo>
                  <a:lnTo>
                    <a:pt x="7386" y="161314"/>
                  </a:lnTo>
                  <a:lnTo>
                    <a:pt x="0" y="188312"/>
                  </a:lnTo>
                  <a:lnTo>
                    <a:pt x="4232" y="220190"/>
                  </a:lnTo>
                  <a:lnTo>
                    <a:pt x="6285" y="227925"/>
                  </a:lnTo>
                  <a:lnTo>
                    <a:pt x="10194" y="233928"/>
                  </a:lnTo>
                  <a:lnTo>
                    <a:pt x="21311" y="242856"/>
                  </a:lnTo>
                  <a:lnTo>
                    <a:pt x="45895" y="248597"/>
                  </a:lnTo>
                  <a:lnTo>
                    <a:pt x="74629" y="250298"/>
                  </a:lnTo>
                  <a:lnTo>
                    <a:pt x="104591" y="246757"/>
                  </a:lnTo>
                  <a:lnTo>
                    <a:pt x="134917" y="240345"/>
                  </a:lnTo>
                  <a:lnTo>
                    <a:pt x="169422" y="230594"/>
                  </a:lnTo>
                  <a:lnTo>
                    <a:pt x="200892" y="2205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751"/>
            <p:cNvSpPr/>
            <p:nvPr/>
          </p:nvSpPr>
          <p:spPr>
            <a:xfrm>
              <a:off x="6355853" y="1707221"/>
              <a:ext cx="273548" cy="159191"/>
            </a:xfrm>
            <a:custGeom>
              <a:avLst/>
              <a:gdLst/>
              <a:ahLst/>
              <a:cxnLst/>
              <a:rect l="0" t="0" r="0" b="0"/>
              <a:pathLst>
                <a:path w="273548" h="159191">
                  <a:moveTo>
                    <a:pt x="151627" y="14899"/>
                  </a:moveTo>
                  <a:lnTo>
                    <a:pt x="147581" y="10853"/>
                  </a:lnTo>
                  <a:lnTo>
                    <a:pt x="143337" y="8867"/>
                  </a:lnTo>
                  <a:lnTo>
                    <a:pt x="141020" y="8338"/>
                  </a:lnTo>
                  <a:lnTo>
                    <a:pt x="130372" y="2251"/>
                  </a:lnTo>
                  <a:lnTo>
                    <a:pt x="103944" y="0"/>
                  </a:lnTo>
                  <a:lnTo>
                    <a:pt x="92052" y="4326"/>
                  </a:lnTo>
                  <a:lnTo>
                    <a:pt x="54277" y="30548"/>
                  </a:lnTo>
                  <a:lnTo>
                    <a:pt x="23001" y="61676"/>
                  </a:lnTo>
                  <a:lnTo>
                    <a:pt x="5096" y="98858"/>
                  </a:lnTo>
                  <a:lnTo>
                    <a:pt x="0" y="128548"/>
                  </a:lnTo>
                  <a:lnTo>
                    <a:pt x="417" y="138223"/>
                  </a:lnTo>
                  <a:lnTo>
                    <a:pt x="3425" y="145345"/>
                  </a:lnTo>
                  <a:lnTo>
                    <a:pt x="9878" y="154114"/>
                  </a:lnTo>
                  <a:lnTo>
                    <a:pt x="16943" y="157206"/>
                  </a:lnTo>
                  <a:lnTo>
                    <a:pt x="31230" y="159190"/>
                  </a:lnTo>
                  <a:lnTo>
                    <a:pt x="43611" y="155489"/>
                  </a:lnTo>
                  <a:lnTo>
                    <a:pt x="50845" y="149068"/>
                  </a:lnTo>
                  <a:lnTo>
                    <a:pt x="80851" y="112278"/>
                  </a:lnTo>
                  <a:lnTo>
                    <a:pt x="100411" y="74652"/>
                  </a:lnTo>
                  <a:lnTo>
                    <a:pt x="111214" y="39857"/>
                  </a:lnTo>
                  <a:lnTo>
                    <a:pt x="113487" y="15513"/>
                  </a:lnTo>
                  <a:lnTo>
                    <a:pt x="113523" y="25558"/>
                  </a:lnTo>
                  <a:lnTo>
                    <a:pt x="126524" y="61949"/>
                  </a:lnTo>
                  <a:lnTo>
                    <a:pt x="138966" y="98894"/>
                  </a:lnTo>
                  <a:lnTo>
                    <a:pt x="155178" y="123150"/>
                  </a:lnTo>
                  <a:lnTo>
                    <a:pt x="164776" y="133848"/>
                  </a:lnTo>
                  <a:lnTo>
                    <a:pt x="176944" y="139732"/>
                  </a:lnTo>
                  <a:lnTo>
                    <a:pt x="183744" y="141301"/>
                  </a:lnTo>
                  <a:lnTo>
                    <a:pt x="189972" y="140653"/>
                  </a:lnTo>
                  <a:lnTo>
                    <a:pt x="221409" y="122951"/>
                  </a:lnTo>
                  <a:lnTo>
                    <a:pt x="255427" y="86975"/>
                  </a:lnTo>
                  <a:lnTo>
                    <a:pt x="273547" y="60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752"/>
            <p:cNvSpPr/>
            <p:nvPr/>
          </p:nvSpPr>
          <p:spPr>
            <a:xfrm>
              <a:off x="6668011" y="1494579"/>
              <a:ext cx="45209" cy="309503"/>
            </a:xfrm>
            <a:custGeom>
              <a:avLst/>
              <a:gdLst/>
              <a:ahLst/>
              <a:cxnLst/>
              <a:rect l="0" t="0" r="0" b="0"/>
              <a:pathLst>
                <a:path w="45209" h="309503">
                  <a:moveTo>
                    <a:pt x="14728" y="6561"/>
                  </a:moveTo>
                  <a:lnTo>
                    <a:pt x="10683" y="6561"/>
                  </a:lnTo>
                  <a:lnTo>
                    <a:pt x="9491" y="5714"/>
                  </a:lnTo>
                  <a:lnTo>
                    <a:pt x="8696" y="4303"/>
                  </a:lnTo>
                  <a:lnTo>
                    <a:pt x="8168" y="2515"/>
                  </a:lnTo>
                  <a:lnTo>
                    <a:pt x="6968" y="1324"/>
                  </a:lnTo>
                  <a:lnTo>
                    <a:pt x="3377" y="0"/>
                  </a:lnTo>
                  <a:lnTo>
                    <a:pt x="2081" y="493"/>
                  </a:lnTo>
                  <a:lnTo>
                    <a:pt x="1216" y="1669"/>
                  </a:lnTo>
                  <a:lnTo>
                    <a:pt x="0" y="7369"/>
                  </a:lnTo>
                  <a:lnTo>
                    <a:pt x="402" y="31534"/>
                  </a:lnTo>
                  <a:lnTo>
                    <a:pt x="5533" y="64834"/>
                  </a:lnTo>
                  <a:lnTo>
                    <a:pt x="8900" y="101720"/>
                  </a:lnTo>
                  <a:lnTo>
                    <a:pt x="12137" y="130134"/>
                  </a:lnTo>
                  <a:lnTo>
                    <a:pt x="13578" y="159695"/>
                  </a:lnTo>
                  <a:lnTo>
                    <a:pt x="16475" y="189767"/>
                  </a:lnTo>
                  <a:lnTo>
                    <a:pt x="20585" y="219219"/>
                  </a:lnTo>
                  <a:lnTo>
                    <a:pt x="25233" y="246420"/>
                  </a:lnTo>
                  <a:lnTo>
                    <a:pt x="35117" y="284516"/>
                  </a:lnTo>
                  <a:lnTo>
                    <a:pt x="44766" y="309502"/>
                  </a:lnTo>
                  <a:lnTo>
                    <a:pt x="44913" y="309275"/>
                  </a:lnTo>
                  <a:lnTo>
                    <a:pt x="45208" y="296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753"/>
            <p:cNvSpPr/>
            <p:nvPr/>
          </p:nvSpPr>
          <p:spPr>
            <a:xfrm>
              <a:off x="6545580" y="1645920"/>
              <a:ext cx="281940" cy="76201"/>
            </a:xfrm>
            <a:custGeom>
              <a:avLst/>
              <a:gdLst/>
              <a:ahLst/>
              <a:cxnLst/>
              <a:rect l="0" t="0" r="0" b="0"/>
              <a:pathLst>
                <a:path w="281940" h="76201">
                  <a:moveTo>
                    <a:pt x="0" y="76200"/>
                  </a:moveTo>
                  <a:lnTo>
                    <a:pt x="4045" y="76200"/>
                  </a:lnTo>
                  <a:lnTo>
                    <a:pt x="8288" y="73942"/>
                  </a:lnTo>
                  <a:lnTo>
                    <a:pt x="10605" y="72154"/>
                  </a:lnTo>
                  <a:lnTo>
                    <a:pt x="46650" y="64848"/>
                  </a:lnTo>
                  <a:lnTo>
                    <a:pt x="76946" y="58067"/>
                  </a:lnTo>
                  <a:lnTo>
                    <a:pt x="112733" y="46650"/>
                  </a:lnTo>
                  <a:lnTo>
                    <a:pt x="150149" y="32543"/>
                  </a:lnTo>
                  <a:lnTo>
                    <a:pt x="188045" y="21683"/>
                  </a:lnTo>
                  <a:lnTo>
                    <a:pt x="222040" y="13104"/>
                  </a:lnTo>
                  <a:lnTo>
                    <a:pt x="256937" y="3466"/>
                  </a:lnTo>
                  <a:lnTo>
                    <a:pt x="2819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754"/>
            <p:cNvSpPr/>
            <p:nvPr/>
          </p:nvSpPr>
          <p:spPr>
            <a:xfrm>
              <a:off x="6898107" y="1653663"/>
              <a:ext cx="409474" cy="188417"/>
            </a:xfrm>
            <a:custGeom>
              <a:avLst/>
              <a:gdLst/>
              <a:ahLst/>
              <a:cxnLst/>
              <a:rect l="0" t="0" r="0" b="0"/>
              <a:pathLst>
                <a:path w="409474" h="188417">
                  <a:moveTo>
                    <a:pt x="150393" y="22737"/>
                  </a:moveTo>
                  <a:lnTo>
                    <a:pt x="150393" y="4603"/>
                  </a:lnTo>
                  <a:lnTo>
                    <a:pt x="149546" y="3028"/>
                  </a:lnTo>
                  <a:lnTo>
                    <a:pt x="148134" y="1977"/>
                  </a:lnTo>
                  <a:lnTo>
                    <a:pt x="144309" y="810"/>
                  </a:lnTo>
                  <a:lnTo>
                    <a:pt x="128435" y="0"/>
                  </a:lnTo>
                  <a:lnTo>
                    <a:pt x="110302" y="8003"/>
                  </a:lnTo>
                  <a:lnTo>
                    <a:pt x="73931" y="33016"/>
                  </a:lnTo>
                  <a:lnTo>
                    <a:pt x="53513" y="56262"/>
                  </a:lnTo>
                  <a:lnTo>
                    <a:pt x="27398" y="90413"/>
                  </a:lnTo>
                  <a:lnTo>
                    <a:pt x="9947" y="126008"/>
                  </a:lnTo>
                  <a:lnTo>
                    <a:pt x="605" y="151102"/>
                  </a:lnTo>
                  <a:lnTo>
                    <a:pt x="0" y="161914"/>
                  </a:lnTo>
                  <a:lnTo>
                    <a:pt x="2553" y="172364"/>
                  </a:lnTo>
                  <a:lnTo>
                    <a:pt x="4420" y="175829"/>
                  </a:lnTo>
                  <a:lnTo>
                    <a:pt x="6511" y="178138"/>
                  </a:lnTo>
                  <a:lnTo>
                    <a:pt x="8752" y="179677"/>
                  </a:lnTo>
                  <a:lnTo>
                    <a:pt x="19995" y="181844"/>
                  </a:lnTo>
                  <a:lnTo>
                    <a:pt x="26963" y="180093"/>
                  </a:lnTo>
                  <a:lnTo>
                    <a:pt x="60815" y="160775"/>
                  </a:lnTo>
                  <a:lnTo>
                    <a:pt x="74274" y="146704"/>
                  </a:lnTo>
                  <a:lnTo>
                    <a:pt x="91757" y="110113"/>
                  </a:lnTo>
                  <a:lnTo>
                    <a:pt x="101244" y="88977"/>
                  </a:lnTo>
                  <a:lnTo>
                    <a:pt x="104503" y="75289"/>
                  </a:lnTo>
                  <a:lnTo>
                    <a:pt x="106253" y="73012"/>
                  </a:lnTo>
                  <a:lnTo>
                    <a:pt x="111939" y="68723"/>
                  </a:lnTo>
                  <a:lnTo>
                    <a:pt x="112283" y="101772"/>
                  </a:lnTo>
                  <a:lnTo>
                    <a:pt x="112289" y="122637"/>
                  </a:lnTo>
                  <a:lnTo>
                    <a:pt x="116807" y="135152"/>
                  </a:lnTo>
                  <a:lnTo>
                    <a:pt x="141556" y="172486"/>
                  </a:lnTo>
                  <a:lnTo>
                    <a:pt x="155864" y="183759"/>
                  </a:lnTo>
                  <a:lnTo>
                    <a:pt x="174873" y="188416"/>
                  </a:lnTo>
                  <a:lnTo>
                    <a:pt x="186955" y="187247"/>
                  </a:lnTo>
                  <a:lnTo>
                    <a:pt x="218926" y="176418"/>
                  </a:lnTo>
                  <a:lnTo>
                    <a:pt x="256922" y="144434"/>
                  </a:lnTo>
                  <a:lnTo>
                    <a:pt x="266319" y="133551"/>
                  </a:lnTo>
                  <a:lnTo>
                    <a:pt x="282018" y="98478"/>
                  </a:lnTo>
                  <a:lnTo>
                    <a:pt x="286824" y="63034"/>
                  </a:lnTo>
                  <a:lnTo>
                    <a:pt x="286382" y="52500"/>
                  </a:lnTo>
                  <a:lnTo>
                    <a:pt x="280233" y="38593"/>
                  </a:lnTo>
                  <a:lnTo>
                    <a:pt x="274701" y="72239"/>
                  </a:lnTo>
                  <a:lnTo>
                    <a:pt x="272628" y="107055"/>
                  </a:lnTo>
                  <a:lnTo>
                    <a:pt x="274611" y="144722"/>
                  </a:lnTo>
                  <a:lnTo>
                    <a:pt x="279840" y="181734"/>
                  </a:lnTo>
                  <a:lnTo>
                    <a:pt x="282149" y="182302"/>
                  </a:lnTo>
                  <a:lnTo>
                    <a:pt x="286485" y="182667"/>
                  </a:lnTo>
                  <a:lnTo>
                    <a:pt x="286842" y="181850"/>
                  </a:lnTo>
                  <a:lnTo>
                    <a:pt x="287525" y="150191"/>
                  </a:lnTo>
                  <a:lnTo>
                    <a:pt x="293631" y="119691"/>
                  </a:lnTo>
                  <a:lnTo>
                    <a:pt x="300548" y="88341"/>
                  </a:lnTo>
                  <a:lnTo>
                    <a:pt x="310471" y="54134"/>
                  </a:lnTo>
                  <a:lnTo>
                    <a:pt x="316365" y="39231"/>
                  </a:lnTo>
                  <a:lnTo>
                    <a:pt x="328357" y="23014"/>
                  </a:lnTo>
                  <a:lnTo>
                    <a:pt x="334756" y="18627"/>
                  </a:lnTo>
                  <a:lnTo>
                    <a:pt x="343119" y="16156"/>
                  </a:lnTo>
                  <a:lnTo>
                    <a:pt x="365206" y="15208"/>
                  </a:lnTo>
                  <a:lnTo>
                    <a:pt x="377636" y="19189"/>
                  </a:lnTo>
                  <a:lnTo>
                    <a:pt x="384881" y="25675"/>
                  </a:lnTo>
                  <a:lnTo>
                    <a:pt x="387998" y="29776"/>
                  </a:lnTo>
                  <a:lnTo>
                    <a:pt x="391462" y="41105"/>
                  </a:lnTo>
                  <a:lnTo>
                    <a:pt x="399104" y="76488"/>
                  </a:lnTo>
                  <a:lnTo>
                    <a:pt x="405536" y="114231"/>
                  </a:lnTo>
                  <a:lnTo>
                    <a:pt x="409127" y="151811"/>
                  </a:lnTo>
                  <a:lnTo>
                    <a:pt x="409473" y="1751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755"/>
            <p:cNvSpPr/>
            <p:nvPr/>
          </p:nvSpPr>
          <p:spPr>
            <a:xfrm>
              <a:off x="7391400" y="1676400"/>
              <a:ext cx="7620" cy="121921"/>
            </a:xfrm>
            <a:custGeom>
              <a:avLst/>
              <a:gdLst/>
              <a:ahLst/>
              <a:cxnLst/>
              <a:rect l="0" t="0" r="0" b="0"/>
              <a:pathLst>
                <a:path w="7620" h="121921">
                  <a:moveTo>
                    <a:pt x="7619" y="0"/>
                  </a:moveTo>
                  <a:lnTo>
                    <a:pt x="7619" y="32575"/>
                  </a:lnTo>
                  <a:lnTo>
                    <a:pt x="7619" y="70300"/>
                  </a:lnTo>
                  <a:lnTo>
                    <a:pt x="6773" y="86117"/>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756"/>
            <p:cNvSpPr/>
            <p:nvPr/>
          </p:nvSpPr>
          <p:spPr>
            <a:xfrm>
              <a:off x="7383780" y="1592579"/>
              <a:ext cx="7621" cy="7622"/>
            </a:xfrm>
            <a:custGeom>
              <a:avLst/>
              <a:gdLst/>
              <a:ahLst/>
              <a:cxnLst/>
              <a:rect l="0" t="0" r="0" b="0"/>
              <a:pathLst>
                <a:path w="7621" h="7622">
                  <a:moveTo>
                    <a:pt x="7620" y="0"/>
                  </a:move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757"/>
            <p:cNvSpPr/>
            <p:nvPr/>
          </p:nvSpPr>
          <p:spPr>
            <a:xfrm>
              <a:off x="7452395" y="1627739"/>
              <a:ext cx="232652" cy="214611"/>
            </a:xfrm>
            <a:custGeom>
              <a:avLst/>
              <a:gdLst/>
              <a:ahLst/>
              <a:cxnLst/>
              <a:rect l="0" t="0" r="0" b="0"/>
              <a:pathLst>
                <a:path w="232652" h="214611">
                  <a:moveTo>
                    <a:pt x="22824" y="63901"/>
                  </a:moveTo>
                  <a:lnTo>
                    <a:pt x="21978" y="97950"/>
                  </a:lnTo>
                  <a:lnTo>
                    <a:pt x="16263" y="126501"/>
                  </a:lnTo>
                  <a:lnTo>
                    <a:pt x="13086" y="154888"/>
                  </a:lnTo>
                  <a:lnTo>
                    <a:pt x="6957" y="168188"/>
                  </a:lnTo>
                  <a:lnTo>
                    <a:pt x="3072" y="174597"/>
                  </a:lnTo>
                  <a:lnTo>
                    <a:pt x="0" y="185676"/>
                  </a:lnTo>
                  <a:lnTo>
                    <a:pt x="812" y="151566"/>
                  </a:lnTo>
                  <a:lnTo>
                    <a:pt x="8253" y="121857"/>
                  </a:lnTo>
                  <a:lnTo>
                    <a:pt x="15403" y="93491"/>
                  </a:lnTo>
                  <a:lnTo>
                    <a:pt x="25141" y="63637"/>
                  </a:lnTo>
                  <a:lnTo>
                    <a:pt x="39557" y="27253"/>
                  </a:lnTo>
                  <a:lnTo>
                    <a:pt x="47477" y="15722"/>
                  </a:lnTo>
                  <a:lnTo>
                    <a:pt x="55794" y="8621"/>
                  </a:lnTo>
                  <a:lnTo>
                    <a:pt x="62314" y="5465"/>
                  </a:lnTo>
                  <a:lnTo>
                    <a:pt x="70744" y="3688"/>
                  </a:lnTo>
                  <a:lnTo>
                    <a:pt x="76013" y="5531"/>
                  </a:lnTo>
                  <a:lnTo>
                    <a:pt x="78604" y="7207"/>
                  </a:lnTo>
                  <a:lnTo>
                    <a:pt x="93936" y="27433"/>
                  </a:lnTo>
                  <a:lnTo>
                    <a:pt x="109184" y="64713"/>
                  </a:lnTo>
                  <a:lnTo>
                    <a:pt x="113595" y="96076"/>
                  </a:lnTo>
                  <a:lnTo>
                    <a:pt x="114206" y="131960"/>
                  </a:lnTo>
                  <a:lnTo>
                    <a:pt x="114264" y="155166"/>
                  </a:lnTo>
                  <a:lnTo>
                    <a:pt x="115112" y="127999"/>
                  </a:lnTo>
                  <a:lnTo>
                    <a:pt x="124871" y="93790"/>
                  </a:lnTo>
                  <a:lnTo>
                    <a:pt x="135520" y="62937"/>
                  </a:lnTo>
                  <a:lnTo>
                    <a:pt x="153050" y="29624"/>
                  </a:lnTo>
                  <a:lnTo>
                    <a:pt x="167808" y="13951"/>
                  </a:lnTo>
                  <a:lnTo>
                    <a:pt x="183919" y="1070"/>
                  </a:lnTo>
                  <a:lnTo>
                    <a:pt x="187795" y="0"/>
                  </a:lnTo>
                  <a:lnTo>
                    <a:pt x="196615" y="1069"/>
                  </a:lnTo>
                  <a:lnTo>
                    <a:pt x="207056" y="6431"/>
                  </a:lnTo>
                  <a:lnTo>
                    <a:pt x="215512" y="13382"/>
                  </a:lnTo>
                  <a:lnTo>
                    <a:pt x="223380" y="28894"/>
                  </a:lnTo>
                  <a:lnTo>
                    <a:pt x="230139" y="66566"/>
                  </a:lnTo>
                  <a:lnTo>
                    <a:pt x="232651" y="86252"/>
                  </a:lnTo>
                  <a:lnTo>
                    <a:pt x="230152" y="120288"/>
                  </a:lnTo>
                  <a:lnTo>
                    <a:pt x="228188" y="151352"/>
                  </a:lnTo>
                  <a:lnTo>
                    <a:pt x="218020" y="188870"/>
                  </a:lnTo>
                  <a:lnTo>
                    <a:pt x="214716" y="201494"/>
                  </a:lnTo>
                  <a:lnTo>
                    <a:pt x="215099" y="204736"/>
                  </a:lnTo>
                  <a:lnTo>
                    <a:pt x="220008" y="214610"/>
                  </a:lnTo>
                  <a:lnTo>
                    <a:pt x="221166" y="214327"/>
                  </a:lnTo>
                  <a:lnTo>
                    <a:pt x="228565" y="208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758"/>
            <p:cNvSpPr/>
            <p:nvPr/>
          </p:nvSpPr>
          <p:spPr>
            <a:xfrm>
              <a:off x="7734468" y="1653540"/>
              <a:ext cx="190333" cy="173603"/>
            </a:xfrm>
            <a:custGeom>
              <a:avLst/>
              <a:gdLst/>
              <a:ahLst/>
              <a:cxnLst/>
              <a:rect l="0" t="0" r="0" b="0"/>
              <a:pathLst>
                <a:path w="190333" h="173603">
                  <a:moveTo>
                    <a:pt x="91271" y="0"/>
                  </a:moveTo>
                  <a:lnTo>
                    <a:pt x="79920" y="0"/>
                  </a:lnTo>
                  <a:lnTo>
                    <a:pt x="75503" y="2257"/>
                  </a:lnTo>
                  <a:lnTo>
                    <a:pt x="54713" y="17695"/>
                  </a:lnTo>
                  <a:lnTo>
                    <a:pt x="35809" y="50451"/>
                  </a:lnTo>
                  <a:lnTo>
                    <a:pt x="17192" y="83249"/>
                  </a:lnTo>
                  <a:lnTo>
                    <a:pt x="4139" y="118577"/>
                  </a:lnTo>
                  <a:lnTo>
                    <a:pt x="210" y="153576"/>
                  </a:lnTo>
                  <a:lnTo>
                    <a:pt x="0" y="160825"/>
                  </a:lnTo>
                  <a:lnTo>
                    <a:pt x="1638" y="163943"/>
                  </a:lnTo>
                  <a:lnTo>
                    <a:pt x="7972" y="169665"/>
                  </a:lnTo>
                  <a:lnTo>
                    <a:pt x="14173" y="172773"/>
                  </a:lnTo>
                  <a:lnTo>
                    <a:pt x="17013" y="173602"/>
                  </a:lnTo>
                  <a:lnTo>
                    <a:pt x="24683" y="172265"/>
                  </a:lnTo>
                  <a:lnTo>
                    <a:pt x="36263" y="166752"/>
                  </a:lnTo>
                  <a:lnTo>
                    <a:pt x="51807" y="153259"/>
                  </a:lnTo>
                  <a:lnTo>
                    <a:pt x="74654" y="120267"/>
                  </a:lnTo>
                  <a:lnTo>
                    <a:pt x="84725" y="85860"/>
                  </a:lnTo>
                  <a:lnTo>
                    <a:pt x="89331" y="69184"/>
                  </a:lnTo>
                  <a:lnTo>
                    <a:pt x="91262" y="38367"/>
                  </a:lnTo>
                  <a:lnTo>
                    <a:pt x="92118" y="71510"/>
                  </a:lnTo>
                  <a:lnTo>
                    <a:pt x="100678" y="106702"/>
                  </a:lnTo>
                  <a:lnTo>
                    <a:pt x="102623" y="111775"/>
                  </a:lnTo>
                  <a:lnTo>
                    <a:pt x="109298" y="119668"/>
                  </a:lnTo>
                  <a:lnTo>
                    <a:pt x="138189" y="139568"/>
                  </a:lnTo>
                  <a:lnTo>
                    <a:pt x="146272" y="142463"/>
                  </a:lnTo>
                  <a:lnTo>
                    <a:pt x="150799" y="143235"/>
                  </a:lnTo>
                  <a:lnTo>
                    <a:pt x="160343" y="141835"/>
                  </a:lnTo>
                  <a:lnTo>
                    <a:pt x="172980" y="136287"/>
                  </a:lnTo>
                  <a:lnTo>
                    <a:pt x="190332"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759"/>
            <p:cNvSpPr/>
            <p:nvPr/>
          </p:nvSpPr>
          <p:spPr>
            <a:xfrm>
              <a:off x="7993380" y="1493520"/>
              <a:ext cx="22860" cy="342901"/>
            </a:xfrm>
            <a:custGeom>
              <a:avLst/>
              <a:gdLst/>
              <a:ahLst/>
              <a:cxnLst/>
              <a:rect l="0" t="0" r="0" b="0"/>
              <a:pathLst>
                <a:path w="22860" h="342901">
                  <a:moveTo>
                    <a:pt x="22859" y="0"/>
                  </a:moveTo>
                  <a:lnTo>
                    <a:pt x="18814" y="4045"/>
                  </a:lnTo>
                  <a:lnTo>
                    <a:pt x="16827" y="8289"/>
                  </a:lnTo>
                  <a:lnTo>
                    <a:pt x="15301" y="40979"/>
                  </a:lnTo>
                  <a:lnTo>
                    <a:pt x="15252" y="75012"/>
                  </a:lnTo>
                  <a:lnTo>
                    <a:pt x="15243" y="103223"/>
                  </a:lnTo>
                  <a:lnTo>
                    <a:pt x="15241" y="138393"/>
                  </a:lnTo>
                  <a:lnTo>
                    <a:pt x="12983" y="175625"/>
                  </a:lnTo>
                  <a:lnTo>
                    <a:pt x="9209" y="213468"/>
                  </a:lnTo>
                  <a:lnTo>
                    <a:pt x="5833" y="251492"/>
                  </a:lnTo>
                  <a:lnTo>
                    <a:pt x="1728" y="285053"/>
                  </a:lnTo>
                  <a:lnTo>
                    <a:pt x="341" y="31914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760"/>
            <p:cNvSpPr/>
            <p:nvPr/>
          </p:nvSpPr>
          <p:spPr>
            <a:xfrm>
              <a:off x="8252460" y="1485900"/>
              <a:ext cx="60960" cy="304801"/>
            </a:xfrm>
            <a:custGeom>
              <a:avLst/>
              <a:gdLst/>
              <a:ahLst/>
              <a:cxnLst/>
              <a:rect l="0" t="0" r="0" b="0"/>
              <a:pathLst>
                <a:path w="60960" h="304801">
                  <a:moveTo>
                    <a:pt x="60959" y="0"/>
                  </a:moveTo>
                  <a:lnTo>
                    <a:pt x="60113" y="32575"/>
                  </a:lnTo>
                  <a:lnTo>
                    <a:pt x="54928" y="63631"/>
                  </a:lnTo>
                  <a:lnTo>
                    <a:pt x="51553" y="94489"/>
                  </a:lnTo>
                  <a:lnTo>
                    <a:pt x="45190" y="130443"/>
                  </a:lnTo>
                  <a:lnTo>
                    <a:pt x="37942" y="167907"/>
                  </a:lnTo>
                  <a:lnTo>
                    <a:pt x="28175" y="203561"/>
                  </a:lnTo>
                  <a:lnTo>
                    <a:pt x="16815" y="235574"/>
                  </a:lnTo>
                  <a:lnTo>
                    <a:pt x="9436" y="272687"/>
                  </a:lnTo>
                  <a:lnTo>
                    <a:pt x="6169" y="284318"/>
                  </a:lnTo>
                  <a:lnTo>
                    <a:pt x="1828" y="295626"/>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761"/>
            <p:cNvSpPr/>
            <p:nvPr/>
          </p:nvSpPr>
          <p:spPr>
            <a:xfrm>
              <a:off x="8183880" y="1668779"/>
              <a:ext cx="167640" cy="30481"/>
            </a:xfrm>
            <a:custGeom>
              <a:avLst/>
              <a:gdLst/>
              <a:ahLst/>
              <a:cxnLst/>
              <a:rect l="0" t="0" r="0" b="0"/>
              <a:pathLst>
                <a:path w="167640" h="30481">
                  <a:moveTo>
                    <a:pt x="0" y="30480"/>
                  </a:moveTo>
                  <a:lnTo>
                    <a:pt x="8090" y="30480"/>
                  </a:lnTo>
                  <a:lnTo>
                    <a:pt x="14319" y="28223"/>
                  </a:lnTo>
                  <a:lnTo>
                    <a:pt x="17166" y="26435"/>
                  </a:lnTo>
                  <a:lnTo>
                    <a:pt x="54178" y="19129"/>
                  </a:lnTo>
                  <a:lnTo>
                    <a:pt x="90069" y="10772"/>
                  </a:lnTo>
                  <a:lnTo>
                    <a:pt x="127513" y="5985"/>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762"/>
            <p:cNvSpPr/>
            <p:nvPr/>
          </p:nvSpPr>
          <p:spPr>
            <a:xfrm>
              <a:off x="8435339" y="1668779"/>
              <a:ext cx="30481" cy="129542"/>
            </a:xfrm>
            <a:custGeom>
              <a:avLst/>
              <a:gdLst/>
              <a:ahLst/>
              <a:cxnLst/>
              <a:rect l="0" t="0" r="0" b="0"/>
              <a:pathLst>
                <a:path w="30481" h="129542">
                  <a:moveTo>
                    <a:pt x="30480" y="0"/>
                  </a:moveTo>
                  <a:lnTo>
                    <a:pt x="29634" y="12168"/>
                  </a:lnTo>
                  <a:lnTo>
                    <a:pt x="24449" y="33135"/>
                  </a:lnTo>
                  <a:lnTo>
                    <a:pt x="17833" y="68930"/>
                  </a:lnTo>
                  <a:lnTo>
                    <a:pt x="11537" y="102681"/>
                  </a:lnTo>
                  <a:lnTo>
                    <a:pt x="7547" y="11808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763"/>
            <p:cNvSpPr/>
            <p:nvPr/>
          </p:nvSpPr>
          <p:spPr>
            <a:xfrm>
              <a:off x="8458200" y="1554479"/>
              <a:ext cx="7620" cy="1"/>
            </a:xfrm>
            <a:custGeom>
              <a:avLst/>
              <a:gdLst/>
              <a:ahLst/>
              <a:cxnLst/>
              <a:rect l="0" t="0" r="0" b="0"/>
              <a:pathLst>
                <a:path w="7620" h="1">
                  <a:moveTo>
                    <a:pt x="0" y="0"/>
                  </a:moveTo>
                  <a:lnTo>
                    <a:pt x="76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764"/>
            <p:cNvSpPr/>
            <p:nvPr/>
          </p:nvSpPr>
          <p:spPr>
            <a:xfrm>
              <a:off x="8503919" y="1592579"/>
              <a:ext cx="150762" cy="175262"/>
            </a:xfrm>
            <a:custGeom>
              <a:avLst/>
              <a:gdLst/>
              <a:ahLst/>
              <a:cxnLst/>
              <a:rect l="0" t="0" r="0" b="0"/>
              <a:pathLst>
                <a:path w="150762" h="175262">
                  <a:moveTo>
                    <a:pt x="144781" y="0"/>
                  </a:moveTo>
                  <a:lnTo>
                    <a:pt x="138220" y="0"/>
                  </a:lnTo>
                  <a:lnTo>
                    <a:pt x="120723" y="6032"/>
                  </a:lnTo>
                  <a:lnTo>
                    <a:pt x="106325" y="9407"/>
                  </a:lnTo>
                  <a:lnTo>
                    <a:pt x="68584" y="25505"/>
                  </a:lnTo>
                  <a:lnTo>
                    <a:pt x="44463" y="40650"/>
                  </a:lnTo>
                  <a:lnTo>
                    <a:pt x="40928" y="45725"/>
                  </a:lnTo>
                  <a:lnTo>
                    <a:pt x="38938" y="53342"/>
                  </a:lnTo>
                  <a:lnTo>
                    <a:pt x="38659" y="55881"/>
                  </a:lnTo>
                  <a:lnTo>
                    <a:pt x="39319" y="57574"/>
                  </a:lnTo>
                  <a:lnTo>
                    <a:pt x="40607" y="58703"/>
                  </a:lnTo>
                  <a:lnTo>
                    <a:pt x="44294" y="60804"/>
                  </a:lnTo>
                  <a:lnTo>
                    <a:pt x="48755" y="64560"/>
                  </a:lnTo>
                  <a:lnTo>
                    <a:pt x="55818" y="66793"/>
                  </a:lnTo>
                  <a:lnTo>
                    <a:pt x="90070" y="74455"/>
                  </a:lnTo>
                  <a:lnTo>
                    <a:pt x="106274" y="77941"/>
                  </a:lnTo>
                  <a:lnTo>
                    <a:pt x="138172" y="90037"/>
                  </a:lnTo>
                  <a:lnTo>
                    <a:pt x="144101" y="95332"/>
                  </a:lnTo>
                  <a:lnTo>
                    <a:pt x="148712" y="102484"/>
                  </a:lnTo>
                  <a:lnTo>
                    <a:pt x="150761" y="108484"/>
                  </a:lnTo>
                  <a:lnTo>
                    <a:pt x="149414" y="116231"/>
                  </a:lnTo>
                  <a:lnTo>
                    <a:pt x="141650" y="135002"/>
                  </a:lnTo>
                  <a:lnTo>
                    <a:pt x="134640" y="142692"/>
                  </a:lnTo>
                  <a:lnTo>
                    <a:pt x="101453" y="162438"/>
                  </a:lnTo>
                  <a:lnTo>
                    <a:pt x="64119" y="172987"/>
                  </a:lnTo>
                  <a:lnTo>
                    <a:pt x="30757" y="175061"/>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765"/>
            <p:cNvSpPr/>
            <p:nvPr/>
          </p:nvSpPr>
          <p:spPr>
            <a:xfrm>
              <a:off x="8671560" y="1562100"/>
              <a:ext cx="129541" cy="186179"/>
            </a:xfrm>
            <a:custGeom>
              <a:avLst/>
              <a:gdLst/>
              <a:ahLst/>
              <a:cxnLst/>
              <a:rect l="0" t="0" r="0" b="0"/>
              <a:pathLst>
                <a:path w="129541" h="186179">
                  <a:moveTo>
                    <a:pt x="129540" y="0"/>
                  </a:moveTo>
                  <a:lnTo>
                    <a:pt x="109962" y="846"/>
                  </a:lnTo>
                  <a:lnTo>
                    <a:pt x="73837" y="9406"/>
                  </a:lnTo>
                  <a:lnTo>
                    <a:pt x="37372" y="21459"/>
                  </a:lnTo>
                  <a:lnTo>
                    <a:pt x="28477" y="26490"/>
                  </a:lnTo>
                  <a:lnTo>
                    <a:pt x="25357" y="30964"/>
                  </a:lnTo>
                  <a:lnTo>
                    <a:pt x="24524" y="33343"/>
                  </a:lnTo>
                  <a:lnTo>
                    <a:pt x="24816" y="34928"/>
                  </a:lnTo>
                  <a:lnTo>
                    <a:pt x="25857" y="35985"/>
                  </a:lnTo>
                  <a:lnTo>
                    <a:pt x="29272" y="38006"/>
                  </a:lnTo>
                  <a:lnTo>
                    <a:pt x="63831" y="58483"/>
                  </a:lnTo>
                  <a:lnTo>
                    <a:pt x="99079" y="76203"/>
                  </a:lnTo>
                  <a:lnTo>
                    <a:pt x="115338" y="86360"/>
                  </a:lnTo>
                  <a:lnTo>
                    <a:pt x="124015" y="98025"/>
                  </a:lnTo>
                  <a:lnTo>
                    <a:pt x="127902" y="112206"/>
                  </a:lnTo>
                  <a:lnTo>
                    <a:pt x="129054" y="127132"/>
                  </a:lnTo>
                  <a:lnTo>
                    <a:pt x="125351" y="142279"/>
                  </a:lnTo>
                  <a:lnTo>
                    <a:pt x="118891" y="157491"/>
                  </a:lnTo>
                  <a:lnTo>
                    <a:pt x="111825" y="165387"/>
                  </a:lnTo>
                  <a:lnTo>
                    <a:pt x="78595" y="185288"/>
                  </a:lnTo>
                  <a:lnTo>
                    <a:pt x="73563" y="186178"/>
                  </a:lnTo>
                  <a:lnTo>
                    <a:pt x="43171" y="182434"/>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66"/>
            <p:cNvSpPr/>
            <p:nvPr/>
          </p:nvSpPr>
          <p:spPr>
            <a:xfrm>
              <a:off x="8847980" y="1577340"/>
              <a:ext cx="120760" cy="159884"/>
            </a:xfrm>
            <a:custGeom>
              <a:avLst/>
              <a:gdLst/>
              <a:ahLst/>
              <a:cxnLst/>
              <a:rect l="0" t="0" r="0" b="0"/>
              <a:pathLst>
                <a:path w="120760" h="159884">
                  <a:moveTo>
                    <a:pt x="29320" y="15239"/>
                  </a:moveTo>
                  <a:lnTo>
                    <a:pt x="29320" y="19285"/>
                  </a:lnTo>
                  <a:lnTo>
                    <a:pt x="27061" y="23528"/>
                  </a:lnTo>
                  <a:lnTo>
                    <a:pt x="25275" y="25846"/>
                  </a:lnTo>
                  <a:lnTo>
                    <a:pt x="23288" y="32935"/>
                  </a:lnTo>
                  <a:lnTo>
                    <a:pt x="19912" y="46447"/>
                  </a:lnTo>
                  <a:lnTo>
                    <a:pt x="16672" y="57050"/>
                  </a:lnTo>
                  <a:lnTo>
                    <a:pt x="9070" y="94149"/>
                  </a:lnTo>
                  <a:lnTo>
                    <a:pt x="1452" y="130467"/>
                  </a:lnTo>
                  <a:lnTo>
                    <a:pt x="0" y="137854"/>
                  </a:lnTo>
                  <a:lnTo>
                    <a:pt x="460" y="141009"/>
                  </a:lnTo>
                  <a:lnTo>
                    <a:pt x="6668" y="156525"/>
                  </a:lnTo>
                  <a:lnTo>
                    <a:pt x="8291" y="157690"/>
                  </a:lnTo>
                  <a:lnTo>
                    <a:pt x="12354" y="158984"/>
                  </a:lnTo>
                  <a:lnTo>
                    <a:pt x="28392" y="159883"/>
                  </a:lnTo>
                  <a:lnTo>
                    <a:pt x="37656" y="155443"/>
                  </a:lnTo>
                  <a:lnTo>
                    <a:pt x="65224" y="135169"/>
                  </a:lnTo>
                  <a:lnTo>
                    <a:pt x="91631" y="101483"/>
                  </a:lnTo>
                  <a:lnTo>
                    <a:pt x="107955" y="64548"/>
                  </a:lnTo>
                  <a:lnTo>
                    <a:pt x="118073" y="28001"/>
                  </a:lnTo>
                  <a:lnTo>
                    <a:pt x="1207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67"/>
            <p:cNvSpPr/>
            <p:nvPr/>
          </p:nvSpPr>
          <p:spPr>
            <a:xfrm>
              <a:off x="9006839" y="1539374"/>
              <a:ext cx="159562" cy="196815"/>
            </a:xfrm>
            <a:custGeom>
              <a:avLst/>
              <a:gdLst/>
              <a:ahLst/>
              <a:cxnLst/>
              <a:rect l="0" t="0" r="0" b="0"/>
              <a:pathLst>
                <a:path w="159562" h="196815">
                  <a:moveTo>
                    <a:pt x="0" y="53205"/>
                  </a:moveTo>
                  <a:lnTo>
                    <a:pt x="17696" y="68644"/>
                  </a:lnTo>
                  <a:lnTo>
                    <a:pt x="26491" y="72767"/>
                  </a:lnTo>
                  <a:lnTo>
                    <a:pt x="63283" y="75872"/>
                  </a:lnTo>
                  <a:lnTo>
                    <a:pt x="100853" y="73791"/>
                  </a:lnTo>
                  <a:lnTo>
                    <a:pt x="125850" y="65456"/>
                  </a:lnTo>
                  <a:lnTo>
                    <a:pt x="134392" y="58368"/>
                  </a:lnTo>
                  <a:lnTo>
                    <a:pt x="154779" y="31683"/>
                  </a:lnTo>
                  <a:lnTo>
                    <a:pt x="158468" y="21334"/>
                  </a:lnTo>
                  <a:lnTo>
                    <a:pt x="159561" y="12906"/>
                  </a:lnTo>
                  <a:lnTo>
                    <a:pt x="157558" y="7637"/>
                  </a:lnTo>
                  <a:lnTo>
                    <a:pt x="155839" y="5046"/>
                  </a:lnTo>
                  <a:lnTo>
                    <a:pt x="153846" y="3319"/>
                  </a:lnTo>
                  <a:lnTo>
                    <a:pt x="146141" y="320"/>
                  </a:lnTo>
                  <a:lnTo>
                    <a:pt x="137093" y="0"/>
                  </a:lnTo>
                  <a:lnTo>
                    <a:pt x="107926" y="8172"/>
                  </a:lnTo>
                  <a:lnTo>
                    <a:pt x="70971" y="26359"/>
                  </a:lnTo>
                  <a:lnTo>
                    <a:pt x="52261" y="41676"/>
                  </a:lnTo>
                  <a:lnTo>
                    <a:pt x="25593" y="76554"/>
                  </a:lnTo>
                  <a:lnTo>
                    <a:pt x="8315" y="111972"/>
                  </a:lnTo>
                  <a:lnTo>
                    <a:pt x="3696" y="124197"/>
                  </a:lnTo>
                  <a:lnTo>
                    <a:pt x="487" y="156158"/>
                  </a:lnTo>
                  <a:lnTo>
                    <a:pt x="4190" y="172234"/>
                  </a:lnTo>
                  <a:lnTo>
                    <a:pt x="7873" y="176584"/>
                  </a:lnTo>
                  <a:lnTo>
                    <a:pt x="35092" y="192429"/>
                  </a:lnTo>
                  <a:lnTo>
                    <a:pt x="50662" y="196339"/>
                  </a:lnTo>
                  <a:lnTo>
                    <a:pt x="75484" y="196814"/>
                  </a:lnTo>
                  <a:lnTo>
                    <a:pt x="96011" y="190196"/>
                  </a:lnTo>
                  <a:lnTo>
                    <a:pt x="106680" y="1827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68"/>
            <p:cNvSpPr/>
            <p:nvPr/>
          </p:nvSpPr>
          <p:spPr>
            <a:xfrm>
              <a:off x="3048000" y="2415540"/>
              <a:ext cx="45720" cy="541020"/>
            </a:xfrm>
            <a:custGeom>
              <a:avLst/>
              <a:gdLst/>
              <a:ahLst/>
              <a:cxnLst/>
              <a:rect l="0" t="0" r="0" b="0"/>
              <a:pathLst>
                <a:path w="45720" h="541020">
                  <a:moveTo>
                    <a:pt x="45719" y="0"/>
                  </a:moveTo>
                  <a:lnTo>
                    <a:pt x="44873" y="19080"/>
                  </a:lnTo>
                  <a:lnTo>
                    <a:pt x="35114" y="55486"/>
                  </a:lnTo>
                  <a:lnTo>
                    <a:pt x="31853" y="90288"/>
                  </a:lnTo>
                  <a:lnTo>
                    <a:pt x="30886" y="127411"/>
                  </a:lnTo>
                  <a:lnTo>
                    <a:pt x="30660" y="154840"/>
                  </a:lnTo>
                  <a:lnTo>
                    <a:pt x="30560" y="183964"/>
                  </a:lnTo>
                  <a:lnTo>
                    <a:pt x="30515" y="213841"/>
                  </a:lnTo>
                  <a:lnTo>
                    <a:pt x="30495" y="244054"/>
                  </a:lnTo>
                  <a:lnTo>
                    <a:pt x="29640" y="274415"/>
                  </a:lnTo>
                  <a:lnTo>
                    <a:pt x="26437" y="304842"/>
                  </a:lnTo>
                  <a:lnTo>
                    <a:pt x="24450" y="337556"/>
                  </a:lnTo>
                  <a:lnTo>
                    <a:pt x="23566" y="370158"/>
                  </a:lnTo>
                  <a:lnTo>
                    <a:pt x="23174" y="398759"/>
                  </a:lnTo>
                  <a:lnTo>
                    <a:pt x="20741" y="425581"/>
                  </a:lnTo>
                  <a:lnTo>
                    <a:pt x="16838" y="451614"/>
                  </a:lnTo>
                  <a:lnTo>
                    <a:pt x="12281" y="477295"/>
                  </a:lnTo>
                  <a:lnTo>
                    <a:pt x="7433" y="502820"/>
                  </a:lnTo>
                  <a:lnTo>
                    <a:pt x="0" y="541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69"/>
            <p:cNvSpPr/>
            <p:nvPr/>
          </p:nvSpPr>
          <p:spPr>
            <a:xfrm>
              <a:off x="2887980" y="2348931"/>
              <a:ext cx="424597" cy="569529"/>
            </a:xfrm>
            <a:custGeom>
              <a:avLst/>
              <a:gdLst/>
              <a:ahLst/>
              <a:cxnLst/>
              <a:rect l="0" t="0" r="0" b="0"/>
              <a:pathLst>
                <a:path w="424597" h="569529">
                  <a:moveTo>
                    <a:pt x="0" y="211388"/>
                  </a:moveTo>
                  <a:lnTo>
                    <a:pt x="0" y="178825"/>
                  </a:lnTo>
                  <a:lnTo>
                    <a:pt x="6929" y="143933"/>
                  </a:lnTo>
                  <a:lnTo>
                    <a:pt x="23726" y="106687"/>
                  </a:lnTo>
                  <a:lnTo>
                    <a:pt x="47396" y="70574"/>
                  </a:lnTo>
                  <a:lnTo>
                    <a:pt x="73122" y="48969"/>
                  </a:lnTo>
                  <a:lnTo>
                    <a:pt x="102192" y="31843"/>
                  </a:lnTo>
                  <a:lnTo>
                    <a:pt x="132255" y="16044"/>
                  </a:lnTo>
                  <a:lnTo>
                    <a:pt x="162612" y="4683"/>
                  </a:lnTo>
                  <a:lnTo>
                    <a:pt x="197100" y="0"/>
                  </a:lnTo>
                  <a:lnTo>
                    <a:pt x="230085" y="2658"/>
                  </a:lnTo>
                  <a:lnTo>
                    <a:pt x="265352" y="12853"/>
                  </a:lnTo>
                  <a:lnTo>
                    <a:pt x="298568" y="26598"/>
                  </a:lnTo>
                  <a:lnTo>
                    <a:pt x="329858" y="45440"/>
                  </a:lnTo>
                  <a:lnTo>
                    <a:pt x="360579" y="67110"/>
                  </a:lnTo>
                  <a:lnTo>
                    <a:pt x="387084" y="97707"/>
                  </a:lnTo>
                  <a:lnTo>
                    <a:pt x="406980" y="129539"/>
                  </a:lnTo>
                  <a:lnTo>
                    <a:pt x="415971" y="154691"/>
                  </a:lnTo>
                  <a:lnTo>
                    <a:pt x="421942" y="182803"/>
                  </a:lnTo>
                  <a:lnTo>
                    <a:pt x="424596" y="212230"/>
                  </a:lnTo>
                  <a:lnTo>
                    <a:pt x="423518" y="242243"/>
                  </a:lnTo>
                  <a:lnTo>
                    <a:pt x="419370" y="272515"/>
                  </a:lnTo>
                  <a:lnTo>
                    <a:pt x="411882" y="302902"/>
                  </a:lnTo>
                  <a:lnTo>
                    <a:pt x="400652" y="333341"/>
                  </a:lnTo>
                  <a:lnTo>
                    <a:pt x="387194" y="362956"/>
                  </a:lnTo>
                  <a:lnTo>
                    <a:pt x="372746" y="390230"/>
                  </a:lnTo>
                  <a:lnTo>
                    <a:pt x="357858" y="416462"/>
                  </a:lnTo>
                  <a:lnTo>
                    <a:pt x="330681" y="452773"/>
                  </a:lnTo>
                  <a:lnTo>
                    <a:pt x="298074" y="484981"/>
                  </a:lnTo>
                  <a:lnTo>
                    <a:pt x="266965" y="511457"/>
                  </a:lnTo>
                  <a:lnTo>
                    <a:pt x="234040" y="532284"/>
                  </a:lnTo>
                  <a:lnTo>
                    <a:pt x="199732" y="550027"/>
                  </a:lnTo>
                  <a:lnTo>
                    <a:pt x="168117" y="560646"/>
                  </a:lnTo>
                  <a:lnTo>
                    <a:pt x="137302" y="566897"/>
                  </a:lnTo>
                  <a:lnTo>
                    <a:pt x="106679" y="5695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770"/>
            <p:cNvSpPr/>
            <p:nvPr/>
          </p:nvSpPr>
          <p:spPr>
            <a:xfrm>
              <a:off x="3268980" y="2607679"/>
              <a:ext cx="251461" cy="306879"/>
            </a:xfrm>
            <a:custGeom>
              <a:avLst/>
              <a:gdLst/>
              <a:ahLst/>
              <a:cxnLst/>
              <a:rect l="0" t="0" r="0" b="0"/>
              <a:pathLst>
                <a:path w="251461" h="306879">
                  <a:moveTo>
                    <a:pt x="0" y="135521"/>
                  </a:moveTo>
                  <a:lnTo>
                    <a:pt x="6560" y="142081"/>
                  </a:lnTo>
                  <a:lnTo>
                    <a:pt x="33552" y="155229"/>
                  </a:lnTo>
                  <a:lnTo>
                    <a:pt x="70868" y="158196"/>
                  </a:lnTo>
                  <a:lnTo>
                    <a:pt x="92118" y="156068"/>
                  </a:lnTo>
                  <a:lnTo>
                    <a:pt x="128782" y="144529"/>
                  </a:lnTo>
                  <a:lnTo>
                    <a:pt x="161091" y="122334"/>
                  </a:lnTo>
                  <a:lnTo>
                    <a:pt x="195227" y="92298"/>
                  </a:lnTo>
                  <a:lnTo>
                    <a:pt x="221984" y="55296"/>
                  </a:lnTo>
                  <a:lnTo>
                    <a:pt x="226639" y="39313"/>
                  </a:lnTo>
                  <a:lnTo>
                    <a:pt x="228018" y="23853"/>
                  </a:lnTo>
                  <a:lnTo>
                    <a:pt x="226084" y="15900"/>
                  </a:lnTo>
                  <a:lnTo>
                    <a:pt x="217943" y="3894"/>
                  </a:lnTo>
                  <a:lnTo>
                    <a:pt x="210881" y="820"/>
                  </a:lnTo>
                  <a:lnTo>
                    <a:pt x="206627" y="0"/>
                  </a:lnTo>
                  <a:lnTo>
                    <a:pt x="188505" y="2891"/>
                  </a:lnTo>
                  <a:lnTo>
                    <a:pt x="171094" y="9110"/>
                  </a:lnTo>
                  <a:lnTo>
                    <a:pt x="136611" y="37876"/>
                  </a:lnTo>
                  <a:lnTo>
                    <a:pt x="116395" y="61998"/>
                  </a:lnTo>
                  <a:lnTo>
                    <a:pt x="99681" y="90594"/>
                  </a:lnTo>
                  <a:lnTo>
                    <a:pt x="84004" y="122773"/>
                  </a:lnTo>
                  <a:lnTo>
                    <a:pt x="73150" y="156861"/>
                  </a:lnTo>
                  <a:lnTo>
                    <a:pt x="69934" y="188411"/>
                  </a:lnTo>
                  <a:lnTo>
                    <a:pt x="71238" y="219207"/>
                  </a:lnTo>
                  <a:lnTo>
                    <a:pt x="79265" y="251864"/>
                  </a:lnTo>
                  <a:lnTo>
                    <a:pt x="90560" y="273286"/>
                  </a:lnTo>
                  <a:lnTo>
                    <a:pt x="108677" y="291675"/>
                  </a:lnTo>
                  <a:lnTo>
                    <a:pt x="125065" y="298056"/>
                  </a:lnTo>
                  <a:lnTo>
                    <a:pt x="153332" y="303906"/>
                  </a:lnTo>
                  <a:lnTo>
                    <a:pt x="173134" y="306878"/>
                  </a:lnTo>
                  <a:lnTo>
                    <a:pt x="211184" y="301888"/>
                  </a:lnTo>
                  <a:lnTo>
                    <a:pt x="251460" y="287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771"/>
            <p:cNvSpPr/>
            <p:nvPr/>
          </p:nvSpPr>
          <p:spPr>
            <a:xfrm>
              <a:off x="3578976" y="2622773"/>
              <a:ext cx="200544" cy="264931"/>
            </a:xfrm>
            <a:custGeom>
              <a:avLst/>
              <a:gdLst/>
              <a:ahLst/>
              <a:cxnLst/>
              <a:rect l="0" t="0" r="0" b="0"/>
              <a:pathLst>
                <a:path w="200544" h="264931">
                  <a:moveTo>
                    <a:pt x="177683" y="28986"/>
                  </a:moveTo>
                  <a:lnTo>
                    <a:pt x="177683" y="24941"/>
                  </a:lnTo>
                  <a:lnTo>
                    <a:pt x="175426" y="20698"/>
                  </a:lnTo>
                  <a:lnTo>
                    <a:pt x="167078" y="11074"/>
                  </a:lnTo>
                  <a:lnTo>
                    <a:pt x="155726" y="3547"/>
                  </a:lnTo>
                  <a:lnTo>
                    <a:pt x="141639" y="0"/>
                  </a:lnTo>
                  <a:lnTo>
                    <a:pt x="131748" y="1428"/>
                  </a:lnTo>
                  <a:lnTo>
                    <a:pt x="111601" y="9244"/>
                  </a:lnTo>
                  <a:lnTo>
                    <a:pt x="96391" y="20503"/>
                  </a:lnTo>
                  <a:lnTo>
                    <a:pt x="68744" y="52736"/>
                  </a:lnTo>
                  <a:lnTo>
                    <a:pt x="44123" y="86548"/>
                  </a:lnTo>
                  <a:lnTo>
                    <a:pt x="28137" y="115845"/>
                  </a:lnTo>
                  <a:lnTo>
                    <a:pt x="12676" y="145974"/>
                  </a:lnTo>
                  <a:lnTo>
                    <a:pt x="1416" y="172305"/>
                  </a:lnTo>
                  <a:lnTo>
                    <a:pt x="0" y="188357"/>
                  </a:lnTo>
                  <a:lnTo>
                    <a:pt x="5990" y="219358"/>
                  </a:lnTo>
                  <a:lnTo>
                    <a:pt x="16933" y="238263"/>
                  </a:lnTo>
                  <a:lnTo>
                    <a:pt x="34945" y="254589"/>
                  </a:lnTo>
                  <a:lnTo>
                    <a:pt x="49051" y="260488"/>
                  </a:lnTo>
                  <a:lnTo>
                    <a:pt x="82848" y="264274"/>
                  </a:lnTo>
                  <a:lnTo>
                    <a:pt x="112143" y="264930"/>
                  </a:lnTo>
                  <a:lnTo>
                    <a:pt x="142272" y="261080"/>
                  </a:lnTo>
                  <a:lnTo>
                    <a:pt x="175863" y="252193"/>
                  </a:lnTo>
                  <a:lnTo>
                    <a:pt x="200543" y="2423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72"/>
            <p:cNvSpPr/>
            <p:nvPr/>
          </p:nvSpPr>
          <p:spPr>
            <a:xfrm>
              <a:off x="3803540" y="2644140"/>
              <a:ext cx="241376" cy="227762"/>
            </a:xfrm>
            <a:custGeom>
              <a:avLst/>
              <a:gdLst/>
              <a:ahLst/>
              <a:cxnLst/>
              <a:rect l="0" t="0" r="0" b="0"/>
              <a:pathLst>
                <a:path w="241376" h="227762">
                  <a:moveTo>
                    <a:pt x="166479" y="15240"/>
                  </a:moveTo>
                  <a:lnTo>
                    <a:pt x="162434" y="11194"/>
                  </a:lnTo>
                  <a:lnTo>
                    <a:pt x="158191" y="9208"/>
                  </a:lnTo>
                  <a:lnTo>
                    <a:pt x="126389" y="7712"/>
                  </a:lnTo>
                  <a:lnTo>
                    <a:pt x="89046" y="18234"/>
                  </a:lnTo>
                  <a:lnTo>
                    <a:pt x="60402" y="34113"/>
                  </a:lnTo>
                  <a:lnTo>
                    <a:pt x="35303" y="58071"/>
                  </a:lnTo>
                  <a:lnTo>
                    <a:pt x="18110" y="82964"/>
                  </a:lnTo>
                  <a:lnTo>
                    <a:pt x="4716" y="118176"/>
                  </a:lnTo>
                  <a:lnTo>
                    <a:pt x="0" y="151660"/>
                  </a:lnTo>
                  <a:lnTo>
                    <a:pt x="1326" y="182733"/>
                  </a:lnTo>
                  <a:lnTo>
                    <a:pt x="3038" y="190402"/>
                  </a:lnTo>
                  <a:lnTo>
                    <a:pt x="9454" y="201181"/>
                  </a:lnTo>
                  <a:lnTo>
                    <a:pt x="27371" y="219044"/>
                  </a:lnTo>
                  <a:lnTo>
                    <a:pt x="39460" y="224353"/>
                  </a:lnTo>
                  <a:lnTo>
                    <a:pt x="71962" y="227761"/>
                  </a:lnTo>
                  <a:lnTo>
                    <a:pt x="105758" y="222350"/>
                  </a:lnTo>
                  <a:lnTo>
                    <a:pt x="134283" y="213860"/>
                  </a:lnTo>
                  <a:lnTo>
                    <a:pt x="172004" y="191351"/>
                  </a:lnTo>
                  <a:lnTo>
                    <a:pt x="206687" y="164365"/>
                  </a:lnTo>
                  <a:lnTo>
                    <a:pt x="226370" y="143809"/>
                  </a:lnTo>
                  <a:lnTo>
                    <a:pt x="234866" y="129108"/>
                  </a:lnTo>
                  <a:lnTo>
                    <a:pt x="241136" y="93737"/>
                  </a:lnTo>
                  <a:lnTo>
                    <a:pt x="241375" y="70107"/>
                  </a:lnTo>
                  <a:lnTo>
                    <a:pt x="232013" y="41175"/>
                  </a:lnTo>
                  <a:lnTo>
                    <a:pt x="224750" y="25558"/>
                  </a:lnTo>
                  <a:lnTo>
                    <a:pt x="217495" y="17568"/>
                  </a:lnTo>
                  <a:lnTo>
                    <a:pt x="210320" y="11194"/>
                  </a:lnTo>
                  <a:lnTo>
                    <a:pt x="2045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73"/>
            <p:cNvSpPr/>
            <p:nvPr/>
          </p:nvSpPr>
          <p:spPr>
            <a:xfrm>
              <a:off x="4084319" y="2629851"/>
              <a:ext cx="403862" cy="258074"/>
            </a:xfrm>
            <a:custGeom>
              <a:avLst/>
              <a:gdLst/>
              <a:ahLst/>
              <a:cxnLst/>
              <a:rect l="0" t="0" r="0" b="0"/>
              <a:pathLst>
                <a:path w="403862" h="258074">
                  <a:moveTo>
                    <a:pt x="0" y="60008"/>
                  </a:moveTo>
                  <a:lnTo>
                    <a:pt x="847" y="79089"/>
                  </a:lnTo>
                  <a:lnTo>
                    <a:pt x="10607" y="111450"/>
                  </a:lnTo>
                  <a:lnTo>
                    <a:pt x="20408" y="144300"/>
                  </a:lnTo>
                  <a:lnTo>
                    <a:pt x="27120" y="172661"/>
                  </a:lnTo>
                  <a:lnTo>
                    <a:pt x="29817" y="210327"/>
                  </a:lnTo>
                  <a:lnTo>
                    <a:pt x="32542" y="232394"/>
                  </a:lnTo>
                  <a:lnTo>
                    <a:pt x="38092" y="258073"/>
                  </a:lnTo>
                  <a:lnTo>
                    <a:pt x="38100" y="226110"/>
                  </a:lnTo>
                  <a:lnTo>
                    <a:pt x="42146" y="188775"/>
                  </a:lnTo>
                  <a:lnTo>
                    <a:pt x="48707" y="157052"/>
                  </a:lnTo>
                  <a:lnTo>
                    <a:pt x="56012" y="122158"/>
                  </a:lnTo>
                  <a:lnTo>
                    <a:pt x="67584" y="89054"/>
                  </a:lnTo>
                  <a:lnTo>
                    <a:pt x="81738" y="57796"/>
                  </a:lnTo>
                  <a:lnTo>
                    <a:pt x="112772" y="23289"/>
                  </a:lnTo>
                  <a:lnTo>
                    <a:pt x="124628" y="13209"/>
                  </a:lnTo>
                  <a:lnTo>
                    <a:pt x="138364" y="5907"/>
                  </a:lnTo>
                  <a:lnTo>
                    <a:pt x="150677" y="4354"/>
                  </a:lnTo>
                  <a:lnTo>
                    <a:pt x="156332" y="5126"/>
                  </a:lnTo>
                  <a:lnTo>
                    <a:pt x="167130" y="10498"/>
                  </a:lnTo>
                  <a:lnTo>
                    <a:pt x="187860" y="27745"/>
                  </a:lnTo>
                  <a:lnTo>
                    <a:pt x="199125" y="46498"/>
                  </a:lnTo>
                  <a:lnTo>
                    <a:pt x="203780" y="76231"/>
                  </a:lnTo>
                  <a:lnTo>
                    <a:pt x="209205" y="107807"/>
                  </a:lnTo>
                  <a:lnTo>
                    <a:pt x="212129" y="142657"/>
                  </a:lnTo>
                  <a:lnTo>
                    <a:pt x="212996" y="175749"/>
                  </a:lnTo>
                  <a:lnTo>
                    <a:pt x="212442" y="211188"/>
                  </a:lnTo>
                  <a:lnTo>
                    <a:pt x="206207" y="249099"/>
                  </a:lnTo>
                  <a:lnTo>
                    <a:pt x="205768" y="257600"/>
                  </a:lnTo>
                  <a:lnTo>
                    <a:pt x="205748" y="253927"/>
                  </a:lnTo>
                  <a:lnTo>
                    <a:pt x="208002" y="249770"/>
                  </a:lnTo>
                  <a:lnTo>
                    <a:pt x="211826" y="243407"/>
                  </a:lnTo>
                  <a:lnTo>
                    <a:pt x="217892" y="224698"/>
                  </a:lnTo>
                  <a:lnTo>
                    <a:pt x="224886" y="188464"/>
                  </a:lnTo>
                  <a:lnTo>
                    <a:pt x="237378" y="156489"/>
                  </a:lnTo>
                  <a:lnTo>
                    <a:pt x="249545" y="122462"/>
                  </a:lnTo>
                  <a:lnTo>
                    <a:pt x="260771" y="88673"/>
                  </a:lnTo>
                  <a:lnTo>
                    <a:pt x="274822" y="56366"/>
                  </a:lnTo>
                  <a:lnTo>
                    <a:pt x="299787" y="20896"/>
                  </a:lnTo>
                  <a:lnTo>
                    <a:pt x="314980" y="6274"/>
                  </a:lnTo>
                  <a:lnTo>
                    <a:pt x="329360" y="1190"/>
                  </a:lnTo>
                  <a:lnTo>
                    <a:pt x="336318" y="0"/>
                  </a:lnTo>
                  <a:lnTo>
                    <a:pt x="349041" y="3376"/>
                  </a:lnTo>
                  <a:lnTo>
                    <a:pt x="356354" y="9721"/>
                  </a:lnTo>
                  <a:lnTo>
                    <a:pt x="370605" y="33317"/>
                  </a:lnTo>
                  <a:lnTo>
                    <a:pt x="377544" y="54358"/>
                  </a:lnTo>
                  <a:lnTo>
                    <a:pt x="382576" y="91379"/>
                  </a:lnTo>
                  <a:lnTo>
                    <a:pt x="387427" y="127259"/>
                  </a:lnTo>
                  <a:lnTo>
                    <a:pt x="389231" y="158806"/>
                  </a:lnTo>
                  <a:lnTo>
                    <a:pt x="395150" y="193089"/>
                  </a:lnTo>
                  <a:lnTo>
                    <a:pt x="396872" y="208561"/>
                  </a:lnTo>
                  <a:lnTo>
                    <a:pt x="402773" y="218351"/>
                  </a:lnTo>
                  <a:lnTo>
                    <a:pt x="403135" y="218064"/>
                  </a:lnTo>
                  <a:lnTo>
                    <a:pt x="403861" y="2124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774"/>
            <p:cNvSpPr/>
            <p:nvPr/>
          </p:nvSpPr>
          <p:spPr>
            <a:xfrm>
              <a:off x="4533900" y="2644140"/>
              <a:ext cx="68581" cy="441327"/>
            </a:xfrm>
            <a:custGeom>
              <a:avLst/>
              <a:gdLst/>
              <a:ahLst/>
              <a:cxnLst/>
              <a:rect l="0" t="0" r="0" b="0"/>
              <a:pathLst>
                <a:path w="68581" h="441327">
                  <a:moveTo>
                    <a:pt x="68580" y="0"/>
                  </a:moveTo>
                  <a:lnTo>
                    <a:pt x="68580" y="32575"/>
                  </a:lnTo>
                  <a:lnTo>
                    <a:pt x="68580" y="65889"/>
                  </a:lnTo>
                  <a:lnTo>
                    <a:pt x="66322" y="100520"/>
                  </a:lnTo>
                  <a:lnTo>
                    <a:pt x="63343" y="125955"/>
                  </a:lnTo>
                  <a:lnTo>
                    <a:pt x="62019" y="154193"/>
                  </a:lnTo>
                  <a:lnTo>
                    <a:pt x="59172" y="185934"/>
                  </a:lnTo>
                  <a:lnTo>
                    <a:pt x="55085" y="218950"/>
                  </a:lnTo>
                  <a:lnTo>
                    <a:pt x="50446" y="250558"/>
                  </a:lnTo>
                  <a:lnTo>
                    <a:pt x="45563" y="281539"/>
                  </a:lnTo>
                  <a:lnTo>
                    <a:pt x="40570" y="311395"/>
                  </a:lnTo>
                  <a:lnTo>
                    <a:pt x="35528" y="338775"/>
                  </a:lnTo>
                  <a:lnTo>
                    <a:pt x="27930" y="373945"/>
                  </a:lnTo>
                  <a:lnTo>
                    <a:pt x="17778" y="409239"/>
                  </a:lnTo>
                  <a:lnTo>
                    <a:pt x="7776" y="437150"/>
                  </a:lnTo>
                  <a:lnTo>
                    <a:pt x="6030" y="438753"/>
                  </a:lnTo>
                  <a:lnTo>
                    <a:pt x="1191" y="441326"/>
                  </a:lnTo>
                  <a:lnTo>
                    <a:pt x="794" y="440691"/>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775"/>
            <p:cNvSpPr/>
            <p:nvPr/>
          </p:nvSpPr>
          <p:spPr>
            <a:xfrm>
              <a:off x="4556759" y="2560489"/>
              <a:ext cx="241777" cy="280526"/>
            </a:xfrm>
            <a:custGeom>
              <a:avLst/>
              <a:gdLst/>
              <a:ahLst/>
              <a:cxnLst/>
              <a:rect l="0" t="0" r="0" b="0"/>
              <a:pathLst>
                <a:path w="241777" h="280526">
                  <a:moveTo>
                    <a:pt x="15241" y="152230"/>
                  </a:moveTo>
                  <a:lnTo>
                    <a:pt x="11195" y="152230"/>
                  </a:lnTo>
                  <a:lnTo>
                    <a:pt x="10004" y="150537"/>
                  </a:lnTo>
                  <a:lnTo>
                    <a:pt x="1152" y="116406"/>
                  </a:lnTo>
                  <a:lnTo>
                    <a:pt x="102" y="79607"/>
                  </a:lnTo>
                  <a:lnTo>
                    <a:pt x="8121" y="59592"/>
                  </a:lnTo>
                  <a:lnTo>
                    <a:pt x="24850" y="36853"/>
                  </a:lnTo>
                  <a:lnTo>
                    <a:pt x="47618" y="17398"/>
                  </a:lnTo>
                  <a:lnTo>
                    <a:pt x="69143" y="6353"/>
                  </a:lnTo>
                  <a:lnTo>
                    <a:pt x="99172" y="1119"/>
                  </a:lnTo>
                  <a:lnTo>
                    <a:pt x="137175" y="0"/>
                  </a:lnTo>
                  <a:lnTo>
                    <a:pt x="164070" y="3926"/>
                  </a:lnTo>
                  <a:lnTo>
                    <a:pt x="179036" y="10400"/>
                  </a:lnTo>
                  <a:lnTo>
                    <a:pt x="206486" y="32398"/>
                  </a:lnTo>
                  <a:lnTo>
                    <a:pt x="224776" y="53789"/>
                  </a:lnTo>
                  <a:lnTo>
                    <a:pt x="236875" y="80259"/>
                  </a:lnTo>
                  <a:lnTo>
                    <a:pt x="241776" y="109551"/>
                  </a:lnTo>
                  <a:lnTo>
                    <a:pt x="239184" y="139679"/>
                  </a:lnTo>
                  <a:lnTo>
                    <a:pt x="229008" y="170055"/>
                  </a:lnTo>
                  <a:lnTo>
                    <a:pt x="203469" y="205422"/>
                  </a:lnTo>
                  <a:lnTo>
                    <a:pt x="166690" y="239627"/>
                  </a:lnTo>
                  <a:lnTo>
                    <a:pt x="130858" y="263192"/>
                  </a:lnTo>
                  <a:lnTo>
                    <a:pt x="103025" y="274949"/>
                  </a:lnTo>
                  <a:lnTo>
                    <a:pt x="64974" y="280423"/>
                  </a:lnTo>
                  <a:lnTo>
                    <a:pt x="44275" y="280525"/>
                  </a:lnTo>
                  <a:lnTo>
                    <a:pt x="24126" y="275569"/>
                  </a:lnTo>
                  <a:lnTo>
                    <a:pt x="8874" y="266309"/>
                  </a:lnTo>
                  <a:lnTo>
                    <a:pt x="0" y="2589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76"/>
            <p:cNvSpPr/>
            <p:nvPr/>
          </p:nvSpPr>
          <p:spPr>
            <a:xfrm>
              <a:off x="4805148" y="2590800"/>
              <a:ext cx="214253" cy="250103"/>
            </a:xfrm>
            <a:custGeom>
              <a:avLst/>
              <a:gdLst/>
              <a:ahLst/>
              <a:cxnLst/>
              <a:rect l="0" t="0" r="0" b="0"/>
              <a:pathLst>
                <a:path w="214253" h="250103">
                  <a:moveTo>
                    <a:pt x="124991" y="0"/>
                  </a:moveTo>
                  <a:lnTo>
                    <a:pt x="88947" y="36045"/>
                  </a:lnTo>
                  <a:lnTo>
                    <a:pt x="61709" y="71570"/>
                  </a:lnTo>
                  <a:lnTo>
                    <a:pt x="42741" y="99946"/>
                  </a:lnTo>
                  <a:lnTo>
                    <a:pt x="26397" y="129802"/>
                  </a:lnTo>
                  <a:lnTo>
                    <a:pt x="9749" y="166186"/>
                  </a:lnTo>
                  <a:lnTo>
                    <a:pt x="0" y="196986"/>
                  </a:lnTo>
                  <a:lnTo>
                    <a:pt x="1142" y="209187"/>
                  </a:lnTo>
                  <a:lnTo>
                    <a:pt x="6729" y="220254"/>
                  </a:lnTo>
                  <a:lnTo>
                    <a:pt x="24114" y="241156"/>
                  </a:lnTo>
                  <a:lnTo>
                    <a:pt x="33873" y="246880"/>
                  </a:lnTo>
                  <a:lnTo>
                    <a:pt x="51145" y="250102"/>
                  </a:lnTo>
                  <a:lnTo>
                    <a:pt x="74606" y="248800"/>
                  </a:lnTo>
                  <a:lnTo>
                    <a:pt x="92438" y="244350"/>
                  </a:lnTo>
                  <a:lnTo>
                    <a:pt x="126840" y="227697"/>
                  </a:lnTo>
                  <a:lnTo>
                    <a:pt x="161951" y="208101"/>
                  </a:lnTo>
                  <a:lnTo>
                    <a:pt x="181569" y="188941"/>
                  </a:lnTo>
                  <a:lnTo>
                    <a:pt x="202521" y="153628"/>
                  </a:lnTo>
                  <a:lnTo>
                    <a:pt x="213433" y="116298"/>
                  </a:lnTo>
                  <a:lnTo>
                    <a:pt x="214252" y="99948"/>
                  </a:lnTo>
                  <a:lnTo>
                    <a:pt x="211794" y="84215"/>
                  </a:lnTo>
                  <a:lnTo>
                    <a:pt x="205622" y="71013"/>
                  </a:lnTo>
                  <a:lnTo>
                    <a:pt x="196387" y="59501"/>
                  </a:lnTo>
                  <a:lnTo>
                    <a:pt x="176908" y="44346"/>
                  </a:lnTo>
                  <a:lnTo>
                    <a:pt x="140044" y="28428"/>
                  </a:lnTo>
                  <a:lnTo>
                    <a:pt x="104365" y="17562"/>
                  </a:lnTo>
                  <a:lnTo>
                    <a:pt x="87554" y="13670"/>
                  </a:lnTo>
                  <a:lnTo>
                    <a:pt x="64032"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777"/>
            <p:cNvSpPr/>
            <p:nvPr/>
          </p:nvSpPr>
          <p:spPr>
            <a:xfrm>
              <a:off x="6065519" y="1714500"/>
              <a:ext cx="167642" cy="91441"/>
            </a:xfrm>
            <a:custGeom>
              <a:avLst/>
              <a:gdLst/>
              <a:ahLst/>
              <a:cxnLst/>
              <a:rect l="0" t="0" r="0" b="0"/>
              <a:pathLst>
                <a:path w="167642" h="91441">
                  <a:moveTo>
                    <a:pt x="167641" y="0"/>
                  </a:moveTo>
                  <a:lnTo>
                    <a:pt x="163595" y="0"/>
                  </a:lnTo>
                  <a:lnTo>
                    <a:pt x="162404" y="846"/>
                  </a:lnTo>
                  <a:lnTo>
                    <a:pt x="161609" y="2257"/>
                  </a:lnTo>
                  <a:lnTo>
                    <a:pt x="160020" y="7620"/>
                  </a:lnTo>
                  <a:lnTo>
                    <a:pt x="160020" y="11665"/>
                  </a:lnTo>
                  <a:lnTo>
                    <a:pt x="159174" y="12856"/>
                  </a:lnTo>
                  <a:lnTo>
                    <a:pt x="157762" y="13651"/>
                  </a:lnTo>
                  <a:lnTo>
                    <a:pt x="153460" y="14926"/>
                  </a:lnTo>
                  <a:lnTo>
                    <a:pt x="152871" y="17358"/>
                  </a:lnTo>
                  <a:lnTo>
                    <a:pt x="152714" y="19192"/>
                  </a:lnTo>
                  <a:lnTo>
                    <a:pt x="151763" y="20414"/>
                  </a:lnTo>
                  <a:lnTo>
                    <a:pt x="148448" y="21773"/>
                  </a:lnTo>
                  <a:lnTo>
                    <a:pt x="147226" y="22982"/>
                  </a:lnTo>
                  <a:lnTo>
                    <a:pt x="143006" y="31005"/>
                  </a:lnTo>
                  <a:lnTo>
                    <a:pt x="141057" y="33370"/>
                  </a:lnTo>
                  <a:lnTo>
                    <a:pt x="136634" y="35997"/>
                  </a:lnTo>
                  <a:lnTo>
                    <a:pt x="131847" y="38012"/>
                  </a:lnTo>
                  <a:lnTo>
                    <a:pt x="114286" y="51225"/>
                  </a:lnTo>
                  <a:lnTo>
                    <a:pt x="109214" y="53247"/>
                  </a:lnTo>
                  <a:lnTo>
                    <a:pt x="91441" y="66465"/>
                  </a:lnTo>
                  <a:lnTo>
                    <a:pt x="53811" y="75713"/>
                  </a:lnTo>
                  <a:lnTo>
                    <a:pt x="47623" y="76830"/>
                  </a:lnTo>
                  <a:lnTo>
                    <a:pt x="29028" y="82732"/>
                  </a:lnTo>
                  <a:lnTo>
                    <a:pt x="17995" y="84451"/>
                  </a:lnTo>
                  <a:lnTo>
                    <a:pt x="7663" y="89808"/>
                  </a:lnTo>
                  <a:lnTo>
                    <a:pt x="0"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778"/>
            <p:cNvSpPr/>
            <p:nvPr/>
          </p:nvSpPr>
          <p:spPr>
            <a:xfrm>
              <a:off x="8267700" y="3108959"/>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79"/>
            <p:cNvSpPr/>
            <p:nvPr/>
          </p:nvSpPr>
          <p:spPr>
            <a:xfrm>
              <a:off x="8252460" y="3215640"/>
              <a:ext cx="30480" cy="129541"/>
            </a:xfrm>
            <a:custGeom>
              <a:avLst/>
              <a:gdLst/>
              <a:ahLst/>
              <a:cxnLst/>
              <a:rect l="0" t="0" r="0" b="0"/>
              <a:pathLst>
                <a:path w="30480" h="129541">
                  <a:moveTo>
                    <a:pt x="30479" y="0"/>
                  </a:moveTo>
                  <a:lnTo>
                    <a:pt x="29632" y="12166"/>
                  </a:lnTo>
                  <a:lnTo>
                    <a:pt x="24447" y="33134"/>
                  </a:lnTo>
                  <a:lnTo>
                    <a:pt x="17832" y="68929"/>
                  </a:lnTo>
                  <a:lnTo>
                    <a:pt x="11536" y="102680"/>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780"/>
            <p:cNvSpPr/>
            <p:nvPr/>
          </p:nvSpPr>
          <p:spPr>
            <a:xfrm>
              <a:off x="7891938" y="3173446"/>
              <a:ext cx="328483" cy="476470"/>
            </a:xfrm>
            <a:custGeom>
              <a:avLst/>
              <a:gdLst/>
              <a:ahLst/>
              <a:cxnLst/>
              <a:rect l="0" t="0" r="0" b="0"/>
              <a:pathLst>
                <a:path w="328483" h="476470">
                  <a:moveTo>
                    <a:pt x="162401" y="42194"/>
                  </a:moveTo>
                  <a:lnTo>
                    <a:pt x="162401" y="16755"/>
                  </a:lnTo>
                  <a:lnTo>
                    <a:pt x="160144" y="11696"/>
                  </a:lnTo>
                  <a:lnTo>
                    <a:pt x="158356" y="9162"/>
                  </a:lnTo>
                  <a:lnTo>
                    <a:pt x="154113" y="6346"/>
                  </a:lnTo>
                  <a:lnTo>
                    <a:pt x="135909" y="0"/>
                  </a:lnTo>
                  <a:lnTo>
                    <a:pt x="101189" y="4469"/>
                  </a:lnTo>
                  <a:lnTo>
                    <a:pt x="83493" y="10884"/>
                  </a:lnTo>
                  <a:lnTo>
                    <a:pt x="47745" y="32593"/>
                  </a:lnTo>
                  <a:lnTo>
                    <a:pt x="23635" y="63784"/>
                  </a:lnTo>
                  <a:lnTo>
                    <a:pt x="1470" y="98941"/>
                  </a:lnTo>
                  <a:lnTo>
                    <a:pt x="0" y="112288"/>
                  </a:lnTo>
                  <a:lnTo>
                    <a:pt x="3934" y="131825"/>
                  </a:lnTo>
                  <a:lnTo>
                    <a:pt x="12848" y="153596"/>
                  </a:lnTo>
                  <a:lnTo>
                    <a:pt x="20015" y="161697"/>
                  </a:lnTo>
                  <a:lnTo>
                    <a:pt x="38415" y="173796"/>
                  </a:lnTo>
                  <a:lnTo>
                    <a:pt x="57367" y="177707"/>
                  </a:lnTo>
                  <a:lnTo>
                    <a:pt x="86526" y="178181"/>
                  </a:lnTo>
                  <a:lnTo>
                    <a:pt x="124344" y="172750"/>
                  </a:lnTo>
                  <a:lnTo>
                    <a:pt x="147174" y="167989"/>
                  </a:lnTo>
                  <a:lnTo>
                    <a:pt x="182277" y="147287"/>
                  </a:lnTo>
                  <a:lnTo>
                    <a:pt x="209117" y="124617"/>
                  </a:lnTo>
                  <a:lnTo>
                    <a:pt x="212797" y="118901"/>
                  </a:lnTo>
                  <a:lnTo>
                    <a:pt x="215280" y="113539"/>
                  </a:lnTo>
                  <a:lnTo>
                    <a:pt x="220591" y="105760"/>
                  </a:lnTo>
                  <a:lnTo>
                    <a:pt x="222996" y="97048"/>
                  </a:lnTo>
                  <a:lnTo>
                    <a:pt x="219208" y="91937"/>
                  </a:lnTo>
                  <a:lnTo>
                    <a:pt x="218053" y="91443"/>
                  </a:lnTo>
                  <a:lnTo>
                    <a:pt x="217281" y="91960"/>
                  </a:lnTo>
                  <a:lnTo>
                    <a:pt x="216425" y="94792"/>
                  </a:lnTo>
                  <a:lnTo>
                    <a:pt x="215768" y="113384"/>
                  </a:lnTo>
                  <a:lnTo>
                    <a:pt x="228740" y="149332"/>
                  </a:lnTo>
                  <a:lnTo>
                    <a:pt x="241181" y="184630"/>
                  </a:lnTo>
                  <a:lnTo>
                    <a:pt x="252819" y="209139"/>
                  </a:lnTo>
                  <a:lnTo>
                    <a:pt x="282395" y="245413"/>
                  </a:lnTo>
                  <a:lnTo>
                    <a:pt x="299932" y="270893"/>
                  </a:lnTo>
                  <a:lnTo>
                    <a:pt x="313871" y="307157"/>
                  </a:lnTo>
                  <a:lnTo>
                    <a:pt x="324778" y="343076"/>
                  </a:lnTo>
                  <a:lnTo>
                    <a:pt x="328482" y="368692"/>
                  </a:lnTo>
                  <a:lnTo>
                    <a:pt x="323650" y="404494"/>
                  </a:lnTo>
                  <a:lnTo>
                    <a:pt x="312089" y="435104"/>
                  </a:lnTo>
                  <a:lnTo>
                    <a:pt x="296500" y="450899"/>
                  </a:lnTo>
                  <a:lnTo>
                    <a:pt x="273713" y="465324"/>
                  </a:lnTo>
                  <a:lnTo>
                    <a:pt x="252957" y="472836"/>
                  </a:lnTo>
                  <a:lnTo>
                    <a:pt x="215625" y="476046"/>
                  </a:lnTo>
                  <a:lnTo>
                    <a:pt x="177626" y="476469"/>
                  </a:lnTo>
                  <a:lnTo>
                    <a:pt x="163241" y="475658"/>
                  </a:lnTo>
                  <a:lnTo>
                    <a:pt x="151204" y="472476"/>
                  </a:lnTo>
                  <a:lnTo>
                    <a:pt x="134906" y="461879"/>
                  </a:lnTo>
                  <a:lnTo>
                    <a:pt x="120314" y="443127"/>
                  </a:lnTo>
                  <a:lnTo>
                    <a:pt x="101442" y="4155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781"/>
            <p:cNvSpPr/>
            <p:nvPr/>
          </p:nvSpPr>
          <p:spPr>
            <a:xfrm>
              <a:off x="7604790" y="3140767"/>
              <a:ext cx="167611" cy="219165"/>
            </a:xfrm>
            <a:custGeom>
              <a:avLst/>
              <a:gdLst/>
              <a:ahLst/>
              <a:cxnLst/>
              <a:rect l="0" t="0" r="0" b="0"/>
              <a:pathLst>
                <a:path w="167611" h="219165">
                  <a:moveTo>
                    <a:pt x="15210" y="29152"/>
                  </a:moveTo>
                  <a:lnTo>
                    <a:pt x="15210" y="33198"/>
                  </a:lnTo>
                  <a:lnTo>
                    <a:pt x="16056" y="34389"/>
                  </a:lnTo>
                  <a:lnTo>
                    <a:pt x="17468" y="35184"/>
                  </a:lnTo>
                  <a:lnTo>
                    <a:pt x="19254" y="35713"/>
                  </a:lnTo>
                  <a:lnTo>
                    <a:pt x="25815" y="40504"/>
                  </a:lnTo>
                  <a:lnTo>
                    <a:pt x="28390" y="47180"/>
                  </a:lnTo>
                  <a:lnTo>
                    <a:pt x="30043" y="69308"/>
                  </a:lnTo>
                  <a:lnTo>
                    <a:pt x="24365" y="105623"/>
                  </a:lnTo>
                  <a:lnTo>
                    <a:pt x="17795" y="143488"/>
                  </a:lnTo>
                  <a:lnTo>
                    <a:pt x="11504" y="177512"/>
                  </a:lnTo>
                  <a:lnTo>
                    <a:pt x="5847" y="201957"/>
                  </a:lnTo>
                  <a:lnTo>
                    <a:pt x="2582" y="208401"/>
                  </a:lnTo>
                  <a:lnTo>
                    <a:pt x="72" y="219164"/>
                  </a:lnTo>
                  <a:lnTo>
                    <a:pt x="0" y="215463"/>
                  </a:lnTo>
                  <a:lnTo>
                    <a:pt x="2241" y="211299"/>
                  </a:lnTo>
                  <a:lnTo>
                    <a:pt x="5212" y="206627"/>
                  </a:lnTo>
                  <a:lnTo>
                    <a:pt x="6533" y="201728"/>
                  </a:lnTo>
                  <a:lnTo>
                    <a:pt x="11542" y="165408"/>
                  </a:lnTo>
                  <a:lnTo>
                    <a:pt x="23015" y="128093"/>
                  </a:lnTo>
                  <a:lnTo>
                    <a:pt x="33026" y="93664"/>
                  </a:lnTo>
                  <a:lnTo>
                    <a:pt x="49241" y="61181"/>
                  </a:lnTo>
                  <a:lnTo>
                    <a:pt x="77951" y="26971"/>
                  </a:lnTo>
                  <a:lnTo>
                    <a:pt x="84864" y="16612"/>
                  </a:lnTo>
                  <a:lnTo>
                    <a:pt x="88739" y="13172"/>
                  </a:lnTo>
                  <a:lnTo>
                    <a:pt x="119773" y="664"/>
                  </a:lnTo>
                  <a:lnTo>
                    <a:pt x="123018" y="0"/>
                  </a:lnTo>
                  <a:lnTo>
                    <a:pt x="126029" y="404"/>
                  </a:lnTo>
                  <a:lnTo>
                    <a:pt x="131631" y="3111"/>
                  </a:lnTo>
                  <a:lnTo>
                    <a:pt x="139545" y="13440"/>
                  </a:lnTo>
                  <a:lnTo>
                    <a:pt x="148958" y="32101"/>
                  </a:lnTo>
                  <a:lnTo>
                    <a:pt x="157306" y="69139"/>
                  </a:lnTo>
                  <a:lnTo>
                    <a:pt x="158348" y="95657"/>
                  </a:lnTo>
                  <a:lnTo>
                    <a:pt x="153802" y="127802"/>
                  </a:lnTo>
                  <a:lnTo>
                    <a:pt x="152558" y="165412"/>
                  </a:lnTo>
                  <a:lnTo>
                    <a:pt x="152394" y="189754"/>
                  </a:lnTo>
                  <a:lnTo>
                    <a:pt x="154638" y="195922"/>
                  </a:lnTo>
                  <a:lnTo>
                    <a:pt x="167610" y="2120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782"/>
            <p:cNvSpPr/>
            <p:nvPr/>
          </p:nvSpPr>
          <p:spPr>
            <a:xfrm>
              <a:off x="7399022" y="3200400"/>
              <a:ext cx="136930" cy="174784"/>
            </a:xfrm>
            <a:custGeom>
              <a:avLst/>
              <a:gdLst/>
              <a:ahLst/>
              <a:cxnLst/>
              <a:rect l="0" t="0" r="0" b="0"/>
              <a:pathLst>
                <a:path w="136930" h="174784">
                  <a:moveTo>
                    <a:pt x="15238" y="38100"/>
                  </a:moveTo>
                  <a:lnTo>
                    <a:pt x="3886" y="49451"/>
                  </a:lnTo>
                  <a:lnTo>
                    <a:pt x="1726" y="56127"/>
                  </a:lnTo>
                  <a:lnTo>
                    <a:pt x="42" y="91983"/>
                  </a:lnTo>
                  <a:lnTo>
                    <a:pt x="0" y="127031"/>
                  </a:lnTo>
                  <a:lnTo>
                    <a:pt x="844" y="154801"/>
                  </a:lnTo>
                  <a:lnTo>
                    <a:pt x="6081" y="164306"/>
                  </a:lnTo>
                  <a:lnTo>
                    <a:pt x="10604" y="169827"/>
                  </a:lnTo>
                  <a:lnTo>
                    <a:pt x="17694" y="172845"/>
                  </a:lnTo>
                  <a:lnTo>
                    <a:pt x="31997" y="174783"/>
                  </a:lnTo>
                  <a:lnTo>
                    <a:pt x="49059" y="169082"/>
                  </a:lnTo>
                  <a:lnTo>
                    <a:pt x="78808" y="153996"/>
                  </a:lnTo>
                  <a:lnTo>
                    <a:pt x="113614" y="126694"/>
                  </a:lnTo>
                  <a:lnTo>
                    <a:pt x="125290" y="110822"/>
                  </a:lnTo>
                  <a:lnTo>
                    <a:pt x="133265" y="91256"/>
                  </a:lnTo>
                  <a:lnTo>
                    <a:pt x="136929" y="53477"/>
                  </a:lnTo>
                  <a:lnTo>
                    <a:pt x="136281" y="28804"/>
                  </a:lnTo>
                  <a:lnTo>
                    <a:pt x="131120" y="13654"/>
                  </a:lnTo>
                  <a:lnTo>
                    <a:pt x="130592" y="9103"/>
                  </a:lnTo>
                  <a:lnTo>
                    <a:pt x="129394" y="6068"/>
                  </a:lnTo>
                  <a:lnTo>
                    <a:pt x="127748" y="4045"/>
                  </a:lnTo>
                  <a:lnTo>
                    <a:pt x="12191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783"/>
            <p:cNvSpPr/>
            <p:nvPr/>
          </p:nvSpPr>
          <p:spPr>
            <a:xfrm>
              <a:off x="6829402" y="2590800"/>
              <a:ext cx="142899" cy="174849"/>
            </a:xfrm>
            <a:custGeom>
              <a:avLst/>
              <a:gdLst/>
              <a:ahLst/>
              <a:cxnLst/>
              <a:rect l="0" t="0" r="0" b="0"/>
              <a:pathLst>
                <a:path w="142899" h="174849">
                  <a:moveTo>
                    <a:pt x="127658" y="0"/>
                  </a:moveTo>
                  <a:lnTo>
                    <a:pt x="115491" y="846"/>
                  </a:lnTo>
                  <a:lnTo>
                    <a:pt x="81605" y="12997"/>
                  </a:lnTo>
                  <a:lnTo>
                    <a:pt x="50243" y="29484"/>
                  </a:lnTo>
                  <a:lnTo>
                    <a:pt x="32283" y="47682"/>
                  </a:lnTo>
                  <a:lnTo>
                    <a:pt x="14177" y="84078"/>
                  </a:lnTo>
                  <a:lnTo>
                    <a:pt x="1612" y="121953"/>
                  </a:lnTo>
                  <a:lnTo>
                    <a:pt x="0" y="143943"/>
                  </a:lnTo>
                  <a:lnTo>
                    <a:pt x="4507" y="160712"/>
                  </a:lnTo>
                  <a:lnTo>
                    <a:pt x="8861" y="168230"/>
                  </a:lnTo>
                  <a:lnTo>
                    <a:pt x="12053" y="170573"/>
                  </a:lnTo>
                  <a:lnTo>
                    <a:pt x="20116" y="173177"/>
                  </a:lnTo>
                  <a:lnTo>
                    <a:pt x="50409" y="174848"/>
                  </a:lnTo>
                  <a:lnTo>
                    <a:pt x="81731" y="172920"/>
                  </a:lnTo>
                  <a:lnTo>
                    <a:pt x="119163" y="162252"/>
                  </a:lnTo>
                  <a:lnTo>
                    <a:pt x="142898"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784"/>
            <p:cNvSpPr/>
            <p:nvPr/>
          </p:nvSpPr>
          <p:spPr>
            <a:xfrm>
              <a:off x="6599525" y="2606040"/>
              <a:ext cx="197515" cy="182384"/>
            </a:xfrm>
            <a:custGeom>
              <a:avLst/>
              <a:gdLst/>
              <a:ahLst/>
              <a:cxnLst/>
              <a:rect l="0" t="0" r="0" b="0"/>
              <a:pathLst>
                <a:path w="197515" h="182384">
                  <a:moveTo>
                    <a:pt x="106075" y="0"/>
                  </a:moveTo>
                  <a:lnTo>
                    <a:pt x="70029" y="36044"/>
                  </a:lnTo>
                  <a:lnTo>
                    <a:pt x="35947" y="70127"/>
                  </a:lnTo>
                  <a:lnTo>
                    <a:pt x="13639" y="99365"/>
                  </a:lnTo>
                  <a:lnTo>
                    <a:pt x="3991" y="122010"/>
                  </a:lnTo>
                  <a:lnTo>
                    <a:pt x="0" y="155986"/>
                  </a:lnTo>
                  <a:lnTo>
                    <a:pt x="1921" y="164718"/>
                  </a:lnTo>
                  <a:lnTo>
                    <a:pt x="7763" y="174394"/>
                  </a:lnTo>
                  <a:lnTo>
                    <a:pt x="10054" y="177223"/>
                  </a:lnTo>
                  <a:lnTo>
                    <a:pt x="17114" y="180365"/>
                  </a:lnTo>
                  <a:lnTo>
                    <a:pt x="35445" y="182383"/>
                  </a:lnTo>
                  <a:lnTo>
                    <a:pt x="50340" y="178687"/>
                  </a:lnTo>
                  <a:lnTo>
                    <a:pt x="85763" y="153856"/>
                  </a:lnTo>
                  <a:lnTo>
                    <a:pt x="107110" y="125153"/>
                  </a:lnTo>
                  <a:lnTo>
                    <a:pt x="117161" y="89995"/>
                  </a:lnTo>
                  <a:lnTo>
                    <a:pt x="120950" y="56199"/>
                  </a:lnTo>
                  <a:lnTo>
                    <a:pt x="121308" y="34100"/>
                  </a:lnTo>
                  <a:lnTo>
                    <a:pt x="121314" y="41939"/>
                  </a:lnTo>
                  <a:lnTo>
                    <a:pt x="134312" y="76730"/>
                  </a:lnTo>
                  <a:lnTo>
                    <a:pt x="150127" y="109043"/>
                  </a:lnTo>
                  <a:lnTo>
                    <a:pt x="183443" y="145807"/>
                  </a:lnTo>
                  <a:lnTo>
                    <a:pt x="197514"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785"/>
            <p:cNvSpPr/>
            <p:nvPr/>
          </p:nvSpPr>
          <p:spPr>
            <a:xfrm>
              <a:off x="6301739" y="2316793"/>
              <a:ext cx="258472" cy="464021"/>
            </a:xfrm>
            <a:custGeom>
              <a:avLst/>
              <a:gdLst/>
              <a:ahLst/>
              <a:cxnLst/>
              <a:rect l="0" t="0" r="0" b="0"/>
              <a:pathLst>
                <a:path w="258472" h="464021">
                  <a:moveTo>
                    <a:pt x="53341" y="7307"/>
                  </a:moveTo>
                  <a:lnTo>
                    <a:pt x="53341" y="746"/>
                  </a:lnTo>
                  <a:lnTo>
                    <a:pt x="52494" y="393"/>
                  </a:lnTo>
                  <a:lnTo>
                    <a:pt x="49295" y="0"/>
                  </a:lnTo>
                  <a:lnTo>
                    <a:pt x="48104" y="742"/>
                  </a:lnTo>
                  <a:lnTo>
                    <a:pt x="47309" y="2084"/>
                  </a:lnTo>
                  <a:lnTo>
                    <a:pt x="39253" y="32258"/>
                  </a:lnTo>
                  <a:lnTo>
                    <a:pt x="38328" y="67990"/>
                  </a:lnTo>
                  <a:lnTo>
                    <a:pt x="38168" y="102710"/>
                  </a:lnTo>
                  <a:lnTo>
                    <a:pt x="38967" y="140655"/>
                  </a:lnTo>
                  <a:lnTo>
                    <a:pt x="42155" y="169019"/>
                  </a:lnTo>
                  <a:lnTo>
                    <a:pt x="44135" y="198559"/>
                  </a:lnTo>
                  <a:lnTo>
                    <a:pt x="45016" y="228621"/>
                  </a:lnTo>
                  <a:lnTo>
                    <a:pt x="45407" y="258915"/>
                  </a:lnTo>
                  <a:lnTo>
                    <a:pt x="45582" y="289313"/>
                  </a:lnTo>
                  <a:lnTo>
                    <a:pt x="45658" y="318063"/>
                  </a:lnTo>
                  <a:lnTo>
                    <a:pt x="45702" y="353288"/>
                  </a:lnTo>
                  <a:lnTo>
                    <a:pt x="45715" y="385175"/>
                  </a:lnTo>
                  <a:lnTo>
                    <a:pt x="45720" y="421774"/>
                  </a:lnTo>
                  <a:lnTo>
                    <a:pt x="45721" y="457650"/>
                  </a:lnTo>
                  <a:lnTo>
                    <a:pt x="46567" y="459935"/>
                  </a:lnTo>
                  <a:lnTo>
                    <a:pt x="47979" y="461459"/>
                  </a:lnTo>
                  <a:lnTo>
                    <a:pt x="52281" y="463905"/>
                  </a:lnTo>
                  <a:lnTo>
                    <a:pt x="52635" y="463259"/>
                  </a:lnTo>
                  <a:lnTo>
                    <a:pt x="55459" y="453880"/>
                  </a:lnTo>
                  <a:lnTo>
                    <a:pt x="58515" y="444544"/>
                  </a:lnTo>
                  <a:lnTo>
                    <a:pt x="64684" y="410545"/>
                  </a:lnTo>
                  <a:lnTo>
                    <a:pt x="74741" y="374480"/>
                  </a:lnTo>
                  <a:lnTo>
                    <a:pt x="89897" y="337002"/>
                  </a:lnTo>
                  <a:lnTo>
                    <a:pt x="105341" y="304888"/>
                  </a:lnTo>
                  <a:lnTo>
                    <a:pt x="123781" y="285791"/>
                  </a:lnTo>
                  <a:lnTo>
                    <a:pt x="141287" y="273453"/>
                  </a:lnTo>
                  <a:lnTo>
                    <a:pt x="161244" y="268480"/>
                  </a:lnTo>
                  <a:lnTo>
                    <a:pt x="189895" y="267647"/>
                  </a:lnTo>
                  <a:lnTo>
                    <a:pt x="222072" y="277047"/>
                  </a:lnTo>
                  <a:lnTo>
                    <a:pt x="240119" y="288360"/>
                  </a:lnTo>
                  <a:lnTo>
                    <a:pt x="248678" y="299859"/>
                  </a:lnTo>
                  <a:lnTo>
                    <a:pt x="255998" y="318356"/>
                  </a:lnTo>
                  <a:lnTo>
                    <a:pt x="258471" y="343821"/>
                  </a:lnTo>
                  <a:lnTo>
                    <a:pt x="254294" y="358375"/>
                  </a:lnTo>
                  <a:lnTo>
                    <a:pt x="237816" y="388415"/>
                  </a:lnTo>
                  <a:lnTo>
                    <a:pt x="212171" y="412724"/>
                  </a:lnTo>
                  <a:lnTo>
                    <a:pt x="180387" y="433832"/>
                  </a:lnTo>
                  <a:lnTo>
                    <a:pt x="151662" y="446951"/>
                  </a:lnTo>
                  <a:lnTo>
                    <a:pt x="121702" y="456200"/>
                  </a:lnTo>
                  <a:lnTo>
                    <a:pt x="91375" y="462046"/>
                  </a:lnTo>
                  <a:lnTo>
                    <a:pt x="54832" y="464020"/>
                  </a:lnTo>
                  <a:lnTo>
                    <a:pt x="29238" y="463564"/>
                  </a:lnTo>
                  <a:lnTo>
                    <a:pt x="13932" y="458395"/>
                  </a:lnTo>
                  <a:lnTo>
                    <a:pt x="6757" y="453888"/>
                  </a:lnTo>
                  <a:lnTo>
                    <a:pt x="3004" y="449063"/>
                  </a:lnTo>
                  <a:lnTo>
                    <a:pt x="891" y="441586"/>
                  </a:lnTo>
                  <a:lnTo>
                    <a:pt x="0" y="4340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786"/>
            <p:cNvSpPr/>
            <p:nvPr/>
          </p:nvSpPr>
          <p:spPr>
            <a:xfrm>
              <a:off x="6005618" y="2689859"/>
              <a:ext cx="128483" cy="15121"/>
            </a:xfrm>
            <a:custGeom>
              <a:avLst/>
              <a:gdLst/>
              <a:ahLst/>
              <a:cxnLst/>
              <a:rect l="0" t="0" r="0" b="0"/>
              <a:pathLst>
                <a:path w="128483" h="15121">
                  <a:moveTo>
                    <a:pt x="6562" y="0"/>
                  </a:moveTo>
                  <a:lnTo>
                    <a:pt x="2516" y="0"/>
                  </a:lnTo>
                  <a:lnTo>
                    <a:pt x="1325" y="847"/>
                  </a:lnTo>
                  <a:lnTo>
                    <a:pt x="530" y="2258"/>
                  </a:lnTo>
                  <a:lnTo>
                    <a:pt x="0" y="4046"/>
                  </a:lnTo>
                  <a:lnTo>
                    <a:pt x="495" y="6084"/>
                  </a:lnTo>
                  <a:lnTo>
                    <a:pt x="3301" y="10606"/>
                  </a:lnTo>
                  <a:lnTo>
                    <a:pt x="5234" y="12151"/>
                  </a:lnTo>
                  <a:lnTo>
                    <a:pt x="9641" y="13867"/>
                  </a:lnTo>
                  <a:lnTo>
                    <a:pt x="45601" y="15120"/>
                  </a:lnTo>
                  <a:lnTo>
                    <a:pt x="80564" y="9133"/>
                  </a:lnTo>
                  <a:lnTo>
                    <a:pt x="116527" y="1370"/>
                  </a:lnTo>
                  <a:lnTo>
                    <a:pt x="1284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787"/>
            <p:cNvSpPr/>
            <p:nvPr/>
          </p:nvSpPr>
          <p:spPr>
            <a:xfrm>
              <a:off x="6019800" y="2659380"/>
              <a:ext cx="83820" cy="1"/>
            </a:xfrm>
            <a:custGeom>
              <a:avLst/>
              <a:gdLst/>
              <a:ahLst/>
              <a:cxnLst/>
              <a:rect l="0" t="0" r="0" b="0"/>
              <a:pathLst>
                <a:path w="83820" h="1">
                  <a:moveTo>
                    <a:pt x="0" y="0"/>
                  </a:moveTo>
                  <a:lnTo>
                    <a:pt x="33134" y="0"/>
                  </a:lnTo>
                  <a:lnTo>
                    <a:pt x="68143" y="0"/>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788"/>
            <p:cNvSpPr/>
            <p:nvPr/>
          </p:nvSpPr>
          <p:spPr>
            <a:xfrm>
              <a:off x="5379719" y="2522219"/>
              <a:ext cx="617221" cy="250572"/>
            </a:xfrm>
            <a:custGeom>
              <a:avLst/>
              <a:gdLst/>
              <a:ahLst/>
              <a:cxnLst/>
              <a:rect l="0" t="0" r="0" b="0"/>
              <a:pathLst>
                <a:path w="617221" h="250572">
                  <a:moveTo>
                    <a:pt x="0" y="114300"/>
                  </a:moveTo>
                  <a:lnTo>
                    <a:pt x="11352" y="125652"/>
                  </a:lnTo>
                  <a:lnTo>
                    <a:pt x="42672" y="139805"/>
                  </a:lnTo>
                  <a:lnTo>
                    <a:pt x="76802" y="144125"/>
                  </a:lnTo>
                  <a:lnTo>
                    <a:pt x="99238" y="142329"/>
                  </a:lnTo>
                  <a:lnTo>
                    <a:pt x="137184" y="130911"/>
                  </a:lnTo>
                  <a:lnTo>
                    <a:pt x="171218" y="112777"/>
                  </a:lnTo>
                  <a:lnTo>
                    <a:pt x="203068" y="86004"/>
                  </a:lnTo>
                  <a:lnTo>
                    <a:pt x="223063" y="55849"/>
                  </a:lnTo>
                  <a:lnTo>
                    <a:pt x="226960" y="40631"/>
                  </a:lnTo>
                  <a:lnTo>
                    <a:pt x="225614" y="30476"/>
                  </a:lnTo>
                  <a:lnTo>
                    <a:pt x="224069" y="25398"/>
                  </a:lnTo>
                  <a:lnTo>
                    <a:pt x="217838" y="17497"/>
                  </a:lnTo>
                  <a:lnTo>
                    <a:pt x="210270" y="12010"/>
                  </a:lnTo>
                  <a:lnTo>
                    <a:pt x="204085" y="9571"/>
                  </a:lnTo>
                  <a:lnTo>
                    <a:pt x="173387" y="7792"/>
                  </a:lnTo>
                  <a:lnTo>
                    <a:pt x="155890" y="11717"/>
                  </a:lnTo>
                  <a:lnTo>
                    <a:pt x="134808" y="21474"/>
                  </a:lnTo>
                  <a:lnTo>
                    <a:pt x="109245" y="43667"/>
                  </a:lnTo>
                  <a:lnTo>
                    <a:pt x="98033" y="62610"/>
                  </a:lnTo>
                  <a:lnTo>
                    <a:pt x="86659" y="97003"/>
                  </a:lnTo>
                  <a:lnTo>
                    <a:pt x="78517" y="131392"/>
                  </a:lnTo>
                  <a:lnTo>
                    <a:pt x="76887" y="160569"/>
                  </a:lnTo>
                  <a:lnTo>
                    <a:pt x="78661" y="188405"/>
                  </a:lnTo>
                  <a:lnTo>
                    <a:pt x="86847" y="216521"/>
                  </a:lnTo>
                  <a:lnTo>
                    <a:pt x="96172" y="227748"/>
                  </a:lnTo>
                  <a:lnTo>
                    <a:pt x="108783" y="237535"/>
                  </a:lnTo>
                  <a:lnTo>
                    <a:pt x="130164" y="246958"/>
                  </a:lnTo>
                  <a:lnTo>
                    <a:pt x="162402" y="250571"/>
                  </a:lnTo>
                  <a:lnTo>
                    <a:pt x="191206" y="248939"/>
                  </a:lnTo>
                  <a:lnTo>
                    <a:pt x="218932" y="240836"/>
                  </a:lnTo>
                  <a:lnTo>
                    <a:pt x="255101" y="222927"/>
                  </a:lnTo>
                  <a:lnTo>
                    <a:pt x="287928" y="203083"/>
                  </a:lnTo>
                  <a:lnTo>
                    <a:pt x="311596" y="180600"/>
                  </a:lnTo>
                  <a:lnTo>
                    <a:pt x="336865" y="145327"/>
                  </a:lnTo>
                  <a:lnTo>
                    <a:pt x="352600" y="113202"/>
                  </a:lnTo>
                  <a:lnTo>
                    <a:pt x="357654" y="83135"/>
                  </a:lnTo>
                  <a:lnTo>
                    <a:pt x="358136" y="68727"/>
                  </a:lnTo>
                  <a:lnTo>
                    <a:pt x="358987" y="95075"/>
                  </a:lnTo>
                  <a:lnTo>
                    <a:pt x="367548" y="131862"/>
                  </a:lnTo>
                  <a:lnTo>
                    <a:pt x="373039" y="161804"/>
                  </a:lnTo>
                  <a:lnTo>
                    <a:pt x="373378" y="175122"/>
                  </a:lnTo>
                  <a:lnTo>
                    <a:pt x="374227" y="147920"/>
                  </a:lnTo>
                  <a:lnTo>
                    <a:pt x="383986" y="113710"/>
                  </a:lnTo>
                  <a:lnTo>
                    <a:pt x="400719" y="83704"/>
                  </a:lnTo>
                  <a:lnTo>
                    <a:pt x="421274" y="61772"/>
                  </a:lnTo>
                  <a:lnTo>
                    <a:pt x="458132" y="38763"/>
                  </a:lnTo>
                  <a:lnTo>
                    <a:pt x="487956" y="25315"/>
                  </a:lnTo>
                  <a:lnTo>
                    <a:pt x="518243" y="15968"/>
                  </a:lnTo>
                  <a:lnTo>
                    <a:pt x="548665" y="10094"/>
                  </a:lnTo>
                  <a:lnTo>
                    <a:pt x="585240" y="4064"/>
                  </a:lnTo>
                  <a:lnTo>
                    <a:pt x="6172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89"/>
            <p:cNvSpPr/>
            <p:nvPr/>
          </p:nvSpPr>
          <p:spPr>
            <a:xfrm>
              <a:off x="5092146" y="2560319"/>
              <a:ext cx="247276" cy="249751"/>
            </a:xfrm>
            <a:custGeom>
              <a:avLst/>
              <a:gdLst/>
              <a:ahLst/>
              <a:cxnLst/>
              <a:rect l="0" t="0" r="0" b="0"/>
              <a:pathLst>
                <a:path w="247276" h="249751">
                  <a:moveTo>
                    <a:pt x="127554" y="0"/>
                  </a:moveTo>
                  <a:lnTo>
                    <a:pt x="116948" y="0"/>
                  </a:lnTo>
                  <a:lnTo>
                    <a:pt x="79360" y="15439"/>
                  </a:lnTo>
                  <a:lnTo>
                    <a:pt x="44255" y="27967"/>
                  </a:lnTo>
                  <a:lnTo>
                    <a:pt x="8071" y="45722"/>
                  </a:lnTo>
                  <a:lnTo>
                    <a:pt x="2483" y="50801"/>
                  </a:lnTo>
                  <a:lnTo>
                    <a:pt x="0" y="55881"/>
                  </a:lnTo>
                  <a:lnTo>
                    <a:pt x="185" y="58421"/>
                  </a:lnTo>
                  <a:lnTo>
                    <a:pt x="2647" y="63501"/>
                  </a:lnTo>
                  <a:lnTo>
                    <a:pt x="12839" y="71120"/>
                  </a:lnTo>
                  <a:lnTo>
                    <a:pt x="44683" y="83821"/>
                  </a:lnTo>
                  <a:lnTo>
                    <a:pt x="78446" y="93981"/>
                  </a:lnTo>
                  <a:lnTo>
                    <a:pt x="111780" y="101601"/>
                  </a:lnTo>
                  <a:lnTo>
                    <a:pt x="148468" y="113266"/>
                  </a:lnTo>
                  <a:lnTo>
                    <a:pt x="178059" y="123401"/>
                  </a:lnTo>
                  <a:lnTo>
                    <a:pt x="215204" y="139648"/>
                  </a:lnTo>
                  <a:lnTo>
                    <a:pt x="234052" y="149939"/>
                  </a:lnTo>
                  <a:lnTo>
                    <a:pt x="242055" y="158644"/>
                  </a:lnTo>
                  <a:lnTo>
                    <a:pt x="246176" y="168158"/>
                  </a:lnTo>
                  <a:lnTo>
                    <a:pt x="247275" y="173065"/>
                  </a:lnTo>
                  <a:lnTo>
                    <a:pt x="246239" y="180776"/>
                  </a:lnTo>
                  <a:lnTo>
                    <a:pt x="242109" y="187872"/>
                  </a:lnTo>
                  <a:lnTo>
                    <a:pt x="216030" y="215269"/>
                  </a:lnTo>
                  <a:lnTo>
                    <a:pt x="186952" y="234768"/>
                  </a:lnTo>
                  <a:lnTo>
                    <a:pt x="152488" y="242895"/>
                  </a:lnTo>
                  <a:lnTo>
                    <a:pt x="118085" y="249518"/>
                  </a:lnTo>
                  <a:lnTo>
                    <a:pt x="100485" y="249750"/>
                  </a:lnTo>
                  <a:lnTo>
                    <a:pt x="65872" y="244786"/>
                  </a:lnTo>
                  <a:lnTo>
                    <a:pt x="28493"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SMARTInkShape-790"/>
          <p:cNvSpPr/>
          <p:nvPr/>
        </p:nvSpPr>
        <p:spPr>
          <a:xfrm>
            <a:off x="6058224" y="1661187"/>
            <a:ext cx="251137" cy="250241"/>
          </a:xfrm>
          <a:custGeom>
            <a:avLst/>
            <a:gdLst/>
            <a:ahLst/>
            <a:cxnLst/>
            <a:rect l="0" t="0" r="0" b="0"/>
            <a:pathLst>
              <a:path w="251137" h="250241">
                <a:moveTo>
                  <a:pt x="68256" y="129513"/>
                </a:moveTo>
                <a:lnTo>
                  <a:pt x="53015" y="129513"/>
                </a:lnTo>
                <a:lnTo>
                  <a:pt x="71959" y="129513"/>
                </a:lnTo>
                <a:lnTo>
                  <a:pt x="76393" y="127255"/>
                </a:lnTo>
                <a:lnTo>
                  <a:pt x="81185" y="124276"/>
                </a:lnTo>
                <a:lnTo>
                  <a:pt x="91161" y="122363"/>
                </a:lnTo>
                <a:lnTo>
                  <a:pt x="93686" y="122206"/>
                </a:lnTo>
                <a:lnTo>
                  <a:pt x="98749" y="119774"/>
                </a:lnTo>
                <a:lnTo>
                  <a:pt x="103821" y="116718"/>
                </a:lnTo>
                <a:lnTo>
                  <a:pt x="138622" y="104908"/>
                </a:lnTo>
                <a:lnTo>
                  <a:pt x="150348" y="100773"/>
                </a:lnTo>
                <a:lnTo>
                  <a:pt x="156388" y="98960"/>
                </a:lnTo>
                <a:lnTo>
                  <a:pt x="165394" y="94025"/>
                </a:lnTo>
                <a:lnTo>
                  <a:pt x="186909" y="90795"/>
                </a:lnTo>
                <a:lnTo>
                  <a:pt x="197653" y="83169"/>
                </a:lnTo>
                <a:lnTo>
                  <a:pt x="202812" y="79282"/>
                </a:lnTo>
                <a:lnTo>
                  <a:pt x="207927" y="77554"/>
                </a:lnTo>
                <a:lnTo>
                  <a:pt x="209630" y="76247"/>
                </a:lnTo>
                <a:lnTo>
                  <a:pt x="212873" y="71209"/>
                </a:lnTo>
                <a:lnTo>
                  <a:pt x="216632" y="69733"/>
                </a:lnTo>
                <a:lnTo>
                  <a:pt x="217973" y="68493"/>
                </a:lnTo>
                <a:lnTo>
                  <a:pt x="227112" y="54716"/>
                </a:lnTo>
                <a:lnTo>
                  <a:pt x="233282" y="47506"/>
                </a:lnTo>
                <a:lnTo>
                  <a:pt x="235968" y="40397"/>
                </a:lnTo>
                <a:lnTo>
                  <a:pt x="240903" y="32929"/>
                </a:lnTo>
                <a:lnTo>
                  <a:pt x="243171" y="24329"/>
                </a:lnTo>
                <a:lnTo>
                  <a:pt x="243506" y="11520"/>
                </a:lnTo>
                <a:lnTo>
                  <a:pt x="242663" y="10211"/>
                </a:lnTo>
                <a:lnTo>
                  <a:pt x="241255" y="9338"/>
                </a:lnTo>
                <a:lnTo>
                  <a:pt x="235754" y="7822"/>
                </a:lnTo>
                <a:lnTo>
                  <a:pt x="232164" y="7695"/>
                </a:lnTo>
                <a:lnTo>
                  <a:pt x="230868" y="6814"/>
                </a:lnTo>
                <a:lnTo>
                  <a:pt x="230003" y="5380"/>
                </a:lnTo>
                <a:lnTo>
                  <a:pt x="229428" y="3578"/>
                </a:lnTo>
                <a:lnTo>
                  <a:pt x="228197" y="2376"/>
                </a:lnTo>
                <a:lnTo>
                  <a:pt x="224572" y="1041"/>
                </a:lnTo>
                <a:lnTo>
                  <a:pt x="202845" y="0"/>
                </a:lnTo>
                <a:lnTo>
                  <a:pt x="197782" y="2243"/>
                </a:lnTo>
                <a:lnTo>
                  <a:pt x="192709" y="5215"/>
                </a:lnTo>
                <a:lnTo>
                  <a:pt x="184247" y="6888"/>
                </a:lnTo>
                <a:lnTo>
                  <a:pt x="171392" y="8230"/>
                </a:lnTo>
                <a:lnTo>
                  <a:pt x="136777" y="16987"/>
                </a:lnTo>
                <a:lnTo>
                  <a:pt x="114639" y="24577"/>
                </a:lnTo>
                <a:lnTo>
                  <a:pt x="77236" y="48263"/>
                </a:lnTo>
                <a:lnTo>
                  <a:pt x="61149" y="54905"/>
                </a:lnTo>
                <a:lnTo>
                  <a:pt x="55784" y="59947"/>
                </a:lnTo>
                <a:lnTo>
                  <a:pt x="48850" y="71459"/>
                </a:lnTo>
                <a:lnTo>
                  <a:pt x="45572" y="80609"/>
                </a:lnTo>
                <a:lnTo>
                  <a:pt x="26244" y="107284"/>
                </a:lnTo>
                <a:lnTo>
                  <a:pt x="23337" y="116246"/>
                </a:lnTo>
                <a:lnTo>
                  <a:pt x="9452" y="142982"/>
                </a:lnTo>
                <a:lnTo>
                  <a:pt x="5227" y="165868"/>
                </a:lnTo>
                <a:lnTo>
                  <a:pt x="2143" y="172764"/>
                </a:lnTo>
                <a:lnTo>
                  <a:pt x="0" y="191851"/>
                </a:lnTo>
                <a:lnTo>
                  <a:pt x="7455" y="217638"/>
                </a:lnTo>
                <a:lnTo>
                  <a:pt x="17811" y="231011"/>
                </a:lnTo>
                <a:lnTo>
                  <a:pt x="27685" y="240406"/>
                </a:lnTo>
                <a:lnTo>
                  <a:pt x="48945" y="248750"/>
                </a:lnTo>
                <a:lnTo>
                  <a:pt x="58544" y="250240"/>
                </a:lnTo>
                <a:lnTo>
                  <a:pt x="93681" y="244449"/>
                </a:lnTo>
                <a:lnTo>
                  <a:pt x="108903" y="243154"/>
                </a:lnTo>
                <a:lnTo>
                  <a:pt x="144456" y="234416"/>
                </a:lnTo>
                <a:lnTo>
                  <a:pt x="159695" y="230304"/>
                </a:lnTo>
                <a:lnTo>
                  <a:pt x="190176" y="226467"/>
                </a:lnTo>
                <a:lnTo>
                  <a:pt x="205415" y="222586"/>
                </a:lnTo>
                <a:lnTo>
                  <a:pt x="220656" y="219179"/>
                </a:lnTo>
                <a:lnTo>
                  <a:pt x="243061" y="212714"/>
                </a:lnTo>
                <a:lnTo>
                  <a:pt x="251136" y="2057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feedin5"/>
          <p:cNvPicPr>
            <a:picLocks noChangeAspect="1" noChangeArrowheads="1"/>
          </p:cNvPicPr>
          <p:nvPr/>
        </p:nvPicPr>
        <p:blipFill>
          <a:blip r:embed="rId2" cstate="print"/>
          <a:srcRect/>
          <a:stretch>
            <a:fillRect/>
          </a:stretch>
        </p:blipFill>
        <p:spPr bwMode="auto">
          <a:xfrm>
            <a:off x="1600200" y="966788"/>
            <a:ext cx="6172200" cy="4748212"/>
          </a:xfrm>
          <a:prstGeom prst="rect">
            <a:avLst/>
          </a:prstGeom>
          <a:noFill/>
          <a:ln w="9525">
            <a:noFill/>
            <a:miter lim="800000"/>
            <a:headEnd/>
            <a:tailEnd/>
          </a:ln>
        </p:spPr>
      </p:pic>
      <p:sp>
        <p:nvSpPr>
          <p:cNvPr id="134146" name="WordArt 6"/>
          <p:cNvSpPr>
            <a:spLocks noChangeArrowheads="1" noChangeShapeType="1" noTextEdit="1"/>
          </p:cNvSpPr>
          <p:nvPr/>
        </p:nvSpPr>
        <p:spPr bwMode="auto">
          <a:xfrm>
            <a:off x="304800" y="304800"/>
            <a:ext cx="6096000" cy="523875"/>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Regents Guarantee?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checkerboard(across)">
                                      <p:cBhvr>
                                        <p:cTn id="7" dur="5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2" cstate="print"/>
          <a:srcRect/>
          <a:stretch>
            <a:fillRect/>
          </a:stretch>
        </p:blipFill>
        <p:spPr bwMode="auto">
          <a:xfrm>
            <a:off x="1789113" y="304800"/>
            <a:ext cx="5907087" cy="6400800"/>
          </a:xfrm>
          <a:prstGeom prst="rect">
            <a:avLst/>
          </a:prstGeom>
          <a:noFill/>
          <a:ln w="34925">
            <a:solidFill>
              <a:schemeClr val="tx1"/>
            </a:solid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descr="steaknachosbellgrande"/>
          <p:cNvPicPr>
            <a:picLocks noChangeAspect="1" noChangeArrowheads="1"/>
          </p:cNvPicPr>
          <p:nvPr/>
        </p:nvPicPr>
        <p:blipFill>
          <a:blip r:embed="rId2" cstate="print"/>
          <a:srcRect/>
          <a:stretch>
            <a:fillRect/>
          </a:stretch>
        </p:blipFill>
        <p:spPr bwMode="auto">
          <a:xfrm>
            <a:off x="1143000" y="838200"/>
            <a:ext cx="7086600"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p:cNvPicPr>
            <a:picLocks noChangeAspect="1" noChangeArrowheads="1"/>
          </p:cNvPicPr>
          <p:nvPr/>
        </p:nvPicPr>
        <p:blipFill>
          <a:blip r:embed="rId2" cstate="print"/>
          <a:srcRect/>
          <a:stretch>
            <a:fillRect/>
          </a:stretch>
        </p:blipFill>
        <p:spPr bwMode="auto">
          <a:xfrm>
            <a:off x="0" y="0"/>
            <a:ext cx="7543800" cy="1447800"/>
          </a:xfrm>
          <a:prstGeom prst="rect">
            <a:avLst/>
          </a:prstGeom>
          <a:noFill/>
          <a:ln w="9525">
            <a:noFill/>
            <a:miter lim="800000"/>
            <a:headEnd/>
            <a:tailEnd/>
          </a:ln>
        </p:spPr>
      </p:pic>
      <p:grpSp>
        <p:nvGrpSpPr>
          <p:cNvPr id="5" name="SMARTInkShape-Group58"/>
          <p:cNvGrpSpPr/>
          <p:nvPr/>
        </p:nvGrpSpPr>
        <p:grpSpPr>
          <a:xfrm>
            <a:off x="1584959" y="3467108"/>
            <a:ext cx="2886423" cy="685789"/>
            <a:chOff x="1584959" y="3467108"/>
            <a:chExt cx="2886423" cy="685789"/>
          </a:xfrm>
        </p:grpSpPr>
        <p:sp>
          <p:nvSpPr>
            <p:cNvPr id="3" name="SMARTInkShape-791"/>
            <p:cNvSpPr/>
            <p:nvPr/>
          </p:nvSpPr>
          <p:spPr>
            <a:xfrm>
              <a:off x="1584959" y="3581400"/>
              <a:ext cx="45721" cy="434341"/>
            </a:xfrm>
            <a:custGeom>
              <a:avLst/>
              <a:gdLst/>
              <a:ahLst/>
              <a:cxnLst/>
              <a:rect l="0" t="0" r="0" b="0"/>
              <a:pathLst>
                <a:path w="45721" h="434341">
                  <a:moveTo>
                    <a:pt x="45720" y="0"/>
                  </a:moveTo>
                  <a:lnTo>
                    <a:pt x="38414" y="7305"/>
                  </a:lnTo>
                  <a:lnTo>
                    <a:pt x="38106" y="41019"/>
                  </a:lnTo>
                  <a:lnTo>
                    <a:pt x="37255" y="55992"/>
                  </a:lnTo>
                  <a:lnTo>
                    <a:pt x="31540" y="89385"/>
                  </a:lnTo>
                  <a:lnTo>
                    <a:pt x="30690" y="122360"/>
                  </a:lnTo>
                  <a:lnTo>
                    <a:pt x="30542" y="150743"/>
                  </a:lnTo>
                  <a:lnTo>
                    <a:pt x="30499" y="181448"/>
                  </a:lnTo>
                  <a:lnTo>
                    <a:pt x="29639" y="216980"/>
                  </a:lnTo>
                  <a:lnTo>
                    <a:pt x="25245" y="253473"/>
                  </a:lnTo>
                  <a:lnTo>
                    <a:pt x="22720" y="286111"/>
                  </a:lnTo>
                  <a:lnTo>
                    <a:pt x="17833" y="317231"/>
                  </a:lnTo>
                  <a:lnTo>
                    <a:pt x="16009" y="347900"/>
                  </a:lnTo>
                  <a:lnTo>
                    <a:pt x="14621" y="377589"/>
                  </a:lnTo>
                  <a:lnTo>
                    <a:pt x="6997" y="410805"/>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792"/>
            <p:cNvSpPr/>
            <p:nvPr/>
          </p:nvSpPr>
          <p:spPr>
            <a:xfrm>
              <a:off x="1630679" y="3467108"/>
              <a:ext cx="2840703" cy="685789"/>
            </a:xfrm>
            <a:custGeom>
              <a:avLst/>
              <a:gdLst/>
              <a:ahLst/>
              <a:cxnLst/>
              <a:rect l="0" t="0" r="0" b="0"/>
              <a:pathLst>
                <a:path w="2840703" h="685789">
                  <a:moveTo>
                    <a:pt x="0" y="68572"/>
                  </a:moveTo>
                  <a:lnTo>
                    <a:pt x="34400" y="68572"/>
                  </a:lnTo>
                  <a:lnTo>
                    <a:pt x="69097" y="68572"/>
                  </a:lnTo>
                  <a:lnTo>
                    <a:pt x="106093" y="68572"/>
                  </a:lnTo>
                  <a:lnTo>
                    <a:pt x="140185" y="67725"/>
                  </a:lnTo>
                  <a:lnTo>
                    <a:pt x="172958" y="63335"/>
                  </a:lnTo>
                  <a:lnTo>
                    <a:pt x="209950" y="61658"/>
                  </a:lnTo>
                  <a:lnTo>
                    <a:pt x="238092" y="61265"/>
                  </a:lnTo>
                  <a:lnTo>
                    <a:pt x="267532" y="58833"/>
                  </a:lnTo>
                  <a:lnTo>
                    <a:pt x="297550" y="55777"/>
                  </a:lnTo>
                  <a:lnTo>
                    <a:pt x="327825" y="54418"/>
                  </a:lnTo>
                  <a:lnTo>
                    <a:pt x="360471" y="53815"/>
                  </a:lnTo>
                  <a:lnTo>
                    <a:pt x="394736" y="53546"/>
                  </a:lnTo>
                  <a:lnTo>
                    <a:pt x="429721" y="53427"/>
                  </a:lnTo>
                  <a:lnTo>
                    <a:pt x="465025" y="53374"/>
                  </a:lnTo>
                  <a:lnTo>
                    <a:pt x="500471" y="53350"/>
                  </a:lnTo>
                  <a:lnTo>
                    <a:pt x="535981" y="53340"/>
                  </a:lnTo>
                  <a:lnTo>
                    <a:pt x="573776" y="53336"/>
                  </a:lnTo>
                  <a:lnTo>
                    <a:pt x="593337" y="53334"/>
                  </a:lnTo>
                  <a:lnTo>
                    <a:pt x="613152" y="53333"/>
                  </a:lnTo>
                  <a:lnTo>
                    <a:pt x="633135" y="53333"/>
                  </a:lnTo>
                  <a:lnTo>
                    <a:pt x="653230" y="53332"/>
                  </a:lnTo>
                  <a:lnTo>
                    <a:pt x="673400" y="53332"/>
                  </a:lnTo>
                  <a:lnTo>
                    <a:pt x="693620" y="53332"/>
                  </a:lnTo>
                  <a:lnTo>
                    <a:pt x="713874" y="53332"/>
                  </a:lnTo>
                  <a:lnTo>
                    <a:pt x="733303" y="53332"/>
                  </a:lnTo>
                  <a:lnTo>
                    <a:pt x="770695" y="53332"/>
                  </a:lnTo>
                  <a:lnTo>
                    <a:pt x="789810" y="53332"/>
                  </a:lnTo>
                  <a:lnTo>
                    <a:pt x="809327" y="53332"/>
                  </a:lnTo>
                  <a:lnTo>
                    <a:pt x="829111" y="53332"/>
                  </a:lnTo>
                  <a:lnTo>
                    <a:pt x="849074" y="53332"/>
                  </a:lnTo>
                  <a:lnTo>
                    <a:pt x="869157" y="53332"/>
                  </a:lnTo>
                  <a:lnTo>
                    <a:pt x="889318" y="53332"/>
                  </a:lnTo>
                  <a:lnTo>
                    <a:pt x="910379" y="52485"/>
                  </a:lnTo>
                  <a:lnTo>
                    <a:pt x="932040" y="51074"/>
                  </a:lnTo>
                  <a:lnTo>
                    <a:pt x="954100" y="49287"/>
                  </a:lnTo>
                  <a:lnTo>
                    <a:pt x="976427" y="48095"/>
                  </a:lnTo>
                  <a:lnTo>
                    <a:pt x="998931" y="47300"/>
                  </a:lnTo>
                  <a:lnTo>
                    <a:pt x="1021554" y="46771"/>
                  </a:lnTo>
                  <a:lnTo>
                    <a:pt x="1045103" y="46418"/>
                  </a:lnTo>
                  <a:lnTo>
                    <a:pt x="1069269" y="46182"/>
                  </a:lnTo>
                  <a:lnTo>
                    <a:pt x="1093846" y="46025"/>
                  </a:lnTo>
                  <a:lnTo>
                    <a:pt x="1118698" y="45920"/>
                  </a:lnTo>
                  <a:lnTo>
                    <a:pt x="1143732" y="45851"/>
                  </a:lnTo>
                  <a:lnTo>
                    <a:pt x="1168888" y="45804"/>
                  </a:lnTo>
                  <a:lnTo>
                    <a:pt x="1194972" y="44927"/>
                  </a:lnTo>
                  <a:lnTo>
                    <a:pt x="1221675" y="43495"/>
                  </a:lnTo>
                  <a:lnTo>
                    <a:pt x="1248790" y="41694"/>
                  </a:lnTo>
                  <a:lnTo>
                    <a:pt x="1275333" y="40493"/>
                  </a:lnTo>
                  <a:lnTo>
                    <a:pt x="1301496" y="39693"/>
                  </a:lnTo>
                  <a:lnTo>
                    <a:pt x="1327404" y="39159"/>
                  </a:lnTo>
                  <a:lnTo>
                    <a:pt x="1353143" y="38803"/>
                  </a:lnTo>
                  <a:lnTo>
                    <a:pt x="1378769" y="38566"/>
                  </a:lnTo>
                  <a:lnTo>
                    <a:pt x="1404319" y="38408"/>
                  </a:lnTo>
                  <a:lnTo>
                    <a:pt x="1430666" y="37456"/>
                  </a:lnTo>
                  <a:lnTo>
                    <a:pt x="1457544" y="35975"/>
                  </a:lnTo>
                  <a:lnTo>
                    <a:pt x="1484776" y="34140"/>
                  </a:lnTo>
                  <a:lnTo>
                    <a:pt x="1510551" y="32917"/>
                  </a:lnTo>
                  <a:lnTo>
                    <a:pt x="1535354" y="32102"/>
                  </a:lnTo>
                  <a:lnTo>
                    <a:pt x="1559509" y="31559"/>
                  </a:lnTo>
                  <a:lnTo>
                    <a:pt x="1584080" y="31196"/>
                  </a:lnTo>
                  <a:lnTo>
                    <a:pt x="1608927" y="30955"/>
                  </a:lnTo>
                  <a:lnTo>
                    <a:pt x="1633958" y="30793"/>
                  </a:lnTo>
                  <a:lnTo>
                    <a:pt x="1659959" y="30687"/>
                  </a:lnTo>
                  <a:lnTo>
                    <a:pt x="1686606" y="30614"/>
                  </a:lnTo>
                  <a:lnTo>
                    <a:pt x="1713684" y="30567"/>
                  </a:lnTo>
                  <a:lnTo>
                    <a:pt x="1739356" y="30535"/>
                  </a:lnTo>
                  <a:lnTo>
                    <a:pt x="1764091" y="30514"/>
                  </a:lnTo>
                  <a:lnTo>
                    <a:pt x="1788201" y="30500"/>
                  </a:lnTo>
                  <a:lnTo>
                    <a:pt x="1813587" y="30490"/>
                  </a:lnTo>
                  <a:lnTo>
                    <a:pt x="1839825" y="30484"/>
                  </a:lnTo>
                  <a:lnTo>
                    <a:pt x="1866630" y="30480"/>
                  </a:lnTo>
                  <a:lnTo>
                    <a:pt x="1892120" y="30477"/>
                  </a:lnTo>
                  <a:lnTo>
                    <a:pt x="1916733" y="30475"/>
                  </a:lnTo>
                  <a:lnTo>
                    <a:pt x="1940762" y="30474"/>
                  </a:lnTo>
                  <a:lnTo>
                    <a:pt x="1964402" y="30473"/>
                  </a:lnTo>
                  <a:lnTo>
                    <a:pt x="1987782" y="30473"/>
                  </a:lnTo>
                  <a:lnTo>
                    <a:pt x="2010988" y="30472"/>
                  </a:lnTo>
                  <a:lnTo>
                    <a:pt x="2034079" y="29625"/>
                  </a:lnTo>
                  <a:lnTo>
                    <a:pt x="2057092" y="28214"/>
                  </a:lnTo>
                  <a:lnTo>
                    <a:pt x="2080055" y="26427"/>
                  </a:lnTo>
                  <a:lnTo>
                    <a:pt x="2102137" y="25235"/>
                  </a:lnTo>
                  <a:lnTo>
                    <a:pt x="2123632" y="24440"/>
                  </a:lnTo>
                  <a:lnTo>
                    <a:pt x="2144735" y="23911"/>
                  </a:lnTo>
                  <a:lnTo>
                    <a:pt x="2166423" y="23558"/>
                  </a:lnTo>
                  <a:lnTo>
                    <a:pt x="2188502" y="23322"/>
                  </a:lnTo>
                  <a:lnTo>
                    <a:pt x="2210842" y="23165"/>
                  </a:lnTo>
                  <a:lnTo>
                    <a:pt x="2231661" y="22214"/>
                  </a:lnTo>
                  <a:lnTo>
                    <a:pt x="2251468" y="20733"/>
                  </a:lnTo>
                  <a:lnTo>
                    <a:pt x="2289279" y="17677"/>
                  </a:lnTo>
                  <a:lnTo>
                    <a:pt x="2325840" y="16318"/>
                  </a:lnTo>
                  <a:lnTo>
                    <a:pt x="2361845" y="15715"/>
                  </a:lnTo>
                  <a:lnTo>
                    <a:pt x="2397602" y="15446"/>
                  </a:lnTo>
                  <a:lnTo>
                    <a:pt x="2433250" y="15327"/>
                  </a:lnTo>
                  <a:lnTo>
                    <a:pt x="2466591" y="13016"/>
                  </a:lnTo>
                  <a:lnTo>
                    <a:pt x="2498343" y="10013"/>
                  </a:lnTo>
                  <a:lnTo>
                    <a:pt x="2529388" y="8679"/>
                  </a:lnTo>
                  <a:lnTo>
                    <a:pt x="2557862" y="8086"/>
                  </a:lnTo>
                  <a:lnTo>
                    <a:pt x="2584628" y="6976"/>
                  </a:lnTo>
                  <a:lnTo>
                    <a:pt x="2622650" y="2437"/>
                  </a:lnTo>
                  <a:lnTo>
                    <a:pt x="2655741" y="716"/>
                  </a:lnTo>
                  <a:lnTo>
                    <a:pt x="2686995" y="206"/>
                  </a:lnTo>
                  <a:lnTo>
                    <a:pt x="2716857" y="55"/>
                  </a:lnTo>
                  <a:lnTo>
                    <a:pt x="2753937" y="0"/>
                  </a:lnTo>
                  <a:lnTo>
                    <a:pt x="2775833" y="840"/>
                  </a:lnTo>
                  <a:lnTo>
                    <a:pt x="2800583" y="7752"/>
                  </a:lnTo>
                  <a:lnTo>
                    <a:pt x="2811576" y="13503"/>
                  </a:lnTo>
                  <a:lnTo>
                    <a:pt x="2814184" y="14080"/>
                  </a:lnTo>
                  <a:lnTo>
                    <a:pt x="2815923" y="15310"/>
                  </a:lnTo>
                  <a:lnTo>
                    <a:pt x="2817082" y="16977"/>
                  </a:lnTo>
                  <a:lnTo>
                    <a:pt x="2819217" y="21087"/>
                  </a:lnTo>
                  <a:lnTo>
                    <a:pt x="2824332" y="28161"/>
                  </a:lnTo>
                  <a:lnTo>
                    <a:pt x="2827071" y="35620"/>
                  </a:lnTo>
                  <a:lnTo>
                    <a:pt x="2832021" y="43192"/>
                  </a:lnTo>
                  <a:lnTo>
                    <a:pt x="2833864" y="51644"/>
                  </a:lnTo>
                  <a:lnTo>
                    <a:pt x="2836853" y="84010"/>
                  </a:lnTo>
                  <a:lnTo>
                    <a:pt x="2840658" y="101368"/>
                  </a:lnTo>
                  <a:lnTo>
                    <a:pt x="2840702" y="114474"/>
                  </a:lnTo>
                  <a:lnTo>
                    <a:pt x="2835606" y="150011"/>
                  </a:lnTo>
                  <a:lnTo>
                    <a:pt x="2834831" y="182401"/>
                  </a:lnTo>
                  <a:lnTo>
                    <a:pt x="2834678" y="215516"/>
                  </a:lnTo>
                  <a:lnTo>
                    <a:pt x="2834652" y="244473"/>
                  </a:lnTo>
                  <a:lnTo>
                    <a:pt x="2834643" y="280553"/>
                  </a:lnTo>
                  <a:lnTo>
                    <a:pt x="2829404" y="318222"/>
                  </a:lnTo>
                  <a:lnTo>
                    <a:pt x="2827727" y="348188"/>
                  </a:lnTo>
                  <a:lnTo>
                    <a:pt x="2827230" y="378516"/>
                  </a:lnTo>
                  <a:lnTo>
                    <a:pt x="2827083" y="408951"/>
                  </a:lnTo>
                  <a:lnTo>
                    <a:pt x="2827039" y="439417"/>
                  </a:lnTo>
                  <a:lnTo>
                    <a:pt x="2827026" y="469893"/>
                  </a:lnTo>
                  <a:lnTo>
                    <a:pt x="2827022" y="499525"/>
                  </a:lnTo>
                  <a:lnTo>
                    <a:pt x="2827021" y="532723"/>
                  </a:lnTo>
                  <a:lnTo>
                    <a:pt x="2827021" y="570557"/>
                  </a:lnTo>
                  <a:lnTo>
                    <a:pt x="2827021" y="608597"/>
                  </a:lnTo>
                  <a:lnTo>
                    <a:pt x="2827021" y="645134"/>
                  </a:lnTo>
                  <a:lnTo>
                    <a:pt x="2826174" y="657752"/>
                  </a:lnTo>
                  <a:lnTo>
                    <a:pt x="2820937" y="667229"/>
                  </a:lnTo>
                  <a:lnTo>
                    <a:pt x="2809108" y="680608"/>
                  </a:lnTo>
                  <a:lnTo>
                    <a:pt x="2804102" y="683488"/>
                  </a:lnTo>
                  <a:lnTo>
                    <a:pt x="2794266" y="685109"/>
                  </a:lnTo>
                  <a:lnTo>
                    <a:pt x="2761879" y="685765"/>
                  </a:lnTo>
                  <a:lnTo>
                    <a:pt x="2727410" y="685788"/>
                  </a:lnTo>
                  <a:lnTo>
                    <a:pt x="2696525" y="680554"/>
                  </a:lnTo>
                  <a:lnTo>
                    <a:pt x="2658690" y="676384"/>
                  </a:lnTo>
                  <a:lnTo>
                    <a:pt x="2628696" y="670022"/>
                  </a:lnTo>
                  <a:lnTo>
                    <a:pt x="2596102" y="665033"/>
                  </a:lnTo>
                  <a:lnTo>
                    <a:pt x="2559633" y="661296"/>
                  </a:lnTo>
                  <a:lnTo>
                    <a:pt x="2522017" y="654827"/>
                  </a:lnTo>
                  <a:lnTo>
                    <a:pt x="2484060" y="649806"/>
                  </a:lnTo>
                  <a:lnTo>
                    <a:pt x="2457847" y="647785"/>
                  </a:lnTo>
                  <a:lnTo>
                    <a:pt x="2429263" y="644064"/>
                  </a:lnTo>
                  <a:lnTo>
                    <a:pt x="2399626" y="641846"/>
                  </a:lnTo>
                  <a:lnTo>
                    <a:pt x="2369521" y="640014"/>
                  </a:lnTo>
                  <a:lnTo>
                    <a:pt x="2339207" y="636377"/>
                  </a:lnTo>
                  <a:lnTo>
                    <a:pt x="2308801" y="634196"/>
                  </a:lnTo>
                  <a:lnTo>
                    <a:pt x="2277508" y="632380"/>
                  </a:lnTo>
                  <a:lnTo>
                    <a:pt x="2243844" y="628751"/>
                  </a:lnTo>
                  <a:lnTo>
                    <a:pt x="2211384" y="626573"/>
                  </a:lnTo>
                  <a:lnTo>
                    <a:pt x="2179178" y="625606"/>
                  </a:lnTo>
                  <a:lnTo>
                    <a:pt x="2145108" y="625176"/>
                  </a:lnTo>
                  <a:lnTo>
                    <a:pt x="2110210" y="622727"/>
                  </a:lnTo>
                  <a:lnTo>
                    <a:pt x="2074945" y="619663"/>
                  </a:lnTo>
                  <a:lnTo>
                    <a:pt x="2039516" y="618301"/>
                  </a:lnTo>
                  <a:lnTo>
                    <a:pt x="2004014" y="617696"/>
                  </a:lnTo>
                  <a:lnTo>
                    <a:pt x="1969326" y="616580"/>
                  </a:lnTo>
                  <a:lnTo>
                    <a:pt x="1936976" y="613262"/>
                  </a:lnTo>
                  <a:lnTo>
                    <a:pt x="1901150" y="611223"/>
                  </a:lnTo>
                  <a:lnTo>
                    <a:pt x="1864343" y="610316"/>
                  </a:lnTo>
                  <a:lnTo>
                    <a:pt x="1831050" y="609914"/>
                  </a:lnTo>
                  <a:lnTo>
                    <a:pt x="1797062" y="609735"/>
                  </a:lnTo>
                  <a:lnTo>
                    <a:pt x="1761355" y="608809"/>
                  </a:lnTo>
                  <a:lnTo>
                    <a:pt x="1742350" y="607376"/>
                  </a:lnTo>
                  <a:lnTo>
                    <a:pt x="1704865" y="604374"/>
                  </a:lnTo>
                  <a:lnTo>
                    <a:pt x="1671271" y="603039"/>
                  </a:lnTo>
                  <a:lnTo>
                    <a:pt x="1637150" y="602446"/>
                  </a:lnTo>
                  <a:lnTo>
                    <a:pt x="1602229" y="601336"/>
                  </a:lnTo>
                  <a:lnTo>
                    <a:pt x="1566953" y="598020"/>
                  </a:lnTo>
                  <a:lnTo>
                    <a:pt x="1529262" y="595982"/>
                  </a:lnTo>
                  <a:lnTo>
                    <a:pt x="1491626" y="594229"/>
                  </a:lnTo>
                  <a:lnTo>
                    <a:pt x="1457965" y="590628"/>
                  </a:lnTo>
                  <a:lnTo>
                    <a:pt x="1423814" y="588463"/>
                  </a:lnTo>
                  <a:lnTo>
                    <a:pt x="1388880" y="586655"/>
                  </a:lnTo>
                  <a:lnTo>
                    <a:pt x="1353598" y="583028"/>
                  </a:lnTo>
                  <a:lnTo>
                    <a:pt x="1318162" y="580852"/>
                  </a:lnTo>
                  <a:lnTo>
                    <a:pt x="1282657" y="579038"/>
                  </a:lnTo>
                  <a:lnTo>
                    <a:pt x="1247121" y="575410"/>
                  </a:lnTo>
                  <a:lnTo>
                    <a:pt x="1213829" y="573233"/>
                  </a:lnTo>
                  <a:lnTo>
                    <a:pt x="1181254" y="572265"/>
                  </a:lnTo>
                  <a:lnTo>
                    <a:pt x="1147020" y="571835"/>
                  </a:lnTo>
                  <a:lnTo>
                    <a:pt x="1114307" y="569386"/>
                  </a:lnTo>
                  <a:lnTo>
                    <a:pt x="1082835" y="566323"/>
                  </a:lnTo>
                  <a:lnTo>
                    <a:pt x="1051913" y="564961"/>
                  </a:lnTo>
                  <a:lnTo>
                    <a:pt x="1018979" y="564356"/>
                  </a:lnTo>
                  <a:lnTo>
                    <a:pt x="985433" y="563240"/>
                  </a:lnTo>
                  <a:lnTo>
                    <a:pt x="953591" y="559922"/>
                  </a:lnTo>
                  <a:lnTo>
                    <a:pt x="924763" y="557883"/>
                  </a:lnTo>
                  <a:lnTo>
                    <a:pt x="896993" y="556976"/>
                  </a:lnTo>
                  <a:lnTo>
                    <a:pt x="867717" y="556574"/>
                  </a:lnTo>
                  <a:lnTo>
                    <a:pt x="840030" y="554137"/>
                  </a:lnTo>
                  <a:lnTo>
                    <a:pt x="812767" y="551078"/>
                  </a:lnTo>
                  <a:lnTo>
                    <a:pt x="783717" y="549719"/>
                  </a:lnTo>
                  <a:lnTo>
                    <a:pt x="753872" y="549115"/>
                  </a:lnTo>
                  <a:lnTo>
                    <a:pt x="724521" y="548846"/>
                  </a:lnTo>
                  <a:lnTo>
                    <a:pt x="697365" y="548727"/>
                  </a:lnTo>
                  <a:lnTo>
                    <a:pt x="668927" y="548674"/>
                  </a:lnTo>
                  <a:lnTo>
                    <a:pt x="640201" y="548650"/>
                  </a:lnTo>
                  <a:lnTo>
                    <a:pt x="613323" y="548640"/>
                  </a:lnTo>
                  <a:lnTo>
                    <a:pt x="587266" y="548636"/>
                  </a:lnTo>
                  <a:lnTo>
                    <a:pt x="561574" y="548633"/>
                  </a:lnTo>
                  <a:lnTo>
                    <a:pt x="536044" y="548632"/>
                  </a:lnTo>
                  <a:lnTo>
                    <a:pt x="510587" y="548632"/>
                  </a:lnTo>
                  <a:lnTo>
                    <a:pt x="485161" y="548632"/>
                  </a:lnTo>
                  <a:lnTo>
                    <a:pt x="447893" y="548632"/>
                  </a:lnTo>
                  <a:lnTo>
                    <a:pt x="415026" y="549478"/>
                  </a:lnTo>
                  <a:lnTo>
                    <a:pt x="382992" y="553868"/>
                  </a:lnTo>
                  <a:lnTo>
                    <a:pt x="347912" y="555545"/>
                  </a:lnTo>
                  <a:lnTo>
                    <a:pt x="315693" y="556042"/>
                  </a:lnTo>
                  <a:lnTo>
                    <a:pt x="283851" y="557036"/>
                  </a:lnTo>
                  <a:lnTo>
                    <a:pt x="248828" y="561470"/>
                  </a:lnTo>
                  <a:lnTo>
                    <a:pt x="216626" y="563160"/>
                  </a:lnTo>
                  <a:lnTo>
                    <a:pt x="185635" y="564507"/>
                  </a:lnTo>
                  <a:lnTo>
                    <a:pt x="155004" y="569046"/>
                  </a:lnTo>
                  <a:lnTo>
                    <a:pt x="125326" y="570767"/>
                  </a:lnTo>
                  <a:lnTo>
                    <a:pt x="92113" y="573606"/>
                  </a:lnTo>
                  <a:lnTo>
                    <a:pt x="56326" y="578628"/>
                  </a:lnTo>
                  <a:lnTo>
                    <a:pt x="45721" y="5791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SMARTInkShape-Group59"/>
          <p:cNvGrpSpPr/>
          <p:nvPr/>
        </p:nvGrpSpPr>
        <p:grpSpPr>
          <a:xfrm>
            <a:off x="1920240" y="2484119"/>
            <a:ext cx="2155978" cy="1043941"/>
            <a:chOff x="1920240" y="2484119"/>
            <a:chExt cx="2155978" cy="1043941"/>
          </a:xfrm>
        </p:grpSpPr>
        <p:sp>
          <p:nvSpPr>
            <p:cNvPr id="6" name="SMARTInkShape-793"/>
            <p:cNvSpPr/>
            <p:nvPr/>
          </p:nvSpPr>
          <p:spPr>
            <a:xfrm>
              <a:off x="1920240" y="2994687"/>
              <a:ext cx="2155978" cy="533373"/>
            </a:xfrm>
            <a:custGeom>
              <a:avLst/>
              <a:gdLst/>
              <a:ahLst/>
              <a:cxnLst/>
              <a:rect l="0" t="0" r="0" b="0"/>
              <a:pathLst>
                <a:path w="2155978" h="533373">
                  <a:moveTo>
                    <a:pt x="0" y="533372"/>
                  </a:moveTo>
                  <a:lnTo>
                    <a:pt x="6560" y="526812"/>
                  </a:lnTo>
                  <a:lnTo>
                    <a:pt x="11351" y="526067"/>
                  </a:lnTo>
                  <a:lnTo>
                    <a:pt x="18861" y="525815"/>
                  </a:lnTo>
                  <a:lnTo>
                    <a:pt x="17414" y="525780"/>
                  </a:lnTo>
                  <a:lnTo>
                    <a:pt x="17536" y="524924"/>
                  </a:lnTo>
                  <a:lnTo>
                    <a:pt x="20906" y="519674"/>
                  </a:lnTo>
                  <a:lnTo>
                    <a:pt x="22474" y="510316"/>
                  </a:lnTo>
                  <a:lnTo>
                    <a:pt x="23535" y="504498"/>
                  </a:lnTo>
                  <a:lnTo>
                    <a:pt x="29398" y="486160"/>
                  </a:lnTo>
                  <a:lnTo>
                    <a:pt x="30385" y="455313"/>
                  </a:lnTo>
                  <a:lnTo>
                    <a:pt x="34649" y="449160"/>
                  </a:lnTo>
                  <a:lnTo>
                    <a:pt x="55798" y="431562"/>
                  </a:lnTo>
                  <a:lnTo>
                    <a:pt x="58365" y="424859"/>
                  </a:lnTo>
                  <a:lnTo>
                    <a:pt x="64492" y="391805"/>
                  </a:lnTo>
                  <a:lnTo>
                    <a:pt x="63323" y="366684"/>
                  </a:lnTo>
                  <a:lnTo>
                    <a:pt x="56190" y="330204"/>
                  </a:lnTo>
                  <a:lnTo>
                    <a:pt x="51645" y="295403"/>
                  </a:lnTo>
                  <a:lnTo>
                    <a:pt x="46890" y="260212"/>
                  </a:lnTo>
                  <a:lnTo>
                    <a:pt x="43616" y="223363"/>
                  </a:lnTo>
                  <a:lnTo>
                    <a:pt x="32742" y="190633"/>
                  </a:lnTo>
                  <a:lnTo>
                    <a:pt x="25062" y="168146"/>
                  </a:lnTo>
                  <a:lnTo>
                    <a:pt x="17022" y="133406"/>
                  </a:lnTo>
                  <a:lnTo>
                    <a:pt x="15270" y="96874"/>
                  </a:lnTo>
                  <a:lnTo>
                    <a:pt x="15249" y="88986"/>
                  </a:lnTo>
                  <a:lnTo>
                    <a:pt x="16092" y="87255"/>
                  </a:lnTo>
                  <a:lnTo>
                    <a:pt x="17501" y="86101"/>
                  </a:lnTo>
                  <a:lnTo>
                    <a:pt x="19287" y="85331"/>
                  </a:lnTo>
                  <a:lnTo>
                    <a:pt x="20478" y="83972"/>
                  </a:lnTo>
                  <a:lnTo>
                    <a:pt x="21801" y="80203"/>
                  </a:lnTo>
                  <a:lnTo>
                    <a:pt x="23001" y="78860"/>
                  </a:lnTo>
                  <a:lnTo>
                    <a:pt x="41878" y="71171"/>
                  </a:lnTo>
                  <a:lnTo>
                    <a:pt x="76272" y="68706"/>
                  </a:lnTo>
                  <a:lnTo>
                    <a:pt x="107693" y="68573"/>
                  </a:lnTo>
                  <a:lnTo>
                    <a:pt x="139617" y="68556"/>
                  </a:lnTo>
                  <a:lnTo>
                    <a:pt x="168368" y="68554"/>
                  </a:lnTo>
                  <a:lnTo>
                    <a:pt x="198335" y="68553"/>
                  </a:lnTo>
                  <a:lnTo>
                    <a:pt x="230921" y="68553"/>
                  </a:lnTo>
                  <a:lnTo>
                    <a:pt x="267387" y="68553"/>
                  </a:lnTo>
                  <a:lnTo>
                    <a:pt x="305003" y="66295"/>
                  </a:lnTo>
                  <a:lnTo>
                    <a:pt x="342960" y="62521"/>
                  </a:lnTo>
                  <a:lnTo>
                    <a:pt x="369173" y="61639"/>
                  </a:lnTo>
                  <a:lnTo>
                    <a:pt x="397757" y="61246"/>
                  </a:lnTo>
                  <a:lnTo>
                    <a:pt x="427394" y="61072"/>
                  </a:lnTo>
                  <a:lnTo>
                    <a:pt x="457499" y="60995"/>
                  </a:lnTo>
                  <a:lnTo>
                    <a:pt x="487813" y="60960"/>
                  </a:lnTo>
                  <a:lnTo>
                    <a:pt x="518219" y="58687"/>
                  </a:lnTo>
                  <a:lnTo>
                    <a:pt x="548666" y="55701"/>
                  </a:lnTo>
                  <a:lnTo>
                    <a:pt x="579131" y="54374"/>
                  </a:lnTo>
                  <a:lnTo>
                    <a:pt x="611863" y="51527"/>
                  </a:lnTo>
                  <a:lnTo>
                    <a:pt x="646165" y="48285"/>
                  </a:lnTo>
                  <a:lnTo>
                    <a:pt x="681166" y="46845"/>
                  </a:lnTo>
                  <a:lnTo>
                    <a:pt x="716478" y="46205"/>
                  </a:lnTo>
                  <a:lnTo>
                    <a:pt x="751928" y="45073"/>
                  </a:lnTo>
                  <a:lnTo>
                    <a:pt x="787439" y="41749"/>
                  </a:lnTo>
                  <a:lnTo>
                    <a:pt x="822977" y="39706"/>
                  </a:lnTo>
                  <a:lnTo>
                    <a:pt x="859374" y="38799"/>
                  </a:lnTo>
                  <a:lnTo>
                    <a:pt x="878563" y="38557"/>
                  </a:lnTo>
                  <a:lnTo>
                    <a:pt x="898128" y="38395"/>
                  </a:lnTo>
                  <a:lnTo>
                    <a:pt x="935672" y="35958"/>
                  </a:lnTo>
                  <a:lnTo>
                    <a:pt x="972114" y="32899"/>
                  </a:lnTo>
                  <a:lnTo>
                    <a:pt x="1008066" y="31540"/>
                  </a:lnTo>
                  <a:lnTo>
                    <a:pt x="1041543" y="30936"/>
                  </a:lnTo>
                  <a:lnTo>
                    <a:pt x="1074201" y="30667"/>
                  </a:lnTo>
                  <a:lnTo>
                    <a:pt x="1108471" y="30548"/>
                  </a:lnTo>
                  <a:lnTo>
                    <a:pt x="1143458" y="30495"/>
                  </a:lnTo>
                  <a:lnTo>
                    <a:pt x="1178763" y="29625"/>
                  </a:lnTo>
                  <a:lnTo>
                    <a:pt x="1214210" y="26416"/>
                  </a:lnTo>
                  <a:lnTo>
                    <a:pt x="1249719" y="24425"/>
                  </a:lnTo>
                  <a:lnTo>
                    <a:pt x="1284411" y="23540"/>
                  </a:lnTo>
                  <a:lnTo>
                    <a:pt x="1316762" y="23147"/>
                  </a:lnTo>
                  <a:lnTo>
                    <a:pt x="1350332" y="20714"/>
                  </a:lnTo>
                  <a:lnTo>
                    <a:pt x="1385007" y="17658"/>
                  </a:lnTo>
                  <a:lnTo>
                    <a:pt x="1420174" y="16299"/>
                  </a:lnTo>
                  <a:lnTo>
                    <a:pt x="1453302" y="15696"/>
                  </a:lnTo>
                  <a:lnTo>
                    <a:pt x="1485805" y="15427"/>
                  </a:lnTo>
                  <a:lnTo>
                    <a:pt x="1520006" y="15308"/>
                  </a:lnTo>
                  <a:lnTo>
                    <a:pt x="1552705" y="15255"/>
                  </a:lnTo>
                  <a:lnTo>
                    <a:pt x="1584170" y="14385"/>
                  </a:lnTo>
                  <a:lnTo>
                    <a:pt x="1615089" y="11176"/>
                  </a:lnTo>
                  <a:lnTo>
                    <a:pt x="1645764" y="9185"/>
                  </a:lnTo>
                  <a:lnTo>
                    <a:pt x="1676330" y="8300"/>
                  </a:lnTo>
                  <a:lnTo>
                    <a:pt x="1706849" y="7907"/>
                  </a:lnTo>
                  <a:lnTo>
                    <a:pt x="1737346" y="7732"/>
                  </a:lnTo>
                  <a:lnTo>
                    <a:pt x="1766987" y="7654"/>
                  </a:lnTo>
                  <a:lnTo>
                    <a:pt x="1794272" y="7620"/>
                  </a:lnTo>
                  <a:lnTo>
                    <a:pt x="1820509" y="7605"/>
                  </a:lnTo>
                  <a:lnTo>
                    <a:pt x="1846282" y="7598"/>
                  </a:lnTo>
                  <a:lnTo>
                    <a:pt x="1883745" y="6747"/>
                  </a:lnTo>
                  <a:lnTo>
                    <a:pt x="1916670" y="2356"/>
                  </a:lnTo>
                  <a:lnTo>
                    <a:pt x="1947028" y="679"/>
                  </a:lnTo>
                  <a:lnTo>
                    <a:pt x="1980470" y="112"/>
                  </a:lnTo>
                  <a:lnTo>
                    <a:pt x="2011535" y="0"/>
                  </a:lnTo>
                  <a:lnTo>
                    <a:pt x="2047503" y="6007"/>
                  </a:lnTo>
                  <a:lnTo>
                    <a:pt x="2074033" y="8230"/>
                  </a:lnTo>
                  <a:lnTo>
                    <a:pt x="2095283" y="16987"/>
                  </a:lnTo>
                  <a:lnTo>
                    <a:pt x="2108171" y="27300"/>
                  </a:lnTo>
                  <a:lnTo>
                    <a:pt x="2113267" y="29051"/>
                  </a:lnTo>
                  <a:lnTo>
                    <a:pt x="2114964" y="30365"/>
                  </a:lnTo>
                  <a:lnTo>
                    <a:pt x="2121958" y="44981"/>
                  </a:lnTo>
                  <a:lnTo>
                    <a:pt x="2131854" y="76715"/>
                  </a:lnTo>
                  <a:lnTo>
                    <a:pt x="2133497" y="111764"/>
                  </a:lnTo>
                  <a:lnTo>
                    <a:pt x="2133590" y="146261"/>
                  </a:lnTo>
                  <a:lnTo>
                    <a:pt x="2134444" y="174684"/>
                  </a:lnTo>
                  <a:lnTo>
                    <a:pt x="2140160" y="206811"/>
                  </a:lnTo>
                  <a:lnTo>
                    <a:pt x="2141080" y="243957"/>
                  </a:lnTo>
                  <a:lnTo>
                    <a:pt x="2142048" y="281931"/>
                  </a:lnTo>
                  <a:lnTo>
                    <a:pt x="2147778" y="320015"/>
                  </a:lnTo>
                  <a:lnTo>
                    <a:pt x="2150958" y="358113"/>
                  </a:lnTo>
                  <a:lnTo>
                    <a:pt x="2155977" y="395544"/>
                  </a:lnTo>
                  <a:lnTo>
                    <a:pt x="2155549" y="421524"/>
                  </a:lnTo>
                  <a:lnTo>
                    <a:pt x="2150357" y="435980"/>
                  </a:lnTo>
                  <a:lnTo>
                    <a:pt x="2144303" y="446848"/>
                  </a:lnTo>
                  <a:lnTo>
                    <a:pt x="2141219" y="4724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94"/>
            <p:cNvSpPr/>
            <p:nvPr/>
          </p:nvSpPr>
          <p:spPr>
            <a:xfrm>
              <a:off x="2788919" y="2773680"/>
              <a:ext cx="601637" cy="236221"/>
            </a:xfrm>
            <a:custGeom>
              <a:avLst/>
              <a:gdLst/>
              <a:ahLst/>
              <a:cxnLst/>
              <a:rect l="0" t="0" r="0" b="0"/>
              <a:pathLst>
                <a:path w="601637" h="236221">
                  <a:moveTo>
                    <a:pt x="22861" y="236220"/>
                  </a:moveTo>
                  <a:lnTo>
                    <a:pt x="22861" y="232174"/>
                  </a:lnTo>
                  <a:lnTo>
                    <a:pt x="20603" y="227930"/>
                  </a:lnTo>
                  <a:lnTo>
                    <a:pt x="18816" y="225614"/>
                  </a:lnTo>
                  <a:lnTo>
                    <a:pt x="16829" y="218523"/>
                  </a:lnTo>
                  <a:lnTo>
                    <a:pt x="15333" y="185276"/>
                  </a:lnTo>
                  <a:lnTo>
                    <a:pt x="14399" y="149851"/>
                  </a:lnTo>
                  <a:lnTo>
                    <a:pt x="8092" y="120330"/>
                  </a:lnTo>
                  <a:lnTo>
                    <a:pt x="7648" y="86266"/>
                  </a:lnTo>
                  <a:lnTo>
                    <a:pt x="7629" y="75137"/>
                  </a:lnTo>
                  <a:lnTo>
                    <a:pt x="5367" y="69236"/>
                  </a:lnTo>
                  <a:lnTo>
                    <a:pt x="2385" y="63791"/>
                  </a:lnTo>
                  <a:lnTo>
                    <a:pt x="472" y="53397"/>
                  </a:lnTo>
                  <a:lnTo>
                    <a:pt x="0" y="15587"/>
                  </a:lnTo>
                  <a:lnTo>
                    <a:pt x="10607" y="15270"/>
                  </a:lnTo>
                  <a:lnTo>
                    <a:pt x="45936" y="22390"/>
                  </a:lnTo>
                  <a:lnTo>
                    <a:pt x="78477" y="22818"/>
                  </a:lnTo>
                  <a:lnTo>
                    <a:pt x="115447" y="22854"/>
                  </a:lnTo>
                  <a:lnTo>
                    <a:pt x="150871" y="22858"/>
                  </a:lnTo>
                  <a:lnTo>
                    <a:pt x="186624" y="18814"/>
                  </a:lnTo>
                  <a:lnTo>
                    <a:pt x="216257" y="16299"/>
                  </a:lnTo>
                  <a:lnTo>
                    <a:pt x="250531" y="15553"/>
                  </a:lnTo>
                  <a:lnTo>
                    <a:pt x="279408" y="15332"/>
                  </a:lnTo>
                  <a:lnTo>
                    <a:pt x="312140" y="11222"/>
                  </a:lnTo>
                  <a:lnTo>
                    <a:pt x="344605" y="8687"/>
                  </a:lnTo>
                  <a:lnTo>
                    <a:pt x="381525" y="6984"/>
                  </a:lnTo>
                  <a:lnTo>
                    <a:pt x="413988" y="2445"/>
                  </a:lnTo>
                  <a:lnTo>
                    <a:pt x="450828" y="482"/>
                  </a:lnTo>
                  <a:lnTo>
                    <a:pt x="482377" y="95"/>
                  </a:lnTo>
                  <a:lnTo>
                    <a:pt x="518465" y="12"/>
                  </a:lnTo>
                  <a:lnTo>
                    <a:pt x="555619" y="1"/>
                  </a:lnTo>
                  <a:lnTo>
                    <a:pt x="572409" y="0"/>
                  </a:lnTo>
                  <a:lnTo>
                    <a:pt x="578395" y="2257"/>
                  </a:lnTo>
                  <a:lnTo>
                    <a:pt x="585092" y="6560"/>
                  </a:lnTo>
                  <a:lnTo>
                    <a:pt x="590297" y="7306"/>
                  </a:lnTo>
                  <a:lnTo>
                    <a:pt x="591652" y="8257"/>
                  </a:lnTo>
                  <a:lnTo>
                    <a:pt x="592555" y="9738"/>
                  </a:lnTo>
                  <a:lnTo>
                    <a:pt x="593157" y="11572"/>
                  </a:lnTo>
                  <a:lnTo>
                    <a:pt x="594405" y="12794"/>
                  </a:lnTo>
                  <a:lnTo>
                    <a:pt x="598049" y="14153"/>
                  </a:lnTo>
                  <a:lnTo>
                    <a:pt x="599359" y="15362"/>
                  </a:lnTo>
                  <a:lnTo>
                    <a:pt x="600815" y="18963"/>
                  </a:lnTo>
                  <a:lnTo>
                    <a:pt x="601636" y="25750"/>
                  </a:lnTo>
                  <a:lnTo>
                    <a:pt x="599570" y="30635"/>
                  </a:lnTo>
                  <a:lnTo>
                    <a:pt x="596675" y="35629"/>
                  </a:lnTo>
                  <a:lnTo>
                    <a:pt x="595046" y="44047"/>
                  </a:lnTo>
                  <a:lnTo>
                    <a:pt x="593717" y="56889"/>
                  </a:lnTo>
                  <a:lnTo>
                    <a:pt x="581381" y="91685"/>
                  </a:lnTo>
                  <a:lnTo>
                    <a:pt x="574804" y="109386"/>
                  </a:lnTo>
                  <a:lnTo>
                    <a:pt x="566554" y="146554"/>
                  </a:lnTo>
                  <a:lnTo>
                    <a:pt x="558006" y="182835"/>
                  </a:lnTo>
                  <a:lnTo>
                    <a:pt x="554520" y="198106"/>
                  </a:lnTo>
                  <a:lnTo>
                    <a:pt x="549802" y="214392"/>
                  </a:lnTo>
                  <a:lnTo>
                    <a:pt x="54864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95"/>
            <p:cNvSpPr/>
            <p:nvPr/>
          </p:nvSpPr>
          <p:spPr>
            <a:xfrm>
              <a:off x="3086100" y="2484119"/>
              <a:ext cx="22860" cy="266701"/>
            </a:xfrm>
            <a:custGeom>
              <a:avLst/>
              <a:gdLst/>
              <a:ahLst/>
              <a:cxnLst/>
              <a:rect l="0" t="0" r="0" b="0"/>
              <a:pathLst>
                <a:path w="22860" h="266701">
                  <a:moveTo>
                    <a:pt x="22859" y="0"/>
                  </a:moveTo>
                  <a:lnTo>
                    <a:pt x="22013" y="21605"/>
                  </a:lnTo>
                  <a:lnTo>
                    <a:pt x="16299" y="54179"/>
                  </a:lnTo>
                  <a:lnTo>
                    <a:pt x="14602" y="84833"/>
                  </a:lnTo>
                  <a:lnTo>
                    <a:pt x="9250" y="122622"/>
                  </a:lnTo>
                  <a:lnTo>
                    <a:pt x="8102" y="152609"/>
                  </a:lnTo>
                  <a:lnTo>
                    <a:pt x="3670" y="189036"/>
                  </a:lnTo>
                  <a:lnTo>
                    <a:pt x="724" y="220691"/>
                  </a:lnTo>
                  <a:lnTo>
                    <a:pt x="42" y="257726"/>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SMARTInkShape-Group60"/>
          <p:cNvGrpSpPr/>
          <p:nvPr/>
        </p:nvGrpSpPr>
        <p:grpSpPr>
          <a:xfrm>
            <a:off x="472451" y="1150813"/>
            <a:ext cx="5173969" cy="967547"/>
            <a:chOff x="472451" y="1150813"/>
            <a:chExt cx="5173969" cy="967547"/>
          </a:xfrm>
        </p:grpSpPr>
        <p:sp>
          <p:nvSpPr>
            <p:cNvPr id="10" name="SMARTInkShape-796"/>
            <p:cNvSpPr/>
            <p:nvPr/>
          </p:nvSpPr>
          <p:spPr>
            <a:xfrm>
              <a:off x="884850" y="1578814"/>
              <a:ext cx="176044" cy="209398"/>
            </a:xfrm>
            <a:custGeom>
              <a:avLst/>
              <a:gdLst/>
              <a:ahLst/>
              <a:cxnLst/>
              <a:rect l="0" t="0" r="0" b="0"/>
              <a:pathLst>
                <a:path w="176044" h="209398">
                  <a:moveTo>
                    <a:pt x="128610" y="29006"/>
                  </a:moveTo>
                  <a:lnTo>
                    <a:pt x="128610" y="24960"/>
                  </a:lnTo>
                  <a:lnTo>
                    <a:pt x="129456" y="23769"/>
                  </a:lnTo>
                  <a:lnTo>
                    <a:pt x="130867" y="22974"/>
                  </a:lnTo>
                  <a:lnTo>
                    <a:pt x="132655" y="22445"/>
                  </a:lnTo>
                  <a:lnTo>
                    <a:pt x="133846" y="21245"/>
                  </a:lnTo>
                  <a:lnTo>
                    <a:pt x="138017" y="13236"/>
                  </a:lnTo>
                  <a:lnTo>
                    <a:pt x="139961" y="10872"/>
                  </a:lnTo>
                  <a:lnTo>
                    <a:pt x="140410" y="8450"/>
                  </a:lnTo>
                  <a:lnTo>
                    <a:pt x="139863" y="5989"/>
                  </a:lnTo>
                  <a:lnTo>
                    <a:pt x="138652" y="3501"/>
                  </a:lnTo>
                  <a:lnTo>
                    <a:pt x="136998" y="1843"/>
                  </a:lnTo>
                  <a:lnTo>
                    <a:pt x="132902" y="0"/>
                  </a:lnTo>
                  <a:lnTo>
                    <a:pt x="126002" y="1438"/>
                  </a:lnTo>
                  <a:lnTo>
                    <a:pt x="88852" y="16476"/>
                  </a:lnTo>
                  <a:lnTo>
                    <a:pt x="59702" y="33429"/>
                  </a:lnTo>
                  <a:lnTo>
                    <a:pt x="37919" y="54023"/>
                  </a:lnTo>
                  <a:lnTo>
                    <a:pt x="14959" y="90893"/>
                  </a:lnTo>
                  <a:lnTo>
                    <a:pt x="6132" y="111545"/>
                  </a:lnTo>
                  <a:lnTo>
                    <a:pt x="1162" y="145278"/>
                  </a:lnTo>
                  <a:lnTo>
                    <a:pt x="0" y="163655"/>
                  </a:lnTo>
                  <a:lnTo>
                    <a:pt x="3998" y="180290"/>
                  </a:lnTo>
                  <a:lnTo>
                    <a:pt x="11420" y="194456"/>
                  </a:lnTo>
                  <a:lnTo>
                    <a:pt x="20363" y="203575"/>
                  </a:lnTo>
                  <a:lnTo>
                    <a:pt x="32240" y="208192"/>
                  </a:lnTo>
                  <a:lnTo>
                    <a:pt x="45985" y="209397"/>
                  </a:lnTo>
                  <a:lnTo>
                    <a:pt x="68004" y="204469"/>
                  </a:lnTo>
                  <a:lnTo>
                    <a:pt x="100457" y="188062"/>
                  </a:lnTo>
                  <a:lnTo>
                    <a:pt x="117791" y="177591"/>
                  </a:lnTo>
                  <a:lnTo>
                    <a:pt x="144974" y="147914"/>
                  </a:lnTo>
                  <a:lnTo>
                    <a:pt x="166461" y="113736"/>
                  </a:lnTo>
                  <a:lnTo>
                    <a:pt x="176043" y="86190"/>
                  </a:lnTo>
                  <a:lnTo>
                    <a:pt x="175546" y="48235"/>
                  </a:lnTo>
                  <a:lnTo>
                    <a:pt x="174870" y="34447"/>
                  </a:lnTo>
                  <a:lnTo>
                    <a:pt x="172997" y="29247"/>
                  </a:lnTo>
                  <a:lnTo>
                    <a:pt x="166399" y="21211"/>
                  </a:lnTo>
                  <a:lnTo>
                    <a:pt x="149120" y="11926"/>
                  </a:lnTo>
                  <a:lnTo>
                    <a:pt x="131846" y="7287"/>
                  </a:lnTo>
                  <a:lnTo>
                    <a:pt x="112092" y="6296"/>
                  </a:lnTo>
                  <a:lnTo>
                    <a:pt x="106311" y="8470"/>
                  </a:lnTo>
                  <a:lnTo>
                    <a:pt x="98129" y="137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97"/>
            <p:cNvSpPr/>
            <p:nvPr/>
          </p:nvSpPr>
          <p:spPr>
            <a:xfrm>
              <a:off x="1045619" y="1485900"/>
              <a:ext cx="215862" cy="502921"/>
            </a:xfrm>
            <a:custGeom>
              <a:avLst/>
              <a:gdLst/>
              <a:ahLst/>
              <a:cxnLst/>
              <a:rect l="0" t="0" r="0" b="0"/>
              <a:pathLst>
                <a:path w="215862" h="502921">
                  <a:moveTo>
                    <a:pt x="204060" y="0"/>
                  </a:moveTo>
                  <a:lnTo>
                    <a:pt x="215412" y="0"/>
                  </a:lnTo>
                  <a:lnTo>
                    <a:pt x="215861" y="846"/>
                  </a:lnTo>
                  <a:lnTo>
                    <a:pt x="215314" y="2257"/>
                  </a:lnTo>
                  <a:lnTo>
                    <a:pt x="214103" y="4045"/>
                  </a:lnTo>
                  <a:lnTo>
                    <a:pt x="207484" y="32016"/>
                  </a:lnTo>
                  <a:lnTo>
                    <a:pt x="190532" y="69353"/>
                  </a:lnTo>
                  <a:lnTo>
                    <a:pt x="178574" y="95170"/>
                  </a:lnTo>
                  <a:lnTo>
                    <a:pt x="163947" y="124424"/>
                  </a:lnTo>
                  <a:lnTo>
                    <a:pt x="146157" y="157182"/>
                  </a:lnTo>
                  <a:lnTo>
                    <a:pt x="129219" y="193754"/>
                  </a:lnTo>
                  <a:lnTo>
                    <a:pt x="121146" y="212989"/>
                  </a:lnTo>
                  <a:lnTo>
                    <a:pt x="112377" y="232586"/>
                  </a:lnTo>
                  <a:lnTo>
                    <a:pt x="103145" y="252424"/>
                  </a:lnTo>
                  <a:lnTo>
                    <a:pt x="93604" y="272422"/>
                  </a:lnTo>
                  <a:lnTo>
                    <a:pt x="76228" y="310448"/>
                  </a:lnTo>
                  <a:lnTo>
                    <a:pt x="60040" y="346256"/>
                  </a:lnTo>
                  <a:lnTo>
                    <a:pt x="44378" y="379105"/>
                  </a:lnTo>
                  <a:lnTo>
                    <a:pt x="31208" y="408380"/>
                  </a:lnTo>
                  <a:lnTo>
                    <a:pt x="16532" y="444145"/>
                  </a:lnTo>
                  <a:lnTo>
                    <a:pt x="2098" y="480034"/>
                  </a:lnTo>
                  <a:lnTo>
                    <a:pt x="0" y="487950"/>
                  </a:lnTo>
                  <a:lnTo>
                    <a:pt x="287" y="491247"/>
                  </a:lnTo>
                  <a:lnTo>
                    <a:pt x="2863" y="497167"/>
                  </a:lnTo>
                  <a:lnTo>
                    <a:pt x="4736" y="499085"/>
                  </a:lnTo>
                  <a:lnTo>
                    <a:pt x="9074" y="501215"/>
                  </a:lnTo>
                  <a:lnTo>
                    <a:pt x="28801" y="502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98"/>
            <p:cNvSpPr/>
            <p:nvPr/>
          </p:nvSpPr>
          <p:spPr>
            <a:xfrm>
              <a:off x="1184135" y="1767840"/>
              <a:ext cx="184221" cy="182167"/>
            </a:xfrm>
            <a:custGeom>
              <a:avLst/>
              <a:gdLst/>
              <a:ahLst/>
              <a:cxnLst/>
              <a:rect l="0" t="0" r="0" b="0"/>
              <a:pathLst>
                <a:path w="184221" h="182167">
                  <a:moveTo>
                    <a:pt x="134124" y="0"/>
                  </a:moveTo>
                  <a:lnTo>
                    <a:pt x="108906" y="0"/>
                  </a:lnTo>
                  <a:lnTo>
                    <a:pt x="97113" y="4045"/>
                  </a:lnTo>
                  <a:lnTo>
                    <a:pt x="90017" y="10546"/>
                  </a:lnTo>
                  <a:lnTo>
                    <a:pt x="68987" y="40335"/>
                  </a:lnTo>
                  <a:lnTo>
                    <a:pt x="44117" y="77143"/>
                  </a:lnTo>
                  <a:lnTo>
                    <a:pt x="22647" y="112981"/>
                  </a:lnTo>
                  <a:lnTo>
                    <a:pt x="3794" y="144519"/>
                  </a:lnTo>
                  <a:lnTo>
                    <a:pt x="0" y="159904"/>
                  </a:lnTo>
                  <a:lnTo>
                    <a:pt x="681" y="165869"/>
                  </a:lnTo>
                  <a:lnTo>
                    <a:pt x="2829" y="170693"/>
                  </a:lnTo>
                  <a:lnTo>
                    <a:pt x="5954" y="174755"/>
                  </a:lnTo>
                  <a:lnTo>
                    <a:pt x="13942" y="179269"/>
                  </a:lnTo>
                  <a:lnTo>
                    <a:pt x="32868" y="182166"/>
                  </a:lnTo>
                  <a:lnTo>
                    <a:pt x="65079" y="176655"/>
                  </a:lnTo>
                  <a:lnTo>
                    <a:pt x="101797" y="165156"/>
                  </a:lnTo>
                  <a:lnTo>
                    <a:pt x="137805" y="142784"/>
                  </a:lnTo>
                  <a:lnTo>
                    <a:pt x="171037" y="112448"/>
                  </a:lnTo>
                  <a:lnTo>
                    <a:pt x="180163" y="98237"/>
                  </a:lnTo>
                  <a:lnTo>
                    <a:pt x="184220" y="83454"/>
                  </a:lnTo>
                  <a:lnTo>
                    <a:pt x="183764" y="70675"/>
                  </a:lnTo>
                  <a:lnTo>
                    <a:pt x="169468" y="33142"/>
                  </a:lnTo>
                  <a:lnTo>
                    <a:pt x="166153" y="29715"/>
                  </a:lnTo>
                  <a:lnTo>
                    <a:pt x="142207" y="17229"/>
                  </a:lnTo>
                  <a:lnTo>
                    <a:pt x="134124"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99"/>
            <p:cNvSpPr/>
            <p:nvPr/>
          </p:nvSpPr>
          <p:spPr>
            <a:xfrm>
              <a:off x="1731255" y="1539240"/>
              <a:ext cx="257566" cy="318803"/>
            </a:xfrm>
            <a:custGeom>
              <a:avLst/>
              <a:gdLst/>
              <a:ahLst/>
              <a:cxnLst/>
              <a:rect l="0" t="0" r="0" b="0"/>
              <a:pathLst>
                <a:path w="257566" h="318803">
                  <a:moveTo>
                    <a:pt x="89924" y="0"/>
                  </a:moveTo>
                  <a:lnTo>
                    <a:pt x="85879" y="4045"/>
                  </a:lnTo>
                  <a:lnTo>
                    <a:pt x="83893" y="10546"/>
                  </a:lnTo>
                  <a:lnTo>
                    <a:pt x="80186" y="46645"/>
                  </a:lnTo>
                  <a:lnTo>
                    <a:pt x="71726" y="84473"/>
                  </a:lnTo>
                  <a:lnTo>
                    <a:pt x="64400" y="120326"/>
                  </a:lnTo>
                  <a:lnTo>
                    <a:pt x="52823" y="157760"/>
                  </a:lnTo>
                  <a:lnTo>
                    <a:pt x="38668" y="191617"/>
                  </a:lnTo>
                  <a:lnTo>
                    <a:pt x="27794" y="223098"/>
                  </a:lnTo>
                  <a:lnTo>
                    <a:pt x="19210" y="253875"/>
                  </a:lnTo>
                  <a:lnTo>
                    <a:pt x="6158" y="288205"/>
                  </a:lnTo>
                  <a:lnTo>
                    <a:pt x="0" y="305567"/>
                  </a:lnTo>
                  <a:lnTo>
                    <a:pt x="342" y="307851"/>
                  </a:lnTo>
                  <a:lnTo>
                    <a:pt x="1416" y="309374"/>
                  </a:lnTo>
                  <a:lnTo>
                    <a:pt x="2979" y="310389"/>
                  </a:lnTo>
                  <a:lnTo>
                    <a:pt x="4021" y="311912"/>
                  </a:lnTo>
                  <a:lnTo>
                    <a:pt x="5178" y="315863"/>
                  </a:lnTo>
                  <a:lnTo>
                    <a:pt x="6334" y="317255"/>
                  </a:lnTo>
                  <a:lnTo>
                    <a:pt x="9875" y="318802"/>
                  </a:lnTo>
                  <a:lnTo>
                    <a:pt x="16529" y="317232"/>
                  </a:lnTo>
                  <a:lnTo>
                    <a:pt x="50482" y="304553"/>
                  </a:lnTo>
                  <a:lnTo>
                    <a:pt x="79970" y="294591"/>
                  </a:lnTo>
                  <a:lnTo>
                    <a:pt x="108518" y="282960"/>
                  </a:lnTo>
                  <a:lnTo>
                    <a:pt x="138426" y="272834"/>
                  </a:lnTo>
                  <a:lnTo>
                    <a:pt x="168736" y="264472"/>
                  </a:lnTo>
                  <a:lnTo>
                    <a:pt x="203235" y="254061"/>
                  </a:lnTo>
                  <a:lnTo>
                    <a:pt x="238149" y="245353"/>
                  </a:lnTo>
                  <a:lnTo>
                    <a:pt x="250495" y="244288"/>
                  </a:lnTo>
                  <a:lnTo>
                    <a:pt x="252851" y="243292"/>
                  </a:lnTo>
                  <a:lnTo>
                    <a:pt x="254423" y="241781"/>
                  </a:lnTo>
                  <a:lnTo>
                    <a:pt x="257565"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00"/>
            <p:cNvSpPr/>
            <p:nvPr/>
          </p:nvSpPr>
          <p:spPr>
            <a:xfrm>
              <a:off x="1828800" y="1569720"/>
              <a:ext cx="190501" cy="99060"/>
            </a:xfrm>
            <a:custGeom>
              <a:avLst/>
              <a:gdLst/>
              <a:ahLst/>
              <a:cxnLst/>
              <a:rect l="0" t="0" r="0" b="0"/>
              <a:pathLst>
                <a:path w="190501" h="99060">
                  <a:moveTo>
                    <a:pt x="0" y="99059"/>
                  </a:moveTo>
                  <a:lnTo>
                    <a:pt x="4045" y="99059"/>
                  </a:lnTo>
                  <a:lnTo>
                    <a:pt x="8288" y="96802"/>
                  </a:lnTo>
                  <a:lnTo>
                    <a:pt x="44135" y="77102"/>
                  </a:lnTo>
                  <a:lnTo>
                    <a:pt x="77580" y="58943"/>
                  </a:lnTo>
                  <a:lnTo>
                    <a:pt x="109440" y="48320"/>
                  </a:lnTo>
                  <a:lnTo>
                    <a:pt x="143819" y="32248"/>
                  </a:lnTo>
                  <a:lnTo>
                    <a:pt x="165097" y="21126"/>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01"/>
            <p:cNvSpPr/>
            <p:nvPr/>
          </p:nvSpPr>
          <p:spPr>
            <a:xfrm>
              <a:off x="1805940" y="1409700"/>
              <a:ext cx="205740" cy="106680"/>
            </a:xfrm>
            <a:custGeom>
              <a:avLst/>
              <a:gdLst/>
              <a:ahLst/>
              <a:cxnLst/>
              <a:rect l="0" t="0" r="0" b="0"/>
              <a:pathLst>
                <a:path w="205740" h="106680">
                  <a:moveTo>
                    <a:pt x="0" y="106679"/>
                  </a:moveTo>
                  <a:lnTo>
                    <a:pt x="0" y="102634"/>
                  </a:lnTo>
                  <a:lnTo>
                    <a:pt x="8090" y="92028"/>
                  </a:lnTo>
                  <a:lnTo>
                    <a:pt x="41423" y="68322"/>
                  </a:lnTo>
                  <a:lnTo>
                    <a:pt x="79396" y="48209"/>
                  </a:lnTo>
                  <a:lnTo>
                    <a:pt x="113459" y="33004"/>
                  </a:lnTo>
                  <a:lnTo>
                    <a:pt x="146318" y="21820"/>
                  </a:lnTo>
                  <a:lnTo>
                    <a:pt x="180832" y="6066"/>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02"/>
            <p:cNvSpPr/>
            <p:nvPr/>
          </p:nvSpPr>
          <p:spPr>
            <a:xfrm>
              <a:off x="2171700" y="1532344"/>
              <a:ext cx="167641" cy="256770"/>
            </a:xfrm>
            <a:custGeom>
              <a:avLst/>
              <a:gdLst/>
              <a:ahLst/>
              <a:cxnLst/>
              <a:rect l="0" t="0" r="0" b="0"/>
              <a:pathLst>
                <a:path w="167641" h="256770">
                  <a:moveTo>
                    <a:pt x="22859" y="22135"/>
                  </a:moveTo>
                  <a:lnTo>
                    <a:pt x="22859" y="28696"/>
                  </a:lnTo>
                  <a:lnTo>
                    <a:pt x="28096" y="42560"/>
                  </a:lnTo>
                  <a:lnTo>
                    <a:pt x="30166" y="80203"/>
                  </a:lnTo>
                  <a:lnTo>
                    <a:pt x="26341" y="109144"/>
                  </a:lnTo>
                  <a:lnTo>
                    <a:pt x="23891" y="139168"/>
                  </a:lnTo>
                  <a:lnTo>
                    <a:pt x="19120" y="169512"/>
                  </a:lnTo>
                  <a:lnTo>
                    <a:pt x="10769" y="204023"/>
                  </a:lnTo>
                  <a:lnTo>
                    <a:pt x="5984" y="230784"/>
                  </a:lnTo>
                  <a:lnTo>
                    <a:pt x="1773" y="241720"/>
                  </a:lnTo>
                  <a:lnTo>
                    <a:pt x="103" y="256769"/>
                  </a:lnTo>
                  <a:lnTo>
                    <a:pt x="1" y="223229"/>
                  </a:lnTo>
                  <a:lnTo>
                    <a:pt x="0" y="186098"/>
                  </a:lnTo>
                  <a:lnTo>
                    <a:pt x="2257" y="152844"/>
                  </a:lnTo>
                  <a:lnTo>
                    <a:pt x="8288" y="119284"/>
                  </a:lnTo>
                  <a:lnTo>
                    <a:pt x="15438" y="84787"/>
                  </a:lnTo>
                  <a:lnTo>
                    <a:pt x="25439" y="46835"/>
                  </a:lnTo>
                  <a:lnTo>
                    <a:pt x="37076" y="22681"/>
                  </a:lnTo>
                  <a:lnTo>
                    <a:pt x="51249" y="7527"/>
                  </a:lnTo>
                  <a:lnTo>
                    <a:pt x="58902" y="2943"/>
                  </a:lnTo>
                  <a:lnTo>
                    <a:pt x="65971" y="906"/>
                  </a:lnTo>
                  <a:lnTo>
                    <a:pt x="74758" y="0"/>
                  </a:lnTo>
                  <a:lnTo>
                    <a:pt x="89225" y="3535"/>
                  </a:lnTo>
                  <a:lnTo>
                    <a:pt x="96946" y="9918"/>
                  </a:lnTo>
                  <a:lnTo>
                    <a:pt x="120145" y="39898"/>
                  </a:lnTo>
                  <a:lnTo>
                    <a:pt x="131729" y="72399"/>
                  </a:lnTo>
                  <a:lnTo>
                    <a:pt x="139596" y="101469"/>
                  </a:lnTo>
                  <a:lnTo>
                    <a:pt x="147289" y="131531"/>
                  </a:lnTo>
                  <a:lnTo>
                    <a:pt x="152237" y="165100"/>
                  </a:lnTo>
                  <a:lnTo>
                    <a:pt x="161747" y="202503"/>
                  </a:lnTo>
                  <a:lnTo>
                    <a:pt x="167640" y="2126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03"/>
            <p:cNvSpPr/>
            <p:nvPr/>
          </p:nvSpPr>
          <p:spPr>
            <a:xfrm>
              <a:off x="2423159" y="1478279"/>
              <a:ext cx="396242" cy="273277"/>
            </a:xfrm>
            <a:custGeom>
              <a:avLst/>
              <a:gdLst/>
              <a:ahLst/>
              <a:cxnLst/>
              <a:rect l="0" t="0" r="0" b="0"/>
              <a:pathLst>
                <a:path w="396242" h="273277">
                  <a:moveTo>
                    <a:pt x="0" y="99061"/>
                  </a:moveTo>
                  <a:lnTo>
                    <a:pt x="0" y="114457"/>
                  </a:lnTo>
                  <a:lnTo>
                    <a:pt x="2258" y="120861"/>
                  </a:lnTo>
                  <a:lnTo>
                    <a:pt x="10606" y="131871"/>
                  </a:lnTo>
                  <a:lnTo>
                    <a:pt x="21958" y="139638"/>
                  </a:lnTo>
                  <a:lnTo>
                    <a:pt x="36046" y="143257"/>
                  </a:lnTo>
                  <a:lnTo>
                    <a:pt x="50944" y="144329"/>
                  </a:lnTo>
                  <a:lnTo>
                    <a:pt x="66083" y="140602"/>
                  </a:lnTo>
                  <a:lnTo>
                    <a:pt x="86369" y="125673"/>
                  </a:lnTo>
                  <a:lnTo>
                    <a:pt x="104424" y="106418"/>
                  </a:lnTo>
                  <a:lnTo>
                    <a:pt x="121722" y="70146"/>
                  </a:lnTo>
                  <a:lnTo>
                    <a:pt x="126066" y="58270"/>
                  </a:lnTo>
                  <a:lnTo>
                    <a:pt x="127664" y="38150"/>
                  </a:lnTo>
                  <a:lnTo>
                    <a:pt x="123152" y="21934"/>
                  </a:lnTo>
                  <a:lnTo>
                    <a:pt x="118799" y="14547"/>
                  </a:lnTo>
                  <a:lnTo>
                    <a:pt x="115606" y="12238"/>
                  </a:lnTo>
                  <a:lnTo>
                    <a:pt x="107543" y="9673"/>
                  </a:lnTo>
                  <a:lnTo>
                    <a:pt x="98315" y="10790"/>
                  </a:lnTo>
                  <a:lnTo>
                    <a:pt x="88569" y="14956"/>
                  </a:lnTo>
                  <a:lnTo>
                    <a:pt x="73562" y="27668"/>
                  </a:lnTo>
                  <a:lnTo>
                    <a:pt x="48247" y="61594"/>
                  </a:lnTo>
                  <a:lnTo>
                    <a:pt x="28785" y="98496"/>
                  </a:lnTo>
                  <a:lnTo>
                    <a:pt x="18783" y="132572"/>
                  </a:lnTo>
                  <a:lnTo>
                    <a:pt x="11304" y="165340"/>
                  </a:lnTo>
                  <a:lnTo>
                    <a:pt x="8712" y="199791"/>
                  </a:lnTo>
                  <a:lnTo>
                    <a:pt x="9637" y="226838"/>
                  </a:lnTo>
                  <a:lnTo>
                    <a:pt x="19883" y="250091"/>
                  </a:lnTo>
                  <a:lnTo>
                    <a:pt x="28875" y="262423"/>
                  </a:lnTo>
                  <a:lnTo>
                    <a:pt x="40773" y="269033"/>
                  </a:lnTo>
                  <a:lnTo>
                    <a:pt x="69109" y="273276"/>
                  </a:lnTo>
                  <a:lnTo>
                    <a:pt x="95642" y="269966"/>
                  </a:lnTo>
                  <a:lnTo>
                    <a:pt x="124953" y="255532"/>
                  </a:lnTo>
                  <a:lnTo>
                    <a:pt x="155086" y="239214"/>
                  </a:lnTo>
                  <a:lnTo>
                    <a:pt x="185464" y="219610"/>
                  </a:lnTo>
                  <a:lnTo>
                    <a:pt x="215914" y="193669"/>
                  </a:lnTo>
                  <a:lnTo>
                    <a:pt x="242339" y="164534"/>
                  </a:lnTo>
                  <a:lnTo>
                    <a:pt x="267941" y="131279"/>
                  </a:lnTo>
                  <a:lnTo>
                    <a:pt x="300209" y="93949"/>
                  </a:lnTo>
                  <a:lnTo>
                    <a:pt x="303440" y="84564"/>
                  </a:lnTo>
                  <a:lnTo>
                    <a:pt x="304721" y="76690"/>
                  </a:lnTo>
                  <a:lnTo>
                    <a:pt x="304799" y="108777"/>
                  </a:lnTo>
                  <a:lnTo>
                    <a:pt x="304800" y="138421"/>
                  </a:lnTo>
                  <a:lnTo>
                    <a:pt x="304800" y="173754"/>
                  </a:lnTo>
                  <a:lnTo>
                    <a:pt x="304800" y="211469"/>
                  </a:lnTo>
                  <a:lnTo>
                    <a:pt x="304800" y="235694"/>
                  </a:lnTo>
                  <a:lnTo>
                    <a:pt x="304800" y="199598"/>
                  </a:lnTo>
                  <a:lnTo>
                    <a:pt x="304800" y="171653"/>
                  </a:lnTo>
                  <a:lnTo>
                    <a:pt x="304800" y="137879"/>
                  </a:lnTo>
                  <a:lnTo>
                    <a:pt x="308845" y="101061"/>
                  </a:lnTo>
                  <a:lnTo>
                    <a:pt x="315406" y="67386"/>
                  </a:lnTo>
                  <a:lnTo>
                    <a:pt x="322712" y="40004"/>
                  </a:lnTo>
                  <a:lnTo>
                    <a:pt x="329977" y="28222"/>
                  </a:lnTo>
                  <a:lnTo>
                    <a:pt x="352313" y="8091"/>
                  </a:lnTo>
                  <a:lnTo>
                    <a:pt x="361477" y="3596"/>
                  </a:lnTo>
                  <a:lnTo>
                    <a:pt x="3962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04"/>
            <p:cNvSpPr/>
            <p:nvPr/>
          </p:nvSpPr>
          <p:spPr>
            <a:xfrm>
              <a:off x="2880359" y="1455932"/>
              <a:ext cx="279992" cy="421943"/>
            </a:xfrm>
            <a:custGeom>
              <a:avLst/>
              <a:gdLst/>
              <a:ahLst/>
              <a:cxnLst/>
              <a:rect l="0" t="0" r="0" b="0"/>
              <a:pathLst>
                <a:path w="279992" h="421943">
                  <a:moveTo>
                    <a:pt x="175260" y="14727"/>
                  </a:moveTo>
                  <a:lnTo>
                    <a:pt x="175260" y="3376"/>
                  </a:lnTo>
                  <a:lnTo>
                    <a:pt x="173567" y="2080"/>
                  </a:lnTo>
                  <a:lnTo>
                    <a:pt x="160940" y="0"/>
                  </a:lnTo>
                  <a:lnTo>
                    <a:pt x="153656" y="562"/>
                  </a:lnTo>
                  <a:lnTo>
                    <a:pt x="135275" y="6485"/>
                  </a:lnTo>
                  <a:lnTo>
                    <a:pt x="106308" y="25486"/>
                  </a:lnTo>
                  <a:lnTo>
                    <a:pt x="68531" y="61707"/>
                  </a:lnTo>
                  <a:lnTo>
                    <a:pt x="40349" y="99298"/>
                  </a:lnTo>
                  <a:lnTo>
                    <a:pt x="30633" y="118354"/>
                  </a:lnTo>
                  <a:lnTo>
                    <a:pt x="26315" y="135291"/>
                  </a:lnTo>
                  <a:lnTo>
                    <a:pt x="27929" y="159105"/>
                  </a:lnTo>
                  <a:lnTo>
                    <a:pt x="33862" y="170053"/>
                  </a:lnTo>
                  <a:lnTo>
                    <a:pt x="37815" y="174158"/>
                  </a:lnTo>
                  <a:lnTo>
                    <a:pt x="46723" y="178719"/>
                  </a:lnTo>
                  <a:lnTo>
                    <a:pt x="70284" y="181647"/>
                  </a:lnTo>
                  <a:lnTo>
                    <a:pt x="91945" y="178109"/>
                  </a:lnTo>
                  <a:lnTo>
                    <a:pt x="123576" y="158612"/>
                  </a:lnTo>
                  <a:lnTo>
                    <a:pt x="143013" y="141744"/>
                  </a:lnTo>
                  <a:lnTo>
                    <a:pt x="172848" y="104357"/>
                  </a:lnTo>
                  <a:lnTo>
                    <a:pt x="178421" y="90123"/>
                  </a:lnTo>
                  <a:lnTo>
                    <a:pt x="184258" y="64804"/>
                  </a:lnTo>
                  <a:lnTo>
                    <a:pt x="188651" y="54118"/>
                  </a:lnTo>
                  <a:lnTo>
                    <a:pt x="190135" y="46968"/>
                  </a:lnTo>
                  <a:lnTo>
                    <a:pt x="190257" y="47228"/>
                  </a:lnTo>
                  <a:lnTo>
                    <a:pt x="190494" y="84727"/>
                  </a:lnTo>
                  <a:lnTo>
                    <a:pt x="192757" y="116326"/>
                  </a:lnTo>
                  <a:lnTo>
                    <a:pt x="201047" y="145019"/>
                  </a:lnTo>
                  <a:lnTo>
                    <a:pt x="214228" y="174970"/>
                  </a:lnTo>
                  <a:lnTo>
                    <a:pt x="228857" y="205294"/>
                  </a:lnTo>
                  <a:lnTo>
                    <a:pt x="243917" y="235727"/>
                  </a:lnTo>
                  <a:lnTo>
                    <a:pt x="259103" y="266193"/>
                  </a:lnTo>
                  <a:lnTo>
                    <a:pt x="275360" y="302784"/>
                  </a:lnTo>
                  <a:lnTo>
                    <a:pt x="279991" y="326702"/>
                  </a:lnTo>
                  <a:lnTo>
                    <a:pt x="276558" y="339932"/>
                  </a:lnTo>
                  <a:lnTo>
                    <a:pt x="260558" y="366268"/>
                  </a:lnTo>
                  <a:lnTo>
                    <a:pt x="237975" y="384365"/>
                  </a:lnTo>
                  <a:lnTo>
                    <a:pt x="209835" y="396406"/>
                  </a:lnTo>
                  <a:lnTo>
                    <a:pt x="176003" y="405336"/>
                  </a:lnTo>
                  <a:lnTo>
                    <a:pt x="149344" y="410722"/>
                  </a:lnTo>
                  <a:lnTo>
                    <a:pt x="122255" y="415939"/>
                  </a:lnTo>
                  <a:lnTo>
                    <a:pt x="87118" y="421942"/>
                  </a:lnTo>
                  <a:lnTo>
                    <a:pt x="51966" y="419958"/>
                  </a:lnTo>
                  <a:lnTo>
                    <a:pt x="18732" y="416600"/>
                  </a:lnTo>
                  <a:lnTo>
                    <a:pt x="0" y="4109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05"/>
            <p:cNvSpPr/>
            <p:nvPr/>
          </p:nvSpPr>
          <p:spPr>
            <a:xfrm>
              <a:off x="3169919" y="1478279"/>
              <a:ext cx="137162" cy="159618"/>
            </a:xfrm>
            <a:custGeom>
              <a:avLst/>
              <a:gdLst/>
              <a:ahLst/>
              <a:cxnLst/>
              <a:rect l="0" t="0" r="0" b="0"/>
              <a:pathLst>
                <a:path w="137162" h="159618">
                  <a:moveTo>
                    <a:pt x="0" y="0"/>
                  </a:moveTo>
                  <a:lnTo>
                    <a:pt x="0" y="10607"/>
                  </a:lnTo>
                  <a:lnTo>
                    <a:pt x="10607" y="36046"/>
                  </a:lnTo>
                  <a:lnTo>
                    <a:pt x="31208" y="69313"/>
                  </a:lnTo>
                  <a:lnTo>
                    <a:pt x="55976" y="106777"/>
                  </a:lnTo>
                  <a:lnTo>
                    <a:pt x="81293" y="140748"/>
                  </a:lnTo>
                  <a:lnTo>
                    <a:pt x="91446" y="147222"/>
                  </a:lnTo>
                  <a:lnTo>
                    <a:pt x="104424" y="153124"/>
                  </a:lnTo>
                  <a:lnTo>
                    <a:pt x="107716" y="155423"/>
                  </a:lnTo>
                  <a:lnTo>
                    <a:pt x="115890" y="157977"/>
                  </a:lnTo>
                  <a:lnTo>
                    <a:pt x="130889" y="159617"/>
                  </a:lnTo>
                  <a:lnTo>
                    <a:pt x="132980" y="158905"/>
                  </a:lnTo>
                  <a:lnTo>
                    <a:pt x="134373" y="157583"/>
                  </a:lnTo>
                  <a:lnTo>
                    <a:pt x="13716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06"/>
            <p:cNvSpPr/>
            <p:nvPr/>
          </p:nvSpPr>
          <p:spPr>
            <a:xfrm>
              <a:off x="5074919" y="1281366"/>
              <a:ext cx="571501" cy="306792"/>
            </a:xfrm>
            <a:custGeom>
              <a:avLst/>
              <a:gdLst/>
              <a:ahLst/>
              <a:cxnLst/>
              <a:rect l="0" t="0" r="0" b="0"/>
              <a:pathLst>
                <a:path w="571501" h="306792">
                  <a:moveTo>
                    <a:pt x="0" y="166434"/>
                  </a:moveTo>
                  <a:lnTo>
                    <a:pt x="4046" y="166434"/>
                  </a:lnTo>
                  <a:lnTo>
                    <a:pt x="8290" y="168691"/>
                  </a:lnTo>
                  <a:lnTo>
                    <a:pt x="10607" y="170479"/>
                  </a:lnTo>
                  <a:lnTo>
                    <a:pt x="17696" y="172465"/>
                  </a:lnTo>
                  <a:lnTo>
                    <a:pt x="31208" y="175840"/>
                  </a:lnTo>
                  <a:lnTo>
                    <a:pt x="36046" y="177785"/>
                  </a:lnTo>
                  <a:lnTo>
                    <a:pt x="48194" y="177687"/>
                  </a:lnTo>
                  <a:lnTo>
                    <a:pt x="80734" y="170726"/>
                  </a:lnTo>
                  <a:lnTo>
                    <a:pt x="114537" y="161198"/>
                  </a:lnTo>
                  <a:lnTo>
                    <a:pt x="150691" y="148905"/>
                  </a:lnTo>
                  <a:lnTo>
                    <a:pt x="178498" y="130421"/>
                  </a:lnTo>
                  <a:lnTo>
                    <a:pt x="199450" y="109617"/>
                  </a:lnTo>
                  <a:lnTo>
                    <a:pt x="215406" y="74536"/>
                  </a:lnTo>
                  <a:lnTo>
                    <a:pt x="216245" y="61808"/>
                  </a:lnTo>
                  <a:lnTo>
                    <a:pt x="209885" y="39839"/>
                  </a:lnTo>
                  <a:lnTo>
                    <a:pt x="206810" y="36317"/>
                  </a:lnTo>
                  <a:lnTo>
                    <a:pt x="198878" y="32404"/>
                  </a:lnTo>
                  <a:lnTo>
                    <a:pt x="163464" y="29548"/>
                  </a:lnTo>
                  <a:lnTo>
                    <a:pt x="143543" y="37445"/>
                  </a:lnTo>
                  <a:lnTo>
                    <a:pt x="113209" y="56131"/>
                  </a:lnTo>
                  <a:lnTo>
                    <a:pt x="86978" y="77025"/>
                  </a:lnTo>
                  <a:lnTo>
                    <a:pt x="62086" y="113996"/>
                  </a:lnTo>
                  <a:lnTo>
                    <a:pt x="43796" y="143841"/>
                  </a:lnTo>
                  <a:lnTo>
                    <a:pt x="32165" y="164012"/>
                  </a:lnTo>
                  <a:lnTo>
                    <a:pt x="25617" y="195255"/>
                  </a:lnTo>
                  <a:lnTo>
                    <a:pt x="23677" y="229254"/>
                  </a:lnTo>
                  <a:lnTo>
                    <a:pt x="24796" y="256167"/>
                  </a:lnTo>
                  <a:lnTo>
                    <a:pt x="31058" y="272355"/>
                  </a:lnTo>
                  <a:lnTo>
                    <a:pt x="39486" y="283501"/>
                  </a:lnTo>
                  <a:lnTo>
                    <a:pt x="49723" y="291277"/>
                  </a:lnTo>
                  <a:lnTo>
                    <a:pt x="79249" y="303167"/>
                  </a:lnTo>
                  <a:lnTo>
                    <a:pt x="97875" y="306791"/>
                  </a:lnTo>
                  <a:lnTo>
                    <a:pt x="127402" y="304070"/>
                  </a:lnTo>
                  <a:lnTo>
                    <a:pt x="157599" y="297056"/>
                  </a:lnTo>
                  <a:lnTo>
                    <a:pt x="188842" y="283782"/>
                  </a:lnTo>
                  <a:lnTo>
                    <a:pt x="223688" y="263292"/>
                  </a:lnTo>
                  <a:lnTo>
                    <a:pt x="255838" y="236149"/>
                  </a:lnTo>
                  <a:lnTo>
                    <a:pt x="285966" y="206657"/>
                  </a:lnTo>
                  <a:lnTo>
                    <a:pt x="311355" y="176470"/>
                  </a:lnTo>
                  <a:lnTo>
                    <a:pt x="334119" y="146077"/>
                  </a:lnTo>
                  <a:lnTo>
                    <a:pt x="357409" y="109982"/>
                  </a:lnTo>
                  <a:lnTo>
                    <a:pt x="377361" y="87597"/>
                  </a:lnTo>
                  <a:lnTo>
                    <a:pt x="386970" y="83270"/>
                  </a:lnTo>
                  <a:lnTo>
                    <a:pt x="387520" y="83898"/>
                  </a:lnTo>
                  <a:lnTo>
                    <a:pt x="388295" y="88827"/>
                  </a:lnTo>
                  <a:lnTo>
                    <a:pt x="387746" y="110810"/>
                  </a:lnTo>
                  <a:lnTo>
                    <a:pt x="382583" y="145129"/>
                  </a:lnTo>
                  <a:lnTo>
                    <a:pt x="380011" y="164585"/>
                  </a:lnTo>
                  <a:lnTo>
                    <a:pt x="370735" y="194578"/>
                  </a:lnTo>
                  <a:lnTo>
                    <a:pt x="364486" y="230539"/>
                  </a:lnTo>
                  <a:lnTo>
                    <a:pt x="358698" y="256812"/>
                  </a:lnTo>
                  <a:lnTo>
                    <a:pt x="358250" y="263779"/>
                  </a:lnTo>
                  <a:lnTo>
                    <a:pt x="357367" y="263504"/>
                  </a:lnTo>
                  <a:lnTo>
                    <a:pt x="354128" y="260940"/>
                  </a:lnTo>
                  <a:lnTo>
                    <a:pt x="352124" y="254721"/>
                  </a:lnTo>
                  <a:lnTo>
                    <a:pt x="350732" y="225128"/>
                  </a:lnTo>
                  <a:lnTo>
                    <a:pt x="350583" y="197183"/>
                  </a:lnTo>
                  <a:lnTo>
                    <a:pt x="350539" y="161622"/>
                  </a:lnTo>
                  <a:lnTo>
                    <a:pt x="350529" y="133815"/>
                  </a:lnTo>
                  <a:lnTo>
                    <a:pt x="355040" y="106781"/>
                  </a:lnTo>
                  <a:lnTo>
                    <a:pt x="369357" y="70019"/>
                  </a:lnTo>
                  <a:lnTo>
                    <a:pt x="391944" y="39935"/>
                  </a:lnTo>
                  <a:lnTo>
                    <a:pt x="410418" y="24699"/>
                  </a:lnTo>
                  <a:lnTo>
                    <a:pt x="440705" y="11361"/>
                  </a:lnTo>
                  <a:lnTo>
                    <a:pt x="476114" y="2893"/>
                  </a:lnTo>
                  <a:lnTo>
                    <a:pt x="512570" y="8"/>
                  </a:lnTo>
                  <a:lnTo>
                    <a:pt x="543503" y="0"/>
                  </a:lnTo>
                  <a:lnTo>
                    <a:pt x="571500" y="64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07"/>
            <p:cNvSpPr/>
            <p:nvPr/>
          </p:nvSpPr>
          <p:spPr>
            <a:xfrm>
              <a:off x="472451" y="1691640"/>
              <a:ext cx="53330" cy="426720"/>
            </a:xfrm>
            <a:custGeom>
              <a:avLst/>
              <a:gdLst/>
              <a:ahLst/>
              <a:cxnLst/>
              <a:rect l="0" t="0" r="0" b="0"/>
              <a:pathLst>
                <a:path w="53330" h="426720">
                  <a:moveTo>
                    <a:pt x="53329" y="0"/>
                  </a:moveTo>
                  <a:lnTo>
                    <a:pt x="42722" y="0"/>
                  </a:lnTo>
                  <a:lnTo>
                    <a:pt x="41178" y="846"/>
                  </a:lnTo>
                  <a:lnTo>
                    <a:pt x="40148" y="2257"/>
                  </a:lnTo>
                  <a:lnTo>
                    <a:pt x="39462" y="4045"/>
                  </a:lnTo>
                  <a:lnTo>
                    <a:pt x="38209" y="39124"/>
                  </a:lnTo>
                  <a:lnTo>
                    <a:pt x="38124" y="69353"/>
                  </a:lnTo>
                  <a:lnTo>
                    <a:pt x="33589" y="95170"/>
                  </a:lnTo>
                  <a:lnTo>
                    <a:pt x="26775" y="125271"/>
                  </a:lnTo>
                  <a:lnTo>
                    <a:pt x="20925" y="161227"/>
                  </a:lnTo>
                  <a:lnTo>
                    <a:pt x="18179" y="180298"/>
                  </a:lnTo>
                  <a:lnTo>
                    <a:pt x="15502" y="199785"/>
                  </a:lnTo>
                  <a:lnTo>
                    <a:pt x="12871" y="219550"/>
                  </a:lnTo>
                  <a:lnTo>
                    <a:pt x="7690" y="257315"/>
                  </a:lnTo>
                  <a:lnTo>
                    <a:pt x="3411" y="293009"/>
                  </a:lnTo>
                  <a:lnTo>
                    <a:pt x="1510" y="325806"/>
                  </a:lnTo>
                  <a:lnTo>
                    <a:pt x="665" y="352800"/>
                  </a:lnTo>
                  <a:lnTo>
                    <a:pt x="189" y="384780"/>
                  </a:lnTo>
                  <a:lnTo>
                    <a:pt x="6" y="421198"/>
                  </a:lnTo>
                  <a:lnTo>
                    <a:pt x="0" y="423038"/>
                  </a:lnTo>
                  <a:lnTo>
                    <a:pt x="843" y="424265"/>
                  </a:lnTo>
                  <a:lnTo>
                    <a:pt x="2252" y="425083"/>
                  </a:lnTo>
                  <a:lnTo>
                    <a:pt x="7609"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08"/>
            <p:cNvSpPr/>
            <p:nvPr/>
          </p:nvSpPr>
          <p:spPr>
            <a:xfrm>
              <a:off x="584331" y="1662219"/>
              <a:ext cx="237622" cy="351605"/>
            </a:xfrm>
            <a:custGeom>
              <a:avLst/>
              <a:gdLst/>
              <a:ahLst/>
              <a:cxnLst/>
              <a:rect l="0" t="0" r="0" b="0"/>
              <a:pathLst>
                <a:path w="237622" h="351605">
                  <a:moveTo>
                    <a:pt x="124329" y="6560"/>
                  </a:moveTo>
                  <a:lnTo>
                    <a:pt x="124329" y="2515"/>
                  </a:lnTo>
                  <a:lnTo>
                    <a:pt x="122635" y="1324"/>
                  </a:lnTo>
                  <a:lnTo>
                    <a:pt x="116238" y="0"/>
                  </a:lnTo>
                  <a:lnTo>
                    <a:pt x="110008" y="1669"/>
                  </a:lnTo>
                  <a:lnTo>
                    <a:pt x="104417" y="4387"/>
                  </a:lnTo>
                  <a:lnTo>
                    <a:pt x="99110" y="5594"/>
                  </a:lnTo>
                  <a:lnTo>
                    <a:pt x="82721" y="18537"/>
                  </a:lnTo>
                  <a:lnTo>
                    <a:pt x="58161" y="46405"/>
                  </a:lnTo>
                  <a:lnTo>
                    <a:pt x="43011" y="76128"/>
                  </a:lnTo>
                  <a:lnTo>
                    <a:pt x="32872" y="101826"/>
                  </a:lnTo>
                  <a:lnTo>
                    <a:pt x="23568" y="130181"/>
                  </a:lnTo>
                  <a:lnTo>
                    <a:pt x="16610" y="159716"/>
                  </a:lnTo>
                  <a:lnTo>
                    <a:pt x="10696" y="189776"/>
                  </a:lnTo>
                  <a:lnTo>
                    <a:pt x="5245" y="220070"/>
                  </a:lnTo>
                  <a:lnTo>
                    <a:pt x="0" y="250467"/>
                  </a:lnTo>
                  <a:lnTo>
                    <a:pt x="378" y="288050"/>
                  </a:lnTo>
                  <a:lnTo>
                    <a:pt x="5852" y="316589"/>
                  </a:lnTo>
                  <a:lnTo>
                    <a:pt x="16881" y="337087"/>
                  </a:lnTo>
                  <a:lnTo>
                    <a:pt x="30874" y="349839"/>
                  </a:lnTo>
                  <a:lnTo>
                    <a:pt x="45258" y="351604"/>
                  </a:lnTo>
                  <a:lnTo>
                    <a:pt x="78041" y="345839"/>
                  </a:lnTo>
                  <a:lnTo>
                    <a:pt x="105346" y="334935"/>
                  </a:lnTo>
                  <a:lnTo>
                    <a:pt x="134885" y="312889"/>
                  </a:lnTo>
                  <a:lnTo>
                    <a:pt x="165086" y="284908"/>
                  </a:lnTo>
                  <a:lnTo>
                    <a:pt x="187393" y="255169"/>
                  </a:lnTo>
                  <a:lnTo>
                    <a:pt x="208772" y="220863"/>
                  </a:lnTo>
                  <a:lnTo>
                    <a:pt x="227148" y="183887"/>
                  </a:lnTo>
                  <a:lnTo>
                    <a:pt x="235227" y="150166"/>
                  </a:lnTo>
                  <a:lnTo>
                    <a:pt x="237621" y="118725"/>
                  </a:lnTo>
                  <a:lnTo>
                    <a:pt x="234285" y="92006"/>
                  </a:lnTo>
                  <a:lnTo>
                    <a:pt x="227949" y="78121"/>
                  </a:lnTo>
                  <a:lnTo>
                    <a:pt x="210084" y="55409"/>
                  </a:lnTo>
                  <a:lnTo>
                    <a:pt x="198002" y="49438"/>
                  </a:lnTo>
                  <a:lnTo>
                    <a:pt x="162096" y="45289"/>
                  </a:lnTo>
                  <a:lnTo>
                    <a:pt x="140317" y="45693"/>
                  </a:lnTo>
                  <a:lnTo>
                    <a:pt x="109089" y="522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09"/>
            <p:cNvSpPr/>
            <p:nvPr/>
          </p:nvSpPr>
          <p:spPr>
            <a:xfrm>
              <a:off x="3291840" y="1424940"/>
              <a:ext cx="30480" cy="403861"/>
            </a:xfrm>
            <a:custGeom>
              <a:avLst/>
              <a:gdLst/>
              <a:ahLst/>
              <a:cxnLst/>
              <a:rect l="0" t="0" r="0" b="0"/>
              <a:pathLst>
                <a:path w="30480" h="403861">
                  <a:moveTo>
                    <a:pt x="30479" y="0"/>
                  </a:moveTo>
                  <a:lnTo>
                    <a:pt x="26434" y="4045"/>
                  </a:lnTo>
                  <a:lnTo>
                    <a:pt x="24449" y="8288"/>
                  </a:lnTo>
                  <a:lnTo>
                    <a:pt x="22999" y="39496"/>
                  </a:lnTo>
                  <a:lnTo>
                    <a:pt x="22887" y="72900"/>
                  </a:lnTo>
                  <a:lnTo>
                    <a:pt x="22868" y="106172"/>
                  </a:lnTo>
                  <a:lnTo>
                    <a:pt x="22862" y="142842"/>
                  </a:lnTo>
                  <a:lnTo>
                    <a:pt x="22861" y="170165"/>
                  </a:lnTo>
                  <a:lnTo>
                    <a:pt x="22860" y="199242"/>
                  </a:lnTo>
                  <a:lnTo>
                    <a:pt x="22860" y="229098"/>
                  </a:lnTo>
                  <a:lnTo>
                    <a:pt x="20602" y="259301"/>
                  </a:lnTo>
                  <a:lnTo>
                    <a:pt x="17623" y="287965"/>
                  </a:lnTo>
                  <a:lnTo>
                    <a:pt x="15099" y="323142"/>
                  </a:lnTo>
                  <a:lnTo>
                    <a:pt x="9348" y="360853"/>
                  </a:lnTo>
                  <a:lnTo>
                    <a:pt x="1740" y="397324"/>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10"/>
            <p:cNvSpPr/>
            <p:nvPr/>
          </p:nvSpPr>
          <p:spPr>
            <a:xfrm>
              <a:off x="3634740" y="1242059"/>
              <a:ext cx="114301" cy="419101"/>
            </a:xfrm>
            <a:custGeom>
              <a:avLst/>
              <a:gdLst/>
              <a:ahLst/>
              <a:cxnLst/>
              <a:rect l="0" t="0" r="0" b="0"/>
              <a:pathLst>
                <a:path w="114301" h="419101">
                  <a:moveTo>
                    <a:pt x="114300" y="0"/>
                  </a:moveTo>
                  <a:lnTo>
                    <a:pt x="113453" y="14691"/>
                  </a:lnTo>
                  <a:lnTo>
                    <a:pt x="107739" y="50697"/>
                  </a:lnTo>
                  <a:lnTo>
                    <a:pt x="98903" y="83508"/>
                  </a:lnTo>
                  <a:lnTo>
                    <a:pt x="92499" y="109928"/>
                  </a:lnTo>
                  <a:lnTo>
                    <a:pt x="86830" y="139451"/>
                  </a:lnTo>
                  <a:lnTo>
                    <a:pt x="81489" y="172327"/>
                  </a:lnTo>
                  <a:lnTo>
                    <a:pt x="74035" y="208952"/>
                  </a:lnTo>
                  <a:lnTo>
                    <a:pt x="64231" y="246961"/>
                  </a:lnTo>
                  <a:lnTo>
                    <a:pt x="51407" y="283610"/>
                  </a:lnTo>
                  <a:lnTo>
                    <a:pt x="41756" y="317396"/>
                  </a:lnTo>
                  <a:lnTo>
                    <a:pt x="33798" y="347652"/>
                  </a:lnTo>
                  <a:lnTo>
                    <a:pt x="20644" y="382032"/>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811"/>
            <p:cNvSpPr/>
            <p:nvPr/>
          </p:nvSpPr>
          <p:spPr>
            <a:xfrm>
              <a:off x="3528059" y="1417320"/>
              <a:ext cx="472442" cy="249773"/>
            </a:xfrm>
            <a:custGeom>
              <a:avLst/>
              <a:gdLst/>
              <a:ahLst/>
              <a:cxnLst/>
              <a:rect l="0" t="0" r="0" b="0"/>
              <a:pathLst>
                <a:path w="472442" h="249773">
                  <a:moveTo>
                    <a:pt x="0" y="129539"/>
                  </a:moveTo>
                  <a:lnTo>
                    <a:pt x="0" y="133585"/>
                  </a:lnTo>
                  <a:lnTo>
                    <a:pt x="1694" y="134776"/>
                  </a:lnTo>
                  <a:lnTo>
                    <a:pt x="26842" y="141340"/>
                  </a:lnTo>
                  <a:lnTo>
                    <a:pt x="56385" y="135978"/>
                  </a:lnTo>
                  <a:lnTo>
                    <a:pt x="86980" y="129190"/>
                  </a:lnTo>
                  <a:lnTo>
                    <a:pt x="122857" y="119558"/>
                  </a:lnTo>
                  <a:lnTo>
                    <a:pt x="158040" y="105980"/>
                  </a:lnTo>
                  <a:lnTo>
                    <a:pt x="189914" y="93490"/>
                  </a:lnTo>
                  <a:lnTo>
                    <a:pt x="220807" y="82169"/>
                  </a:lnTo>
                  <a:lnTo>
                    <a:pt x="257541" y="63174"/>
                  </a:lnTo>
                  <a:lnTo>
                    <a:pt x="290947" y="44088"/>
                  </a:lnTo>
                  <a:lnTo>
                    <a:pt x="308316" y="34512"/>
                  </a:lnTo>
                  <a:lnTo>
                    <a:pt x="315676" y="31425"/>
                  </a:lnTo>
                  <a:lnTo>
                    <a:pt x="321770" y="27231"/>
                  </a:lnTo>
                  <a:lnTo>
                    <a:pt x="323733" y="26620"/>
                  </a:lnTo>
                  <a:lnTo>
                    <a:pt x="325042" y="27060"/>
                  </a:lnTo>
                  <a:lnTo>
                    <a:pt x="331189" y="33849"/>
                  </a:lnTo>
                  <a:lnTo>
                    <a:pt x="333462" y="40726"/>
                  </a:lnTo>
                  <a:lnTo>
                    <a:pt x="340278" y="70775"/>
                  </a:lnTo>
                  <a:lnTo>
                    <a:pt x="344640" y="107615"/>
                  </a:lnTo>
                  <a:lnTo>
                    <a:pt x="348778" y="137437"/>
                  </a:lnTo>
                  <a:lnTo>
                    <a:pt x="352262" y="167722"/>
                  </a:lnTo>
                  <a:lnTo>
                    <a:pt x="356979" y="204251"/>
                  </a:lnTo>
                  <a:lnTo>
                    <a:pt x="358072" y="239912"/>
                  </a:lnTo>
                  <a:lnTo>
                    <a:pt x="358132" y="249772"/>
                  </a:lnTo>
                  <a:lnTo>
                    <a:pt x="357288" y="249487"/>
                  </a:lnTo>
                  <a:lnTo>
                    <a:pt x="354093" y="246914"/>
                  </a:lnTo>
                  <a:lnTo>
                    <a:pt x="352108" y="242948"/>
                  </a:lnTo>
                  <a:lnTo>
                    <a:pt x="350660" y="211943"/>
                  </a:lnTo>
                  <a:lnTo>
                    <a:pt x="350548" y="178555"/>
                  </a:lnTo>
                  <a:lnTo>
                    <a:pt x="354574" y="145285"/>
                  </a:lnTo>
                  <a:lnTo>
                    <a:pt x="365174" y="112662"/>
                  </a:lnTo>
                  <a:lnTo>
                    <a:pt x="379039" y="81547"/>
                  </a:lnTo>
                  <a:lnTo>
                    <a:pt x="393872" y="58969"/>
                  </a:lnTo>
                  <a:lnTo>
                    <a:pt x="430756" y="25671"/>
                  </a:lnTo>
                  <a:lnTo>
                    <a:pt x="467283" y="3699"/>
                  </a:lnTo>
                  <a:lnTo>
                    <a:pt x="472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812"/>
            <p:cNvSpPr/>
            <p:nvPr/>
          </p:nvSpPr>
          <p:spPr>
            <a:xfrm>
              <a:off x="4009858" y="1373855"/>
              <a:ext cx="463083" cy="259600"/>
            </a:xfrm>
            <a:custGeom>
              <a:avLst/>
              <a:gdLst/>
              <a:ahLst/>
              <a:cxnLst/>
              <a:rect l="0" t="0" r="0" b="0"/>
              <a:pathLst>
                <a:path w="463083" h="259600">
                  <a:moveTo>
                    <a:pt x="150661" y="28224"/>
                  </a:moveTo>
                  <a:lnTo>
                    <a:pt x="140056" y="28224"/>
                  </a:lnTo>
                  <a:lnTo>
                    <a:pt x="135223" y="30482"/>
                  </a:lnTo>
                  <a:lnTo>
                    <a:pt x="128560" y="34308"/>
                  </a:lnTo>
                  <a:lnTo>
                    <a:pt x="105844" y="45920"/>
                  </a:lnTo>
                  <a:lnTo>
                    <a:pt x="72283" y="76418"/>
                  </a:lnTo>
                  <a:lnTo>
                    <a:pt x="53214" y="99795"/>
                  </a:lnTo>
                  <a:lnTo>
                    <a:pt x="34581" y="128171"/>
                  </a:lnTo>
                  <a:lnTo>
                    <a:pt x="17489" y="158027"/>
                  </a:lnTo>
                  <a:lnTo>
                    <a:pt x="4129" y="194411"/>
                  </a:lnTo>
                  <a:lnTo>
                    <a:pt x="0" y="218294"/>
                  </a:lnTo>
                  <a:lnTo>
                    <a:pt x="2821" y="237412"/>
                  </a:lnTo>
                  <a:lnTo>
                    <a:pt x="9037" y="246221"/>
                  </a:lnTo>
                  <a:lnTo>
                    <a:pt x="13065" y="249756"/>
                  </a:lnTo>
                  <a:lnTo>
                    <a:pt x="22057" y="253683"/>
                  </a:lnTo>
                  <a:lnTo>
                    <a:pt x="26825" y="254730"/>
                  </a:lnTo>
                  <a:lnTo>
                    <a:pt x="45671" y="252159"/>
                  </a:lnTo>
                  <a:lnTo>
                    <a:pt x="69558" y="242858"/>
                  </a:lnTo>
                  <a:lnTo>
                    <a:pt x="89660" y="229450"/>
                  </a:lnTo>
                  <a:lnTo>
                    <a:pt x="121347" y="195270"/>
                  </a:lnTo>
                  <a:lnTo>
                    <a:pt x="144115" y="157686"/>
                  </a:lnTo>
                  <a:lnTo>
                    <a:pt x="151985" y="143336"/>
                  </a:lnTo>
                  <a:lnTo>
                    <a:pt x="164597" y="107566"/>
                  </a:lnTo>
                  <a:lnTo>
                    <a:pt x="164185" y="106519"/>
                  </a:lnTo>
                  <a:lnTo>
                    <a:pt x="163064" y="105821"/>
                  </a:lnTo>
                  <a:lnTo>
                    <a:pt x="161470" y="105355"/>
                  </a:lnTo>
                  <a:lnTo>
                    <a:pt x="160407" y="105892"/>
                  </a:lnTo>
                  <a:lnTo>
                    <a:pt x="159699" y="107096"/>
                  </a:lnTo>
                  <a:lnTo>
                    <a:pt x="158702" y="115094"/>
                  </a:lnTo>
                  <a:lnTo>
                    <a:pt x="156148" y="130446"/>
                  </a:lnTo>
                  <a:lnTo>
                    <a:pt x="151745" y="158389"/>
                  </a:lnTo>
                  <a:lnTo>
                    <a:pt x="150876" y="193605"/>
                  </a:lnTo>
                  <a:lnTo>
                    <a:pt x="152962" y="225898"/>
                  </a:lnTo>
                  <a:lnTo>
                    <a:pt x="157610" y="239693"/>
                  </a:lnTo>
                  <a:lnTo>
                    <a:pt x="165321" y="248646"/>
                  </a:lnTo>
                  <a:lnTo>
                    <a:pt x="179182" y="258446"/>
                  </a:lnTo>
                  <a:lnTo>
                    <a:pt x="184068" y="259599"/>
                  </a:lnTo>
                  <a:lnTo>
                    <a:pt x="194014" y="258622"/>
                  </a:lnTo>
                  <a:lnTo>
                    <a:pt x="219432" y="250249"/>
                  </a:lnTo>
                  <a:lnTo>
                    <a:pt x="236326" y="237002"/>
                  </a:lnTo>
                  <a:lnTo>
                    <a:pt x="262330" y="202881"/>
                  </a:lnTo>
                  <a:lnTo>
                    <a:pt x="282723" y="166802"/>
                  </a:lnTo>
                  <a:lnTo>
                    <a:pt x="300800" y="129320"/>
                  </a:lnTo>
                  <a:lnTo>
                    <a:pt x="312775" y="97207"/>
                  </a:lnTo>
                  <a:lnTo>
                    <a:pt x="317816" y="72332"/>
                  </a:lnTo>
                  <a:lnTo>
                    <a:pt x="318206" y="63121"/>
                  </a:lnTo>
                  <a:lnTo>
                    <a:pt x="318301" y="99436"/>
                  </a:lnTo>
                  <a:lnTo>
                    <a:pt x="318301" y="131849"/>
                  </a:lnTo>
                  <a:lnTo>
                    <a:pt x="314256" y="160905"/>
                  </a:lnTo>
                  <a:lnTo>
                    <a:pt x="310541" y="194980"/>
                  </a:lnTo>
                  <a:lnTo>
                    <a:pt x="304214" y="229803"/>
                  </a:lnTo>
                  <a:lnTo>
                    <a:pt x="303070" y="248800"/>
                  </a:lnTo>
                  <a:lnTo>
                    <a:pt x="303062" y="234518"/>
                  </a:lnTo>
                  <a:lnTo>
                    <a:pt x="317382" y="196523"/>
                  </a:lnTo>
                  <a:lnTo>
                    <a:pt x="325649" y="166426"/>
                  </a:lnTo>
                  <a:lnTo>
                    <a:pt x="331727" y="140447"/>
                  </a:lnTo>
                  <a:lnTo>
                    <a:pt x="340073" y="114790"/>
                  </a:lnTo>
                  <a:lnTo>
                    <a:pt x="351685" y="89276"/>
                  </a:lnTo>
                  <a:lnTo>
                    <a:pt x="370244" y="53369"/>
                  </a:lnTo>
                  <a:lnTo>
                    <a:pt x="391685" y="18986"/>
                  </a:lnTo>
                  <a:lnTo>
                    <a:pt x="407120" y="5355"/>
                  </a:lnTo>
                  <a:lnTo>
                    <a:pt x="418372" y="0"/>
                  </a:lnTo>
                  <a:lnTo>
                    <a:pt x="421422" y="95"/>
                  </a:lnTo>
                  <a:lnTo>
                    <a:pt x="427068" y="2458"/>
                  </a:lnTo>
                  <a:lnTo>
                    <a:pt x="439053" y="12594"/>
                  </a:lnTo>
                  <a:lnTo>
                    <a:pt x="443935" y="21560"/>
                  </a:lnTo>
                  <a:lnTo>
                    <a:pt x="452564" y="58297"/>
                  </a:lnTo>
                  <a:lnTo>
                    <a:pt x="453756" y="88123"/>
                  </a:lnTo>
                  <a:lnTo>
                    <a:pt x="449970" y="122549"/>
                  </a:lnTo>
                  <a:lnTo>
                    <a:pt x="447626" y="153727"/>
                  </a:lnTo>
                  <a:lnTo>
                    <a:pt x="441935" y="187447"/>
                  </a:lnTo>
                  <a:lnTo>
                    <a:pt x="440560" y="210477"/>
                  </a:lnTo>
                  <a:lnTo>
                    <a:pt x="441294" y="213226"/>
                  </a:lnTo>
                  <a:lnTo>
                    <a:pt x="442629" y="215059"/>
                  </a:lnTo>
                  <a:lnTo>
                    <a:pt x="444367" y="216281"/>
                  </a:lnTo>
                  <a:lnTo>
                    <a:pt x="448555" y="217638"/>
                  </a:lnTo>
                  <a:lnTo>
                    <a:pt x="463082" y="2187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13"/>
            <p:cNvSpPr/>
            <p:nvPr/>
          </p:nvSpPr>
          <p:spPr>
            <a:xfrm>
              <a:off x="4541519" y="1356359"/>
              <a:ext cx="253793" cy="246986"/>
            </a:xfrm>
            <a:custGeom>
              <a:avLst/>
              <a:gdLst/>
              <a:ahLst/>
              <a:cxnLst/>
              <a:rect l="0" t="0" r="0" b="0"/>
              <a:pathLst>
                <a:path w="253793" h="246986">
                  <a:moveTo>
                    <a:pt x="167640" y="0"/>
                  </a:moveTo>
                  <a:lnTo>
                    <a:pt x="157035" y="0"/>
                  </a:lnTo>
                  <a:lnTo>
                    <a:pt x="120594" y="7761"/>
                  </a:lnTo>
                  <a:lnTo>
                    <a:pt x="87691" y="18134"/>
                  </a:lnTo>
                  <a:lnTo>
                    <a:pt x="63393" y="30527"/>
                  </a:lnTo>
                  <a:lnTo>
                    <a:pt x="57808" y="35581"/>
                  </a:lnTo>
                  <a:lnTo>
                    <a:pt x="55326" y="40650"/>
                  </a:lnTo>
                  <a:lnTo>
                    <a:pt x="55511" y="43187"/>
                  </a:lnTo>
                  <a:lnTo>
                    <a:pt x="57974" y="48263"/>
                  </a:lnTo>
                  <a:lnTo>
                    <a:pt x="64121" y="55881"/>
                  </a:lnTo>
                  <a:lnTo>
                    <a:pt x="100007" y="71121"/>
                  </a:lnTo>
                  <a:lnTo>
                    <a:pt x="130574" y="76890"/>
                  </a:lnTo>
                  <a:lnTo>
                    <a:pt x="166089" y="90322"/>
                  </a:lnTo>
                  <a:lnTo>
                    <a:pt x="192299" y="103245"/>
                  </a:lnTo>
                  <a:lnTo>
                    <a:pt x="229370" y="132475"/>
                  </a:lnTo>
                  <a:lnTo>
                    <a:pt x="252262" y="163982"/>
                  </a:lnTo>
                  <a:lnTo>
                    <a:pt x="253792" y="177021"/>
                  </a:lnTo>
                  <a:lnTo>
                    <a:pt x="250803" y="190436"/>
                  </a:lnTo>
                  <a:lnTo>
                    <a:pt x="243831" y="202043"/>
                  </a:lnTo>
                  <a:lnTo>
                    <a:pt x="212356" y="228448"/>
                  </a:lnTo>
                  <a:lnTo>
                    <a:pt x="205071" y="233579"/>
                  </a:lnTo>
                  <a:lnTo>
                    <a:pt x="174591" y="240800"/>
                  </a:lnTo>
                  <a:lnTo>
                    <a:pt x="142795" y="246985"/>
                  </a:lnTo>
                  <a:lnTo>
                    <a:pt x="107880" y="246089"/>
                  </a:lnTo>
                  <a:lnTo>
                    <a:pt x="74768" y="244507"/>
                  </a:lnTo>
                  <a:lnTo>
                    <a:pt x="38476" y="237042"/>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14"/>
            <p:cNvSpPr/>
            <p:nvPr/>
          </p:nvSpPr>
          <p:spPr>
            <a:xfrm>
              <a:off x="4876800" y="1150813"/>
              <a:ext cx="213361" cy="441767"/>
            </a:xfrm>
            <a:custGeom>
              <a:avLst/>
              <a:gdLst/>
              <a:ahLst/>
              <a:cxnLst/>
              <a:rect l="0" t="0" r="0" b="0"/>
              <a:pathLst>
                <a:path w="213361" h="441767">
                  <a:moveTo>
                    <a:pt x="213360" y="22666"/>
                  </a:moveTo>
                  <a:lnTo>
                    <a:pt x="213360" y="18621"/>
                  </a:lnTo>
                  <a:lnTo>
                    <a:pt x="211102" y="14377"/>
                  </a:lnTo>
                  <a:lnTo>
                    <a:pt x="202753" y="4754"/>
                  </a:lnTo>
                  <a:lnTo>
                    <a:pt x="195663" y="2005"/>
                  </a:lnTo>
                  <a:lnTo>
                    <a:pt x="161393" y="0"/>
                  </a:lnTo>
                  <a:lnTo>
                    <a:pt x="131881" y="3890"/>
                  </a:lnTo>
                  <a:lnTo>
                    <a:pt x="99522" y="13658"/>
                  </a:lnTo>
                  <a:lnTo>
                    <a:pt x="70929" y="31016"/>
                  </a:lnTo>
                  <a:lnTo>
                    <a:pt x="48724" y="50751"/>
                  </a:lnTo>
                  <a:lnTo>
                    <a:pt x="42821" y="63088"/>
                  </a:lnTo>
                  <a:lnTo>
                    <a:pt x="38722" y="99172"/>
                  </a:lnTo>
                  <a:lnTo>
                    <a:pt x="40480" y="131665"/>
                  </a:lnTo>
                  <a:lnTo>
                    <a:pt x="48730" y="166399"/>
                  </a:lnTo>
                  <a:lnTo>
                    <a:pt x="56019" y="194041"/>
                  </a:lnTo>
                  <a:lnTo>
                    <a:pt x="63541" y="227726"/>
                  </a:lnTo>
                  <a:lnTo>
                    <a:pt x="71132" y="264517"/>
                  </a:lnTo>
                  <a:lnTo>
                    <a:pt x="78743" y="302230"/>
                  </a:lnTo>
                  <a:lnTo>
                    <a:pt x="82315" y="336170"/>
                  </a:lnTo>
                  <a:lnTo>
                    <a:pt x="79329" y="367675"/>
                  </a:lnTo>
                  <a:lnTo>
                    <a:pt x="70734" y="401731"/>
                  </a:lnTo>
                  <a:lnTo>
                    <a:pt x="65868" y="414377"/>
                  </a:lnTo>
                  <a:lnTo>
                    <a:pt x="58625" y="423385"/>
                  </a:lnTo>
                  <a:lnTo>
                    <a:pt x="44224" y="436066"/>
                  </a:lnTo>
                  <a:lnTo>
                    <a:pt x="34048" y="439233"/>
                  </a:lnTo>
                  <a:lnTo>
                    <a:pt x="0" y="441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15"/>
            <p:cNvSpPr/>
            <p:nvPr/>
          </p:nvSpPr>
          <p:spPr>
            <a:xfrm>
              <a:off x="4823459" y="1402079"/>
              <a:ext cx="205742" cy="45722"/>
            </a:xfrm>
            <a:custGeom>
              <a:avLst/>
              <a:gdLst/>
              <a:ahLst/>
              <a:cxnLst/>
              <a:rect l="0" t="0" r="0" b="0"/>
              <a:pathLst>
                <a:path w="205742" h="45722">
                  <a:moveTo>
                    <a:pt x="0" y="45721"/>
                  </a:moveTo>
                  <a:lnTo>
                    <a:pt x="10607" y="45721"/>
                  </a:lnTo>
                  <a:lnTo>
                    <a:pt x="44136" y="35114"/>
                  </a:lnTo>
                  <a:lnTo>
                    <a:pt x="76734" y="30549"/>
                  </a:lnTo>
                  <a:lnTo>
                    <a:pt x="105051" y="24668"/>
                  </a:lnTo>
                  <a:lnTo>
                    <a:pt x="134890" y="17563"/>
                  </a:lnTo>
                  <a:lnTo>
                    <a:pt x="170798" y="7578"/>
                  </a:lnTo>
                  <a:lnTo>
                    <a:pt x="189178" y="2246"/>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SMARTInkShape-Group61"/>
          <p:cNvGrpSpPr/>
          <p:nvPr/>
        </p:nvGrpSpPr>
        <p:grpSpPr>
          <a:xfrm>
            <a:off x="375397" y="1615440"/>
            <a:ext cx="5857764" cy="1043941"/>
            <a:chOff x="375397" y="1615440"/>
            <a:chExt cx="5857764" cy="1043941"/>
          </a:xfrm>
        </p:grpSpPr>
        <p:sp>
          <p:nvSpPr>
            <p:cNvPr id="31" name="SMARTInkShape-816"/>
            <p:cNvSpPr/>
            <p:nvPr/>
          </p:nvSpPr>
          <p:spPr>
            <a:xfrm>
              <a:off x="6004560" y="1754214"/>
              <a:ext cx="228601" cy="13627"/>
            </a:xfrm>
            <a:custGeom>
              <a:avLst/>
              <a:gdLst/>
              <a:ahLst/>
              <a:cxnLst/>
              <a:rect l="0" t="0" r="0" b="0"/>
              <a:pathLst>
                <a:path w="228601" h="13627">
                  <a:moveTo>
                    <a:pt x="0" y="13626"/>
                  </a:moveTo>
                  <a:lnTo>
                    <a:pt x="4045" y="13626"/>
                  </a:lnTo>
                  <a:lnTo>
                    <a:pt x="8288" y="11368"/>
                  </a:lnTo>
                  <a:lnTo>
                    <a:pt x="10606" y="9580"/>
                  </a:lnTo>
                  <a:lnTo>
                    <a:pt x="41754" y="4218"/>
                  </a:lnTo>
                  <a:lnTo>
                    <a:pt x="74178" y="114"/>
                  </a:lnTo>
                  <a:lnTo>
                    <a:pt x="102394" y="0"/>
                  </a:lnTo>
                  <a:lnTo>
                    <a:pt x="134690" y="2772"/>
                  </a:lnTo>
                  <a:lnTo>
                    <a:pt x="171057" y="6826"/>
                  </a:lnTo>
                  <a:lnTo>
                    <a:pt x="203025" y="10604"/>
                  </a:lnTo>
                  <a:lnTo>
                    <a:pt x="228600" y="136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17"/>
            <p:cNvSpPr/>
            <p:nvPr/>
          </p:nvSpPr>
          <p:spPr>
            <a:xfrm>
              <a:off x="6111342" y="1615440"/>
              <a:ext cx="37998" cy="356317"/>
            </a:xfrm>
            <a:custGeom>
              <a:avLst/>
              <a:gdLst/>
              <a:ahLst/>
              <a:cxnLst/>
              <a:rect l="0" t="0" r="0" b="0"/>
              <a:pathLst>
                <a:path w="37998" h="356317">
                  <a:moveTo>
                    <a:pt x="37997" y="0"/>
                  </a:moveTo>
                  <a:lnTo>
                    <a:pt x="33952" y="0"/>
                  </a:lnTo>
                  <a:lnTo>
                    <a:pt x="32760" y="846"/>
                  </a:lnTo>
                  <a:lnTo>
                    <a:pt x="31965" y="2257"/>
                  </a:lnTo>
                  <a:lnTo>
                    <a:pt x="23845" y="40090"/>
                  </a:lnTo>
                  <a:lnTo>
                    <a:pt x="22126" y="75903"/>
                  </a:lnTo>
                  <a:lnTo>
                    <a:pt x="17584" y="110637"/>
                  </a:lnTo>
                  <a:lnTo>
                    <a:pt x="15016" y="148586"/>
                  </a:lnTo>
                  <a:lnTo>
                    <a:pt x="11415" y="176951"/>
                  </a:lnTo>
                  <a:lnTo>
                    <a:pt x="9250" y="206492"/>
                  </a:lnTo>
                  <a:lnTo>
                    <a:pt x="7441" y="235707"/>
                  </a:lnTo>
                  <a:lnTo>
                    <a:pt x="3814" y="262803"/>
                  </a:lnTo>
                  <a:lnTo>
                    <a:pt x="1058" y="297812"/>
                  </a:lnTo>
                  <a:lnTo>
                    <a:pt x="127" y="332206"/>
                  </a:lnTo>
                  <a:lnTo>
                    <a:pt x="0" y="341816"/>
                  </a:lnTo>
                  <a:lnTo>
                    <a:pt x="2200" y="348909"/>
                  </a:lnTo>
                  <a:lnTo>
                    <a:pt x="6467" y="356316"/>
                  </a:lnTo>
                  <a:lnTo>
                    <a:pt x="7664" y="356077"/>
                  </a:lnTo>
                  <a:lnTo>
                    <a:pt x="15138"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18"/>
            <p:cNvSpPr/>
            <p:nvPr/>
          </p:nvSpPr>
          <p:spPr>
            <a:xfrm>
              <a:off x="5844539" y="1783079"/>
              <a:ext cx="208805" cy="193748"/>
            </a:xfrm>
            <a:custGeom>
              <a:avLst/>
              <a:gdLst/>
              <a:ahLst/>
              <a:cxnLst/>
              <a:rect l="0" t="0" r="0" b="0"/>
              <a:pathLst>
                <a:path w="208805" h="193748">
                  <a:moveTo>
                    <a:pt x="152400" y="0"/>
                  </a:moveTo>
                  <a:lnTo>
                    <a:pt x="118995" y="847"/>
                  </a:lnTo>
                  <a:lnTo>
                    <a:pt x="83630" y="7761"/>
                  </a:lnTo>
                  <a:lnTo>
                    <a:pt x="67583" y="13495"/>
                  </a:lnTo>
                  <a:lnTo>
                    <a:pt x="60235" y="18133"/>
                  </a:lnTo>
                  <a:lnTo>
                    <a:pt x="43340" y="39612"/>
                  </a:lnTo>
                  <a:lnTo>
                    <a:pt x="42440" y="41648"/>
                  </a:lnTo>
                  <a:lnTo>
                    <a:pt x="42686" y="43006"/>
                  </a:lnTo>
                  <a:lnTo>
                    <a:pt x="49337" y="47174"/>
                  </a:lnTo>
                  <a:lnTo>
                    <a:pt x="72444" y="57765"/>
                  </a:lnTo>
                  <a:lnTo>
                    <a:pt x="107189" y="64585"/>
                  </a:lnTo>
                  <a:lnTo>
                    <a:pt x="144847" y="76343"/>
                  </a:lnTo>
                  <a:lnTo>
                    <a:pt x="171229" y="86389"/>
                  </a:lnTo>
                  <a:lnTo>
                    <a:pt x="187519" y="98034"/>
                  </a:lnTo>
                  <a:lnTo>
                    <a:pt x="202110" y="117139"/>
                  </a:lnTo>
                  <a:lnTo>
                    <a:pt x="207796" y="127133"/>
                  </a:lnTo>
                  <a:lnTo>
                    <a:pt x="208804" y="132169"/>
                  </a:lnTo>
                  <a:lnTo>
                    <a:pt x="207667" y="142280"/>
                  </a:lnTo>
                  <a:lnTo>
                    <a:pt x="198221" y="157492"/>
                  </a:lnTo>
                  <a:lnTo>
                    <a:pt x="165922" y="181401"/>
                  </a:lnTo>
                  <a:lnTo>
                    <a:pt x="151636" y="186456"/>
                  </a:lnTo>
                  <a:lnTo>
                    <a:pt x="121770" y="193747"/>
                  </a:lnTo>
                  <a:lnTo>
                    <a:pt x="86174" y="192020"/>
                  </a:lnTo>
                  <a:lnTo>
                    <a:pt x="61657" y="189257"/>
                  </a:lnTo>
                  <a:lnTo>
                    <a:pt x="39154" y="178467"/>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19"/>
            <p:cNvSpPr/>
            <p:nvPr/>
          </p:nvSpPr>
          <p:spPr>
            <a:xfrm>
              <a:off x="5707550" y="1828800"/>
              <a:ext cx="150991" cy="144606"/>
            </a:xfrm>
            <a:custGeom>
              <a:avLst/>
              <a:gdLst/>
              <a:ahLst/>
              <a:cxnLst/>
              <a:rect l="0" t="0" r="0" b="0"/>
              <a:pathLst>
                <a:path w="150991" h="144606">
                  <a:moveTo>
                    <a:pt x="91269" y="0"/>
                  </a:moveTo>
                  <a:lnTo>
                    <a:pt x="87224" y="0"/>
                  </a:lnTo>
                  <a:lnTo>
                    <a:pt x="82981" y="2257"/>
                  </a:lnTo>
                  <a:lnTo>
                    <a:pt x="80664" y="4045"/>
                  </a:lnTo>
                  <a:lnTo>
                    <a:pt x="73573" y="6031"/>
                  </a:lnTo>
                  <a:lnTo>
                    <a:pt x="69312" y="6560"/>
                  </a:lnTo>
                  <a:lnTo>
                    <a:pt x="65624" y="8607"/>
                  </a:lnTo>
                  <a:lnTo>
                    <a:pt x="37395" y="40713"/>
                  </a:lnTo>
                  <a:lnTo>
                    <a:pt x="13306" y="76543"/>
                  </a:lnTo>
                  <a:lnTo>
                    <a:pt x="2742" y="104490"/>
                  </a:lnTo>
                  <a:lnTo>
                    <a:pt x="0" y="138066"/>
                  </a:lnTo>
                  <a:lnTo>
                    <a:pt x="1637" y="140304"/>
                  </a:lnTo>
                  <a:lnTo>
                    <a:pt x="7970" y="142790"/>
                  </a:lnTo>
                  <a:lnTo>
                    <a:pt x="39703" y="144605"/>
                  </a:lnTo>
                  <a:lnTo>
                    <a:pt x="77244" y="134158"/>
                  </a:lnTo>
                  <a:lnTo>
                    <a:pt x="105903" y="118285"/>
                  </a:lnTo>
                  <a:lnTo>
                    <a:pt x="134036" y="93835"/>
                  </a:lnTo>
                  <a:lnTo>
                    <a:pt x="145521" y="74652"/>
                  </a:lnTo>
                  <a:lnTo>
                    <a:pt x="150904" y="51497"/>
                  </a:lnTo>
                  <a:lnTo>
                    <a:pt x="150990" y="35766"/>
                  </a:lnTo>
                  <a:lnTo>
                    <a:pt x="148010" y="25491"/>
                  </a:lnTo>
                  <a:lnTo>
                    <a:pt x="141605" y="17538"/>
                  </a:lnTo>
                  <a:lnTo>
                    <a:pt x="133115" y="12028"/>
                  </a:lnTo>
                  <a:lnTo>
                    <a:pt x="97769" y="2770"/>
                  </a:lnTo>
                  <a:lnTo>
                    <a:pt x="60001" y="243"/>
                  </a:lnTo>
                  <a:lnTo>
                    <a:pt x="379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20"/>
            <p:cNvSpPr/>
            <p:nvPr/>
          </p:nvSpPr>
          <p:spPr>
            <a:xfrm>
              <a:off x="5555436" y="1691640"/>
              <a:ext cx="83365" cy="342901"/>
            </a:xfrm>
            <a:custGeom>
              <a:avLst/>
              <a:gdLst/>
              <a:ahLst/>
              <a:cxnLst/>
              <a:rect l="0" t="0" r="0" b="0"/>
              <a:pathLst>
                <a:path w="83365" h="342901">
                  <a:moveTo>
                    <a:pt x="83364" y="0"/>
                  </a:moveTo>
                  <a:lnTo>
                    <a:pt x="79318" y="4045"/>
                  </a:lnTo>
                  <a:lnTo>
                    <a:pt x="77332" y="10546"/>
                  </a:lnTo>
                  <a:lnTo>
                    <a:pt x="73956" y="23727"/>
                  </a:lnTo>
                  <a:lnTo>
                    <a:pt x="70716" y="34251"/>
                  </a:lnTo>
                  <a:lnTo>
                    <a:pt x="66378" y="63962"/>
                  </a:lnTo>
                  <a:lnTo>
                    <a:pt x="59987" y="94587"/>
                  </a:lnTo>
                  <a:lnTo>
                    <a:pt x="50472" y="130472"/>
                  </a:lnTo>
                  <a:lnTo>
                    <a:pt x="41652" y="156201"/>
                  </a:lnTo>
                  <a:lnTo>
                    <a:pt x="32087" y="184569"/>
                  </a:lnTo>
                  <a:lnTo>
                    <a:pt x="24450" y="211853"/>
                  </a:lnTo>
                  <a:lnTo>
                    <a:pt x="18233" y="238090"/>
                  </a:lnTo>
                  <a:lnTo>
                    <a:pt x="9973" y="274968"/>
                  </a:lnTo>
                  <a:lnTo>
                    <a:pt x="1855" y="308785"/>
                  </a:lnTo>
                  <a:lnTo>
                    <a:pt x="0" y="332022"/>
                  </a:lnTo>
                  <a:lnTo>
                    <a:pt x="695" y="335648"/>
                  </a:lnTo>
                  <a:lnTo>
                    <a:pt x="2004" y="338065"/>
                  </a:lnTo>
                  <a:lnTo>
                    <a:pt x="7164"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21"/>
            <p:cNvSpPr/>
            <p:nvPr/>
          </p:nvSpPr>
          <p:spPr>
            <a:xfrm>
              <a:off x="5097788" y="1783079"/>
              <a:ext cx="129532" cy="190349"/>
            </a:xfrm>
            <a:custGeom>
              <a:avLst/>
              <a:gdLst/>
              <a:ahLst/>
              <a:cxnLst/>
              <a:rect l="0" t="0" r="0" b="0"/>
              <a:pathLst>
                <a:path w="129532" h="190349">
                  <a:moveTo>
                    <a:pt x="15231" y="83821"/>
                  </a:moveTo>
                  <a:lnTo>
                    <a:pt x="14385" y="115549"/>
                  </a:lnTo>
                  <a:lnTo>
                    <a:pt x="7471" y="148054"/>
                  </a:lnTo>
                  <a:lnTo>
                    <a:pt x="333" y="184656"/>
                  </a:lnTo>
                  <a:lnTo>
                    <a:pt x="0" y="190348"/>
                  </a:lnTo>
                  <a:lnTo>
                    <a:pt x="840" y="178303"/>
                  </a:lnTo>
                  <a:lnTo>
                    <a:pt x="6023" y="157360"/>
                  </a:lnTo>
                  <a:lnTo>
                    <a:pt x="11343" y="124970"/>
                  </a:lnTo>
                  <a:lnTo>
                    <a:pt x="20547" y="91196"/>
                  </a:lnTo>
                  <a:lnTo>
                    <a:pt x="28848" y="64369"/>
                  </a:lnTo>
                  <a:lnTo>
                    <a:pt x="51247" y="33804"/>
                  </a:lnTo>
                  <a:lnTo>
                    <a:pt x="76251" y="16013"/>
                  </a:lnTo>
                  <a:lnTo>
                    <a:pt x="100569" y="5233"/>
                  </a:lnTo>
                  <a:lnTo>
                    <a:pt x="1295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22"/>
            <p:cNvSpPr/>
            <p:nvPr/>
          </p:nvSpPr>
          <p:spPr>
            <a:xfrm>
              <a:off x="4851044" y="1874520"/>
              <a:ext cx="146027" cy="159437"/>
            </a:xfrm>
            <a:custGeom>
              <a:avLst/>
              <a:gdLst/>
              <a:ahLst/>
              <a:cxnLst/>
              <a:rect l="0" t="0" r="0" b="0"/>
              <a:pathLst>
                <a:path w="146027" h="159437">
                  <a:moveTo>
                    <a:pt x="94336" y="0"/>
                  </a:moveTo>
                  <a:lnTo>
                    <a:pt x="66997" y="32574"/>
                  </a:lnTo>
                  <a:lnTo>
                    <a:pt x="36831" y="64810"/>
                  </a:lnTo>
                  <a:lnTo>
                    <a:pt x="16623" y="96590"/>
                  </a:lnTo>
                  <a:lnTo>
                    <a:pt x="825" y="126340"/>
                  </a:lnTo>
                  <a:lnTo>
                    <a:pt x="0" y="136866"/>
                  </a:lnTo>
                  <a:lnTo>
                    <a:pt x="965" y="142044"/>
                  </a:lnTo>
                  <a:lnTo>
                    <a:pt x="6553" y="150055"/>
                  </a:lnTo>
                  <a:lnTo>
                    <a:pt x="10414" y="153376"/>
                  </a:lnTo>
                  <a:lnTo>
                    <a:pt x="19219" y="157067"/>
                  </a:lnTo>
                  <a:lnTo>
                    <a:pt x="42715" y="159436"/>
                  </a:lnTo>
                  <a:lnTo>
                    <a:pt x="56999" y="155245"/>
                  </a:lnTo>
                  <a:lnTo>
                    <a:pt x="93590" y="133991"/>
                  </a:lnTo>
                  <a:lnTo>
                    <a:pt x="116546" y="111917"/>
                  </a:lnTo>
                  <a:lnTo>
                    <a:pt x="129985" y="90734"/>
                  </a:lnTo>
                  <a:lnTo>
                    <a:pt x="143966" y="54093"/>
                  </a:lnTo>
                  <a:lnTo>
                    <a:pt x="146026" y="42103"/>
                  </a:lnTo>
                  <a:lnTo>
                    <a:pt x="144685" y="31130"/>
                  </a:lnTo>
                  <a:lnTo>
                    <a:pt x="141266" y="21455"/>
                  </a:lnTo>
                  <a:lnTo>
                    <a:pt x="136925" y="14333"/>
                  </a:lnTo>
                  <a:lnTo>
                    <a:pt x="132173" y="10603"/>
                  </a:lnTo>
                  <a:lnTo>
                    <a:pt x="124738" y="8504"/>
                  </a:lnTo>
                  <a:lnTo>
                    <a:pt x="122223" y="8209"/>
                  </a:lnTo>
                  <a:lnTo>
                    <a:pt x="117172" y="5624"/>
                  </a:lnTo>
                  <a:lnTo>
                    <a:pt x="10957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23"/>
            <p:cNvSpPr/>
            <p:nvPr/>
          </p:nvSpPr>
          <p:spPr>
            <a:xfrm>
              <a:off x="4427219" y="1912620"/>
              <a:ext cx="220982" cy="45721"/>
            </a:xfrm>
            <a:custGeom>
              <a:avLst/>
              <a:gdLst/>
              <a:ahLst/>
              <a:cxnLst/>
              <a:rect l="0" t="0" r="0" b="0"/>
              <a:pathLst>
                <a:path w="220982" h="45721">
                  <a:moveTo>
                    <a:pt x="0" y="45720"/>
                  </a:moveTo>
                  <a:lnTo>
                    <a:pt x="4046" y="45720"/>
                  </a:lnTo>
                  <a:lnTo>
                    <a:pt x="8290" y="43462"/>
                  </a:lnTo>
                  <a:lnTo>
                    <a:pt x="10607" y="41674"/>
                  </a:lnTo>
                  <a:lnTo>
                    <a:pt x="17697" y="39688"/>
                  </a:lnTo>
                  <a:lnTo>
                    <a:pt x="52284" y="33072"/>
                  </a:lnTo>
                  <a:lnTo>
                    <a:pt x="88127" y="28734"/>
                  </a:lnTo>
                  <a:lnTo>
                    <a:pt x="120939" y="20084"/>
                  </a:lnTo>
                  <a:lnTo>
                    <a:pt x="152110" y="11313"/>
                  </a:lnTo>
                  <a:lnTo>
                    <a:pt x="188937" y="4304"/>
                  </a:lnTo>
                  <a:lnTo>
                    <a:pt x="2209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24"/>
            <p:cNvSpPr/>
            <p:nvPr/>
          </p:nvSpPr>
          <p:spPr>
            <a:xfrm>
              <a:off x="4495800" y="1760220"/>
              <a:ext cx="38101" cy="327660"/>
            </a:xfrm>
            <a:custGeom>
              <a:avLst/>
              <a:gdLst/>
              <a:ahLst/>
              <a:cxnLst/>
              <a:rect l="0" t="0" r="0" b="0"/>
              <a:pathLst>
                <a:path w="38101" h="327660">
                  <a:moveTo>
                    <a:pt x="38100" y="0"/>
                  </a:moveTo>
                  <a:lnTo>
                    <a:pt x="38100" y="4045"/>
                  </a:lnTo>
                  <a:lnTo>
                    <a:pt x="31539" y="32563"/>
                  </a:lnTo>
                  <a:lnTo>
                    <a:pt x="30689" y="67454"/>
                  </a:lnTo>
                  <a:lnTo>
                    <a:pt x="29695" y="98632"/>
                  </a:lnTo>
                  <a:lnTo>
                    <a:pt x="26462" y="125116"/>
                  </a:lnTo>
                  <a:lnTo>
                    <a:pt x="22203" y="153820"/>
                  </a:lnTo>
                  <a:lnTo>
                    <a:pt x="18334" y="182664"/>
                  </a:lnTo>
                  <a:lnTo>
                    <a:pt x="16615" y="209595"/>
                  </a:lnTo>
                  <a:lnTo>
                    <a:pt x="13593" y="235675"/>
                  </a:lnTo>
                  <a:lnTo>
                    <a:pt x="9389" y="269643"/>
                  </a:lnTo>
                  <a:lnTo>
                    <a:pt x="5886" y="293536"/>
                  </a:lnTo>
                  <a:lnTo>
                    <a:pt x="517" y="319051"/>
                  </a:lnTo>
                  <a:lnTo>
                    <a:pt x="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25"/>
            <p:cNvSpPr/>
            <p:nvPr/>
          </p:nvSpPr>
          <p:spPr>
            <a:xfrm>
              <a:off x="4176484" y="1874702"/>
              <a:ext cx="174536" cy="196603"/>
            </a:xfrm>
            <a:custGeom>
              <a:avLst/>
              <a:gdLst/>
              <a:ahLst/>
              <a:cxnLst/>
              <a:rect l="0" t="0" r="0" b="0"/>
              <a:pathLst>
                <a:path w="174536" h="196603">
                  <a:moveTo>
                    <a:pt x="14516" y="30298"/>
                  </a:moveTo>
                  <a:lnTo>
                    <a:pt x="10470" y="34343"/>
                  </a:lnTo>
                  <a:lnTo>
                    <a:pt x="8484" y="38586"/>
                  </a:lnTo>
                  <a:lnTo>
                    <a:pt x="2943" y="70388"/>
                  </a:lnTo>
                  <a:lnTo>
                    <a:pt x="0" y="104507"/>
                  </a:lnTo>
                  <a:lnTo>
                    <a:pt x="1676" y="136584"/>
                  </a:lnTo>
                  <a:lnTo>
                    <a:pt x="6438" y="174374"/>
                  </a:lnTo>
                  <a:lnTo>
                    <a:pt x="6887" y="196602"/>
                  </a:lnTo>
                  <a:lnTo>
                    <a:pt x="6895" y="187214"/>
                  </a:lnTo>
                  <a:lnTo>
                    <a:pt x="9153" y="182447"/>
                  </a:lnTo>
                  <a:lnTo>
                    <a:pt x="10941" y="179991"/>
                  </a:lnTo>
                  <a:lnTo>
                    <a:pt x="13456" y="168443"/>
                  </a:lnTo>
                  <a:lnTo>
                    <a:pt x="14376" y="136104"/>
                  </a:lnTo>
                  <a:lnTo>
                    <a:pt x="16732" y="113859"/>
                  </a:lnTo>
                  <a:lnTo>
                    <a:pt x="27507" y="75983"/>
                  </a:lnTo>
                  <a:lnTo>
                    <a:pt x="43999" y="37913"/>
                  </a:lnTo>
                  <a:lnTo>
                    <a:pt x="63081" y="14367"/>
                  </a:lnTo>
                  <a:lnTo>
                    <a:pt x="73071" y="6848"/>
                  </a:lnTo>
                  <a:lnTo>
                    <a:pt x="83156" y="2942"/>
                  </a:lnTo>
                  <a:lnTo>
                    <a:pt x="118659" y="0"/>
                  </a:lnTo>
                  <a:lnTo>
                    <a:pt x="122891" y="1633"/>
                  </a:lnTo>
                  <a:lnTo>
                    <a:pt x="142575" y="21045"/>
                  </a:lnTo>
                  <a:lnTo>
                    <a:pt x="147631" y="32959"/>
                  </a:lnTo>
                  <a:lnTo>
                    <a:pt x="154922" y="65348"/>
                  </a:lnTo>
                  <a:lnTo>
                    <a:pt x="157999" y="98444"/>
                  </a:lnTo>
                  <a:lnTo>
                    <a:pt x="158912" y="131017"/>
                  </a:lnTo>
                  <a:lnTo>
                    <a:pt x="159245" y="166004"/>
                  </a:lnTo>
                  <a:lnTo>
                    <a:pt x="159295" y="196275"/>
                  </a:lnTo>
                  <a:lnTo>
                    <a:pt x="160141" y="195982"/>
                  </a:lnTo>
                  <a:lnTo>
                    <a:pt x="163341" y="193400"/>
                  </a:lnTo>
                  <a:lnTo>
                    <a:pt x="165326" y="189430"/>
                  </a:lnTo>
                  <a:lnTo>
                    <a:pt x="165856" y="187186"/>
                  </a:lnTo>
                  <a:lnTo>
                    <a:pt x="167056" y="185690"/>
                  </a:lnTo>
                  <a:lnTo>
                    <a:pt x="174535" y="1826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826"/>
            <p:cNvSpPr/>
            <p:nvPr/>
          </p:nvSpPr>
          <p:spPr>
            <a:xfrm>
              <a:off x="4000527" y="1889759"/>
              <a:ext cx="114274" cy="205567"/>
            </a:xfrm>
            <a:custGeom>
              <a:avLst/>
              <a:gdLst/>
              <a:ahLst/>
              <a:cxnLst/>
              <a:rect l="0" t="0" r="0" b="0"/>
              <a:pathLst>
                <a:path w="114274" h="205567">
                  <a:moveTo>
                    <a:pt x="7592" y="76200"/>
                  </a:moveTo>
                  <a:lnTo>
                    <a:pt x="7592" y="108764"/>
                  </a:lnTo>
                  <a:lnTo>
                    <a:pt x="7592" y="145055"/>
                  </a:lnTo>
                  <a:lnTo>
                    <a:pt x="6746" y="176833"/>
                  </a:lnTo>
                  <a:lnTo>
                    <a:pt x="0" y="205566"/>
                  </a:lnTo>
                  <a:lnTo>
                    <a:pt x="821" y="186649"/>
                  </a:lnTo>
                  <a:lnTo>
                    <a:pt x="7733" y="150435"/>
                  </a:lnTo>
                  <a:lnTo>
                    <a:pt x="13484" y="115668"/>
                  </a:lnTo>
                  <a:lnTo>
                    <a:pt x="18916" y="84091"/>
                  </a:lnTo>
                  <a:lnTo>
                    <a:pt x="28989" y="54241"/>
                  </a:lnTo>
                  <a:lnTo>
                    <a:pt x="56170" y="20622"/>
                  </a:lnTo>
                  <a:lnTo>
                    <a:pt x="71186" y="6863"/>
                  </a:lnTo>
                  <a:lnTo>
                    <a:pt x="81294" y="3051"/>
                  </a:lnTo>
                  <a:lnTo>
                    <a:pt x="11427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827"/>
            <p:cNvSpPr/>
            <p:nvPr/>
          </p:nvSpPr>
          <p:spPr>
            <a:xfrm>
              <a:off x="3688495" y="1943100"/>
              <a:ext cx="195740" cy="173087"/>
            </a:xfrm>
            <a:custGeom>
              <a:avLst/>
              <a:gdLst/>
              <a:ahLst/>
              <a:cxnLst/>
              <a:rect l="0" t="0" r="0" b="0"/>
              <a:pathLst>
                <a:path w="195740" h="173087">
                  <a:moveTo>
                    <a:pt x="22445" y="7620"/>
                  </a:moveTo>
                  <a:lnTo>
                    <a:pt x="21598" y="26700"/>
                  </a:lnTo>
                  <a:lnTo>
                    <a:pt x="14684" y="62077"/>
                  </a:lnTo>
                  <a:lnTo>
                    <a:pt x="4311" y="99207"/>
                  </a:lnTo>
                  <a:lnTo>
                    <a:pt x="207" y="134921"/>
                  </a:lnTo>
                  <a:lnTo>
                    <a:pt x="0" y="140747"/>
                  </a:lnTo>
                  <a:lnTo>
                    <a:pt x="4285" y="151736"/>
                  </a:lnTo>
                  <a:lnTo>
                    <a:pt x="16788" y="168543"/>
                  </a:lnTo>
                  <a:lnTo>
                    <a:pt x="26704" y="172274"/>
                  </a:lnTo>
                  <a:lnTo>
                    <a:pt x="39578" y="173086"/>
                  </a:lnTo>
                  <a:lnTo>
                    <a:pt x="76034" y="164479"/>
                  </a:lnTo>
                  <a:lnTo>
                    <a:pt x="111550" y="149580"/>
                  </a:lnTo>
                  <a:lnTo>
                    <a:pt x="136053" y="138676"/>
                  </a:lnTo>
                  <a:lnTo>
                    <a:pt x="170708" y="109921"/>
                  </a:lnTo>
                  <a:lnTo>
                    <a:pt x="183026" y="90142"/>
                  </a:lnTo>
                  <a:lnTo>
                    <a:pt x="195186" y="55426"/>
                  </a:lnTo>
                  <a:lnTo>
                    <a:pt x="195739" y="44107"/>
                  </a:lnTo>
                  <a:lnTo>
                    <a:pt x="191289" y="29061"/>
                  </a:lnTo>
                  <a:lnTo>
                    <a:pt x="179749" y="13182"/>
                  </a:lnTo>
                  <a:lnTo>
                    <a:pt x="16722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828"/>
            <p:cNvSpPr/>
            <p:nvPr/>
          </p:nvSpPr>
          <p:spPr>
            <a:xfrm>
              <a:off x="3376946" y="1844040"/>
              <a:ext cx="232693" cy="288956"/>
            </a:xfrm>
            <a:custGeom>
              <a:avLst/>
              <a:gdLst/>
              <a:ahLst/>
              <a:cxnLst/>
              <a:rect l="0" t="0" r="0" b="0"/>
              <a:pathLst>
                <a:path w="232693" h="288956">
                  <a:moveTo>
                    <a:pt x="82534" y="0"/>
                  </a:moveTo>
                  <a:lnTo>
                    <a:pt x="78488" y="4045"/>
                  </a:lnTo>
                  <a:lnTo>
                    <a:pt x="76502" y="8288"/>
                  </a:lnTo>
                  <a:lnTo>
                    <a:pt x="75006" y="40090"/>
                  </a:lnTo>
                  <a:lnTo>
                    <a:pt x="68849" y="70666"/>
                  </a:lnTo>
                  <a:lnTo>
                    <a:pt x="61922" y="103723"/>
                  </a:lnTo>
                  <a:lnTo>
                    <a:pt x="53660" y="139482"/>
                  </a:lnTo>
                  <a:lnTo>
                    <a:pt x="41711" y="172749"/>
                  </a:lnTo>
                  <a:lnTo>
                    <a:pt x="32432" y="208194"/>
                  </a:lnTo>
                  <a:lnTo>
                    <a:pt x="23474" y="238828"/>
                  </a:lnTo>
                  <a:lnTo>
                    <a:pt x="10221" y="265208"/>
                  </a:lnTo>
                  <a:lnTo>
                    <a:pt x="7215" y="275350"/>
                  </a:lnTo>
                  <a:lnTo>
                    <a:pt x="0" y="287521"/>
                  </a:lnTo>
                  <a:lnTo>
                    <a:pt x="418" y="288200"/>
                  </a:lnTo>
                  <a:lnTo>
                    <a:pt x="3140" y="288955"/>
                  </a:lnTo>
                  <a:lnTo>
                    <a:pt x="4204" y="288310"/>
                  </a:lnTo>
                  <a:lnTo>
                    <a:pt x="4914" y="287033"/>
                  </a:lnTo>
                  <a:lnTo>
                    <a:pt x="6053" y="278900"/>
                  </a:lnTo>
                  <a:lnTo>
                    <a:pt x="6250" y="267586"/>
                  </a:lnTo>
                  <a:lnTo>
                    <a:pt x="17637" y="236426"/>
                  </a:lnTo>
                  <a:lnTo>
                    <a:pt x="27086" y="207588"/>
                  </a:lnTo>
                  <a:lnTo>
                    <a:pt x="45021" y="169761"/>
                  </a:lnTo>
                  <a:lnTo>
                    <a:pt x="56548" y="153342"/>
                  </a:lnTo>
                  <a:lnTo>
                    <a:pt x="81231" y="131512"/>
                  </a:lnTo>
                  <a:lnTo>
                    <a:pt x="112756" y="115693"/>
                  </a:lnTo>
                  <a:lnTo>
                    <a:pt x="120462" y="112688"/>
                  </a:lnTo>
                  <a:lnTo>
                    <a:pt x="138055" y="111608"/>
                  </a:lnTo>
                  <a:lnTo>
                    <a:pt x="172899" y="117813"/>
                  </a:lnTo>
                  <a:lnTo>
                    <a:pt x="203395" y="128038"/>
                  </a:lnTo>
                  <a:lnTo>
                    <a:pt x="215554" y="136210"/>
                  </a:lnTo>
                  <a:lnTo>
                    <a:pt x="224345" y="147744"/>
                  </a:lnTo>
                  <a:lnTo>
                    <a:pt x="231796" y="166260"/>
                  </a:lnTo>
                  <a:lnTo>
                    <a:pt x="232692" y="178880"/>
                  </a:lnTo>
                  <a:lnTo>
                    <a:pt x="227590" y="204178"/>
                  </a:lnTo>
                  <a:lnTo>
                    <a:pt x="211124" y="233653"/>
                  </a:lnTo>
                  <a:lnTo>
                    <a:pt x="194295" y="250699"/>
                  </a:lnTo>
                  <a:lnTo>
                    <a:pt x="165852" y="271629"/>
                  </a:lnTo>
                  <a:lnTo>
                    <a:pt x="150891" y="277357"/>
                  </a:lnTo>
                  <a:lnTo>
                    <a:pt x="112984" y="286573"/>
                  </a:lnTo>
                  <a:lnTo>
                    <a:pt x="90145" y="287828"/>
                  </a:lnTo>
                  <a:lnTo>
                    <a:pt x="56097" y="282882"/>
                  </a:lnTo>
                  <a:lnTo>
                    <a:pt x="39799" y="278174"/>
                  </a:lnTo>
                  <a:lnTo>
                    <a:pt x="33907" y="273775"/>
                  </a:lnTo>
                  <a:lnTo>
                    <a:pt x="29194"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829"/>
            <p:cNvSpPr/>
            <p:nvPr/>
          </p:nvSpPr>
          <p:spPr>
            <a:xfrm>
              <a:off x="3055619" y="1996440"/>
              <a:ext cx="53341" cy="320040"/>
            </a:xfrm>
            <a:custGeom>
              <a:avLst/>
              <a:gdLst/>
              <a:ahLst/>
              <a:cxnLst/>
              <a:rect l="0" t="0" r="0" b="0"/>
              <a:pathLst>
                <a:path w="53341" h="320040">
                  <a:moveTo>
                    <a:pt x="53340" y="0"/>
                  </a:moveTo>
                  <a:lnTo>
                    <a:pt x="49295" y="4045"/>
                  </a:lnTo>
                  <a:lnTo>
                    <a:pt x="47309" y="10546"/>
                  </a:lnTo>
                  <a:lnTo>
                    <a:pt x="43934" y="23727"/>
                  </a:lnTo>
                  <a:lnTo>
                    <a:pt x="40693" y="34251"/>
                  </a:lnTo>
                  <a:lnTo>
                    <a:pt x="38613" y="63962"/>
                  </a:lnTo>
                  <a:lnTo>
                    <a:pt x="35995" y="92329"/>
                  </a:lnTo>
                  <a:lnTo>
                    <a:pt x="32115" y="124441"/>
                  </a:lnTo>
                  <a:lnTo>
                    <a:pt x="28707" y="160767"/>
                  </a:lnTo>
                  <a:lnTo>
                    <a:pt x="24593" y="196083"/>
                  </a:lnTo>
                  <a:lnTo>
                    <a:pt x="21116" y="227996"/>
                  </a:lnTo>
                  <a:lnTo>
                    <a:pt x="12356" y="265075"/>
                  </a:lnTo>
                  <a:lnTo>
                    <a:pt x="8036" y="301671"/>
                  </a:lnTo>
                  <a:lnTo>
                    <a:pt x="5547" y="309900"/>
                  </a:lnTo>
                  <a:lnTo>
                    <a:pt x="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830"/>
            <p:cNvSpPr/>
            <p:nvPr/>
          </p:nvSpPr>
          <p:spPr>
            <a:xfrm>
              <a:off x="2933700" y="2072640"/>
              <a:ext cx="137160" cy="106681"/>
            </a:xfrm>
            <a:custGeom>
              <a:avLst/>
              <a:gdLst/>
              <a:ahLst/>
              <a:cxnLst/>
              <a:rect l="0" t="0" r="0" b="0"/>
              <a:pathLst>
                <a:path w="137160" h="106681">
                  <a:moveTo>
                    <a:pt x="0" y="0"/>
                  </a:moveTo>
                  <a:lnTo>
                    <a:pt x="846" y="26491"/>
                  </a:lnTo>
                  <a:lnTo>
                    <a:pt x="4045" y="36045"/>
                  </a:lnTo>
                  <a:lnTo>
                    <a:pt x="23727" y="61023"/>
                  </a:lnTo>
                  <a:lnTo>
                    <a:pt x="49220" y="85521"/>
                  </a:lnTo>
                  <a:lnTo>
                    <a:pt x="80235" y="101155"/>
                  </a:lnTo>
                  <a:lnTo>
                    <a:pt x="106630" y="105588"/>
                  </a:lnTo>
                  <a:lnTo>
                    <a:pt x="137159"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831"/>
            <p:cNvSpPr/>
            <p:nvPr/>
          </p:nvSpPr>
          <p:spPr>
            <a:xfrm>
              <a:off x="2646092" y="2004059"/>
              <a:ext cx="210860" cy="311390"/>
            </a:xfrm>
            <a:custGeom>
              <a:avLst/>
              <a:gdLst/>
              <a:ahLst/>
              <a:cxnLst/>
              <a:rect l="0" t="0" r="0" b="0"/>
              <a:pathLst>
                <a:path w="210860" h="311390">
                  <a:moveTo>
                    <a:pt x="119967" y="0"/>
                  </a:moveTo>
                  <a:lnTo>
                    <a:pt x="105317" y="0"/>
                  </a:lnTo>
                  <a:lnTo>
                    <a:pt x="98498" y="2258"/>
                  </a:lnTo>
                  <a:lnTo>
                    <a:pt x="62242" y="28519"/>
                  </a:lnTo>
                  <a:lnTo>
                    <a:pt x="41365" y="50068"/>
                  </a:lnTo>
                  <a:lnTo>
                    <a:pt x="20934" y="82923"/>
                  </a:lnTo>
                  <a:lnTo>
                    <a:pt x="4638" y="114123"/>
                  </a:lnTo>
                  <a:lnTo>
                    <a:pt x="0" y="137108"/>
                  </a:lnTo>
                  <a:lnTo>
                    <a:pt x="3431" y="150119"/>
                  </a:lnTo>
                  <a:lnTo>
                    <a:pt x="6717" y="155960"/>
                  </a:lnTo>
                  <a:lnTo>
                    <a:pt x="10600" y="159853"/>
                  </a:lnTo>
                  <a:lnTo>
                    <a:pt x="33922" y="170660"/>
                  </a:lnTo>
                  <a:lnTo>
                    <a:pt x="43908" y="170958"/>
                  </a:lnTo>
                  <a:lnTo>
                    <a:pt x="74260" y="159643"/>
                  </a:lnTo>
                  <a:lnTo>
                    <a:pt x="89491" y="150031"/>
                  </a:lnTo>
                  <a:lnTo>
                    <a:pt x="109808" y="131612"/>
                  </a:lnTo>
                  <a:lnTo>
                    <a:pt x="121003" y="112657"/>
                  </a:lnTo>
                  <a:lnTo>
                    <a:pt x="132751" y="78242"/>
                  </a:lnTo>
                  <a:lnTo>
                    <a:pt x="135179" y="41102"/>
                  </a:lnTo>
                  <a:lnTo>
                    <a:pt x="135195" y="39434"/>
                  </a:lnTo>
                  <a:lnTo>
                    <a:pt x="136054" y="73222"/>
                  </a:lnTo>
                  <a:lnTo>
                    <a:pt x="142138" y="97802"/>
                  </a:lnTo>
                  <a:lnTo>
                    <a:pt x="156677" y="131550"/>
                  </a:lnTo>
                  <a:lnTo>
                    <a:pt x="167533" y="160616"/>
                  </a:lnTo>
                  <a:lnTo>
                    <a:pt x="182327" y="196733"/>
                  </a:lnTo>
                  <a:lnTo>
                    <a:pt x="198639" y="228327"/>
                  </a:lnTo>
                  <a:lnTo>
                    <a:pt x="208634" y="256768"/>
                  </a:lnTo>
                  <a:lnTo>
                    <a:pt x="210859" y="278944"/>
                  </a:lnTo>
                  <a:lnTo>
                    <a:pt x="208906" y="287100"/>
                  </a:lnTo>
                  <a:lnTo>
                    <a:pt x="207200" y="290460"/>
                  </a:lnTo>
                  <a:lnTo>
                    <a:pt x="200789" y="296451"/>
                  </a:lnTo>
                  <a:lnTo>
                    <a:pt x="182875" y="307197"/>
                  </a:lnTo>
                  <a:lnTo>
                    <a:pt x="156947" y="311389"/>
                  </a:lnTo>
                  <a:lnTo>
                    <a:pt x="125109" y="309959"/>
                  </a:lnTo>
                  <a:lnTo>
                    <a:pt x="90503" y="301774"/>
                  </a:lnTo>
                  <a:lnTo>
                    <a:pt x="59208" y="285074"/>
                  </a:lnTo>
                  <a:lnTo>
                    <a:pt x="28527"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832"/>
            <p:cNvSpPr/>
            <p:nvPr/>
          </p:nvSpPr>
          <p:spPr>
            <a:xfrm>
              <a:off x="2220649" y="2019418"/>
              <a:ext cx="415871" cy="249564"/>
            </a:xfrm>
            <a:custGeom>
              <a:avLst/>
              <a:gdLst/>
              <a:ahLst/>
              <a:cxnLst/>
              <a:rect l="0" t="0" r="0" b="0"/>
              <a:pathLst>
                <a:path w="415871" h="249564">
                  <a:moveTo>
                    <a:pt x="4391" y="114182"/>
                  </a:moveTo>
                  <a:lnTo>
                    <a:pt x="345" y="114182"/>
                  </a:lnTo>
                  <a:lnTo>
                    <a:pt x="0" y="115028"/>
                  </a:lnTo>
                  <a:lnTo>
                    <a:pt x="3273" y="122470"/>
                  </a:lnTo>
                  <a:lnTo>
                    <a:pt x="3645" y="124787"/>
                  </a:lnTo>
                  <a:lnTo>
                    <a:pt x="6317" y="129620"/>
                  </a:lnTo>
                  <a:lnTo>
                    <a:pt x="8215" y="132094"/>
                  </a:lnTo>
                  <a:lnTo>
                    <a:pt x="14839" y="134842"/>
                  </a:lnTo>
                  <a:lnTo>
                    <a:pt x="45220" y="136913"/>
                  </a:lnTo>
                  <a:lnTo>
                    <a:pt x="54428" y="134727"/>
                  </a:lnTo>
                  <a:lnTo>
                    <a:pt x="80970" y="119340"/>
                  </a:lnTo>
                  <a:lnTo>
                    <a:pt x="116173" y="92658"/>
                  </a:lnTo>
                  <a:lnTo>
                    <a:pt x="133265" y="68303"/>
                  </a:lnTo>
                  <a:lnTo>
                    <a:pt x="137868" y="58231"/>
                  </a:lnTo>
                  <a:lnTo>
                    <a:pt x="139914" y="48110"/>
                  </a:lnTo>
                  <a:lnTo>
                    <a:pt x="138565" y="40225"/>
                  </a:lnTo>
                  <a:lnTo>
                    <a:pt x="137020" y="36937"/>
                  </a:lnTo>
                  <a:lnTo>
                    <a:pt x="135144" y="34745"/>
                  </a:lnTo>
                  <a:lnTo>
                    <a:pt x="130801" y="32310"/>
                  </a:lnTo>
                  <a:lnTo>
                    <a:pt x="123596" y="30939"/>
                  </a:lnTo>
                  <a:lnTo>
                    <a:pt x="112054" y="34578"/>
                  </a:lnTo>
                  <a:lnTo>
                    <a:pt x="82994" y="65455"/>
                  </a:lnTo>
                  <a:lnTo>
                    <a:pt x="71895" y="89114"/>
                  </a:lnTo>
                  <a:lnTo>
                    <a:pt x="60560" y="126602"/>
                  </a:lnTo>
                  <a:lnTo>
                    <a:pt x="54429" y="152293"/>
                  </a:lnTo>
                  <a:lnTo>
                    <a:pt x="56828" y="188628"/>
                  </a:lnTo>
                  <a:lnTo>
                    <a:pt x="61597" y="220515"/>
                  </a:lnTo>
                  <a:lnTo>
                    <a:pt x="68198" y="231432"/>
                  </a:lnTo>
                  <a:lnTo>
                    <a:pt x="77623" y="239106"/>
                  </a:lnTo>
                  <a:lnTo>
                    <a:pt x="96362" y="247340"/>
                  </a:lnTo>
                  <a:lnTo>
                    <a:pt x="107638" y="249563"/>
                  </a:lnTo>
                  <a:lnTo>
                    <a:pt x="127551" y="246769"/>
                  </a:lnTo>
                  <a:lnTo>
                    <a:pt x="164574" y="227545"/>
                  </a:lnTo>
                  <a:lnTo>
                    <a:pt x="202532" y="196875"/>
                  </a:lnTo>
                  <a:lnTo>
                    <a:pt x="236568" y="159753"/>
                  </a:lnTo>
                  <a:lnTo>
                    <a:pt x="263273" y="121782"/>
                  </a:lnTo>
                  <a:lnTo>
                    <a:pt x="293807" y="83857"/>
                  </a:lnTo>
                  <a:lnTo>
                    <a:pt x="293095" y="104485"/>
                  </a:lnTo>
                  <a:lnTo>
                    <a:pt x="285660" y="136381"/>
                  </a:lnTo>
                  <a:lnTo>
                    <a:pt x="278779" y="174208"/>
                  </a:lnTo>
                  <a:lnTo>
                    <a:pt x="265584" y="210780"/>
                  </a:lnTo>
                  <a:lnTo>
                    <a:pt x="264879" y="214141"/>
                  </a:lnTo>
                  <a:lnTo>
                    <a:pt x="263563" y="216381"/>
                  </a:lnTo>
                  <a:lnTo>
                    <a:pt x="261839" y="217875"/>
                  </a:lnTo>
                  <a:lnTo>
                    <a:pt x="259843" y="218870"/>
                  </a:lnTo>
                  <a:lnTo>
                    <a:pt x="258512" y="218687"/>
                  </a:lnTo>
                  <a:lnTo>
                    <a:pt x="257625" y="217719"/>
                  </a:lnTo>
                  <a:lnTo>
                    <a:pt x="256639" y="214385"/>
                  </a:lnTo>
                  <a:lnTo>
                    <a:pt x="255954" y="198852"/>
                  </a:lnTo>
                  <a:lnTo>
                    <a:pt x="261895" y="164372"/>
                  </a:lnTo>
                  <a:lnTo>
                    <a:pt x="265262" y="133851"/>
                  </a:lnTo>
                  <a:lnTo>
                    <a:pt x="273879" y="100254"/>
                  </a:lnTo>
                  <a:lnTo>
                    <a:pt x="287157" y="68850"/>
                  </a:lnTo>
                  <a:lnTo>
                    <a:pt x="306814" y="35989"/>
                  </a:lnTo>
                  <a:lnTo>
                    <a:pt x="325984" y="18576"/>
                  </a:lnTo>
                  <a:lnTo>
                    <a:pt x="338103" y="12424"/>
                  </a:lnTo>
                  <a:lnTo>
                    <a:pt x="372271" y="1903"/>
                  </a:lnTo>
                  <a:lnTo>
                    <a:pt x="402403" y="0"/>
                  </a:lnTo>
                  <a:lnTo>
                    <a:pt x="407909" y="2192"/>
                  </a:lnTo>
                  <a:lnTo>
                    <a:pt x="415870" y="75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833"/>
            <p:cNvSpPr/>
            <p:nvPr/>
          </p:nvSpPr>
          <p:spPr>
            <a:xfrm>
              <a:off x="1958343" y="2103747"/>
              <a:ext cx="175258" cy="203456"/>
            </a:xfrm>
            <a:custGeom>
              <a:avLst/>
              <a:gdLst/>
              <a:ahLst/>
              <a:cxnLst/>
              <a:rect l="0" t="0" r="0" b="0"/>
              <a:pathLst>
                <a:path w="175258" h="203456">
                  <a:moveTo>
                    <a:pt x="15236" y="22232"/>
                  </a:moveTo>
                  <a:lnTo>
                    <a:pt x="15236" y="39399"/>
                  </a:lnTo>
                  <a:lnTo>
                    <a:pt x="22150" y="76837"/>
                  </a:lnTo>
                  <a:lnTo>
                    <a:pt x="22763" y="113839"/>
                  </a:lnTo>
                  <a:lnTo>
                    <a:pt x="17601" y="148575"/>
                  </a:lnTo>
                  <a:lnTo>
                    <a:pt x="13446" y="173499"/>
                  </a:lnTo>
                  <a:lnTo>
                    <a:pt x="7086" y="187279"/>
                  </a:lnTo>
                  <a:lnTo>
                    <a:pt x="3147" y="193800"/>
                  </a:lnTo>
                  <a:lnTo>
                    <a:pt x="411" y="203455"/>
                  </a:lnTo>
                  <a:lnTo>
                    <a:pt x="273" y="203161"/>
                  </a:lnTo>
                  <a:lnTo>
                    <a:pt x="0" y="169055"/>
                  </a:lnTo>
                  <a:lnTo>
                    <a:pt x="5234" y="137814"/>
                  </a:lnTo>
                  <a:lnTo>
                    <a:pt x="6558" y="121862"/>
                  </a:lnTo>
                  <a:lnTo>
                    <a:pt x="23964" y="84842"/>
                  </a:lnTo>
                  <a:lnTo>
                    <a:pt x="39570" y="47174"/>
                  </a:lnTo>
                  <a:lnTo>
                    <a:pt x="58707" y="19069"/>
                  </a:lnTo>
                  <a:lnTo>
                    <a:pt x="73743" y="6525"/>
                  </a:lnTo>
                  <a:lnTo>
                    <a:pt x="83855" y="2552"/>
                  </a:lnTo>
                  <a:lnTo>
                    <a:pt x="108189" y="0"/>
                  </a:lnTo>
                  <a:lnTo>
                    <a:pt x="113612" y="1484"/>
                  </a:lnTo>
                  <a:lnTo>
                    <a:pt x="126135" y="11663"/>
                  </a:lnTo>
                  <a:lnTo>
                    <a:pt x="135363" y="20640"/>
                  </a:lnTo>
                  <a:lnTo>
                    <a:pt x="140593" y="32531"/>
                  </a:lnTo>
                  <a:lnTo>
                    <a:pt x="149462" y="69152"/>
                  </a:lnTo>
                  <a:lnTo>
                    <a:pt x="151817" y="104533"/>
                  </a:lnTo>
                  <a:lnTo>
                    <a:pt x="156327" y="136232"/>
                  </a:lnTo>
                  <a:lnTo>
                    <a:pt x="160135" y="159176"/>
                  </a:lnTo>
                  <a:lnTo>
                    <a:pt x="161788" y="161788"/>
                  </a:lnTo>
                  <a:lnTo>
                    <a:pt x="163738" y="163530"/>
                  </a:lnTo>
                  <a:lnTo>
                    <a:pt x="165904" y="167722"/>
                  </a:lnTo>
                  <a:lnTo>
                    <a:pt x="166481" y="170026"/>
                  </a:lnTo>
                  <a:lnTo>
                    <a:pt x="167713" y="170715"/>
                  </a:lnTo>
                  <a:lnTo>
                    <a:pt x="169381" y="170327"/>
                  </a:lnTo>
                  <a:lnTo>
                    <a:pt x="175257" y="1670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834"/>
            <p:cNvSpPr/>
            <p:nvPr/>
          </p:nvSpPr>
          <p:spPr>
            <a:xfrm>
              <a:off x="1684020" y="2026920"/>
              <a:ext cx="121921" cy="68581"/>
            </a:xfrm>
            <a:custGeom>
              <a:avLst/>
              <a:gdLst/>
              <a:ahLst/>
              <a:cxnLst/>
              <a:rect l="0" t="0" r="0" b="0"/>
              <a:pathLst>
                <a:path w="121921" h="68581">
                  <a:moveTo>
                    <a:pt x="0" y="68580"/>
                  </a:moveTo>
                  <a:lnTo>
                    <a:pt x="16577" y="58033"/>
                  </a:lnTo>
                  <a:lnTo>
                    <a:pt x="47746" y="35174"/>
                  </a:lnTo>
                  <a:lnTo>
                    <a:pt x="75859" y="20205"/>
                  </a:lnTo>
                  <a:lnTo>
                    <a:pt x="111567" y="4492"/>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835"/>
            <p:cNvSpPr/>
            <p:nvPr/>
          </p:nvSpPr>
          <p:spPr>
            <a:xfrm>
              <a:off x="1706879" y="2209800"/>
              <a:ext cx="91442" cy="60960"/>
            </a:xfrm>
            <a:custGeom>
              <a:avLst/>
              <a:gdLst/>
              <a:ahLst/>
              <a:cxnLst/>
              <a:rect l="0" t="0" r="0" b="0"/>
              <a:pathLst>
                <a:path w="91442" h="60960">
                  <a:moveTo>
                    <a:pt x="0" y="60959"/>
                  </a:moveTo>
                  <a:lnTo>
                    <a:pt x="17696" y="45521"/>
                  </a:lnTo>
                  <a:lnTo>
                    <a:pt x="50944" y="21367"/>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836"/>
            <p:cNvSpPr/>
            <p:nvPr/>
          </p:nvSpPr>
          <p:spPr>
            <a:xfrm>
              <a:off x="1585786" y="2118359"/>
              <a:ext cx="281115" cy="287556"/>
            </a:xfrm>
            <a:custGeom>
              <a:avLst/>
              <a:gdLst/>
              <a:ahLst/>
              <a:cxnLst/>
              <a:rect l="0" t="0" r="0" b="0"/>
              <a:pathLst>
                <a:path w="281115" h="287556">
                  <a:moveTo>
                    <a:pt x="98234" y="0"/>
                  </a:moveTo>
                  <a:lnTo>
                    <a:pt x="102279" y="0"/>
                  </a:lnTo>
                  <a:lnTo>
                    <a:pt x="103470" y="847"/>
                  </a:lnTo>
                  <a:lnTo>
                    <a:pt x="104265" y="2258"/>
                  </a:lnTo>
                  <a:lnTo>
                    <a:pt x="105540" y="10606"/>
                  </a:lnTo>
                  <a:lnTo>
                    <a:pt x="95220" y="44136"/>
                  </a:lnTo>
                  <a:lnTo>
                    <a:pt x="79356" y="81971"/>
                  </a:lnTo>
                  <a:lnTo>
                    <a:pt x="64889" y="112812"/>
                  </a:lnTo>
                  <a:lnTo>
                    <a:pt x="49031" y="148385"/>
                  </a:lnTo>
                  <a:lnTo>
                    <a:pt x="30315" y="184889"/>
                  </a:lnTo>
                  <a:lnTo>
                    <a:pt x="17808" y="216684"/>
                  </a:lnTo>
                  <a:lnTo>
                    <a:pt x="3356" y="248354"/>
                  </a:lnTo>
                  <a:lnTo>
                    <a:pt x="0" y="271167"/>
                  </a:lnTo>
                  <a:lnTo>
                    <a:pt x="1798" y="279410"/>
                  </a:lnTo>
                  <a:lnTo>
                    <a:pt x="3463" y="282794"/>
                  </a:lnTo>
                  <a:lnTo>
                    <a:pt x="5420" y="285049"/>
                  </a:lnTo>
                  <a:lnTo>
                    <a:pt x="9852" y="287555"/>
                  </a:lnTo>
                  <a:lnTo>
                    <a:pt x="25197" y="284921"/>
                  </a:lnTo>
                  <a:lnTo>
                    <a:pt x="62808" y="274044"/>
                  </a:lnTo>
                  <a:lnTo>
                    <a:pt x="91406" y="266619"/>
                  </a:lnTo>
                  <a:lnTo>
                    <a:pt x="123586" y="259056"/>
                  </a:lnTo>
                  <a:lnTo>
                    <a:pt x="157674" y="251453"/>
                  </a:lnTo>
                  <a:lnTo>
                    <a:pt x="195488" y="245344"/>
                  </a:lnTo>
                  <a:lnTo>
                    <a:pt x="227417" y="238901"/>
                  </a:lnTo>
                  <a:lnTo>
                    <a:pt x="261295" y="235609"/>
                  </a:lnTo>
                  <a:lnTo>
                    <a:pt x="273091" y="230236"/>
                  </a:lnTo>
                  <a:lnTo>
                    <a:pt x="281114"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837"/>
            <p:cNvSpPr/>
            <p:nvPr/>
          </p:nvSpPr>
          <p:spPr>
            <a:xfrm>
              <a:off x="1167465" y="2308859"/>
              <a:ext cx="156019" cy="165643"/>
            </a:xfrm>
            <a:custGeom>
              <a:avLst/>
              <a:gdLst/>
              <a:ahLst/>
              <a:cxnLst/>
              <a:rect l="0" t="0" r="0" b="0"/>
              <a:pathLst>
                <a:path w="156019" h="165643">
                  <a:moveTo>
                    <a:pt x="66975" y="0"/>
                  </a:moveTo>
                  <a:lnTo>
                    <a:pt x="62929" y="0"/>
                  </a:lnTo>
                  <a:lnTo>
                    <a:pt x="61738" y="847"/>
                  </a:lnTo>
                  <a:lnTo>
                    <a:pt x="60943" y="2258"/>
                  </a:lnTo>
                  <a:lnTo>
                    <a:pt x="60414" y="4046"/>
                  </a:lnTo>
                  <a:lnTo>
                    <a:pt x="52634" y="13844"/>
                  </a:lnTo>
                  <a:lnTo>
                    <a:pt x="41182" y="27339"/>
                  </a:lnTo>
                  <a:lnTo>
                    <a:pt x="22572" y="61550"/>
                  </a:lnTo>
                  <a:lnTo>
                    <a:pt x="9317" y="96794"/>
                  </a:lnTo>
                  <a:lnTo>
                    <a:pt x="0" y="132817"/>
                  </a:lnTo>
                  <a:lnTo>
                    <a:pt x="1366" y="143979"/>
                  </a:lnTo>
                  <a:lnTo>
                    <a:pt x="4795" y="153737"/>
                  </a:lnTo>
                  <a:lnTo>
                    <a:pt x="9141" y="160897"/>
                  </a:lnTo>
                  <a:lnTo>
                    <a:pt x="13179" y="163145"/>
                  </a:lnTo>
                  <a:lnTo>
                    <a:pt x="24439" y="165642"/>
                  </a:lnTo>
                  <a:lnTo>
                    <a:pt x="52364" y="161162"/>
                  </a:lnTo>
                  <a:lnTo>
                    <a:pt x="82339" y="149867"/>
                  </a:lnTo>
                  <a:lnTo>
                    <a:pt x="120331" y="125820"/>
                  </a:lnTo>
                  <a:lnTo>
                    <a:pt x="146282" y="100583"/>
                  </a:lnTo>
                  <a:lnTo>
                    <a:pt x="153022" y="89577"/>
                  </a:lnTo>
                  <a:lnTo>
                    <a:pt x="156018" y="79041"/>
                  </a:lnTo>
                  <a:lnTo>
                    <a:pt x="153659" y="59544"/>
                  </a:lnTo>
                  <a:lnTo>
                    <a:pt x="147598" y="45771"/>
                  </a:lnTo>
                  <a:lnTo>
                    <a:pt x="136395" y="32283"/>
                  </a:lnTo>
                  <a:lnTo>
                    <a:pt x="124921" y="27048"/>
                  </a:lnTo>
                  <a:lnTo>
                    <a:pt x="90239" y="23228"/>
                  </a:lnTo>
                  <a:lnTo>
                    <a:pt x="59355"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838"/>
            <p:cNvSpPr/>
            <p:nvPr/>
          </p:nvSpPr>
          <p:spPr>
            <a:xfrm>
              <a:off x="1068530" y="2103120"/>
              <a:ext cx="150671" cy="388621"/>
            </a:xfrm>
            <a:custGeom>
              <a:avLst/>
              <a:gdLst/>
              <a:ahLst/>
              <a:cxnLst/>
              <a:rect l="0" t="0" r="0" b="0"/>
              <a:pathLst>
                <a:path w="150671" h="388621">
                  <a:moveTo>
                    <a:pt x="150670" y="0"/>
                  </a:moveTo>
                  <a:lnTo>
                    <a:pt x="146624" y="0"/>
                  </a:lnTo>
                  <a:lnTo>
                    <a:pt x="142381" y="4515"/>
                  </a:lnTo>
                  <a:lnTo>
                    <a:pt x="129415" y="33771"/>
                  </a:lnTo>
                  <a:lnTo>
                    <a:pt x="116620" y="65133"/>
                  </a:lnTo>
                  <a:lnTo>
                    <a:pt x="102104" y="97944"/>
                  </a:lnTo>
                  <a:lnTo>
                    <a:pt x="92114" y="124811"/>
                  </a:lnTo>
                  <a:lnTo>
                    <a:pt x="82029" y="153684"/>
                  </a:lnTo>
                  <a:lnTo>
                    <a:pt x="71903" y="183451"/>
                  </a:lnTo>
                  <a:lnTo>
                    <a:pt x="61757" y="213613"/>
                  </a:lnTo>
                  <a:lnTo>
                    <a:pt x="51604" y="246210"/>
                  </a:lnTo>
                  <a:lnTo>
                    <a:pt x="40600" y="278760"/>
                  </a:lnTo>
                  <a:lnTo>
                    <a:pt x="27243" y="307337"/>
                  </a:lnTo>
                  <a:lnTo>
                    <a:pt x="13534" y="339136"/>
                  </a:lnTo>
                  <a:lnTo>
                    <a:pt x="865" y="375988"/>
                  </a:lnTo>
                  <a:lnTo>
                    <a:pt x="0" y="380199"/>
                  </a:lnTo>
                  <a:lnTo>
                    <a:pt x="270" y="383006"/>
                  </a:lnTo>
                  <a:lnTo>
                    <a:pt x="1296" y="384877"/>
                  </a:lnTo>
                  <a:lnTo>
                    <a:pt x="4982" y="387880"/>
                  </a:lnTo>
                  <a:lnTo>
                    <a:pt x="13509"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839"/>
            <p:cNvSpPr/>
            <p:nvPr/>
          </p:nvSpPr>
          <p:spPr>
            <a:xfrm>
              <a:off x="893515" y="2156459"/>
              <a:ext cx="145654" cy="173179"/>
            </a:xfrm>
            <a:custGeom>
              <a:avLst/>
              <a:gdLst/>
              <a:ahLst/>
              <a:cxnLst/>
              <a:rect l="0" t="0" r="0" b="0"/>
              <a:pathLst>
                <a:path w="145654" h="173179">
                  <a:moveTo>
                    <a:pt x="112324" y="22861"/>
                  </a:moveTo>
                  <a:lnTo>
                    <a:pt x="86664" y="22861"/>
                  </a:lnTo>
                  <a:lnTo>
                    <a:pt x="81729" y="25118"/>
                  </a:lnTo>
                  <a:lnTo>
                    <a:pt x="49407" y="51379"/>
                  </a:lnTo>
                  <a:lnTo>
                    <a:pt x="21296" y="84566"/>
                  </a:lnTo>
                  <a:lnTo>
                    <a:pt x="4691" y="114448"/>
                  </a:lnTo>
                  <a:lnTo>
                    <a:pt x="0" y="137204"/>
                  </a:lnTo>
                  <a:lnTo>
                    <a:pt x="2655" y="155988"/>
                  </a:lnTo>
                  <a:lnTo>
                    <a:pt x="8804" y="168233"/>
                  </a:lnTo>
                  <a:lnTo>
                    <a:pt x="11984" y="170576"/>
                  </a:lnTo>
                  <a:lnTo>
                    <a:pt x="20033" y="173178"/>
                  </a:lnTo>
                  <a:lnTo>
                    <a:pt x="38130" y="170598"/>
                  </a:lnTo>
                  <a:lnTo>
                    <a:pt x="59579" y="160426"/>
                  </a:lnTo>
                  <a:lnTo>
                    <a:pt x="97163" y="130848"/>
                  </a:lnTo>
                  <a:lnTo>
                    <a:pt x="117710" y="112430"/>
                  </a:lnTo>
                  <a:lnTo>
                    <a:pt x="132265" y="90886"/>
                  </a:lnTo>
                  <a:lnTo>
                    <a:pt x="144768" y="60851"/>
                  </a:lnTo>
                  <a:lnTo>
                    <a:pt x="145653" y="47930"/>
                  </a:lnTo>
                  <a:lnTo>
                    <a:pt x="139322" y="25837"/>
                  </a:lnTo>
                  <a:lnTo>
                    <a:pt x="129918" y="11250"/>
                  </a:lnTo>
                  <a:lnTo>
                    <a:pt x="124942" y="5565"/>
                  </a:lnTo>
                  <a:lnTo>
                    <a:pt x="117650" y="2473"/>
                  </a:lnTo>
                  <a:lnTo>
                    <a:pt x="9708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840"/>
            <p:cNvSpPr/>
            <p:nvPr/>
          </p:nvSpPr>
          <p:spPr>
            <a:xfrm>
              <a:off x="689542" y="2240279"/>
              <a:ext cx="186136" cy="310365"/>
            </a:xfrm>
            <a:custGeom>
              <a:avLst/>
              <a:gdLst/>
              <a:ahLst/>
              <a:cxnLst/>
              <a:rect l="0" t="0" r="0" b="0"/>
              <a:pathLst>
                <a:path w="186136" h="310365">
                  <a:moveTo>
                    <a:pt x="80078" y="0"/>
                  </a:moveTo>
                  <a:lnTo>
                    <a:pt x="73147" y="6084"/>
                  </a:lnTo>
                  <a:lnTo>
                    <a:pt x="61843" y="13844"/>
                  </a:lnTo>
                  <a:lnTo>
                    <a:pt x="43287" y="40091"/>
                  </a:lnTo>
                  <a:lnTo>
                    <a:pt x="30038" y="75904"/>
                  </a:lnTo>
                  <a:lnTo>
                    <a:pt x="21036" y="111484"/>
                  </a:lnTo>
                  <a:lnTo>
                    <a:pt x="12632" y="139296"/>
                  </a:lnTo>
                  <a:lnTo>
                    <a:pt x="7769" y="168589"/>
                  </a:lnTo>
                  <a:lnTo>
                    <a:pt x="4760" y="196849"/>
                  </a:lnTo>
                  <a:lnTo>
                    <a:pt x="0" y="231799"/>
                  </a:lnTo>
                  <a:lnTo>
                    <a:pt x="3199" y="262756"/>
                  </a:lnTo>
                  <a:lnTo>
                    <a:pt x="11865" y="291886"/>
                  </a:lnTo>
                  <a:lnTo>
                    <a:pt x="17588" y="299907"/>
                  </a:lnTo>
                  <a:lnTo>
                    <a:pt x="25775" y="306295"/>
                  </a:lnTo>
                  <a:lnTo>
                    <a:pt x="37317" y="309698"/>
                  </a:lnTo>
                  <a:lnTo>
                    <a:pt x="50913" y="310364"/>
                  </a:lnTo>
                  <a:lnTo>
                    <a:pt x="73694" y="305132"/>
                  </a:lnTo>
                  <a:lnTo>
                    <a:pt x="91916" y="297610"/>
                  </a:lnTo>
                  <a:lnTo>
                    <a:pt x="125126" y="267663"/>
                  </a:lnTo>
                  <a:lnTo>
                    <a:pt x="153887" y="236411"/>
                  </a:lnTo>
                  <a:lnTo>
                    <a:pt x="176125" y="201733"/>
                  </a:lnTo>
                  <a:lnTo>
                    <a:pt x="183607" y="176331"/>
                  </a:lnTo>
                  <a:lnTo>
                    <a:pt x="186135" y="144145"/>
                  </a:lnTo>
                  <a:lnTo>
                    <a:pt x="184880" y="117593"/>
                  </a:lnTo>
                  <a:lnTo>
                    <a:pt x="175383" y="99095"/>
                  </a:lnTo>
                  <a:lnTo>
                    <a:pt x="169566" y="91174"/>
                  </a:lnTo>
                  <a:lnTo>
                    <a:pt x="153442" y="81954"/>
                  </a:lnTo>
                  <a:lnTo>
                    <a:pt x="120062" y="70927"/>
                  </a:lnTo>
                  <a:lnTo>
                    <a:pt x="108855" y="70470"/>
                  </a:lnTo>
                  <a:lnTo>
                    <a:pt x="80078"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841"/>
            <p:cNvSpPr/>
            <p:nvPr/>
          </p:nvSpPr>
          <p:spPr>
            <a:xfrm>
              <a:off x="375397" y="2241746"/>
              <a:ext cx="218964" cy="417635"/>
            </a:xfrm>
            <a:custGeom>
              <a:avLst/>
              <a:gdLst/>
              <a:ahLst/>
              <a:cxnLst/>
              <a:rect l="0" t="0" r="0" b="0"/>
              <a:pathLst>
                <a:path w="218964" h="417635">
                  <a:moveTo>
                    <a:pt x="218963" y="21394"/>
                  </a:moveTo>
                  <a:lnTo>
                    <a:pt x="214917" y="21394"/>
                  </a:lnTo>
                  <a:lnTo>
                    <a:pt x="210674" y="19136"/>
                  </a:lnTo>
                  <a:lnTo>
                    <a:pt x="182917" y="3481"/>
                  </a:lnTo>
                  <a:lnTo>
                    <a:pt x="168019" y="0"/>
                  </a:lnTo>
                  <a:lnTo>
                    <a:pt x="134455" y="7015"/>
                  </a:lnTo>
                  <a:lnTo>
                    <a:pt x="104527" y="20529"/>
                  </a:lnTo>
                  <a:lnTo>
                    <a:pt x="73309" y="46435"/>
                  </a:lnTo>
                  <a:lnTo>
                    <a:pt x="39924" y="81028"/>
                  </a:lnTo>
                  <a:lnTo>
                    <a:pt x="21981" y="109336"/>
                  </a:lnTo>
                  <a:lnTo>
                    <a:pt x="8197" y="142277"/>
                  </a:lnTo>
                  <a:lnTo>
                    <a:pt x="0" y="179704"/>
                  </a:lnTo>
                  <a:lnTo>
                    <a:pt x="2626" y="203767"/>
                  </a:lnTo>
                  <a:lnTo>
                    <a:pt x="8795" y="214773"/>
                  </a:lnTo>
                  <a:lnTo>
                    <a:pt x="12811" y="218893"/>
                  </a:lnTo>
                  <a:lnTo>
                    <a:pt x="21788" y="223471"/>
                  </a:lnTo>
                  <a:lnTo>
                    <a:pt x="45394" y="226410"/>
                  </a:lnTo>
                  <a:lnTo>
                    <a:pt x="59694" y="222297"/>
                  </a:lnTo>
                  <a:lnTo>
                    <a:pt x="93616" y="205858"/>
                  </a:lnTo>
                  <a:lnTo>
                    <a:pt x="125999" y="180221"/>
                  </a:lnTo>
                  <a:lnTo>
                    <a:pt x="158973" y="143156"/>
                  </a:lnTo>
                  <a:lnTo>
                    <a:pt x="181744" y="112802"/>
                  </a:lnTo>
                  <a:lnTo>
                    <a:pt x="191472" y="90811"/>
                  </a:lnTo>
                  <a:lnTo>
                    <a:pt x="195831" y="54329"/>
                  </a:lnTo>
                  <a:lnTo>
                    <a:pt x="195922" y="50971"/>
                  </a:lnTo>
                  <a:lnTo>
                    <a:pt x="193764" y="44981"/>
                  </a:lnTo>
                  <a:lnTo>
                    <a:pt x="192004" y="42199"/>
                  </a:lnTo>
                  <a:lnTo>
                    <a:pt x="191677" y="41190"/>
                  </a:lnTo>
                  <a:lnTo>
                    <a:pt x="192305" y="41365"/>
                  </a:lnTo>
                  <a:lnTo>
                    <a:pt x="193571" y="42328"/>
                  </a:lnTo>
                  <a:lnTo>
                    <a:pt x="194977" y="45655"/>
                  </a:lnTo>
                  <a:lnTo>
                    <a:pt x="195352" y="47728"/>
                  </a:lnTo>
                  <a:lnTo>
                    <a:pt x="189145" y="84555"/>
                  </a:lnTo>
                  <a:lnTo>
                    <a:pt x="187832" y="112545"/>
                  </a:lnTo>
                  <a:lnTo>
                    <a:pt x="183304" y="148120"/>
                  </a:lnTo>
                  <a:lnTo>
                    <a:pt x="181948" y="175930"/>
                  </a:lnTo>
                  <a:lnTo>
                    <a:pt x="181345" y="205223"/>
                  </a:lnTo>
                  <a:lnTo>
                    <a:pt x="180230" y="235176"/>
                  </a:lnTo>
                  <a:lnTo>
                    <a:pt x="176913" y="265421"/>
                  </a:lnTo>
                  <a:lnTo>
                    <a:pt x="174874" y="293539"/>
                  </a:lnTo>
                  <a:lnTo>
                    <a:pt x="173726" y="330912"/>
                  </a:lnTo>
                  <a:lnTo>
                    <a:pt x="173386" y="361176"/>
                  </a:lnTo>
                  <a:lnTo>
                    <a:pt x="174108" y="395053"/>
                  </a:lnTo>
                  <a:lnTo>
                    <a:pt x="180863" y="4176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MARTInkShape-Group62"/>
          <p:cNvGrpSpPr/>
          <p:nvPr/>
        </p:nvGrpSpPr>
        <p:grpSpPr>
          <a:xfrm>
            <a:off x="1897407" y="3608288"/>
            <a:ext cx="1975940" cy="361732"/>
            <a:chOff x="1897407" y="3608288"/>
            <a:chExt cx="1975940" cy="361732"/>
          </a:xfrm>
        </p:grpSpPr>
        <p:sp>
          <p:nvSpPr>
            <p:cNvPr id="58" name="SMARTInkShape-842"/>
            <p:cNvSpPr/>
            <p:nvPr/>
          </p:nvSpPr>
          <p:spPr>
            <a:xfrm>
              <a:off x="3720106" y="3741419"/>
              <a:ext cx="153241" cy="190046"/>
            </a:xfrm>
            <a:custGeom>
              <a:avLst/>
              <a:gdLst/>
              <a:ahLst/>
              <a:cxnLst/>
              <a:rect l="0" t="0" r="0" b="0"/>
              <a:pathLst>
                <a:path w="153241" h="190046">
                  <a:moveTo>
                    <a:pt x="120374" y="0"/>
                  </a:moveTo>
                  <a:lnTo>
                    <a:pt x="84328" y="0"/>
                  </a:lnTo>
                  <a:lnTo>
                    <a:pt x="47730" y="6561"/>
                  </a:lnTo>
                  <a:lnTo>
                    <a:pt x="17296" y="15319"/>
                  </a:lnTo>
                  <a:lnTo>
                    <a:pt x="0" y="29077"/>
                  </a:lnTo>
                  <a:lnTo>
                    <a:pt x="331" y="30392"/>
                  </a:lnTo>
                  <a:lnTo>
                    <a:pt x="2957" y="34110"/>
                  </a:lnTo>
                  <a:lnTo>
                    <a:pt x="36829" y="55641"/>
                  </a:lnTo>
                  <a:lnTo>
                    <a:pt x="48529" y="63676"/>
                  </a:lnTo>
                  <a:lnTo>
                    <a:pt x="85251" y="78429"/>
                  </a:lnTo>
                  <a:lnTo>
                    <a:pt x="118508" y="99689"/>
                  </a:lnTo>
                  <a:lnTo>
                    <a:pt x="144681" y="124543"/>
                  </a:lnTo>
                  <a:lnTo>
                    <a:pt x="151779" y="134657"/>
                  </a:lnTo>
                  <a:lnTo>
                    <a:pt x="153164" y="138878"/>
                  </a:lnTo>
                  <a:lnTo>
                    <a:pt x="153240" y="142539"/>
                  </a:lnTo>
                  <a:lnTo>
                    <a:pt x="149474" y="162422"/>
                  </a:lnTo>
                  <a:lnTo>
                    <a:pt x="142903" y="168990"/>
                  </a:lnTo>
                  <a:lnTo>
                    <a:pt x="111707" y="182724"/>
                  </a:lnTo>
                  <a:lnTo>
                    <a:pt x="87325" y="188196"/>
                  </a:lnTo>
                  <a:lnTo>
                    <a:pt x="52792" y="190045"/>
                  </a:lnTo>
                  <a:lnTo>
                    <a:pt x="21313"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843"/>
            <p:cNvSpPr/>
            <p:nvPr/>
          </p:nvSpPr>
          <p:spPr>
            <a:xfrm>
              <a:off x="3224319" y="3734105"/>
              <a:ext cx="440901" cy="174879"/>
            </a:xfrm>
            <a:custGeom>
              <a:avLst/>
              <a:gdLst/>
              <a:ahLst/>
              <a:cxnLst/>
              <a:rect l="0" t="0" r="0" b="0"/>
              <a:pathLst>
                <a:path w="440901" h="174879">
                  <a:moveTo>
                    <a:pt x="6561" y="45414"/>
                  </a:moveTo>
                  <a:lnTo>
                    <a:pt x="6561" y="49460"/>
                  </a:lnTo>
                  <a:lnTo>
                    <a:pt x="5714" y="50651"/>
                  </a:lnTo>
                  <a:lnTo>
                    <a:pt x="4303" y="51446"/>
                  </a:lnTo>
                  <a:lnTo>
                    <a:pt x="2516" y="51975"/>
                  </a:lnTo>
                  <a:lnTo>
                    <a:pt x="1324" y="53175"/>
                  </a:lnTo>
                  <a:lnTo>
                    <a:pt x="0" y="56766"/>
                  </a:lnTo>
                  <a:lnTo>
                    <a:pt x="493" y="58909"/>
                  </a:lnTo>
                  <a:lnTo>
                    <a:pt x="5233" y="65970"/>
                  </a:lnTo>
                  <a:lnTo>
                    <a:pt x="12846" y="73424"/>
                  </a:lnTo>
                  <a:lnTo>
                    <a:pt x="34994" y="86064"/>
                  </a:lnTo>
                  <a:lnTo>
                    <a:pt x="49886" y="89632"/>
                  </a:lnTo>
                  <a:lnTo>
                    <a:pt x="75326" y="89991"/>
                  </a:lnTo>
                  <a:lnTo>
                    <a:pt x="108801" y="78111"/>
                  </a:lnTo>
                  <a:lnTo>
                    <a:pt x="132213" y="68211"/>
                  </a:lnTo>
                  <a:lnTo>
                    <a:pt x="139453" y="62319"/>
                  </a:lnTo>
                  <a:lnTo>
                    <a:pt x="153653" y="43930"/>
                  </a:lnTo>
                  <a:lnTo>
                    <a:pt x="156601" y="36005"/>
                  </a:lnTo>
                  <a:lnTo>
                    <a:pt x="157388" y="31522"/>
                  </a:lnTo>
                  <a:lnTo>
                    <a:pt x="156004" y="24282"/>
                  </a:lnTo>
                  <a:lnTo>
                    <a:pt x="152722" y="15446"/>
                  </a:lnTo>
                  <a:lnTo>
                    <a:pt x="152262" y="12736"/>
                  </a:lnTo>
                  <a:lnTo>
                    <a:pt x="147234" y="7466"/>
                  </a:lnTo>
                  <a:lnTo>
                    <a:pt x="140202" y="3149"/>
                  </a:lnTo>
                  <a:lnTo>
                    <a:pt x="134255" y="1230"/>
                  </a:lnTo>
                  <a:lnTo>
                    <a:pt x="126531" y="2635"/>
                  </a:lnTo>
                  <a:lnTo>
                    <a:pt x="107776" y="10435"/>
                  </a:lnTo>
                  <a:lnTo>
                    <a:pt x="73602" y="39797"/>
                  </a:lnTo>
                  <a:lnTo>
                    <a:pt x="51287" y="63433"/>
                  </a:lnTo>
                  <a:lnTo>
                    <a:pt x="35039" y="99120"/>
                  </a:lnTo>
                  <a:lnTo>
                    <a:pt x="31085" y="121723"/>
                  </a:lnTo>
                  <a:lnTo>
                    <a:pt x="32418" y="132387"/>
                  </a:lnTo>
                  <a:lnTo>
                    <a:pt x="43362" y="155050"/>
                  </a:lnTo>
                  <a:lnTo>
                    <a:pt x="51421" y="164979"/>
                  </a:lnTo>
                  <a:lnTo>
                    <a:pt x="62905" y="170521"/>
                  </a:lnTo>
                  <a:lnTo>
                    <a:pt x="98396" y="174371"/>
                  </a:lnTo>
                  <a:lnTo>
                    <a:pt x="132107" y="174878"/>
                  </a:lnTo>
                  <a:lnTo>
                    <a:pt x="167058" y="168913"/>
                  </a:lnTo>
                  <a:lnTo>
                    <a:pt x="174519" y="168387"/>
                  </a:lnTo>
                  <a:lnTo>
                    <a:pt x="187324" y="163287"/>
                  </a:lnTo>
                  <a:lnTo>
                    <a:pt x="224877" y="131538"/>
                  </a:lnTo>
                  <a:lnTo>
                    <a:pt x="247556" y="96201"/>
                  </a:lnTo>
                  <a:lnTo>
                    <a:pt x="264124" y="66180"/>
                  </a:lnTo>
                  <a:lnTo>
                    <a:pt x="265191" y="58246"/>
                  </a:lnTo>
                  <a:lnTo>
                    <a:pt x="266188" y="56509"/>
                  </a:lnTo>
                  <a:lnTo>
                    <a:pt x="267698" y="55351"/>
                  </a:lnTo>
                  <a:lnTo>
                    <a:pt x="272935" y="53170"/>
                  </a:lnTo>
                  <a:lnTo>
                    <a:pt x="273252" y="81556"/>
                  </a:lnTo>
                  <a:lnTo>
                    <a:pt x="265499" y="117415"/>
                  </a:lnTo>
                  <a:lnTo>
                    <a:pt x="258362" y="153876"/>
                  </a:lnTo>
                  <a:lnTo>
                    <a:pt x="258023" y="167197"/>
                  </a:lnTo>
                  <a:lnTo>
                    <a:pt x="258021" y="163248"/>
                  </a:lnTo>
                  <a:lnTo>
                    <a:pt x="265781" y="132233"/>
                  </a:lnTo>
                  <a:lnTo>
                    <a:pt x="273790" y="99598"/>
                  </a:lnTo>
                  <a:lnTo>
                    <a:pt x="286030" y="61612"/>
                  </a:lnTo>
                  <a:lnTo>
                    <a:pt x="298669" y="33175"/>
                  </a:lnTo>
                  <a:lnTo>
                    <a:pt x="306002" y="25017"/>
                  </a:lnTo>
                  <a:lnTo>
                    <a:pt x="330285" y="10179"/>
                  </a:lnTo>
                  <a:lnTo>
                    <a:pt x="355550" y="2016"/>
                  </a:lnTo>
                  <a:lnTo>
                    <a:pt x="388363" y="0"/>
                  </a:lnTo>
                  <a:lnTo>
                    <a:pt x="426421" y="568"/>
                  </a:lnTo>
                  <a:lnTo>
                    <a:pt x="440900" y="73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844"/>
            <p:cNvSpPr/>
            <p:nvPr/>
          </p:nvSpPr>
          <p:spPr>
            <a:xfrm>
              <a:off x="3048476" y="3749040"/>
              <a:ext cx="121444" cy="143143"/>
            </a:xfrm>
            <a:custGeom>
              <a:avLst/>
              <a:gdLst/>
              <a:ahLst/>
              <a:cxnLst/>
              <a:rect l="0" t="0" r="0" b="0"/>
              <a:pathLst>
                <a:path w="121444" h="143143">
                  <a:moveTo>
                    <a:pt x="106204" y="0"/>
                  </a:moveTo>
                  <a:lnTo>
                    <a:pt x="92116" y="0"/>
                  </a:lnTo>
                  <a:lnTo>
                    <a:pt x="87260" y="4045"/>
                  </a:lnTo>
                  <a:lnTo>
                    <a:pt x="80568" y="6031"/>
                  </a:lnTo>
                  <a:lnTo>
                    <a:pt x="67281" y="9406"/>
                  </a:lnTo>
                  <a:lnTo>
                    <a:pt x="57578" y="14341"/>
                  </a:lnTo>
                  <a:lnTo>
                    <a:pt x="43442" y="26638"/>
                  </a:lnTo>
                  <a:lnTo>
                    <a:pt x="19975" y="61225"/>
                  </a:lnTo>
                  <a:lnTo>
                    <a:pt x="3145" y="93780"/>
                  </a:lnTo>
                  <a:lnTo>
                    <a:pt x="0" y="119353"/>
                  </a:lnTo>
                  <a:lnTo>
                    <a:pt x="1535" y="123596"/>
                  </a:lnTo>
                  <a:lnTo>
                    <a:pt x="7755" y="130566"/>
                  </a:lnTo>
                  <a:lnTo>
                    <a:pt x="20777" y="139251"/>
                  </a:lnTo>
                  <a:lnTo>
                    <a:pt x="35360" y="143142"/>
                  </a:lnTo>
                  <a:lnTo>
                    <a:pt x="61541" y="138373"/>
                  </a:lnTo>
                  <a:lnTo>
                    <a:pt x="93430" y="129277"/>
                  </a:lnTo>
                  <a:lnTo>
                    <a:pt x="121443"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845"/>
            <p:cNvSpPr/>
            <p:nvPr/>
          </p:nvSpPr>
          <p:spPr>
            <a:xfrm>
              <a:off x="2828590" y="3741419"/>
              <a:ext cx="127828" cy="152231"/>
            </a:xfrm>
            <a:custGeom>
              <a:avLst/>
              <a:gdLst/>
              <a:ahLst/>
              <a:cxnLst/>
              <a:rect l="0" t="0" r="0" b="0"/>
              <a:pathLst>
                <a:path w="127828" h="152231">
                  <a:moveTo>
                    <a:pt x="13669" y="38100"/>
                  </a:moveTo>
                  <a:lnTo>
                    <a:pt x="9624" y="42146"/>
                  </a:lnTo>
                  <a:lnTo>
                    <a:pt x="7638" y="46390"/>
                  </a:lnTo>
                  <a:lnTo>
                    <a:pt x="60" y="84036"/>
                  </a:lnTo>
                  <a:lnTo>
                    <a:pt x="0" y="94076"/>
                  </a:lnTo>
                  <a:lnTo>
                    <a:pt x="7879" y="129546"/>
                  </a:lnTo>
                  <a:lnTo>
                    <a:pt x="14212" y="142524"/>
                  </a:lnTo>
                  <a:lnTo>
                    <a:pt x="16571" y="145816"/>
                  </a:lnTo>
                  <a:lnTo>
                    <a:pt x="19837" y="148011"/>
                  </a:lnTo>
                  <a:lnTo>
                    <a:pt x="31678" y="151100"/>
                  </a:lnTo>
                  <a:lnTo>
                    <a:pt x="50430" y="152230"/>
                  </a:lnTo>
                  <a:lnTo>
                    <a:pt x="57665" y="150067"/>
                  </a:lnTo>
                  <a:lnTo>
                    <a:pt x="82336" y="138547"/>
                  </a:lnTo>
                  <a:lnTo>
                    <a:pt x="110848" y="106464"/>
                  </a:lnTo>
                  <a:lnTo>
                    <a:pt x="122518" y="86318"/>
                  </a:lnTo>
                  <a:lnTo>
                    <a:pt x="126892" y="60795"/>
                  </a:lnTo>
                  <a:lnTo>
                    <a:pt x="127827" y="33333"/>
                  </a:lnTo>
                  <a:lnTo>
                    <a:pt x="125649" y="25258"/>
                  </a:lnTo>
                  <a:lnTo>
                    <a:pt x="123882" y="21919"/>
                  </a:lnTo>
                  <a:lnTo>
                    <a:pt x="121858" y="19692"/>
                  </a:lnTo>
                  <a:lnTo>
                    <a:pt x="115811" y="15713"/>
                  </a:lnTo>
                  <a:lnTo>
                    <a:pt x="114099" y="11782"/>
                  </a:lnTo>
                  <a:lnTo>
                    <a:pt x="112796" y="10395"/>
                  </a:lnTo>
                  <a:lnTo>
                    <a:pt x="109090" y="8853"/>
                  </a:lnTo>
                  <a:lnTo>
                    <a:pt x="107763" y="7595"/>
                  </a:lnTo>
                  <a:lnTo>
                    <a:pt x="10511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846"/>
            <p:cNvSpPr/>
            <p:nvPr/>
          </p:nvSpPr>
          <p:spPr>
            <a:xfrm>
              <a:off x="2523848" y="3620090"/>
              <a:ext cx="219353" cy="287444"/>
            </a:xfrm>
            <a:custGeom>
              <a:avLst/>
              <a:gdLst/>
              <a:ahLst/>
              <a:cxnLst/>
              <a:rect l="0" t="0" r="0" b="0"/>
              <a:pathLst>
                <a:path w="219353" h="287444">
                  <a:moveTo>
                    <a:pt x="97432" y="144190"/>
                  </a:moveTo>
                  <a:lnTo>
                    <a:pt x="93387" y="140144"/>
                  </a:lnTo>
                  <a:lnTo>
                    <a:pt x="89143" y="138158"/>
                  </a:lnTo>
                  <a:lnTo>
                    <a:pt x="71992" y="136662"/>
                  </a:lnTo>
                  <a:lnTo>
                    <a:pt x="60355" y="140642"/>
                  </a:lnTo>
                  <a:lnTo>
                    <a:pt x="53295" y="147128"/>
                  </a:lnTo>
                  <a:lnTo>
                    <a:pt x="46489" y="154809"/>
                  </a:lnTo>
                  <a:lnTo>
                    <a:pt x="28322" y="171154"/>
                  </a:lnTo>
                  <a:lnTo>
                    <a:pt x="15712" y="191126"/>
                  </a:lnTo>
                  <a:lnTo>
                    <a:pt x="2035" y="222933"/>
                  </a:lnTo>
                  <a:lnTo>
                    <a:pt x="0" y="236760"/>
                  </a:lnTo>
                  <a:lnTo>
                    <a:pt x="1353" y="246856"/>
                  </a:lnTo>
                  <a:lnTo>
                    <a:pt x="3930" y="255013"/>
                  </a:lnTo>
                  <a:lnTo>
                    <a:pt x="5075" y="264282"/>
                  </a:lnTo>
                  <a:lnTo>
                    <a:pt x="7074" y="267431"/>
                  </a:lnTo>
                  <a:lnTo>
                    <a:pt x="10100" y="269531"/>
                  </a:lnTo>
                  <a:lnTo>
                    <a:pt x="17131" y="272710"/>
                  </a:lnTo>
                  <a:lnTo>
                    <a:pt x="23078" y="276945"/>
                  </a:lnTo>
                  <a:lnTo>
                    <a:pt x="33059" y="277134"/>
                  </a:lnTo>
                  <a:lnTo>
                    <a:pt x="68910" y="265739"/>
                  </a:lnTo>
                  <a:lnTo>
                    <a:pt x="82215" y="260018"/>
                  </a:lnTo>
                  <a:lnTo>
                    <a:pt x="99226" y="246430"/>
                  </a:lnTo>
                  <a:lnTo>
                    <a:pt x="114144" y="226694"/>
                  </a:lnTo>
                  <a:lnTo>
                    <a:pt x="134022" y="189737"/>
                  </a:lnTo>
                  <a:lnTo>
                    <a:pt x="147431" y="153312"/>
                  </a:lnTo>
                  <a:lnTo>
                    <a:pt x="155614" y="123562"/>
                  </a:lnTo>
                  <a:lnTo>
                    <a:pt x="162555" y="94145"/>
                  </a:lnTo>
                  <a:lnTo>
                    <a:pt x="165329" y="61020"/>
                  </a:lnTo>
                  <a:lnTo>
                    <a:pt x="165952" y="22996"/>
                  </a:lnTo>
                  <a:lnTo>
                    <a:pt x="166010" y="0"/>
                  </a:lnTo>
                  <a:lnTo>
                    <a:pt x="166011" y="32567"/>
                  </a:lnTo>
                  <a:lnTo>
                    <a:pt x="166011" y="69189"/>
                  </a:lnTo>
                  <a:lnTo>
                    <a:pt x="166011" y="106828"/>
                  </a:lnTo>
                  <a:lnTo>
                    <a:pt x="166011" y="136788"/>
                  </a:lnTo>
                  <a:lnTo>
                    <a:pt x="166011" y="167114"/>
                  </a:lnTo>
                  <a:lnTo>
                    <a:pt x="166011" y="203657"/>
                  </a:lnTo>
                  <a:lnTo>
                    <a:pt x="174300" y="237022"/>
                  </a:lnTo>
                  <a:lnTo>
                    <a:pt x="181450" y="254386"/>
                  </a:lnTo>
                  <a:lnTo>
                    <a:pt x="194251" y="273370"/>
                  </a:lnTo>
                  <a:lnTo>
                    <a:pt x="196342" y="278649"/>
                  </a:lnTo>
                  <a:lnTo>
                    <a:pt x="200094" y="283818"/>
                  </a:lnTo>
                  <a:lnTo>
                    <a:pt x="204584" y="286680"/>
                  </a:lnTo>
                  <a:lnTo>
                    <a:pt x="206967" y="287443"/>
                  </a:lnTo>
                  <a:lnTo>
                    <a:pt x="209402" y="287105"/>
                  </a:lnTo>
                  <a:lnTo>
                    <a:pt x="219352" y="2813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847"/>
            <p:cNvSpPr/>
            <p:nvPr/>
          </p:nvSpPr>
          <p:spPr>
            <a:xfrm>
              <a:off x="2286476" y="3764280"/>
              <a:ext cx="157604" cy="135430"/>
            </a:xfrm>
            <a:custGeom>
              <a:avLst/>
              <a:gdLst/>
              <a:ahLst/>
              <a:cxnLst/>
              <a:rect l="0" t="0" r="0" b="0"/>
              <a:pathLst>
                <a:path w="157604" h="135430">
                  <a:moveTo>
                    <a:pt x="106203" y="7620"/>
                  </a:moveTo>
                  <a:lnTo>
                    <a:pt x="102158" y="3574"/>
                  </a:lnTo>
                  <a:lnTo>
                    <a:pt x="97915" y="1588"/>
                  </a:lnTo>
                  <a:lnTo>
                    <a:pt x="69127" y="27"/>
                  </a:lnTo>
                  <a:lnTo>
                    <a:pt x="62067" y="2269"/>
                  </a:lnTo>
                  <a:lnTo>
                    <a:pt x="28258" y="25176"/>
                  </a:lnTo>
                  <a:lnTo>
                    <a:pt x="19914" y="34896"/>
                  </a:lnTo>
                  <a:lnTo>
                    <a:pt x="4947" y="69161"/>
                  </a:lnTo>
                  <a:lnTo>
                    <a:pt x="0" y="103745"/>
                  </a:lnTo>
                  <a:lnTo>
                    <a:pt x="4251" y="114124"/>
                  </a:lnTo>
                  <a:lnTo>
                    <a:pt x="7755" y="119262"/>
                  </a:lnTo>
                  <a:lnTo>
                    <a:pt x="12631" y="122688"/>
                  </a:lnTo>
                  <a:lnTo>
                    <a:pt x="48109" y="134175"/>
                  </a:lnTo>
                  <a:lnTo>
                    <a:pt x="68952" y="135429"/>
                  </a:lnTo>
                  <a:lnTo>
                    <a:pt x="102270" y="126437"/>
                  </a:lnTo>
                  <a:lnTo>
                    <a:pt x="123708" y="115882"/>
                  </a:lnTo>
                  <a:lnTo>
                    <a:pt x="138295" y="103103"/>
                  </a:lnTo>
                  <a:lnTo>
                    <a:pt x="154007" y="82648"/>
                  </a:lnTo>
                  <a:lnTo>
                    <a:pt x="157083" y="72292"/>
                  </a:lnTo>
                  <a:lnTo>
                    <a:pt x="157603" y="60070"/>
                  </a:lnTo>
                  <a:lnTo>
                    <a:pt x="153136" y="44515"/>
                  </a:lnTo>
                  <a:lnTo>
                    <a:pt x="141589" y="28450"/>
                  </a:lnTo>
                  <a:lnTo>
                    <a:pt x="105032" y="5093"/>
                  </a:lnTo>
                  <a:lnTo>
                    <a:pt x="99192" y="2263"/>
                  </a:lnTo>
                  <a:lnTo>
                    <a:pt x="9096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848"/>
            <p:cNvSpPr/>
            <p:nvPr/>
          </p:nvSpPr>
          <p:spPr>
            <a:xfrm>
              <a:off x="2141221" y="3741878"/>
              <a:ext cx="129539" cy="174658"/>
            </a:xfrm>
            <a:custGeom>
              <a:avLst/>
              <a:gdLst/>
              <a:ahLst/>
              <a:cxnLst/>
              <a:rect l="0" t="0" r="0" b="0"/>
              <a:pathLst>
                <a:path w="129539" h="174658">
                  <a:moveTo>
                    <a:pt x="15238" y="37641"/>
                  </a:moveTo>
                  <a:lnTo>
                    <a:pt x="11193" y="41687"/>
                  </a:lnTo>
                  <a:lnTo>
                    <a:pt x="9207" y="45931"/>
                  </a:lnTo>
                  <a:lnTo>
                    <a:pt x="7680" y="83842"/>
                  </a:lnTo>
                  <a:lnTo>
                    <a:pt x="7624" y="121438"/>
                  </a:lnTo>
                  <a:lnTo>
                    <a:pt x="7619" y="157154"/>
                  </a:lnTo>
                  <a:lnTo>
                    <a:pt x="7619" y="160496"/>
                  </a:lnTo>
                  <a:lnTo>
                    <a:pt x="5361" y="166468"/>
                  </a:lnTo>
                  <a:lnTo>
                    <a:pt x="92" y="174657"/>
                  </a:lnTo>
                  <a:lnTo>
                    <a:pt x="0" y="141334"/>
                  </a:lnTo>
                  <a:lnTo>
                    <a:pt x="2257" y="120576"/>
                  </a:lnTo>
                  <a:lnTo>
                    <a:pt x="12996" y="83245"/>
                  </a:lnTo>
                  <a:lnTo>
                    <a:pt x="21253" y="61313"/>
                  </a:lnTo>
                  <a:lnTo>
                    <a:pt x="43327" y="28622"/>
                  </a:lnTo>
                  <a:lnTo>
                    <a:pt x="66393" y="12726"/>
                  </a:lnTo>
                  <a:lnTo>
                    <a:pt x="89227" y="1864"/>
                  </a:lnTo>
                  <a:lnTo>
                    <a:pt x="101162" y="0"/>
                  </a:lnTo>
                  <a:lnTo>
                    <a:pt x="106485" y="2003"/>
                  </a:lnTo>
                  <a:lnTo>
                    <a:pt x="111672" y="4869"/>
                  </a:lnTo>
                  <a:lnTo>
                    <a:pt x="129538" y="71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849"/>
            <p:cNvSpPr/>
            <p:nvPr/>
          </p:nvSpPr>
          <p:spPr>
            <a:xfrm>
              <a:off x="1897407" y="3608288"/>
              <a:ext cx="234100" cy="178853"/>
            </a:xfrm>
            <a:custGeom>
              <a:avLst/>
              <a:gdLst/>
              <a:ahLst/>
              <a:cxnLst/>
              <a:rect l="0" t="0" r="0" b="0"/>
              <a:pathLst>
                <a:path w="234100" h="178853">
                  <a:moveTo>
                    <a:pt x="7593" y="72171"/>
                  </a:moveTo>
                  <a:lnTo>
                    <a:pt x="3547" y="72171"/>
                  </a:lnTo>
                  <a:lnTo>
                    <a:pt x="2356" y="71325"/>
                  </a:lnTo>
                  <a:lnTo>
                    <a:pt x="1561" y="69914"/>
                  </a:lnTo>
                  <a:lnTo>
                    <a:pt x="286" y="61566"/>
                  </a:lnTo>
                  <a:lnTo>
                    <a:pt x="0" y="46732"/>
                  </a:lnTo>
                  <a:lnTo>
                    <a:pt x="4026" y="35095"/>
                  </a:lnTo>
                  <a:lnTo>
                    <a:pt x="10523" y="28035"/>
                  </a:lnTo>
                  <a:lnTo>
                    <a:pt x="34225" y="13960"/>
                  </a:lnTo>
                  <a:lnTo>
                    <a:pt x="54430" y="7040"/>
                  </a:lnTo>
                  <a:lnTo>
                    <a:pt x="91560" y="0"/>
                  </a:lnTo>
                  <a:lnTo>
                    <a:pt x="128005" y="2004"/>
                  </a:lnTo>
                  <a:lnTo>
                    <a:pt x="165559" y="5536"/>
                  </a:lnTo>
                  <a:lnTo>
                    <a:pt x="189864" y="14045"/>
                  </a:lnTo>
                  <a:lnTo>
                    <a:pt x="216787" y="32091"/>
                  </a:lnTo>
                  <a:lnTo>
                    <a:pt x="229126" y="46938"/>
                  </a:lnTo>
                  <a:lnTo>
                    <a:pt x="233052" y="57005"/>
                  </a:lnTo>
                  <a:lnTo>
                    <a:pt x="234099" y="62060"/>
                  </a:lnTo>
                  <a:lnTo>
                    <a:pt x="231527" y="81311"/>
                  </a:lnTo>
                  <a:lnTo>
                    <a:pt x="221358" y="99057"/>
                  </a:lnTo>
                  <a:lnTo>
                    <a:pt x="195554" y="125373"/>
                  </a:lnTo>
                  <a:lnTo>
                    <a:pt x="160505" y="150046"/>
                  </a:lnTo>
                  <a:lnTo>
                    <a:pt x="122850" y="168393"/>
                  </a:lnTo>
                  <a:lnTo>
                    <a:pt x="110135" y="175376"/>
                  </a:lnTo>
                  <a:lnTo>
                    <a:pt x="91413" y="1788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850"/>
            <p:cNvSpPr/>
            <p:nvPr/>
          </p:nvSpPr>
          <p:spPr>
            <a:xfrm>
              <a:off x="1912620" y="3741419"/>
              <a:ext cx="38101" cy="228601"/>
            </a:xfrm>
            <a:custGeom>
              <a:avLst/>
              <a:gdLst/>
              <a:ahLst/>
              <a:cxnLst/>
              <a:rect l="0" t="0" r="0" b="0"/>
              <a:pathLst>
                <a:path w="38101" h="228601">
                  <a:moveTo>
                    <a:pt x="38100" y="0"/>
                  </a:moveTo>
                  <a:lnTo>
                    <a:pt x="37253" y="13014"/>
                  </a:lnTo>
                  <a:lnTo>
                    <a:pt x="31539" y="50476"/>
                  </a:lnTo>
                  <a:lnTo>
                    <a:pt x="30793" y="79397"/>
                  </a:lnTo>
                  <a:lnTo>
                    <a:pt x="26527" y="113460"/>
                  </a:lnTo>
                  <a:lnTo>
                    <a:pt x="23946" y="146319"/>
                  </a:lnTo>
                  <a:lnTo>
                    <a:pt x="19136" y="177504"/>
                  </a:lnTo>
                  <a:lnTo>
                    <a:pt x="13495" y="209726"/>
                  </a:lnTo>
                  <a:lnTo>
                    <a:pt x="9360" y="219903"/>
                  </a:lnTo>
                  <a:lnTo>
                    <a:pt x="8780" y="222802"/>
                  </a:lnTo>
                  <a:lnTo>
                    <a:pt x="7547" y="224735"/>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63"/>
          <p:cNvGrpSpPr/>
          <p:nvPr/>
        </p:nvGrpSpPr>
        <p:grpSpPr>
          <a:xfrm>
            <a:off x="2125979" y="3101340"/>
            <a:ext cx="1773723" cy="365761"/>
            <a:chOff x="2125979" y="3101340"/>
            <a:chExt cx="1773723" cy="365761"/>
          </a:xfrm>
        </p:grpSpPr>
        <p:sp>
          <p:nvSpPr>
            <p:cNvPr id="68" name="SMARTInkShape-851"/>
            <p:cNvSpPr/>
            <p:nvPr/>
          </p:nvSpPr>
          <p:spPr>
            <a:xfrm>
              <a:off x="2956559" y="3177540"/>
              <a:ext cx="7622" cy="7620"/>
            </a:xfrm>
            <a:custGeom>
              <a:avLst/>
              <a:gdLst/>
              <a:ahLst/>
              <a:cxnLst/>
              <a:rect l="0" t="0" r="0" b="0"/>
              <a:pathLst>
                <a:path w="7622" h="7620">
                  <a:moveTo>
                    <a:pt x="7621" y="0"/>
                  </a:moveTo>
                  <a:lnTo>
                    <a:pt x="93" y="0"/>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852"/>
            <p:cNvSpPr/>
            <p:nvPr/>
          </p:nvSpPr>
          <p:spPr>
            <a:xfrm>
              <a:off x="2926080" y="3246119"/>
              <a:ext cx="1" cy="144782"/>
            </a:xfrm>
            <a:custGeom>
              <a:avLst/>
              <a:gdLst/>
              <a:ahLst/>
              <a:cxnLst/>
              <a:rect l="0" t="0" r="0" b="0"/>
              <a:pathLst>
                <a:path w="1" h="144782">
                  <a:moveTo>
                    <a:pt x="0" y="0"/>
                  </a:moveTo>
                  <a:lnTo>
                    <a:pt x="0" y="33530"/>
                  </a:lnTo>
                  <a:lnTo>
                    <a:pt x="0" y="66724"/>
                  </a:lnTo>
                  <a:lnTo>
                    <a:pt x="0" y="98973"/>
                  </a:lnTo>
                  <a:lnTo>
                    <a:pt x="0" y="134749"/>
                  </a:lnTo>
                  <a:lnTo>
                    <a:pt x="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853"/>
            <p:cNvSpPr/>
            <p:nvPr/>
          </p:nvSpPr>
          <p:spPr>
            <a:xfrm>
              <a:off x="2651759" y="3101340"/>
              <a:ext cx="158949" cy="289205"/>
            </a:xfrm>
            <a:custGeom>
              <a:avLst/>
              <a:gdLst/>
              <a:ahLst/>
              <a:cxnLst/>
              <a:rect l="0" t="0" r="0" b="0"/>
              <a:pathLst>
                <a:path w="158949" h="289205">
                  <a:moveTo>
                    <a:pt x="30481" y="0"/>
                  </a:moveTo>
                  <a:lnTo>
                    <a:pt x="29634" y="22101"/>
                  </a:lnTo>
                  <a:lnTo>
                    <a:pt x="26090" y="39286"/>
                  </a:lnTo>
                  <a:lnTo>
                    <a:pt x="29735" y="73952"/>
                  </a:lnTo>
                  <a:lnTo>
                    <a:pt x="30333" y="107082"/>
                  </a:lnTo>
                  <a:lnTo>
                    <a:pt x="30437" y="136338"/>
                  </a:lnTo>
                  <a:lnTo>
                    <a:pt x="30468" y="170595"/>
                  </a:lnTo>
                  <a:lnTo>
                    <a:pt x="30477" y="201723"/>
                  </a:lnTo>
                  <a:lnTo>
                    <a:pt x="30480" y="239266"/>
                  </a:lnTo>
                  <a:lnTo>
                    <a:pt x="30481" y="276361"/>
                  </a:lnTo>
                  <a:lnTo>
                    <a:pt x="30481" y="280286"/>
                  </a:lnTo>
                  <a:lnTo>
                    <a:pt x="30481" y="245882"/>
                  </a:lnTo>
                  <a:lnTo>
                    <a:pt x="36512" y="210367"/>
                  </a:lnTo>
                  <a:lnTo>
                    <a:pt x="39887" y="186508"/>
                  </a:lnTo>
                  <a:lnTo>
                    <a:pt x="52659" y="159231"/>
                  </a:lnTo>
                  <a:lnTo>
                    <a:pt x="62546" y="145016"/>
                  </a:lnTo>
                  <a:lnTo>
                    <a:pt x="74883" y="135442"/>
                  </a:lnTo>
                  <a:lnTo>
                    <a:pt x="85218" y="131289"/>
                  </a:lnTo>
                  <a:lnTo>
                    <a:pt x="97687" y="130058"/>
                  </a:lnTo>
                  <a:lnTo>
                    <a:pt x="112106" y="133738"/>
                  </a:lnTo>
                  <a:lnTo>
                    <a:pt x="123058" y="140191"/>
                  </a:lnTo>
                  <a:lnTo>
                    <a:pt x="139580" y="156040"/>
                  </a:lnTo>
                  <a:lnTo>
                    <a:pt x="154590" y="180484"/>
                  </a:lnTo>
                  <a:lnTo>
                    <a:pt x="158948" y="205925"/>
                  </a:lnTo>
                  <a:lnTo>
                    <a:pt x="158856" y="222822"/>
                  </a:lnTo>
                  <a:lnTo>
                    <a:pt x="153843" y="237706"/>
                  </a:lnTo>
                  <a:lnTo>
                    <a:pt x="138051" y="257572"/>
                  </a:lnTo>
                  <a:lnTo>
                    <a:pt x="109075" y="276504"/>
                  </a:lnTo>
                  <a:lnTo>
                    <a:pt x="74683" y="285507"/>
                  </a:lnTo>
                  <a:lnTo>
                    <a:pt x="40953" y="289204"/>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854"/>
            <p:cNvSpPr/>
            <p:nvPr/>
          </p:nvSpPr>
          <p:spPr>
            <a:xfrm>
              <a:off x="2346959" y="3246119"/>
              <a:ext cx="228601" cy="159528"/>
            </a:xfrm>
            <a:custGeom>
              <a:avLst/>
              <a:gdLst/>
              <a:ahLst/>
              <a:cxnLst/>
              <a:rect l="0" t="0" r="0" b="0"/>
              <a:pathLst>
                <a:path w="228601" h="159528">
                  <a:moveTo>
                    <a:pt x="0" y="76200"/>
                  </a:moveTo>
                  <a:lnTo>
                    <a:pt x="18133" y="76200"/>
                  </a:lnTo>
                  <a:lnTo>
                    <a:pt x="29550" y="72155"/>
                  </a:lnTo>
                  <a:lnTo>
                    <a:pt x="45263" y="60762"/>
                  </a:lnTo>
                  <a:lnTo>
                    <a:pt x="50597" y="54946"/>
                  </a:lnTo>
                  <a:lnTo>
                    <a:pt x="65176" y="32872"/>
                  </a:lnTo>
                  <a:lnTo>
                    <a:pt x="68132" y="13852"/>
                  </a:lnTo>
                  <a:lnTo>
                    <a:pt x="66123" y="8132"/>
                  </a:lnTo>
                  <a:lnTo>
                    <a:pt x="64402" y="5422"/>
                  </a:lnTo>
                  <a:lnTo>
                    <a:pt x="62408" y="3614"/>
                  </a:lnTo>
                  <a:lnTo>
                    <a:pt x="57935" y="1607"/>
                  </a:lnTo>
                  <a:lnTo>
                    <a:pt x="50657" y="477"/>
                  </a:lnTo>
                  <a:lnTo>
                    <a:pt x="45657" y="2470"/>
                  </a:lnTo>
                  <a:lnTo>
                    <a:pt x="31503" y="14693"/>
                  </a:lnTo>
                  <a:lnTo>
                    <a:pt x="13013" y="43356"/>
                  </a:lnTo>
                  <a:lnTo>
                    <a:pt x="3449" y="69618"/>
                  </a:lnTo>
                  <a:lnTo>
                    <a:pt x="455" y="106817"/>
                  </a:lnTo>
                  <a:lnTo>
                    <a:pt x="4180" y="125536"/>
                  </a:lnTo>
                  <a:lnTo>
                    <a:pt x="10607" y="134252"/>
                  </a:lnTo>
                  <a:lnTo>
                    <a:pt x="38363" y="152145"/>
                  </a:lnTo>
                  <a:lnTo>
                    <a:pt x="48377" y="156520"/>
                  </a:lnTo>
                  <a:lnTo>
                    <a:pt x="58472" y="158465"/>
                  </a:lnTo>
                  <a:lnTo>
                    <a:pt x="77721" y="155514"/>
                  </a:lnTo>
                  <a:lnTo>
                    <a:pt x="95466" y="149278"/>
                  </a:lnTo>
                  <a:lnTo>
                    <a:pt x="132019" y="124286"/>
                  </a:lnTo>
                  <a:lnTo>
                    <a:pt x="146455" y="110956"/>
                  </a:lnTo>
                  <a:lnTo>
                    <a:pt x="167441" y="76153"/>
                  </a:lnTo>
                  <a:lnTo>
                    <a:pt x="172944" y="63204"/>
                  </a:lnTo>
                  <a:lnTo>
                    <a:pt x="175220" y="39644"/>
                  </a:lnTo>
                  <a:lnTo>
                    <a:pt x="175249" y="42603"/>
                  </a:lnTo>
                  <a:lnTo>
                    <a:pt x="172998" y="46593"/>
                  </a:lnTo>
                  <a:lnTo>
                    <a:pt x="171212" y="48842"/>
                  </a:lnTo>
                  <a:lnTo>
                    <a:pt x="169228" y="55857"/>
                  </a:lnTo>
                  <a:lnTo>
                    <a:pt x="167780" y="90073"/>
                  </a:lnTo>
                  <a:lnTo>
                    <a:pt x="167653" y="127832"/>
                  </a:lnTo>
                  <a:lnTo>
                    <a:pt x="167641" y="159527"/>
                  </a:lnTo>
                  <a:lnTo>
                    <a:pt x="167641" y="126549"/>
                  </a:lnTo>
                  <a:lnTo>
                    <a:pt x="169898" y="89589"/>
                  </a:lnTo>
                  <a:lnTo>
                    <a:pt x="176248" y="59180"/>
                  </a:lnTo>
                  <a:lnTo>
                    <a:pt x="200451" y="21855"/>
                  </a:lnTo>
                  <a:lnTo>
                    <a:pt x="216016" y="6073"/>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855"/>
            <p:cNvSpPr/>
            <p:nvPr/>
          </p:nvSpPr>
          <p:spPr>
            <a:xfrm>
              <a:off x="2182549" y="3314700"/>
              <a:ext cx="72972" cy="30481"/>
            </a:xfrm>
            <a:custGeom>
              <a:avLst/>
              <a:gdLst/>
              <a:ahLst/>
              <a:cxnLst/>
              <a:rect l="0" t="0" r="0" b="0"/>
              <a:pathLst>
                <a:path w="72972" h="30481">
                  <a:moveTo>
                    <a:pt x="4391" y="30480"/>
                  </a:moveTo>
                  <a:lnTo>
                    <a:pt x="345" y="30480"/>
                  </a:lnTo>
                  <a:lnTo>
                    <a:pt x="0" y="29633"/>
                  </a:lnTo>
                  <a:lnTo>
                    <a:pt x="3645" y="23919"/>
                  </a:lnTo>
                  <a:lnTo>
                    <a:pt x="6317" y="23330"/>
                  </a:lnTo>
                  <a:lnTo>
                    <a:pt x="8215" y="23173"/>
                  </a:lnTo>
                  <a:lnTo>
                    <a:pt x="43020" y="9881"/>
                  </a:lnTo>
                  <a:lnTo>
                    <a:pt x="729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856"/>
            <p:cNvSpPr/>
            <p:nvPr/>
          </p:nvSpPr>
          <p:spPr>
            <a:xfrm>
              <a:off x="2278379" y="3131819"/>
              <a:ext cx="15242" cy="289562"/>
            </a:xfrm>
            <a:custGeom>
              <a:avLst/>
              <a:gdLst/>
              <a:ahLst/>
              <a:cxnLst/>
              <a:rect l="0" t="0" r="0" b="0"/>
              <a:pathLst>
                <a:path w="15242" h="289562">
                  <a:moveTo>
                    <a:pt x="15241" y="0"/>
                  </a:moveTo>
                  <a:lnTo>
                    <a:pt x="15241" y="4046"/>
                  </a:lnTo>
                  <a:lnTo>
                    <a:pt x="12983" y="8289"/>
                  </a:lnTo>
                  <a:lnTo>
                    <a:pt x="4635" y="17913"/>
                  </a:lnTo>
                  <a:lnTo>
                    <a:pt x="2060" y="27435"/>
                  </a:lnTo>
                  <a:lnTo>
                    <a:pt x="272" y="62410"/>
                  </a:lnTo>
                  <a:lnTo>
                    <a:pt x="81" y="90929"/>
                  </a:lnTo>
                  <a:lnTo>
                    <a:pt x="24" y="124967"/>
                  </a:lnTo>
                  <a:lnTo>
                    <a:pt x="8" y="157725"/>
                  </a:lnTo>
                  <a:lnTo>
                    <a:pt x="3" y="193019"/>
                  </a:lnTo>
                  <a:lnTo>
                    <a:pt x="1" y="224455"/>
                  </a:lnTo>
                  <a:lnTo>
                    <a:pt x="1" y="258064"/>
                  </a:lnTo>
                  <a:lnTo>
                    <a:pt x="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857"/>
            <p:cNvSpPr/>
            <p:nvPr/>
          </p:nvSpPr>
          <p:spPr>
            <a:xfrm>
              <a:off x="2125979" y="3246119"/>
              <a:ext cx="60962" cy="220982"/>
            </a:xfrm>
            <a:custGeom>
              <a:avLst/>
              <a:gdLst/>
              <a:ahLst/>
              <a:cxnLst/>
              <a:rect l="0" t="0" r="0" b="0"/>
              <a:pathLst>
                <a:path w="60962" h="220982">
                  <a:moveTo>
                    <a:pt x="60961" y="0"/>
                  </a:moveTo>
                  <a:lnTo>
                    <a:pt x="56915" y="4046"/>
                  </a:lnTo>
                  <a:lnTo>
                    <a:pt x="54929" y="10547"/>
                  </a:lnTo>
                  <a:lnTo>
                    <a:pt x="51553" y="23728"/>
                  </a:lnTo>
                  <a:lnTo>
                    <a:pt x="48313" y="35946"/>
                  </a:lnTo>
                  <a:lnTo>
                    <a:pt x="46489" y="65778"/>
                  </a:lnTo>
                  <a:lnTo>
                    <a:pt x="45948" y="96443"/>
                  </a:lnTo>
                  <a:lnTo>
                    <a:pt x="45788" y="126131"/>
                  </a:lnTo>
                  <a:lnTo>
                    <a:pt x="45750" y="143265"/>
                  </a:lnTo>
                  <a:lnTo>
                    <a:pt x="41507" y="151390"/>
                  </a:lnTo>
                  <a:lnTo>
                    <a:pt x="15568" y="180423"/>
                  </a:lnTo>
                  <a:lnTo>
                    <a:pt x="9191" y="198670"/>
                  </a:lnTo>
                  <a:lnTo>
                    <a:pt x="7084" y="210427"/>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858"/>
            <p:cNvSpPr/>
            <p:nvPr/>
          </p:nvSpPr>
          <p:spPr>
            <a:xfrm>
              <a:off x="3040380" y="3223259"/>
              <a:ext cx="99061" cy="144738"/>
            </a:xfrm>
            <a:custGeom>
              <a:avLst/>
              <a:gdLst/>
              <a:ahLst/>
              <a:cxnLst/>
              <a:rect l="0" t="0" r="0" b="0"/>
              <a:pathLst>
                <a:path w="99061" h="144738">
                  <a:moveTo>
                    <a:pt x="0" y="30481"/>
                  </a:moveTo>
                  <a:lnTo>
                    <a:pt x="0" y="41086"/>
                  </a:lnTo>
                  <a:lnTo>
                    <a:pt x="9407" y="76416"/>
                  </a:lnTo>
                  <a:lnTo>
                    <a:pt x="12647" y="87303"/>
                  </a:lnTo>
                  <a:lnTo>
                    <a:pt x="20249" y="122916"/>
                  </a:lnTo>
                  <a:lnTo>
                    <a:pt x="22933" y="133410"/>
                  </a:lnTo>
                  <a:lnTo>
                    <a:pt x="30377" y="144634"/>
                  </a:lnTo>
                  <a:lnTo>
                    <a:pt x="34495" y="144737"/>
                  </a:lnTo>
                  <a:lnTo>
                    <a:pt x="35696" y="143905"/>
                  </a:lnTo>
                  <a:lnTo>
                    <a:pt x="36497" y="142503"/>
                  </a:lnTo>
                  <a:lnTo>
                    <a:pt x="51034" y="105291"/>
                  </a:lnTo>
                  <a:lnTo>
                    <a:pt x="63530" y="68397"/>
                  </a:lnTo>
                  <a:lnTo>
                    <a:pt x="78742" y="33450"/>
                  </a:lnTo>
                  <a:lnTo>
                    <a:pt x="89182" y="9935"/>
                  </a:lnTo>
                  <a:lnTo>
                    <a:pt x="89935" y="6623"/>
                  </a:lnTo>
                  <a:lnTo>
                    <a:pt x="91283" y="4416"/>
                  </a:lnTo>
                  <a:lnTo>
                    <a:pt x="93029" y="2944"/>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859"/>
            <p:cNvSpPr/>
            <p:nvPr/>
          </p:nvSpPr>
          <p:spPr>
            <a:xfrm>
              <a:off x="3170344" y="3261359"/>
              <a:ext cx="112240" cy="129056"/>
            </a:xfrm>
            <a:custGeom>
              <a:avLst/>
              <a:gdLst/>
              <a:ahLst/>
              <a:cxnLst/>
              <a:rect l="0" t="0" r="0" b="0"/>
              <a:pathLst>
                <a:path w="112240" h="129056">
                  <a:moveTo>
                    <a:pt x="52915" y="15241"/>
                  </a:moveTo>
                  <a:lnTo>
                    <a:pt x="48870" y="15241"/>
                  </a:lnTo>
                  <a:lnTo>
                    <a:pt x="47679" y="14394"/>
                  </a:lnTo>
                  <a:lnTo>
                    <a:pt x="46884" y="12983"/>
                  </a:lnTo>
                  <a:lnTo>
                    <a:pt x="45610" y="8680"/>
                  </a:lnTo>
                  <a:lnTo>
                    <a:pt x="43177" y="8091"/>
                  </a:lnTo>
                  <a:lnTo>
                    <a:pt x="33952" y="7648"/>
                  </a:lnTo>
                  <a:lnTo>
                    <a:pt x="32653" y="8486"/>
                  </a:lnTo>
                  <a:lnTo>
                    <a:pt x="31787" y="9890"/>
                  </a:lnTo>
                  <a:lnTo>
                    <a:pt x="31210" y="11674"/>
                  </a:lnTo>
                  <a:lnTo>
                    <a:pt x="18145" y="23060"/>
                  </a:lnTo>
                  <a:lnTo>
                    <a:pt x="4404" y="55304"/>
                  </a:lnTo>
                  <a:lnTo>
                    <a:pt x="0" y="88627"/>
                  </a:lnTo>
                  <a:lnTo>
                    <a:pt x="506" y="108320"/>
                  </a:lnTo>
                  <a:lnTo>
                    <a:pt x="3658" y="115312"/>
                  </a:lnTo>
                  <a:lnTo>
                    <a:pt x="10192" y="124008"/>
                  </a:lnTo>
                  <a:lnTo>
                    <a:pt x="17277" y="127081"/>
                  </a:lnTo>
                  <a:lnTo>
                    <a:pt x="31577" y="129055"/>
                  </a:lnTo>
                  <a:lnTo>
                    <a:pt x="48638" y="123361"/>
                  </a:lnTo>
                  <a:lnTo>
                    <a:pt x="63313" y="115668"/>
                  </a:lnTo>
                  <a:lnTo>
                    <a:pt x="92730" y="88575"/>
                  </a:lnTo>
                  <a:lnTo>
                    <a:pt x="108352" y="63458"/>
                  </a:lnTo>
                  <a:lnTo>
                    <a:pt x="112239" y="48248"/>
                  </a:lnTo>
                  <a:lnTo>
                    <a:pt x="110890" y="38095"/>
                  </a:lnTo>
                  <a:lnTo>
                    <a:pt x="104405" y="15909"/>
                  </a:lnTo>
                  <a:lnTo>
                    <a:pt x="95730" y="5212"/>
                  </a:lnTo>
                  <a:lnTo>
                    <a:pt x="88595" y="2317"/>
                  </a:lnTo>
                  <a:lnTo>
                    <a:pt x="6815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860"/>
            <p:cNvSpPr/>
            <p:nvPr/>
          </p:nvSpPr>
          <p:spPr>
            <a:xfrm>
              <a:off x="3337559" y="3230880"/>
              <a:ext cx="106682" cy="156405"/>
            </a:xfrm>
            <a:custGeom>
              <a:avLst/>
              <a:gdLst/>
              <a:ahLst/>
              <a:cxnLst/>
              <a:rect l="0" t="0" r="0" b="0"/>
              <a:pathLst>
                <a:path w="106682" h="156405">
                  <a:moveTo>
                    <a:pt x="0" y="30479"/>
                  </a:moveTo>
                  <a:lnTo>
                    <a:pt x="19709" y="51035"/>
                  </a:lnTo>
                  <a:lnTo>
                    <a:pt x="27821" y="77380"/>
                  </a:lnTo>
                  <a:lnTo>
                    <a:pt x="30325" y="114220"/>
                  </a:lnTo>
                  <a:lnTo>
                    <a:pt x="29564" y="124424"/>
                  </a:lnTo>
                  <a:lnTo>
                    <a:pt x="23068" y="151944"/>
                  </a:lnTo>
                  <a:lnTo>
                    <a:pt x="22922" y="156404"/>
                  </a:lnTo>
                  <a:lnTo>
                    <a:pt x="22863" y="144515"/>
                  </a:lnTo>
                  <a:lnTo>
                    <a:pt x="30621" y="110749"/>
                  </a:lnTo>
                  <a:lnTo>
                    <a:pt x="40994" y="75732"/>
                  </a:lnTo>
                  <a:lnTo>
                    <a:pt x="56953" y="46474"/>
                  </a:lnTo>
                  <a:lnTo>
                    <a:pt x="89246" y="10070"/>
                  </a:lnTo>
                  <a:lnTo>
                    <a:pt x="95545" y="4475"/>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861"/>
            <p:cNvSpPr/>
            <p:nvPr/>
          </p:nvSpPr>
          <p:spPr>
            <a:xfrm>
              <a:off x="3512819" y="3231114"/>
              <a:ext cx="152401" cy="171256"/>
            </a:xfrm>
            <a:custGeom>
              <a:avLst/>
              <a:gdLst/>
              <a:ahLst/>
              <a:cxnLst/>
              <a:rect l="0" t="0" r="0" b="0"/>
              <a:pathLst>
                <a:path w="152401" h="171256">
                  <a:moveTo>
                    <a:pt x="0" y="53105"/>
                  </a:moveTo>
                  <a:lnTo>
                    <a:pt x="0" y="59666"/>
                  </a:lnTo>
                  <a:lnTo>
                    <a:pt x="17912" y="78610"/>
                  </a:lnTo>
                  <a:lnTo>
                    <a:pt x="25177" y="81374"/>
                  </a:lnTo>
                  <a:lnTo>
                    <a:pt x="43638" y="83149"/>
                  </a:lnTo>
                  <a:lnTo>
                    <a:pt x="77746" y="76987"/>
                  </a:lnTo>
                  <a:lnTo>
                    <a:pt x="95473" y="72223"/>
                  </a:lnTo>
                  <a:lnTo>
                    <a:pt x="107405" y="65449"/>
                  </a:lnTo>
                  <a:lnTo>
                    <a:pt x="130862" y="43973"/>
                  </a:lnTo>
                  <a:lnTo>
                    <a:pt x="134361" y="36064"/>
                  </a:lnTo>
                  <a:lnTo>
                    <a:pt x="136763" y="27752"/>
                  </a:lnTo>
                  <a:lnTo>
                    <a:pt x="140653" y="21235"/>
                  </a:lnTo>
                  <a:lnTo>
                    <a:pt x="141182" y="17465"/>
                  </a:lnTo>
                  <a:lnTo>
                    <a:pt x="137857" y="2431"/>
                  </a:lnTo>
                  <a:lnTo>
                    <a:pt x="136778" y="1542"/>
                  </a:lnTo>
                  <a:lnTo>
                    <a:pt x="133322" y="555"/>
                  </a:lnTo>
                  <a:lnTo>
                    <a:pt x="122571" y="0"/>
                  </a:lnTo>
                  <a:lnTo>
                    <a:pt x="115719" y="2127"/>
                  </a:lnTo>
                  <a:lnTo>
                    <a:pt x="81039" y="26261"/>
                  </a:lnTo>
                  <a:lnTo>
                    <a:pt x="51626" y="56588"/>
                  </a:lnTo>
                  <a:lnTo>
                    <a:pt x="36004" y="91664"/>
                  </a:lnTo>
                  <a:lnTo>
                    <a:pt x="32117" y="114201"/>
                  </a:lnTo>
                  <a:lnTo>
                    <a:pt x="35011" y="132920"/>
                  </a:lnTo>
                  <a:lnTo>
                    <a:pt x="41230" y="145146"/>
                  </a:lnTo>
                  <a:lnTo>
                    <a:pt x="52480" y="158176"/>
                  </a:lnTo>
                  <a:lnTo>
                    <a:pt x="63965" y="163304"/>
                  </a:lnTo>
                  <a:lnTo>
                    <a:pt x="99456" y="171255"/>
                  </a:lnTo>
                  <a:lnTo>
                    <a:pt x="137213" y="168080"/>
                  </a:lnTo>
                  <a:lnTo>
                    <a:pt x="152400" y="1674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862"/>
            <p:cNvSpPr/>
            <p:nvPr/>
          </p:nvSpPr>
          <p:spPr>
            <a:xfrm>
              <a:off x="3773214" y="3239559"/>
              <a:ext cx="126488" cy="158961"/>
            </a:xfrm>
            <a:custGeom>
              <a:avLst/>
              <a:gdLst/>
              <a:ahLst/>
              <a:cxnLst/>
              <a:rect l="0" t="0" r="0" b="0"/>
              <a:pathLst>
                <a:path w="126488" h="158961">
                  <a:moveTo>
                    <a:pt x="82505" y="6560"/>
                  </a:moveTo>
                  <a:lnTo>
                    <a:pt x="71900" y="6560"/>
                  </a:lnTo>
                  <a:lnTo>
                    <a:pt x="67067" y="4303"/>
                  </a:lnTo>
                  <a:lnTo>
                    <a:pt x="64593" y="2515"/>
                  </a:lnTo>
                  <a:lnTo>
                    <a:pt x="53021" y="0"/>
                  </a:lnTo>
                  <a:lnTo>
                    <a:pt x="45977" y="1669"/>
                  </a:lnTo>
                  <a:lnTo>
                    <a:pt x="39177" y="4386"/>
                  </a:lnTo>
                  <a:lnTo>
                    <a:pt x="16112" y="10319"/>
                  </a:lnTo>
                  <a:lnTo>
                    <a:pt x="12843" y="12453"/>
                  </a:lnTo>
                  <a:lnTo>
                    <a:pt x="3121" y="24447"/>
                  </a:lnTo>
                  <a:lnTo>
                    <a:pt x="657" y="29468"/>
                  </a:lnTo>
                  <a:lnTo>
                    <a:pt x="0" y="31992"/>
                  </a:lnTo>
                  <a:lnTo>
                    <a:pt x="408" y="34522"/>
                  </a:lnTo>
                  <a:lnTo>
                    <a:pt x="3120" y="39590"/>
                  </a:lnTo>
                  <a:lnTo>
                    <a:pt x="9407" y="47203"/>
                  </a:lnTo>
                  <a:lnTo>
                    <a:pt x="47416" y="65828"/>
                  </a:lnTo>
                  <a:lnTo>
                    <a:pt x="85153" y="87134"/>
                  </a:lnTo>
                  <a:lnTo>
                    <a:pt x="112864" y="100447"/>
                  </a:lnTo>
                  <a:lnTo>
                    <a:pt x="122357" y="112178"/>
                  </a:lnTo>
                  <a:lnTo>
                    <a:pt x="126487" y="122333"/>
                  </a:lnTo>
                  <a:lnTo>
                    <a:pt x="125195" y="130264"/>
                  </a:lnTo>
                  <a:lnTo>
                    <a:pt x="123665" y="134749"/>
                  </a:lnTo>
                  <a:lnTo>
                    <a:pt x="117450" y="141991"/>
                  </a:lnTo>
                  <a:lnTo>
                    <a:pt x="109043" y="147185"/>
                  </a:lnTo>
                  <a:lnTo>
                    <a:pt x="74606" y="156213"/>
                  </a:lnTo>
                  <a:lnTo>
                    <a:pt x="36786" y="158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4" name="SMARTInkShape-Group64"/>
          <p:cNvGrpSpPr/>
          <p:nvPr/>
        </p:nvGrpSpPr>
        <p:grpSpPr>
          <a:xfrm>
            <a:off x="3543784" y="2468880"/>
            <a:ext cx="2405458" cy="381001"/>
            <a:chOff x="3543784" y="2468880"/>
            <a:chExt cx="2405458" cy="381001"/>
          </a:xfrm>
        </p:grpSpPr>
        <p:sp>
          <p:nvSpPr>
            <p:cNvPr id="81" name="SMARTInkShape-863"/>
            <p:cNvSpPr/>
            <p:nvPr/>
          </p:nvSpPr>
          <p:spPr>
            <a:xfrm>
              <a:off x="3573780" y="2659380"/>
              <a:ext cx="480061" cy="175261"/>
            </a:xfrm>
            <a:custGeom>
              <a:avLst/>
              <a:gdLst/>
              <a:ahLst/>
              <a:cxnLst/>
              <a:rect l="0" t="0" r="0" b="0"/>
              <a:pathLst>
                <a:path w="480061" h="175261">
                  <a:moveTo>
                    <a:pt x="0" y="175260"/>
                  </a:moveTo>
                  <a:lnTo>
                    <a:pt x="0" y="168699"/>
                  </a:lnTo>
                  <a:lnTo>
                    <a:pt x="4045" y="163908"/>
                  </a:lnTo>
                  <a:lnTo>
                    <a:pt x="8288" y="161748"/>
                  </a:lnTo>
                  <a:lnTo>
                    <a:pt x="41810" y="147090"/>
                  </a:lnTo>
                  <a:lnTo>
                    <a:pt x="76688" y="134589"/>
                  </a:lnTo>
                  <a:lnTo>
                    <a:pt x="107623" y="119217"/>
                  </a:lnTo>
                  <a:lnTo>
                    <a:pt x="136498" y="109077"/>
                  </a:lnTo>
                  <a:lnTo>
                    <a:pt x="171489" y="95725"/>
                  </a:lnTo>
                  <a:lnTo>
                    <a:pt x="208667" y="81044"/>
                  </a:lnTo>
                  <a:lnTo>
                    <a:pt x="245648" y="66816"/>
                  </a:lnTo>
                  <a:lnTo>
                    <a:pt x="279277" y="56016"/>
                  </a:lnTo>
                  <a:lnTo>
                    <a:pt x="315676" y="43314"/>
                  </a:lnTo>
                  <a:lnTo>
                    <a:pt x="352425" y="33812"/>
                  </a:lnTo>
                  <a:lnTo>
                    <a:pt x="384292" y="25634"/>
                  </a:lnTo>
                  <a:lnTo>
                    <a:pt x="418244" y="15286"/>
                  </a:lnTo>
                  <a:lnTo>
                    <a:pt x="455394" y="7782"/>
                  </a:lnTo>
                  <a:lnTo>
                    <a:pt x="480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864"/>
            <p:cNvSpPr/>
            <p:nvPr/>
          </p:nvSpPr>
          <p:spPr>
            <a:xfrm>
              <a:off x="3543784" y="2735580"/>
              <a:ext cx="151917" cy="114301"/>
            </a:xfrm>
            <a:custGeom>
              <a:avLst/>
              <a:gdLst/>
              <a:ahLst/>
              <a:cxnLst/>
              <a:rect l="0" t="0" r="0" b="0"/>
              <a:pathLst>
                <a:path w="151917" h="114301">
                  <a:moveTo>
                    <a:pt x="106196" y="0"/>
                  </a:moveTo>
                  <a:lnTo>
                    <a:pt x="102150" y="0"/>
                  </a:lnTo>
                  <a:lnTo>
                    <a:pt x="97906" y="2257"/>
                  </a:lnTo>
                  <a:lnTo>
                    <a:pt x="76712" y="21957"/>
                  </a:lnTo>
                  <a:lnTo>
                    <a:pt x="49519" y="55975"/>
                  </a:lnTo>
                  <a:lnTo>
                    <a:pt x="13690" y="92478"/>
                  </a:lnTo>
                  <a:lnTo>
                    <a:pt x="3194" y="103843"/>
                  </a:lnTo>
                  <a:lnTo>
                    <a:pt x="0" y="112755"/>
                  </a:lnTo>
                  <a:lnTo>
                    <a:pt x="685" y="113270"/>
                  </a:lnTo>
                  <a:lnTo>
                    <a:pt x="7868" y="114096"/>
                  </a:lnTo>
                  <a:lnTo>
                    <a:pt x="17440" y="114259"/>
                  </a:lnTo>
                  <a:lnTo>
                    <a:pt x="53060" y="104891"/>
                  </a:lnTo>
                  <a:lnTo>
                    <a:pt x="68156" y="100787"/>
                  </a:lnTo>
                  <a:lnTo>
                    <a:pt x="79129" y="100674"/>
                  </a:lnTo>
                  <a:lnTo>
                    <a:pt x="114935" y="108512"/>
                  </a:lnTo>
                  <a:lnTo>
                    <a:pt x="130311" y="113156"/>
                  </a:lnTo>
                  <a:lnTo>
                    <a:pt x="151916"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865"/>
            <p:cNvSpPr/>
            <p:nvPr/>
          </p:nvSpPr>
          <p:spPr>
            <a:xfrm>
              <a:off x="3673899" y="2712719"/>
              <a:ext cx="44661" cy="129541"/>
            </a:xfrm>
            <a:custGeom>
              <a:avLst/>
              <a:gdLst/>
              <a:ahLst/>
              <a:cxnLst/>
              <a:rect l="0" t="0" r="0" b="0"/>
              <a:pathLst>
                <a:path w="44661" h="129541">
                  <a:moveTo>
                    <a:pt x="6560" y="0"/>
                  </a:moveTo>
                  <a:lnTo>
                    <a:pt x="2515" y="0"/>
                  </a:lnTo>
                  <a:lnTo>
                    <a:pt x="1324" y="847"/>
                  </a:lnTo>
                  <a:lnTo>
                    <a:pt x="529" y="2258"/>
                  </a:lnTo>
                  <a:lnTo>
                    <a:pt x="0" y="4046"/>
                  </a:lnTo>
                  <a:lnTo>
                    <a:pt x="6763" y="38643"/>
                  </a:lnTo>
                  <a:lnTo>
                    <a:pt x="18655" y="76182"/>
                  </a:lnTo>
                  <a:lnTo>
                    <a:pt x="25431" y="103804"/>
                  </a:lnTo>
                  <a:lnTo>
                    <a:pt x="34716" y="118311"/>
                  </a:lnTo>
                  <a:lnTo>
                    <a:pt x="4466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866"/>
            <p:cNvSpPr/>
            <p:nvPr/>
          </p:nvSpPr>
          <p:spPr>
            <a:xfrm>
              <a:off x="4183957" y="2529840"/>
              <a:ext cx="128963" cy="251461"/>
            </a:xfrm>
            <a:custGeom>
              <a:avLst/>
              <a:gdLst/>
              <a:ahLst/>
              <a:cxnLst/>
              <a:rect l="0" t="0" r="0" b="0"/>
              <a:pathLst>
                <a:path w="128963" h="251461">
                  <a:moveTo>
                    <a:pt x="128962" y="0"/>
                  </a:moveTo>
                  <a:lnTo>
                    <a:pt x="110018" y="0"/>
                  </a:lnTo>
                  <a:lnTo>
                    <a:pt x="105585" y="2257"/>
                  </a:lnTo>
                  <a:lnTo>
                    <a:pt x="87251" y="19927"/>
                  </a:lnTo>
                  <a:lnTo>
                    <a:pt x="62781" y="53957"/>
                  </a:lnTo>
                  <a:lnTo>
                    <a:pt x="42574" y="84788"/>
                  </a:lnTo>
                  <a:lnTo>
                    <a:pt x="22277" y="122613"/>
                  </a:lnTo>
                  <a:lnTo>
                    <a:pt x="9299" y="152605"/>
                  </a:lnTo>
                  <a:lnTo>
                    <a:pt x="1373" y="189035"/>
                  </a:lnTo>
                  <a:lnTo>
                    <a:pt x="0" y="208880"/>
                  </a:lnTo>
                  <a:lnTo>
                    <a:pt x="1501" y="213760"/>
                  </a:lnTo>
                  <a:lnTo>
                    <a:pt x="16640" y="234568"/>
                  </a:lnTo>
                  <a:lnTo>
                    <a:pt x="21061" y="237659"/>
                  </a:lnTo>
                  <a:lnTo>
                    <a:pt x="57830" y="249509"/>
                  </a:lnTo>
                  <a:lnTo>
                    <a:pt x="68002"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867"/>
            <p:cNvSpPr/>
            <p:nvPr/>
          </p:nvSpPr>
          <p:spPr>
            <a:xfrm>
              <a:off x="5841406" y="2484119"/>
              <a:ext cx="107836" cy="167641"/>
            </a:xfrm>
            <a:custGeom>
              <a:avLst/>
              <a:gdLst/>
              <a:ahLst/>
              <a:cxnLst/>
              <a:rect l="0" t="0" r="0" b="0"/>
              <a:pathLst>
                <a:path w="107836" h="167641">
                  <a:moveTo>
                    <a:pt x="102194" y="0"/>
                  </a:moveTo>
                  <a:lnTo>
                    <a:pt x="75702" y="847"/>
                  </a:lnTo>
                  <a:lnTo>
                    <a:pt x="41827" y="12151"/>
                  </a:lnTo>
                  <a:lnTo>
                    <a:pt x="20155" y="18879"/>
                  </a:lnTo>
                  <a:lnTo>
                    <a:pt x="3703" y="30625"/>
                  </a:lnTo>
                  <a:lnTo>
                    <a:pt x="973" y="33117"/>
                  </a:lnTo>
                  <a:lnTo>
                    <a:pt x="0" y="35625"/>
                  </a:lnTo>
                  <a:lnTo>
                    <a:pt x="198" y="38143"/>
                  </a:lnTo>
                  <a:lnTo>
                    <a:pt x="1176" y="40669"/>
                  </a:lnTo>
                  <a:lnTo>
                    <a:pt x="10644" y="52314"/>
                  </a:lnTo>
                  <a:lnTo>
                    <a:pt x="44762" y="74298"/>
                  </a:lnTo>
                  <a:lnTo>
                    <a:pt x="81180" y="96643"/>
                  </a:lnTo>
                  <a:lnTo>
                    <a:pt x="103137" y="115686"/>
                  </a:lnTo>
                  <a:lnTo>
                    <a:pt x="106846" y="121407"/>
                  </a:lnTo>
                  <a:lnTo>
                    <a:pt x="107835" y="124118"/>
                  </a:lnTo>
                  <a:lnTo>
                    <a:pt x="107648" y="126772"/>
                  </a:lnTo>
                  <a:lnTo>
                    <a:pt x="105182" y="131979"/>
                  </a:lnTo>
                  <a:lnTo>
                    <a:pt x="94989" y="143716"/>
                  </a:lnTo>
                  <a:lnTo>
                    <a:pt x="86009" y="148541"/>
                  </a:lnTo>
                  <a:lnTo>
                    <a:pt x="50956" y="157129"/>
                  </a:lnTo>
                  <a:lnTo>
                    <a:pt x="10754"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868"/>
            <p:cNvSpPr/>
            <p:nvPr/>
          </p:nvSpPr>
          <p:spPr>
            <a:xfrm>
              <a:off x="5632819" y="2499805"/>
              <a:ext cx="127760" cy="151955"/>
            </a:xfrm>
            <a:custGeom>
              <a:avLst/>
              <a:gdLst/>
              <a:ahLst/>
              <a:cxnLst/>
              <a:rect l="0" t="0" r="0" b="0"/>
              <a:pathLst>
                <a:path w="127760" h="151955">
                  <a:moveTo>
                    <a:pt x="44081" y="52895"/>
                  </a:moveTo>
                  <a:lnTo>
                    <a:pt x="48126" y="56940"/>
                  </a:lnTo>
                  <a:lnTo>
                    <a:pt x="51010" y="57285"/>
                  </a:lnTo>
                  <a:lnTo>
                    <a:pt x="84694" y="52195"/>
                  </a:lnTo>
                  <a:lnTo>
                    <a:pt x="110921" y="37465"/>
                  </a:lnTo>
                  <a:lnTo>
                    <a:pt x="122477" y="27457"/>
                  </a:lnTo>
                  <a:lnTo>
                    <a:pt x="125490" y="22398"/>
                  </a:lnTo>
                  <a:lnTo>
                    <a:pt x="127424" y="12251"/>
                  </a:lnTo>
                  <a:lnTo>
                    <a:pt x="127759" y="4633"/>
                  </a:lnTo>
                  <a:lnTo>
                    <a:pt x="126960" y="2941"/>
                  </a:lnTo>
                  <a:lnTo>
                    <a:pt x="125580" y="1812"/>
                  </a:lnTo>
                  <a:lnTo>
                    <a:pt x="123814" y="1060"/>
                  </a:lnTo>
                  <a:lnTo>
                    <a:pt x="113238" y="0"/>
                  </a:lnTo>
                  <a:lnTo>
                    <a:pt x="106426" y="2010"/>
                  </a:lnTo>
                  <a:lnTo>
                    <a:pt x="72690" y="21524"/>
                  </a:lnTo>
                  <a:lnTo>
                    <a:pt x="49795" y="41367"/>
                  </a:lnTo>
                  <a:lnTo>
                    <a:pt x="19583" y="78463"/>
                  </a:lnTo>
                  <a:lnTo>
                    <a:pt x="2049" y="115629"/>
                  </a:lnTo>
                  <a:lnTo>
                    <a:pt x="0" y="126214"/>
                  </a:lnTo>
                  <a:lnTo>
                    <a:pt x="1347" y="134305"/>
                  </a:lnTo>
                  <a:lnTo>
                    <a:pt x="6865" y="143621"/>
                  </a:lnTo>
                  <a:lnTo>
                    <a:pt x="9111" y="146399"/>
                  </a:lnTo>
                  <a:lnTo>
                    <a:pt x="16120" y="149485"/>
                  </a:lnTo>
                  <a:lnTo>
                    <a:pt x="53353" y="151810"/>
                  </a:lnTo>
                  <a:lnTo>
                    <a:pt x="74561" y="1519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869"/>
            <p:cNvSpPr/>
            <p:nvPr/>
          </p:nvSpPr>
          <p:spPr>
            <a:xfrm>
              <a:off x="5479940" y="2514600"/>
              <a:ext cx="113141" cy="136894"/>
            </a:xfrm>
            <a:custGeom>
              <a:avLst/>
              <a:gdLst/>
              <a:ahLst/>
              <a:cxnLst/>
              <a:rect l="0" t="0" r="0" b="0"/>
              <a:pathLst>
                <a:path w="113141" h="136894">
                  <a:moveTo>
                    <a:pt x="21699" y="22859"/>
                  </a:moveTo>
                  <a:lnTo>
                    <a:pt x="21699" y="58970"/>
                  </a:lnTo>
                  <a:lnTo>
                    <a:pt x="15139" y="95508"/>
                  </a:lnTo>
                  <a:lnTo>
                    <a:pt x="6381" y="130327"/>
                  </a:lnTo>
                  <a:lnTo>
                    <a:pt x="4714" y="132605"/>
                  </a:lnTo>
                  <a:lnTo>
                    <a:pt x="0" y="136260"/>
                  </a:lnTo>
                  <a:lnTo>
                    <a:pt x="460" y="136560"/>
                  </a:lnTo>
                  <a:lnTo>
                    <a:pt x="3228" y="136893"/>
                  </a:lnTo>
                  <a:lnTo>
                    <a:pt x="4305" y="135288"/>
                  </a:lnTo>
                  <a:lnTo>
                    <a:pt x="12937" y="97283"/>
                  </a:lnTo>
                  <a:lnTo>
                    <a:pt x="24585" y="59744"/>
                  </a:lnTo>
                  <a:lnTo>
                    <a:pt x="39510" y="25739"/>
                  </a:lnTo>
                  <a:lnTo>
                    <a:pt x="46831" y="17648"/>
                  </a:lnTo>
                  <a:lnTo>
                    <a:pt x="65022" y="3703"/>
                  </a:lnTo>
                  <a:lnTo>
                    <a:pt x="83190" y="731"/>
                  </a:lnTo>
                  <a:lnTo>
                    <a:pt x="1131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870"/>
            <p:cNvSpPr/>
            <p:nvPr/>
          </p:nvSpPr>
          <p:spPr>
            <a:xfrm>
              <a:off x="5292575" y="2540751"/>
              <a:ext cx="124668" cy="132230"/>
            </a:xfrm>
            <a:custGeom>
              <a:avLst/>
              <a:gdLst/>
              <a:ahLst/>
              <a:cxnLst/>
              <a:rect l="0" t="0" r="0" b="0"/>
              <a:pathLst>
                <a:path w="124668" h="132230">
                  <a:moveTo>
                    <a:pt x="64285" y="11949"/>
                  </a:moveTo>
                  <a:lnTo>
                    <a:pt x="64285" y="4642"/>
                  </a:lnTo>
                  <a:lnTo>
                    <a:pt x="60240" y="376"/>
                  </a:lnTo>
                  <a:lnTo>
                    <a:pt x="58201" y="0"/>
                  </a:lnTo>
                  <a:lnTo>
                    <a:pt x="55996" y="596"/>
                  </a:lnTo>
                  <a:lnTo>
                    <a:pt x="48847" y="5481"/>
                  </a:lnTo>
                  <a:lnTo>
                    <a:pt x="23480" y="30777"/>
                  </a:lnTo>
                  <a:lnTo>
                    <a:pt x="11414" y="52513"/>
                  </a:lnTo>
                  <a:lnTo>
                    <a:pt x="0" y="82390"/>
                  </a:lnTo>
                  <a:lnTo>
                    <a:pt x="1282" y="92927"/>
                  </a:lnTo>
                  <a:lnTo>
                    <a:pt x="6765" y="108379"/>
                  </a:lnTo>
                  <a:lnTo>
                    <a:pt x="13602" y="116331"/>
                  </a:lnTo>
                  <a:lnTo>
                    <a:pt x="31789" y="128335"/>
                  </a:lnTo>
                  <a:lnTo>
                    <a:pt x="46660" y="132229"/>
                  </a:lnTo>
                  <a:lnTo>
                    <a:pt x="56734" y="130882"/>
                  </a:lnTo>
                  <a:lnTo>
                    <a:pt x="92228" y="115914"/>
                  </a:lnTo>
                  <a:lnTo>
                    <a:pt x="107466" y="104372"/>
                  </a:lnTo>
                  <a:lnTo>
                    <a:pt x="118660" y="90227"/>
                  </a:lnTo>
                  <a:lnTo>
                    <a:pt x="122318" y="80323"/>
                  </a:lnTo>
                  <a:lnTo>
                    <a:pt x="124667" y="60168"/>
                  </a:lnTo>
                  <a:lnTo>
                    <a:pt x="118633" y="33770"/>
                  </a:lnTo>
                  <a:lnTo>
                    <a:pt x="115815" y="27856"/>
                  </a:lnTo>
                  <a:lnTo>
                    <a:pt x="107107" y="17160"/>
                  </a:lnTo>
                  <a:lnTo>
                    <a:pt x="102226" y="14265"/>
                  </a:lnTo>
                  <a:lnTo>
                    <a:pt x="94900" y="12254"/>
                  </a:lnTo>
                  <a:lnTo>
                    <a:pt x="87144" y="119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871"/>
            <p:cNvSpPr/>
            <p:nvPr/>
          </p:nvSpPr>
          <p:spPr>
            <a:xfrm>
              <a:off x="5097780" y="2506980"/>
              <a:ext cx="152401" cy="173713"/>
            </a:xfrm>
            <a:custGeom>
              <a:avLst/>
              <a:gdLst/>
              <a:ahLst/>
              <a:cxnLst/>
              <a:rect l="0" t="0" r="0" b="0"/>
              <a:pathLst>
                <a:path w="152401" h="173713">
                  <a:moveTo>
                    <a:pt x="0" y="38100"/>
                  </a:moveTo>
                  <a:lnTo>
                    <a:pt x="846" y="58027"/>
                  </a:lnTo>
                  <a:lnTo>
                    <a:pt x="12150" y="94234"/>
                  </a:lnTo>
                  <a:lnTo>
                    <a:pt x="18878" y="125862"/>
                  </a:lnTo>
                  <a:lnTo>
                    <a:pt x="32111" y="159306"/>
                  </a:lnTo>
                  <a:lnTo>
                    <a:pt x="44310" y="173712"/>
                  </a:lnTo>
                  <a:lnTo>
                    <a:pt x="45626" y="173381"/>
                  </a:lnTo>
                  <a:lnTo>
                    <a:pt x="63361" y="157503"/>
                  </a:lnTo>
                  <a:lnTo>
                    <a:pt x="74653" y="144034"/>
                  </a:lnTo>
                  <a:lnTo>
                    <a:pt x="83361" y="124803"/>
                  </a:lnTo>
                  <a:lnTo>
                    <a:pt x="93889" y="92009"/>
                  </a:lnTo>
                  <a:lnTo>
                    <a:pt x="109359" y="55835"/>
                  </a:lnTo>
                  <a:lnTo>
                    <a:pt x="124143" y="19614"/>
                  </a:lnTo>
                  <a:lnTo>
                    <a:pt x="129399" y="12950"/>
                  </a:lnTo>
                  <a:lnTo>
                    <a:pt x="143266" y="1371"/>
                  </a:lnTo>
                  <a:lnTo>
                    <a:pt x="146365" y="60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872"/>
            <p:cNvSpPr/>
            <p:nvPr/>
          </p:nvSpPr>
          <p:spPr>
            <a:xfrm>
              <a:off x="5013960" y="246888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873"/>
            <p:cNvSpPr/>
            <p:nvPr/>
          </p:nvSpPr>
          <p:spPr>
            <a:xfrm>
              <a:off x="4968239" y="2567940"/>
              <a:ext cx="38101" cy="144164"/>
            </a:xfrm>
            <a:custGeom>
              <a:avLst/>
              <a:gdLst/>
              <a:ahLst/>
              <a:cxnLst/>
              <a:rect l="0" t="0" r="0" b="0"/>
              <a:pathLst>
                <a:path w="38101" h="144164">
                  <a:moveTo>
                    <a:pt x="38100" y="0"/>
                  </a:moveTo>
                  <a:lnTo>
                    <a:pt x="32864" y="12166"/>
                  </a:lnTo>
                  <a:lnTo>
                    <a:pt x="25453" y="46899"/>
                  </a:lnTo>
                  <a:lnTo>
                    <a:pt x="19157" y="83975"/>
                  </a:lnTo>
                  <a:lnTo>
                    <a:pt x="9725" y="119682"/>
                  </a:lnTo>
                  <a:lnTo>
                    <a:pt x="7709" y="130238"/>
                  </a:lnTo>
                  <a:lnTo>
                    <a:pt x="351" y="144163"/>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874"/>
            <p:cNvSpPr/>
            <p:nvPr/>
          </p:nvSpPr>
          <p:spPr>
            <a:xfrm>
              <a:off x="4754890" y="2576397"/>
              <a:ext cx="121711" cy="159184"/>
            </a:xfrm>
            <a:custGeom>
              <a:avLst/>
              <a:gdLst/>
              <a:ahLst/>
              <a:cxnLst/>
              <a:rect l="0" t="0" r="0" b="0"/>
              <a:pathLst>
                <a:path w="121711" h="159184">
                  <a:moveTo>
                    <a:pt x="30469" y="14403"/>
                  </a:moveTo>
                  <a:lnTo>
                    <a:pt x="30469" y="18448"/>
                  </a:lnTo>
                  <a:lnTo>
                    <a:pt x="29623" y="19639"/>
                  </a:lnTo>
                  <a:lnTo>
                    <a:pt x="28212" y="20434"/>
                  </a:lnTo>
                  <a:lnTo>
                    <a:pt x="26424" y="20963"/>
                  </a:lnTo>
                  <a:lnTo>
                    <a:pt x="25233" y="22163"/>
                  </a:lnTo>
                  <a:lnTo>
                    <a:pt x="23909" y="25754"/>
                  </a:lnTo>
                  <a:lnTo>
                    <a:pt x="22877" y="62105"/>
                  </a:lnTo>
                  <a:lnTo>
                    <a:pt x="16291" y="99456"/>
                  </a:lnTo>
                  <a:lnTo>
                    <a:pt x="11499" y="117403"/>
                  </a:lnTo>
                  <a:lnTo>
                    <a:pt x="0" y="143899"/>
                  </a:lnTo>
                  <a:lnTo>
                    <a:pt x="839" y="131767"/>
                  </a:lnTo>
                  <a:lnTo>
                    <a:pt x="12987" y="97042"/>
                  </a:lnTo>
                  <a:lnTo>
                    <a:pt x="25429" y="59967"/>
                  </a:lnTo>
                  <a:lnTo>
                    <a:pt x="37066" y="37217"/>
                  </a:lnTo>
                  <a:lnTo>
                    <a:pt x="66163" y="8705"/>
                  </a:lnTo>
                  <a:lnTo>
                    <a:pt x="76249" y="3404"/>
                  </a:lnTo>
                  <a:lnTo>
                    <a:pt x="92476" y="0"/>
                  </a:lnTo>
                  <a:lnTo>
                    <a:pt x="98386" y="1792"/>
                  </a:lnTo>
                  <a:lnTo>
                    <a:pt x="109079" y="9842"/>
                  </a:lnTo>
                  <a:lnTo>
                    <a:pt x="116790" y="21142"/>
                  </a:lnTo>
                  <a:lnTo>
                    <a:pt x="120393" y="35214"/>
                  </a:lnTo>
                  <a:lnTo>
                    <a:pt x="121710" y="68476"/>
                  </a:lnTo>
                  <a:lnTo>
                    <a:pt x="119593" y="90820"/>
                  </a:lnTo>
                  <a:lnTo>
                    <a:pt x="114988" y="127038"/>
                  </a:lnTo>
                  <a:lnTo>
                    <a:pt x="114290" y="1591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875"/>
            <p:cNvSpPr/>
            <p:nvPr/>
          </p:nvSpPr>
          <p:spPr>
            <a:xfrm>
              <a:off x="4343966" y="2598419"/>
              <a:ext cx="327094" cy="150883"/>
            </a:xfrm>
            <a:custGeom>
              <a:avLst/>
              <a:gdLst/>
              <a:ahLst/>
              <a:cxnLst/>
              <a:rect l="0" t="0" r="0" b="0"/>
              <a:pathLst>
                <a:path w="327094" h="150883">
                  <a:moveTo>
                    <a:pt x="90874" y="45721"/>
                  </a:moveTo>
                  <a:lnTo>
                    <a:pt x="86829" y="45721"/>
                  </a:lnTo>
                  <a:lnTo>
                    <a:pt x="85637" y="44874"/>
                  </a:lnTo>
                  <a:lnTo>
                    <a:pt x="84842" y="43463"/>
                  </a:lnTo>
                  <a:lnTo>
                    <a:pt x="84313" y="41675"/>
                  </a:lnTo>
                  <a:lnTo>
                    <a:pt x="82266" y="40484"/>
                  </a:lnTo>
                  <a:lnTo>
                    <a:pt x="66180" y="38414"/>
                  </a:lnTo>
                  <a:lnTo>
                    <a:pt x="60707" y="40498"/>
                  </a:lnTo>
                  <a:lnTo>
                    <a:pt x="58063" y="42239"/>
                  </a:lnTo>
                  <a:lnTo>
                    <a:pt x="47735" y="57199"/>
                  </a:lnTo>
                  <a:lnTo>
                    <a:pt x="39239" y="70665"/>
                  </a:lnTo>
                  <a:lnTo>
                    <a:pt x="16769" y="94056"/>
                  </a:lnTo>
                  <a:lnTo>
                    <a:pt x="3736" y="115507"/>
                  </a:lnTo>
                  <a:lnTo>
                    <a:pt x="283" y="128775"/>
                  </a:lnTo>
                  <a:lnTo>
                    <a:pt x="0" y="131570"/>
                  </a:lnTo>
                  <a:lnTo>
                    <a:pt x="1943" y="136934"/>
                  </a:lnTo>
                  <a:lnTo>
                    <a:pt x="4782" y="142140"/>
                  </a:lnTo>
                  <a:lnTo>
                    <a:pt x="6044" y="147276"/>
                  </a:lnTo>
                  <a:lnTo>
                    <a:pt x="7227" y="148984"/>
                  </a:lnTo>
                  <a:lnTo>
                    <a:pt x="8862" y="150123"/>
                  </a:lnTo>
                  <a:lnTo>
                    <a:pt x="10799" y="150882"/>
                  </a:lnTo>
                  <a:lnTo>
                    <a:pt x="12938" y="150541"/>
                  </a:lnTo>
                  <a:lnTo>
                    <a:pt x="48012" y="131119"/>
                  </a:lnTo>
                  <a:lnTo>
                    <a:pt x="72118" y="109070"/>
                  </a:lnTo>
                  <a:lnTo>
                    <a:pt x="77740" y="100405"/>
                  </a:lnTo>
                  <a:lnTo>
                    <a:pt x="81620" y="86006"/>
                  </a:lnTo>
                  <a:lnTo>
                    <a:pt x="83241" y="62188"/>
                  </a:lnTo>
                  <a:lnTo>
                    <a:pt x="83253" y="97074"/>
                  </a:lnTo>
                  <a:lnTo>
                    <a:pt x="85511" y="104669"/>
                  </a:lnTo>
                  <a:lnTo>
                    <a:pt x="93860" y="116443"/>
                  </a:lnTo>
                  <a:lnTo>
                    <a:pt x="105211" y="124343"/>
                  </a:lnTo>
                  <a:lnTo>
                    <a:pt x="123344" y="128001"/>
                  </a:lnTo>
                  <a:lnTo>
                    <a:pt x="146990" y="128390"/>
                  </a:lnTo>
                  <a:lnTo>
                    <a:pt x="178634" y="118894"/>
                  </a:lnTo>
                  <a:lnTo>
                    <a:pt x="206108" y="97537"/>
                  </a:lnTo>
                  <a:lnTo>
                    <a:pt x="226234" y="75665"/>
                  </a:lnTo>
                  <a:lnTo>
                    <a:pt x="239650" y="51576"/>
                  </a:lnTo>
                  <a:lnTo>
                    <a:pt x="243047" y="41623"/>
                  </a:lnTo>
                  <a:lnTo>
                    <a:pt x="249093" y="30675"/>
                  </a:lnTo>
                  <a:lnTo>
                    <a:pt x="250538" y="24404"/>
                  </a:lnTo>
                  <a:lnTo>
                    <a:pt x="250656" y="24736"/>
                  </a:lnTo>
                  <a:lnTo>
                    <a:pt x="250892" y="57764"/>
                  </a:lnTo>
                  <a:lnTo>
                    <a:pt x="251740" y="76665"/>
                  </a:lnTo>
                  <a:lnTo>
                    <a:pt x="258043" y="111921"/>
                  </a:lnTo>
                  <a:lnTo>
                    <a:pt x="258200" y="115254"/>
                  </a:lnTo>
                  <a:lnTo>
                    <a:pt x="260632" y="121215"/>
                  </a:lnTo>
                  <a:lnTo>
                    <a:pt x="263688" y="126687"/>
                  </a:lnTo>
                  <a:lnTo>
                    <a:pt x="265812" y="135614"/>
                  </a:lnTo>
                  <a:lnTo>
                    <a:pt x="265919" y="135283"/>
                  </a:lnTo>
                  <a:lnTo>
                    <a:pt x="268390" y="98369"/>
                  </a:lnTo>
                  <a:lnTo>
                    <a:pt x="272164" y="83616"/>
                  </a:lnTo>
                  <a:lnTo>
                    <a:pt x="275540" y="68520"/>
                  </a:lnTo>
                  <a:lnTo>
                    <a:pt x="289151" y="32064"/>
                  </a:lnTo>
                  <a:lnTo>
                    <a:pt x="294990" y="21871"/>
                  </a:lnTo>
                  <a:lnTo>
                    <a:pt x="316234" y="3746"/>
                  </a:lnTo>
                  <a:lnTo>
                    <a:pt x="32709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65"/>
          <p:cNvGrpSpPr/>
          <p:nvPr/>
        </p:nvGrpSpPr>
        <p:grpSpPr>
          <a:xfrm>
            <a:off x="3254230" y="1996440"/>
            <a:ext cx="4099071" cy="583187"/>
            <a:chOff x="3254230" y="1996440"/>
            <a:chExt cx="4099071" cy="583187"/>
          </a:xfrm>
        </p:grpSpPr>
        <p:sp>
          <p:nvSpPr>
            <p:cNvPr id="95" name="SMARTInkShape-876"/>
            <p:cNvSpPr/>
            <p:nvPr/>
          </p:nvSpPr>
          <p:spPr>
            <a:xfrm>
              <a:off x="7025639" y="1996440"/>
              <a:ext cx="327662" cy="174683"/>
            </a:xfrm>
            <a:custGeom>
              <a:avLst/>
              <a:gdLst/>
              <a:ahLst/>
              <a:cxnLst/>
              <a:rect l="0" t="0" r="0" b="0"/>
              <a:pathLst>
                <a:path w="327662" h="174683">
                  <a:moveTo>
                    <a:pt x="0" y="91439"/>
                  </a:moveTo>
                  <a:lnTo>
                    <a:pt x="0" y="103012"/>
                  </a:lnTo>
                  <a:lnTo>
                    <a:pt x="847" y="104234"/>
                  </a:lnTo>
                  <a:lnTo>
                    <a:pt x="2259" y="105049"/>
                  </a:lnTo>
                  <a:lnTo>
                    <a:pt x="4046" y="105593"/>
                  </a:lnTo>
                  <a:lnTo>
                    <a:pt x="13844" y="111702"/>
                  </a:lnTo>
                  <a:lnTo>
                    <a:pt x="44383" y="114198"/>
                  </a:lnTo>
                  <a:lnTo>
                    <a:pt x="77836" y="104889"/>
                  </a:lnTo>
                  <a:lnTo>
                    <a:pt x="89667" y="98529"/>
                  </a:lnTo>
                  <a:lnTo>
                    <a:pt x="95732" y="92897"/>
                  </a:lnTo>
                  <a:lnTo>
                    <a:pt x="110844" y="70958"/>
                  </a:lnTo>
                  <a:lnTo>
                    <a:pt x="113846" y="51949"/>
                  </a:lnTo>
                  <a:lnTo>
                    <a:pt x="111840" y="46230"/>
                  </a:lnTo>
                  <a:lnTo>
                    <a:pt x="110121" y="43520"/>
                  </a:lnTo>
                  <a:lnTo>
                    <a:pt x="108127" y="41713"/>
                  </a:lnTo>
                  <a:lnTo>
                    <a:pt x="103655" y="39706"/>
                  </a:lnTo>
                  <a:lnTo>
                    <a:pt x="84813" y="38241"/>
                  </a:lnTo>
                  <a:lnTo>
                    <a:pt x="77770" y="40420"/>
                  </a:lnTo>
                  <a:lnTo>
                    <a:pt x="74707" y="42187"/>
                  </a:lnTo>
                  <a:lnTo>
                    <a:pt x="45092" y="76458"/>
                  </a:lnTo>
                  <a:lnTo>
                    <a:pt x="29321" y="96571"/>
                  </a:lnTo>
                  <a:lnTo>
                    <a:pt x="12822" y="133565"/>
                  </a:lnTo>
                  <a:lnTo>
                    <a:pt x="9162" y="145502"/>
                  </a:lnTo>
                  <a:lnTo>
                    <a:pt x="10563" y="153849"/>
                  </a:lnTo>
                  <a:lnTo>
                    <a:pt x="12122" y="158446"/>
                  </a:lnTo>
                  <a:lnTo>
                    <a:pt x="14008" y="161511"/>
                  </a:lnTo>
                  <a:lnTo>
                    <a:pt x="16113" y="163554"/>
                  </a:lnTo>
                  <a:lnTo>
                    <a:pt x="29617" y="170878"/>
                  </a:lnTo>
                  <a:lnTo>
                    <a:pt x="59592" y="174682"/>
                  </a:lnTo>
                  <a:lnTo>
                    <a:pt x="71358" y="174156"/>
                  </a:lnTo>
                  <a:lnTo>
                    <a:pt x="109308" y="162240"/>
                  </a:lnTo>
                  <a:lnTo>
                    <a:pt x="145127" y="145772"/>
                  </a:lnTo>
                  <a:lnTo>
                    <a:pt x="179925" y="110143"/>
                  </a:lnTo>
                  <a:lnTo>
                    <a:pt x="216449" y="76905"/>
                  </a:lnTo>
                  <a:lnTo>
                    <a:pt x="217959" y="74129"/>
                  </a:lnTo>
                  <a:lnTo>
                    <a:pt x="219813" y="72280"/>
                  </a:lnTo>
                  <a:lnTo>
                    <a:pt x="228484" y="68622"/>
                  </a:lnTo>
                  <a:lnTo>
                    <a:pt x="228590" y="79189"/>
                  </a:lnTo>
                  <a:lnTo>
                    <a:pt x="221451" y="116773"/>
                  </a:lnTo>
                  <a:lnTo>
                    <a:pt x="220343" y="129792"/>
                  </a:lnTo>
                  <a:lnTo>
                    <a:pt x="213238" y="156275"/>
                  </a:lnTo>
                  <a:lnTo>
                    <a:pt x="206083" y="167147"/>
                  </a:lnTo>
                  <a:lnTo>
                    <a:pt x="205842" y="163448"/>
                  </a:lnTo>
                  <a:lnTo>
                    <a:pt x="206655" y="162305"/>
                  </a:lnTo>
                  <a:lnTo>
                    <a:pt x="209815" y="161035"/>
                  </a:lnTo>
                  <a:lnTo>
                    <a:pt x="210997" y="159003"/>
                  </a:lnTo>
                  <a:lnTo>
                    <a:pt x="217314" y="124222"/>
                  </a:lnTo>
                  <a:lnTo>
                    <a:pt x="225013" y="90739"/>
                  </a:lnTo>
                  <a:lnTo>
                    <a:pt x="241674" y="53247"/>
                  </a:lnTo>
                  <a:lnTo>
                    <a:pt x="254863" y="32146"/>
                  </a:lnTo>
                  <a:lnTo>
                    <a:pt x="274491" y="16572"/>
                  </a:lnTo>
                  <a:lnTo>
                    <a:pt x="299743" y="3562"/>
                  </a:lnTo>
                  <a:lnTo>
                    <a:pt x="3276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877"/>
            <p:cNvSpPr/>
            <p:nvPr/>
          </p:nvSpPr>
          <p:spPr>
            <a:xfrm>
              <a:off x="6751323" y="2066573"/>
              <a:ext cx="205605" cy="147293"/>
            </a:xfrm>
            <a:custGeom>
              <a:avLst/>
              <a:gdLst/>
              <a:ahLst/>
              <a:cxnLst/>
              <a:rect l="0" t="0" r="0" b="0"/>
              <a:pathLst>
                <a:path w="205605" h="147293">
                  <a:moveTo>
                    <a:pt x="45716" y="28927"/>
                  </a:moveTo>
                  <a:lnTo>
                    <a:pt x="45716" y="46839"/>
                  </a:lnTo>
                  <a:lnTo>
                    <a:pt x="43459" y="51845"/>
                  </a:lnTo>
                  <a:lnTo>
                    <a:pt x="41671" y="54366"/>
                  </a:lnTo>
                  <a:lnTo>
                    <a:pt x="32222" y="90343"/>
                  </a:lnTo>
                  <a:lnTo>
                    <a:pt x="15191" y="125607"/>
                  </a:lnTo>
                  <a:lnTo>
                    <a:pt x="1499" y="141582"/>
                  </a:lnTo>
                  <a:lnTo>
                    <a:pt x="664" y="144754"/>
                  </a:lnTo>
                  <a:lnTo>
                    <a:pt x="294" y="147292"/>
                  </a:lnTo>
                  <a:lnTo>
                    <a:pt x="0" y="128637"/>
                  </a:lnTo>
                  <a:lnTo>
                    <a:pt x="4042" y="114727"/>
                  </a:lnTo>
                  <a:lnTo>
                    <a:pt x="24469" y="80712"/>
                  </a:lnTo>
                  <a:lnTo>
                    <a:pt x="47116" y="47016"/>
                  </a:lnTo>
                  <a:lnTo>
                    <a:pt x="69957" y="20299"/>
                  </a:lnTo>
                  <a:lnTo>
                    <a:pt x="77939" y="16625"/>
                  </a:lnTo>
                  <a:lnTo>
                    <a:pt x="88770" y="14267"/>
                  </a:lnTo>
                  <a:lnTo>
                    <a:pt x="92508" y="16202"/>
                  </a:lnTo>
                  <a:lnTo>
                    <a:pt x="101809" y="24343"/>
                  </a:lnTo>
                  <a:lnTo>
                    <a:pt x="104512" y="31405"/>
                  </a:lnTo>
                  <a:lnTo>
                    <a:pt x="106549" y="64632"/>
                  </a:lnTo>
                  <a:lnTo>
                    <a:pt x="106666" y="101540"/>
                  </a:lnTo>
                  <a:lnTo>
                    <a:pt x="104413" y="110023"/>
                  </a:lnTo>
                  <a:lnTo>
                    <a:pt x="100644" y="119560"/>
                  </a:lnTo>
                  <a:lnTo>
                    <a:pt x="99065" y="127943"/>
                  </a:lnTo>
                  <a:lnTo>
                    <a:pt x="99059" y="123928"/>
                  </a:lnTo>
                  <a:lnTo>
                    <a:pt x="101316" y="119692"/>
                  </a:lnTo>
                  <a:lnTo>
                    <a:pt x="103102" y="117377"/>
                  </a:lnTo>
                  <a:lnTo>
                    <a:pt x="105088" y="110289"/>
                  </a:lnTo>
                  <a:lnTo>
                    <a:pt x="110408" y="87896"/>
                  </a:lnTo>
                  <a:lnTo>
                    <a:pt x="131122" y="50553"/>
                  </a:lnTo>
                  <a:lnTo>
                    <a:pt x="153793" y="20609"/>
                  </a:lnTo>
                  <a:lnTo>
                    <a:pt x="179564" y="1941"/>
                  </a:lnTo>
                  <a:lnTo>
                    <a:pt x="185073" y="0"/>
                  </a:lnTo>
                  <a:lnTo>
                    <a:pt x="187727" y="329"/>
                  </a:lnTo>
                  <a:lnTo>
                    <a:pt x="192935" y="2952"/>
                  </a:lnTo>
                  <a:lnTo>
                    <a:pt x="200626" y="9189"/>
                  </a:lnTo>
                  <a:lnTo>
                    <a:pt x="203465" y="16203"/>
                  </a:lnTo>
                  <a:lnTo>
                    <a:pt x="205604" y="53439"/>
                  </a:lnTo>
                  <a:lnTo>
                    <a:pt x="199164" y="87045"/>
                  </a:lnTo>
                  <a:lnTo>
                    <a:pt x="190724" y="124297"/>
                  </a:lnTo>
                  <a:lnTo>
                    <a:pt x="190496" y="1279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878"/>
            <p:cNvSpPr/>
            <p:nvPr/>
          </p:nvSpPr>
          <p:spPr>
            <a:xfrm>
              <a:off x="6591423" y="2110740"/>
              <a:ext cx="104921" cy="121463"/>
            </a:xfrm>
            <a:custGeom>
              <a:avLst/>
              <a:gdLst/>
              <a:ahLst/>
              <a:cxnLst/>
              <a:rect l="0" t="0" r="0" b="0"/>
              <a:pathLst>
                <a:path w="104921" h="121463">
                  <a:moveTo>
                    <a:pt x="37977" y="30480"/>
                  </a:moveTo>
                  <a:lnTo>
                    <a:pt x="33932" y="30480"/>
                  </a:lnTo>
                  <a:lnTo>
                    <a:pt x="29687" y="32737"/>
                  </a:lnTo>
                  <a:lnTo>
                    <a:pt x="27371" y="34525"/>
                  </a:lnTo>
                  <a:lnTo>
                    <a:pt x="24796" y="38768"/>
                  </a:lnTo>
                  <a:lnTo>
                    <a:pt x="22805" y="43477"/>
                  </a:lnTo>
                  <a:lnTo>
                    <a:pt x="19098" y="48392"/>
                  </a:lnTo>
                  <a:lnTo>
                    <a:pt x="16886" y="55656"/>
                  </a:lnTo>
                  <a:lnTo>
                    <a:pt x="13383" y="69266"/>
                  </a:lnTo>
                  <a:lnTo>
                    <a:pt x="1280" y="100135"/>
                  </a:lnTo>
                  <a:lnTo>
                    <a:pt x="0" y="116711"/>
                  </a:lnTo>
                  <a:lnTo>
                    <a:pt x="805" y="118447"/>
                  </a:lnTo>
                  <a:lnTo>
                    <a:pt x="2190" y="119605"/>
                  </a:lnTo>
                  <a:lnTo>
                    <a:pt x="5985" y="120891"/>
                  </a:lnTo>
                  <a:lnTo>
                    <a:pt x="10493" y="121462"/>
                  </a:lnTo>
                  <a:lnTo>
                    <a:pt x="31085" y="113570"/>
                  </a:lnTo>
                  <a:lnTo>
                    <a:pt x="65959" y="96477"/>
                  </a:lnTo>
                  <a:lnTo>
                    <a:pt x="81169" y="84842"/>
                  </a:lnTo>
                  <a:lnTo>
                    <a:pt x="98269" y="60760"/>
                  </a:lnTo>
                  <a:lnTo>
                    <a:pt x="102873" y="50711"/>
                  </a:lnTo>
                  <a:lnTo>
                    <a:pt x="104920" y="40600"/>
                  </a:lnTo>
                  <a:lnTo>
                    <a:pt x="103571" y="32720"/>
                  </a:lnTo>
                  <a:lnTo>
                    <a:pt x="100310" y="23523"/>
                  </a:lnTo>
                  <a:lnTo>
                    <a:pt x="99852" y="20762"/>
                  </a:lnTo>
                  <a:lnTo>
                    <a:pt x="97085" y="15436"/>
                  </a:lnTo>
                  <a:lnTo>
                    <a:pt x="93881" y="10247"/>
                  </a:lnTo>
                  <a:lnTo>
                    <a:pt x="9131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879"/>
            <p:cNvSpPr/>
            <p:nvPr/>
          </p:nvSpPr>
          <p:spPr>
            <a:xfrm>
              <a:off x="6356689" y="2125979"/>
              <a:ext cx="126322" cy="143582"/>
            </a:xfrm>
            <a:custGeom>
              <a:avLst/>
              <a:gdLst/>
              <a:ahLst/>
              <a:cxnLst/>
              <a:rect l="0" t="0" r="0" b="0"/>
              <a:pathLst>
                <a:path w="126322" h="143582">
                  <a:moveTo>
                    <a:pt x="97450" y="0"/>
                  </a:moveTo>
                  <a:lnTo>
                    <a:pt x="86844" y="0"/>
                  </a:lnTo>
                  <a:lnTo>
                    <a:pt x="51515" y="15439"/>
                  </a:lnTo>
                  <a:lnTo>
                    <a:pt x="27262" y="28240"/>
                  </a:lnTo>
                  <a:lnTo>
                    <a:pt x="18842" y="30332"/>
                  </a:lnTo>
                  <a:lnTo>
                    <a:pt x="6538" y="36315"/>
                  </a:lnTo>
                  <a:lnTo>
                    <a:pt x="3822" y="36910"/>
                  </a:lnTo>
                  <a:lnTo>
                    <a:pt x="2012" y="38154"/>
                  </a:lnTo>
                  <a:lnTo>
                    <a:pt x="805" y="39829"/>
                  </a:lnTo>
                  <a:lnTo>
                    <a:pt x="0" y="41793"/>
                  </a:lnTo>
                  <a:lnTo>
                    <a:pt x="310" y="43102"/>
                  </a:lnTo>
                  <a:lnTo>
                    <a:pt x="1363" y="43975"/>
                  </a:lnTo>
                  <a:lnTo>
                    <a:pt x="4792" y="44945"/>
                  </a:lnTo>
                  <a:lnTo>
                    <a:pt x="39363" y="46547"/>
                  </a:lnTo>
                  <a:lnTo>
                    <a:pt x="74610" y="55126"/>
                  </a:lnTo>
                  <a:lnTo>
                    <a:pt x="87578" y="61490"/>
                  </a:lnTo>
                  <a:lnTo>
                    <a:pt x="107471" y="74577"/>
                  </a:lnTo>
                  <a:lnTo>
                    <a:pt x="124309" y="95821"/>
                  </a:lnTo>
                  <a:lnTo>
                    <a:pt x="126321" y="101289"/>
                  </a:lnTo>
                  <a:lnTo>
                    <a:pt x="124958" y="108800"/>
                  </a:lnTo>
                  <a:lnTo>
                    <a:pt x="119430" y="120291"/>
                  </a:lnTo>
                  <a:lnTo>
                    <a:pt x="109976" y="131759"/>
                  </a:lnTo>
                  <a:lnTo>
                    <a:pt x="102736" y="134760"/>
                  </a:lnTo>
                  <a:lnTo>
                    <a:pt x="94720" y="136940"/>
                  </a:lnTo>
                  <a:lnTo>
                    <a:pt x="84600" y="142081"/>
                  </a:lnTo>
                  <a:lnTo>
                    <a:pt x="75935" y="143581"/>
                  </a:lnTo>
                  <a:lnTo>
                    <a:pt x="42347" y="136950"/>
                  </a:lnTo>
                  <a:lnTo>
                    <a:pt x="35424" y="133398"/>
                  </a:lnTo>
                  <a:lnTo>
                    <a:pt x="33240" y="131265"/>
                  </a:lnTo>
                  <a:lnTo>
                    <a:pt x="29318" y="125066"/>
                  </a:lnTo>
                  <a:lnTo>
                    <a:pt x="21250"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880"/>
            <p:cNvSpPr/>
            <p:nvPr/>
          </p:nvSpPr>
          <p:spPr>
            <a:xfrm>
              <a:off x="6141728" y="2151142"/>
              <a:ext cx="129533" cy="150056"/>
            </a:xfrm>
            <a:custGeom>
              <a:avLst/>
              <a:gdLst/>
              <a:ahLst/>
              <a:cxnLst/>
              <a:rect l="0" t="0" r="0" b="0"/>
              <a:pathLst>
                <a:path w="129533" h="150056">
                  <a:moveTo>
                    <a:pt x="38091" y="35798"/>
                  </a:moveTo>
                  <a:lnTo>
                    <a:pt x="38091" y="39843"/>
                  </a:lnTo>
                  <a:lnTo>
                    <a:pt x="35833" y="44086"/>
                  </a:lnTo>
                  <a:lnTo>
                    <a:pt x="34046" y="46403"/>
                  </a:lnTo>
                  <a:lnTo>
                    <a:pt x="32060" y="53493"/>
                  </a:lnTo>
                  <a:lnTo>
                    <a:pt x="28685" y="67005"/>
                  </a:lnTo>
                  <a:lnTo>
                    <a:pt x="15074" y="102853"/>
                  </a:lnTo>
                  <a:lnTo>
                    <a:pt x="9822" y="119166"/>
                  </a:lnTo>
                  <a:lnTo>
                    <a:pt x="7747" y="128730"/>
                  </a:lnTo>
                  <a:lnTo>
                    <a:pt x="1774" y="141769"/>
                  </a:lnTo>
                  <a:lnTo>
                    <a:pt x="0" y="150055"/>
                  </a:lnTo>
                  <a:lnTo>
                    <a:pt x="838" y="131014"/>
                  </a:lnTo>
                  <a:lnTo>
                    <a:pt x="12989" y="95640"/>
                  </a:lnTo>
                  <a:lnTo>
                    <a:pt x="29476" y="58510"/>
                  </a:lnTo>
                  <a:lnTo>
                    <a:pt x="53534" y="26569"/>
                  </a:lnTo>
                  <a:lnTo>
                    <a:pt x="68632" y="9357"/>
                  </a:lnTo>
                  <a:lnTo>
                    <a:pt x="78758" y="2879"/>
                  </a:lnTo>
                  <a:lnTo>
                    <a:pt x="88904" y="0"/>
                  </a:lnTo>
                  <a:lnTo>
                    <a:pt x="96799" y="979"/>
                  </a:lnTo>
                  <a:lnTo>
                    <a:pt x="106004" y="6290"/>
                  </a:lnTo>
                  <a:lnTo>
                    <a:pt x="111455" y="11676"/>
                  </a:lnTo>
                  <a:lnTo>
                    <a:pt x="116700" y="19715"/>
                  </a:lnTo>
                  <a:lnTo>
                    <a:pt x="126844" y="53677"/>
                  </a:lnTo>
                  <a:lnTo>
                    <a:pt x="129427" y="90176"/>
                  </a:lnTo>
                  <a:lnTo>
                    <a:pt x="129532" y="1119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881"/>
            <p:cNvSpPr/>
            <p:nvPr/>
          </p:nvSpPr>
          <p:spPr>
            <a:xfrm>
              <a:off x="5960380" y="2217420"/>
              <a:ext cx="119923" cy="106543"/>
            </a:xfrm>
            <a:custGeom>
              <a:avLst/>
              <a:gdLst/>
              <a:ahLst/>
              <a:cxnLst/>
              <a:rect l="0" t="0" r="0" b="0"/>
              <a:pathLst>
                <a:path w="119923" h="106543">
                  <a:moveTo>
                    <a:pt x="82280" y="0"/>
                  </a:moveTo>
                  <a:lnTo>
                    <a:pt x="68192" y="0"/>
                  </a:lnTo>
                  <a:lnTo>
                    <a:pt x="31003" y="36045"/>
                  </a:lnTo>
                  <a:lnTo>
                    <a:pt x="17149" y="56822"/>
                  </a:lnTo>
                  <a:lnTo>
                    <a:pt x="0" y="93223"/>
                  </a:lnTo>
                  <a:lnTo>
                    <a:pt x="333" y="96015"/>
                  </a:lnTo>
                  <a:lnTo>
                    <a:pt x="2961" y="101376"/>
                  </a:lnTo>
                  <a:lnTo>
                    <a:pt x="4847" y="103143"/>
                  </a:lnTo>
                  <a:lnTo>
                    <a:pt x="9200" y="105108"/>
                  </a:lnTo>
                  <a:lnTo>
                    <a:pt x="34516" y="106542"/>
                  </a:lnTo>
                  <a:lnTo>
                    <a:pt x="53452" y="102593"/>
                  </a:lnTo>
                  <a:lnTo>
                    <a:pt x="87059" y="82203"/>
                  </a:lnTo>
                  <a:lnTo>
                    <a:pt x="98465" y="69888"/>
                  </a:lnTo>
                  <a:lnTo>
                    <a:pt x="116900" y="36334"/>
                  </a:lnTo>
                  <a:lnTo>
                    <a:pt x="119348" y="25535"/>
                  </a:lnTo>
                  <a:lnTo>
                    <a:pt x="119922" y="16711"/>
                  </a:lnTo>
                  <a:lnTo>
                    <a:pt x="119227" y="13680"/>
                  </a:lnTo>
                  <a:lnTo>
                    <a:pt x="117918" y="11660"/>
                  </a:lnTo>
                  <a:lnTo>
                    <a:pt x="116199" y="10313"/>
                  </a:lnTo>
                  <a:lnTo>
                    <a:pt x="114288" y="6559"/>
                  </a:lnTo>
                  <a:lnTo>
                    <a:pt x="113779" y="4372"/>
                  </a:lnTo>
                  <a:lnTo>
                    <a:pt x="112592" y="2915"/>
                  </a:lnTo>
                  <a:lnTo>
                    <a:pt x="1051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882"/>
            <p:cNvSpPr/>
            <p:nvPr/>
          </p:nvSpPr>
          <p:spPr>
            <a:xfrm>
              <a:off x="5798991" y="2133600"/>
              <a:ext cx="129370" cy="212267"/>
            </a:xfrm>
            <a:custGeom>
              <a:avLst/>
              <a:gdLst/>
              <a:ahLst/>
              <a:cxnLst/>
              <a:rect l="0" t="0" r="0" b="0"/>
              <a:pathLst>
                <a:path w="129370" h="212267">
                  <a:moveTo>
                    <a:pt x="129369" y="0"/>
                  </a:moveTo>
                  <a:lnTo>
                    <a:pt x="118762" y="0"/>
                  </a:lnTo>
                  <a:lnTo>
                    <a:pt x="113931" y="2257"/>
                  </a:lnTo>
                  <a:lnTo>
                    <a:pt x="111456" y="4045"/>
                  </a:lnTo>
                  <a:lnTo>
                    <a:pt x="95319" y="8607"/>
                  </a:lnTo>
                  <a:lnTo>
                    <a:pt x="60542" y="34399"/>
                  </a:lnTo>
                  <a:lnTo>
                    <a:pt x="33150" y="69096"/>
                  </a:lnTo>
                  <a:lnTo>
                    <a:pt x="9746" y="106747"/>
                  </a:lnTo>
                  <a:lnTo>
                    <a:pt x="2767" y="129560"/>
                  </a:lnTo>
                  <a:lnTo>
                    <a:pt x="86" y="166972"/>
                  </a:lnTo>
                  <a:lnTo>
                    <a:pt x="0" y="172275"/>
                  </a:lnTo>
                  <a:lnTo>
                    <a:pt x="4421" y="182682"/>
                  </a:lnTo>
                  <a:lnTo>
                    <a:pt x="12029" y="192105"/>
                  </a:lnTo>
                  <a:lnTo>
                    <a:pt x="35657" y="207822"/>
                  </a:lnTo>
                  <a:lnTo>
                    <a:pt x="60998" y="212266"/>
                  </a:lnTo>
                  <a:lnTo>
                    <a:pt x="77878" y="212189"/>
                  </a:lnTo>
                  <a:lnTo>
                    <a:pt x="98889"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883"/>
            <p:cNvSpPr/>
            <p:nvPr/>
          </p:nvSpPr>
          <p:spPr>
            <a:xfrm>
              <a:off x="5440680" y="2171700"/>
              <a:ext cx="68581" cy="236221"/>
            </a:xfrm>
            <a:custGeom>
              <a:avLst/>
              <a:gdLst/>
              <a:ahLst/>
              <a:cxnLst/>
              <a:rect l="0" t="0" r="0" b="0"/>
              <a:pathLst>
                <a:path w="68581" h="236221">
                  <a:moveTo>
                    <a:pt x="68580" y="0"/>
                  </a:moveTo>
                  <a:lnTo>
                    <a:pt x="68580" y="4045"/>
                  </a:lnTo>
                  <a:lnTo>
                    <a:pt x="66322" y="8288"/>
                  </a:lnTo>
                  <a:lnTo>
                    <a:pt x="64535" y="10605"/>
                  </a:lnTo>
                  <a:lnTo>
                    <a:pt x="57228" y="46651"/>
                  </a:lnTo>
                  <a:lnTo>
                    <a:pt x="53261" y="82467"/>
                  </a:lnTo>
                  <a:lnTo>
                    <a:pt x="46637" y="111265"/>
                  </a:lnTo>
                  <a:lnTo>
                    <a:pt x="31915" y="146438"/>
                  </a:lnTo>
                  <a:lnTo>
                    <a:pt x="20603" y="181702"/>
                  </a:lnTo>
                  <a:lnTo>
                    <a:pt x="2589" y="217890"/>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884"/>
            <p:cNvSpPr/>
            <p:nvPr/>
          </p:nvSpPr>
          <p:spPr>
            <a:xfrm>
              <a:off x="5356860" y="2217420"/>
              <a:ext cx="76201" cy="76201"/>
            </a:xfrm>
            <a:custGeom>
              <a:avLst/>
              <a:gdLst/>
              <a:ahLst/>
              <a:cxnLst/>
              <a:rect l="0" t="0" r="0" b="0"/>
              <a:pathLst>
                <a:path w="76201" h="76201">
                  <a:moveTo>
                    <a:pt x="0" y="0"/>
                  </a:moveTo>
                  <a:lnTo>
                    <a:pt x="0" y="6560"/>
                  </a:lnTo>
                  <a:lnTo>
                    <a:pt x="5236" y="13494"/>
                  </a:lnTo>
                  <a:lnTo>
                    <a:pt x="7760" y="20555"/>
                  </a:lnTo>
                  <a:lnTo>
                    <a:pt x="33051" y="55568"/>
                  </a:lnTo>
                  <a:lnTo>
                    <a:pt x="57715" y="72795"/>
                  </a:lnTo>
                  <a:lnTo>
                    <a:pt x="65831" y="75191"/>
                  </a:lnTo>
                  <a:lnTo>
                    <a:pt x="7620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885"/>
            <p:cNvSpPr/>
            <p:nvPr/>
          </p:nvSpPr>
          <p:spPr>
            <a:xfrm>
              <a:off x="4856526" y="2225040"/>
              <a:ext cx="408894" cy="173687"/>
            </a:xfrm>
            <a:custGeom>
              <a:avLst/>
              <a:gdLst/>
              <a:ahLst/>
              <a:cxnLst/>
              <a:rect l="0" t="0" r="0" b="0"/>
              <a:pathLst>
                <a:path w="408894" h="173687">
                  <a:moveTo>
                    <a:pt x="96474" y="53339"/>
                  </a:moveTo>
                  <a:lnTo>
                    <a:pt x="81822" y="53339"/>
                  </a:lnTo>
                  <a:lnTo>
                    <a:pt x="75004" y="55597"/>
                  </a:lnTo>
                  <a:lnTo>
                    <a:pt x="38748" y="75297"/>
                  </a:lnTo>
                  <a:lnTo>
                    <a:pt x="27065" y="85339"/>
                  </a:lnTo>
                  <a:lnTo>
                    <a:pt x="6219" y="118677"/>
                  </a:lnTo>
                  <a:lnTo>
                    <a:pt x="1327" y="131485"/>
                  </a:lnTo>
                  <a:lnTo>
                    <a:pt x="0" y="143951"/>
                  </a:lnTo>
                  <a:lnTo>
                    <a:pt x="2232" y="152313"/>
                  </a:lnTo>
                  <a:lnTo>
                    <a:pt x="8248" y="161781"/>
                  </a:lnTo>
                  <a:lnTo>
                    <a:pt x="19439" y="169949"/>
                  </a:lnTo>
                  <a:lnTo>
                    <a:pt x="33479" y="173686"/>
                  </a:lnTo>
                  <a:lnTo>
                    <a:pt x="43358" y="172302"/>
                  </a:lnTo>
                  <a:lnTo>
                    <a:pt x="78706" y="157306"/>
                  </a:lnTo>
                  <a:lnTo>
                    <a:pt x="86601" y="150065"/>
                  </a:lnTo>
                  <a:lnTo>
                    <a:pt x="105647" y="121455"/>
                  </a:lnTo>
                  <a:lnTo>
                    <a:pt x="117390" y="83941"/>
                  </a:lnTo>
                  <a:lnTo>
                    <a:pt x="119300" y="54979"/>
                  </a:lnTo>
                  <a:lnTo>
                    <a:pt x="119324" y="57871"/>
                  </a:lnTo>
                  <a:lnTo>
                    <a:pt x="117071" y="61845"/>
                  </a:lnTo>
                  <a:lnTo>
                    <a:pt x="115285" y="64089"/>
                  </a:lnTo>
                  <a:lnTo>
                    <a:pt x="113301" y="71099"/>
                  </a:lnTo>
                  <a:lnTo>
                    <a:pt x="112027" y="85352"/>
                  </a:lnTo>
                  <a:lnTo>
                    <a:pt x="117859" y="106794"/>
                  </a:lnTo>
                  <a:lnTo>
                    <a:pt x="129633" y="127851"/>
                  </a:lnTo>
                  <a:lnTo>
                    <a:pt x="139151" y="135280"/>
                  </a:lnTo>
                  <a:lnTo>
                    <a:pt x="151002" y="140558"/>
                  </a:lnTo>
                  <a:lnTo>
                    <a:pt x="177576" y="144223"/>
                  </a:lnTo>
                  <a:lnTo>
                    <a:pt x="211419" y="136417"/>
                  </a:lnTo>
                  <a:lnTo>
                    <a:pt x="241381" y="122808"/>
                  </a:lnTo>
                  <a:lnTo>
                    <a:pt x="264828" y="103813"/>
                  </a:lnTo>
                  <a:lnTo>
                    <a:pt x="292749" y="68561"/>
                  </a:lnTo>
                  <a:lnTo>
                    <a:pt x="307413" y="46387"/>
                  </a:lnTo>
                  <a:lnTo>
                    <a:pt x="309356" y="35691"/>
                  </a:lnTo>
                  <a:lnTo>
                    <a:pt x="310362" y="33954"/>
                  </a:lnTo>
                  <a:lnTo>
                    <a:pt x="311879" y="32796"/>
                  </a:lnTo>
                  <a:lnTo>
                    <a:pt x="313737" y="32024"/>
                  </a:lnTo>
                  <a:lnTo>
                    <a:pt x="314976" y="32356"/>
                  </a:lnTo>
                  <a:lnTo>
                    <a:pt x="315802" y="33424"/>
                  </a:lnTo>
                  <a:lnTo>
                    <a:pt x="316964" y="38972"/>
                  </a:lnTo>
                  <a:lnTo>
                    <a:pt x="318236" y="51761"/>
                  </a:lnTo>
                  <a:lnTo>
                    <a:pt x="323472" y="71529"/>
                  </a:lnTo>
                  <a:lnTo>
                    <a:pt x="325710" y="106221"/>
                  </a:lnTo>
                  <a:lnTo>
                    <a:pt x="332210" y="142346"/>
                  </a:lnTo>
                  <a:lnTo>
                    <a:pt x="332665" y="158372"/>
                  </a:lnTo>
                  <a:lnTo>
                    <a:pt x="332691" y="153314"/>
                  </a:lnTo>
                  <a:lnTo>
                    <a:pt x="326132" y="135313"/>
                  </a:lnTo>
                  <a:lnTo>
                    <a:pt x="326129" y="112430"/>
                  </a:lnTo>
                  <a:lnTo>
                    <a:pt x="331662" y="75953"/>
                  </a:lnTo>
                  <a:lnTo>
                    <a:pt x="346878" y="40325"/>
                  </a:lnTo>
                  <a:lnTo>
                    <a:pt x="357885" y="22264"/>
                  </a:lnTo>
                  <a:lnTo>
                    <a:pt x="379876" y="5250"/>
                  </a:lnTo>
                  <a:lnTo>
                    <a:pt x="387813" y="2333"/>
                  </a:lnTo>
                  <a:lnTo>
                    <a:pt x="40889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886"/>
            <p:cNvSpPr/>
            <p:nvPr/>
          </p:nvSpPr>
          <p:spPr>
            <a:xfrm>
              <a:off x="4724400" y="2293620"/>
              <a:ext cx="22860" cy="144781"/>
            </a:xfrm>
            <a:custGeom>
              <a:avLst/>
              <a:gdLst/>
              <a:ahLst/>
              <a:cxnLst/>
              <a:rect l="0" t="0" r="0" b="0"/>
              <a:pathLst>
                <a:path w="22860" h="144781">
                  <a:moveTo>
                    <a:pt x="22859" y="0"/>
                  </a:moveTo>
                  <a:lnTo>
                    <a:pt x="22859" y="10606"/>
                  </a:lnTo>
                  <a:lnTo>
                    <a:pt x="15099" y="46200"/>
                  </a:lnTo>
                  <a:lnTo>
                    <a:pt x="8772" y="77433"/>
                  </a:lnTo>
                  <a:lnTo>
                    <a:pt x="1740" y="112204"/>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887"/>
            <p:cNvSpPr/>
            <p:nvPr/>
          </p:nvSpPr>
          <p:spPr>
            <a:xfrm>
              <a:off x="4533900" y="2346959"/>
              <a:ext cx="53341" cy="7621"/>
            </a:xfrm>
            <a:custGeom>
              <a:avLst/>
              <a:gdLst/>
              <a:ahLst/>
              <a:cxnLst/>
              <a:rect l="0" t="0" r="0" b="0"/>
              <a:pathLst>
                <a:path w="53341" h="7621">
                  <a:moveTo>
                    <a:pt x="0" y="7620"/>
                  </a:moveTo>
                  <a:lnTo>
                    <a:pt x="26638" y="6774"/>
                  </a:lnTo>
                  <a:lnTo>
                    <a:pt x="533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888"/>
            <p:cNvSpPr/>
            <p:nvPr/>
          </p:nvSpPr>
          <p:spPr>
            <a:xfrm>
              <a:off x="4572000" y="2171700"/>
              <a:ext cx="15241" cy="281941"/>
            </a:xfrm>
            <a:custGeom>
              <a:avLst/>
              <a:gdLst/>
              <a:ahLst/>
              <a:cxnLst/>
              <a:rect l="0" t="0" r="0" b="0"/>
              <a:pathLst>
                <a:path w="15241" h="281941">
                  <a:moveTo>
                    <a:pt x="15240" y="0"/>
                  </a:moveTo>
                  <a:lnTo>
                    <a:pt x="14393" y="19927"/>
                  </a:lnTo>
                  <a:lnTo>
                    <a:pt x="8679" y="58002"/>
                  </a:lnTo>
                  <a:lnTo>
                    <a:pt x="7933" y="91033"/>
                  </a:lnTo>
                  <a:lnTo>
                    <a:pt x="7712" y="123587"/>
                  </a:lnTo>
                  <a:lnTo>
                    <a:pt x="7661" y="148907"/>
                  </a:lnTo>
                  <a:lnTo>
                    <a:pt x="6791" y="175401"/>
                  </a:lnTo>
                  <a:lnTo>
                    <a:pt x="2388" y="208509"/>
                  </a:lnTo>
                  <a:lnTo>
                    <a:pt x="471" y="242882"/>
                  </a:lnTo>
                  <a:lnTo>
                    <a:pt x="5" y="280749"/>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889"/>
            <p:cNvSpPr/>
            <p:nvPr/>
          </p:nvSpPr>
          <p:spPr>
            <a:xfrm>
              <a:off x="4160519" y="2301240"/>
              <a:ext cx="266701" cy="144296"/>
            </a:xfrm>
            <a:custGeom>
              <a:avLst/>
              <a:gdLst/>
              <a:ahLst/>
              <a:cxnLst/>
              <a:rect l="0" t="0" r="0" b="0"/>
              <a:pathLst>
                <a:path w="266701" h="144296">
                  <a:moveTo>
                    <a:pt x="0" y="91439"/>
                  </a:moveTo>
                  <a:lnTo>
                    <a:pt x="4046" y="87394"/>
                  </a:lnTo>
                  <a:lnTo>
                    <a:pt x="10547" y="85408"/>
                  </a:lnTo>
                  <a:lnTo>
                    <a:pt x="23727" y="82032"/>
                  </a:lnTo>
                  <a:lnTo>
                    <a:pt x="58471" y="65935"/>
                  </a:lnTo>
                  <a:lnTo>
                    <a:pt x="88745" y="47222"/>
                  </a:lnTo>
                  <a:lnTo>
                    <a:pt x="89644" y="45875"/>
                  </a:lnTo>
                  <a:lnTo>
                    <a:pt x="90908" y="39933"/>
                  </a:lnTo>
                  <a:lnTo>
                    <a:pt x="91204" y="35246"/>
                  </a:lnTo>
                  <a:lnTo>
                    <a:pt x="89078" y="30340"/>
                  </a:lnTo>
                  <a:lnTo>
                    <a:pt x="87325" y="27847"/>
                  </a:lnTo>
                  <a:lnTo>
                    <a:pt x="83120" y="25076"/>
                  </a:lnTo>
                  <a:lnTo>
                    <a:pt x="80814" y="24337"/>
                  </a:lnTo>
                  <a:lnTo>
                    <a:pt x="78430" y="24691"/>
                  </a:lnTo>
                  <a:lnTo>
                    <a:pt x="45287" y="40810"/>
                  </a:lnTo>
                  <a:lnTo>
                    <a:pt x="13373" y="71427"/>
                  </a:lnTo>
                  <a:lnTo>
                    <a:pt x="4339" y="86451"/>
                  </a:lnTo>
                  <a:lnTo>
                    <a:pt x="572" y="111772"/>
                  </a:lnTo>
                  <a:lnTo>
                    <a:pt x="2512" y="119667"/>
                  </a:lnTo>
                  <a:lnTo>
                    <a:pt x="10657" y="131635"/>
                  </a:lnTo>
                  <a:lnTo>
                    <a:pt x="21973" y="139567"/>
                  </a:lnTo>
                  <a:lnTo>
                    <a:pt x="40095" y="143235"/>
                  </a:lnTo>
                  <a:lnTo>
                    <a:pt x="76463" y="138545"/>
                  </a:lnTo>
                  <a:lnTo>
                    <a:pt x="106732" y="133388"/>
                  </a:lnTo>
                  <a:lnTo>
                    <a:pt x="144787" y="115726"/>
                  </a:lnTo>
                  <a:lnTo>
                    <a:pt x="165385" y="104844"/>
                  </a:lnTo>
                  <a:lnTo>
                    <a:pt x="191050" y="81885"/>
                  </a:lnTo>
                  <a:lnTo>
                    <a:pt x="211178" y="53394"/>
                  </a:lnTo>
                  <a:lnTo>
                    <a:pt x="212929" y="47236"/>
                  </a:lnTo>
                  <a:lnTo>
                    <a:pt x="213073" y="47577"/>
                  </a:lnTo>
                  <a:lnTo>
                    <a:pt x="213323" y="56459"/>
                  </a:lnTo>
                  <a:lnTo>
                    <a:pt x="215601" y="61217"/>
                  </a:lnTo>
                  <a:lnTo>
                    <a:pt x="217395" y="63671"/>
                  </a:lnTo>
                  <a:lnTo>
                    <a:pt x="217743" y="67001"/>
                  </a:lnTo>
                  <a:lnTo>
                    <a:pt x="214105" y="89360"/>
                  </a:lnTo>
                  <a:lnTo>
                    <a:pt x="220539" y="127300"/>
                  </a:lnTo>
                  <a:lnTo>
                    <a:pt x="220973" y="144295"/>
                  </a:lnTo>
                  <a:lnTo>
                    <a:pt x="220134" y="118280"/>
                  </a:lnTo>
                  <a:lnTo>
                    <a:pt x="214420" y="89790"/>
                  </a:lnTo>
                  <a:lnTo>
                    <a:pt x="220014" y="56181"/>
                  </a:lnTo>
                  <a:lnTo>
                    <a:pt x="231502" y="25426"/>
                  </a:lnTo>
                  <a:lnTo>
                    <a:pt x="238639" y="17509"/>
                  </a:lnTo>
                  <a:lnTo>
                    <a:pt x="266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890"/>
            <p:cNvSpPr/>
            <p:nvPr/>
          </p:nvSpPr>
          <p:spPr>
            <a:xfrm>
              <a:off x="3939540" y="2392679"/>
              <a:ext cx="83820" cy="38101"/>
            </a:xfrm>
            <a:custGeom>
              <a:avLst/>
              <a:gdLst/>
              <a:ahLst/>
              <a:cxnLst/>
              <a:rect l="0" t="0" r="0" b="0"/>
              <a:pathLst>
                <a:path w="83820" h="38101">
                  <a:moveTo>
                    <a:pt x="0" y="38100"/>
                  </a:moveTo>
                  <a:lnTo>
                    <a:pt x="0" y="26749"/>
                  </a:lnTo>
                  <a:lnTo>
                    <a:pt x="846" y="25453"/>
                  </a:lnTo>
                  <a:lnTo>
                    <a:pt x="2257" y="24589"/>
                  </a:lnTo>
                  <a:lnTo>
                    <a:pt x="39124" y="12356"/>
                  </a:lnTo>
                  <a:lnTo>
                    <a:pt x="76809" y="984"/>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891"/>
            <p:cNvSpPr/>
            <p:nvPr/>
          </p:nvSpPr>
          <p:spPr>
            <a:xfrm>
              <a:off x="3992880" y="2286000"/>
              <a:ext cx="7618" cy="205741"/>
            </a:xfrm>
            <a:custGeom>
              <a:avLst/>
              <a:gdLst/>
              <a:ahLst/>
              <a:cxnLst/>
              <a:rect l="0" t="0" r="0" b="0"/>
              <a:pathLst>
                <a:path w="7618" h="205741">
                  <a:moveTo>
                    <a:pt x="0" y="0"/>
                  </a:moveTo>
                  <a:lnTo>
                    <a:pt x="6560" y="0"/>
                  </a:lnTo>
                  <a:lnTo>
                    <a:pt x="6913" y="846"/>
                  </a:lnTo>
                  <a:lnTo>
                    <a:pt x="7601" y="34252"/>
                  </a:lnTo>
                  <a:lnTo>
                    <a:pt x="7617" y="69076"/>
                  </a:lnTo>
                  <a:lnTo>
                    <a:pt x="1588" y="106745"/>
                  </a:lnTo>
                  <a:lnTo>
                    <a:pt x="313" y="141217"/>
                  </a:lnTo>
                  <a:lnTo>
                    <a:pt x="41" y="176379"/>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892"/>
            <p:cNvSpPr/>
            <p:nvPr/>
          </p:nvSpPr>
          <p:spPr>
            <a:xfrm>
              <a:off x="3360419" y="2438400"/>
              <a:ext cx="30482" cy="129541"/>
            </a:xfrm>
            <a:custGeom>
              <a:avLst/>
              <a:gdLst/>
              <a:ahLst/>
              <a:cxnLst/>
              <a:rect l="0" t="0" r="0" b="0"/>
              <a:pathLst>
                <a:path w="30482" h="129541">
                  <a:moveTo>
                    <a:pt x="0" y="0"/>
                  </a:moveTo>
                  <a:lnTo>
                    <a:pt x="0" y="36045"/>
                  </a:lnTo>
                  <a:lnTo>
                    <a:pt x="6032" y="69312"/>
                  </a:lnTo>
                  <a:lnTo>
                    <a:pt x="9408" y="89399"/>
                  </a:lnTo>
                  <a:lnTo>
                    <a:pt x="15770" y="103817"/>
                  </a:lnTo>
                  <a:lnTo>
                    <a:pt x="30481"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893"/>
            <p:cNvSpPr/>
            <p:nvPr/>
          </p:nvSpPr>
          <p:spPr>
            <a:xfrm>
              <a:off x="3254230" y="2453640"/>
              <a:ext cx="151911" cy="125987"/>
            </a:xfrm>
            <a:custGeom>
              <a:avLst/>
              <a:gdLst/>
              <a:ahLst/>
              <a:cxnLst/>
              <a:rect l="0" t="0" r="0" b="0"/>
              <a:pathLst>
                <a:path w="151911" h="125987">
                  <a:moveTo>
                    <a:pt x="98570" y="0"/>
                  </a:moveTo>
                  <a:lnTo>
                    <a:pt x="94524" y="0"/>
                  </a:lnTo>
                  <a:lnTo>
                    <a:pt x="93333" y="846"/>
                  </a:lnTo>
                  <a:lnTo>
                    <a:pt x="92538" y="2257"/>
                  </a:lnTo>
                  <a:lnTo>
                    <a:pt x="80371" y="36044"/>
                  </a:lnTo>
                  <a:lnTo>
                    <a:pt x="54378" y="71148"/>
                  </a:lnTo>
                  <a:lnTo>
                    <a:pt x="17320" y="104424"/>
                  </a:lnTo>
                  <a:lnTo>
                    <a:pt x="1165" y="120282"/>
                  </a:lnTo>
                  <a:lnTo>
                    <a:pt x="245" y="123449"/>
                  </a:lnTo>
                  <a:lnTo>
                    <a:pt x="0" y="125479"/>
                  </a:lnTo>
                  <a:lnTo>
                    <a:pt x="683" y="125986"/>
                  </a:lnTo>
                  <a:lnTo>
                    <a:pt x="1985" y="125477"/>
                  </a:lnTo>
                  <a:lnTo>
                    <a:pt x="3700" y="124291"/>
                  </a:lnTo>
                  <a:lnTo>
                    <a:pt x="7863" y="122974"/>
                  </a:lnTo>
                  <a:lnTo>
                    <a:pt x="13382" y="121541"/>
                  </a:lnTo>
                  <a:lnTo>
                    <a:pt x="30723" y="115981"/>
                  </a:lnTo>
                  <a:lnTo>
                    <a:pt x="60723" y="108437"/>
                  </a:lnTo>
                  <a:lnTo>
                    <a:pt x="85136" y="101163"/>
                  </a:lnTo>
                  <a:lnTo>
                    <a:pt x="110121" y="99475"/>
                  </a:lnTo>
                  <a:lnTo>
                    <a:pt x="148205" y="106477"/>
                  </a:lnTo>
                  <a:lnTo>
                    <a:pt x="15191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894"/>
            <p:cNvSpPr/>
            <p:nvPr/>
          </p:nvSpPr>
          <p:spPr>
            <a:xfrm>
              <a:off x="3291840" y="2415540"/>
              <a:ext cx="563880" cy="114301"/>
            </a:xfrm>
            <a:custGeom>
              <a:avLst/>
              <a:gdLst/>
              <a:ahLst/>
              <a:cxnLst/>
              <a:rect l="0" t="0" r="0" b="0"/>
              <a:pathLst>
                <a:path w="563880" h="114301">
                  <a:moveTo>
                    <a:pt x="0" y="114300"/>
                  </a:moveTo>
                  <a:lnTo>
                    <a:pt x="10605" y="114300"/>
                  </a:lnTo>
                  <a:lnTo>
                    <a:pt x="47893" y="101302"/>
                  </a:lnTo>
                  <a:lnTo>
                    <a:pt x="84750" y="91381"/>
                  </a:lnTo>
                  <a:lnTo>
                    <a:pt x="116834" y="86060"/>
                  </a:lnTo>
                  <a:lnTo>
                    <a:pt x="150893" y="82226"/>
                  </a:lnTo>
                  <a:lnTo>
                    <a:pt x="184691" y="75727"/>
                  </a:lnTo>
                  <a:lnTo>
                    <a:pt x="209931" y="70909"/>
                  </a:lnTo>
                  <a:lnTo>
                    <a:pt x="238082" y="65946"/>
                  </a:lnTo>
                  <a:lnTo>
                    <a:pt x="265270" y="60918"/>
                  </a:lnTo>
                  <a:lnTo>
                    <a:pt x="291464" y="55861"/>
                  </a:lnTo>
                  <a:lnTo>
                    <a:pt x="317217" y="50791"/>
                  </a:lnTo>
                  <a:lnTo>
                    <a:pt x="342774" y="45716"/>
                  </a:lnTo>
                  <a:lnTo>
                    <a:pt x="368244" y="40638"/>
                  </a:lnTo>
                  <a:lnTo>
                    <a:pt x="405537" y="33019"/>
                  </a:lnTo>
                  <a:lnTo>
                    <a:pt x="438411" y="25399"/>
                  </a:lnTo>
                  <a:lnTo>
                    <a:pt x="468754" y="17779"/>
                  </a:lnTo>
                  <a:lnTo>
                    <a:pt x="502191" y="7619"/>
                  </a:lnTo>
                  <a:lnTo>
                    <a:pt x="533255" y="1505"/>
                  </a:lnTo>
                  <a:lnTo>
                    <a:pt x="563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SMARTInkShape-Group66"/>
          <p:cNvGrpSpPr/>
          <p:nvPr/>
        </p:nvGrpSpPr>
        <p:grpSpPr>
          <a:xfrm>
            <a:off x="563880" y="3200400"/>
            <a:ext cx="1005344" cy="1028701"/>
            <a:chOff x="563880" y="3200400"/>
            <a:chExt cx="1005344" cy="1028701"/>
          </a:xfrm>
        </p:grpSpPr>
        <p:sp>
          <p:nvSpPr>
            <p:cNvPr id="115" name="SMARTInkShape-895"/>
            <p:cNvSpPr/>
            <p:nvPr/>
          </p:nvSpPr>
          <p:spPr>
            <a:xfrm>
              <a:off x="1325879" y="3992880"/>
              <a:ext cx="22862" cy="236221"/>
            </a:xfrm>
            <a:custGeom>
              <a:avLst/>
              <a:gdLst/>
              <a:ahLst/>
              <a:cxnLst/>
              <a:rect l="0" t="0" r="0" b="0"/>
              <a:pathLst>
                <a:path w="22862" h="236221">
                  <a:moveTo>
                    <a:pt x="22861" y="0"/>
                  </a:moveTo>
                  <a:lnTo>
                    <a:pt x="16300" y="6560"/>
                  </a:lnTo>
                  <a:lnTo>
                    <a:pt x="15282" y="42970"/>
                  </a:lnTo>
                  <a:lnTo>
                    <a:pt x="15249" y="79702"/>
                  </a:lnTo>
                  <a:lnTo>
                    <a:pt x="10005" y="114333"/>
                  </a:lnTo>
                  <a:lnTo>
                    <a:pt x="7481" y="143002"/>
                  </a:lnTo>
                  <a:lnTo>
                    <a:pt x="1729" y="180772"/>
                  </a:lnTo>
                  <a:lnTo>
                    <a:pt x="228" y="214618"/>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896"/>
            <p:cNvSpPr/>
            <p:nvPr/>
          </p:nvSpPr>
          <p:spPr>
            <a:xfrm>
              <a:off x="1105262" y="4107180"/>
              <a:ext cx="174898" cy="90986"/>
            </a:xfrm>
            <a:custGeom>
              <a:avLst/>
              <a:gdLst/>
              <a:ahLst/>
              <a:cxnLst/>
              <a:rect l="0" t="0" r="0" b="0"/>
              <a:pathLst>
                <a:path w="174898" h="90986">
                  <a:moveTo>
                    <a:pt x="98698" y="0"/>
                  </a:moveTo>
                  <a:lnTo>
                    <a:pt x="74004" y="0"/>
                  </a:lnTo>
                  <a:lnTo>
                    <a:pt x="39825" y="9407"/>
                  </a:lnTo>
                  <a:lnTo>
                    <a:pt x="20076" y="21402"/>
                  </a:lnTo>
                  <a:lnTo>
                    <a:pt x="13519" y="29549"/>
                  </a:lnTo>
                  <a:lnTo>
                    <a:pt x="10040" y="38815"/>
                  </a:lnTo>
                  <a:lnTo>
                    <a:pt x="7648" y="47731"/>
                  </a:lnTo>
                  <a:lnTo>
                    <a:pt x="2387" y="58357"/>
                  </a:lnTo>
                  <a:lnTo>
                    <a:pt x="0" y="73515"/>
                  </a:lnTo>
                  <a:lnTo>
                    <a:pt x="2056" y="77264"/>
                  </a:lnTo>
                  <a:lnTo>
                    <a:pt x="3790" y="79449"/>
                  </a:lnTo>
                  <a:lnTo>
                    <a:pt x="7974" y="81877"/>
                  </a:lnTo>
                  <a:lnTo>
                    <a:pt x="17559" y="83436"/>
                  </a:lnTo>
                  <a:lnTo>
                    <a:pt x="22560" y="81391"/>
                  </a:lnTo>
                  <a:lnTo>
                    <a:pt x="58540" y="60896"/>
                  </a:lnTo>
                  <a:lnTo>
                    <a:pt x="81688" y="43456"/>
                  </a:lnTo>
                  <a:lnTo>
                    <a:pt x="86904" y="35400"/>
                  </a:lnTo>
                  <a:lnTo>
                    <a:pt x="90528" y="24678"/>
                  </a:lnTo>
                  <a:lnTo>
                    <a:pt x="91558" y="24072"/>
                  </a:lnTo>
                  <a:lnTo>
                    <a:pt x="98369" y="22907"/>
                  </a:lnTo>
                  <a:lnTo>
                    <a:pt x="94555" y="22874"/>
                  </a:lnTo>
                  <a:lnTo>
                    <a:pt x="93396" y="24562"/>
                  </a:lnTo>
                  <a:lnTo>
                    <a:pt x="91383" y="40028"/>
                  </a:lnTo>
                  <a:lnTo>
                    <a:pt x="91168" y="48078"/>
                  </a:lnTo>
                  <a:lnTo>
                    <a:pt x="95149" y="59871"/>
                  </a:lnTo>
                  <a:lnTo>
                    <a:pt x="104080" y="72943"/>
                  </a:lnTo>
                  <a:lnTo>
                    <a:pt x="116517" y="86265"/>
                  </a:lnTo>
                  <a:lnTo>
                    <a:pt x="123833" y="89140"/>
                  </a:lnTo>
                  <a:lnTo>
                    <a:pt x="142327" y="90985"/>
                  </a:lnTo>
                  <a:lnTo>
                    <a:pt x="149979" y="88980"/>
                  </a:lnTo>
                  <a:lnTo>
                    <a:pt x="156203" y="86113"/>
                  </a:lnTo>
                  <a:lnTo>
                    <a:pt x="164467" y="83652"/>
                  </a:lnTo>
                  <a:lnTo>
                    <a:pt x="174897"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897"/>
            <p:cNvSpPr/>
            <p:nvPr/>
          </p:nvSpPr>
          <p:spPr>
            <a:xfrm>
              <a:off x="1006985" y="3970019"/>
              <a:ext cx="113155" cy="213362"/>
            </a:xfrm>
            <a:custGeom>
              <a:avLst/>
              <a:gdLst/>
              <a:ahLst/>
              <a:cxnLst/>
              <a:rect l="0" t="0" r="0" b="0"/>
              <a:pathLst>
                <a:path w="113155" h="213362">
                  <a:moveTo>
                    <a:pt x="113154" y="0"/>
                  </a:moveTo>
                  <a:lnTo>
                    <a:pt x="102549" y="0"/>
                  </a:lnTo>
                  <a:lnTo>
                    <a:pt x="77109" y="10607"/>
                  </a:lnTo>
                  <a:lnTo>
                    <a:pt x="62211" y="21958"/>
                  </a:lnTo>
                  <a:lnTo>
                    <a:pt x="34547" y="56823"/>
                  </a:lnTo>
                  <a:lnTo>
                    <a:pt x="19526" y="91899"/>
                  </a:lnTo>
                  <a:lnTo>
                    <a:pt x="6521" y="129601"/>
                  </a:lnTo>
                  <a:lnTo>
                    <a:pt x="369" y="155988"/>
                  </a:lnTo>
                  <a:lnTo>
                    <a:pt x="0" y="177506"/>
                  </a:lnTo>
                  <a:lnTo>
                    <a:pt x="3033" y="187829"/>
                  </a:lnTo>
                  <a:lnTo>
                    <a:pt x="9460" y="195805"/>
                  </a:lnTo>
                  <a:lnTo>
                    <a:pt x="27031" y="209669"/>
                  </a:lnTo>
                  <a:lnTo>
                    <a:pt x="44575" y="213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898"/>
            <p:cNvSpPr/>
            <p:nvPr/>
          </p:nvSpPr>
          <p:spPr>
            <a:xfrm>
              <a:off x="1410490" y="3200400"/>
              <a:ext cx="158734" cy="188555"/>
            </a:xfrm>
            <a:custGeom>
              <a:avLst/>
              <a:gdLst/>
              <a:ahLst/>
              <a:cxnLst/>
              <a:rect l="0" t="0" r="0" b="0"/>
              <a:pathLst>
                <a:path w="158734" h="188555">
                  <a:moveTo>
                    <a:pt x="98269" y="38100"/>
                  </a:moveTo>
                  <a:lnTo>
                    <a:pt x="98269" y="31539"/>
                  </a:lnTo>
                  <a:lnTo>
                    <a:pt x="97423" y="31186"/>
                  </a:lnTo>
                  <a:lnTo>
                    <a:pt x="94224" y="30793"/>
                  </a:lnTo>
                  <a:lnTo>
                    <a:pt x="93033" y="29842"/>
                  </a:lnTo>
                  <a:lnTo>
                    <a:pt x="91709" y="26527"/>
                  </a:lnTo>
                  <a:lnTo>
                    <a:pt x="90509" y="25305"/>
                  </a:lnTo>
                  <a:lnTo>
                    <a:pt x="86918" y="23946"/>
                  </a:lnTo>
                  <a:lnTo>
                    <a:pt x="84775" y="24431"/>
                  </a:lnTo>
                  <a:lnTo>
                    <a:pt x="76868" y="28311"/>
                  </a:lnTo>
                  <a:lnTo>
                    <a:pt x="68720" y="29516"/>
                  </a:lnTo>
                  <a:lnTo>
                    <a:pt x="59454" y="34567"/>
                  </a:lnTo>
                  <a:lnTo>
                    <a:pt x="39912" y="52028"/>
                  </a:lnTo>
                  <a:lnTo>
                    <a:pt x="23838" y="77446"/>
                  </a:lnTo>
                  <a:lnTo>
                    <a:pt x="5212" y="114463"/>
                  </a:lnTo>
                  <a:lnTo>
                    <a:pt x="0" y="148376"/>
                  </a:lnTo>
                  <a:lnTo>
                    <a:pt x="212" y="169040"/>
                  </a:lnTo>
                  <a:lnTo>
                    <a:pt x="3324" y="176164"/>
                  </a:lnTo>
                  <a:lnTo>
                    <a:pt x="12045" y="182153"/>
                  </a:lnTo>
                  <a:lnTo>
                    <a:pt x="28977" y="188026"/>
                  </a:lnTo>
                  <a:lnTo>
                    <a:pt x="39533" y="188554"/>
                  </a:lnTo>
                  <a:lnTo>
                    <a:pt x="76385" y="176559"/>
                  </a:lnTo>
                  <a:lnTo>
                    <a:pt x="113638" y="154442"/>
                  </a:lnTo>
                  <a:lnTo>
                    <a:pt x="132362" y="139552"/>
                  </a:lnTo>
                  <a:lnTo>
                    <a:pt x="144590" y="120370"/>
                  </a:lnTo>
                  <a:lnTo>
                    <a:pt x="155460" y="91133"/>
                  </a:lnTo>
                  <a:lnTo>
                    <a:pt x="158733" y="53299"/>
                  </a:lnTo>
                  <a:lnTo>
                    <a:pt x="154493" y="40339"/>
                  </a:lnTo>
                  <a:lnTo>
                    <a:pt x="142019" y="22267"/>
                  </a:lnTo>
                  <a:lnTo>
                    <a:pt x="125908" y="13277"/>
                  </a:lnTo>
                  <a:lnTo>
                    <a:pt x="92533" y="6107"/>
                  </a:lnTo>
                  <a:lnTo>
                    <a:pt x="75968" y="1809"/>
                  </a:lnTo>
                  <a:lnTo>
                    <a:pt x="6016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899"/>
            <p:cNvSpPr/>
            <p:nvPr/>
          </p:nvSpPr>
          <p:spPr>
            <a:xfrm>
              <a:off x="1204529" y="3230933"/>
              <a:ext cx="140444" cy="167415"/>
            </a:xfrm>
            <a:custGeom>
              <a:avLst/>
              <a:gdLst/>
              <a:ahLst/>
              <a:cxnLst/>
              <a:rect l="0" t="0" r="0" b="0"/>
              <a:pathLst>
                <a:path w="140444" h="167415">
                  <a:moveTo>
                    <a:pt x="98491" y="15186"/>
                  </a:moveTo>
                  <a:lnTo>
                    <a:pt x="94445" y="11141"/>
                  </a:lnTo>
                  <a:lnTo>
                    <a:pt x="90202" y="9155"/>
                  </a:lnTo>
                  <a:lnTo>
                    <a:pt x="87885" y="8626"/>
                  </a:lnTo>
                  <a:lnTo>
                    <a:pt x="66491" y="14220"/>
                  </a:lnTo>
                  <a:lnTo>
                    <a:pt x="54108" y="22990"/>
                  </a:lnTo>
                  <a:lnTo>
                    <a:pt x="31286" y="55031"/>
                  </a:lnTo>
                  <a:lnTo>
                    <a:pt x="9155" y="91616"/>
                  </a:lnTo>
                  <a:lnTo>
                    <a:pt x="2312" y="112057"/>
                  </a:lnTo>
                  <a:lnTo>
                    <a:pt x="0" y="134134"/>
                  </a:lnTo>
                  <a:lnTo>
                    <a:pt x="3644" y="149678"/>
                  </a:lnTo>
                  <a:lnTo>
                    <a:pt x="10086" y="160963"/>
                  </a:lnTo>
                  <a:lnTo>
                    <a:pt x="13308" y="163171"/>
                  </a:lnTo>
                  <a:lnTo>
                    <a:pt x="25932" y="166279"/>
                  </a:lnTo>
                  <a:lnTo>
                    <a:pt x="50375" y="167414"/>
                  </a:lnTo>
                  <a:lnTo>
                    <a:pt x="84768" y="156966"/>
                  </a:lnTo>
                  <a:lnTo>
                    <a:pt x="102515" y="145625"/>
                  </a:lnTo>
                  <a:lnTo>
                    <a:pt x="127397" y="116642"/>
                  </a:lnTo>
                  <a:lnTo>
                    <a:pt x="132505" y="104304"/>
                  </a:lnTo>
                  <a:lnTo>
                    <a:pt x="140443" y="69067"/>
                  </a:lnTo>
                  <a:lnTo>
                    <a:pt x="137265" y="36947"/>
                  </a:lnTo>
                  <a:lnTo>
                    <a:pt x="132375" y="24576"/>
                  </a:lnTo>
                  <a:lnTo>
                    <a:pt x="119483" y="6881"/>
                  </a:lnTo>
                  <a:lnTo>
                    <a:pt x="114029" y="3029"/>
                  </a:lnTo>
                  <a:lnTo>
                    <a:pt x="106199" y="860"/>
                  </a:lnTo>
                  <a:lnTo>
                    <a:pt x="88336" y="0"/>
                  </a:lnTo>
                  <a:lnTo>
                    <a:pt x="86641" y="829"/>
                  </a:lnTo>
                  <a:lnTo>
                    <a:pt x="85511" y="2228"/>
                  </a:lnTo>
                  <a:lnTo>
                    <a:pt x="83250" y="75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900"/>
            <p:cNvSpPr/>
            <p:nvPr/>
          </p:nvSpPr>
          <p:spPr>
            <a:xfrm>
              <a:off x="1066800" y="3223259"/>
              <a:ext cx="60961" cy="228601"/>
            </a:xfrm>
            <a:custGeom>
              <a:avLst/>
              <a:gdLst/>
              <a:ahLst/>
              <a:cxnLst/>
              <a:rect l="0" t="0" r="0" b="0"/>
              <a:pathLst>
                <a:path w="60961" h="228601">
                  <a:moveTo>
                    <a:pt x="60960" y="0"/>
                  </a:moveTo>
                  <a:lnTo>
                    <a:pt x="60960" y="4046"/>
                  </a:lnTo>
                  <a:lnTo>
                    <a:pt x="53199" y="35099"/>
                  </a:lnTo>
                  <a:lnTo>
                    <a:pt x="45190" y="69995"/>
                  </a:lnTo>
                  <a:lnTo>
                    <a:pt x="40200" y="99480"/>
                  </a:lnTo>
                  <a:lnTo>
                    <a:pt x="36464" y="129665"/>
                  </a:lnTo>
                  <a:lnTo>
                    <a:pt x="31662" y="166160"/>
                  </a:lnTo>
                  <a:lnTo>
                    <a:pt x="24232" y="182223"/>
                  </a:lnTo>
                  <a:lnTo>
                    <a:pt x="4570" y="218354"/>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901"/>
            <p:cNvSpPr/>
            <p:nvPr/>
          </p:nvSpPr>
          <p:spPr>
            <a:xfrm>
              <a:off x="594360" y="3878580"/>
              <a:ext cx="38101" cy="167640"/>
            </a:xfrm>
            <a:custGeom>
              <a:avLst/>
              <a:gdLst/>
              <a:ahLst/>
              <a:cxnLst/>
              <a:rect l="0" t="0" r="0" b="0"/>
              <a:pathLst>
                <a:path w="38101" h="167640">
                  <a:moveTo>
                    <a:pt x="38100" y="0"/>
                  </a:moveTo>
                  <a:lnTo>
                    <a:pt x="34054" y="4045"/>
                  </a:lnTo>
                  <a:lnTo>
                    <a:pt x="32068" y="8288"/>
                  </a:lnTo>
                  <a:lnTo>
                    <a:pt x="30542" y="40133"/>
                  </a:lnTo>
                  <a:lnTo>
                    <a:pt x="28234" y="71239"/>
                  </a:lnTo>
                  <a:lnTo>
                    <a:pt x="22194" y="99848"/>
                  </a:lnTo>
                  <a:lnTo>
                    <a:pt x="12568" y="135810"/>
                  </a:lnTo>
                  <a:lnTo>
                    <a:pt x="0"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902"/>
            <p:cNvSpPr/>
            <p:nvPr/>
          </p:nvSpPr>
          <p:spPr>
            <a:xfrm>
              <a:off x="1174030" y="3672840"/>
              <a:ext cx="180317" cy="196434"/>
            </a:xfrm>
            <a:custGeom>
              <a:avLst/>
              <a:gdLst/>
              <a:ahLst/>
              <a:cxnLst/>
              <a:rect l="0" t="0" r="0" b="0"/>
              <a:pathLst>
                <a:path w="180317" h="196434">
                  <a:moveTo>
                    <a:pt x="106129" y="0"/>
                  </a:moveTo>
                  <a:lnTo>
                    <a:pt x="80690" y="0"/>
                  </a:lnTo>
                  <a:lnTo>
                    <a:pt x="69053" y="4045"/>
                  </a:lnTo>
                  <a:lnTo>
                    <a:pt x="39956" y="28518"/>
                  </a:lnTo>
                  <a:lnTo>
                    <a:pt x="20703" y="61704"/>
                  </a:lnTo>
                  <a:lnTo>
                    <a:pt x="8851" y="86298"/>
                  </a:lnTo>
                  <a:lnTo>
                    <a:pt x="2235" y="115034"/>
                  </a:lnTo>
                  <a:lnTo>
                    <a:pt x="0" y="151039"/>
                  </a:lnTo>
                  <a:lnTo>
                    <a:pt x="4210" y="164777"/>
                  </a:lnTo>
                  <a:lnTo>
                    <a:pt x="11725" y="175681"/>
                  </a:lnTo>
                  <a:lnTo>
                    <a:pt x="20710" y="183349"/>
                  </a:lnTo>
                  <a:lnTo>
                    <a:pt x="39333" y="192426"/>
                  </a:lnTo>
                  <a:lnTo>
                    <a:pt x="60938" y="196433"/>
                  </a:lnTo>
                  <a:lnTo>
                    <a:pt x="91840" y="191703"/>
                  </a:lnTo>
                  <a:lnTo>
                    <a:pt x="125164" y="182616"/>
                  </a:lnTo>
                  <a:lnTo>
                    <a:pt x="138296" y="175989"/>
                  </a:lnTo>
                  <a:lnTo>
                    <a:pt x="158276" y="158824"/>
                  </a:lnTo>
                  <a:lnTo>
                    <a:pt x="170311" y="141791"/>
                  </a:lnTo>
                  <a:lnTo>
                    <a:pt x="178392" y="121034"/>
                  </a:lnTo>
                  <a:lnTo>
                    <a:pt x="180316" y="97951"/>
                  </a:lnTo>
                  <a:lnTo>
                    <a:pt x="173810" y="64754"/>
                  </a:lnTo>
                  <a:lnTo>
                    <a:pt x="167536" y="51640"/>
                  </a:lnTo>
                  <a:lnTo>
                    <a:pt x="150571" y="31669"/>
                  </a:lnTo>
                  <a:lnTo>
                    <a:pt x="120030" y="9480"/>
                  </a:lnTo>
                  <a:lnTo>
                    <a:pt x="102158" y="2808"/>
                  </a:lnTo>
                  <a:lnTo>
                    <a:pt x="756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903"/>
            <p:cNvSpPr/>
            <p:nvPr/>
          </p:nvSpPr>
          <p:spPr>
            <a:xfrm>
              <a:off x="911350" y="3688080"/>
              <a:ext cx="169023" cy="170669"/>
            </a:xfrm>
            <a:custGeom>
              <a:avLst/>
              <a:gdLst/>
              <a:ahLst/>
              <a:cxnLst/>
              <a:rect l="0" t="0" r="0" b="0"/>
              <a:pathLst>
                <a:path w="169023" h="170669">
                  <a:moveTo>
                    <a:pt x="94489" y="0"/>
                  </a:moveTo>
                  <a:lnTo>
                    <a:pt x="90444" y="0"/>
                  </a:lnTo>
                  <a:lnTo>
                    <a:pt x="65971" y="10605"/>
                  </a:lnTo>
                  <a:lnTo>
                    <a:pt x="58390" y="17696"/>
                  </a:lnTo>
                  <a:lnTo>
                    <a:pt x="51352" y="25645"/>
                  </a:lnTo>
                  <a:lnTo>
                    <a:pt x="23997" y="49062"/>
                  </a:lnTo>
                  <a:lnTo>
                    <a:pt x="11295" y="70995"/>
                  </a:lnTo>
                  <a:lnTo>
                    <a:pt x="633" y="99537"/>
                  </a:lnTo>
                  <a:lnTo>
                    <a:pt x="0" y="114511"/>
                  </a:lnTo>
                  <a:lnTo>
                    <a:pt x="3495" y="145498"/>
                  </a:lnTo>
                  <a:lnTo>
                    <a:pt x="6916" y="153001"/>
                  </a:lnTo>
                  <a:lnTo>
                    <a:pt x="13517" y="159158"/>
                  </a:lnTo>
                  <a:lnTo>
                    <a:pt x="31552" y="170010"/>
                  </a:lnTo>
                  <a:lnTo>
                    <a:pt x="43657" y="170668"/>
                  </a:lnTo>
                  <a:lnTo>
                    <a:pt x="74343" y="166345"/>
                  </a:lnTo>
                  <a:lnTo>
                    <a:pt x="112351" y="146917"/>
                  </a:lnTo>
                  <a:lnTo>
                    <a:pt x="132520" y="132901"/>
                  </a:lnTo>
                  <a:lnTo>
                    <a:pt x="156141" y="102544"/>
                  </a:lnTo>
                  <a:lnTo>
                    <a:pt x="166938" y="76229"/>
                  </a:lnTo>
                  <a:lnTo>
                    <a:pt x="169022" y="64642"/>
                  </a:lnTo>
                  <a:lnTo>
                    <a:pt x="167691" y="53847"/>
                  </a:lnTo>
                  <a:lnTo>
                    <a:pt x="164277" y="44252"/>
                  </a:lnTo>
                  <a:lnTo>
                    <a:pt x="152929" y="28935"/>
                  </a:lnTo>
                  <a:lnTo>
                    <a:pt x="148689" y="24370"/>
                  </a:lnTo>
                  <a:lnTo>
                    <a:pt x="139462" y="19297"/>
                  </a:lnTo>
                  <a:lnTo>
                    <a:pt x="115558" y="15774"/>
                  </a:lnTo>
                  <a:lnTo>
                    <a:pt x="94489"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904"/>
            <p:cNvSpPr/>
            <p:nvPr/>
          </p:nvSpPr>
          <p:spPr>
            <a:xfrm>
              <a:off x="724614" y="3695700"/>
              <a:ext cx="150046" cy="173585"/>
            </a:xfrm>
            <a:custGeom>
              <a:avLst/>
              <a:gdLst/>
              <a:ahLst/>
              <a:cxnLst/>
              <a:rect l="0" t="0" r="0" b="0"/>
              <a:pathLst>
                <a:path w="150046" h="173585">
                  <a:moveTo>
                    <a:pt x="98346" y="7619"/>
                  </a:moveTo>
                  <a:lnTo>
                    <a:pt x="66040" y="7619"/>
                  </a:lnTo>
                  <a:lnTo>
                    <a:pt x="60563" y="9877"/>
                  </a:lnTo>
                  <a:lnTo>
                    <a:pt x="46103" y="22271"/>
                  </a:lnTo>
                  <a:lnTo>
                    <a:pt x="19662" y="55993"/>
                  </a:lnTo>
                  <a:lnTo>
                    <a:pt x="4707" y="85340"/>
                  </a:lnTo>
                  <a:lnTo>
                    <a:pt x="0" y="122120"/>
                  </a:lnTo>
                  <a:lnTo>
                    <a:pt x="226" y="153116"/>
                  </a:lnTo>
                  <a:lnTo>
                    <a:pt x="3372" y="160620"/>
                  </a:lnTo>
                  <a:lnTo>
                    <a:pt x="9904" y="169605"/>
                  </a:lnTo>
                  <a:lnTo>
                    <a:pt x="16987" y="172746"/>
                  </a:lnTo>
                  <a:lnTo>
                    <a:pt x="21246" y="173584"/>
                  </a:lnTo>
                  <a:lnTo>
                    <a:pt x="30495" y="172257"/>
                  </a:lnTo>
                  <a:lnTo>
                    <a:pt x="61345" y="161318"/>
                  </a:lnTo>
                  <a:lnTo>
                    <a:pt x="94445" y="139201"/>
                  </a:lnTo>
                  <a:lnTo>
                    <a:pt x="126166" y="102615"/>
                  </a:lnTo>
                  <a:lnTo>
                    <a:pt x="146149" y="64648"/>
                  </a:lnTo>
                  <a:lnTo>
                    <a:pt x="150045" y="48600"/>
                  </a:lnTo>
                  <a:lnTo>
                    <a:pt x="148699" y="40508"/>
                  </a:lnTo>
                  <a:lnTo>
                    <a:pt x="146125" y="33243"/>
                  </a:lnTo>
                  <a:lnTo>
                    <a:pt x="144981" y="24370"/>
                  </a:lnTo>
                  <a:lnTo>
                    <a:pt x="142982" y="20480"/>
                  </a:lnTo>
                  <a:lnTo>
                    <a:pt x="126979" y="5435"/>
                  </a:lnTo>
                  <a:lnTo>
                    <a:pt x="119256" y="2415"/>
                  </a:lnTo>
                  <a:lnTo>
                    <a:pt x="983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905"/>
            <p:cNvSpPr/>
            <p:nvPr/>
          </p:nvSpPr>
          <p:spPr>
            <a:xfrm>
              <a:off x="563880" y="3649980"/>
              <a:ext cx="30481" cy="266701"/>
            </a:xfrm>
            <a:custGeom>
              <a:avLst/>
              <a:gdLst/>
              <a:ahLst/>
              <a:cxnLst/>
              <a:rect l="0" t="0" r="0" b="0"/>
              <a:pathLst>
                <a:path w="30481" h="266701">
                  <a:moveTo>
                    <a:pt x="30480" y="0"/>
                  </a:moveTo>
                  <a:lnTo>
                    <a:pt x="23919" y="6560"/>
                  </a:lnTo>
                  <a:lnTo>
                    <a:pt x="22901" y="40712"/>
                  </a:lnTo>
                  <a:lnTo>
                    <a:pt x="22018" y="77390"/>
                  </a:lnTo>
                  <a:lnTo>
                    <a:pt x="16829" y="115037"/>
                  </a:lnTo>
                  <a:lnTo>
                    <a:pt x="13453" y="147256"/>
                  </a:lnTo>
                  <a:lnTo>
                    <a:pt x="7090" y="179098"/>
                  </a:lnTo>
                  <a:lnTo>
                    <a:pt x="1400" y="212612"/>
                  </a:lnTo>
                  <a:lnTo>
                    <a:pt x="184" y="249104"/>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0" name="SMARTInkShape-Group67"/>
          <p:cNvGrpSpPr/>
          <p:nvPr/>
        </p:nvGrpSpPr>
        <p:grpSpPr>
          <a:xfrm>
            <a:off x="1508759" y="2506980"/>
            <a:ext cx="236700" cy="462924"/>
            <a:chOff x="1508759" y="2506980"/>
            <a:chExt cx="236700" cy="462924"/>
          </a:xfrm>
        </p:grpSpPr>
        <p:sp>
          <p:nvSpPr>
            <p:cNvPr id="127" name="SMARTInkShape-906"/>
            <p:cNvSpPr/>
            <p:nvPr/>
          </p:nvSpPr>
          <p:spPr>
            <a:xfrm>
              <a:off x="1699259" y="2506980"/>
              <a:ext cx="15242" cy="175261"/>
            </a:xfrm>
            <a:custGeom>
              <a:avLst/>
              <a:gdLst/>
              <a:ahLst/>
              <a:cxnLst/>
              <a:rect l="0" t="0" r="0" b="0"/>
              <a:pathLst>
                <a:path w="15242" h="175261">
                  <a:moveTo>
                    <a:pt x="15241" y="0"/>
                  </a:moveTo>
                  <a:lnTo>
                    <a:pt x="15241" y="4045"/>
                  </a:lnTo>
                  <a:lnTo>
                    <a:pt x="12983" y="8288"/>
                  </a:lnTo>
                  <a:lnTo>
                    <a:pt x="11195" y="10605"/>
                  </a:lnTo>
                  <a:lnTo>
                    <a:pt x="9209" y="17695"/>
                  </a:lnTo>
                  <a:lnTo>
                    <a:pt x="6983" y="51437"/>
                  </a:lnTo>
                  <a:lnTo>
                    <a:pt x="1087" y="84740"/>
                  </a:lnTo>
                  <a:lnTo>
                    <a:pt x="144" y="119783"/>
                  </a:lnTo>
                  <a:lnTo>
                    <a:pt x="9" y="157354"/>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907"/>
            <p:cNvSpPr/>
            <p:nvPr/>
          </p:nvSpPr>
          <p:spPr>
            <a:xfrm>
              <a:off x="1592712" y="2811780"/>
              <a:ext cx="152747" cy="158124"/>
            </a:xfrm>
            <a:custGeom>
              <a:avLst/>
              <a:gdLst/>
              <a:ahLst/>
              <a:cxnLst/>
              <a:rect l="0" t="0" r="0" b="0"/>
              <a:pathLst>
                <a:path w="152747" h="158124">
                  <a:moveTo>
                    <a:pt x="60828" y="15239"/>
                  </a:moveTo>
                  <a:lnTo>
                    <a:pt x="49476" y="15239"/>
                  </a:lnTo>
                  <a:lnTo>
                    <a:pt x="38649" y="19285"/>
                  </a:lnTo>
                  <a:lnTo>
                    <a:pt x="31779" y="25786"/>
                  </a:lnTo>
                  <a:lnTo>
                    <a:pt x="17836" y="49492"/>
                  </a:lnTo>
                  <a:lnTo>
                    <a:pt x="4972" y="84316"/>
                  </a:lnTo>
                  <a:lnTo>
                    <a:pt x="540" y="115954"/>
                  </a:lnTo>
                  <a:lnTo>
                    <a:pt x="0" y="137016"/>
                  </a:lnTo>
                  <a:lnTo>
                    <a:pt x="1649" y="140450"/>
                  </a:lnTo>
                  <a:lnTo>
                    <a:pt x="17046" y="154704"/>
                  </a:lnTo>
                  <a:lnTo>
                    <a:pt x="26976" y="157657"/>
                  </a:lnTo>
                  <a:lnTo>
                    <a:pt x="39009" y="158123"/>
                  </a:lnTo>
                  <a:lnTo>
                    <a:pt x="65710" y="149275"/>
                  </a:lnTo>
                  <a:lnTo>
                    <a:pt x="102931" y="123962"/>
                  </a:lnTo>
                  <a:lnTo>
                    <a:pt x="133039" y="98994"/>
                  </a:lnTo>
                  <a:lnTo>
                    <a:pt x="150445" y="78726"/>
                  </a:lnTo>
                  <a:lnTo>
                    <a:pt x="152746" y="73651"/>
                  </a:lnTo>
                  <a:lnTo>
                    <a:pt x="152498" y="48258"/>
                  </a:lnTo>
                  <a:lnTo>
                    <a:pt x="148291" y="33019"/>
                  </a:lnTo>
                  <a:lnTo>
                    <a:pt x="141751" y="25117"/>
                  </a:lnTo>
                  <a:lnTo>
                    <a:pt x="123755" y="13145"/>
                  </a:lnTo>
                  <a:lnTo>
                    <a:pt x="89752" y="4060"/>
                  </a:lnTo>
                  <a:lnTo>
                    <a:pt x="52567" y="237"/>
                  </a:lnTo>
                  <a:lnTo>
                    <a:pt x="4558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908"/>
            <p:cNvSpPr/>
            <p:nvPr/>
          </p:nvSpPr>
          <p:spPr>
            <a:xfrm>
              <a:off x="1508759" y="2796540"/>
              <a:ext cx="15242" cy="160020"/>
            </a:xfrm>
            <a:custGeom>
              <a:avLst/>
              <a:gdLst/>
              <a:ahLst/>
              <a:cxnLst/>
              <a:rect l="0" t="0" r="0" b="0"/>
              <a:pathLst>
                <a:path w="15242" h="160020">
                  <a:moveTo>
                    <a:pt x="15241" y="0"/>
                  </a:moveTo>
                  <a:lnTo>
                    <a:pt x="15241" y="4045"/>
                  </a:lnTo>
                  <a:lnTo>
                    <a:pt x="14394" y="5237"/>
                  </a:lnTo>
                  <a:lnTo>
                    <a:pt x="12983" y="6031"/>
                  </a:lnTo>
                  <a:lnTo>
                    <a:pt x="11195" y="6560"/>
                  </a:lnTo>
                  <a:lnTo>
                    <a:pt x="10004" y="8606"/>
                  </a:lnTo>
                  <a:lnTo>
                    <a:pt x="7934" y="24693"/>
                  </a:lnTo>
                  <a:lnTo>
                    <a:pt x="6792" y="62219"/>
                  </a:lnTo>
                  <a:lnTo>
                    <a:pt x="1062" y="95180"/>
                  </a:lnTo>
                  <a:lnTo>
                    <a:pt x="140" y="127774"/>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p:cNvPicPr>
            <a:picLocks noChangeAspect="1" noChangeArrowheads="1"/>
          </p:cNvPicPr>
          <p:nvPr/>
        </p:nvPicPr>
        <p:blipFill>
          <a:blip r:embed="rId2" cstate="print"/>
          <a:srcRect/>
          <a:stretch>
            <a:fillRect/>
          </a:stretch>
        </p:blipFill>
        <p:spPr bwMode="auto">
          <a:xfrm>
            <a:off x="0" y="0"/>
            <a:ext cx="3733800" cy="1490663"/>
          </a:xfrm>
          <a:prstGeom prst="rect">
            <a:avLst/>
          </a:prstGeom>
          <a:noFill/>
          <a:ln w="9525">
            <a:noFill/>
            <a:miter lim="800000"/>
            <a:headEnd/>
            <a:tailEnd/>
          </a:ln>
        </p:spPr>
      </p:pic>
      <p:grpSp>
        <p:nvGrpSpPr>
          <p:cNvPr id="86" name="SMARTInkShape-Group84"/>
          <p:cNvGrpSpPr/>
          <p:nvPr/>
        </p:nvGrpSpPr>
        <p:grpSpPr>
          <a:xfrm>
            <a:off x="6184982" y="3337559"/>
            <a:ext cx="276778" cy="312421"/>
            <a:chOff x="6184982" y="3337559"/>
            <a:chExt cx="276778" cy="312421"/>
          </a:xfrm>
        </p:grpSpPr>
        <p:sp>
          <p:nvSpPr>
            <p:cNvPr id="84" name="SMARTInkShape-981"/>
            <p:cNvSpPr/>
            <p:nvPr/>
          </p:nvSpPr>
          <p:spPr>
            <a:xfrm>
              <a:off x="6248400" y="3573779"/>
              <a:ext cx="213360" cy="76201"/>
            </a:xfrm>
            <a:custGeom>
              <a:avLst/>
              <a:gdLst/>
              <a:ahLst/>
              <a:cxnLst/>
              <a:rect l="0" t="0" r="0" b="0"/>
              <a:pathLst>
                <a:path w="213360" h="76201">
                  <a:moveTo>
                    <a:pt x="0" y="76200"/>
                  </a:moveTo>
                  <a:lnTo>
                    <a:pt x="4045" y="76200"/>
                  </a:lnTo>
                  <a:lnTo>
                    <a:pt x="8289" y="73942"/>
                  </a:lnTo>
                  <a:lnTo>
                    <a:pt x="13867" y="69640"/>
                  </a:lnTo>
                  <a:lnTo>
                    <a:pt x="21051" y="67942"/>
                  </a:lnTo>
                  <a:lnTo>
                    <a:pt x="28157" y="63405"/>
                  </a:lnTo>
                  <a:lnTo>
                    <a:pt x="38143" y="61444"/>
                  </a:lnTo>
                  <a:lnTo>
                    <a:pt x="40668" y="61282"/>
                  </a:lnTo>
                  <a:lnTo>
                    <a:pt x="45732" y="58846"/>
                  </a:lnTo>
                  <a:lnTo>
                    <a:pt x="50805" y="55787"/>
                  </a:lnTo>
                  <a:lnTo>
                    <a:pt x="86656" y="41253"/>
                  </a:lnTo>
                  <a:lnTo>
                    <a:pt x="100841" y="38188"/>
                  </a:lnTo>
                  <a:lnTo>
                    <a:pt x="111628" y="33141"/>
                  </a:lnTo>
                  <a:lnTo>
                    <a:pt x="144920" y="22346"/>
                  </a:lnTo>
                  <a:lnTo>
                    <a:pt x="157803" y="17345"/>
                  </a:lnTo>
                  <a:lnTo>
                    <a:pt x="181095" y="13167"/>
                  </a:lnTo>
                  <a:lnTo>
                    <a:pt x="187166" y="10085"/>
                  </a:lnTo>
                  <a:lnTo>
                    <a:pt x="202284" y="6990"/>
                  </a:lnTo>
                  <a:lnTo>
                    <a:pt x="203434" y="5507"/>
                  </a:lnTo>
                  <a:lnTo>
                    <a:pt x="205283" y="1088"/>
                  </a:lnTo>
                  <a:lnTo>
                    <a:pt x="207795" y="483"/>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982"/>
            <p:cNvSpPr/>
            <p:nvPr/>
          </p:nvSpPr>
          <p:spPr>
            <a:xfrm>
              <a:off x="6184982" y="3337559"/>
              <a:ext cx="55799" cy="99060"/>
            </a:xfrm>
            <a:custGeom>
              <a:avLst/>
              <a:gdLst/>
              <a:ahLst/>
              <a:cxnLst/>
              <a:rect l="0" t="0" r="0" b="0"/>
              <a:pathLst>
                <a:path w="55799" h="99060">
                  <a:moveTo>
                    <a:pt x="55798" y="0"/>
                  </a:moveTo>
                  <a:lnTo>
                    <a:pt x="48180" y="7617"/>
                  </a:lnTo>
                  <a:lnTo>
                    <a:pt x="55705" y="7620"/>
                  </a:lnTo>
                  <a:lnTo>
                    <a:pt x="49228" y="14180"/>
                  </a:lnTo>
                  <a:lnTo>
                    <a:pt x="43147" y="26351"/>
                  </a:lnTo>
                  <a:lnTo>
                    <a:pt x="40478" y="35090"/>
                  </a:lnTo>
                  <a:lnTo>
                    <a:pt x="16115" y="62423"/>
                  </a:lnTo>
                  <a:lnTo>
                    <a:pt x="0" y="78646"/>
                  </a:lnTo>
                  <a:lnTo>
                    <a:pt x="1667" y="81216"/>
                  </a:lnTo>
                  <a:lnTo>
                    <a:pt x="15958" y="88881"/>
                  </a:lnTo>
                  <a:lnTo>
                    <a:pt x="17384" y="91427"/>
                  </a:lnTo>
                  <a:lnTo>
                    <a:pt x="17698"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SMARTInkShape-Group85"/>
          <p:cNvGrpSpPr/>
          <p:nvPr/>
        </p:nvGrpSpPr>
        <p:grpSpPr>
          <a:xfrm>
            <a:off x="1320231" y="4495800"/>
            <a:ext cx="2002088" cy="1191613"/>
            <a:chOff x="1320231" y="4495800"/>
            <a:chExt cx="2002088" cy="1191613"/>
          </a:xfrm>
        </p:grpSpPr>
        <p:sp>
          <p:nvSpPr>
            <p:cNvPr id="87" name="SMARTInkShape-983"/>
            <p:cNvSpPr/>
            <p:nvPr/>
          </p:nvSpPr>
          <p:spPr>
            <a:xfrm>
              <a:off x="3063240" y="5471169"/>
              <a:ext cx="259079" cy="216244"/>
            </a:xfrm>
            <a:custGeom>
              <a:avLst/>
              <a:gdLst/>
              <a:ahLst/>
              <a:cxnLst/>
              <a:rect l="0" t="0" r="0" b="0"/>
              <a:pathLst>
                <a:path w="259079" h="216244">
                  <a:moveTo>
                    <a:pt x="259078" y="15231"/>
                  </a:moveTo>
                  <a:lnTo>
                    <a:pt x="248474" y="4625"/>
                  </a:lnTo>
                  <a:lnTo>
                    <a:pt x="241383" y="2049"/>
                  </a:lnTo>
                  <a:lnTo>
                    <a:pt x="208135" y="110"/>
                  </a:lnTo>
                  <a:lnTo>
                    <a:pt x="171225" y="0"/>
                  </a:lnTo>
                  <a:lnTo>
                    <a:pt x="150065" y="838"/>
                  </a:lnTo>
                  <a:lnTo>
                    <a:pt x="124486" y="10597"/>
                  </a:lnTo>
                  <a:lnTo>
                    <a:pt x="118827" y="15429"/>
                  </a:lnTo>
                  <a:lnTo>
                    <a:pt x="116312" y="20398"/>
                  </a:lnTo>
                  <a:lnTo>
                    <a:pt x="115194" y="25429"/>
                  </a:lnTo>
                  <a:lnTo>
                    <a:pt x="118609" y="37066"/>
                  </a:lnTo>
                  <a:lnTo>
                    <a:pt x="124963" y="44126"/>
                  </a:lnTo>
                  <a:lnTo>
                    <a:pt x="133433" y="51779"/>
                  </a:lnTo>
                  <a:lnTo>
                    <a:pt x="168761" y="86727"/>
                  </a:lnTo>
                  <a:lnTo>
                    <a:pt x="201842" y="122295"/>
                  </a:lnTo>
                  <a:lnTo>
                    <a:pt x="232194" y="154030"/>
                  </a:lnTo>
                  <a:lnTo>
                    <a:pt x="240388" y="173477"/>
                  </a:lnTo>
                  <a:lnTo>
                    <a:pt x="243158" y="195221"/>
                  </a:lnTo>
                  <a:lnTo>
                    <a:pt x="241691" y="199570"/>
                  </a:lnTo>
                  <a:lnTo>
                    <a:pt x="235547" y="206661"/>
                  </a:lnTo>
                  <a:lnTo>
                    <a:pt x="218522" y="215414"/>
                  </a:lnTo>
                  <a:lnTo>
                    <a:pt x="202390" y="216243"/>
                  </a:lnTo>
                  <a:lnTo>
                    <a:pt x="172009" y="211950"/>
                  </a:lnTo>
                  <a:lnTo>
                    <a:pt x="136196" y="203057"/>
                  </a:lnTo>
                  <a:lnTo>
                    <a:pt x="110485" y="194382"/>
                  </a:lnTo>
                  <a:lnTo>
                    <a:pt x="82124" y="184881"/>
                  </a:lnTo>
                  <a:lnTo>
                    <a:pt x="45688" y="174059"/>
                  </a:lnTo>
                  <a:lnTo>
                    <a:pt x="0" y="1523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984"/>
            <p:cNvSpPr/>
            <p:nvPr/>
          </p:nvSpPr>
          <p:spPr>
            <a:xfrm>
              <a:off x="2796558" y="5341618"/>
              <a:ext cx="281705" cy="251463"/>
            </a:xfrm>
            <a:custGeom>
              <a:avLst/>
              <a:gdLst/>
              <a:ahLst/>
              <a:cxnLst/>
              <a:rect l="0" t="0" r="0" b="0"/>
              <a:pathLst>
                <a:path w="281705" h="251463">
                  <a:moveTo>
                    <a:pt x="68560" y="0"/>
                  </a:moveTo>
                  <a:lnTo>
                    <a:pt x="68560" y="36047"/>
                  </a:lnTo>
                  <a:lnTo>
                    <a:pt x="67715" y="55976"/>
                  </a:lnTo>
                  <a:lnTo>
                    <a:pt x="55564" y="91606"/>
                  </a:lnTo>
                  <a:lnTo>
                    <a:pt x="35359" y="128642"/>
                  </a:lnTo>
                  <a:lnTo>
                    <a:pt x="20611" y="146533"/>
                  </a:lnTo>
                  <a:lnTo>
                    <a:pt x="209" y="159884"/>
                  </a:lnTo>
                  <a:lnTo>
                    <a:pt x="0" y="145357"/>
                  </a:lnTo>
                  <a:lnTo>
                    <a:pt x="10588" y="112624"/>
                  </a:lnTo>
                  <a:lnTo>
                    <a:pt x="36026" y="74994"/>
                  </a:lnTo>
                  <a:lnTo>
                    <a:pt x="63263" y="40201"/>
                  </a:lnTo>
                  <a:lnTo>
                    <a:pt x="93264" y="14672"/>
                  </a:lnTo>
                  <a:lnTo>
                    <a:pt x="108995" y="9710"/>
                  </a:lnTo>
                  <a:lnTo>
                    <a:pt x="130529" y="7896"/>
                  </a:lnTo>
                  <a:lnTo>
                    <a:pt x="136461" y="10001"/>
                  </a:lnTo>
                  <a:lnTo>
                    <a:pt x="151212" y="22297"/>
                  </a:lnTo>
                  <a:lnTo>
                    <a:pt x="156094" y="31359"/>
                  </a:lnTo>
                  <a:lnTo>
                    <a:pt x="165689" y="69327"/>
                  </a:lnTo>
                  <a:lnTo>
                    <a:pt x="165916" y="84153"/>
                  </a:lnTo>
                  <a:lnTo>
                    <a:pt x="156903" y="121965"/>
                  </a:lnTo>
                  <a:lnTo>
                    <a:pt x="142171" y="157040"/>
                  </a:lnTo>
                  <a:lnTo>
                    <a:pt x="135545" y="174534"/>
                  </a:lnTo>
                  <a:lnTo>
                    <a:pt x="129625" y="182737"/>
                  </a:lnTo>
                  <a:lnTo>
                    <a:pt x="133598" y="178793"/>
                  </a:lnTo>
                  <a:lnTo>
                    <a:pt x="135565" y="172314"/>
                  </a:lnTo>
                  <a:lnTo>
                    <a:pt x="138932" y="159149"/>
                  </a:lnTo>
                  <a:lnTo>
                    <a:pt x="160828" y="121175"/>
                  </a:lnTo>
                  <a:lnTo>
                    <a:pt x="184530" y="91293"/>
                  </a:lnTo>
                  <a:lnTo>
                    <a:pt x="218923" y="63869"/>
                  </a:lnTo>
                  <a:lnTo>
                    <a:pt x="246092" y="49490"/>
                  </a:lnTo>
                  <a:lnTo>
                    <a:pt x="256401" y="47396"/>
                  </a:lnTo>
                  <a:lnTo>
                    <a:pt x="264371" y="48723"/>
                  </a:lnTo>
                  <a:lnTo>
                    <a:pt x="273617" y="54230"/>
                  </a:lnTo>
                  <a:lnTo>
                    <a:pt x="276385" y="56474"/>
                  </a:lnTo>
                  <a:lnTo>
                    <a:pt x="279460" y="63483"/>
                  </a:lnTo>
                  <a:lnTo>
                    <a:pt x="281704" y="97694"/>
                  </a:lnTo>
                  <a:lnTo>
                    <a:pt x="281046" y="130365"/>
                  </a:lnTo>
                  <a:lnTo>
                    <a:pt x="273627" y="162442"/>
                  </a:lnTo>
                  <a:lnTo>
                    <a:pt x="262359" y="199819"/>
                  </a:lnTo>
                  <a:lnTo>
                    <a:pt x="257455" y="224422"/>
                  </a:lnTo>
                  <a:lnTo>
                    <a:pt x="253222" y="234982"/>
                  </a:lnTo>
                  <a:lnTo>
                    <a:pt x="252628" y="237936"/>
                  </a:lnTo>
                  <a:lnTo>
                    <a:pt x="253079" y="240751"/>
                  </a:lnTo>
                  <a:lnTo>
                    <a:pt x="255839" y="246137"/>
                  </a:lnTo>
                  <a:lnTo>
                    <a:pt x="257759" y="247912"/>
                  </a:lnTo>
                  <a:lnTo>
                    <a:pt x="266682" y="2514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985"/>
            <p:cNvSpPr/>
            <p:nvPr/>
          </p:nvSpPr>
          <p:spPr>
            <a:xfrm>
              <a:off x="2613659" y="5334000"/>
              <a:ext cx="152401" cy="166135"/>
            </a:xfrm>
            <a:custGeom>
              <a:avLst/>
              <a:gdLst/>
              <a:ahLst/>
              <a:cxnLst/>
              <a:rect l="0" t="0" r="0" b="0"/>
              <a:pathLst>
                <a:path w="152401" h="166135">
                  <a:moveTo>
                    <a:pt x="152400" y="0"/>
                  </a:moveTo>
                  <a:lnTo>
                    <a:pt x="115388" y="0"/>
                  </a:lnTo>
                  <a:lnTo>
                    <a:pt x="101471" y="845"/>
                  </a:lnTo>
                  <a:lnTo>
                    <a:pt x="64433" y="12646"/>
                  </a:lnTo>
                  <a:lnTo>
                    <a:pt x="53525" y="14727"/>
                  </a:lnTo>
                  <a:lnTo>
                    <a:pt x="50924" y="14897"/>
                  </a:lnTo>
                  <a:lnTo>
                    <a:pt x="45774" y="17346"/>
                  </a:lnTo>
                  <a:lnTo>
                    <a:pt x="43216" y="19183"/>
                  </a:lnTo>
                  <a:lnTo>
                    <a:pt x="42357" y="21255"/>
                  </a:lnTo>
                  <a:lnTo>
                    <a:pt x="42631" y="23483"/>
                  </a:lnTo>
                  <a:lnTo>
                    <a:pt x="45194" y="28216"/>
                  </a:lnTo>
                  <a:lnTo>
                    <a:pt x="63336" y="51767"/>
                  </a:lnTo>
                  <a:lnTo>
                    <a:pt x="96660" y="77589"/>
                  </a:lnTo>
                  <a:lnTo>
                    <a:pt x="131242" y="104213"/>
                  </a:lnTo>
                  <a:lnTo>
                    <a:pt x="148716" y="126226"/>
                  </a:lnTo>
                  <a:lnTo>
                    <a:pt x="150762" y="131736"/>
                  </a:lnTo>
                  <a:lnTo>
                    <a:pt x="150462" y="134390"/>
                  </a:lnTo>
                  <a:lnTo>
                    <a:pt x="147869" y="139596"/>
                  </a:lnTo>
                  <a:lnTo>
                    <a:pt x="134445" y="154930"/>
                  </a:lnTo>
                  <a:lnTo>
                    <a:pt x="122903" y="162556"/>
                  </a:lnTo>
                  <a:lnTo>
                    <a:pt x="108758" y="166134"/>
                  </a:lnTo>
                  <a:lnTo>
                    <a:pt x="98856" y="164712"/>
                  </a:lnTo>
                  <a:lnTo>
                    <a:pt x="62530" y="152143"/>
                  </a:lnTo>
                  <a:lnTo>
                    <a:pt x="32875" y="137135"/>
                  </a:lnTo>
                  <a:lnTo>
                    <a:pt x="13705" y="123609"/>
                  </a:lnTo>
                  <a:lnTo>
                    <a:pt x="1946" y="99529"/>
                  </a:lnTo>
                  <a:lnTo>
                    <a:pt x="0"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986"/>
            <p:cNvSpPr/>
            <p:nvPr/>
          </p:nvSpPr>
          <p:spPr>
            <a:xfrm>
              <a:off x="2613659" y="5250180"/>
              <a:ext cx="7621" cy="7621"/>
            </a:xfrm>
            <a:custGeom>
              <a:avLst/>
              <a:gdLst/>
              <a:ahLst/>
              <a:cxnLst/>
              <a:rect l="0" t="0" r="0" b="0"/>
              <a:pathLst>
                <a:path w="7621" h="7621">
                  <a:moveTo>
                    <a:pt x="7620" y="0"/>
                  </a:moveTo>
                  <a:lnTo>
                    <a:pt x="7620" y="4045"/>
                  </a:lnTo>
                  <a:lnTo>
                    <a:pt x="6774" y="5237"/>
                  </a:lnTo>
                  <a:lnTo>
                    <a:pt x="5362" y="6030"/>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987"/>
            <p:cNvSpPr/>
            <p:nvPr/>
          </p:nvSpPr>
          <p:spPr>
            <a:xfrm>
              <a:off x="2514724" y="5341618"/>
              <a:ext cx="60836" cy="151820"/>
            </a:xfrm>
            <a:custGeom>
              <a:avLst/>
              <a:gdLst/>
              <a:ahLst/>
              <a:cxnLst/>
              <a:rect l="0" t="0" r="0" b="0"/>
              <a:pathLst>
                <a:path w="60836" h="151820">
                  <a:moveTo>
                    <a:pt x="60835" y="0"/>
                  </a:moveTo>
                  <a:lnTo>
                    <a:pt x="60835" y="4047"/>
                  </a:lnTo>
                  <a:lnTo>
                    <a:pt x="58577" y="8291"/>
                  </a:lnTo>
                  <a:lnTo>
                    <a:pt x="50229" y="21958"/>
                  </a:lnTo>
                  <a:lnTo>
                    <a:pt x="37917" y="54225"/>
                  </a:lnTo>
                  <a:lnTo>
                    <a:pt x="25268" y="90712"/>
                  </a:lnTo>
                  <a:lnTo>
                    <a:pt x="17372" y="113654"/>
                  </a:lnTo>
                  <a:lnTo>
                    <a:pt x="13525" y="129349"/>
                  </a:lnTo>
                  <a:lnTo>
                    <a:pt x="7024" y="142467"/>
                  </a:lnTo>
                  <a:lnTo>
                    <a:pt x="293" y="151819"/>
                  </a:lnTo>
                  <a:lnTo>
                    <a:pt x="0" y="148184"/>
                  </a:lnTo>
                  <a:lnTo>
                    <a:pt x="7494"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988"/>
            <p:cNvSpPr/>
            <p:nvPr/>
          </p:nvSpPr>
          <p:spPr>
            <a:xfrm>
              <a:off x="2011945" y="5307745"/>
              <a:ext cx="433872" cy="178656"/>
            </a:xfrm>
            <a:custGeom>
              <a:avLst/>
              <a:gdLst/>
              <a:ahLst/>
              <a:cxnLst/>
              <a:rect l="0" t="0" r="0" b="0"/>
              <a:pathLst>
                <a:path w="433872" h="178656">
                  <a:moveTo>
                    <a:pt x="129275" y="33873"/>
                  </a:moveTo>
                  <a:lnTo>
                    <a:pt x="125229" y="29828"/>
                  </a:lnTo>
                  <a:lnTo>
                    <a:pt x="123243" y="25586"/>
                  </a:lnTo>
                  <a:lnTo>
                    <a:pt x="122714" y="23269"/>
                  </a:lnTo>
                  <a:lnTo>
                    <a:pt x="117923" y="15963"/>
                  </a:lnTo>
                  <a:lnTo>
                    <a:pt x="103770" y="843"/>
                  </a:lnTo>
                  <a:lnTo>
                    <a:pt x="100417" y="0"/>
                  </a:lnTo>
                  <a:lnTo>
                    <a:pt x="92177" y="1320"/>
                  </a:lnTo>
                  <a:lnTo>
                    <a:pt x="59053" y="13819"/>
                  </a:lnTo>
                  <a:lnTo>
                    <a:pt x="41394" y="25298"/>
                  </a:lnTo>
                  <a:lnTo>
                    <a:pt x="15108" y="57612"/>
                  </a:lnTo>
                  <a:lnTo>
                    <a:pt x="6568" y="71518"/>
                  </a:lnTo>
                  <a:lnTo>
                    <a:pt x="1759" y="89713"/>
                  </a:lnTo>
                  <a:lnTo>
                    <a:pt x="0" y="121599"/>
                  </a:lnTo>
                  <a:lnTo>
                    <a:pt x="4368" y="132412"/>
                  </a:lnTo>
                  <a:lnTo>
                    <a:pt x="16924" y="149106"/>
                  </a:lnTo>
                  <a:lnTo>
                    <a:pt x="24589" y="152822"/>
                  </a:lnTo>
                  <a:lnTo>
                    <a:pt x="62315" y="155619"/>
                  </a:lnTo>
                  <a:lnTo>
                    <a:pt x="72139" y="153460"/>
                  </a:lnTo>
                  <a:lnTo>
                    <a:pt x="80174" y="148830"/>
                  </a:lnTo>
                  <a:lnTo>
                    <a:pt x="108256" y="126775"/>
                  </a:lnTo>
                  <a:lnTo>
                    <a:pt x="126450" y="92757"/>
                  </a:lnTo>
                  <a:lnTo>
                    <a:pt x="133424" y="77192"/>
                  </a:lnTo>
                  <a:lnTo>
                    <a:pt x="136854" y="43133"/>
                  </a:lnTo>
                  <a:lnTo>
                    <a:pt x="136893" y="76399"/>
                  </a:lnTo>
                  <a:lnTo>
                    <a:pt x="137741" y="111999"/>
                  </a:lnTo>
                  <a:lnTo>
                    <a:pt x="152332" y="148139"/>
                  </a:lnTo>
                  <a:lnTo>
                    <a:pt x="158149" y="157471"/>
                  </a:lnTo>
                  <a:lnTo>
                    <a:pt x="176486" y="173125"/>
                  </a:lnTo>
                  <a:lnTo>
                    <a:pt x="184406" y="176198"/>
                  </a:lnTo>
                  <a:lnTo>
                    <a:pt x="203288" y="178168"/>
                  </a:lnTo>
                  <a:lnTo>
                    <a:pt x="218278" y="174466"/>
                  </a:lnTo>
                  <a:lnTo>
                    <a:pt x="233446" y="163961"/>
                  </a:lnTo>
                  <a:lnTo>
                    <a:pt x="257337" y="131254"/>
                  </a:lnTo>
                  <a:lnTo>
                    <a:pt x="276242" y="93628"/>
                  </a:lnTo>
                  <a:lnTo>
                    <a:pt x="287493" y="58672"/>
                  </a:lnTo>
                  <a:lnTo>
                    <a:pt x="289262" y="49279"/>
                  </a:lnTo>
                  <a:lnTo>
                    <a:pt x="293329" y="53209"/>
                  </a:lnTo>
                  <a:lnTo>
                    <a:pt x="295321" y="59683"/>
                  </a:lnTo>
                  <a:lnTo>
                    <a:pt x="296599" y="77637"/>
                  </a:lnTo>
                  <a:lnTo>
                    <a:pt x="290325" y="111631"/>
                  </a:lnTo>
                  <a:lnTo>
                    <a:pt x="279928" y="149625"/>
                  </a:lnTo>
                  <a:lnTo>
                    <a:pt x="275818" y="157285"/>
                  </a:lnTo>
                  <a:lnTo>
                    <a:pt x="266557" y="163343"/>
                  </a:lnTo>
                  <a:lnTo>
                    <a:pt x="267282" y="131684"/>
                  </a:lnTo>
                  <a:lnTo>
                    <a:pt x="281085" y="97073"/>
                  </a:lnTo>
                  <a:lnTo>
                    <a:pt x="299840" y="64796"/>
                  </a:lnTo>
                  <a:lnTo>
                    <a:pt x="314808" y="43319"/>
                  </a:lnTo>
                  <a:lnTo>
                    <a:pt x="345183" y="17391"/>
                  </a:lnTo>
                  <a:lnTo>
                    <a:pt x="360416" y="12903"/>
                  </a:lnTo>
                  <a:lnTo>
                    <a:pt x="385815" y="11264"/>
                  </a:lnTo>
                  <a:lnTo>
                    <a:pt x="401055" y="15133"/>
                  </a:lnTo>
                  <a:lnTo>
                    <a:pt x="412249" y="21642"/>
                  </a:lnTo>
                  <a:lnTo>
                    <a:pt x="428862" y="43015"/>
                  </a:lnTo>
                  <a:lnTo>
                    <a:pt x="431757" y="50920"/>
                  </a:lnTo>
                  <a:lnTo>
                    <a:pt x="433871" y="85783"/>
                  </a:lnTo>
                  <a:lnTo>
                    <a:pt x="433200" y="117662"/>
                  </a:lnTo>
                  <a:lnTo>
                    <a:pt x="422722" y="154213"/>
                  </a:lnTo>
                  <a:lnTo>
                    <a:pt x="419175" y="169166"/>
                  </a:lnTo>
                  <a:lnTo>
                    <a:pt x="418843" y="178293"/>
                  </a:lnTo>
                  <a:lnTo>
                    <a:pt x="426455" y="178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989"/>
            <p:cNvSpPr/>
            <p:nvPr/>
          </p:nvSpPr>
          <p:spPr>
            <a:xfrm>
              <a:off x="1706878" y="5265418"/>
              <a:ext cx="315872" cy="410598"/>
            </a:xfrm>
            <a:custGeom>
              <a:avLst/>
              <a:gdLst/>
              <a:ahLst/>
              <a:cxnLst/>
              <a:rect l="0" t="0" r="0" b="0"/>
              <a:pathLst>
                <a:path w="315872" h="410598">
                  <a:moveTo>
                    <a:pt x="312422" y="0"/>
                  </a:moveTo>
                  <a:lnTo>
                    <a:pt x="278857" y="0"/>
                  </a:lnTo>
                  <a:lnTo>
                    <a:pt x="241981" y="2258"/>
                  </a:lnTo>
                  <a:lnTo>
                    <a:pt x="205496" y="13845"/>
                  </a:lnTo>
                  <a:lnTo>
                    <a:pt x="167608" y="36047"/>
                  </a:lnTo>
                  <a:lnTo>
                    <a:pt x="131795" y="69315"/>
                  </a:lnTo>
                  <a:lnTo>
                    <a:pt x="117226" y="91658"/>
                  </a:lnTo>
                  <a:lnTo>
                    <a:pt x="111367" y="106778"/>
                  </a:lnTo>
                  <a:lnTo>
                    <a:pt x="108765" y="121964"/>
                  </a:lnTo>
                  <a:lnTo>
                    <a:pt x="109864" y="132664"/>
                  </a:lnTo>
                  <a:lnTo>
                    <a:pt x="111343" y="136704"/>
                  </a:lnTo>
                  <a:lnTo>
                    <a:pt x="117503" y="143448"/>
                  </a:lnTo>
                  <a:lnTo>
                    <a:pt x="135253" y="154679"/>
                  </a:lnTo>
                  <a:lnTo>
                    <a:pt x="150048" y="158438"/>
                  </a:lnTo>
                  <a:lnTo>
                    <a:pt x="180692" y="153624"/>
                  </a:lnTo>
                  <a:lnTo>
                    <a:pt x="214244" y="142067"/>
                  </a:lnTo>
                  <a:lnTo>
                    <a:pt x="232437" y="130525"/>
                  </a:lnTo>
                  <a:lnTo>
                    <a:pt x="264052" y="94904"/>
                  </a:lnTo>
                  <a:lnTo>
                    <a:pt x="275324" y="74968"/>
                  </a:lnTo>
                  <a:lnTo>
                    <a:pt x="280634" y="51562"/>
                  </a:lnTo>
                  <a:lnTo>
                    <a:pt x="281925" y="16888"/>
                  </a:lnTo>
                  <a:lnTo>
                    <a:pt x="281084" y="16339"/>
                  </a:lnTo>
                  <a:lnTo>
                    <a:pt x="277891" y="15730"/>
                  </a:lnTo>
                  <a:lnTo>
                    <a:pt x="276702" y="16413"/>
                  </a:lnTo>
                  <a:lnTo>
                    <a:pt x="275907" y="17716"/>
                  </a:lnTo>
                  <a:lnTo>
                    <a:pt x="275026" y="22267"/>
                  </a:lnTo>
                  <a:lnTo>
                    <a:pt x="274414" y="43773"/>
                  </a:lnTo>
                  <a:lnTo>
                    <a:pt x="280890" y="77758"/>
                  </a:lnTo>
                  <a:lnTo>
                    <a:pt x="287816" y="107836"/>
                  </a:lnTo>
                  <a:lnTo>
                    <a:pt x="295081" y="145511"/>
                  </a:lnTo>
                  <a:lnTo>
                    <a:pt x="298817" y="175478"/>
                  </a:lnTo>
                  <a:lnTo>
                    <a:pt x="305286" y="208063"/>
                  </a:lnTo>
                  <a:lnTo>
                    <a:pt x="312565" y="242272"/>
                  </a:lnTo>
                  <a:lnTo>
                    <a:pt x="315871" y="263463"/>
                  </a:lnTo>
                  <a:lnTo>
                    <a:pt x="313819" y="293588"/>
                  </a:lnTo>
                  <a:lnTo>
                    <a:pt x="310439" y="326951"/>
                  </a:lnTo>
                  <a:lnTo>
                    <a:pt x="301956" y="350310"/>
                  </a:lnTo>
                  <a:lnTo>
                    <a:pt x="283920" y="376915"/>
                  </a:lnTo>
                  <a:lnTo>
                    <a:pt x="257966" y="397630"/>
                  </a:lnTo>
                  <a:lnTo>
                    <a:pt x="235044" y="407000"/>
                  </a:lnTo>
                  <a:lnTo>
                    <a:pt x="199644" y="410597"/>
                  </a:lnTo>
                  <a:lnTo>
                    <a:pt x="163896" y="407262"/>
                  </a:lnTo>
                  <a:lnTo>
                    <a:pt x="134265" y="400823"/>
                  </a:lnTo>
                  <a:lnTo>
                    <a:pt x="104036" y="393554"/>
                  </a:lnTo>
                  <a:lnTo>
                    <a:pt x="69563" y="378275"/>
                  </a:lnTo>
                  <a:lnTo>
                    <a:pt x="38296" y="363969"/>
                  </a:lnTo>
                  <a:lnTo>
                    <a:pt x="24640" y="353958"/>
                  </a:lnTo>
                  <a:lnTo>
                    <a:pt x="5985" y="323535"/>
                  </a:lnTo>
                  <a:lnTo>
                    <a:pt x="0" y="2895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990"/>
            <p:cNvSpPr/>
            <p:nvPr/>
          </p:nvSpPr>
          <p:spPr>
            <a:xfrm>
              <a:off x="1669132" y="5212080"/>
              <a:ext cx="174908" cy="219232"/>
            </a:xfrm>
            <a:custGeom>
              <a:avLst/>
              <a:gdLst/>
              <a:ahLst/>
              <a:cxnLst/>
              <a:rect l="0" t="0" r="0" b="0"/>
              <a:pathLst>
                <a:path w="174908" h="219232">
                  <a:moveTo>
                    <a:pt x="30127" y="45720"/>
                  </a:moveTo>
                  <a:lnTo>
                    <a:pt x="30127" y="49765"/>
                  </a:lnTo>
                  <a:lnTo>
                    <a:pt x="37040" y="74735"/>
                  </a:lnTo>
                  <a:lnTo>
                    <a:pt x="41700" y="107489"/>
                  </a:lnTo>
                  <a:lnTo>
                    <a:pt x="41480" y="120021"/>
                  </a:lnTo>
                  <a:lnTo>
                    <a:pt x="37391" y="157544"/>
                  </a:lnTo>
                  <a:lnTo>
                    <a:pt x="27205" y="191344"/>
                  </a:lnTo>
                  <a:lnTo>
                    <a:pt x="17352" y="208979"/>
                  </a:lnTo>
                  <a:lnTo>
                    <a:pt x="8763" y="219231"/>
                  </a:lnTo>
                  <a:lnTo>
                    <a:pt x="7417" y="218968"/>
                  </a:lnTo>
                  <a:lnTo>
                    <a:pt x="3664" y="216417"/>
                  </a:lnTo>
                  <a:lnTo>
                    <a:pt x="1433" y="212459"/>
                  </a:lnTo>
                  <a:lnTo>
                    <a:pt x="0" y="198976"/>
                  </a:lnTo>
                  <a:lnTo>
                    <a:pt x="7983" y="166749"/>
                  </a:lnTo>
                  <a:lnTo>
                    <a:pt x="17568" y="132937"/>
                  </a:lnTo>
                  <a:lnTo>
                    <a:pt x="25089" y="103642"/>
                  </a:lnTo>
                  <a:lnTo>
                    <a:pt x="36061" y="69484"/>
                  </a:lnTo>
                  <a:lnTo>
                    <a:pt x="49759" y="46835"/>
                  </a:lnTo>
                  <a:lnTo>
                    <a:pt x="80000" y="18260"/>
                  </a:lnTo>
                  <a:lnTo>
                    <a:pt x="92932" y="12349"/>
                  </a:lnTo>
                  <a:lnTo>
                    <a:pt x="128680" y="2004"/>
                  </a:lnTo>
                  <a:lnTo>
                    <a:pt x="164718" y="115"/>
                  </a:lnTo>
                  <a:lnTo>
                    <a:pt x="1749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991"/>
            <p:cNvSpPr/>
            <p:nvPr/>
          </p:nvSpPr>
          <p:spPr>
            <a:xfrm>
              <a:off x="1320231" y="5196968"/>
              <a:ext cx="302828" cy="235818"/>
            </a:xfrm>
            <a:custGeom>
              <a:avLst/>
              <a:gdLst/>
              <a:ahLst/>
              <a:cxnLst/>
              <a:rect l="0" t="0" r="0" b="0"/>
              <a:pathLst>
                <a:path w="302828" h="235818">
                  <a:moveTo>
                    <a:pt x="302827" y="30350"/>
                  </a:moveTo>
                  <a:lnTo>
                    <a:pt x="298782" y="26305"/>
                  </a:lnTo>
                  <a:lnTo>
                    <a:pt x="294540" y="24321"/>
                  </a:lnTo>
                  <a:lnTo>
                    <a:pt x="292223" y="23790"/>
                  </a:lnTo>
                  <a:lnTo>
                    <a:pt x="255145" y="4847"/>
                  </a:lnTo>
                  <a:lnTo>
                    <a:pt x="218749" y="527"/>
                  </a:lnTo>
                  <a:lnTo>
                    <a:pt x="184432" y="0"/>
                  </a:lnTo>
                  <a:lnTo>
                    <a:pt x="155046" y="3954"/>
                  </a:lnTo>
                  <a:lnTo>
                    <a:pt x="124892" y="10489"/>
                  </a:lnTo>
                  <a:lnTo>
                    <a:pt x="89597" y="27211"/>
                  </a:lnTo>
                  <a:lnTo>
                    <a:pt x="62508" y="47766"/>
                  </a:lnTo>
                  <a:lnTo>
                    <a:pt x="37324" y="82364"/>
                  </a:lnTo>
                  <a:lnTo>
                    <a:pt x="16044" y="117954"/>
                  </a:lnTo>
                  <a:lnTo>
                    <a:pt x="2465" y="155904"/>
                  </a:lnTo>
                  <a:lnTo>
                    <a:pt x="0" y="169689"/>
                  </a:lnTo>
                  <a:lnTo>
                    <a:pt x="3419" y="183719"/>
                  </a:lnTo>
                  <a:lnTo>
                    <a:pt x="14865" y="203641"/>
                  </a:lnTo>
                  <a:lnTo>
                    <a:pt x="33903" y="225542"/>
                  </a:lnTo>
                  <a:lnTo>
                    <a:pt x="46145" y="231402"/>
                  </a:lnTo>
                  <a:lnTo>
                    <a:pt x="78746" y="235166"/>
                  </a:lnTo>
                  <a:lnTo>
                    <a:pt x="107835" y="235817"/>
                  </a:lnTo>
                  <a:lnTo>
                    <a:pt x="137901" y="231964"/>
                  </a:lnTo>
                  <a:lnTo>
                    <a:pt x="168259" y="221415"/>
                  </a:lnTo>
                  <a:lnTo>
                    <a:pt x="202775" y="196598"/>
                  </a:lnTo>
                  <a:lnTo>
                    <a:pt x="234052" y="167235"/>
                  </a:lnTo>
                  <a:lnTo>
                    <a:pt x="247707" y="151302"/>
                  </a:lnTo>
                  <a:lnTo>
                    <a:pt x="263373" y="113478"/>
                  </a:lnTo>
                  <a:lnTo>
                    <a:pt x="270575" y="77439"/>
                  </a:lnTo>
                  <a:lnTo>
                    <a:pt x="267778" y="57661"/>
                  </a:lnTo>
                  <a:lnTo>
                    <a:pt x="261586" y="45122"/>
                  </a:lnTo>
                  <a:lnTo>
                    <a:pt x="240334" y="21432"/>
                  </a:lnTo>
                  <a:lnTo>
                    <a:pt x="232437" y="17921"/>
                  </a:lnTo>
                  <a:lnTo>
                    <a:pt x="224129" y="15513"/>
                  </a:lnTo>
                  <a:lnTo>
                    <a:pt x="211389" y="7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992"/>
            <p:cNvSpPr/>
            <p:nvPr/>
          </p:nvSpPr>
          <p:spPr>
            <a:xfrm>
              <a:off x="2385059" y="4846318"/>
              <a:ext cx="213360" cy="15242"/>
            </a:xfrm>
            <a:custGeom>
              <a:avLst/>
              <a:gdLst/>
              <a:ahLst/>
              <a:cxnLst/>
              <a:rect l="0" t="0" r="0" b="0"/>
              <a:pathLst>
                <a:path w="213360" h="15242">
                  <a:moveTo>
                    <a:pt x="0" y="0"/>
                  </a:moveTo>
                  <a:lnTo>
                    <a:pt x="32575" y="848"/>
                  </a:lnTo>
                  <a:lnTo>
                    <a:pt x="63631" y="6033"/>
                  </a:lnTo>
                  <a:lnTo>
                    <a:pt x="94490" y="7150"/>
                  </a:lnTo>
                  <a:lnTo>
                    <a:pt x="128186" y="9739"/>
                  </a:lnTo>
                  <a:lnTo>
                    <a:pt x="159619" y="13610"/>
                  </a:lnTo>
                  <a:lnTo>
                    <a:pt x="192491" y="14920"/>
                  </a:lnTo>
                  <a:lnTo>
                    <a:pt x="213359"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993"/>
            <p:cNvSpPr/>
            <p:nvPr/>
          </p:nvSpPr>
          <p:spPr>
            <a:xfrm>
              <a:off x="2400300" y="4572236"/>
              <a:ext cx="201382" cy="434104"/>
            </a:xfrm>
            <a:custGeom>
              <a:avLst/>
              <a:gdLst/>
              <a:ahLst/>
              <a:cxnLst/>
              <a:rect l="0" t="0" r="0" b="0"/>
              <a:pathLst>
                <a:path w="201382" h="434104">
                  <a:moveTo>
                    <a:pt x="182879" y="114064"/>
                  </a:moveTo>
                  <a:lnTo>
                    <a:pt x="186925" y="110018"/>
                  </a:lnTo>
                  <a:lnTo>
                    <a:pt x="188910" y="105773"/>
                  </a:lnTo>
                  <a:lnTo>
                    <a:pt x="189439" y="103458"/>
                  </a:lnTo>
                  <a:lnTo>
                    <a:pt x="201011" y="80533"/>
                  </a:lnTo>
                  <a:lnTo>
                    <a:pt x="201381" y="69246"/>
                  </a:lnTo>
                  <a:lnTo>
                    <a:pt x="194265" y="32837"/>
                  </a:lnTo>
                  <a:lnTo>
                    <a:pt x="187657" y="24905"/>
                  </a:lnTo>
                  <a:lnTo>
                    <a:pt x="163877" y="5834"/>
                  </a:lnTo>
                  <a:lnTo>
                    <a:pt x="138674" y="961"/>
                  </a:lnTo>
                  <a:lnTo>
                    <a:pt x="113092" y="0"/>
                  </a:lnTo>
                  <a:lnTo>
                    <a:pt x="91082" y="7923"/>
                  </a:lnTo>
                  <a:lnTo>
                    <a:pt x="55549" y="30648"/>
                  </a:lnTo>
                  <a:lnTo>
                    <a:pt x="33455" y="54688"/>
                  </a:lnTo>
                  <a:lnTo>
                    <a:pt x="18869" y="84742"/>
                  </a:lnTo>
                  <a:lnTo>
                    <a:pt x="10092" y="122415"/>
                  </a:lnTo>
                  <a:lnTo>
                    <a:pt x="10610" y="154637"/>
                  </a:lnTo>
                  <a:lnTo>
                    <a:pt x="13867" y="188738"/>
                  </a:lnTo>
                  <a:lnTo>
                    <a:pt x="17091" y="220292"/>
                  </a:lnTo>
                  <a:lnTo>
                    <a:pt x="21150" y="253346"/>
                  </a:lnTo>
                  <a:lnTo>
                    <a:pt x="22353" y="287694"/>
                  </a:lnTo>
                  <a:lnTo>
                    <a:pt x="22759" y="325596"/>
                  </a:lnTo>
                  <a:lnTo>
                    <a:pt x="22840" y="362779"/>
                  </a:lnTo>
                  <a:lnTo>
                    <a:pt x="20597" y="393203"/>
                  </a:lnTo>
                  <a:lnTo>
                    <a:pt x="8992" y="427354"/>
                  </a:lnTo>
                  <a:lnTo>
                    <a:pt x="7688" y="429604"/>
                  </a:lnTo>
                  <a:lnTo>
                    <a:pt x="5971" y="431103"/>
                  </a:lnTo>
                  <a:lnTo>
                    <a:pt x="0" y="4341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994"/>
            <p:cNvSpPr/>
            <p:nvPr/>
          </p:nvSpPr>
          <p:spPr>
            <a:xfrm>
              <a:off x="2142856" y="4785359"/>
              <a:ext cx="195895" cy="212126"/>
            </a:xfrm>
            <a:custGeom>
              <a:avLst/>
              <a:gdLst/>
              <a:ahLst/>
              <a:cxnLst/>
              <a:rect l="0" t="0" r="0" b="0"/>
              <a:pathLst>
                <a:path w="195895" h="212126">
                  <a:moveTo>
                    <a:pt x="120283" y="30481"/>
                  </a:moveTo>
                  <a:lnTo>
                    <a:pt x="109678" y="30481"/>
                  </a:lnTo>
                  <a:lnTo>
                    <a:pt x="74348" y="45917"/>
                  </a:lnTo>
                  <a:lnTo>
                    <a:pt x="59259" y="55657"/>
                  </a:lnTo>
                  <a:lnTo>
                    <a:pt x="38991" y="78163"/>
                  </a:lnTo>
                  <a:lnTo>
                    <a:pt x="15859" y="114558"/>
                  </a:lnTo>
                  <a:lnTo>
                    <a:pt x="2046" y="151587"/>
                  </a:lnTo>
                  <a:lnTo>
                    <a:pt x="0" y="163611"/>
                  </a:lnTo>
                  <a:lnTo>
                    <a:pt x="1348" y="174597"/>
                  </a:lnTo>
                  <a:lnTo>
                    <a:pt x="5616" y="185125"/>
                  </a:lnTo>
                  <a:lnTo>
                    <a:pt x="13157" y="195450"/>
                  </a:lnTo>
                  <a:lnTo>
                    <a:pt x="30969" y="206737"/>
                  </a:lnTo>
                  <a:lnTo>
                    <a:pt x="48287" y="211398"/>
                  </a:lnTo>
                  <a:lnTo>
                    <a:pt x="80630" y="212125"/>
                  </a:lnTo>
                  <a:lnTo>
                    <a:pt x="112356" y="204995"/>
                  </a:lnTo>
                  <a:lnTo>
                    <a:pt x="143082" y="191387"/>
                  </a:lnTo>
                  <a:lnTo>
                    <a:pt x="161939" y="173265"/>
                  </a:lnTo>
                  <a:lnTo>
                    <a:pt x="186404" y="139155"/>
                  </a:lnTo>
                  <a:lnTo>
                    <a:pt x="189764" y="133411"/>
                  </a:lnTo>
                  <a:lnTo>
                    <a:pt x="195155" y="101550"/>
                  </a:lnTo>
                  <a:lnTo>
                    <a:pt x="195894" y="88595"/>
                  </a:lnTo>
                  <a:lnTo>
                    <a:pt x="191705" y="74936"/>
                  </a:lnTo>
                  <a:lnTo>
                    <a:pt x="179828" y="55223"/>
                  </a:lnTo>
                  <a:lnTo>
                    <a:pt x="149645" y="17890"/>
                  </a:lnTo>
                  <a:lnTo>
                    <a:pt x="145784" y="14467"/>
                  </a:lnTo>
                  <a:lnTo>
                    <a:pt x="11266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995"/>
            <p:cNvSpPr/>
            <p:nvPr/>
          </p:nvSpPr>
          <p:spPr>
            <a:xfrm>
              <a:off x="1440178" y="4815866"/>
              <a:ext cx="472443" cy="22835"/>
            </a:xfrm>
            <a:custGeom>
              <a:avLst/>
              <a:gdLst/>
              <a:ahLst/>
              <a:cxnLst/>
              <a:rect l="0" t="0" r="0" b="0"/>
              <a:pathLst>
                <a:path w="472443" h="22835">
                  <a:moveTo>
                    <a:pt x="0" y="7593"/>
                  </a:moveTo>
                  <a:lnTo>
                    <a:pt x="32564" y="7593"/>
                  </a:lnTo>
                  <a:lnTo>
                    <a:pt x="62049" y="3547"/>
                  </a:lnTo>
                  <a:lnTo>
                    <a:pt x="87691" y="1562"/>
                  </a:lnTo>
                  <a:lnTo>
                    <a:pt x="116868" y="679"/>
                  </a:lnTo>
                  <a:lnTo>
                    <a:pt x="149591" y="288"/>
                  </a:lnTo>
                  <a:lnTo>
                    <a:pt x="183890" y="112"/>
                  </a:lnTo>
                  <a:lnTo>
                    <a:pt x="218889" y="36"/>
                  </a:lnTo>
                  <a:lnTo>
                    <a:pt x="254200" y="0"/>
                  </a:lnTo>
                  <a:lnTo>
                    <a:pt x="289649" y="2243"/>
                  </a:lnTo>
                  <a:lnTo>
                    <a:pt x="324313" y="5216"/>
                  </a:lnTo>
                  <a:lnTo>
                    <a:pt x="356653" y="6536"/>
                  </a:lnTo>
                  <a:lnTo>
                    <a:pt x="383444" y="9382"/>
                  </a:lnTo>
                  <a:lnTo>
                    <a:pt x="417567" y="15742"/>
                  </a:lnTo>
                  <a:lnTo>
                    <a:pt x="451348" y="21432"/>
                  </a:lnTo>
                  <a:lnTo>
                    <a:pt x="472442" y="228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996"/>
            <p:cNvSpPr/>
            <p:nvPr/>
          </p:nvSpPr>
          <p:spPr>
            <a:xfrm>
              <a:off x="1418378" y="4724551"/>
              <a:ext cx="425662" cy="22709"/>
            </a:xfrm>
            <a:custGeom>
              <a:avLst/>
              <a:gdLst/>
              <a:ahLst/>
              <a:cxnLst/>
              <a:rect l="0" t="0" r="0" b="0"/>
              <a:pathLst>
                <a:path w="425662" h="22709">
                  <a:moveTo>
                    <a:pt x="6561" y="15089"/>
                  </a:moveTo>
                  <a:lnTo>
                    <a:pt x="0" y="15089"/>
                  </a:lnTo>
                  <a:lnTo>
                    <a:pt x="3301" y="15089"/>
                  </a:lnTo>
                  <a:lnTo>
                    <a:pt x="38092" y="8527"/>
                  </a:lnTo>
                  <a:lnTo>
                    <a:pt x="72349" y="3737"/>
                  </a:lnTo>
                  <a:lnTo>
                    <a:pt x="100147" y="1577"/>
                  </a:lnTo>
                  <a:lnTo>
                    <a:pt x="129434" y="617"/>
                  </a:lnTo>
                  <a:lnTo>
                    <a:pt x="159384" y="190"/>
                  </a:lnTo>
                  <a:lnTo>
                    <a:pt x="191887" y="0"/>
                  </a:lnTo>
                  <a:lnTo>
                    <a:pt x="226089" y="762"/>
                  </a:lnTo>
                  <a:lnTo>
                    <a:pt x="261045" y="3923"/>
                  </a:lnTo>
                  <a:lnTo>
                    <a:pt x="294077" y="5892"/>
                  </a:lnTo>
                  <a:lnTo>
                    <a:pt x="325694" y="7615"/>
                  </a:lnTo>
                  <a:lnTo>
                    <a:pt x="356677" y="11202"/>
                  </a:lnTo>
                  <a:lnTo>
                    <a:pt x="385123" y="15618"/>
                  </a:lnTo>
                  <a:lnTo>
                    <a:pt x="425661" y="227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997"/>
            <p:cNvSpPr/>
            <p:nvPr/>
          </p:nvSpPr>
          <p:spPr>
            <a:xfrm>
              <a:off x="1718047" y="4495800"/>
              <a:ext cx="110754" cy="456727"/>
            </a:xfrm>
            <a:custGeom>
              <a:avLst/>
              <a:gdLst/>
              <a:ahLst/>
              <a:cxnLst/>
              <a:rect l="0" t="0" r="0" b="0"/>
              <a:pathLst>
                <a:path w="110754" h="456727">
                  <a:moveTo>
                    <a:pt x="110753" y="0"/>
                  </a:moveTo>
                  <a:lnTo>
                    <a:pt x="110753" y="4045"/>
                  </a:lnTo>
                  <a:lnTo>
                    <a:pt x="108494" y="8289"/>
                  </a:lnTo>
                  <a:lnTo>
                    <a:pt x="105515" y="12996"/>
                  </a:lnTo>
                  <a:lnTo>
                    <a:pt x="94983" y="49333"/>
                  </a:lnTo>
                  <a:lnTo>
                    <a:pt x="87735" y="79528"/>
                  </a:lnTo>
                  <a:lnTo>
                    <a:pt x="80225" y="115284"/>
                  </a:lnTo>
                  <a:lnTo>
                    <a:pt x="74324" y="140985"/>
                  </a:lnTo>
                  <a:lnTo>
                    <a:pt x="66058" y="169340"/>
                  </a:lnTo>
                  <a:lnTo>
                    <a:pt x="56740" y="201133"/>
                  </a:lnTo>
                  <a:lnTo>
                    <a:pt x="47800" y="235018"/>
                  </a:lnTo>
                  <a:lnTo>
                    <a:pt x="41004" y="269835"/>
                  </a:lnTo>
                  <a:lnTo>
                    <a:pt x="32905" y="302805"/>
                  </a:lnTo>
                  <a:lnTo>
                    <a:pt x="24506" y="332701"/>
                  </a:lnTo>
                  <a:lnTo>
                    <a:pt x="15018" y="368570"/>
                  </a:lnTo>
                  <a:lnTo>
                    <a:pt x="7692" y="399800"/>
                  </a:lnTo>
                  <a:lnTo>
                    <a:pt x="2529" y="429021"/>
                  </a:lnTo>
                  <a:lnTo>
                    <a:pt x="503" y="433335"/>
                  </a:lnTo>
                  <a:lnTo>
                    <a:pt x="0" y="437057"/>
                  </a:lnTo>
                  <a:lnTo>
                    <a:pt x="3863" y="455601"/>
                  </a:lnTo>
                  <a:lnTo>
                    <a:pt x="4780" y="456134"/>
                  </a:lnTo>
                  <a:lnTo>
                    <a:pt x="8055" y="456726"/>
                  </a:lnTo>
                  <a:lnTo>
                    <a:pt x="9267" y="456038"/>
                  </a:lnTo>
                  <a:lnTo>
                    <a:pt x="10076" y="454731"/>
                  </a:lnTo>
                  <a:lnTo>
                    <a:pt x="11692" y="449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998"/>
            <p:cNvSpPr/>
            <p:nvPr/>
          </p:nvSpPr>
          <p:spPr>
            <a:xfrm>
              <a:off x="1569915" y="4537357"/>
              <a:ext cx="45525" cy="406362"/>
            </a:xfrm>
            <a:custGeom>
              <a:avLst/>
              <a:gdLst/>
              <a:ahLst/>
              <a:cxnLst/>
              <a:rect l="0" t="0" r="0" b="0"/>
              <a:pathLst>
                <a:path w="45525" h="406362">
                  <a:moveTo>
                    <a:pt x="45524" y="19402"/>
                  </a:moveTo>
                  <a:lnTo>
                    <a:pt x="45524" y="12842"/>
                  </a:lnTo>
                  <a:lnTo>
                    <a:pt x="38963" y="5314"/>
                  </a:lnTo>
                  <a:lnTo>
                    <a:pt x="38113" y="0"/>
                  </a:lnTo>
                  <a:lnTo>
                    <a:pt x="37906" y="31809"/>
                  </a:lnTo>
                  <a:lnTo>
                    <a:pt x="37905" y="66568"/>
                  </a:lnTo>
                  <a:lnTo>
                    <a:pt x="35647" y="98289"/>
                  </a:lnTo>
                  <a:lnTo>
                    <a:pt x="31874" y="134498"/>
                  </a:lnTo>
                  <a:lnTo>
                    <a:pt x="30144" y="160303"/>
                  </a:lnTo>
                  <a:lnTo>
                    <a:pt x="26552" y="188704"/>
                  </a:lnTo>
                  <a:lnTo>
                    <a:pt x="22135" y="218260"/>
                  </a:lnTo>
                  <a:lnTo>
                    <a:pt x="17348" y="247483"/>
                  </a:lnTo>
                  <a:lnTo>
                    <a:pt x="12400" y="274583"/>
                  </a:lnTo>
                  <a:lnTo>
                    <a:pt x="4853" y="309594"/>
                  </a:lnTo>
                  <a:lnTo>
                    <a:pt x="1301" y="341418"/>
                  </a:lnTo>
                  <a:lnTo>
                    <a:pt x="0" y="376129"/>
                  </a:lnTo>
                  <a:lnTo>
                    <a:pt x="738" y="386227"/>
                  </a:lnTo>
                  <a:lnTo>
                    <a:pt x="6376" y="402414"/>
                  </a:lnTo>
                  <a:lnTo>
                    <a:pt x="7573" y="404284"/>
                  </a:lnTo>
                  <a:lnTo>
                    <a:pt x="9216" y="405530"/>
                  </a:lnTo>
                  <a:lnTo>
                    <a:pt x="11159" y="406361"/>
                  </a:lnTo>
                  <a:lnTo>
                    <a:pt x="12453" y="406068"/>
                  </a:lnTo>
                  <a:lnTo>
                    <a:pt x="13318" y="405025"/>
                  </a:lnTo>
                  <a:lnTo>
                    <a:pt x="13892" y="403484"/>
                  </a:lnTo>
                  <a:lnTo>
                    <a:pt x="15124" y="402456"/>
                  </a:lnTo>
                  <a:lnTo>
                    <a:pt x="22663" y="4004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4" name="SMARTInkShape-999"/>
          <p:cNvSpPr/>
          <p:nvPr/>
        </p:nvSpPr>
        <p:spPr>
          <a:xfrm>
            <a:off x="2967951" y="4411979"/>
            <a:ext cx="1108750" cy="1287781"/>
          </a:xfrm>
          <a:custGeom>
            <a:avLst/>
            <a:gdLst/>
            <a:ahLst/>
            <a:cxnLst/>
            <a:rect l="0" t="0" r="0" b="0"/>
            <a:pathLst>
              <a:path w="1108750" h="1287781">
                <a:moveTo>
                  <a:pt x="1108749" y="0"/>
                </a:moveTo>
                <a:lnTo>
                  <a:pt x="1102664" y="6931"/>
                </a:lnTo>
                <a:lnTo>
                  <a:pt x="1079263" y="43352"/>
                </a:lnTo>
                <a:lnTo>
                  <a:pt x="1046915" y="76891"/>
                </a:lnTo>
                <a:lnTo>
                  <a:pt x="1013090" y="106816"/>
                </a:lnTo>
                <a:lnTo>
                  <a:pt x="979746" y="133626"/>
                </a:lnTo>
                <a:lnTo>
                  <a:pt x="947101" y="158973"/>
                </a:lnTo>
                <a:lnTo>
                  <a:pt x="911933" y="186615"/>
                </a:lnTo>
                <a:lnTo>
                  <a:pt x="884961" y="206272"/>
                </a:lnTo>
                <a:lnTo>
                  <a:pt x="856888" y="226296"/>
                </a:lnTo>
                <a:lnTo>
                  <a:pt x="830298" y="246485"/>
                </a:lnTo>
                <a:lnTo>
                  <a:pt x="802113" y="266747"/>
                </a:lnTo>
                <a:lnTo>
                  <a:pt x="772652" y="287888"/>
                </a:lnTo>
                <a:lnTo>
                  <a:pt x="742625" y="311395"/>
                </a:lnTo>
                <a:lnTo>
                  <a:pt x="710090" y="333696"/>
                </a:lnTo>
                <a:lnTo>
                  <a:pt x="676719" y="354895"/>
                </a:lnTo>
                <a:lnTo>
                  <a:pt x="644955" y="375607"/>
                </a:lnTo>
                <a:lnTo>
                  <a:pt x="611647" y="398359"/>
                </a:lnTo>
                <a:lnTo>
                  <a:pt x="577088" y="421736"/>
                </a:lnTo>
                <a:lnTo>
                  <a:pt x="541973" y="443414"/>
                </a:lnTo>
                <a:lnTo>
                  <a:pt x="508868" y="464338"/>
                </a:lnTo>
                <a:lnTo>
                  <a:pt x="477222" y="484925"/>
                </a:lnTo>
                <a:lnTo>
                  <a:pt x="446223" y="505365"/>
                </a:lnTo>
                <a:lnTo>
                  <a:pt x="413255" y="525737"/>
                </a:lnTo>
                <a:lnTo>
                  <a:pt x="379693" y="546081"/>
                </a:lnTo>
                <a:lnTo>
                  <a:pt x="347843" y="566411"/>
                </a:lnTo>
                <a:lnTo>
                  <a:pt x="316755" y="586736"/>
                </a:lnTo>
                <a:lnTo>
                  <a:pt x="286851" y="607058"/>
                </a:lnTo>
                <a:lnTo>
                  <a:pt x="259450" y="627380"/>
                </a:lnTo>
                <a:lnTo>
                  <a:pt x="233160" y="645443"/>
                </a:lnTo>
                <a:lnTo>
                  <a:pt x="207365" y="662784"/>
                </a:lnTo>
                <a:lnTo>
                  <a:pt x="181788" y="681779"/>
                </a:lnTo>
                <a:lnTo>
                  <a:pt x="156311" y="699252"/>
                </a:lnTo>
                <a:lnTo>
                  <a:pt x="122683" y="723371"/>
                </a:lnTo>
                <a:lnTo>
                  <a:pt x="94374" y="746603"/>
                </a:lnTo>
                <a:lnTo>
                  <a:pt x="58512" y="773163"/>
                </a:lnTo>
                <a:lnTo>
                  <a:pt x="33900" y="799954"/>
                </a:lnTo>
                <a:lnTo>
                  <a:pt x="7966" y="835785"/>
                </a:lnTo>
                <a:lnTo>
                  <a:pt x="2811" y="845105"/>
                </a:lnTo>
                <a:lnTo>
                  <a:pt x="617" y="847882"/>
                </a:lnTo>
                <a:lnTo>
                  <a:pt x="0" y="851429"/>
                </a:lnTo>
                <a:lnTo>
                  <a:pt x="3175" y="870120"/>
                </a:lnTo>
                <a:lnTo>
                  <a:pt x="5807" y="875811"/>
                </a:lnTo>
                <a:lnTo>
                  <a:pt x="7693" y="878515"/>
                </a:lnTo>
                <a:lnTo>
                  <a:pt x="38089" y="901837"/>
                </a:lnTo>
                <a:lnTo>
                  <a:pt x="67809" y="913926"/>
                </a:lnTo>
                <a:lnTo>
                  <a:pt x="101995" y="924466"/>
                </a:lnTo>
                <a:lnTo>
                  <a:pt x="133589" y="932152"/>
                </a:lnTo>
                <a:lnTo>
                  <a:pt x="159723" y="939504"/>
                </a:lnTo>
                <a:lnTo>
                  <a:pt x="188273" y="948417"/>
                </a:lnTo>
                <a:lnTo>
                  <a:pt x="217894" y="958024"/>
                </a:lnTo>
                <a:lnTo>
                  <a:pt x="247993" y="967937"/>
                </a:lnTo>
                <a:lnTo>
                  <a:pt x="279151" y="977988"/>
                </a:lnTo>
                <a:lnTo>
                  <a:pt x="312754" y="988099"/>
                </a:lnTo>
                <a:lnTo>
                  <a:pt x="349701" y="1000496"/>
                </a:lnTo>
                <a:lnTo>
                  <a:pt x="369037" y="1007356"/>
                </a:lnTo>
                <a:lnTo>
                  <a:pt x="388701" y="1015318"/>
                </a:lnTo>
                <a:lnTo>
                  <a:pt x="408582" y="1024013"/>
                </a:lnTo>
                <a:lnTo>
                  <a:pt x="428611" y="1033194"/>
                </a:lnTo>
                <a:lnTo>
                  <a:pt x="449583" y="1042703"/>
                </a:lnTo>
                <a:lnTo>
                  <a:pt x="471185" y="1052428"/>
                </a:lnTo>
                <a:lnTo>
                  <a:pt x="493207" y="1062300"/>
                </a:lnTo>
                <a:lnTo>
                  <a:pt x="515506" y="1072266"/>
                </a:lnTo>
                <a:lnTo>
                  <a:pt x="537993" y="1082298"/>
                </a:lnTo>
                <a:lnTo>
                  <a:pt x="560606" y="1092371"/>
                </a:lnTo>
                <a:lnTo>
                  <a:pt x="583300" y="1103322"/>
                </a:lnTo>
                <a:lnTo>
                  <a:pt x="606049" y="1114854"/>
                </a:lnTo>
                <a:lnTo>
                  <a:pt x="628836" y="1126777"/>
                </a:lnTo>
                <a:lnTo>
                  <a:pt x="650799" y="1139803"/>
                </a:lnTo>
                <a:lnTo>
                  <a:pt x="672215" y="1153570"/>
                </a:lnTo>
                <a:lnTo>
                  <a:pt x="693266" y="1167826"/>
                </a:lnTo>
                <a:lnTo>
                  <a:pt x="714073" y="1181564"/>
                </a:lnTo>
                <a:lnTo>
                  <a:pt x="734719" y="1194956"/>
                </a:lnTo>
                <a:lnTo>
                  <a:pt x="755255" y="1208118"/>
                </a:lnTo>
                <a:lnTo>
                  <a:pt x="789363" y="1231773"/>
                </a:lnTo>
                <a:lnTo>
                  <a:pt x="817786" y="1252727"/>
                </a:lnTo>
                <a:lnTo>
                  <a:pt x="864908" y="1287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5" name="SMARTInkShape-Group87"/>
          <p:cNvGrpSpPr/>
          <p:nvPr/>
        </p:nvGrpSpPr>
        <p:grpSpPr>
          <a:xfrm>
            <a:off x="7139939" y="5013959"/>
            <a:ext cx="1569721" cy="822567"/>
            <a:chOff x="7139939" y="5013959"/>
            <a:chExt cx="1569721" cy="822567"/>
          </a:xfrm>
        </p:grpSpPr>
        <p:sp>
          <p:nvSpPr>
            <p:cNvPr id="105" name="SMARTInkShape-1000"/>
            <p:cNvSpPr/>
            <p:nvPr/>
          </p:nvSpPr>
          <p:spPr>
            <a:xfrm>
              <a:off x="8458200" y="5570323"/>
              <a:ext cx="251460" cy="189950"/>
            </a:xfrm>
            <a:custGeom>
              <a:avLst/>
              <a:gdLst/>
              <a:ahLst/>
              <a:cxnLst/>
              <a:rect l="0" t="0" r="0" b="0"/>
              <a:pathLst>
                <a:path w="251460" h="189950">
                  <a:moveTo>
                    <a:pt x="251459" y="30377"/>
                  </a:moveTo>
                  <a:lnTo>
                    <a:pt x="247414" y="26331"/>
                  </a:lnTo>
                  <a:lnTo>
                    <a:pt x="245427" y="22086"/>
                  </a:lnTo>
                  <a:lnTo>
                    <a:pt x="244899" y="19771"/>
                  </a:lnTo>
                  <a:lnTo>
                    <a:pt x="240107" y="12464"/>
                  </a:lnTo>
                  <a:lnTo>
                    <a:pt x="235691" y="9716"/>
                  </a:lnTo>
                  <a:lnTo>
                    <a:pt x="203758" y="1084"/>
                  </a:lnTo>
                  <a:lnTo>
                    <a:pt x="166406" y="0"/>
                  </a:lnTo>
                  <a:lnTo>
                    <a:pt x="142999" y="764"/>
                  </a:lnTo>
                  <a:lnTo>
                    <a:pt x="128072" y="5986"/>
                  </a:lnTo>
                  <a:lnTo>
                    <a:pt x="112235" y="17809"/>
                  </a:lnTo>
                  <a:lnTo>
                    <a:pt x="109149" y="25073"/>
                  </a:lnTo>
                  <a:lnTo>
                    <a:pt x="108325" y="29380"/>
                  </a:lnTo>
                  <a:lnTo>
                    <a:pt x="109669" y="38682"/>
                  </a:lnTo>
                  <a:lnTo>
                    <a:pt x="119773" y="62640"/>
                  </a:lnTo>
                  <a:lnTo>
                    <a:pt x="150321" y="96734"/>
                  </a:lnTo>
                  <a:lnTo>
                    <a:pt x="188259" y="127662"/>
                  </a:lnTo>
                  <a:lnTo>
                    <a:pt x="191547" y="130792"/>
                  </a:lnTo>
                  <a:lnTo>
                    <a:pt x="195198" y="138787"/>
                  </a:lnTo>
                  <a:lnTo>
                    <a:pt x="197667" y="147140"/>
                  </a:lnTo>
                  <a:lnTo>
                    <a:pt x="203893" y="159400"/>
                  </a:lnTo>
                  <a:lnTo>
                    <a:pt x="205375" y="169973"/>
                  </a:lnTo>
                  <a:lnTo>
                    <a:pt x="203320" y="175111"/>
                  </a:lnTo>
                  <a:lnTo>
                    <a:pt x="195102" y="185307"/>
                  </a:lnTo>
                  <a:lnTo>
                    <a:pt x="188028" y="188134"/>
                  </a:lnTo>
                  <a:lnTo>
                    <a:pt x="169691" y="189949"/>
                  </a:lnTo>
                  <a:lnTo>
                    <a:pt x="134169" y="182049"/>
                  </a:lnTo>
                  <a:lnTo>
                    <a:pt x="108050" y="172683"/>
                  </a:lnTo>
                  <a:lnTo>
                    <a:pt x="76471" y="154347"/>
                  </a:lnTo>
                  <a:lnTo>
                    <a:pt x="41382" y="130029"/>
                  </a:lnTo>
                  <a:lnTo>
                    <a:pt x="0" y="989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001"/>
            <p:cNvSpPr/>
            <p:nvPr/>
          </p:nvSpPr>
          <p:spPr>
            <a:xfrm>
              <a:off x="8267700" y="5501953"/>
              <a:ext cx="198116" cy="334573"/>
            </a:xfrm>
            <a:custGeom>
              <a:avLst/>
              <a:gdLst/>
              <a:ahLst/>
              <a:cxnLst/>
              <a:rect l="0" t="0" r="0" b="0"/>
              <a:pathLst>
                <a:path w="198116" h="334573">
                  <a:moveTo>
                    <a:pt x="190500" y="7306"/>
                  </a:moveTo>
                  <a:lnTo>
                    <a:pt x="183939" y="7306"/>
                  </a:lnTo>
                  <a:lnTo>
                    <a:pt x="179147" y="3262"/>
                  </a:lnTo>
                  <a:lnTo>
                    <a:pt x="172471" y="1275"/>
                  </a:lnTo>
                  <a:lnTo>
                    <a:pt x="154389" y="0"/>
                  </a:lnTo>
                  <a:lnTo>
                    <a:pt x="120366" y="10319"/>
                  </a:lnTo>
                  <a:lnTo>
                    <a:pt x="97215" y="20947"/>
                  </a:lnTo>
                  <a:lnTo>
                    <a:pt x="82332" y="33738"/>
                  </a:lnTo>
                  <a:lnTo>
                    <a:pt x="66512" y="58243"/>
                  </a:lnTo>
                  <a:lnTo>
                    <a:pt x="62604" y="73386"/>
                  </a:lnTo>
                  <a:lnTo>
                    <a:pt x="63948" y="81267"/>
                  </a:lnTo>
                  <a:lnTo>
                    <a:pt x="68215" y="88437"/>
                  </a:lnTo>
                  <a:lnTo>
                    <a:pt x="75755" y="97269"/>
                  </a:lnTo>
                  <a:lnTo>
                    <a:pt x="84750" y="102324"/>
                  </a:lnTo>
                  <a:lnTo>
                    <a:pt x="119433" y="112691"/>
                  </a:lnTo>
                  <a:lnTo>
                    <a:pt x="134635" y="109557"/>
                  </a:lnTo>
                  <a:lnTo>
                    <a:pt x="157764" y="98498"/>
                  </a:lnTo>
                  <a:lnTo>
                    <a:pt x="184229" y="74391"/>
                  </a:lnTo>
                  <a:lnTo>
                    <a:pt x="187711" y="66473"/>
                  </a:lnTo>
                  <a:lnTo>
                    <a:pt x="190495" y="45454"/>
                  </a:lnTo>
                  <a:lnTo>
                    <a:pt x="190500" y="79659"/>
                  </a:lnTo>
                  <a:lnTo>
                    <a:pt x="192758" y="107112"/>
                  </a:lnTo>
                  <a:lnTo>
                    <a:pt x="197414" y="144565"/>
                  </a:lnTo>
                  <a:lnTo>
                    <a:pt x="197980" y="177224"/>
                  </a:lnTo>
                  <a:lnTo>
                    <a:pt x="198091" y="211992"/>
                  </a:lnTo>
                  <a:lnTo>
                    <a:pt x="198115" y="243318"/>
                  </a:lnTo>
                  <a:lnTo>
                    <a:pt x="195860" y="273964"/>
                  </a:lnTo>
                  <a:lnTo>
                    <a:pt x="187514" y="300433"/>
                  </a:lnTo>
                  <a:lnTo>
                    <a:pt x="176162" y="316737"/>
                  </a:lnTo>
                  <a:lnTo>
                    <a:pt x="162075" y="328248"/>
                  </a:lnTo>
                  <a:lnTo>
                    <a:pt x="152183" y="331980"/>
                  </a:lnTo>
                  <a:lnTo>
                    <a:pt x="116498" y="334572"/>
                  </a:lnTo>
                  <a:lnTo>
                    <a:pt x="97922" y="334003"/>
                  </a:lnTo>
                  <a:lnTo>
                    <a:pt x="80849" y="328001"/>
                  </a:lnTo>
                  <a:lnTo>
                    <a:pt x="43922" y="306795"/>
                  </a:lnTo>
                  <a:lnTo>
                    <a:pt x="17877" y="283800"/>
                  </a:lnTo>
                  <a:lnTo>
                    <a:pt x="12179" y="273844"/>
                  </a:lnTo>
                  <a:lnTo>
                    <a:pt x="8798" y="264621"/>
                  </a:lnTo>
                  <a:lnTo>
                    <a:pt x="1989" y="251801"/>
                  </a:lnTo>
                  <a:lnTo>
                    <a:pt x="0" y="2359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002"/>
            <p:cNvSpPr/>
            <p:nvPr/>
          </p:nvSpPr>
          <p:spPr>
            <a:xfrm>
              <a:off x="8168762" y="5478780"/>
              <a:ext cx="121798" cy="137025"/>
            </a:xfrm>
            <a:custGeom>
              <a:avLst/>
              <a:gdLst/>
              <a:ahLst/>
              <a:cxnLst/>
              <a:rect l="0" t="0" r="0" b="0"/>
              <a:pathLst>
                <a:path w="121798" h="137025">
                  <a:moveTo>
                    <a:pt x="37977" y="7620"/>
                  </a:moveTo>
                  <a:lnTo>
                    <a:pt x="33931" y="7620"/>
                  </a:lnTo>
                  <a:lnTo>
                    <a:pt x="32739" y="8465"/>
                  </a:lnTo>
                  <a:lnTo>
                    <a:pt x="31945" y="9876"/>
                  </a:lnTo>
                  <a:lnTo>
                    <a:pt x="30670" y="18225"/>
                  </a:lnTo>
                  <a:lnTo>
                    <a:pt x="30449" y="25532"/>
                  </a:lnTo>
                  <a:lnTo>
                    <a:pt x="28139" y="30537"/>
                  </a:lnTo>
                  <a:lnTo>
                    <a:pt x="19759" y="44696"/>
                  </a:lnTo>
                  <a:lnTo>
                    <a:pt x="4632" y="81632"/>
                  </a:lnTo>
                  <a:lnTo>
                    <a:pt x="1285" y="92579"/>
                  </a:lnTo>
                  <a:lnTo>
                    <a:pt x="0" y="115658"/>
                  </a:lnTo>
                  <a:lnTo>
                    <a:pt x="2189" y="121393"/>
                  </a:lnTo>
                  <a:lnTo>
                    <a:pt x="3959" y="124109"/>
                  </a:lnTo>
                  <a:lnTo>
                    <a:pt x="14540" y="131975"/>
                  </a:lnTo>
                  <a:lnTo>
                    <a:pt x="28398" y="135623"/>
                  </a:lnTo>
                  <a:lnTo>
                    <a:pt x="54304" y="137024"/>
                  </a:lnTo>
                  <a:lnTo>
                    <a:pt x="66991" y="133075"/>
                  </a:lnTo>
                  <a:lnTo>
                    <a:pt x="81476" y="122497"/>
                  </a:lnTo>
                  <a:lnTo>
                    <a:pt x="95456" y="103752"/>
                  </a:lnTo>
                  <a:lnTo>
                    <a:pt x="108973" y="78688"/>
                  </a:lnTo>
                  <a:lnTo>
                    <a:pt x="119109" y="41500"/>
                  </a:lnTo>
                  <a:lnTo>
                    <a:pt x="121776" y="3460"/>
                  </a:lnTo>
                  <a:lnTo>
                    <a:pt x="12179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003"/>
            <p:cNvSpPr/>
            <p:nvPr/>
          </p:nvSpPr>
          <p:spPr>
            <a:xfrm>
              <a:off x="7901975" y="5356859"/>
              <a:ext cx="219400" cy="250519"/>
            </a:xfrm>
            <a:custGeom>
              <a:avLst/>
              <a:gdLst/>
              <a:ahLst/>
              <a:cxnLst/>
              <a:rect l="0" t="0" r="0" b="0"/>
              <a:pathLst>
                <a:path w="219400" h="250519">
                  <a:moveTo>
                    <a:pt x="68543" y="0"/>
                  </a:moveTo>
                  <a:lnTo>
                    <a:pt x="61238" y="0"/>
                  </a:lnTo>
                  <a:lnTo>
                    <a:pt x="61018" y="4045"/>
                  </a:lnTo>
                  <a:lnTo>
                    <a:pt x="58708" y="8289"/>
                  </a:lnTo>
                  <a:lnTo>
                    <a:pt x="55705" y="12998"/>
                  </a:lnTo>
                  <a:lnTo>
                    <a:pt x="42791" y="47682"/>
                  </a:lnTo>
                  <a:lnTo>
                    <a:pt x="34435" y="85051"/>
                  </a:lnTo>
                  <a:lnTo>
                    <a:pt x="22680" y="119824"/>
                  </a:lnTo>
                  <a:lnTo>
                    <a:pt x="17419" y="136539"/>
                  </a:lnTo>
                  <a:lnTo>
                    <a:pt x="13603" y="152217"/>
                  </a:lnTo>
                  <a:lnTo>
                    <a:pt x="7109" y="165327"/>
                  </a:lnTo>
                  <a:lnTo>
                    <a:pt x="382" y="174678"/>
                  </a:lnTo>
                  <a:lnTo>
                    <a:pt x="48" y="179536"/>
                  </a:lnTo>
                  <a:lnTo>
                    <a:pt x="0" y="177724"/>
                  </a:lnTo>
                  <a:lnTo>
                    <a:pt x="835" y="176904"/>
                  </a:lnTo>
                  <a:lnTo>
                    <a:pt x="6054" y="174901"/>
                  </a:lnTo>
                  <a:lnTo>
                    <a:pt x="10573" y="171432"/>
                  </a:lnTo>
                  <a:lnTo>
                    <a:pt x="25141" y="153820"/>
                  </a:lnTo>
                  <a:lnTo>
                    <a:pt x="62707" y="125221"/>
                  </a:lnTo>
                  <a:lnTo>
                    <a:pt x="80029" y="114450"/>
                  </a:lnTo>
                  <a:lnTo>
                    <a:pt x="97911" y="108982"/>
                  </a:lnTo>
                  <a:lnTo>
                    <a:pt x="119123" y="107136"/>
                  </a:lnTo>
                  <a:lnTo>
                    <a:pt x="144857" y="112854"/>
                  </a:lnTo>
                  <a:lnTo>
                    <a:pt x="177551" y="127942"/>
                  </a:lnTo>
                  <a:lnTo>
                    <a:pt x="192095" y="140732"/>
                  </a:lnTo>
                  <a:lnTo>
                    <a:pt x="210480" y="165881"/>
                  </a:lnTo>
                  <a:lnTo>
                    <a:pt x="217468" y="183771"/>
                  </a:lnTo>
                  <a:lnTo>
                    <a:pt x="219399" y="194847"/>
                  </a:lnTo>
                  <a:lnTo>
                    <a:pt x="217999" y="205414"/>
                  </a:lnTo>
                  <a:lnTo>
                    <a:pt x="212246" y="230251"/>
                  </a:lnTo>
                  <a:lnTo>
                    <a:pt x="205507" y="237235"/>
                  </a:lnTo>
                  <a:lnTo>
                    <a:pt x="188231" y="247772"/>
                  </a:lnTo>
                  <a:lnTo>
                    <a:pt x="176914" y="250367"/>
                  </a:lnTo>
                  <a:lnTo>
                    <a:pt x="142688" y="250518"/>
                  </a:lnTo>
                  <a:lnTo>
                    <a:pt x="106529" y="238454"/>
                  </a:lnTo>
                  <a:lnTo>
                    <a:pt x="89582" y="230203"/>
                  </a:lnTo>
                  <a:lnTo>
                    <a:pt x="67605" y="211867"/>
                  </a:lnTo>
                  <a:lnTo>
                    <a:pt x="51257" y="192227"/>
                  </a:lnTo>
                  <a:lnTo>
                    <a:pt x="43928" y="186187"/>
                  </a:lnTo>
                  <a:lnTo>
                    <a:pt x="40671" y="180682"/>
                  </a:lnTo>
                  <a:lnTo>
                    <a:pt x="38064"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004"/>
            <p:cNvSpPr/>
            <p:nvPr/>
          </p:nvSpPr>
          <p:spPr>
            <a:xfrm>
              <a:off x="8191500" y="5143651"/>
              <a:ext cx="133399" cy="166406"/>
            </a:xfrm>
            <a:custGeom>
              <a:avLst/>
              <a:gdLst/>
              <a:ahLst/>
              <a:cxnLst/>
              <a:rect l="0" t="0" r="0" b="0"/>
              <a:pathLst>
                <a:path w="133399" h="166406">
                  <a:moveTo>
                    <a:pt x="129539" y="15088"/>
                  </a:moveTo>
                  <a:lnTo>
                    <a:pt x="129539" y="11042"/>
                  </a:lnTo>
                  <a:lnTo>
                    <a:pt x="128692" y="9851"/>
                  </a:lnTo>
                  <a:lnTo>
                    <a:pt x="127282" y="9056"/>
                  </a:lnTo>
                  <a:lnTo>
                    <a:pt x="125493" y="8528"/>
                  </a:lnTo>
                  <a:lnTo>
                    <a:pt x="115696" y="2441"/>
                  </a:lnTo>
                  <a:lnTo>
                    <a:pt x="81346" y="0"/>
                  </a:lnTo>
                  <a:lnTo>
                    <a:pt x="52323" y="714"/>
                  </a:lnTo>
                  <a:lnTo>
                    <a:pt x="44985" y="3903"/>
                  </a:lnTo>
                  <a:lnTo>
                    <a:pt x="28099" y="17761"/>
                  </a:lnTo>
                  <a:lnTo>
                    <a:pt x="27199" y="20257"/>
                  </a:lnTo>
                  <a:lnTo>
                    <a:pt x="27446" y="22766"/>
                  </a:lnTo>
                  <a:lnTo>
                    <a:pt x="29130" y="28660"/>
                  </a:lnTo>
                  <a:lnTo>
                    <a:pt x="29880" y="36925"/>
                  </a:lnTo>
                  <a:lnTo>
                    <a:pt x="31773" y="40652"/>
                  </a:lnTo>
                  <a:lnTo>
                    <a:pt x="66288" y="73861"/>
                  </a:lnTo>
                  <a:lnTo>
                    <a:pt x="100768" y="96939"/>
                  </a:lnTo>
                  <a:lnTo>
                    <a:pt x="115892" y="112504"/>
                  </a:lnTo>
                  <a:lnTo>
                    <a:pt x="123473" y="118498"/>
                  </a:lnTo>
                  <a:lnTo>
                    <a:pt x="132784" y="135877"/>
                  </a:lnTo>
                  <a:lnTo>
                    <a:pt x="133398" y="139641"/>
                  </a:lnTo>
                  <a:lnTo>
                    <a:pt x="131818" y="146081"/>
                  </a:lnTo>
                  <a:lnTo>
                    <a:pt x="126169" y="154465"/>
                  </a:lnTo>
                  <a:lnTo>
                    <a:pt x="121550" y="157468"/>
                  </a:lnTo>
                  <a:lnTo>
                    <a:pt x="93512" y="166288"/>
                  </a:lnTo>
                  <a:lnTo>
                    <a:pt x="72721" y="166405"/>
                  </a:lnTo>
                  <a:lnTo>
                    <a:pt x="36258" y="159707"/>
                  </a:lnTo>
                  <a:lnTo>
                    <a:pt x="21373" y="153987"/>
                  </a:lnTo>
                  <a:lnTo>
                    <a:pt x="8328" y="146729"/>
                  </a:lnTo>
                  <a:lnTo>
                    <a:pt x="0" y="1446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005"/>
            <p:cNvSpPr/>
            <p:nvPr/>
          </p:nvSpPr>
          <p:spPr>
            <a:xfrm>
              <a:off x="7929566" y="5067300"/>
              <a:ext cx="199740" cy="197633"/>
            </a:xfrm>
            <a:custGeom>
              <a:avLst/>
              <a:gdLst/>
              <a:ahLst/>
              <a:cxnLst/>
              <a:rect l="0" t="0" r="0" b="0"/>
              <a:pathLst>
                <a:path w="199740" h="197633">
                  <a:moveTo>
                    <a:pt x="140014" y="45718"/>
                  </a:moveTo>
                  <a:lnTo>
                    <a:pt x="140014" y="39158"/>
                  </a:lnTo>
                  <a:lnTo>
                    <a:pt x="134776" y="32225"/>
                  </a:lnTo>
                  <a:lnTo>
                    <a:pt x="132252" y="25164"/>
                  </a:lnTo>
                  <a:lnTo>
                    <a:pt x="125926" y="16714"/>
                  </a:lnTo>
                  <a:lnTo>
                    <a:pt x="104083" y="15325"/>
                  </a:lnTo>
                  <a:lnTo>
                    <a:pt x="90890" y="16111"/>
                  </a:lnTo>
                  <a:lnTo>
                    <a:pt x="75412" y="22176"/>
                  </a:lnTo>
                  <a:lnTo>
                    <a:pt x="40473" y="43758"/>
                  </a:lnTo>
                  <a:lnTo>
                    <a:pt x="17308" y="68850"/>
                  </a:lnTo>
                  <a:lnTo>
                    <a:pt x="878" y="100265"/>
                  </a:lnTo>
                  <a:lnTo>
                    <a:pt x="0" y="114836"/>
                  </a:lnTo>
                  <a:lnTo>
                    <a:pt x="4170" y="146387"/>
                  </a:lnTo>
                  <a:lnTo>
                    <a:pt x="10777" y="157064"/>
                  </a:lnTo>
                  <a:lnTo>
                    <a:pt x="34051" y="176871"/>
                  </a:lnTo>
                  <a:lnTo>
                    <a:pt x="65079" y="192582"/>
                  </a:lnTo>
                  <a:lnTo>
                    <a:pt x="102080" y="197391"/>
                  </a:lnTo>
                  <a:lnTo>
                    <a:pt x="109644" y="197632"/>
                  </a:lnTo>
                  <a:lnTo>
                    <a:pt x="124822" y="193387"/>
                  </a:lnTo>
                  <a:lnTo>
                    <a:pt x="151218" y="180909"/>
                  </a:lnTo>
                  <a:lnTo>
                    <a:pt x="183062" y="147982"/>
                  </a:lnTo>
                  <a:lnTo>
                    <a:pt x="194349" y="128230"/>
                  </a:lnTo>
                  <a:lnTo>
                    <a:pt x="199664" y="99648"/>
                  </a:lnTo>
                  <a:lnTo>
                    <a:pt x="199739" y="81360"/>
                  </a:lnTo>
                  <a:lnTo>
                    <a:pt x="190315" y="45396"/>
                  </a:lnTo>
                  <a:lnTo>
                    <a:pt x="179001" y="26808"/>
                  </a:lnTo>
                  <a:lnTo>
                    <a:pt x="154073" y="5649"/>
                  </a:lnTo>
                  <a:lnTo>
                    <a:pt x="148237" y="2509"/>
                  </a:lnTo>
                  <a:lnTo>
                    <a:pt x="1400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006"/>
            <p:cNvSpPr/>
            <p:nvPr/>
          </p:nvSpPr>
          <p:spPr>
            <a:xfrm>
              <a:off x="7697809" y="5082539"/>
              <a:ext cx="169559" cy="174689"/>
            </a:xfrm>
            <a:custGeom>
              <a:avLst/>
              <a:gdLst/>
              <a:ahLst/>
              <a:cxnLst/>
              <a:rect l="0" t="0" r="0" b="0"/>
              <a:pathLst>
                <a:path w="169559" h="174689">
                  <a:moveTo>
                    <a:pt x="97450" y="38100"/>
                  </a:moveTo>
                  <a:lnTo>
                    <a:pt x="97450" y="34054"/>
                  </a:lnTo>
                  <a:lnTo>
                    <a:pt x="96604" y="32863"/>
                  </a:lnTo>
                  <a:lnTo>
                    <a:pt x="95192" y="32068"/>
                  </a:lnTo>
                  <a:lnTo>
                    <a:pt x="89924" y="30507"/>
                  </a:lnTo>
                  <a:lnTo>
                    <a:pt x="79233" y="30483"/>
                  </a:lnTo>
                  <a:lnTo>
                    <a:pt x="74397" y="32740"/>
                  </a:lnTo>
                  <a:lnTo>
                    <a:pt x="38545" y="55657"/>
                  </a:lnTo>
                  <a:lnTo>
                    <a:pt x="15400" y="90055"/>
                  </a:lnTo>
                  <a:lnTo>
                    <a:pt x="2010" y="121048"/>
                  </a:lnTo>
                  <a:lnTo>
                    <a:pt x="0" y="129435"/>
                  </a:lnTo>
                  <a:lnTo>
                    <a:pt x="1363" y="138243"/>
                  </a:lnTo>
                  <a:lnTo>
                    <a:pt x="9136" y="157693"/>
                  </a:lnTo>
                  <a:lnTo>
                    <a:pt x="18406" y="165477"/>
                  </a:lnTo>
                  <a:lnTo>
                    <a:pt x="30147" y="170913"/>
                  </a:lnTo>
                  <a:lnTo>
                    <a:pt x="60690" y="174688"/>
                  </a:lnTo>
                  <a:lnTo>
                    <a:pt x="97626" y="172927"/>
                  </a:lnTo>
                  <a:lnTo>
                    <a:pt x="111922" y="168297"/>
                  </a:lnTo>
                  <a:lnTo>
                    <a:pt x="123919" y="160595"/>
                  </a:lnTo>
                  <a:lnTo>
                    <a:pt x="153104" y="126886"/>
                  </a:lnTo>
                  <a:lnTo>
                    <a:pt x="159720" y="116790"/>
                  </a:lnTo>
                  <a:lnTo>
                    <a:pt x="169521" y="79795"/>
                  </a:lnTo>
                  <a:lnTo>
                    <a:pt x="169558" y="69050"/>
                  </a:lnTo>
                  <a:lnTo>
                    <a:pt x="164083" y="40400"/>
                  </a:lnTo>
                  <a:lnTo>
                    <a:pt x="148136" y="13894"/>
                  </a:lnTo>
                  <a:lnTo>
                    <a:pt x="143120" y="10409"/>
                  </a:lnTo>
                  <a:lnTo>
                    <a:pt x="138067" y="8013"/>
                  </a:lnTo>
                  <a:lnTo>
                    <a:pt x="130464" y="2751"/>
                  </a:lnTo>
                  <a:lnTo>
                    <a:pt x="122849" y="815"/>
                  </a:lnTo>
                  <a:lnTo>
                    <a:pt x="1126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007"/>
            <p:cNvSpPr/>
            <p:nvPr/>
          </p:nvSpPr>
          <p:spPr>
            <a:xfrm>
              <a:off x="7487411" y="5067300"/>
              <a:ext cx="162270" cy="201161"/>
            </a:xfrm>
            <a:custGeom>
              <a:avLst/>
              <a:gdLst/>
              <a:ahLst/>
              <a:cxnLst/>
              <a:rect l="0" t="0" r="0" b="0"/>
              <a:pathLst>
                <a:path w="162270" h="201161">
                  <a:moveTo>
                    <a:pt x="102107" y="15239"/>
                  </a:moveTo>
                  <a:lnTo>
                    <a:pt x="95547" y="8679"/>
                  </a:lnTo>
                  <a:lnTo>
                    <a:pt x="90756" y="7932"/>
                  </a:lnTo>
                  <a:lnTo>
                    <a:pt x="83975" y="7711"/>
                  </a:lnTo>
                  <a:lnTo>
                    <a:pt x="79090" y="9919"/>
                  </a:lnTo>
                  <a:lnTo>
                    <a:pt x="76604" y="11693"/>
                  </a:lnTo>
                  <a:lnTo>
                    <a:pt x="48094" y="48235"/>
                  </a:lnTo>
                  <a:lnTo>
                    <a:pt x="24126" y="84151"/>
                  </a:lnTo>
                  <a:lnTo>
                    <a:pt x="8563" y="117917"/>
                  </a:lnTo>
                  <a:lnTo>
                    <a:pt x="637" y="138231"/>
                  </a:lnTo>
                  <a:lnTo>
                    <a:pt x="0" y="150617"/>
                  </a:lnTo>
                  <a:lnTo>
                    <a:pt x="6492" y="172366"/>
                  </a:lnTo>
                  <a:lnTo>
                    <a:pt x="13328" y="180464"/>
                  </a:lnTo>
                  <a:lnTo>
                    <a:pt x="46384" y="200517"/>
                  </a:lnTo>
                  <a:lnTo>
                    <a:pt x="58715" y="201160"/>
                  </a:lnTo>
                  <a:lnTo>
                    <a:pt x="88711" y="196825"/>
                  </a:lnTo>
                  <a:lnTo>
                    <a:pt x="109591" y="181619"/>
                  </a:lnTo>
                  <a:lnTo>
                    <a:pt x="134264" y="156467"/>
                  </a:lnTo>
                  <a:lnTo>
                    <a:pt x="156999" y="119224"/>
                  </a:lnTo>
                  <a:lnTo>
                    <a:pt x="162269" y="87510"/>
                  </a:lnTo>
                  <a:lnTo>
                    <a:pt x="152393" y="51934"/>
                  </a:lnTo>
                  <a:lnTo>
                    <a:pt x="149181" y="38154"/>
                  </a:lnTo>
                  <a:lnTo>
                    <a:pt x="147036" y="34749"/>
                  </a:lnTo>
                  <a:lnTo>
                    <a:pt x="137622" y="25911"/>
                  </a:lnTo>
                  <a:lnTo>
                    <a:pt x="129206" y="12767"/>
                  </a:lnTo>
                  <a:lnTo>
                    <a:pt x="124594" y="9907"/>
                  </a:lnTo>
                  <a:lnTo>
                    <a:pt x="122178" y="9145"/>
                  </a:lnTo>
                  <a:lnTo>
                    <a:pt x="120568" y="7789"/>
                  </a:lnTo>
                  <a:lnTo>
                    <a:pt x="1173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008"/>
            <p:cNvSpPr/>
            <p:nvPr/>
          </p:nvSpPr>
          <p:spPr>
            <a:xfrm>
              <a:off x="7399121" y="5013959"/>
              <a:ext cx="15139" cy="266701"/>
            </a:xfrm>
            <a:custGeom>
              <a:avLst/>
              <a:gdLst/>
              <a:ahLst/>
              <a:cxnLst/>
              <a:rect l="0" t="0" r="0" b="0"/>
              <a:pathLst>
                <a:path w="15139" h="266701">
                  <a:moveTo>
                    <a:pt x="15138" y="0"/>
                  </a:moveTo>
                  <a:lnTo>
                    <a:pt x="11093" y="0"/>
                  </a:lnTo>
                  <a:lnTo>
                    <a:pt x="9901" y="847"/>
                  </a:lnTo>
                  <a:lnTo>
                    <a:pt x="9106" y="2258"/>
                  </a:lnTo>
                  <a:lnTo>
                    <a:pt x="8578" y="4045"/>
                  </a:lnTo>
                  <a:lnTo>
                    <a:pt x="9070" y="6084"/>
                  </a:lnTo>
                  <a:lnTo>
                    <a:pt x="12963" y="13844"/>
                  </a:lnTo>
                  <a:lnTo>
                    <a:pt x="14948" y="47046"/>
                  </a:lnTo>
                  <a:lnTo>
                    <a:pt x="15100" y="78720"/>
                  </a:lnTo>
                  <a:lnTo>
                    <a:pt x="15131" y="113293"/>
                  </a:lnTo>
                  <a:lnTo>
                    <a:pt x="9899" y="149818"/>
                  </a:lnTo>
                  <a:lnTo>
                    <a:pt x="3786" y="186115"/>
                  </a:lnTo>
                  <a:lnTo>
                    <a:pt x="411" y="219147"/>
                  </a:lnTo>
                  <a:lnTo>
                    <a:pt x="0" y="236893"/>
                  </a:lnTo>
                  <a:lnTo>
                    <a:pt x="6468" y="256353"/>
                  </a:lnTo>
                  <a:lnTo>
                    <a:pt x="15138"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009"/>
            <p:cNvSpPr/>
            <p:nvPr/>
          </p:nvSpPr>
          <p:spPr>
            <a:xfrm>
              <a:off x="7139939" y="5257800"/>
              <a:ext cx="182880" cy="30481"/>
            </a:xfrm>
            <a:custGeom>
              <a:avLst/>
              <a:gdLst/>
              <a:ahLst/>
              <a:cxnLst/>
              <a:rect l="0" t="0" r="0" b="0"/>
              <a:pathLst>
                <a:path w="182880" h="30481">
                  <a:moveTo>
                    <a:pt x="0" y="30480"/>
                  </a:moveTo>
                  <a:lnTo>
                    <a:pt x="32575" y="29633"/>
                  </a:lnTo>
                  <a:lnTo>
                    <a:pt x="63632" y="24448"/>
                  </a:lnTo>
                  <a:lnTo>
                    <a:pt x="98082" y="23174"/>
                  </a:lnTo>
                  <a:lnTo>
                    <a:pt x="134774" y="20642"/>
                  </a:lnTo>
                  <a:lnTo>
                    <a:pt x="171624" y="7689"/>
                  </a:lnTo>
                  <a:lnTo>
                    <a:pt x="182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5" name="SMARTInkShape-Group88"/>
          <p:cNvGrpSpPr/>
          <p:nvPr/>
        </p:nvGrpSpPr>
        <p:grpSpPr>
          <a:xfrm>
            <a:off x="5676900" y="5836918"/>
            <a:ext cx="1607819" cy="395663"/>
            <a:chOff x="5676900" y="5836918"/>
            <a:chExt cx="1607819" cy="395663"/>
          </a:xfrm>
        </p:grpSpPr>
        <p:sp>
          <p:nvSpPr>
            <p:cNvPr id="116" name="SMARTInkShape-1010"/>
            <p:cNvSpPr/>
            <p:nvPr/>
          </p:nvSpPr>
          <p:spPr>
            <a:xfrm>
              <a:off x="7178039" y="5990502"/>
              <a:ext cx="106680" cy="242079"/>
            </a:xfrm>
            <a:custGeom>
              <a:avLst/>
              <a:gdLst/>
              <a:ahLst/>
              <a:cxnLst/>
              <a:rect l="0" t="0" r="0" b="0"/>
              <a:pathLst>
                <a:path w="106680" h="242079">
                  <a:moveTo>
                    <a:pt x="106679" y="36916"/>
                  </a:moveTo>
                  <a:lnTo>
                    <a:pt x="106679" y="26312"/>
                  </a:lnTo>
                  <a:lnTo>
                    <a:pt x="105834" y="24766"/>
                  </a:lnTo>
                  <a:lnTo>
                    <a:pt x="104421" y="23737"/>
                  </a:lnTo>
                  <a:lnTo>
                    <a:pt x="102635" y="23051"/>
                  </a:lnTo>
                  <a:lnTo>
                    <a:pt x="101443" y="21746"/>
                  </a:lnTo>
                  <a:lnTo>
                    <a:pt x="100119" y="18038"/>
                  </a:lnTo>
                  <a:lnTo>
                    <a:pt x="99374" y="11192"/>
                  </a:lnTo>
                  <a:lnTo>
                    <a:pt x="98423" y="9606"/>
                  </a:lnTo>
                  <a:lnTo>
                    <a:pt x="96941" y="8551"/>
                  </a:lnTo>
                  <a:lnTo>
                    <a:pt x="93038" y="6530"/>
                  </a:lnTo>
                  <a:lnTo>
                    <a:pt x="86081" y="1479"/>
                  </a:lnTo>
                  <a:lnTo>
                    <a:pt x="81155" y="0"/>
                  </a:lnTo>
                  <a:lnTo>
                    <a:pt x="78658" y="452"/>
                  </a:lnTo>
                  <a:lnTo>
                    <a:pt x="68563" y="5004"/>
                  </a:lnTo>
                  <a:lnTo>
                    <a:pt x="55879" y="7095"/>
                  </a:lnTo>
                  <a:lnTo>
                    <a:pt x="43179" y="17018"/>
                  </a:lnTo>
                  <a:lnTo>
                    <a:pt x="35561" y="28387"/>
                  </a:lnTo>
                  <a:lnTo>
                    <a:pt x="31986" y="38435"/>
                  </a:lnTo>
                  <a:lnTo>
                    <a:pt x="30927" y="46774"/>
                  </a:lnTo>
                  <a:lnTo>
                    <a:pt x="35194" y="54280"/>
                  </a:lnTo>
                  <a:lnTo>
                    <a:pt x="63143" y="91901"/>
                  </a:lnTo>
                  <a:lnTo>
                    <a:pt x="71244" y="101995"/>
                  </a:lnTo>
                  <a:lnTo>
                    <a:pt x="93924" y="137875"/>
                  </a:lnTo>
                  <a:lnTo>
                    <a:pt x="102525" y="153567"/>
                  </a:lnTo>
                  <a:lnTo>
                    <a:pt x="106132" y="179133"/>
                  </a:lnTo>
                  <a:lnTo>
                    <a:pt x="105725" y="199472"/>
                  </a:lnTo>
                  <a:lnTo>
                    <a:pt x="102587" y="209635"/>
                  </a:lnTo>
                  <a:lnTo>
                    <a:pt x="92014" y="224877"/>
                  </a:lnTo>
                  <a:lnTo>
                    <a:pt x="78157" y="236072"/>
                  </a:lnTo>
                  <a:lnTo>
                    <a:pt x="68321" y="239730"/>
                  </a:lnTo>
                  <a:lnTo>
                    <a:pt x="52255" y="242078"/>
                  </a:lnTo>
                  <a:lnTo>
                    <a:pt x="35520" y="238441"/>
                  </a:lnTo>
                  <a:lnTo>
                    <a:pt x="0" y="219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011"/>
            <p:cNvSpPr/>
            <p:nvPr/>
          </p:nvSpPr>
          <p:spPr>
            <a:xfrm>
              <a:off x="6973937" y="5982799"/>
              <a:ext cx="127903" cy="165394"/>
            </a:xfrm>
            <a:custGeom>
              <a:avLst/>
              <a:gdLst/>
              <a:ahLst/>
              <a:cxnLst/>
              <a:rect l="0" t="0" r="0" b="0"/>
              <a:pathLst>
                <a:path w="127903" h="165394">
                  <a:moveTo>
                    <a:pt x="28843" y="44619"/>
                  </a:moveTo>
                  <a:lnTo>
                    <a:pt x="21536" y="44619"/>
                  </a:lnTo>
                  <a:lnTo>
                    <a:pt x="17270" y="48666"/>
                  </a:lnTo>
                  <a:lnTo>
                    <a:pt x="16895" y="49857"/>
                  </a:lnTo>
                  <a:lnTo>
                    <a:pt x="17489" y="50652"/>
                  </a:lnTo>
                  <a:lnTo>
                    <a:pt x="20411" y="52380"/>
                  </a:lnTo>
                  <a:lnTo>
                    <a:pt x="34073" y="64328"/>
                  </a:lnTo>
                  <a:lnTo>
                    <a:pt x="39069" y="66079"/>
                  </a:lnTo>
                  <a:lnTo>
                    <a:pt x="73215" y="67444"/>
                  </a:lnTo>
                  <a:lnTo>
                    <a:pt x="80454" y="65207"/>
                  </a:lnTo>
                  <a:lnTo>
                    <a:pt x="103906" y="49566"/>
                  </a:lnTo>
                  <a:lnTo>
                    <a:pt x="106825" y="46224"/>
                  </a:lnTo>
                  <a:lnTo>
                    <a:pt x="118351" y="22225"/>
                  </a:lnTo>
                  <a:lnTo>
                    <a:pt x="120249" y="6974"/>
                  </a:lnTo>
                  <a:lnTo>
                    <a:pt x="116227" y="2610"/>
                  </a:lnTo>
                  <a:lnTo>
                    <a:pt x="111988" y="548"/>
                  </a:lnTo>
                  <a:lnTo>
                    <a:pt x="109674" y="0"/>
                  </a:lnTo>
                  <a:lnTo>
                    <a:pt x="107282" y="479"/>
                  </a:lnTo>
                  <a:lnTo>
                    <a:pt x="97363" y="5075"/>
                  </a:lnTo>
                  <a:lnTo>
                    <a:pt x="87527" y="8350"/>
                  </a:lnTo>
                  <a:lnTo>
                    <a:pt x="78630" y="13261"/>
                  </a:lnTo>
                  <a:lnTo>
                    <a:pt x="44023" y="44866"/>
                  </a:lnTo>
                  <a:lnTo>
                    <a:pt x="19522" y="70900"/>
                  </a:lnTo>
                  <a:lnTo>
                    <a:pt x="2045" y="102179"/>
                  </a:lnTo>
                  <a:lnTo>
                    <a:pt x="0" y="111406"/>
                  </a:lnTo>
                  <a:lnTo>
                    <a:pt x="1348" y="121152"/>
                  </a:lnTo>
                  <a:lnTo>
                    <a:pt x="6867" y="133900"/>
                  </a:lnTo>
                  <a:lnTo>
                    <a:pt x="16316" y="145793"/>
                  </a:lnTo>
                  <a:lnTo>
                    <a:pt x="42003" y="161422"/>
                  </a:lnTo>
                  <a:lnTo>
                    <a:pt x="56919" y="165024"/>
                  </a:lnTo>
                  <a:lnTo>
                    <a:pt x="82365" y="165393"/>
                  </a:lnTo>
                  <a:lnTo>
                    <a:pt x="117886" y="157116"/>
                  </a:lnTo>
                  <a:lnTo>
                    <a:pt x="127902" y="1513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012"/>
            <p:cNvSpPr/>
            <p:nvPr/>
          </p:nvSpPr>
          <p:spPr>
            <a:xfrm>
              <a:off x="6751318" y="5977606"/>
              <a:ext cx="190501" cy="156360"/>
            </a:xfrm>
            <a:custGeom>
              <a:avLst/>
              <a:gdLst/>
              <a:ahLst/>
              <a:cxnLst/>
              <a:rect l="0" t="0" r="0" b="0"/>
              <a:pathLst>
                <a:path w="190501" h="156360">
                  <a:moveTo>
                    <a:pt x="0" y="42194"/>
                  </a:moveTo>
                  <a:lnTo>
                    <a:pt x="0" y="48754"/>
                  </a:lnTo>
                  <a:lnTo>
                    <a:pt x="4047" y="53545"/>
                  </a:lnTo>
                  <a:lnTo>
                    <a:pt x="10549" y="55705"/>
                  </a:lnTo>
                  <a:lnTo>
                    <a:pt x="23728" y="59179"/>
                  </a:lnTo>
                  <a:lnTo>
                    <a:pt x="38359" y="63312"/>
                  </a:lnTo>
                  <a:lnTo>
                    <a:pt x="58471" y="64710"/>
                  </a:lnTo>
                  <a:lnTo>
                    <a:pt x="73677" y="60906"/>
                  </a:lnTo>
                  <a:lnTo>
                    <a:pt x="96805" y="49602"/>
                  </a:lnTo>
                  <a:lnTo>
                    <a:pt x="123270" y="32020"/>
                  </a:lnTo>
                  <a:lnTo>
                    <a:pt x="126753" y="26947"/>
                  </a:lnTo>
                  <a:lnTo>
                    <a:pt x="129148" y="21870"/>
                  </a:lnTo>
                  <a:lnTo>
                    <a:pt x="134412" y="14253"/>
                  </a:lnTo>
                  <a:lnTo>
                    <a:pt x="135939" y="9173"/>
                  </a:lnTo>
                  <a:lnTo>
                    <a:pt x="135499" y="7479"/>
                  </a:lnTo>
                  <a:lnTo>
                    <a:pt x="134360" y="6350"/>
                  </a:lnTo>
                  <a:lnTo>
                    <a:pt x="130837" y="4250"/>
                  </a:lnTo>
                  <a:lnTo>
                    <a:pt x="126449" y="493"/>
                  </a:lnTo>
                  <a:lnTo>
                    <a:pt x="124093" y="0"/>
                  </a:lnTo>
                  <a:lnTo>
                    <a:pt x="121675" y="518"/>
                  </a:lnTo>
                  <a:lnTo>
                    <a:pt x="116733" y="2504"/>
                  </a:lnTo>
                  <a:lnTo>
                    <a:pt x="100081" y="7929"/>
                  </a:lnTo>
                  <a:lnTo>
                    <a:pt x="65951" y="37486"/>
                  </a:lnTo>
                  <a:lnTo>
                    <a:pt x="44674" y="62563"/>
                  </a:lnTo>
                  <a:lnTo>
                    <a:pt x="34163" y="82843"/>
                  </a:lnTo>
                  <a:lnTo>
                    <a:pt x="30967" y="104189"/>
                  </a:lnTo>
                  <a:lnTo>
                    <a:pt x="34670" y="116913"/>
                  </a:lnTo>
                  <a:lnTo>
                    <a:pt x="43506" y="130299"/>
                  </a:lnTo>
                  <a:lnTo>
                    <a:pt x="51745" y="138478"/>
                  </a:lnTo>
                  <a:lnTo>
                    <a:pt x="78165" y="151381"/>
                  </a:lnTo>
                  <a:lnTo>
                    <a:pt x="102679" y="155483"/>
                  </a:lnTo>
                  <a:lnTo>
                    <a:pt x="140041" y="156359"/>
                  </a:lnTo>
                  <a:lnTo>
                    <a:pt x="160874" y="152408"/>
                  </a:lnTo>
                  <a:lnTo>
                    <a:pt x="175042" y="145876"/>
                  </a:lnTo>
                  <a:lnTo>
                    <a:pt x="190500" y="1336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013"/>
            <p:cNvSpPr/>
            <p:nvPr/>
          </p:nvSpPr>
          <p:spPr>
            <a:xfrm>
              <a:off x="6400800" y="5966459"/>
              <a:ext cx="358140" cy="159978"/>
            </a:xfrm>
            <a:custGeom>
              <a:avLst/>
              <a:gdLst/>
              <a:ahLst/>
              <a:cxnLst/>
              <a:rect l="0" t="0" r="0" b="0"/>
              <a:pathLst>
                <a:path w="358140" h="159978">
                  <a:moveTo>
                    <a:pt x="0" y="30480"/>
                  </a:moveTo>
                  <a:lnTo>
                    <a:pt x="0" y="34525"/>
                  </a:lnTo>
                  <a:lnTo>
                    <a:pt x="1692" y="35717"/>
                  </a:lnTo>
                  <a:lnTo>
                    <a:pt x="39165" y="43991"/>
                  </a:lnTo>
                  <a:lnTo>
                    <a:pt x="76340" y="45493"/>
                  </a:lnTo>
                  <a:lnTo>
                    <a:pt x="108964" y="45675"/>
                  </a:lnTo>
                  <a:lnTo>
                    <a:pt x="143726" y="45712"/>
                  </a:lnTo>
                  <a:lnTo>
                    <a:pt x="180482" y="39687"/>
                  </a:lnTo>
                  <a:lnTo>
                    <a:pt x="218323" y="38119"/>
                  </a:lnTo>
                  <a:lnTo>
                    <a:pt x="227079" y="38103"/>
                  </a:lnTo>
                  <a:lnTo>
                    <a:pt x="227586" y="38948"/>
                  </a:lnTo>
                  <a:lnTo>
                    <a:pt x="228510" y="46708"/>
                  </a:lnTo>
                  <a:lnTo>
                    <a:pt x="227751" y="79605"/>
                  </a:lnTo>
                  <a:lnTo>
                    <a:pt x="221684" y="113686"/>
                  </a:lnTo>
                  <a:lnTo>
                    <a:pt x="220342" y="126159"/>
                  </a:lnTo>
                  <a:lnTo>
                    <a:pt x="214083" y="149006"/>
                  </a:lnTo>
                  <a:lnTo>
                    <a:pt x="213455" y="158403"/>
                  </a:lnTo>
                  <a:lnTo>
                    <a:pt x="212576" y="158942"/>
                  </a:lnTo>
                  <a:lnTo>
                    <a:pt x="206055" y="159977"/>
                  </a:lnTo>
                  <a:lnTo>
                    <a:pt x="211039" y="153929"/>
                  </a:lnTo>
                  <a:lnTo>
                    <a:pt x="223874" y="117413"/>
                  </a:lnTo>
                  <a:lnTo>
                    <a:pt x="229358" y="91396"/>
                  </a:lnTo>
                  <a:lnTo>
                    <a:pt x="249276" y="53403"/>
                  </a:lnTo>
                  <a:lnTo>
                    <a:pt x="279851" y="17650"/>
                  </a:lnTo>
                  <a:lnTo>
                    <a:pt x="291197" y="8335"/>
                  </a:lnTo>
                  <a:lnTo>
                    <a:pt x="303028" y="2470"/>
                  </a:lnTo>
                  <a:lnTo>
                    <a:pt x="322502" y="326"/>
                  </a:lnTo>
                  <a:lnTo>
                    <a:pt x="3581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014"/>
            <p:cNvSpPr/>
            <p:nvPr/>
          </p:nvSpPr>
          <p:spPr>
            <a:xfrm>
              <a:off x="6440533" y="5859780"/>
              <a:ext cx="36468" cy="319763"/>
            </a:xfrm>
            <a:custGeom>
              <a:avLst/>
              <a:gdLst/>
              <a:ahLst/>
              <a:cxnLst/>
              <a:rect l="0" t="0" r="0" b="0"/>
              <a:pathLst>
                <a:path w="36468" h="319763">
                  <a:moveTo>
                    <a:pt x="36467" y="0"/>
                  </a:moveTo>
                  <a:lnTo>
                    <a:pt x="36467" y="4045"/>
                  </a:lnTo>
                  <a:lnTo>
                    <a:pt x="35619" y="5237"/>
                  </a:lnTo>
                  <a:lnTo>
                    <a:pt x="34207" y="6030"/>
                  </a:lnTo>
                  <a:lnTo>
                    <a:pt x="32421" y="6560"/>
                  </a:lnTo>
                  <a:lnTo>
                    <a:pt x="31230" y="7760"/>
                  </a:lnTo>
                  <a:lnTo>
                    <a:pt x="29905" y="11351"/>
                  </a:lnTo>
                  <a:lnTo>
                    <a:pt x="28858" y="48660"/>
                  </a:lnTo>
                  <a:lnTo>
                    <a:pt x="26593" y="69451"/>
                  </a:lnTo>
                  <a:lnTo>
                    <a:pt x="22287" y="99231"/>
                  </a:lnTo>
                  <a:lnTo>
                    <a:pt x="20590" y="135657"/>
                  </a:lnTo>
                  <a:lnTo>
                    <a:pt x="15204" y="166252"/>
                  </a:lnTo>
                  <a:lnTo>
                    <a:pt x="9095" y="200907"/>
                  </a:lnTo>
                  <a:lnTo>
                    <a:pt x="6061" y="232152"/>
                  </a:lnTo>
                  <a:lnTo>
                    <a:pt x="137" y="265896"/>
                  </a:lnTo>
                  <a:lnTo>
                    <a:pt x="0" y="280735"/>
                  </a:lnTo>
                  <a:lnTo>
                    <a:pt x="5702" y="316883"/>
                  </a:lnTo>
                  <a:lnTo>
                    <a:pt x="6644" y="317935"/>
                  </a:lnTo>
                  <a:lnTo>
                    <a:pt x="12521" y="319762"/>
                  </a:lnTo>
                  <a:lnTo>
                    <a:pt x="17330" y="311867"/>
                  </a:lnTo>
                  <a:lnTo>
                    <a:pt x="20457" y="294875"/>
                  </a:lnTo>
                  <a:lnTo>
                    <a:pt x="21226" y="2819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015"/>
            <p:cNvSpPr/>
            <p:nvPr/>
          </p:nvSpPr>
          <p:spPr>
            <a:xfrm>
              <a:off x="5951218" y="5836918"/>
              <a:ext cx="236222" cy="335283"/>
            </a:xfrm>
            <a:custGeom>
              <a:avLst/>
              <a:gdLst/>
              <a:ahLst/>
              <a:cxnLst/>
              <a:rect l="0" t="0" r="0" b="0"/>
              <a:pathLst>
                <a:path w="236222" h="335283">
                  <a:moveTo>
                    <a:pt x="0" y="0"/>
                  </a:moveTo>
                  <a:lnTo>
                    <a:pt x="4047" y="0"/>
                  </a:lnTo>
                  <a:lnTo>
                    <a:pt x="5238" y="848"/>
                  </a:lnTo>
                  <a:lnTo>
                    <a:pt x="6033" y="2258"/>
                  </a:lnTo>
                  <a:lnTo>
                    <a:pt x="6563" y="4047"/>
                  </a:lnTo>
                  <a:lnTo>
                    <a:pt x="7761" y="5238"/>
                  </a:lnTo>
                  <a:lnTo>
                    <a:pt x="11352" y="6563"/>
                  </a:lnTo>
                  <a:lnTo>
                    <a:pt x="45965" y="7579"/>
                  </a:lnTo>
                  <a:lnTo>
                    <a:pt x="71153" y="8463"/>
                  </a:lnTo>
                  <a:lnTo>
                    <a:pt x="106683" y="17028"/>
                  </a:lnTo>
                  <a:lnTo>
                    <a:pt x="121922" y="21132"/>
                  </a:lnTo>
                  <a:lnTo>
                    <a:pt x="137162" y="24607"/>
                  </a:lnTo>
                  <a:lnTo>
                    <a:pt x="159352" y="32224"/>
                  </a:lnTo>
                  <a:lnTo>
                    <a:pt x="164804" y="37182"/>
                  </a:lnTo>
                  <a:lnTo>
                    <a:pt x="185410" y="67262"/>
                  </a:lnTo>
                  <a:lnTo>
                    <a:pt x="188992" y="81642"/>
                  </a:lnTo>
                  <a:lnTo>
                    <a:pt x="189357" y="106909"/>
                  </a:lnTo>
                  <a:lnTo>
                    <a:pt x="179857" y="138362"/>
                  </a:lnTo>
                  <a:lnTo>
                    <a:pt x="169239" y="167032"/>
                  </a:lnTo>
                  <a:lnTo>
                    <a:pt x="141936" y="201232"/>
                  </a:lnTo>
                  <a:lnTo>
                    <a:pt x="116801" y="232585"/>
                  </a:lnTo>
                  <a:lnTo>
                    <a:pt x="79796" y="253459"/>
                  </a:lnTo>
                  <a:lnTo>
                    <a:pt x="44309" y="262632"/>
                  </a:lnTo>
                  <a:lnTo>
                    <a:pt x="30533" y="265496"/>
                  </a:lnTo>
                  <a:lnTo>
                    <a:pt x="24013" y="263908"/>
                  </a:lnTo>
                  <a:lnTo>
                    <a:pt x="18292" y="261226"/>
                  </a:lnTo>
                  <a:lnTo>
                    <a:pt x="12928" y="260034"/>
                  </a:lnTo>
                  <a:lnTo>
                    <a:pt x="11159" y="258871"/>
                  </a:lnTo>
                  <a:lnTo>
                    <a:pt x="9980" y="257248"/>
                  </a:lnTo>
                  <a:lnTo>
                    <a:pt x="7822" y="253187"/>
                  </a:lnTo>
                  <a:lnTo>
                    <a:pt x="2696" y="246140"/>
                  </a:lnTo>
                  <a:lnTo>
                    <a:pt x="800" y="238689"/>
                  </a:lnTo>
                  <a:lnTo>
                    <a:pt x="107" y="222006"/>
                  </a:lnTo>
                  <a:lnTo>
                    <a:pt x="2305" y="214945"/>
                  </a:lnTo>
                  <a:lnTo>
                    <a:pt x="13005" y="200870"/>
                  </a:lnTo>
                  <a:lnTo>
                    <a:pt x="20411" y="193949"/>
                  </a:lnTo>
                  <a:lnTo>
                    <a:pt x="25441" y="192034"/>
                  </a:lnTo>
                  <a:lnTo>
                    <a:pt x="63188" y="190514"/>
                  </a:lnTo>
                  <a:lnTo>
                    <a:pt x="68441" y="192765"/>
                  </a:lnTo>
                  <a:lnTo>
                    <a:pt x="94133" y="211755"/>
                  </a:lnTo>
                  <a:lnTo>
                    <a:pt x="116419" y="241786"/>
                  </a:lnTo>
                  <a:lnTo>
                    <a:pt x="153786" y="275767"/>
                  </a:lnTo>
                  <a:lnTo>
                    <a:pt x="169747" y="295447"/>
                  </a:lnTo>
                  <a:lnTo>
                    <a:pt x="207127" y="322550"/>
                  </a:lnTo>
                  <a:lnTo>
                    <a:pt x="212848" y="325390"/>
                  </a:lnTo>
                  <a:lnTo>
                    <a:pt x="218213" y="327499"/>
                  </a:lnTo>
                  <a:lnTo>
                    <a:pt x="225994" y="332599"/>
                  </a:lnTo>
                  <a:lnTo>
                    <a:pt x="236221" y="3352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016"/>
            <p:cNvSpPr/>
            <p:nvPr/>
          </p:nvSpPr>
          <p:spPr>
            <a:xfrm>
              <a:off x="5899345" y="6035237"/>
              <a:ext cx="318574" cy="129344"/>
            </a:xfrm>
            <a:custGeom>
              <a:avLst/>
              <a:gdLst/>
              <a:ahLst/>
              <a:cxnLst/>
              <a:rect l="0" t="0" r="0" b="0"/>
              <a:pathLst>
                <a:path w="318574" h="129344">
                  <a:moveTo>
                    <a:pt x="21394" y="30281"/>
                  </a:moveTo>
                  <a:lnTo>
                    <a:pt x="0" y="30281"/>
                  </a:lnTo>
                  <a:lnTo>
                    <a:pt x="358" y="29435"/>
                  </a:lnTo>
                  <a:lnTo>
                    <a:pt x="3014" y="26236"/>
                  </a:lnTo>
                  <a:lnTo>
                    <a:pt x="33135" y="7363"/>
                  </a:lnTo>
                  <a:lnTo>
                    <a:pt x="50837" y="2042"/>
                  </a:lnTo>
                  <a:lnTo>
                    <a:pt x="84521" y="0"/>
                  </a:lnTo>
                  <a:lnTo>
                    <a:pt x="97711" y="737"/>
                  </a:lnTo>
                  <a:lnTo>
                    <a:pt x="113810" y="5912"/>
                  </a:lnTo>
                  <a:lnTo>
                    <a:pt x="129521" y="17504"/>
                  </a:lnTo>
                  <a:lnTo>
                    <a:pt x="147582" y="35530"/>
                  </a:lnTo>
                  <a:lnTo>
                    <a:pt x="168683" y="73568"/>
                  </a:lnTo>
                  <a:lnTo>
                    <a:pt x="191730" y="101268"/>
                  </a:lnTo>
                  <a:lnTo>
                    <a:pt x="198135" y="107833"/>
                  </a:lnTo>
                  <a:lnTo>
                    <a:pt x="206062" y="111316"/>
                  </a:lnTo>
                  <a:lnTo>
                    <a:pt x="240941" y="122146"/>
                  </a:lnTo>
                  <a:lnTo>
                    <a:pt x="257190" y="127210"/>
                  </a:lnTo>
                  <a:lnTo>
                    <a:pt x="293149" y="129218"/>
                  </a:lnTo>
                  <a:lnTo>
                    <a:pt x="318573" y="1293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017"/>
            <p:cNvSpPr/>
            <p:nvPr/>
          </p:nvSpPr>
          <p:spPr>
            <a:xfrm>
              <a:off x="5951218" y="5845693"/>
              <a:ext cx="166804" cy="128388"/>
            </a:xfrm>
            <a:custGeom>
              <a:avLst/>
              <a:gdLst/>
              <a:ahLst/>
              <a:cxnLst/>
              <a:rect l="0" t="0" r="0" b="0"/>
              <a:pathLst>
                <a:path w="166804" h="128388">
                  <a:moveTo>
                    <a:pt x="0" y="21707"/>
                  </a:moveTo>
                  <a:lnTo>
                    <a:pt x="4047" y="21707"/>
                  </a:lnTo>
                  <a:lnTo>
                    <a:pt x="5238" y="20859"/>
                  </a:lnTo>
                  <a:lnTo>
                    <a:pt x="6033" y="19448"/>
                  </a:lnTo>
                  <a:lnTo>
                    <a:pt x="6563" y="17661"/>
                  </a:lnTo>
                  <a:lnTo>
                    <a:pt x="7761" y="16470"/>
                  </a:lnTo>
                  <a:lnTo>
                    <a:pt x="11352" y="15146"/>
                  </a:lnTo>
                  <a:lnTo>
                    <a:pt x="20557" y="13448"/>
                  </a:lnTo>
                  <a:lnTo>
                    <a:pt x="28858" y="8911"/>
                  </a:lnTo>
                  <a:lnTo>
                    <a:pt x="66175" y="0"/>
                  </a:lnTo>
                  <a:lnTo>
                    <a:pt x="99749" y="5030"/>
                  </a:lnTo>
                  <a:lnTo>
                    <a:pt x="129677" y="10227"/>
                  </a:lnTo>
                  <a:lnTo>
                    <a:pt x="158107" y="24354"/>
                  </a:lnTo>
                  <a:lnTo>
                    <a:pt x="161284" y="27705"/>
                  </a:lnTo>
                  <a:lnTo>
                    <a:pt x="164816" y="35944"/>
                  </a:lnTo>
                  <a:lnTo>
                    <a:pt x="166803" y="54146"/>
                  </a:lnTo>
                  <a:lnTo>
                    <a:pt x="162754" y="68297"/>
                  </a:lnTo>
                  <a:lnTo>
                    <a:pt x="146834" y="104794"/>
                  </a:lnTo>
                  <a:lnTo>
                    <a:pt x="129541" y="1283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018"/>
            <p:cNvSpPr/>
            <p:nvPr/>
          </p:nvSpPr>
          <p:spPr>
            <a:xfrm>
              <a:off x="5676900" y="5974080"/>
              <a:ext cx="129540" cy="6561"/>
            </a:xfrm>
            <a:custGeom>
              <a:avLst/>
              <a:gdLst/>
              <a:ahLst/>
              <a:cxnLst/>
              <a:rect l="0" t="0" r="0" b="0"/>
              <a:pathLst>
                <a:path w="129540" h="6561">
                  <a:moveTo>
                    <a:pt x="0" y="0"/>
                  </a:moveTo>
                  <a:lnTo>
                    <a:pt x="34252" y="0"/>
                  </a:lnTo>
                  <a:lnTo>
                    <a:pt x="61703" y="2256"/>
                  </a:lnTo>
                  <a:lnTo>
                    <a:pt x="87541" y="6560"/>
                  </a:lnTo>
                  <a:lnTo>
                    <a:pt x="124363" y="644"/>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4" name="SMARTInkShape-Group89"/>
          <p:cNvGrpSpPr/>
          <p:nvPr/>
        </p:nvGrpSpPr>
        <p:grpSpPr>
          <a:xfrm>
            <a:off x="6546639" y="4274994"/>
            <a:ext cx="1957280" cy="373207"/>
            <a:chOff x="6546639" y="4274994"/>
            <a:chExt cx="1957280" cy="373207"/>
          </a:xfrm>
        </p:grpSpPr>
        <p:sp>
          <p:nvSpPr>
            <p:cNvPr id="126" name="SMARTInkShape-1019"/>
            <p:cNvSpPr/>
            <p:nvPr/>
          </p:nvSpPr>
          <p:spPr>
            <a:xfrm>
              <a:off x="8351518" y="4389220"/>
              <a:ext cx="152401" cy="227768"/>
            </a:xfrm>
            <a:custGeom>
              <a:avLst/>
              <a:gdLst/>
              <a:ahLst/>
              <a:cxnLst/>
              <a:rect l="0" t="0" r="0" b="0"/>
              <a:pathLst>
                <a:path w="152401" h="227768">
                  <a:moveTo>
                    <a:pt x="152400" y="22759"/>
                  </a:moveTo>
                  <a:lnTo>
                    <a:pt x="152400" y="16199"/>
                  </a:lnTo>
                  <a:lnTo>
                    <a:pt x="148356" y="11407"/>
                  </a:lnTo>
                  <a:lnTo>
                    <a:pt x="144113" y="9247"/>
                  </a:lnTo>
                  <a:lnTo>
                    <a:pt x="141796" y="8672"/>
                  </a:lnTo>
                  <a:lnTo>
                    <a:pt x="129482" y="1639"/>
                  </a:lnTo>
                  <a:lnTo>
                    <a:pt x="105196" y="0"/>
                  </a:lnTo>
                  <a:lnTo>
                    <a:pt x="83716" y="6003"/>
                  </a:lnTo>
                  <a:lnTo>
                    <a:pt x="69564" y="15342"/>
                  </a:lnTo>
                  <a:lnTo>
                    <a:pt x="51621" y="28713"/>
                  </a:lnTo>
                  <a:lnTo>
                    <a:pt x="42454" y="47104"/>
                  </a:lnTo>
                  <a:lnTo>
                    <a:pt x="41850" y="50841"/>
                  </a:lnTo>
                  <a:lnTo>
                    <a:pt x="43436" y="59511"/>
                  </a:lnTo>
                  <a:lnTo>
                    <a:pt x="49090" y="73913"/>
                  </a:lnTo>
                  <a:lnTo>
                    <a:pt x="55968" y="81619"/>
                  </a:lnTo>
                  <a:lnTo>
                    <a:pt x="90083" y="113095"/>
                  </a:lnTo>
                  <a:lnTo>
                    <a:pt x="120361" y="149694"/>
                  </a:lnTo>
                  <a:lnTo>
                    <a:pt x="130867" y="169026"/>
                  </a:lnTo>
                  <a:lnTo>
                    <a:pt x="135918" y="192229"/>
                  </a:lnTo>
                  <a:lnTo>
                    <a:pt x="136608" y="202783"/>
                  </a:lnTo>
                  <a:lnTo>
                    <a:pt x="134657" y="210860"/>
                  </a:lnTo>
                  <a:lnTo>
                    <a:pt x="132953" y="214200"/>
                  </a:lnTo>
                  <a:lnTo>
                    <a:pt x="126542" y="220169"/>
                  </a:lnTo>
                  <a:lnTo>
                    <a:pt x="118047" y="224796"/>
                  </a:lnTo>
                  <a:lnTo>
                    <a:pt x="96539" y="227767"/>
                  </a:lnTo>
                  <a:lnTo>
                    <a:pt x="75455" y="226025"/>
                  </a:lnTo>
                  <a:lnTo>
                    <a:pt x="38004" y="215474"/>
                  </a:lnTo>
                  <a:lnTo>
                    <a:pt x="12118" y="205575"/>
                  </a:lnTo>
                  <a:lnTo>
                    <a:pt x="0" y="198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020"/>
            <p:cNvSpPr/>
            <p:nvPr/>
          </p:nvSpPr>
          <p:spPr>
            <a:xfrm>
              <a:off x="8070057" y="4274994"/>
              <a:ext cx="180545" cy="296519"/>
            </a:xfrm>
            <a:custGeom>
              <a:avLst/>
              <a:gdLst/>
              <a:ahLst/>
              <a:cxnLst/>
              <a:rect l="0" t="0" r="0" b="0"/>
              <a:pathLst>
                <a:path w="180545" h="296519">
                  <a:moveTo>
                    <a:pt x="106202" y="167465"/>
                  </a:moveTo>
                  <a:lnTo>
                    <a:pt x="92115" y="153377"/>
                  </a:lnTo>
                  <a:lnTo>
                    <a:pt x="87259" y="152567"/>
                  </a:lnTo>
                  <a:lnTo>
                    <a:pt x="62475" y="162861"/>
                  </a:lnTo>
                  <a:lnTo>
                    <a:pt x="47620" y="174192"/>
                  </a:lnTo>
                  <a:lnTo>
                    <a:pt x="19973" y="209048"/>
                  </a:lnTo>
                  <a:lnTo>
                    <a:pt x="3144" y="245507"/>
                  </a:lnTo>
                  <a:lnTo>
                    <a:pt x="0" y="271514"/>
                  </a:lnTo>
                  <a:lnTo>
                    <a:pt x="1534" y="275777"/>
                  </a:lnTo>
                  <a:lnTo>
                    <a:pt x="16730" y="291471"/>
                  </a:lnTo>
                  <a:lnTo>
                    <a:pt x="26644" y="294546"/>
                  </a:lnTo>
                  <a:lnTo>
                    <a:pt x="49659" y="296518"/>
                  </a:lnTo>
                  <a:lnTo>
                    <a:pt x="60187" y="292274"/>
                  </a:lnTo>
                  <a:lnTo>
                    <a:pt x="96025" y="261169"/>
                  </a:lnTo>
                  <a:lnTo>
                    <a:pt x="121439" y="225461"/>
                  </a:lnTo>
                  <a:lnTo>
                    <a:pt x="136682" y="197067"/>
                  </a:lnTo>
                  <a:lnTo>
                    <a:pt x="149665" y="167206"/>
                  </a:lnTo>
                  <a:lnTo>
                    <a:pt x="161636" y="130820"/>
                  </a:lnTo>
                  <a:lnTo>
                    <a:pt x="172153" y="93935"/>
                  </a:lnTo>
                  <a:lnTo>
                    <a:pt x="180127" y="61313"/>
                  </a:lnTo>
                  <a:lnTo>
                    <a:pt x="180544" y="46627"/>
                  </a:lnTo>
                  <a:lnTo>
                    <a:pt x="175193" y="9914"/>
                  </a:lnTo>
                  <a:lnTo>
                    <a:pt x="174790" y="0"/>
                  </a:lnTo>
                  <a:lnTo>
                    <a:pt x="170739" y="3923"/>
                  </a:lnTo>
                  <a:lnTo>
                    <a:pt x="168753" y="10394"/>
                  </a:lnTo>
                  <a:lnTo>
                    <a:pt x="165044" y="46472"/>
                  </a:lnTo>
                  <a:lnTo>
                    <a:pt x="160628" y="80254"/>
                  </a:lnTo>
                  <a:lnTo>
                    <a:pt x="149283" y="114302"/>
                  </a:lnTo>
                  <a:lnTo>
                    <a:pt x="144932" y="142870"/>
                  </a:lnTo>
                  <a:lnTo>
                    <a:pt x="138562" y="180606"/>
                  </a:lnTo>
                  <a:lnTo>
                    <a:pt x="136929" y="215291"/>
                  </a:lnTo>
                  <a:lnTo>
                    <a:pt x="137603" y="235822"/>
                  </a:lnTo>
                  <a:lnTo>
                    <a:pt x="140761" y="247517"/>
                  </a:lnTo>
                  <a:lnTo>
                    <a:pt x="147242" y="256101"/>
                  </a:lnTo>
                  <a:lnTo>
                    <a:pt x="174782" y="2817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1021"/>
            <p:cNvSpPr/>
            <p:nvPr/>
          </p:nvSpPr>
          <p:spPr>
            <a:xfrm>
              <a:off x="7894673" y="4435192"/>
              <a:ext cx="136808" cy="148428"/>
            </a:xfrm>
            <a:custGeom>
              <a:avLst/>
              <a:gdLst/>
              <a:ahLst/>
              <a:cxnLst/>
              <a:rect l="0" t="0" r="0" b="0"/>
              <a:pathLst>
                <a:path w="136808" h="148428">
                  <a:moveTo>
                    <a:pt x="37745" y="14887"/>
                  </a:moveTo>
                  <a:lnTo>
                    <a:pt x="37745" y="48292"/>
                  </a:lnTo>
                  <a:lnTo>
                    <a:pt x="36900" y="63262"/>
                  </a:lnTo>
                  <a:lnTo>
                    <a:pt x="24749" y="98873"/>
                  </a:lnTo>
                  <a:lnTo>
                    <a:pt x="9508" y="134410"/>
                  </a:lnTo>
                  <a:lnTo>
                    <a:pt x="8760" y="137750"/>
                  </a:lnTo>
                  <a:lnTo>
                    <a:pt x="7415" y="139976"/>
                  </a:lnTo>
                  <a:lnTo>
                    <a:pt x="5671" y="141460"/>
                  </a:lnTo>
                  <a:lnTo>
                    <a:pt x="3664" y="142449"/>
                  </a:lnTo>
                  <a:lnTo>
                    <a:pt x="2324" y="143954"/>
                  </a:lnTo>
                  <a:lnTo>
                    <a:pt x="439" y="148427"/>
                  </a:lnTo>
                  <a:lnTo>
                    <a:pt x="176" y="147939"/>
                  </a:lnTo>
                  <a:lnTo>
                    <a:pt x="0" y="146769"/>
                  </a:lnTo>
                  <a:lnTo>
                    <a:pt x="728" y="145988"/>
                  </a:lnTo>
                  <a:lnTo>
                    <a:pt x="3796" y="145121"/>
                  </a:lnTo>
                  <a:lnTo>
                    <a:pt x="4953" y="143197"/>
                  </a:lnTo>
                  <a:lnTo>
                    <a:pt x="17782" y="108622"/>
                  </a:lnTo>
                  <a:lnTo>
                    <a:pt x="30174" y="75145"/>
                  </a:lnTo>
                  <a:lnTo>
                    <a:pt x="40296" y="49273"/>
                  </a:lnTo>
                  <a:lnTo>
                    <a:pt x="47629" y="40613"/>
                  </a:lnTo>
                  <a:lnTo>
                    <a:pt x="84854" y="12396"/>
                  </a:lnTo>
                  <a:lnTo>
                    <a:pt x="92831" y="9547"/>
                  </a:lnTo>
                  <a:lnTo>
                    <a:pt x="101176" y="7434"/>
                  </a:lnTo>
                  <a:lnTo>
                    <a:pt x="111480" y="2330"/>
                  </a:lnTo>
                  <a:lnTo>
                    <a:pt x="130565" y="0"/>
                  </a:lnTo>
                  <a:lnTo>
                    <a:pt x="132646" y="729"/>
                  </a:lnTo>
                  <a:lnTo>
                    <a:pt x="134033" y="2061"/>
                  </a:lnTo>
                  <a:lnTo>
                    <a:pt x="136807" y="72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1022"/>
            <p:cNvSpPr/>
            <p:nvPr/>
          </p:nvSpPr>
          <p:spPr>
            <a:xfrm>
              <a:off x="7757159" y="4472940"/>
              <a:ext cx="30481" cy="91440"/>
            </a:xfrm>
            <a:custGeom>
              <a:avLst/>
              <a:gdLst/>
              <a:ahLst/>
              <a:cxnLst/>
              <a:rect l="0" t="0" r="0" b="0"/>
              <a:pathLst>
                <a:path w="30481" h="91440">
                  <a:moveTo>
                    <a:pt x="30480" y="0"/>
                  </a:moveTo>
                  <a:lnTo>
                    <a:pt x="30480" y="4044"/>
                  </a:lnTo>
                  <a:lnTo>
                    <a:pt x="29633" y="5235"/>
                  </a:lnTo>
                  <a:lnTo>
                    <a:pt x="28223" y="6031"/>
                  </a:lnTo>
                  <a:lnTo>
                    <a:pt x="26434" y="6559"/>
                  </a:lnTo>
                  <a:lnTo>
                    <a:pt x="19874" y="11351"/>
                  </a:lnTo>
                  <a:lnTo>
                    <a:pt x="17299" y="18026"/>
                  </a:lnTo>
                  <a:lnTo>
                    <a:pt x="13593" y="31304"/>
                  </a:lnTo>
                  <a:lnTo>
                    <a:pt x="9390" y="45964"/>
                  </a:lnTo>
                  <a:lnTo>
                    <a:pt x="7006" y="70305"/>
                  </a:lnTo>
                  <a:lnTo>
                    <a:pt x="0"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1023"/>
            <p:cNvSpPr/>
            <p:nvPr/>
          </p:nvSpPr>
          <p:spPr>
            <a:xfrm>
              <a:off x="7467600" y="4343400"/>
              <a:ext cx="175043" cy="243696"/>
            </a:xfrm>
            <a:custGeom>
              <a:avLst/>
              <a:gdLst/>
              <a:ahLst/>
              <a:cxnLst/>
              <a:rect l="0" t="0" r="0" b="0"/>
              <a:pathLst>
                <a:path w="175043" h="243696">
                  <a:moveTo>
                    <a:pt x="0" y="0"/>
                  </a:moveTo>
                  <a:lnTo>
                    <a:pt x="0" y="33465"/>
                  </a:lnTo>
                  <a:lnTo>
                    <a:pt x="0" y="69818"/>
                  </a:lnTo>
                  <a:lnTo>
                    <a:pt x="0" y="105167"/>
                  </a:lnTo>
                  <a:lnTo>
                    <a:pt x="0" y="140906"/>
                  </a:lnTo>
                  <a:lnTo>
                    <a:pt x="0" y="173647"/>
                  </a:lnTo>
                  <a:lnTo>
                    <a:pt x="0" y="210413"/>
                  </a:lnTo>
                  <a:lnTo>
                    <a:pt x="0" y="215719"/>
                  </a:lnTo>
                  <a:lnTo>
                    <a:pt x="845" y="217473"/>
                  </a:lnTo>
                  <a:lnTo>
                    <a:pt x="2258" y="218642"/>
                  </a:lnTo>
                  <a:lnTo>
                    <a:pt x="6560" y="220517"/>
                  </a:lnTo>
                  <a:lnTo>
                    <a:pt x="6914" y="219824"/>
                  </a:lnTo>
                  <a:lnTo>
                    <a:pt x="9738" y="210372"/>
                  </a:lnTo>
                  <a:lnTo>
                    <a:pt x="28868" y="172603"/>
                  </a:lnTo>
                  <a:lnTo>
                    <a:pt x="55130" y="139410"/>
                  </a:lnTo>
                  <a:lnTo>
                    <a:pt x="75687" y="124374"/>
                  </a:lnTo>
                  <a:lnTo>
                    <a:pt x="85925" y="122647"/>
                  </a:lnTo>
                  <a:lnTo>
                    <a:pt x="109497" y="122861"/>
                  </a:lnTo>
                  <a:lnTo>
                    <a:pt x="134656" y="132538"/>
                  </a:lnTo>
                  <a:lnTo>
                    <a:pt x="149870" y="143881"/>
                  </a:lnTo>
                  <a:lnTo>
                    <a:pt x="164097" y="162883"/>
                  </a:lnTo>
                  <a:lnTo>
                    <a:pt x="171577" y="177896"/>
                  </a:lnTo>
                  <a:lnTo>
                    <a:pt x="175042" y="213364"/>
                  </a:lnTo>
                  <a:lnTo>
                    <a:pt x="174317" y="222675"/>
                  </a:lnTo>
                  <a:lnTo>
                    <a:pt x="171171" y="229634"/>
                  </a:lnTo>
                  <a:lnTo>
                    <a:pt x="160595" y="238314"/>
                  </a:lnTo>
                  <a:lnTo>
                    <a:pt x="151527" y="241384"/>
                  </a:lnTo>
                  <a:lnTo>
                    <a:pt x="116788" y="243695"/>
                  </a:lnTo>
                  <a:lnTo>
                    <a:pt x="85400" y="235532"/>
                  </a:lnTo>
                  <a:lnTo>
                    <a:pt x="55736" y="220919"/>
                  </a:lnTo>
                  <a:lnTo>
                    <a:pt x="36565" y="208272"/>
                  </a:lnTo>
                  <a:lnTo>
                    <a:pt x="31436" y="201503"/>
                  </a:lnTo>
                  <a:lnTo>
                    <a:pt x="22859" y="198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024"/>
            <p:cNvSpPr/>
            <p:nvPr/>
          </p:nvSpPr>
          <p:spPr>
            <a:xfrm>
              <a:off x="6941818" y="4404400"/>
              <a:ext cx="289563" cy="202050"/>
            </a:xfrm>
            <a:custGeom>
              <a:avLst/>
              <a:gdLst/>
              <a:ahLst/>
              <a:cxnLst/>
              <a:rect l="0" t="0" r="0" b="0"/>
              <a:pathLst>
                <a:path w="289563" h="202050">
                  <a:moveTo>
                    <a:pt x="0" y="53300"/>
                  </a:moveTo>
                  <a:lnTo>
                    <a:pt x="0" y="49254"/>
                  </a:lnTo>
                  <a:lnTo>
                    <a:pt x="848" y="48063"/>
                  </a:lnTo>
                  <a:lnTo>
                    <a:pt x="2258" y="47267"/>
                  </a:lnTo>
                  <a:lnTo>
                    <a:pt x="4047" y="46739"/>
                  </a:lnTo>
                  <a:lnTo>
                    <a:pt x="5237" y="45538"/>
                  </a:lnTo>
                  <a:lnTo>
                    <a:pt x="9408" y="37530"/>
                  </a:lnTo>
                  <a:lnTo>
                    <a:pt x="26641" y="20053"/>
                  </a:lnTo>
                  <a:lnTo>
                    <a:pt x="50965" y="5344"/>
                  </a:lnTo>
                  <a:lnTo>
                    <a:pt x="66089" y="1555"/>
                  </a:lnTo>
                  <a:lnTo>
                    <a:pt x="104127" y="52"/>
                  </a:lnTo>
                  <a:lnTo>
                    <a:pt x="116552" y="0"/>
                  </a:lnTo>
                  <a:lnTo>
                    <a:pt x="121729" y="1681"/>
                  </a:lnTo>
                  <a:lnTo>
                    <a:pt x="139007" y="17130"/>
                  </a:lnTo>
                  <a:lnTo>
                    <a:pt x="147115" y="29223"/>
                  </a:lnTo>
                  <a:lnTo>
                    <a:pt x="150835" y="47577"/>
                  </a:lnTo>
                  <a:lnTo>
                    <a:pt x="151245" y="82617"/>
                  </a:lnTo>
                  <a:lnTo>
                    <a:pt x="146226" y="112128"/>
                  </a:lnTo>
                  <a:lnTo>
                    <a:pt x="134688" y="150182"/>
                  </a:lnTo>
                  <a:lnTo>
                    <a:pt x="112283" y="183242"/>
                  </a:lnTo>
                  <a:lnTo>
                    <a:pt x="105502" y="190921"/>
                  </a:lnTo>
                  <a:lnTo>
                    <a:pt x="97408" y="194897"/>
                  </a:lnTo>
                  <a:lnTo>
                    <a:pt x="92878" y="195959"/>
                  </a:lnTo>
                  <a:lnTo>
                    <a:pt x="89861" y="197512"/>
                  </a:lnTo>
                  <a:lnTo>
                    <a:pt x="87846" y="199394"/>
                  </a:lnTo>
                  <a:lnTo>
                    <a:pt x="86504" y="201495"/>
                  </a:lnTo>
                  <a:lnTo>
                    <a:pt x="84763" y="202049"/>
                  </a:lnTo>
                  <a:lnTo>
                    <a:pt x="82757" y="201573"/>
                  </a:lnTo>
                  <a:lnTo>
                    <a:pt x="77496" y="198770"/>
                  </a:lnTo>
                  <a:lnTo>
                    <a:pt x="75611" y="186894"/>
                  </a:lnTo>
                  <a:lnTo>
                    <a:pt x="72270" y="180972"/>
                  </a:lnTo>
                  <a:lnTo>
                    <a:pt x="72733" y="177361"/>
                  </a:lnTo>
                  <a:lnTo>
                    <a:pt x="80630" y="165035"/>
                  </a:lnTo>
                  <a:lnTo>
                    <a:pt x="101576" y="142298"/>
                  </a:lnTo>
                  <a:lnTo>
                    <a:pt x="106670" y="139421"/>
                  </a:lnTo>
                  <a:lnTo>
                    <a:pt x="109213" y="138654"/>
                  </a:lnTo>
                  <a:lnTo>
                    <a:pt x="111756" y="138988"/>
                  </a:lnTo>
                  <a:lnTo>
                    <a:pt x="129541" y="146586"/>
                  </a:lnTo>
                  <a:lnTo>
                    <a:pt x="162859" y="165131"/>
                  </a:lnTo>
                  <a:lnTo>
                    <a:pt x="193914" y="179458"/>
                  </a:lnTo>
                  <a:lnTo>
                    <a:pt x="229051" y="186439"/>
                  </a:lnTo>
                  <a:lnTo>
                    <a:pt x="241783" y="186415"/>
                  </a:lnTo>
                  <a:lnTo>
                    <a:pt x="279282" y="183049"/>
                  </a:lnTo>
                  <a:lnTo>
                    <a:pt x="289562" y="182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025"/>
            <p:cNvSpPr/>
            <p:nvPr/>
          </p:nvSpPr>
          <p:spPr>
            <a:xfrm>
              <a:off x="6858000" y="4404359"/>
              <a:ext cx="22860" cy="243842"/>
            </a:xfrm>
            <a:custGeom>
              <a:avLst/>
              <a:gdLst/>
              <a:ahLst/>
              <a:cxnLst/>
              <a:rect l="0" t="0" r="0" b="0"/>
              <a:pathLst>
                <a:path w="22860" h="243842">
                  <a:moveTo>
                    <a:pt x="22859" y="0"/>
                  </a:moveTo>
                  <a:lnTo>
                    <a:pt x="10708" y="21604"/>
                  </a:lnTo>
                  <a:lnTo>
                    <a:pt x="7043" y="56283"/>
                  </a:lnTo>
                  <a:lnTo>
                    <a:pt x="1093" y="91828"/>
                  </a:lnTo>
                  <a:lnTo>
                    <a:pt x="216" y="127234"/>
                  </a:lnTo>
                  <a:lnTo>
                    <a:pt x="42" y="159565"/>
                  </a:lnTo>
                  <a:lnTo>
                    <a:pt x="851" y="192823"/>
                  </a:lnTo>
                  <a:lnTo>
                    <a:pt x="4391" y="212356"/>
                  </a:lnTo>
                  <a:lnTo>
                    <a:pt x="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1026"/>
            <p:cNvSpPr/>
            <p:nvPr/>
          </p:nvSpPr>
          <p:spPr>
            <a:xfrm>
              <a:off x="6546639" y="4587240"/>
              <a:ext cx="143721" cy="38101"/>
            </a:xfrm>
            <a:custGeom>
              <a:avLst/>
              <a:gdLst/>
              <a:ahLst/>
              <a:cxnLst/>
              <a:rect l="0" t="0" r="0" b="0"/>
              <a:pathLst>
                <a:path w="143721" h="38101">
                  <a:moveTo>
                    <a:pt x="6561" y="38100"/>
                  </a:moveTo>
                  <a:lnTo>
                    <a:pt x="0" y="31538"/>
                  </a:lnTo>
                  <a:lnTo>
                    <a:pt x="493" y="31185"/>
                  </a:lnTo>
                  <a:lnTo>
                    <a:pt x="3299" y="30792"/>
                  </a:lnTo>
                  <a:lnTo>
                    <a:pt x="12846" y="25304"/>
                  </a:lnTo>
                  <a:lnTo>
                    <a:pt x="50911" y="16970"/>
                  </a:lnTo>
                  <a:lnTo>
                    <a:pt x="88670" y="13133"/>
                  </a:lnTo>
                  <a:lnTo>
                    <a:pt x="124870" y="2598"/>
                  </a:lnTo>
                  <a:lnTo>
                    <a:pt x="135888" y="512"/>
                  </a:lnTo>
                  <a:lnTo>
                    <a:pt x="1437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1" name="SMARTInkShape-Group90"/>
          <p:cNvGrpSpPr/>
          <p:nvPr/>
        </p:nvGrpSpPr>
        <p:grpSpPr>
          <a:xfrm>
            <a:off x="5699759" y="3139440"/>
            <a:ext cx="1455422" cy="1005840"/>
            <a:chOff x="5699759" y="3139440"/>
            <a:chExt cx="1455422" cy="1005840"/>
          </a:xfrm>
        </p:grpSpPr>
        <p:sp>
          <p:nvSpPr>
            <p:cNvPr id="135" name="SMARTInkShape-1027"/>
            <p:cNvSpPr/>
            <p:nvPr/>
          </p:nvSpPr>
          <p:spPr>
            <a:xfrm>
              <a:off x="7125785" y="3139440"/>
              <a:ext cx="29396" cy="381001"/>
            </a:xfrm>
            <a:custGeom>
              <a:avLst/>
              <a:gdLst/>
              <a:ahLst/>
              <a:cxnLst/>
              <a:rect l="0" t="0" r="0" b="0"/>
              <a:pathLst>
                <a:path w="29396" h="381001">
                  <a:moveTo>
                    <a:pt x="29395" y="0"/>
                  </a:moveTo>
                  <a:lnTo>
                    <a:pt x="29395" y="4045"/>
                  </a:lnTo>
                  <a:lnTo>
                    <a:pt x="27137" y="8288"/>
                  </a:lnTo>
                  <a:lnTo>
                    <a:pt x="25349" y="10604"/>
                  </a:lnTo>
                  <a:lnTo>
                    <a:pt x="23363" y="17694"/>
                  </a:lnTo>
                  <a:lnTo>
                    <a:pt x="19988" y="31206"/>
                  </a:lnTo>
                  <a:lnTo>
                    <a:pt x="16748" y="41810"/>
                  </a:lnTo>
                  <a:lnTo>
                    <a:pt x="14496" y="76687"/>
                  </a:lnTo>
                  <a:lnTo>
                    <a:pt x="13376" y="113706"/>
                  </a:lnTo>
                  <a:lnTo>
                    <a:pt x="8937" y="147801"/>
                  </a:lnTo>
                  <a:lnTo>
                    <a:pt x="7247" y="179729"/>
                  </a:lnTo>
                  <a:lnTo>
                    <a:pt x="5899" y="210638"/>
                  </a:lnTo>
                  <a:lnTo>
                    <a:pt x="1359" y="241245"/>
                  </a:lnTo>
                  <a:lnTo>
                    <a:pt x="0" y="261595"/>
                  </a:lnTo>
                  <a:lnTo>
                    <a:pt x="6171" y="281929"/>
                  </a:lnTo>
                  <a:lnTo>
                    <a:pt x="14840" y="302254"/>
                  </a:lnTo>
                  <a:lnTo>
                    <a:pt x="19719" y="333584"/>
                  </a:lnTo>
                  <a:lnTo>
                    <a:pt x="21774"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028"/>
            <p:cNvSpPr/>
            <p:nvPr/>
          </p:nvSpPr>
          <p:spPr>
            <a:xfrm>
              <a:off x="6732448" y="3314700"/>
              <a:ext cx="278958" cy="186733"/>
            </a:xfrm>
            <a:custGeom>
              <a:avLst/>
              <a:gdLst/>
              <a:ahLst/>
              <a:cxnLst/>
              <a:rect l="0" t="0" r="0" b="0"/>
              <a:pathLst>
                <a:path w="278958" h="186733">
                  <a:moveTo>
                    <a:pt x="26491" y="53340"/>
                  </a:moveTo>
                  <a:lnTo>
                    <a:pt x="22445" y="53340"/>
                  </a:lnTo>
                  <a:lnTo>
                    <a:pt x="21253" y="54185"/>
                  </a:lnTo>
                  <a:lnTo>
                    <a:pt x="20459" y="55596"/>
                  </a:lnTo>
                  <a:lnTo>
                    <a:pt x="19931" y="57384"/>
                  </a:lnTo>
                  <a:lnTo>
                    <a:pt x="6784" y="78983"/>
                  </a:lnTo>
                  <a:lnTo>
                    <a:pt x="0" y="97721"/>
                  </a:lnTo>
                  <a:lnTo>
                    <a:pt x="365" y="102401"/>
                  </a:lnTo>
                  <a:lnTo>
                    <a:pt x="8598" y="124335"/>
                  </a:lnTo>
                  <a:lnTo>
                    <a:pt x="9225" y="137386"/>
                  </a:lnTo>
                  <a:lnTo>
                    <a:pt x="3899" y="173689"/>
                  </a:lnTo>
                  <a:lnTo>
                    <a:pt x="4657" y="176752"/>
                  </a:lnTo>
                  <a:lnTo>
                    <a:pt x="6008" y="178794"/>
                  </a:lnTo>
                  <a:lnTo>
                    <a:pt x="14261" y="186118"/>
                  </a:lnTo>
                  <a:lnTo>
                    <a:pt x="17491" y="186732"/>
                  </a:lnTo>
                  <a:lnTo>
                    <a:pt x="49834" y="182483"/>
                  </a:lnTo>
                  <a:lnTo>
                    <a:pt x="87427" y="169074"/>
                  </a:lnTo>
                  <a:lnTo>
                    <a:pt x="123143" y="145234"/>
                  </a:lnTo>
                  <a:lnTo>
                    <a:pt x="146863" y="123433"/>
                  </a:lnTo>
                  <a:lnTo>
                    <a:pt x="147724" y="120334"/>
                  </a:lnTo>
                  <a:lnTo>
                    <a:pt x="148274" y="115492"/>
                  </a:lnTo>
                  <a:lnTo>
                    <a:pt x="148370" y="118698"/>
                  </a:lnTo>
                  <a:lnTo>
                    <a:pt x="146136" y="122744"/>
                  </a:lnTo>
                  <a:lnTo>
                    <a:pt x="143167" y="127367"/>
                  </a:lnTo>
                  <a:lnTo>
                    <a:pt x="141847" y="132243"/>
                  </a:lnTo>
                  <a:lnTo>
                    <a:pt x="147445" y="153894"/>
                  </a:lnTo>
                  <a:lnTo>
                    <a:pt x="150239" y="159554"/>
                  </a:lnTo>
                  <a:lnTo>
                    <a:pt x="152169" y="162250"/>
                  </a:lnTo>
                  <a:lnTo>
                    <a:pt x="155150" y="164046"/>
                  </a:lnTo>
                  <a:lnTo>
                    <a:pt x="192788" y="173459"/>
                  </a:lnTo>
                  <a:lnTo>
                    <a:pt x="204540" y="173613"/>
                  </a:lnTo>
                  <a:lnTo>
                    <a:pt x="236173" y="164548"/>
                  </a:lnTo>
                  <a:lnTo>
                    <a:pt x="257406" y="153984"/>
                  </a:lnTo>
                  <a:lnTo>
                    <a:pt x="271957" y="141204"/>
                  </a:lnTo>
                  <a:lnTo>
                    <a:pt x="278957" y="131619"/>
                  </a:lnTo>
                  <a:lnTo>
                    <a:pt x="278621" y="126693"/>
                  </a:lnTo>
                  <a:lnTo>
                    <a:pt x="266606" y="106619"/>
                  </a:lnTo>
                  <a:lnTo>
                    <a:pt x="258895" y="68600"/>
                  </a:lnTo>
                  <a:lnTo>
                    <a:pt x="245044" y="45387"/>
                  </a:lnTo>
                  <a:lnTo>
                    <a:pt x="226989" y="26358"/>
                  </a:lnTo>
                  <a:lnTo>
                    <a:pt x="207981" y="12825"/>
                  </a:lnTo>
                  <a:lnTo>
                    <a:pt x="204520" y="7675"/>
                  </a:lnTo>
                  <a:lnTo>
                    <a:pt x="20175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1029"/>
            <p:cNvSpPr/>
            <p:nvPr/>
          </p:nvSpPr>
          <p:spPr>
            <a:xfrm>
              <a:off x="6492692" y="3406480"/>
              <a:ext cx="136564" cy="143982"/>
            </a:xfrm>
            <a:custGeom>
              <a:avLst/>
              <a:gdLst/>
              <a:ahLst/>
              <a:cxnLst/>
              <a:rect l="0" t="0" r="0" b="0"/>
              <a:pathLst>
                <a:path w="136564" h="143982">
                  <a:moveTo>
                    <a:pt x="75747" y="14899"/>
                  </a:moveTo>
                  <a:lnTo>
                    <a:pt x="75747" y="10854"/>
                  </a:lnTo>
                  <a:lnTo>
                    <a:pt x="74900" y="9663"/>
                  </a:lnTo>
                  <a:lnTo>
                    <a:pt x="73490" y="8868"/>
                  </a:lnTo>
                  <a:lnTo>
                    <a:pt x="71701" y="8339"/>
                  </a:lnTo>
                  <a:lnTo>
                    <a:pt x="70509" y="7139"/>
                  </a:lnTo>
                  <a:lnTo>
                    <a:pt x="69187" y="3547"/>
                  </a:lnTo>
                  <a:lnTo>
                    <a:pt x="67986" y="2251"/>
                  </a:lnTo>
                  <a:lnTo>
                    <a:pt x="64396" y="812"/>
                  </a:lnTo>
                  <a:lnTo>
                    <a:pt x="57615" y="0"/>
                  </a:lnTo>
                  <a:lnTo>
                    <a:pt x="52730" y="2068"/>
                  </a:lnTo>
                  <a:lnTo>
                    <a:pt x="38651" y="10295"/>
                  </a:lnTo>
                  <a:lnTo>
                    <a:pt x="37469" y="12677"/>
                  </a:lnTo>
                  <a:lnTo>
                    <a:pt x="38376" y="15111"/>
                  </a:lnTo>
                  <a:lnTo>
                    <a:pt x="40672" y="17581"/>
                  </a:lnTo>
                  <a:lnTo>
                    <a:pt x="41358" y="20920"/>
                  </a:lnTo>
                  <a:lnTo>
                    <a:pt x="39861" y="29145"/>
                  </a:lnTo>
                  <a:lnTo>
                    <a:pt x="17865" y="64096"/>
                  </a:lnTo>
                  <a:lnTo>
                    <a:pt x="2982" y="100560"/>
                  </a:lnTo>
                  <a:lnTo>
                    <a:pt x="0" y="122522"/>
                  </a:lnTo>
                  <a:lnTo>
                    <a:pt x="2006" y="128489"/>
                  </a:lnTo>
                  <a:lnTo>
                    <a:pt x="10193" y="139219"/>
                  </a:lnTo>
                  <a:lnTo>
                    <a:pt x="17261" y="142120"/>
                  </a:lnTo>
                  <a:lnTo>
                    <a:pt x="39641" y="143981"/>
                  </a:lnTo>
                  <a:lnTo>
                    <a:pt x="67675" y="138266"/>
                  </a:lnTo>
                  <a:lnTo>
                    <a:pt x="95674" y="126514"/>
                  </a:lnTo>
                  <a:lnTo>
                    <a:pt x="111190" y="114951"/>
                  </a:lnTo>
                  <a:lnTo>
                    <a:pt x="131171" y="89929"/>
                  </a:lnTo>
                  <a:lnTo>
                    <a:pt x="134246" y="81831"/>
                  </a:lnTo>
                  <a:lnTo>
                    <a:pt x="136563" y="51867"/>
                  </a:lnTo>
                  <a:lnTo>
                    <a:pt x="132127" y="43748"/>
                  </a:lnTo>
                  <a:lnTo>
                    <a:pt x="119527" y="28783"/>
                  </a:lnTo>
                  <a:lnTo>
                    <a:pt x="114114" y="25303"/>
                  </a:lnTo>
                  <a:lnTo>
                    <a:pt x="83514" y="19024"/>
                  </a:lnTo>
                  <a:lnTo>
                    <a:pt x="52888" y="14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1030"/>
            <p:cNvSpPr/>
            <p:nvPr/>
          </p:nvSpPr>
          <p:spPr>
            <a:xfrm>
              <a:off x="6279192" y="3352800"/>
              <a:ext cx="45409" cy="251460"/>
            </a:xfrm>
            <a:custGeom>
              <a:avLst/>
              <a:gdLst/>
              <a:ahLst/>
              <a:cxnLst/>
              <a:rect l="0" t="0" r="0" b="0"/>
              <a:pathLst>
                <a:path w="45409" h="251460">
                  <a:moveTo>
                    <a:pt x="7308" y="0"/>
                  </a:moveTo>
                  <a:lnTo>
                    <a:pt x="7308" y="10605"/>
                  </a:lnTo>
                  <a:lnTo>
                    <a:pt x="158" y="45935"/>
                  </a:lnTo>
                  <a:lnTo>
                    <a:pt x="0" y="50943"/>
                  </a:lnTo>
                  <a:lnTo>
                    <a:pt x="3283" y="55976"/>
                  </a:lnTo>
                  <a:lnTo>
                    <a:pt x="26110" y="78475"/>
                  </a:lnTo>
                  <a:lnTo>
                    <a:pt x="32597" y="91604"/>
                  </a:lnTo>
                  <a:lnTo>
                    <a:pt x="37103" y="119067"/>
                  </a:lnTo>
                  <a:lnTo>
                    <a:pt x="37727" y="156393"/>
                  </a:lnTo>
                  <a:lnTo>
                    <a:pt x="44342" y="191908"/>
                  </a:lnTo>
                  <a:lnTo>
                    <a:pt x="45380" y="229853"/>
                  </a:lnTo>
                  <a:lnTo>
                    <a:pt x="45408"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031"/>
            <p:cNvSpPr/>
            <p:nvPr/>
          </p:nvSpPr>
          <p:spPr>
            <a:xfrm>
              <a:off x="5814059" y="3550918"/>
              <a:ext cx="381001" cy="213362"/>
            </a:xfrm>
            <a:custGeom>
              <a:avLst/>
              <a:gdLst/>
              <a:ahLst/>
              <a:cxnLst/>
              <a:rect l="0" t="0" r="0" b="0"/>
              <a:pathLst>
                <a:path w="381001" h="213362">
                  <a:moveTo>
                    <a:pt x="0" y="213361"/>
                  </a:moveTo>
                  <a:lnTo>
                    <a:pt x="6560" y="213361"/>
                  </a:lnTo>
                  <a:lnTo>
                    <a:pt x="43657" y="187922"/>
                  </a:lnTo>
                  <a:lnTo>
                    <a:pt x="77091" y="169332"/>
                  </a:lnTo>
                  <a:lnTo>
                    <a:pt x="115158" y="147181"/>
                  </a:lnTo>
                  <a:lnTo>
                    <a:pt x="148468" y="128153"/>
                  </a:lnTo>
                  <a:lnTo>
                    <a:pt x="181108" y="108421"/>
                  </a:lnTo>
                  <a:lnTo>
                    <a:pt x="217720" y="83305"/>
                  </a:lnTo>
                  <a:lnTo>
                    <a:pt x="253414" y="64436"/>
                  </a:lnTo>
                  <a:lnTo>
                    <a:pt x="280069" y="51267"/>
                  </a:lnTo>
                  <a:lnTo>
                    <a:pt x="317391" y="28265"/>
                  </a:lnTo>
                  <a:lnTo>
                    <a:pt x="352104" y="9892"/>
                  </a:lnTo>
                  <a:lnTo>
                    <a:pt x="360537" y="7784"/>
                  </a:lnTo>
                  <a:lnTo>
                    <a:pt x="372850" y="1789"/>
                  </a:lnTo>
                  <a:lnTo>
                    <a:pt x="3810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032"/>
            <p:cNvSpPr/>
            <p:nvPr/>
          </p:nvSpPr>
          <p:spPr>
            <a:xfrm>
              <a:off x="5699759" y="3467100"/>
              <a:ext cx="60960" cy="678180"/>
            </a:xfrm>
            <a:custGeom>
              <a:avLst/>
              <a:gdLst/>
              <a:ahLst/>
              <a:cxnLst/>
              <a:rect l="0" t="0" r="0" b="0"/>
              <a:pathLst>
                <a:path w="60960" h="678180">
                  <a:moveTo>
                    <a:pt x="60959" y="678179"/>
                  </a:moveTo>
                  <a:lnTo>
                    <a:pt x="56914" y="678179"/>
                  </a:lnTo>
                  <a:lnTo>
                    <a:pt x="55723" y="677333"/>
                  </a:lnTo>
                  <a:lnTo>
                    <a:pt x="54930" y="675921"/>
                  </a:lnTo>
                  <a:lnTo>
                    <a:pt x="54399" y="674134"/>
                  </a:lnTo>
                  <a:lnTo>
                    <a:pt x="53199" y="672943"/>
                  </a:lnTo>
                  <a:lnTo>
                    <a:pt x="46872" y="670873"/>
                  </a:lnTo>
                  <a:lnTo>
                    <a:pt x="46232" y="668440"/>
                  </a:lnTo>
                  <a:lnTo>
                    <a:pt x="45721" y="634131"/>
                  </a:lnTo>
                  <a:lnTo>
                    <a:pt x="44874" y="596967"/>
                  </a:lnTo>
                  <a:lnTo>
                    <a:pt x="39158" y="573713"/>
                  </a:lnTo>
                  <a:lnTo>
                    <a:pt x="38193" y="536969"/>
                  </a:lnTo>
                  <a:lnTo>
                    <a:pt x="38108" y="498988"/>
                  </a:lnTo>
                  <a:lnTo>
                    <a:pt x="38101" y="464301"/>
                  </a:lnTo>
                  <a:lnTo>
                    <a:pt x="35842" y="441805"/>
                  </a:lnTo>
                  <a:lnTo>
                    <a:pt x="31187" y="408228"/>
                  </a:lnTo>
                  <a:lnTo>
                    <a:pt x="28361" y="374493"/>
                  </a:lnTo>
                  <a:lnTo>
                    <a:pt x="23946" y="343120"/>
                  </a:lnTo>
                  <a:lnTo>
                    <a:pt x="23074" y="312463"/>
                  </a:lnTo>
                  <a:lnTo>
                    <a:pt x="22902" y="281947"/>
                  </a:lnTo>
                  <a:lnTo>
                    <a:pt x="22869" y="251461"/>
                  </a:lnTo>
                  <a:lnTo>
                    <a:pt x="17625" y="220979"/>
                  </a:lnTo>
                  <a:lnTo>
                    <a:pt x="15711" y="190500"/>
                  </a:lnTo>
                  <a:lnTo>
                    <a:pt x="10066" y="152400"/>
                  </a:lnTo>
                  <a:lnTo>
                    <a:pt x="7942" y="118345"/>
                  </a:lnTo>
                  <a:lnTo>
                    <a:pt x="5405" y="85607"/>
                  </a:lnTo>
                  <a:lnTo>
                    <a:pt x="1068" y="63853"/>
                  </a:lnTo>
                  <a:lnTo>
                    <a:pt x="27" y="28395"/>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2" name="SMARTInkShape-1033"/>
          <p:cNvSpPr/>
          <p:nvPr/>
        </p:nvSpPr>
        <p:spPr>
          <a:xfrm>
            <a:off x="5280659" y="5646418"/>
            <a:ext cx="365760" cy="685801"/>
          </a:xfrm>
          <a:custGeom>
            <a:avLst/>
            <a:gdLst/>
            <a:ahLst/>
            <a:cxnLst/>
            <a:rect l="0" t="0" r="0" b="0"/>
            <a:pathLst>
              <a:path w="365760" h="685801">
                <a:moveTo>
                  <a:pt x="7621" y="0"/>
                </a:moveTo>
                <a:lnTo>
                  <a:pt x="8" y="0"/>
                </a:lnTo>
                <a:lnTo>
                  <a:pt x="0" y="34345"/>
                </a:lnTo>
                <a:lnTo>
                  <a:pt x="0" y="55661"/>
                </a:lnTo>
                <a:lnTo>
                  <a:pt x="2258" y="60863"/>
                </a:lnTo>
                <a:lnTo>
                  <a:pt x="4045" y="63436"/>
                </a:lnTo>
                <a:lnTo>
                  <a:pt x="6560" y="75147"/>
                </a:lnTo>
                <a:lnTo>
                  <a:pt x="7593" y="112859"/>
                </a:lnTo>
                <a:lnTo>
                  <a:pt x="15378" y="148232"/>
                </a:lnTo>
                <a:lnTo>
                  <a:pt x="22092" y="185567"/>
                </a:lnTo>
                <a:lnTo>
                  <a:pt x="24967" y="211634"/>
                </a:lnTo>
                <a:lnTo>
                  <a:pt x="29392" y="233340"/>
                </a:lnTo>
                <a:lnTo>
                  <a:pt x="32594" y="265068"/>
                </a:lnTo>
                <a:lnTo>
                  <a:pt x="36469" y="283714"/>
                </a:lnTo>
                <a:lnTo>
                  <a:pt x="37957" y="321785"/>
                </a:lnTo>
                <a:lnTo>
                  <a:pt x="40345" y="359882"/>
                </a:lnTo>
                <a:lnTo>
                  <a:pt x="45249" y="397982"/>
                </a:lnTo>
                <a:lnTo>
                  <a:pt x="45679" y="433824"/>
                </a:lnTo>
                <a:lnTo>
                  <a:pt x="46549" y="444271"/>
                </a:lnTo>
                <a:lnTo>
                  <a:pt x="52868" y="474016"/>
                </a:lnTo>
                <a:lnTo>
                  <a:pt x="53313" y="508093"/>
                </a:lnTo>
                <a:lnTo>
                  <a:pt x="53339" y="545309"/>
                </a:lnTo>
                <a:lnTo>
                  <a:pt x="53341" y="550830"/>
                </a:lnTo>
                <a:lnTo>
                  <a:pt x="55597" y="556104"/>
                </a:lnTo>
                <a:lnTo>
                  <a:pt x="58577" y="561272"/>
                </a:lnTo>
                <a:lnTo>
                  <a:pt x="60490" y="571487"/>
                </a:lnTo>
                <a:lnTo>
                  <a:pt x="60866" y="581658"/>
                </a:lnTo>
                <a:lnTo>
                  <a:pt x="61745" y="583352"/>
                </a:lnTo>
                <a:lnTo>
                  <a:pt x="63176" y="584483"/>
                </a:lnTo>
                <a:lnTo>
                  <a:pt x="64978" y="585234"/>
                </a:lnTo>
                <a:lnTo>
                  <a:pt x="66178" y="586584"/>
                </a:lnTo>
                <a:lnTo>
                  <a:pt x="68264" y="593170"/>
                </a:lnTo>
                <a:lnTo>
                  <a:pt x="68552" y="600818"/>
                </a:lnTo>
                <a:lnTo>
                  <a:pt x="69409" y="601206"/>
                </a:lnTo>
                <a:lnTo>
                  <a:pt x="79930" y="601950"/>
                </a:lnTo>
                <a:lnTo>
                  <a:pt x="81228" y="602808"/>
                </a:lnTo>
                <a:lnTo>
                  <a:pt x="82091" y="604226"/>
                </a:lnTo>
                <a:lnTo>
                  <a:pt x="82667" y="606018"/>
                </a:lnTo>
                <a:lnTo>
                  <a:pt x="83898" y="607213"/>
                </a:lnTo>
                <a:lnTo>
                  <a:pt x="87524" y="608540"/>
                </a:lnTo>
                <a:lnTo>
                  <a:pt x="96751" y="610238"/>
                </a:lnTo>
                <a:lnTo>
                  <a:pt x="104208" y="614775"/>
                </a:lnTo>
                <a:lnTo>
                  <a:pt x="140000" y="624917"/>
                </a:lnTo>
                <a:lnTo>
                  <a:pt x="175444" y="636924"/>
                </a:lnTo>
                <a:lnTo>
                  <a:pt x="213223" y="645928"/>
                </a:lnTo>
                <a:lnTo>
                  <a:pt x="222612" y="647759"/>
                </a:lnTo>
                <a:lnTo>
                  <a:pt x="233505" y="652705"/>
                </a:lnTo>
                <a:lnTo>
                  <a:pt x="266838" y="661200"/>
                </a:lnTo>
                <a:lnTo>
                  <a:pt x="281981" y="664682"/>
                </a:lnTo>
                <a:lnTo>
                  <a:pt x="318255" y="676439"/>
                </a:lnTo>
                <a:lnTo>
                  <a:pt x="332506" y="678799"/>
                </a:lnTo>
                <a:lnTo>
                  <a:pt x="342854" y="684166"/>
                </a:lnTo>
                <a:lnTo>
                  <a:pt x="365757" y="685800"/>
                </a:lnTo>
                <a:lnTo>
                  <a:pt x="365759" y="648634"/>
                </a:lnTo>
                <a:lnTo>
                  <a:pt x="365759" y="611786"/>
                </a:lnTo>
                <a:lnTo>
                  <a:pt x="364913" y="596141"/>
                </a:lnTo>
                <a:lnTo>
                  <a:pt x="358847" y="561832"/>
                </a:lnTo>
                <a:lnTo>
                  <a:pt x="357503" y="546247"/>
                </a:lnTo>
                <a:lnTo>
                  <a:pt x="351244" y="514788"/>
                </a:lnTo>
                <a:lnTo>
                  <a:pt x="351430" y="478229"/>
                </a:lnTo>
                <a:lnTo>
                  <a:pt x="357439" y="441866"/>
                </a:lnTo>
                <a:lnTo>
                  <a:pt x="358078" y="403918"/>
                </a:lnTo>
                <a:lnTo>
                  <a:pt x="358135" y="370222"/>
                </a:lnTo>
                <a:lnTo>
                  <a:pt x="358139" y="334866"/>
                </a:lnTo>
                <a:lnTo>
                  <a:pt x="352108" y="303157"/>
                </a:lnTo>
                <a:lnTo>
                  <a:pt x="350729" y="267331"/>
                </a:lnTo>
                <a:lnTo>
                  <a:pt x="350539" y="233959"/>
                </a:lnTo>
                <a:lnTo>
                  <a:pt x="350522" y="195880"/>
                </a:lnTo>
                <a:lnTo>
                  <a:pt x="350521" y="160493"/>
                </a:lnTo>
                <a:lnTo>
                  <a:pt x="350521" y="124637"/>
                </a:lnTo>
                <a:lnTo>
                  <a:pt x="350521" y="87873"/>
                </a:lnTo>
                <a:lnTo>
                  <a:pt x="350521" y="71812"/>
                </a:lnTo>
                <a:lnTo>
                  <a:pt x="350521" y="73687"/>
                </a:lnTo>
                <a:lnTo>
                  <a:pt x="350521" y="71315"/>
                </a:lnTo>
                <a:lnTo>
                  <a:pt x="350521" y="76179"/>
                </a:lnTo>
                <a:lnTo>
                  <a:pt x="346475" y="76194"/>
                </a:lnTo>
                <a:lnTo>
                  <a:pt x="345284" y="75350"/>
                </a:lnTo>
                <a:lnTo>
                  <a:pt x="344489" y="73940"/>
                </a:lnTo>
                <a:lnTo>
                  <a:pt x="342900" y="68582"/>
                </a:lnTo>
                <a:lnTo>
                  <a:pt x="342900" y="39282"/>
                </a:lnTo>
                <a:lnTo>
                  <a:pt x="342054" y="38889"/>
                </a:lnTo>
                <a:lnTo>
                  <a:pt x="338856" y="38452"/>
                </a:lnTo>
                <a:lnTo>
                  <a:pt x="337663" y="37487"/>
                </a:lnTo>
                <a:lnTo>
                  <a:pt x="335594" y="31571"/>
                </a:lnTo>
                <a:lnTo>
                  <a:pt x="335308" y="24016"/>
                </a:lnTo>
                <a:lnTo>
                  <a:pt x="334452" y="23632"/>
                </a:lnTo>
                <a:lnTo>
                  <a:pt x="331243" y="23204"/>
                </a:lnTo>
                <a:lnTo>
                  <a:pt x="330896" y="22242"/>
                </a:lnTo>
                <a:lnTo>
                  <a:pt x="33528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034"/>
          <p:cNvSpPr/>
          <p:nvPr/>
        </p:nvSpPr>
        <p:spPr>
          <a:xfrm>
            <a:off x="5013959" y="4137659"/>
            <a:ext cx="1600193" cy="922022"/>
          </a:xfrm>
          <a:custGeom>
            <a:avLst/>
            <a:gdLst/>
            <a:ahLst/>
            <a:cxnLst/>
            <a:rect l="0" t="0" r="0" b="0"/>
            <a:pathLst>
              <a:path w="1600193" h="922022">
                <a:moveTo>
                  <a:pt x="30480" y="899159"/>
                </a:moveTo>
                <a:lnTo>
                  <a:pt x="30480" y="887809"/>
                </a:lnTo>
                <a:lnTo>
                  <a:pt x="32738" y="883391"/>
                </a:lnTo>
                <a:lnTo>
                  <a:pt x="34525" y="881026"/>
                </a:lnTo>
                <a:lnTo>
                  <a:pt x="36512" y="873885"/>
                </a:lnTo>
                <a:lnTo>
                  <a:pt x="40316" y="843698"/>
                </a:lnTo>
                <a:lnTo>
                  <a:pt x="43319" y="834717"/>
                </a:lnTo>
                <a:lnTo>
                  <a:pt x="47837" y="800045"/>
                </a:lnTo>
                <a:lnTo>
                  <a:pt x="51710" y="784844"/>
                </a:lnTo>
                <a:lnTo>
                  <a:pt x="53971" y="753375"/>
                </a:lnTo>
                <a:lnTo>
                  <a:pt x="59873" y="720194"/>
                </a:lnTo>
                <a:lnTo>
                  <a:pt x="60818" y="685312"/>
                </a:lnTo>
                <a:lnTo>
                  <a:pt x="60932" y="651178"/>
                </a:lnTo>
                <a:lnTo>
                  <a:pt x="60108" y="617908"/>
                </a:lnTo>
                <a:lnTo>
                  <a:pt x="54928" y="584619"/>
                </a:lnTo>
                <a:lnTo>
                  <a:pt x="53654" y="549725"/>
                </a:lnTo>
                <a:lnTo>
                  <a:pt x="52556" y="518375"/>
                </a:lnTo>
                <a:lnTo>
                  <a:pt x="47321" y="485465"/>
                </a:lnTo>
                <a:lnTo>
                  <a:pt x="41992" y="450648"/>
                </a:lnTo>
                <a:lnTo>
                  <a:pt x="38869" y="413227"/>
                </a:lnTo>
                <a:lnTo>
                  <a:pt x="35993" y="375482"/>
                </a:lnTo>
                <a:lnTo>
                  <a:pt x="31569" y="343315"/>
                </a:lnTo>
                <a:lnTo>
                  <a:pt x="30695" y="312503"/>
                </a:lnTo>
                <a:lnTo>
                  <a:pt x="28265" y="281956"/>
                </a:lnTo>
                <a:lnTo>
                  <a:pt x="23928" y="251464"/>
                </a:lnTo>
                <a:lnTo>
                  <a:pt x="23071" y="220981"/>
                </a:lnTo>
                <a:lnTo>
                  <a:pt x="20644" y="190500"/>
                </a:lnTo>
                <a:lnTo>
                  <a:pt x="15951" y="157636"/>
                </a:lnTo>
                <a:lnTo>
                  <a:pt x="14456" y="120174"/>
                </a:lnTo>
                <a:lnTo>
                  <a:pt x="8332" y="88124"/>
                </a:lnTo>
                <a:lnTo>
                  <a:pt x="5502" y="62562"/>
                </a:lnTo>
                <a:lnTo>
                  <a:pt x="1086" y="45001"/>
                </a:lnTo>
                <a:lnTo>
                  <a:pt x="5" y="8346"/>
                </a:lnTo>
                <a:lnTo>
                  <a:pt x="0" y="0"/>
                </a:lnTo>
                <a:lnTo>
                  <a:pt x="17912" y="0"/>
                </a:lnTo>
                <a:lnTo>
                  <a:pt x="51995" y="7306"/>
                </a:lnTo>
                <a:lnTo>
                  <a:pt x="85430" y="7593"/>
                </a:lnTo>
                <a:lnTo>
                  <a:pt x="119075" y="14179"/>
                </a:lnTo>
                <a:lnTo>
                  <a:pt x="153029" y="15101"/>
                </a:lnTo>
                <a:lnTo>
                  <a:pt x="183005" y="15213"/>
                </a:lnTo>
                <a:lnTo>
                  <a:pt x="219468" y="15235"/>
                </a:lnTo>
                <a:lnTo>
                  <a:pt x="257025" y="15239"/>
                </a:lnTo>
                <a:lnTo>
                  <a:pt x="289155" y="15239"/>
                </a:lnTo>
                <a:lnTo>
                  <a:pt x="320806" y="20477"/>
                </a:lnTo>
                <a:lnTo>
                  <a:pt x="356535" y="22390"/>
                </a:lnTo>
                <a:lnTo>
                  <a:pt x="392348" y="22768"/>
                </a:lnTo>
                <a:lnTo>
                  <a:pt x="421992" y="22833"/>
                </a:lnTo>
                <a:lnTo>
                  <a:pt x="452225" y="22852"/>
                </a:lnTo>
                <a:lnTo>
                  <a:pt x="482631" y="22857"/>
                </a:lnTo>
                <a:lnTo>
                  <a:pt x="518009" y="22013"/>
                </a:lnTo>
                <a:lnTo>
                  <a:pt x="546809" y="18469"/>
                </a:lnTo>
                <a:lnTo>
                  <a:pt x="584623" y="19484"/>
                </a:lnTo>
                <a:lnTo>
                  <a:pt x="601885" y="17974"/>
                </a:lnTo>
                <a:lnTo>
                  <a:pt x="638306" y="21644"/>
                </a:lnTo>
                <a:lnTo>
                  <a:pt x="674255" y="22620"/>
                </a:lnTo>
                <a:lnTo>
                  <a:pt x="703921" y="22790"/>
                </a:lnTo>
                <a:lnTo>
                  <a:pt x="734161" y="22838"/>
                </a:lnTo>
                <a:lnTo>
                  <a:pt x="764570" y="22854"/>
                </a:lnTo>
                <a:lnTo>
                  <a:pt x="795029" y="22859"/>
                </a:lnTo>
                <a:lnTo>
                  <a:pt x="829547" y="26905"/>
                </a:lnTo>
                <a:lnTo>
                  <a:pt x="862541" y="29421"/>
                </a:lnTo>
                <a:lnTo>
                  <a:pt x="898794" y="30271"/>
                </a:lnTo>
                <a:lnTo>
                  <a:pt x="927744" y="30419"/>
                </a:lnTo>
                <a:lnTo>
                  <a:pt x="957771" y="30462"/>
                </a:lnTo>
                <a:lnTo>
                  <a:pt x="988117" y="30474"/>
                </a:lnTo>
                <a:lnTo>
                  <a:pt x="1018557" y="30478"/>
                </a:lnTo>
                <a:lnTo>
                  <a:pt x="1049025" y="30479"/>
                </a:lnTo>
                <a:lnTo>
                  <a:pt x="1078655" y="30479"/>
                </a:lnTo>
                <a:lnTo>
                  <a:pt x="1114108" y="30481"/>
                </a:lnTo>
                <a:lnTo>
                  <a:pt x="1149429" y="30481"/>
                </a:lnTo>
                <a:lnTo>
                  <a:pt x="1186102" y="30481"/>
                </a:lnTo>
                <a:lnTo>
                  <a:pt x="1218683" y="30481"/>
                </a:lnTo>
                <a:lnTo>
                  <a:pt x="1249578" y="30481"/>
                </a:lnTo>
                <a:lnTo>
                  <a:pt x="1280139" y="30481"/>
                </a:lnTo>
                <a:lnTo>
                  <a:pt x="1314212" y="30481"/>
                </a:lnTo>
                <a:lnTo>
                  <a:pt x="1350346" y="30481"/>
                </a:lnTo>
                <a:lnTo>
                  <a:pt x="1386823" y="30481"/>
                </a:lnTo>
                <a:lnTo>
                  <a:pt x="1398058" y="30481"/>
                </a:lnTo>
                <a:lnTo>
                  <a:pt x="1399399" y="31326"/>
                </a:lnTo>
                <a:lnTo>
                  <a:pt x="1400292" y="32737"/>
                </a:lnTo>
                <a:lnTo>
                  <a:pt x="1401726" y="37040"/>
                </a:lnTo>
                <a:lnTo>
                  <a:pt x="1404181" y="37629"/>
                </a:lnTo>
                <a:lnTo>
                  <a:pt x="1406020" y="37786"/>
                </a:lnTo>
                <a:lnTo>
                  <a:pt x="1407247" y="38738"/>
                </a:lnTo>
                <a:lnTo>
                  <a:pt x="1408610" y="42052"/>
                </a:lnTo>
                <a:lnTo>
                  <a:pt x="1413737" y="75176"/>
                </a:lnTo>
                <a:lnTo>
                  <a:pt x="1421848" y="89043"/>
                </a:lnTo>
                <a:lnTo>
                  <a:pt x="1424760" y="116046"/>
                </a:lnTo>
                <a:lnTo>
                  <a:pt x="1427144" y="132316"/>
                </a:lnTo>
                <a:lnTo>
                  <a:pt x="1434343" y="167215"/>
                </a:lnTo>
                <a:lnTo>
                  <a:pt x="1438451" y="182754"/>
                </a:lnTo>
                <a:lnTo>
                  <a:pt x="1445190" y="214347"/>
                </a:lnTo>
                <a:lnTo>
                  <a:pt x="1451502" y="247545"/>
                </a:lnTo>
                <a:lnTo>
                  <a:pt x="1457163" y="282428"/>
                </a:lnTo>
                <a:lnTo>
                  <a:pt x="1463113" y="314868"/>
                </a:lnTo>
                <a:lnTo>
                  <a:pt x="1473545" y="350841"/>
                </a:lnTo>
                <a:lnTo>
                  <a:pt x="1479915" y="388663"/>
                </a:lnTo>
                <a:lnTo>
                  <a:pt x="1485958" y="426725"/>
                </a:lnTo>
                <a:lnTo>
                  <a:pt x="1492357" y="464820"/>
                </a:lnTo>
                <a:lnTo>
                  <a:pt x="1499397" y="502920"/>
                </a:lnTo>
                <a:lnTo>
                  <a:pt x="1506147" y="541020"/>
                </a:lnTo>
                <a:lnTo>
                  <a:pt x="1512462" y="575075"/>
                </a:lnTo>
                <a:lnTo>
                  <a:pt x="1518122" y="610070"/>
                </a:lnTo>
                <a:lnTo>
                  <a:pt x="1524072" y="642525"/>
                </a:lnTo>
                <a:lnTo>
                  <a:pt x="1531692" y="679931"/>
                </a:lnTo>
                <a:lnTo>
                  <a:pt x="1540981" y="713977"/>
                </a:lnTo>
                <a:lnTo>
                  <a:pt x="1544247" y="721183"/>
                </a:lnTo>
                <a:lnTo>
                  <a:pt x="1548965" y="752261"/>
                </a:lnTo>
                <a:lnTo>
                  <a:pt x="1560028" y="775465"/>
                </a:lnTo>
                <a:lnTo>
                  <a:pt x="1562025" y="781532"/>
                </a:lnTo>
                <a:lnTo>
                  <a:pt x="1567064" y="790554"/>
                </a:lnTo>
                <a:lnTo>
                  <a:pt x="1570333" y="812074"/>
                </a:lnTo>
                <a:lnTo>
                  <a:pt x="1574887" y="821051"/>
                </a:lnTo>
                <a:lnTo>
                  <a:pt x="1577016" y="835607"/>
                </a:lnTo>
                <a:lnTo>
                  <a:pt x="1583329" y="846147"/>
                </a:lnTo>
                <a:lnTo>
                  <a:pt x="1585787" y="873764"/>
                </a:lnTo>
                <a:lnTo>
                  <a:pt x="1590988" y="883921"/>
                </a:lnTo>
                <a:lnTo>
                  <a:pt x="1592553" y="905275"/>
                </a:lnTo>
                <a:lnTo>
                  <a:pt x="1597811" y="912566"/>
                </a:lnTo>
                <a:lnTo>
                  <a:pt x="1600192" y="921984"/>
                </a:lnTo>
                <a:lnTo>
                  <a:pt x="1592580" y="922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035"/>
          <p:cNvSpPr/>
          <p:nvPr/>
        </p:nvSpPr>
        <p:spPr>
          <a:xfrm>
            <a:off x="4137659" y="5006339"/>
            <a:ext cx="3039310" cy="647701"/>
          </a:xfrm>
          <a:custGeom>
            <a:avLst/>
            <a:gdLst/>
            <a:ahLst/>
            <a:cxnLst/>
            <a:rect l="0" t="0" r="0" b="0"/>
            <a:pathLst>
              <a:path w="3039310" h="647701">
                <a:moveTo>
                  <a:pt x="30481" y="15241"/>
                </a:moveTo>
                <a:lnTo>
                  <a:pt x="30481" y="11195"/>
                </a:lnTo>
                <a:lnTo>
                  <a:pt x="31326" y="10004"/>
                </a:lnTo>
                <a:lnTo>
                  <a:pt x="32737" y="9209"/>
                </a:lnTo>
                <a:lnTo>
                  <a:pt x="41027" y="8092"/>
                </a:lnTo>
                <a:lnTo>
                  <a:pt x="48714" y="6982"/>
                </a:lnTo>
                <a:lnTo>
                  <a:pt x="58648" y="2445"/>
                </a:lnTo>
                <a:lnTo>
                  <a:pt x="93859" y="143"/>
                </a:lnTo>
                <a:lnTo>
                  <a:pt x="131342" y="12"/>
                </a:lnTo>
                <a:lnTo>
                  <a:pt x="167877" y="1"/>
                </a:lnTo>
                <a:lnTo>
                  <a:pt x="205772" y="1"/>
                </a:lnTo>
                <a:lnTo>
                  <a:pt x="237072" y="0"/>
                </a:lnTo>
                <a:lnTo>
                  <a:pt x="274991" y="0"/>
                </a:lnTo>
                <a:lnTo>
                  <a:pt x="311048" y="0"/>
                </a:lnTo>
                <a:lnTo>
                  <a:pt x="348712" y="5237"/>
                </a:lnTo>
                <a:lnTo>
                  <a:pt x="378678" y="6913"/>
                </a:lnTo>
                <a:lnTo>
                  <a:pt x="409004" y="7411"/>
                </a:lnTo>
                <a:lnTo>
                  <a:pt x="440285" y="7558"/>
                </a:lnTo>
                <a:lnTo>
                  <a:pt x="475143" y="7602"/>
                </a:lnTo>
                <a:lnTo>
                  <a:pt x="507295" y="8461"/>
                </a:lnTo>
                <a:lnTo>
                  <a:pt x="539119" y="12855"/>
                </a:lnTo>
                <a:lnTo>
                  <a:pt x="574135" y="14534"/>
                </a:lnTo>
                <a:lnTo>
                  <a:pt x="606335" y="15878"/>
                </a:lnTo>
                <a:lnTo>
                  <a:pt x="638173" y="20415"/>
                </a:lnTo>
                <a:lnTo>
                  <a:pt x="673193" y="22136"/>
                </a:lnTo>
                <a:lnTo>
                  <a:pt x="706241" y="22645"/>
                </a:lnTo>
                <a:lnTo>
                  <a:pt x="742469" y="22797"/>
                </a:lnTo>
                <a:lnTo>
                  <a:pt x="780014" y="23688"/>
                </a:lnTo>
                <a:lnTo>
                  <a:pt x="817950" y="28092"/>
                </a:lnTo>
                <a:lnTo>
                  <a:pt x="856000" y="29772"/>
                </a:lnTo>
                <a:lnTo>
                  <a:pt x="894086" y="30271"/>
                </a:lnTo>
                <a:lnTo>
                  <a:pt x="932181" y="31265"/>
                </a:lnTo>
                <a:lnTo>
                  <a:pt x="970281" y="35698"/>
                </a:lnTo>
                <a:lnTo>
                  <a:pt x="1008381" y="37389"/>
                </a:lnTo>
                <a:lnTo>
                  <a:pt x="1046481" y="37889"/>
                </a:lnTo>
                <a:lnTo>
                  <a:pt x="1084581" y="38037"/>
                </a:lnTo>
                <a:lnTo>
                  <a:pt x="1109981" y="38072"/>
                </a:lnTo>
                <a:lnTo>
                  <a:pt x="1137638" y="40344"/>
                </a:lnTo>
                <a:lnTo>
                  <a:pt x="1166018" y="43331"/>
                </a:lnTo>
                <a:lnTo>
                  <a:pt x="1192740" y="44658"/>
                </a:lnTo>
                <a:lnTo>
                  <a:pt x="1218729" y="45249"/>
                </a:lnTo>
                <a:lnTo>
                  <a:pt x="1244390" y="46358"/>
                </a:lnTo>
                <a:lnTo>
                  <a:pt x="1269907" y="49672"/>
                </a:lnTo>
                <a:lnTo>
                  <a:pt x="1295358" y="51711"/>
                </a:lnTo>
                <a:lnTo>
                  <a:pt x="1321629" y="52616"/>
                </a:lnTo>
                <a:lnTo>
                  <a:pt x="1350237" y="53018"/>
                </a:lnTo>
                <a:lnTo>
                  <a:pt x="1377628" y="53197"/>
                </a:lnTo>
                <a:lnTo>
                  <a:pt x="1403912" y="53276"/>
                </a:lnTo>
                <a:lnTo>
                  <a:pt x="1429705" y="53311"/>
                </a:lnTo>
                <a:lnTo>
                  <a:pt x="1455281" y="55586"/>
                </a:lnTo>
                <a:lnTo>
                  <a:pt x="1480759" y="58571"/>
                </a:lnTo>
                <a:lnTo>
                  <a:pt x="1506193" y="59899"/>
                </a:lnTo>
                <a:lnTo>
                  <a:pt x="1531608" y="60488"/>
                </a:lnTo>
                <a:lnTo>
                  <a:pt x="1557861" y="60750"/>
                </a:lnTo>
                <a:lnTo>
                  <a:pt x="1586462" y="60866"/>
                </a:lnTo>
                <a:lnTo>
                  <a:pt x="1623035" y="60933"/>
                </a:lnTo>
                <a:lnTo>
                  <a:pt x="1659365" y="60952"/>
                </a:lnTo>
                <a:lnTo>
                  <a:pt x="1686609" y="60957"/>
                </a:lnTo>
                <a:lnTo>
                  <a:pt x="1714805" y="61805"/>
                </a:lnTo>
                <a:lnTo>
                  <a:pt x="1741446" y="65004"/>
                </a:lnTo>
                <a:lnTo>
                  <a:pt x="1767399" y="66992"/>
                </a:lnTo>
                <a:lnTo>
                  <a:pt x="1793044" y="67873"/>
                </a:lnTo>
                <a:lnTo>
                  <a:pt x="1818554" y="68265"/>
                </a:lnTo>
                <a:lnTo>
                  <a:pt x="1844002" y="70699"/>
                </a:lnTo>
                <a:lnTo>
                  <a:pt x="1869423" y="73754"/>
                </a:lnTo>
                <a:lnTo>
                  <a:pt x="1894832" y="75114"/>
                </a:lnTo>
                <a:lnTo>
                  <a:pt x="1920237" y="75717"/>
                </a:lnTo>
                <a:lnTo>
                  <a:pt x="1945638" y="75986"/>
                </a:lnTo>
                <a:lnTo>
                  <a:pt x="1971039" y="76105"/>
                </a:lnTo>
                <a:lnTo>
                  <a:pt x="1996441" y="78416"/>
                </a:lnTo>
                <a:lnTo>
                  <a:pt x="2034541" y="82219"/>
                </a:lnTo>
                <a:lnTo>
                  <a:pt x="2072641" y="83346"/>
                </a:lnTo>
                <a:lnTo>
                  <a:pt x="2110741" y="85936"/>
                </a:lnTo>
                <a:lnTo>
                  <a:pt x="2148841" y="89809"/>
                </a:lnTo>
                <a:lnTo>
                  <a:pt x="2186941" y="90958"/>
                </a:lnTo>
                <a:lnTo>
                  <a:pt x="2222781" y="91297"/>
                </a:lnTo>
                <a:lnTo>
                  <a:pt x="2257108" y="91397"/>
                </a:lnTo>
                <a:lnTo>
                  <a:pt x="2294091" y="93686"/>
                </a:lnTo>
                <a:lnTo>
                  <a:pt x="2329602" y="97468"/>
                </a:lnTo>
                <a:lnTo>
                  <a:pt x="2363830" y="98588"/>
                </a:lnTo>
                <a:lnTo>
                  <a:pt x="2398525" y="98920"/>
                </a:lnTo>
                <a:lnTo>
                  <a:pt x="2432512" y="101277"/>
                </a:lnTo>
                <a:lnTo>
                  <a:pt x="2469395" y="105080"/>
                </a:lnTo>
                <a:lnTo>
                  <a:pt x="2504875" y="106205"/>
                </a:lnTo>
                <a:lnTo>
                  <a:pt x="2536835" y="106540"/>
                </a:lnTo>
                <a:lnTo>
                  <a:pt x="2570012" y="108896"/>
                </a:lnTo>
                <a:lnTo>
                  <a:pt x="2602138" y="112698"/>
                </a:lnTo>
                <a:lnTo>
                  <a:pt x="2632260" y="113825"/>
                </a:lnTo>
                <a:lnTo>
                  <a:pt x="2665738" y="114160"/>
                </a:lnTo>
                <a:lnTo>
                  <a:pt x="2703345" y="114272"/>
                </a:lnTo>
                <a:lnTo>
                  <a:pt x="2740470" y="109058"/>
                </a:lnTo>
                <a:lnTo>
                  <a:pt x="2773140" y="107150"/>
                </a:lnTo>
                <a:lnTo>
                  <a:pt x="2810863" y="106743"/>
                </a:lnTo>
                <a:lnTo>
                  <a:pt x="2848888" y="106686"/>
                </a:lnTo>
                <a:lnTo>
                  <a:pt x="2884575" y="106680"/>
                </a:lnTo>
                <a:lnTo>
                  <a:pt x="2905727" y="106679"/>
                </a:lnTo>
                <a:lnTo>
                  <a:pt x="2910824" y="108937"/>
                </a:lnTo>
                <a:lnTo>
                  <a:pt x="2924575" y="120548"/>
                </a:lnTo>
                <a:lnTo>
                  <a:pt x="2931018" y="132969"/>
                </a:lnTo>
                <a:lnTo>
                  <a:pt x="2933752" y="141752"/>
                </a:lnTo>
                <a:lnTo>
                  <a:pt x="2938702" y="150561"/>
                </a:lnTo>
                <a:lnTo>
                  <a:pt x="2941391" y="162674"/>
                </a:lnTo>
                <a:lnTo>
                  <a:pt x="2946327" y="173694"/>
                </a:lnTo>
                <a:lnTo>
                  <a:pt x="2949558" y="207809"/>
                </a:lnTo>
                <a:lnTo>
                  <a:pt x="2956680" y="239565"/>
                </a:lnTo>
                <a:lnTo>
                  <a:pt x="2964257" y="276997"/>
                </a:lnTo>
                <a:lnTo>
                  <a:pt x="2970639" y="312772"/>
                </a:lnTo>
                <a:lnTo>
                  <a:pt x="2979936" y="348309"/>
                </a:lnTo>
                <a:lnTo>
                  <a:pt x="2991342" y="381711"/>
                </a:lnTo>
                <a:lnTo>
                  <a:pt x="2998268" y="415149"/>
                </a:lnTo>
                <a:lnTo>
                  <a:pt x="3010041" y="447804"/>
                </a:lnTo>
                <a:lnTo>
                  <a:pt x="3015305" y="464295"/>
                </a:lnTo>
                <a:lnTo>
                  <a:pt x="3019121" y="479904"/>
                </a:lnTo>
                <a:lnTo>
                  <a:pt x="3031818" y="514610"/>
                </a:lnTo>
                <a:lnTo>
                  <a:pt x="3032635" y="528187"/>
                </a:lnTo>
                <a:lnTo>
                  <a:pt x="3033524" y="529926"/>
                </a:lnTo>
                <a:lnTo>
                  <a:pt x="3034962" y="531084"/>
                </a:lnTo>
                <a:lnTo>
                  <a:pt x="3036768" y="531856"/>
                </a:lnTo>
                <a:lnTo>
                  <a:pt x="3037972" y="533217"/>
                </a:lnTo>
                <a:lnTo>
                  <a:pt x="3039309" y="536988"/>
                </a:lnTo>
                <a:lnTo>
                  <a:pt x="3038820" y="539179"/>
                </a:lnTo>
                <a:lnTo>
                  <a:pt x="3033045" y="548221"/>
                </a:lnTo>
                <a:lnTo>
                  <a:pt x="3032845" y="552562"/>
                </a:lnTo>
                <a:lnTo>
                  <a:pt x="3031970" y="553794"/>
                </a:lnTo>
                <a:lnTo>
                  <a:pt x="3030540" y="554616"/>
                </a:lnTo>
                <a:lnTo>
                  <a:pt x="3024482" y="555773"/>
                </a:lnTo>
                <a:lnTo>
                  <a:pt x="2991108" y="556255"/>
                </a:lnTo>
                <a:lnTo>
                  <a:pt x="2953288" y="556261"/>
                </a:lnTo>
                <a:lnTo>
                  <a:pt x="2931297" y="558517"/>
                </a:lnTo>
                <a:lnTo>
                  <a:pt x="2893800" y="563410"/>
                </a:lnTo>
                <a:lnTo>
                  <a:pt x="2855752" y="563838"/>
                </a:lnTo>
                <a:lnTo>
                  <a:pt x="2819169" y="564722"/>
                </a:lnTo>
                <a:lnTo>
                  <a:pt x="2786618" y="569910"/>
                </a:lnTo>
                <a:lnTo>
                  <a:pt x="2751870" y="571186"/>
                </a:lnTo>
                <a:lnTo>
                  <a:pt x="2719700" y="576676"/>
                </a:lnTo>
                <a:lnTo>
                  <a:pt x="2681612" y="578637"/>
                </a:lnTo>
                <a:lnTo>
                  <a:pt x="2651573" y="581235"/>
                </a:lnTo>
                <a:lnTo>
                  <a:pt x="2615128" y="585653"/>
                </a:lnTo>
                <a:lnTo>
                  <a:pt x="2577386" y="586525"/>
                </a:lnTo>
                <a:lnTo>
                  <a:pt x="2547408" y="587523"/>
                </a:lnTo>
                <a:lnTo>
                  <a:pt x="2516230" y="591958"/>
                </a:lnTo>
                <a:lnTo>
                  <a:pt x="2481405" y="593648"/>
                </a:lnTo>
                <a:lnTo>
                  <a:pt x="2448414" y="594150"/>
                </a:lnTo>
                <a:lnTo>
                  <a:pt x="2413051" y="594297"/>
                </a:lnTo>
                <a:lnTo>
                  <a:pt x="2379902" y="594341"/>
                </a:lnTo>
                <a:lnTo>
                  <a:pt x="2343643" y="595202"/>
                </a:lnTo>
                <a:lnTo>
                  <a:pt x="2306937" y="599596"/>
                </a:lnTo>
                <a:lnTo>
                  <a:pt x="2273388" y="601273"/>
                </a:lnTo>
                <a:lnTo>
                  <a:pt x="2237013" y="601771"/>
                </a:lnTo>
                <a:lnTo>
                  <a:pt x="2200271" y="601917"/>
                </a:lnTo>
                <a:lnTo>
                  <a:pt x="2166713" y="602808"/>
                </a:lnTo>
                <a:lnTo>
                  <a:pt x="2130335" y="607212"/>
                </a:lnTo>
                <a:lnTo>
                  <a:pt x="2105337" y="608538"/>
                </a:lnTo>
                <a:lnTo>
                  <a:pt x="2077860" y="609129"/>
                </a:lnTo>
                <a:lnTo>
                  <a:pt x="2049559" y="609391"/>
                </a:lnTo>
                <a:lnTo>
                  <a:pt x="2022871" y="609507"/>
                </a:lnTo>
                <a:lnTo>
                  <a:pt x="1996899" y="609558"/>
                </a:lnTo>
                <a:lnTo>
                  <a:pt x="1971244" y="609582"/>
                </a:lnTo>
                <a:lnTo>
                  <a:pt x="1945730" y="609591"/>
                </a:lnTo>
                <a:lnTo>
                  <a:pt x="1920281" y="611854"/>
                </a:lnTo>
                <a:lnTo>
                  <a:pt x="1894858" y="614834"/>
                </a:lnTo>
                <a:lnTo>
                  <a:pt x="1869447" y="616160"/>
                </a:lnTo>
                <a:lnTo>
                  <a:pt x="1841786" y="616749"/>
                </a:lnTo>
                <a:lnTo>
                  <a:pt x="1813404" y="617011"/>
                </a:lnTo>
                <a:lnTo>
                  <a:pt x="1786680" y="617127"/>
                </a:lnTo>
                <a:lnTo>
                  <a:pt x="1760691" y="617178"/>
                </a:lnTo>
                <a:lnTo>
                  <a:pt x="1734183" y="617202"/>
                </a:lnTo>
                <a:lnTo>
                  <a:pt x="1705468" y="617211"/>
                </a:lnTo>
                <a:lnTo>
                  <a:pt x="1678030" y="617216"/>
                </a:lnTo>
                <a:lnTo>
                  <a:pt x="1650879" y="617218"/>
                </a:lnTo>
                <a:lnTo>
                  <a:pt x="1621877" y="617220"/>
                </a:lnTo>
                <a:lnTo>
                  <a:pt x="1594312" y="617220"/>
                </a:lnTo>
                <a:lnTo>
                  <a:pt x="1567950" y="618067"/>
                </a:lnTo>
                <a:lnTo>
                  <a:pt x="1542121" y="621265"/>
                </a:lnTo>
                <a:lnTo>
                  <a:pt x="1516533" y="623251"/>
                </a:lnTo>
                <a:lnTo>
                  <a:pt x="1490202" y="624134"/>
                </a:lnTo>
                <a:lnTo>
                  <a:pt x="1461565" y="624527"/>
                </a:lnTo>
                <a:lnTo>
                  <a:pt x="1434162" y="624701"/>
                </a:lnTo>
                <a:lnTo>
                  <a:pt x="1407025" y="624778"/>
                </a:lnTo>
                <a:lnTo>
                  <a:pt x="1378031" y="624813"/>
                </a:lnTo>
                <a:lnTo>
                  <a:pt x="1350469" y="627086"/>
                </a:lnTo>
                <a:lnTo>
                  <a:pt x="1324109" y="630071"/>
                </a:lnTo>
                <a:lnTo>
                  <a:pt x="1298282" y="631399"/>
                </a:lnTo>
                <a:lnTo>
                  <a:pt x="1270434" y="631988"/>
                </a:lnTo>
                <a:lnTo>
                  <a:pt x="1241971" y="632250"/>
                </a:lnTo>
                <a:lnTo>
                  <a:pt x="1215210" y="632366"/>
                </a:lnTo>
                <a:lnTo>
                  <a:pt x="1189205" y="632419"/>
                </a:lnTo>
                <a:lnTo>
                  <a:pt x="1163536" y="632441"/>
                </a:lnTo>
                <a:lnTo>
                  <a:pt x="1138015" y="632452"/>
                </a:lnTo>
                <a:lnTo>
                  <a:pt x="1112563" y="632457"/>
                </a:lnTo>
                <a:lnTo>
                  <a:pt x="1087139" y="633305"/>
                </a:lnTo>
                <a:lnTo>
                  <a:pt x="1061729" y="636504"/>
                </a:lnTo>
                <a:lnTo>
                  <a:pt x="1036324" y="638492"/>
                </a:lnTo>
                <a:lnTo>
                  <a:pt x="1010922" y="639373"/>
                </a:lnTo>
                <a:lnTo>
                  <a:pt x="973666" y="639871"/>
                </a:lnTo>
                <a:lnTo>
                  <a:pt x="939957" y="640019"/>
                </a:lnTo>
                <a:lnTo>
                  <a:pt x="904380" y="640062"/>
                </a:lnTo>
                <a:lnTo>
                  <a:pt x="872015" y="640922"/>
                </a:lnTo>
                <a:lnTo>
                  <a:pt x="840129" y="645316"/>
                </a:lnTo>
                <a:lnTo>
                  <a:pt x="805093" y="646993"/>
                </a:lnTo>
                <a:lnTo>
                  <a:pt x="772887" y="647491"/>
                </a:lnTo>
                <a:lnTo>
                  <a:pt x="741895" y="647639"/>
                </a:lnTo>
                <a:lnTo>
                  <a:pt x="711264" y="647682"/>
                </a:lnTo>
                <a:lnTo>
                  <a:pt x="681585" y="647694"/>
                </a:lnTo>
                <a:lnTo>
                  <a:pt x="646114" y="647698"/>
                </a:lnTo>
                <a:lnTo>
                  <a:pt x="610793" y="647700"/>
                </a:lnTo>
                <a:lnTo>
                  <a:pt x="574118" y="647700"/>
                </a:lnTo>
                <a:lnTo>
                  <a:pt x="541537" y="647700"/>
                </a:lnTo>
                <a:lnTo>
                  <a:pt x="510642" y="647700"/>
                </a:lnTo>
                <a:lnTo>
                  <a:pt x="474843" y="647700"/>
                </a:lnTo>
                <a:lnTo>
                  <a:pt x="442435" y="647700"/>
                </a:lnTo>
                <a:lnTo>
                  <a:pt x="411574" y="647700"/>
                </a:lnTo>
                <a:lnTo>
                  <a:pt x="375650" y="647700"/>
                </a:lnTo>
                <a:lnTo>
                  <a:pt x="356555" y="645443"/>
                </a:lnTo>
                <a:lnTo>
                  <a:pt x="320570" y="640550"/>
                </a:lnTo>
                <a:lnTo>
                  <a:pt x="287348" y="637864"/>
                </a:lnTo>
                <a:lnTo>
                  <a:pt x="253257" y="632776"/>
                </a:lnTo>
                <a:lnTo>
                  <a:pt x="215590" y="632473"/>
                </a:lnTo>
                <a:lnTo>
                  <a:pt x="177807" y="632461"/>
                </a:lnTo>
                <a:lnTo>
                  <a:pt x="172724" y="632461"/>
                </a:lnTo>
                <a:lnTo>
                  <a:pt x="167642" y="634717"/>
                </a:lnTo>
                <a:lnTo>
                  <a:pt x="162561" y="637697"/>
                </a:lnTo>
                <a:lnTo>
                  <a:pt x="153906" y="639765"/>
                </a:lnTo>
                <a:lnTo>
                  <a:pt x="123103" y="640079"/>
                </a:lnTo>
                <a:lnTo>
                  <a:pt x="122708" y="640927"/>
                </a:lnTo>
                <a:lnTo>
                  <a:pt x="122270" y="644126"/>
                </a:lnTo>
                <a:lnTo>
                  <a:pt x="121307" y="645317"/>
                </a:lnTo>
                <a:lnTo>
                  <a:pt x="114624" y="647608"/>
                </a:lnTo>
                <a:lnTo>
                  <a:pt x="77603" y="647700"/>
                </a:lnTo>
                <a:lnTo>
                  <a:pt x="62050" y="647700"/>
                </a:lnTo>
                <a:lnTo>
                  <a:pt x="61687" y="646853"/>
                </a:lnTo>
                <a:lnTo>
                  <a:pt x="61056" y="641140"/>
                </a:lnTo>
                <a:lnTo>
                  <a:pt x="58744" y="640550"/>
                </a:lnTo>
                <a:lnTo>
                  <a:pt x="46787" y="640082"/>
                </a:lnTo>
                <a:lnTo>
                  <a:pt x="46432" y="639235"/>
                </a:lnTo>
                <a:lnTo>
                  <a:pt x="45729" y="632554"/>
                </a:lnTo>
                <a:lnTo>
                  <a:pt x="41678" y="628443"/>
                </a:lnTo>
                <a:lnTo>
                  <a:pt x="39691" y="624183"/>
                </a:lnTo>
                <a:lnTo>
                  <a:pt x="39160" y="621862"/>
                </a:lnTo>
                <a:lnTo>
                  <a:pt x="32208" y="609543"/>
                </a:lnTo>
                <a:lnTo>
                  <a:pt x="29654" y="573401"/>
                </a:lnTo>
                <a:lnTo>
                  <a:pt x="24452" y="555633"/>
                </a:lnTo>
                <a:lnTo>
                  <a:pt x="22999" y="523468"/>
                </a:lnTo>
                <a:lnTo>
                  <a:pt x="22075" y="510359"/>
                </a:lnTo>
                <a:lnTo>
                  <a:pt x="15715" y="472578"/>
                </a:lnTo>
                <a:lnTo>
                  <a:pt x="14604" y="462341"/>
                </a:lnTo>
                <a:lnTo>
                  <a:pt x="8344" y="431806"/>
                </a:lnTo>
                <a:lnTo>
                  <a:pt x="6838" y="401320"/>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036"/>
          <p:cNvSpPr/>
          <p:nvPr/>
        </p:nvSpPr>
        <p:spPr>
          <a:xfrm>
            <a:off x="4183379" y="5059680"/>
            <a:ext cx="22862" cy="381001"/>
          </a:xfrm>
          <a:custGeom>
            <a:avLst/>
            <a:gdLst/>
            <a:ahLst/>
            <a:cxnLst/>
            <a:rect l="0" t="0" r="0" b="0"/>
            <a:pathLst>
              <a:path w="22862" h="381001">
                <a:moveTo>
                  <a:pt x="22861" y="0"/>
                </a:moveTo>
                <a:lnTo>
                  <a:pt x="15553" y="0"/>
                </a:lnTo>
                <a:lnTo>
                  <a:pt x="15241" y="36856"/>
                </a:lnTo>
                <a:lnTo>
                  <a:pt x="15239" y="72714"/>
                </a:lnTo>
                <a:lnTo>
                  <a:pt x="15239" y="107223"/>
                </a:lnTo>
                <a:lnTo>
                  <a:pt x="15239" y="144851"/>
                </a:lnTo>
                <a:lnTo>
                  <a:pt x="15239" y="182889"/>
                </a:lnTo>
                <a:lnTo>
                  <a:pt x="14393" y="218597"/>
                </a:lnTo>
                <a:lnTo>
                  <a:pt x="9210" y="250988"/>
                </a:lnTo>
                <a:lnTo>
                  <a:pt x="7829" y="288650"/>
                </a:lnTo>
                <a:lnTo>
                  <a:pt x="7648" y="321090"/>
                </a:lnTo>
                <a:lnTo>
                  <a:pt x="7622" y="355246"/>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6" name="SMARTInkShape-Group95"/>
          <p:cNvGrpSpPr/>
          <p:nvPr/>
        </p:nvGrpSpPr>
        <p:grpSpPr>
          <a:xfrm>
            <a:off x="3429000" y="1859495"/>
            <a:ext cx="3284219" cy="2292630"/>
            <a:chOff x="3429000" y="1859495"/>
            <a:chExt cx="3284219" cy="2292630"/>
          </a:xfrm>
        </p:grpSpPr>
        <p:sp>
          <p:nvSpPr>
            <p:cNvPr id="146" name="SMARTInkShape-1037"/>
            <p:cNvSpPr/>
            <p:nvPr/>
          </p:nvSpPr>
          <p:spPr>
            <a:xfrm>
              <a:off x="6537959" y="2362200"/>
              <a:ext cx="175260" cy="274319"/>
            </a:xfrm>
            <a:custGeom>
              <a:avLst/>
              <a:gdLst/>
              <a:ahLst/>
              <a:cxnLst/>
              <a:rect l="0" t="0" r="0" b="0"/>
              <a:pathLst>
                <a:path w="175260" h="274319">
                  <a:moveTo>
                    <a:pt x="175259" y="0"/>
                  </a:moveTo>
                  <a:lnTo>
                    <a:pt x="142696" y="0"/>
                  </a:lnTo>
                  <a:lnTo>
                    <a:pt x="112438" y="2257"/>
                  </a:lnTo>
                  <a:lnTo>
                    <a:pt x="76706" y="15438"/>
                  </a:lnTo>
                  <a:lnTo>
                    <a:pt x="60025" y="25438"/>
                  </a:lnTo>
                  <a:lnTo>
                    <a:pt x="56311" y="30496"/>
                  </a:lnTo>
                  <a:lnTo>
                    <a:pt x="55320" y="33030"/>
                  </a:lnTo>
                  <a:lnTo>
                    <a:pt x="56353" y="36414"/>
                  </a:lnTo>
                  <a:lnTo>
                    <a:pt x="75061" y="63798"/>
                  </a:lnTo>
                  <a:lnTo>
                    <a:pt x="109632" y="94006"/>
                  </a:lnTo>
                  <a:lnTo>
                    <a:pt x="146575" y="125309"/>
                  </a:lnTo>
                  <a:lnTo>
                    <a:pt x="168578" y="156421"/>
                  </a:lnTo>
                  <a:lnTo>
                    <a:pt x="173280" y="176451"/>
                  </a:lnTo>
                  <a:lnTo>
                    <a:pt x="172122" y="188771"/>
                  </a:lnTo>
                  <a:lnTo>
                    <a:pt x="164480" y="210478"/>
                  </a:lnTo>
                  <a:lnTo>
                    <a:pt x="152972" y="220827"/>
                  </a:lnTo>
                  <a:lnTo>
                    <a:pt x="122032" y="237224"/>
                  </a:lnTo>
                  <a:lnTo>
                    <a:pt x="85379" y="253852"/>
                  </a:lnTo>
                  <a:lnTo>
                    <a:pt x="55589" y="263363"/>
                  </a:lnTo>
                  <a:lnTo>
                    <a:pt x="19698" y="271903"/>
                  </a:lnTo>
                  <a:lnTo>
                    <a:pt x="0" y="2743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038"/>
            <p:cNvSpPr/>
            <p:nvPr/>
          </p:nvSpPr>
          <p:spPr>
            <a:xfrm>
              <a:off x="6339839" y="2424234"/>
              <a:ext cx="170531" cy="203924"/>
            </a:xfrm>
            <a:custGeom>
              <a:avLst/>
              <a:gdLst/>
              <a:ahLst/>
              <a:cxnLst/>
              <a:rect l="0" t="0" r="0" b="0"/>
              <a:pathLst>
                <a:path w="170531" h="203924">
                  <a:moveTo>
                    <a:pt x="167641" y="14166"/>
                  </a:moveTo>
                  <a:lnTo>
                    <a:pt x="163595" y="10119"/>
                  </a:lnTo>
                  <a:lnTo>
                    <a:pt x="159351" y="8134"/>
                  </a:lnTo>
                  <a:lnTo>
                    <a:pt x="127549" y="77"/>
                  </a:lnTo>
                  <a:lnTo>
                    <a:pt x="98668" y="0"/>
                  </a:lnTo>
                  <a:lnTo>
                    <a:pt x="64954" y="5515"/>
                  </a:lnTo>
                  <a:lnTo>
                    <a:pt x="44313" y="7188"/>
                  </a:lnTo>
                  <a:lnTo>
                    <a:pt x="37193" y="10499"/>
                  </a:lnTo>
                  <a:lnTo>
                    <a:pt x="34956" y="12569"/>
                  </a:lnTo>
                  <a:lnTo>
                    <a:pt x="31070" y="20404"/>
                  </a:lnTo>
                  <a:lnTo>
                    <a:pt x="32999" y="23429"/>
                  </a:lnTo>
                  <a:lnTo>
                    <a:pt x="44358" y="34701"/>
                  </a:lnTo>
                  <a:lnTo>
                    <a:pt x="77530" y="49744"/>
                  </a:lnTo>
                  <a:lnTo>
                    <a:pt x="114475" y="62427"/>
                  </a:lnTo>
                  <a:lnTo>
                    <a:pt x="138731" y="73431"/>
                  </a:lnTo>
                  <a:lnTo>
                    <a:pt x="160928" y="91845"/>
                  </a:lnTo>
                  <a:lnTo>
                    <a:pt x="169696" y="104257"/>
                  </a:lnTo>
                  <a:lnTo>
                    <a:pt x="170530" y="116012"/>
                  </a:lnTo>
                  <a:lnTo>
                    <a:pt x="164167" y="140211"/>
                  </a:lnTo>
                  <a:lnTo>
                    <a:pt x="143989" y="172471"/>
                  </a:lnTo>
                  <a:lnTo>
                    <a:pt x="133422" y="182736"/>
                  </a:lnTo>
                  <a:lnTo>
                    <a:pt x="98568" y="199039"/>
                  </a:lnTo>
                  <a:lnTo>
                    <a:pt x="63153" y="203923"/>
                  </a:lnTo>
                  <a:lnTo>
                    <a:pt x="50929" y="203489"/>
                  </a:lnTo>
                  <a:lnTo>
                    <a:pt x="18967" y="194016"/>
                  </a:lnTo>
                  <a:lnTo>
                    <a:pt x="0" y="1818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039"/>
            <p:cNvSpPr/>
            <p:nvPr/>
          </p:nvSpPr>
          <p:spPr>
            <a:xfrm>
              <a:off x="6096577" y="2530992"/>
              <a:ext cx="220404" cy="154522"/>
            </a:xfrm>
            <a:custGeom>
              <a:avLst/>
              <a:gdLst/>
              <a:ahLst/>
              <a:cxnLst/>
              <a:rect l="0" t="0" r="0" b="0"/>
              <a:pathLst>
                <a:path w="220404" h="154522">
                  <a:moveTo>
                    <a:pt x="121341" y="14087"/>
                  </a:moveTo>
                  <a:lnTo>
                    <a:pt x="117296" y="10042"/>
                  </a:lnTo>
                  <a:lnTo>
                    <a:pt x="113054" y="8055"/>
                  </a:lnTo>
                  <a:lnTo>
                    <a:pt x="110737" y="7527"/>
                  </a:lnTo>
                  <a:lnTo>
                    <a:pt x="100088" y="1440"/>
                  </a:lnTo>
                  <a:lnTo>
                    <a:pt x="91858" y="0"/>
                  </a:lnTo>
                  <a:lnTo>
                    <a:pt x="77705" y="3233"/>
                  </a:lnTo>
                  <a:lnTo>
                    <a:pt x="57751" y="17996"/>
                  </a:lnTo>
                  <a:lnTo>
                    <a:pt x="27355" y="52463"/>
                  </a:lnTo>
                  <a:lnTo>
                    <a:pt x="9299" y="76857"/>
                  </a:lnTo>
                  <a:lnTo>
                    <a:pt x="3811" y="91091"/>
                  </a:lnTo>
                  <a:lnTo>
                    <a:pt x="0" y="124447"/>
                  </a:lnTo>
                  <a:lnTo>
                    <a:pt x="1937" y="133127"/>
                  </a:lnTo>
                  <a:lnTo>
                    <a:pt x="3639" y="136628"/>
                  </a:lnTo>
                  <a:lnTo>
                    <a:pt x="10046" y="142774"/>
                  </a:lnTo>
                  <a:lnTo>
                    <a:pt x="27956" y="153618"/>
                  </a:lnTo>
                  <a:lnTo>
                    <a:pt x="32838" y="154521"/>
                  </a:lnTo>
                  <a:lnTo>
                    <a:pt x="57895" y="151845"/>
                  </a:lnTo>
                  <a:lnTo>
                    <a:pt x="77143" y="143333"/>
                  </a:lnTo>
                  <a:lnTo>
                    <a:pt x="100319" y="124440"/>
                  </a:lnTo>
                  <a:lnTo>
                    <a:pt x="126329" y="89768"/>
                  </a:lnTo>
                  <a:lnTo>
                    <a:pt x="143521" y="54376"/>
                  </a:lnTo>
                  <a:lnTo>
                    <a:pt x="149363" y="37595"/>
                  </a:lnTo>
                  <a:lnTo>
                    <a:pt x="151336" y="24845"/>
                  </a:lnTo>
                  <a:lnTo>
                    <a:pt x="149349" y="20843"/>
                  </a:lnTo>
                  <a:lnTo>
                    <a:pt x="147633" y="18591"/>
                  </a:lnTo>
                  <a:lnTo>
                    <a:pt x="145643" y="17936"/>
                  </a:lnTo>
                  <a:lnTo>
                    <a:pt x="143468" y="18346"/>
                  </a:lnTo>
                  <a:lnTo>
                    <a:pt x="138797" y="20213"/>
                  </a:lnTo>
                  <a:lnTo>
                    <a:pt x="131406" y="22112"/>
                  </a:lnTo>
                  <a:lnTo>
                    <a:pt x="126378" y="25556"/>
                  </a:lnTo>
                  <a:lnTo>
                    <a:pt x="118790" y="36299"/>
                  </a:lnTo>
                  <a:lnTo>
                    <a:pt x="115224" y="50208"/>
                  </a:lnTo>
                  <a:lnTo>
                    <a:pt x="114167" y="65053"/>
                  </a:lnTo>
                  <a:lnTo>
                    <a:pt x="117900" y="80176"/>
                  </a:lnTo>
                  <a:lnTo>
                    <a:pt x="124368" y="91337"/>
                  </a:lnTo>
                  <a:lnTo>
                    <a:pt x="140222" y="107930"/>
                  </a:lnTo>
                  <a:lnTo>
                    <a:pt x="149771" y="114498"/>
                  </a:lnTo>
                  <a:lnTo>
                    <a:pt x="164667" y="118909"/>
                  </a:lnTo>
                  <a:lnTo>
                    <a:pt x="190954" y="119553"/>
                  </a:lnTo>
                  <a:lnTo>
                    <a:pt x="220403" y="1131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040"/>
            <p:cNvSpPr/>
            <p:nvPr/>
          </p:nvSpPr>
          <p:spPr>
            <a:xfrm>
              <a:off x="5760718" y="2557330"/>
              <a:ext cx="320042" cy="273447"/>
            </a:xfrm>
            <a:custGeom>
              <a:avLst/>
              <a:gdLst/>
              <a:ahLst/>
              <a:cxnLst/>
              <a:rect l="0" t="0" r="0" b="0"/>
              <a:pathLst>
                <a:path w="320042" h="273447">
                  <a:moveTo>
                    <a:pt x="0" y="79188"/>
                  </a:moveTo>
                  <a:lnTo>
                    <a:pt x="0" y="83234"/>
                  </a:lnTo>
                  <a:lnTo>
                    <a:pt x="2258" y="87477"/>
                  </a:lnTo>
                  <a:lnTo>
                    <a:pt x="5238" y="92186"/>
                  </a:lnTo>
                  <a:lnTo>
                    <a:pt x="15772" y="126264"/>
                  </a:lnTo>
                  <a:lnTo>
                    <a:pt x="20760" y="150428"/>
                  </a:lnTo>
                  <a:lnTo>
                    <a:pt x="19981" y="181295"/>
                  </a:lnTo>
                  <a:lnTo>
                    <a:pt x="16646" y="212736"/>
                  </a:lnTo>
                  <a:lnTo>
                    <a:pt x="13400" y="235881"/>
                  </a:lnTo>
                  <a:lnTo>
                    <a:pt x="7536" y="262477"/>
                  </a:lnTo>
                  <a:lnTo>
                    <a:pt x="5871" y="264882"/>
                  </a:lnTo>
                  <a:lnTo>
                    <a:pt x="3915" y="266484"/>
                  </a:lnTo>
                  <a:lnTo>
                    <a:pt x="1741" y="270522"/>
                  </a:lnTo>
                  <a:lnTo>
                    <a:pt x="1161" y="272785"/>
                  </a:lnTo>
                  <a:lnTo>
                    <a:pt x="775" y="273446"/>
                  </a:lnTo>
                  <a:lnTo>
                    <a:pt x="517" y="273041"/>
                  </a:lnTo>
                  <a:lnTo>
                    <a:pt x="345" y="271924"/>
                  </a:lnTo>
                  <a:lnTo>
                    <a:pt x="2412" y="268425"/>
                  </a:lnTo>
                  <a:lnTo>
                    <a:pt x="4149" y="266306"/>
                  </a:lnTo>
                  <a:lnTo>
                    <a:pt x="6078" y="259437"/>
                  </a:lnTo>
                  <a:lnTo>
                    <a:pt x="13502" y="229392"/>
                  </a:lnTo>
                  <a:lnTo>
                    <a:pt x="20558" y="200553"/>
                  </a:lnTo>
                  <a:lnTo>
                    <a:pt x="25507" y="174615"/>
                  </a:lnTo>
                  <a:lnTo>
                    <a:pt x="32785" y="148412"/>
                  </a:lnTo>
                  <a:lnTo>
                    <a:pt x="44147" y="112117"/>
                  </a:lnTo>
                  <a:lnTo>
                    <a:pt x="55132" y="82173"/>
                  </a:lnTo>
                  <a:lnTo>
                    <a:pt x="74015" y="53343"/>
                  </a:lnTo>
                  <a:lnTo>
                    <a:pt x="83979" y="46536"/>
                  </a:lnTo>
                  <a:lnTo>
                    <a:pt x="100127" y="42165"/>
                  </a:lnTo>
                  <a:lnTo>
                    <a:pt x="103158" y="42652"/>
                  </a:lnTo>
                  <a:lnTo>
                    <a:pt x="108784" y="45452"/>
                  </a:lnTo>
                  <a:lnTo>
                    <a:pt x="120757" y="55834"/>
                  </a:lnTo>
                  <a:lnTo>
                    <a:pt x="130984" y="73680"/>
                  </a:lnTo>
                  <a:lnTo>
                    <a:pt x="136787" y="108549"/>
                  </a:lnTo>
                  <a:lnTo>
                    <a:pt x="142951" y="145791"/>
                  </a:lnTo>
                  <a:lnTo>
                    <a:pt x="144420" y="177859"/>
                  </a:lnTo>
                  <a:lnTo>
                    <a:pt x="144768" y="215467"/>
                  </a:lnTo>
                  <a:lnTo>
                    <a:pt x="144780" y="223471"/>
                  </a:lnTo>
                  <a:lnTo>
                    <a:pt x="144782" y="187348"/>
                  </a:lnTo>
                  <a:lnTo>
                    <a:pt x="145627" y="149598"/>
                  </a:lnTo>
                  <a:lnTo>
                    <a:pt x="150864" y="118772"/>
                  </a:lnTo>
                  <a:lnTo>
                    <a:pt x="157778" y="84897"/>
                  </a:lnTo>
                  <a:lnTo>
                    <a:pt x="169957" y="49837"/>
                  </a:lnTo>
                  <a:lnTo>
                    <a:pt x="188418" y="22497"/>
                  </a:lnTo>
                  <a:lnTo>
                    <a:pt x="208371" y="6873"/>
                  </a:lnTo>
                  <a:lnTo>
                    <a:pt x="218482" y="1046"/>
                  </a:lnTo>
                  <a:lnTo>
                    <a:pt x="223548" y="0"/>
                  </a:lnTo>
                  <a:lnTo>
                    <a:pt x="233694" y="1096"/>
                  </a:lnTo>
                  <a:lnTo>
                    <a:pt x="241588" y="4406"/>
                  </a:lnTo>
                  <a:lnTo>
                    <a:pt x="261481" y="16722"/>
                  </a:lnTo>
                  <a:lnTo>
                    <a:pt x="268050" y="24898"/>
                  </a:lnTo>
                  <a:lnTo>
                    <a:pt x="276508" y="43065"/>
                  </a:lnTo>
                  <a:lnTo>
                    <a:pt x="281225" y="79450"/>
                  </a:lnTo>
                  <a:lnTo>
                    <a:pt x="281848" y="117323"/>
                  </a:lnTo>
                  <a:lnTo>
                    <a:pt x="281928" y="151349"/>
                  </a:lnTo>
                  <a:lnTo>
                    <a:pt x="281937" y="163600"/>
                  </a:lnTo>
                  <a:lnTo>
                    <a:pt x="284197" y="169763"/>
                  </a:lnTo>
                  <a:lnTo>
                    <a:pt x="285986" y="172592"/>
                  </a:lnTo>
                  <a:lnTo>
                    <a:pt x="288870" y="174478"/>
                  </a:lnTo>
                  <a:lnTo>
                    <a:pt x="303411" y="177505"/>
                  </a:lnTo>
                  <a:lnTo>
                    <a:pt x="320041" y="1782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041"/>
            <p:cNvSpPr/>
            <p:nvPr/>
          </p:nvSpPr>
          <p:spPr>
            <a:xfrm>
              <a:off x="5411637" y="2644233"/>
              <a:ext cx="211294" cy="212306"/>
            </a:xfrm>
            <a:custGeom>
              <a:avLst/>
              <a:gdLst/>
              <a:ahLst/>
              <a:cxnLst/>
              <a:rect l="0" t="0" r="0" b="0"/>
              <a:pathLst>
                <a:path w="211294" h="212306">
                  <a:moveTo>
                    <a:pt x="166202" y="7526"/>
                  </a:moveTo>
                  <a:lnTo>
                    <a:pt x="166202" y="3480"/>
                  </a:lnTo>
                  <a:lnTo>
                    <a:pt x="165355" y="2288"/>
                  </a:lnTo>
                  <a:lnTo>
                    <a:pt x="163945" y="1495"/>
                  </a:lnTo>
                  <a:lnTo>
                    <a:pt x="155596" y="219"/>
                  </a:lnTo>
                  <a:lnTo>
                    <a:pt x="140200" y="0"/>
                  </a:lnTo>
                  <a:lnTo>
                    <a:pt x="119552" y="8024"/>
                  </a:lnTo>
                  <a:lnTo>
                    <a:pt x="82259" y="30785"/>
                  </a:lnTo>
                  <a:lnTo>
                    <a:pt x="47832" y="58876"/>
                  </a:lnTo>
                  <a:lnTo>
                    <a:pt x="20588" y="91799"/>
                  </a:lnTo>
                  <a:lnTo>
                    <a:pt x="5840" y="119326"/>
                  </a:lnTo>
                  <a:lnTo>
                    <a:pt x="0" y="154071"/>
                  </a:lnTo>
                  <a:lnTo>
                    <a:pt x="1247" y="178793"/>
                  </a:lnTo>
                  <a:lnTo>
                    <a:pt x="5681" y="191172"/>
                  </a:lnTo>
                  <a:lnTo>
                    <a:pt x="13298" y="202318"/>
                  </a:lnTo>
                  <a:lnTo>
                    <a:pt x="18546" y="205967"/>
                  </a:lnTo>
                  <a:lnTo>
                    <a:pt x="31150" y="210023"/>
                  </a:lnTo>
                  <a:lnTo>
                    <a:pt x="56571" y="212305"/>
                  </a:lnTo>
                  <a:lnTo>
                    <a:pt x="85553" y="204891"/>
                  </a:lnTo>
                  <a:lnTo>
                    <a:pt x="115589" y="191970"/>
                  </a:lnTo>
                  <a:lnTo>
                    <a:pt x="145938" y="173372"/>
                  </a:lnTo>
                  <a:lnTo>
                    <a:pt x="179603" y="144332"/>
                  </a:lnTo>
                  <a:lnTo>
                    <a:pt x="201180" y="114137"/>
                  </a:lnTo>
                  <a:lnTo>
                    <a:pt x="207147" y="98935"/>
                  </a:lnTo>
                  <a:lnTo>
                    <a:pt x="211293" y="64908"/>
                  </a:lnTo>
                  <a:lnTo>
                    <a:pt x="207690" y="48611"/>
                  </a:lnTo>
                  <a:lnTo>
                    <a:pt x="201293" y="40462"/>
                  </a:lnTo>
                  <a:lnTo>
                    <a:pt x="168567" y="20370"/>
                  </a:lnTo>
                  <a:lnTo>
                    <a:pt x="150963" y="151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042"/>
            <p:cNvSpPr/>
            <p:nvPr/>
          </p:nvSpPr>
          <p:spPr>
            <a:xfrm>
              <a:off x="5402580" y="2583179"/>
              <a:ext cx="7621" cy="22862"/>
            </a:xfrm>
            <a:custGeom>
              <a:avLst/>
              <a:gdLst/>
              <a:ahLst/>
              <a:cxnLst/>
              <a:rect l="0" t="0" r="0" b="0"/>
              <a:pathLst>
                <a:path w="7621" h="22862">
                  <a:moveTo>
                    <a:pt x="0" y="0"/>
                  </a:moveTo>
                  <a:lnTo>
                    <a:pt x="0" y="10606"/>
                  </a:lnTo>
                  <a:lnTo>
                    <a:pt x="2256" y="15438"/>
                  </a:lnTo>
                  <a:lnTo>
                    <a:pt x="7620"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1043"/>
            <p:cNvSpPr/>
            <p:nvPr/>
          </p:nvSpPr>
          <p:spPr>
            <a:xfrm>
              <a:off x="5318759" y="2720340"/>
              <a:ext cx="15014" cy="182879"/>
            </a:xfrm>
            <a:custGeom>
              <a:avLst/>
              <a:gdLst/>
              <a:ahLst/>
              <a:cxnLst/>
              <a:rect l="0" t="0" r="0" b="0"/>
              <a:pathLst>
                <a:path w="15014" h="182879">
                  <a:moveTo>
                    <a:pt x="0" y="0"/>
                  </a:moveTo>
                  <a:lnTo>
                    <a:pt x="4045" y="4045"/>
                  </a:lnTo>
                  <a:lnTo>
                    <a:pt x="6031" y="8288"/>
                  </a:lnTo>
                  <a:lnTo>
                    <a:pt x="14088" y="40089"/>
                  </a:lnTo>
                  <a:lnTo>
                    <a:pt x="15013" y="75056"/>
                  </a:lnTo>
                  <a:lnTo>
                    <a:pt x="12938" y="112317"/>
                  </a:lnTo>
                  <a:lnTo>
                    <a:pt x="8670" y="148432"/>
                  </a:lnTo>
                  <a:lnTo>
                    <a:pt x="5829" y="161361"/>
                  </a:lnTo>
                  <a:lnTo>
                    <a:pt x="0" y="182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1044"/>
            <p:cNvSpPr/>
            <p:nvPr/>
          </p:nvSpPr>
          <p:spPr>
            <a:xfrm>
              <a:off x="4968239" y="2484859"/>
              <a:ext cx="276272" cy="486447"/>
            </a:xfrm>
            <a:custGeom>
              <a:avLst/>
              <a:gdLst/>
              <a:ahLst/>
              <a:cxnLst/>
              <a:rect l="0" t="0" r="0" b="0"/>
              <a:pathLst>
                <a:path w="276272" h="486447">
                  <a:moveTo>
                    <a:pt x="0" y="151659"/>
                  </a:moveTo>
                  <a:lnTo>
                    <a:pt x="0" y="115615"/>
                  </a:lnTo>
                  <a:lnTo>
                    <a:pt x="4045" y="96672"/>
                  </a:lnTo>
                  <a:lnTo>
                    <a:pt x="14651" y="79017"/>
                  </a:lnTo>
                  <a:lnTo>
                    <a:pt x="47397" y="43564"/>
                  </a:lnTo>
                  <a:lnTo>
                    <a:pt x="77377" y="21151"/>
                  </a:lnTo>
                  <a:lnTo>
                    <a:pt x="115035" y="7691"/>
                  </a:lnTo>
                  <a:lnTo>
                    <a:pt x="144998" y="1758"/>
                  </a:lnTo>
                  <a:lnTo>
                    <a:pt x="175324" y="0"/>
                  </a:lnTo>
                  <a:lnTo>
                    <a:pt x="203501" y="1738"/>
                  </a:lnTo>
                  <a:lnTo>
                    <a:pt x="235779" y="9910"/>
                  </a:lnTo>
                  <a:lnTo>
                    <a:pt x="249006" y="19234"/>
                  </a:lnTo>
                  <a:lnTo>
                    <a:pt x="259682" y="31843"/>
                  </a:lnTo>
                  <a:lnTo>
                    <a:pt x="273437" y="62894"/>
                  </a:lnTo>
                  <a:lnTo>
                    <a:pt x="276271" y="72163"/>
                  </a:lnTo>
                  <a:lnTo>
                    <a:pt x="274904" y="93751"/>
                  </a:lnTo>
                  <a:lnTo>
                    <a:pt x="264616" y="129704"/>
                  </a:lnTo>
                  <a:lnTo>
                    <a:pt x="248585" y="167168"/>
                  </a:lnTo>
                  <a:lnTo>
                    <a:pt x="225491" y="202821"/>
                  </a:lnTo>
                  <a:lnTo>
                    <a:pt x="197198" y="232577"/>
                  </a:lnTo>
                  <a:lnTo>
                    <a:pt x="167366" y="257480"/>
                  </a:lnTo>
                  <a:lnTo>
                    <a:pt x="130992" y="280559"/>
                  </a:lnTo>
                  <a:lnTo>
                    <a:pt x="94957" y="297663"/>
                  </a:lnTo>
                  <a:lnTo>
                    <a:pt x="58211" y="303685"/>
                  </a:lnTo>
                  <a:lnTo>
                    <a:pt x="56586" y="303811"/>
                  </a:lnTo>
                  <a:lnTo>
                    <a:pt x="52525" y="299434"/>
                  </a:lnTo>
                  <a:lnTo>
                    <a:pt x="50257" y="295896"/>
                  </a:lnTo>
                  <a:lnTo>
                    <a:pt x="49591" y="292690"/>
                  </a:lnTo>
                  <a:lnTo>
                    <a:pt x="49995" y="289708"/>
                  </a:lnTo>
                  <a:lnTo>
                    <a:pt x="58982" y="271001"/>
                  </a:lnTo>
                  <a:lnTo>
                    <a:pt x="63750" y="264532"/>
                  </a:lnTo>
                  <a:lnTo>
                    <a:pt x="79284" y="256130"/>
                  </a:lnTo>
                  <a:lnTo>
                    <a:pt x="107289" y="246551"/>
                  </a:lnTo>
                  <a:lnTo>
                    <a:pt x="144861" y="243555"/>
                  </a:lnTo>
                  <a:lnTo>
                    <a:pt x="171710" y="247280"/>
                  </a:lnTo>
                  <a:lnTo>
                    <a:pt x="205885" y="262207"/>
                  </a:lnTo>
                  <a:lnTo>
                    <a:pt x="232783" y="277361"/>
                  </a:lnTo>
                  <a:lnTo>
                    <a:pt x="263373" y="312178"/>
                  </a:lnTo>
                  <a:lnTo>
                    <a:pt x="269456" y="327142"/>
                  </a:lnTo>
                  <a:lnTo>
                    <a:pt x="273360" y="357443"/>
                  </a:lnTo>
                  <a:lnTo>
                    <a:pt x="269990" y="380273"/>
                  </a:lnTo>
                  <a:lnTo>
                    <a:pt x="259584" y="403124"/>
                  </a:lnTo>
                  <a:lnTo>
                    <a:pt x="227663" y="435190"/>
                  </a:lnTo>
                  <a:lnTo>
                    <a:pt x="197934" y="460349"/>
                  </a:lnTo>
                  <a:lnTo>
                    <a:pt x="161521" y="475542"/>
                  </a:lnTo>
                  <a:lnTo>
                    <a:pt x="123972" y="484438"/>
                  </a:lnTo>
                  <a:lnTo>
                    <a:pt x="87800" y="486446"/>
                  </a:lnTo>
                  <a:lnTo>
                    <a:pt x="66185" y="482749"/>
                  </a:lnTo>
                  <a:lnTo>
                    <a:pt x="30479" y="464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1045"/>
            <p:cNvSpPr/>
            <p:nvPr/>
          </p:nvSpPr>
          <p:spPr>
            <a:xfrm>
              <a:off x="4953129" y="2674618"/>
              <a:ext cx="53211" cy="342261"/>
            </a:xfrm>
            <a:custGeom>
              <a:avLst/>
              <a:gdLst/>
              <a:ahLst/>
              <a:cxnLst/>
              <a:rect l="0" t="0" r="0" b="0"/>
              <a:pathLst>
                <a:path w="53211" h="342261">
                  <a:moveTo>
                    <a:pt x="53210" y="0"/>
                  </a:moveTo>
                  <a:lnTo>
                    <a:pt x="46650" y="0"/>
                  </a:lnTo>
                  <a:lnTo>
                    <a:pt x="46296" y="848"/>
                  </a:lnTo>
                  <a:lnTo>
                    <a:pt x="45903" y="4046"/>
                  </a:lnTo>
                  <a:lnTo>
                    <a:pt x="43471" y="8289"/>
                  </a:lnTo>
                  <a:lnTo>
                    <a:pt x="41637" y="10608"/>
                  </a:lnTo>
                  <a:lnTo>
                    <a:pt x="39056" y="26003"/>
                  </a:lnTo>
                  <a:lnTo>
                    <a:pt x="35856" y="63633"/>
                  </a:lnTo>
                  <a:lnTo>
                    <a:pt x="29723" y="94491"/>
                  </a:lnTo>
                  <a:lnTo>
                    <a:pt x="25839" y="119044"/>
                  </a:lnTo>
                  <a:lnTo>
                    <a:pt x="24112" y="146889"/>
                  </a:lnTo>
                  <a:lnTo>
                    <a:pt x="21087" y="176197"/>
                  </a:lnTo>
                  <a:lnTo>
                    <a:pt x="16919" y="205311"/>
                  </a:lnTo>
                  <a:lnTo>
                    <a:pt x="12245" y="232360"/>
                  </a:lnTo>
                  <a:lnTo>
                    <a:pt x="7346" y="258495"/>
                  </a:lnTo>
                  <a:lnTo>
                    <a:pt x="2084" y="292491"/>
                  </a:lnTo>
                  <a:lnTo>
                    <a:pt x="162" y="327734"/>
                  </a:lnTo>
                  <a:lnTo>
                    <a:pt x="0" y="335595"/>
                  </a:lnTo>
                  <a:lnTo>
                    <a:pt x="804" y="338031"/>
                  </a:lnTo>
                  <a:lnTo>
                    <a:pt x="2185" y="339654"/>
                  </a:lnTo>
                  <a:lnTo>
                    <a:pt x="6443" y="342260"/>
                  </a:lnTo>
                  <a:lnTo>
                    <a:pt x="6792" y="341626"/>
                  </a:lnTo>
                  <a:lnTo>
                    <a:pt x="7489"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1046"/>
            <p:cNvSpPr/>
            <p:nvPr/>
          </p:nvSpPr>
          <p:spPr>
            <a:xfrm>
              <a:off x="3429000" y="1859495"/>
              <a:ext cx="1373890" cy="2292630"/>
            </a:xfrm>
            <a:custGeom>
              <a:avLst/>
              <a:gdLst/>
              <a:ahLst/>
              <a:cxnLst/>
              <a:rect l="0" t="0" r="0" b="0"/>
              <a:pathLst>
                <a:path w="1373890" h="2292630">
                  <a:moveTo>
                    <a:pt x="0" y="106464"/>
                  </a:moveTo>
                  <a:lnTo>
                    <a:pt x="10545" y="89886"/>
                  </a:lnTo>
                  <a:lnTo>
                    <a:pt x="47395" y="55585"/>
                  </a:lnTo>
                  <a:lnTo>
                    <a:pt x="78223" y="35329"/>
                  </a:lnTo>
                  <a:lnTo>
                    <a:pt x="110478" y="20947"/>
                  </a:lnTo>
                  <a:lnTo>
                    <a:pt x="143552" y="10947"/>
                  </a:lnTo>
                  <a:lnTo>
                    <a:pt x="170481" y="5309"/>
                  </a:lnTo>
                  <a:lnTo>
                    <a:pt x="197124" y="2240"/>
                  </a:lnTo>
                  <a:lnTo>
                    <a:pt x="223923" y="875"/>
                  </a:lnTo>
                  <a:lnTo>
                    <a:pt x="252767" y="269"/>
                  </a:lnTo>
                  <a:lnTo>
                    <a:pt x="282521" y="0"/>
                  </a:lnTo>
                  <a:lnTo>
                    <a:pt x="312677" y="726"/>
                  </a:lnTo>
                  <a:lnTo>
                    <a:pt x="343013" y="3872"/>
                  </a:lnTo>
                  <a:lnTo>
                    <a:pt x="373431" y="10349"/>
                  </a:lnTo>
                  <a:lnTo>
                    <a:pt x="403035" y="18874"/>
                  </a:lnTo>
                  <a:lnTo>
                    <a:pt x="430303" y="28306"/>
                  </a:lnTo>
                  <a:lnTo>
                    <a:pt x="456534" y="40401"/>
                  </a:lnTo>
                  <a:lnTo>
                    <a:pt x="482303" y="54243"/>
                  </a:lnTo>
                  <a:lnTo>
                    <a:pt x="519765" y="77162"/>
                  </a:lnTo>
                  <a:lnTo>
                    <a:pt x="552689" y="105873"/>
                  </a:lnTo>
                  <a:lnTo>
                    <a:pt x="583048" y="140813"/>
                  </a:lnTo>
                  <a:lnTo>
                    <a:pt x="607659" y="177979"/>
                  </a:lnTo>
                  <a:lnTo>
                    <a:pt x="620307" y="203159"/>
                  </a:lnTo>
                  <a:lnTo>
                    <a:pt x="631573" y="232978"/>
                  </a:lnTo>
                  <a:lnTo>
                    <a:pt x="641379" y="265139"/>
                  </a:lnTo>
                  <a:lnTo>
                    <a:pt x="648558" y="296367"/>
                  </a:lnTo>
                  <a:lnTo>
                    <a:pt x="652314" y="329437"/>
                  </a:lnTo>
                  <a:lnTo>
                    <a:pt x="653984" y="363890"/>
                  </a:lnTo>
                  <a:lnTo>
                    <a:pt x="654725" y="398958"/>
                  </a:lnTo>
                  <a:lnTo>
                    <a:pt x="652798" y="432042"/>
                  </a:lnTo>
                  <a:lnTo>
                    <a:pt x="649966" y="464524"/>
                  </a:lnTo>
                  <a:lnTo>
                    <a:pt x="648706" y="498718"/>
                  </a:lnTo>
                  <a:lnTo>
                    <a:pt x="645888" y="531412"/>
                  </a:lnTo>
                  <a:lnTo>
                    <a:pt x="642661" y="562876"/>
                  </a:lnTo>
                  <a:lnTo>
                    <a:pt x="641227" y="593795"/>
                  </a:lnTo>
                  <a:lnTo>
                    <a:pt x="640589" y="622211"/>
                  </a:lnTo>
                  <a:lnTo>
                    <a:pt x="641153" y="648952"/>
                  </a:lnTo>
                  <a:lnTo>
                    <a:pt x="646229" y="686960"/>
                  </a:lnTo>
                  <a:lnTo>
                    <a:pt x="653096" y="720046"/>
                  </a:lnTo>
                  <a:lnTo>
                    <a:pt x="662187" y="750453"/>
                  </a:lnTo>
                  <a:lnTo>
                    <a:pt x="687156" y="783911"/>
                  </a:lnTo>
                  <a:lnTo>
                    <a:pt x="716546" y="810935"/>
                  </a:lnTo>
                  <a:lnTo>
                    <a:pt x="747309" y="823290"/>
                  </a:lnTo>
                  <a:lnTo>
                    <a:pt x="783235" y="832313"/>
                  </a:lnTo>
                  <a:lnTo>
                    <a:pt x="820689" y="836304"/>
                  </a:lnTo>
                  <a:lnTo>
                    <a:pt x="848197" y="837238"/>
                  </a:lnTo>
                  <a:lnTo>
                    <a:pt x="877356" y="837652"/>
                  </a:lnTo>
                  <a:lnTo>
                    <a:pt x="907250" y="837837"/>
                  </a:lnTo>
                  <a:lnTo>
                    <a:pt x="939727" y="835661"/>
                  </a:lnTo>
                  <a:lnTo>
                    <a:pt x="973068" y="832718"/>
                  </a:lnTo>
                  <a:lnTo>
                    <a:pt x="1004822" y="831410"/>
                  </a:lnTo>
                  <a:lnTo>
                    <a:pt x="1038125" y="830828"/>
                  </a:lnTo>
                  <a:lnTo>
                    <a:pt x="1071834" y="831418"/>
                  </a:lnTo>
                  <a:lnTo>
                    <a:pt x="1103750" y="834501"/>
                  </a:lnTo>
                  <a:lnTo>
                    <a:pt x="1134869" y="836436"/>
                  </a:lnTo>
                  <a:lnTo>
                    <a:pt x="1165633" y="838143"/>
                  </a:lnTo>
                  <a:lnTo>
                    <a:pt x="1196238" y="841724"/>
                  </a:lnTo>
                  <a:lnTo>
                    <a:pt x="1224517" y="846137"/>
                  </a:lnTo>
                  <a:lnTo>
                    <a:pt x="1251196" y="850920"/>
                  </a:lnTo>
                  <a:lnTo>
                    <a:pt x="1288322" y="859221"/>
                  </a:lnTo>
                  <a:lnTo>
                    <a:pt x="1324481" y="876767"/>
                  </a:lnTo>
                  <a:lnTo>
                    <a:pt x="1352038" y="896538"/>
                  </a:lnTo>
                  <a:lnTo>
                    <a:pt x="1364486" y="911685"/>
                  </a:lnTo>
                  <a:lnTo>
                    <a:pt x="1368438" y="924080"/>
                  </a:lnTo>
                  <a:lnTo>
                    <a:pt x="1369347" y="938055"/>
                  </a:lnTo>
                  <a:lnTo>
                    <a:pt x="1360809" y="975278"/>
                  </a:lnTo>
                  <a:lnTo>
                    <a:pt x="1338988" y="1006498"/>
                  </a:lnTo>
                  <a:lnTo>
                    <a:pt x="1307960" y="1042141"/>
                  </a:lnTo>
                  <a:lnTo>
                    <a:pt x="1279366" y="1066115"/>
                  </a:lnTo>
                  <a:lnTo>
                    <a:pt x="1249443" y="1091562"/>
                  </a:lnTo>
                  <a:lnTo>
                    <a:pt x="1216871" y="1118293"/>
                  </a:lnTo>
                  <a:lnTo>
                    <a:pt x="1184926" y="1144559"/>
                  </a:lnTo>
                  <a:lnTo>
                    <a:pt x="1157116" y="1173790"/>
                  </a:lnTo>
                  <a:lnTo>
                    <a:pt x="1129684" y="1203899"/>
                  </a:lnTo>
                  <a:lnTo>
                    <a:pt x="1105470" y="1234271"/>
                  </a:lnTo>
                  <a:lnTo>
                    <a:pt x="1086723" y="1264718"/>
                  </a:lnTo>
                  <a:lnTo>
                    <a:pt x="1072805" y="1301301"/>
                  </a:lnTo>
                  <a:lnTo>
                    <a:pt x="1067985" y="1339071"/>
                  </a:lnTo>
                  <a:lnTo>
                    <a:pt x="1069292" y="1376885"/>
                  </a:lnTo>
                  <a:lnTo>
                    <a:pt x="1081497" y="1413111"/>
                  </a:lnTo>
                  <a:lnTo>
                    <a:pt x="1095330" y="1442827"/>
                  </a:lnTo>
                  <a:lnTo>
                    <a:pt x="1114199" y="1473079"/>
                  </a:lnTo>
                  <a:lnTo>
                    <a:pt x="1135877" y="1503493"/>
                  </a:lnTo>
                  <a:lnTo>
                    <a:pt x="1162432" y="1533952"/>
                  </a:lnTo>
                  <a:lnTo>
                    <a:pt x="1191748" y="1568472"/>
                  </a:lnTo>
                  <a:lnTo>
                    <a:pt x="1221885" y="1601465"/>
                  </a:lnTo>
                  <a:lnTo>
                    <a:pt x="1248216" y="1636736"/>
                  </a:lnTo>
                  <a:lnTo>
                    <a:pt x="1276151" y="1673997"/>
                  </a:lnTo>
                  <a:lnTo>
                    <a:pt x="1293617" y="1701458"/>
                  </a:lnTo>
                  <a:lnTo>
                    <a:pt x="1309847" y="1729751"/>
                  </a:lnTo>
                  <a:lnTo>
                    <a:pt x="1325528" y="1756435"/>
                  </a:lnTo>
                  <a:lnTo>
                    <a:pt x="1338705" y="1784665"/>
                  </a:lnTo>
                  <a:lnTo>
                    <a:pt x="1350205" y="1814145"/>
                  </a:lnTo>
                  <a:lnTo>
                    <a:pt x="1360963" y="1844180"/>
                  </a:lnTo>
                  <a:lnTo>
                    <a:pt x="1369129" y="1872205"/>
                  </a:lnTo>
                  <a:lnTo>
                    <a:pt x="1373889" y="1899618"/>
                  </a:lnTo>
                  <a:lnTo>
                    <a:pt x="1373180" y="1928735"/>
                  </a:lnTo>
                  <a:lnTo>
                    <a:pt x="1370045" y="1958609"/>
                  </a:lnTo>
                  <a:lnTo>
                    <a:pt x="1364982" y="1987972"/>
                  </a:lnTo>
                  <a:lnTo>
                    <a:pt x="1357086" y="2015135"/>
                  </a:lnTo>
                  <a:lnTo>
                    <a:pt x="1345676" y="2041318"/>
                  </a:lnTo>
                  <a:lnTo>
                    <a:pt x="1331290" y="2067912"/>
                  </a:lnTo>
                  <a:lnTo>
                    <a:pt x="1313608" y="2096665"/>
                  </a:lnTo>
                  <a:lnTo>
                    <a:pt x="1280569" y="2133322"/>
                  </a:lnTo>
                  <a:lnTo>
                    <a:pt x="1254095" y="2155089"/>
                  </a:lnTo>
                  <a:lnTo>
                    <a:pt x="1226241" y="2176050"/>
                  </a:lnTo>
                  <a:lnTo>
                    <a:pt x="1199751" y="2196655"/>
                  </a:lnTo>
                  <a:lnTo>
                    <a:pt x="1169351" y="2214845"/>
                  </a:lnTo>
                  <a:lnTo>
                    <a:pt x="1136932" y="2230549"/>
                  </a:lnTo>
                  <a:lnTo>
                    <a:pt x="1105589" y="2243173"/>
                  </a:lnTo>
                  <a:lnTo>
                    <a:pt x="1072467" y="2256685"/>
                  </a:lnTo>
                  <a:lnTo>
                    <a:pt x="1037992" y="2269464"/>
                  </a:lnTo>
                  <a:lnTo>
                    <a:pt x="1002913" y="2277967"/>
                  </a:lnTo>
                  <a:lnTo>
                    <a:pt x="969826" y="2284567"/>
                  </a:lnTo>
                  <a:lnTo>
                    <a:pt x="937340" y="2289476"/>
                  </a:lnTo>
                  <a:lnTo>
                    <a:pt x="903146" y="2291658"/>
                  </a:lnTo>
                  <a:lnTo>
                    <a:pt x="870451" y="2292629"/>
                  </a:lnTo>
                  <a:lnTo>
                    <a:pt x="838139" y="2292212"/>
                  </a:lnTo>
                  <a:lnTo>
                    <a:pt x="804024" y="2289206"/>
                  </a:lnTo>
                  <a:lnTo>
                    <a:pt x="769618" y="22857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9" name="SMARTInkShape-Group96"/>
          <p:cNvGrpSpPr/>
          <p:nvPr/>
        </p:nvGrpSpPr>
        <p:grpSpPr>
          <a:xfrm>
            <a:off x="1516387" y="2007309"/>
            <a:ext cx="1805929" cy="591110"/>
            <a:chOff x="1516387" y="2007309"/>
            <a:chExt cx="1805929" cy="591110"/>
          </a:xfrm>
        </p:grpSpPr>
        <p:sp>
          <p:nvSpPr>
            <p:cNvPr id="157" name="SMARTInkShape-1047"/>
            <p:cNvSpPr/>
            <p:nvPr/>
          </p:nvSpPr>
          <p:spPr>
            <a:xfrm>
              <a:off x="1852366" y="2007309"/>
              <a:ext cx="1232671" cy="301551"/>
            </a:xfrm>
            <a:custGeom>
              <a:avLst/>
              <a:gdLst/>
              <a:ahLst/>
              <a:cxnLst/>
              <a:rect l="0" t="0" r="0" b="0"/>
              <a:pathLst>
                <a:path w="1232671" h="301551">
                  <a:moveTo>
                    <a:pt x="14534" y="301550"/>
                  </a:moveTo>
                  <a:lnTo>
                    <a:pt x="10487" y="297504"/>
                  </a:lnTo>
                  <a:lnTo>
                    <a:pt x="8502" y="293262"/>
                  </a:lnTo>
                  <a:lnTo>
                    <a:pt x="6925" y="257414"/>
                  </a:lnTo>
                  <a:lnTo>
                    <a:pt x="6069" y="237254"/>
                  </a:lnTo>
                  <a:lnTo>
                    <a:pt x="0" y="207500"/>
                  </a:lnTo>
                  <a:lnTo>
                    <a:pt x="201" y="177084"/>
                  </a:lnTo>
                  <a:lnTo>
                    <a:pt x="6445" y="147561"/>
                  </a:lnTo>
                  <a:lnTo>
                    <a:pt x="6905" y="112189"/>
                  </a:lnTo>
                  <a:lnTo>
                    <a:pt x="6912" y="74586"/>
                  </a:lnTo>
                  <a:lnTo>
                    <a:pt x="6912" y="74041"/>
                  </a:lnTo>
                  <a:lnTo>
                    <a:pt x="7759" y="73676"/>
                  </a:lnTo>
                  <a:lnTo>
                    <a:pt x="44009" y="72951"/>
                  </a:lnTo>
                  <a:lnTo>
                    <a:pt x="80927" y="72950"/>
                  </a:lnTo>
                  <a:lnTo>
                    <a:pt x="115129" y="72950"/>
                  </a:lnTo>
                  <a:lnTo>
                    <a:pt x="152886" y="72950"/>
                  </a:lnTo>
                  <a:lnTo>
                    <a:pt x="183919" y="70693"/>
                  </a:lnTo>
                  <a:lnTo>
                    <a:pt x="217043" y="66390"/>
                  </a:lnTo>
                  <a:lnTo>
                    <a:pt x="250114" y="65540"/>
                  </a:lnTo>
                  <a:lnTo>
                    <a:pt x="283365" y="65372"/>
                  </a:lnTo>
                  <a:lnTo>
                    <a:pt x="318248" y="61293"/>
                  </a:lnTo>
                  <a:lnTo>
                    <a:pt x="350446" y="57571"/>
                  </a:lnTo>
                  <a:lnTo>
                    <a:pt x="388540" y="51818"/>
                  </a:lnTo>
                  <a:lnTo>
                    <a:pt x="424632" y="50432"/>
                  </a:lnTo>
                  <a:lnTo>
                    <a:pt x="461458" y="49311"/>
                  </a:lnTo>
                  <a:lnTo>
                    <a:pt x="496327" y="44072"/>
                  </a:lnTo>
                  <a:lnTo>
                    <a:pt x="531530" y="42786"/>
                  </a:lnTo>
                  <a:lnTo>
                    <a:pt x="563298" y="42563"/>
                  </a:lnTo>
                  <a:lnTo>
                    <a:pt x="595477" y="42498"/>
                  </a:lnTo>
                  <a:lnTo>
                    <a:pt x="631456" y="41628"/>
                  </a:lnTo>
                  <a:lnTo>
                    <a:pt x="660357" y="37235"/>
                  </a:lnTo>
                  <a:lnTo>
                    <a:pt x="690371" y="35557"/>
                  </a:lnTo>
                  <a:lnTo>
                    <a:pt x="720712" y="35059"/>
                  </a:lnTo>
                  <a:lnTo>
                    <a:pt x="751151" y="34913"/>
                  </a:lnTo>
                  <a:lnTo>
                    <a:pt x="781618" y="34869"/>
                  </a:lnTo>
                  <a:lnTo>
                    <a:pt x="812095" y="34856"/>
                  </a:lnTo>
                  <a:lnTo>
                    <a:pt x="842573" y="34004"/>
                  </a:lnTo>
                  <a:lnTo>
                    <a:pt x="873054" y="29613"/>
                  </a:lnTo>
                  <a:lnTo>
                    <a:pt x="902687" y="27936"/>
                  </a:lnTo>
                  <a:lnTo>
                    <a:pt x="938141" y="25111"/>
                  </a:lnTo>
                  <a:lnTo>
                    <a:pt x="973462" y="20697"/>
                  </a:lnTo>
                  <a:lnTo>
                    <a:pt x="1010135" y="18978"/>
                  </a:lnTo>
                  <a:lnTo>
                    <a:pt x="1044974" y="13621"/>
                  </a:lnTo>
                  <a:lnTo>
                    <a:pt x="1074229" y="10215"/>
                  </a:lnTo>
                  <a:lnTo>
                    <a:pt x="1106365" y="5524"/>
                  </a:lnTo>
                  <a:lnTo>
                    <a:pt x="1140321" y="4523"/>
                  </a:lnTo>
                  <a:lnTo>
                    <a:pt x="1151576" y="3590"/>
                  </a:lnTo>
                  <a:lnTo>
                    <a:pt x="1167433" y="0"/>
                  </a:lnTo>
                  <a:lnTo>
                    <a:pt x="1203050" y="4273"/>
                  </a:lnTo>
                  <a:lnTo>
                    <a:pt x="1222088" y="4368"/>
                  </a:lnTo>
                  <a:lnTo>
                    <a:pt x="1223430" y="5216"/>
                  </a:lnTo>
                  <a:lnTo>
                    <a:pt x="1224324" y="6626"/>
                  </a:lnTo>
                  <a:lnTo>
                    <a:pt x="1225582" y="12658"/>
                  </a:lnTo>
                  <a:lnTo>
                    <a:pt x="1226724" y="18214"/>
                  </a:lnTo>
                  <a:lnTo>
                    <a:pt x="1232098" y="35577"/>
                  </a:lnTo>
                  <a:lnTo>
                    <a:pt x="1232670" y="66429"/>
                  </a:lnTo>
                  <a:lnTo>
                    <a:pt x="1227144" y="103574"/>
                  </a:lnTo>
                  <a:lnTo>
                    <a:pt x="1221079" y="139176"/>
                  </a:lnTo>
                  <a:lnTo>
                    <a:pt x="1219005" y="171545"/>
                  </a:lnTo>
                  <a:lnTo>
                    <a:pt x="1218561" y="207508"/>
                  </a:lnTo>
                  <a:lnTo>
                    <a:pt x="1218493" y="2177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1048"/>
            <p:cNvSpPr/>
            <p:nvPr/>
          </p:nvSpPr>
          <p:spPr>
            <a:xfrm>
              <a:off x="1516387" y="2247900"/>
              <a:ext cx="1805929" cy="350519"/>
            </a:xfrm>
            <a:custGeom>
              <a:avLst/>
              <a:gdLst/>
              <a:ahLst/>
              <a:cxnLst/>
              <a:rect l="0" t="0" r="0" b="0"/>
              <a:pathLst>
                <a:path w="1805929" h="350519">
                  <a:moveTo>
                    <a:pt x="53333" y="350518"/>
                  </a:moveTo>
                  <a:lnTo>
                    <a:pt x="49287" y="346473"/>
                  </a:lnTo>
                  <a:lnTo>
                    <a:pt x="47300" y="342231"/>
                  </a:lnTo>
                  <a:lnTo>
                    <a:pt x="40493" y="308867"/>
                  </a:lnTo>
                  <a:lnTo>
                    <a:pt x="38302" y="274073"/>
                  </a:lnTo>
                  <a:lnTo>
                    <a:pt x="35876" y="249654"/>
                  </a:lnTo>
                  <a:lnTo>
                    <a:pt x="30947" y="211612"/>
                  </a:lnTo>
                  <a:lnTo>
                    <a:pt x="28355" y="192240"/>
                  </a:lnTo>
                  <a:lnTo>
                    <a:pt x="19128" y="155040"/>
                  </a:lnTo>
                  <a:lnTo>
                    <a:pt x="9715" y="129552"/>
                  </a:lnTo>
                  <a:lnTo>
                    <a:pt x="7042" y="110225"/>
                  </a:lnTo>
                  <a:lnTo>
                    <a:pt x="1636" y="99258"/>
                  </a:lnTo>
                  <a:lnTo>
                    <a:pt x="0" y="80128"/>
                  </a:lnTo>
                  <a:lnTo>
                    <a:pt x="845" y="78819"/>
                  </a:lnTo>
                  <a:lnTo>
                    <a:pt x="2254" y="77946"/>
                  </a:lnTo>
                  <a:lnTo>
                    <a:pt x="28160" y="69353"/>
                  </a:lnTo>
                  <a:lnTo>
                    <a:pt x="63624" y="68609"/>
                  </a:lnTo>
                  <a:lnTo>
                    <a:pt x="99404" y="68583"/>
                  </a:lnTo>
                  <a:lnTo>
                    <a:pt x="137199" y="68579"/>
                  </a:lnTo>
                  <a:lnTo>
                    <a:pt x="169899" y="66321"/>
                  </a:lnTo>
                  <a:lnTo>
                    <a:pt x="198784" y="62547"/>
                  </a:lnTo>
                  <a:lnTo>
                    <a:pt x="231048" y="61429"/>
                  </a:lnTo>
                  <a:lnTo>
                    <a:pt x="265162" y="61098"/>
                  </a:lnTo>
                  <a:lnTo>
                    <a:pt x="298976" y="61000"/>
                  </a:lnTo>
                  <a:lnTo>
                    <a:pt x="335806" y="58714"/>
                  </a:lnTo>
                  <a:lnTo>
                    <a:pt x="373530" y="54931"/>
                  </a:lnTo>
                  <a:lnTo>
                    <a:pt x="411518" y="51554"/>
                  </a:lnTo>
                  <a:lnTo>
                    <a:pt x="437740" y="48311"/>
                  </a:lnTo>
                  <a:lnTo>
                    <a:pt x="466327" y="46871"/>
                  </a:lnTo>
                  <a:lnTo>
                    <a:pt x="495965" y="43974"/>
                  </a:lnTo>
                  <a:lnTo>
                    <a:pt x="525225" y="39864"/>
                  </a:lnTo>
                  <a:lnTo>
                    <a:pt x="552340" y="35214"/>
                  </a:lnTo>
                  <a:lnTo>
                    <a:pt x="580759" y="32584"/>
                  </a:lnTo>
                  <a:lnTo>
                    <a:pt x="610325" y="30568"/>
                  </a:lnTo>
                  <a:lnTo>
                    <a:pt x="640398" y="26849"/>
                  </a:lnTo>
                  <a:lnTo>
                    <a:pt x="670696" y="24632"/>
                  </a:lnTo>
                  <a:lnTo>
                    <a:pt x="701097" y="23647"/>
                  </a:lnTo>
                  <a:lnTo>
                    <a:pt x="731540" y="23210"/>
                  </a:lnTo>
                  <a:lnTo>
                    <a:pt x="762004" y="20758"/>
                  </a:lnTo>
                  <a:lnTo>
                    <a:pt x="792478" y="17691"/>
                  </a:lnTo>
                  <a:lnTo>
                    <a:pt x="822955" y="16330"/>
                  </a:lnTo>
                  <a:lnTo>
                    <a:pt x="853434" y="15724"/>
                  </a:lnTo>
                  <a:lnTo>
                    <a:pt x="883913" y="14608"/>
                  </a:lnTo>
                  <a:lnTo>
                    <a:pt x="914392" y="11290"/>
                  </a:lnTo>
                  <a:lnTo>
                    <a:pt x="944872" y="9250"/>
                  </a:lnTo>
                  <a:lnTo>
                    <a:pt x="975353" y="8345"/>
                  </a:lnTo>
                  <a:lnTo>
                    <a:pt x="1005831" y="7941"/>
                  </a:lnTo>
                  <a:lnTo>
                    <a:pt x="1036313" y="7763"/>
                  </a:lnTo>
                  <a:lnTo>
                    <a:pt x="1066792" y="7683"/>
                  </a:lnTo>
                  <a:lnTo>
                    <a:pt x="1097272" y="7647"/>
                  </a:lnTo>
                  <a:lnTo>
                    <a:pt x="1127753" y="5374"/>
                  </a:lnTo>
                  <a:lnTo>
                    <a:pt x="1157386" y="2388"/>
                  </a:lnTo>
                  <a:lnTo>
                    <a:pt x="1184667" y="1060"/>
                  </a:lnTo>
                  <a:lnTo>
                    <a:pt x="1213160" y="471"/>
                  </a:lnTo>
                  <a:lnTo>
                    <a:pt x="1241912" y="209"/>
                  </a:lnTo>
                  <a:lnTo>
                    <a:pt x="1268800" y="93"/>
                  </a:lnTo>
                  <a:lnTo>
                    <a:pt x="1294862" y="41"/>
                  </a:lnTo>
                  <a:lnTo>
                    <a:pt x="1320556" y="18"/>
                  </a:lnTo>
                  <a:lnTo>
                    <a:pt x="1346087" y="7"/>
                  </a:lnTo>
                  <a:lnTo>
                    <a:pt x="1371546" y="2"/>
                  </a:lnTo>
                  <a:lnTo>
                    <a:pt x="1396971" y="0"/>
                  </a:lnTo>
                  <a:lnTo>
                    <a:pt x="1434240" y="0"/>
                  </a:lnTo>
                  <a:lnTo>
                    <a:pt x="1467107" y="0"/>
                  </a:lnTo>
                  <a:lnTo>
                    <a:pt x="1499140" y="0"/>
                  </a:lnTo>
                  <a:lnTo>
                    <a:pt x="1533373" y="0"/>
                  </a:lnTo>
                  <a:lnTo>
                    <a:pt x="1570812" y="0"/>
                  </a:lnTo>
                  <a:lnTo>
                    <a:pt x="1606525" y="0"/>
                  </a:lnTo>
                  <a:lnTo>
                    <a:pt x="1638038" y="0"/>
                  </a:lnTo>
                  <a:lnTo>
                    <a:pt x="1668722" y="0"/>
                  </a:lnTo>
                  <a:lnTo>
                    <a:pt x="1706199" y="0"/>
                  </a:lnTo>
                  <a:lnTo>
                    <a:pt x="1716733" y="846"/>
                  </a:lnTo>
                  <a:lnTo>
                    <a:pt x="1753616" y="7305"/>
                  </a:lnTo>
                  <a:lnTo>
                    <a:pt x="1774285" y="7591"/>
                  </a:lnTo>
                  <a:lnTo>
                    <a:pt x="1777213" y="8447"/>
                  </a:lnTo>
                  <a:lnTo>
                    <a:pt x="1779166" y="9865"/>
                  </a:lnTo>
                  <a:lnTo>
                    <a:pt x="1780469" y="11657"/>
                  </a:lnTo>
                  <a:lnTo>
                    <a:pt x="1782182" y="12850"/>
                  </a:lnTo>
                  <a:lnTo>
                    <a:pt x="1786345" y="14178"/>
                  </a:lnTo>
                  <a:lnTo>
                    <a:pt x="1793450" y="14925"/>
                  </a:lnTo>
                  <a:lnTo>
                    <a:pt x="1795070" y="15875"/>
                  </a:lnTo>
                  <a:lnTo>
                    <a:pt x="1796151" y="17357"/>
                  </a:lnTo>
                  <a:lnTo>
                    <a:pt x="1797351" y="21260"/>
                  </a:lnTo>
                  <a:lnTo>
                    <a:pt x="1797885" y="25817"/>
                  </a:lnTo>
                  <a:lnTo>
                    <a:pt x="1800381" y="30664"/>
                  </a:lnTo>
                  <a:lnTo>
                    <a:pt x="1803465" y="35642"/>
                  </a:lnTo>
                  <a:lnTo>
                    <a:pt x="1805200" y="44050"/>
                  </a:lnTo>
                  <a:lnTo>
                    <a:pt x="1805890" y="78657"/>
                  </a:lnTo>
                  <a:lnTo>
                    <a:pt x="1805928" y="116103"/>
                  </a:lnTo>
                  <a:lnTo>
                    <a:pt x="1805085" y="153484"/>
                  </a:lnTo>
                  <a:lnTo>
                    <a:pt x="1799902" y="188958"/>
                  </a:lnTo>
                  <a:lnTo>
                    <a:pt x="1794581" y="220675"/>
                  </a:lnTo>
                  <a:lnTo>
                    <a:pt x="1791461" y="255789"/>
                  </a:lnTo>
                  <a:lnTo>
                    <a:pt x="1790692"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0" name="SMARTInkShape-1049"/>
          <p:cNvSpPr/>
          <p:nvPr/>
        </p:nvSpPr>
        <p:spPr>
          <a:xfrm>
            <a:off x="1173478" y="2552700"/>
            <a:ext cx="2369823" cy="426719"/>
          </a:xfrm>
          <a:custGeom>
            <a:avLst/>
            <a:gdLst/>
            <a:ahLst/>
            <a:cxnLst/>
            <a:rect l="0" t="0" r="0" b="0"/>
            <a:pathLst>
              <a:path w="2369823" h="426719">
                <a:moveTo>
                  <a:pt x="15241" y="426718"/>
                </a:moveTo>
                <a:lnTo>
                  <a:pt x="7649" y="426718"/>
                </a:lnTo>
                <a:lnTo>
                  <a:pt x="7622" y="390674"/>
                </a:lnTo>
                <a:lnTo>
                  <a:pt x="6774" y="375134"/>
                </a:lnTo>
                <a:lnTo>
                  <a:pt x="707" y="340848"/>
                </a:lnTo>
                <a:lnTo>
                  <a:pt x="64" y="309076"/>
                </a:lnTo>
                <a:lnTo>
                  <a:pt x="6" y="271643"/>
                </a:lnTo>
                <a:lnTo>
                  <a:pt x="2" y="234448"/>
                </a:lnTo>
                <a:lnTo>
                  <a:pt x="0" y="198165"/>
                </a:lnTo>
                <a:lnTo>
                  <a:pt x="0" y="161807"/>
                </a:lnTo>
                <a:lnTo>
                  <a:pt x="0" y="146168"/>
                </a:lnTo>
                <a:lnTo>
                  <a:pt x="847" y="143164"/>
                </a:lnTo>
                <a:lnTo>
                  <a:pt x="2258" y="141163"/>
                </a:lnTo>
                <a:lnTo>
                  <a:pt x="4047" y="139829"/>
                </a:lnTo>
                <a:lnTo>
                  <a:pt x="6033" y="136087"/>
                </a:lnTo>
                <a:lnTo>
                  <a:pt x="8258" y="124317"/>
                </a:lnTo>
                <a:lnTo>
                  <a:pt x="11573" y="119316"/>
                </a:lnTo>
                <a:lnTo>
                  <a:pt x="15868" y="116528"/>
                </a:lnTo>
                <a:lnTo>
                  <a:pt x="20599" y="114443"/>
                </a:lnTo>
                <a:lnTo>
                  <a:pt x="28023" y="109355"/>
                </a:lnTo>
                <a:lnTo>
                  <a:pt x="35585" y="107473"/>
                </a:lnTo>
                <a:lnTo>
                  <a:pt x="44034" y="106067"/>
                </a:lnTo>
                <a:lnTo>
                  <a:pt x="61631" y="100695"/>
                </a:lnTo>
                <a:lnTo>
                  <a:pt x="96561" y="99154"/>
                </a:lnTo>
                <a:lnTo>
                  <a:pt x="124183" y="96814"/>
                </a:lnTo>
                <a:lnTo>
                  <a:pt x="160320" y="92147"/>
                </a:lnTo>
                <a:lnTo>
                  <a:pt x="198161" y="87488"/>
                </a:lnTo>
                <a:lnTo>
                  <a:pt x="234693" y="83696"/>
                </a:lnTo>
                <a:lnTo>
                  <a:pt x="272263" y="77930"/>
                </a:lnTo>
                <a:lnTo>
                  <a:pt x="301087" y="74455"/>
                </a:lnTo>
                <a:lnTo>
                  <a:pt x="334180" y="70319"/>
                </a:lnTo>
                <a:lnTo>
                  <a:pt x="365436" y="66838"/>
                </a:lnTo>
                <a:lnTo>
                  <a:pt x="398402" y="60443"/>
                </a:lnTo>
                <a:lnTo>
                  <a:pt x="434981" y="55443"/>
                </a:lnTo>
                <a:lnTo>
                  <a:pt x="472631" y="51704"/>
                </a:lnTo>
                <a:lnTo>
                  <a:pt x="508340" y="47493"/>
                </a:lnTo>
                <a:lnTo>
                  <a:pt x="542626" y="43987"/>
                </a:lnTo>
                <a:lnTo>
                  <a:pt x="579596" y="39844"/>
                </a:lnTo>
                <a:lnTo>
                  <a:pt x="605580" y="38027"/>
                </a:lnTo>
                <a:lnTo>
                  <a:pt x="634061" y="34399"/>
                </a:lnTo>
                <a:lnTo>
                  <a:pt x="670565" y="27595"/>
                </a:lnTo>
                <a:lnTo>
                  <a:pt x="696809" y="24963"/>
                </a:lnTo>
                <a:lnTo>
                  <a:pt x="724560" y="22948"/>
                </a:lnTo>
                <a:lnTo>
                  <a:pt x="751006" y="19229"/>
                </a:lnTo>
                <a:lnTo>
                  <a:pt x="776870" y="17012"/>
                </a:lnTo>
                <a:lnTo>
                  <a:pt x="803323" y="16028"/>
                </a:lnTo>
                <a:lnTo>
                  <a:pt x="832012" y="15590"/>
                </a:lnTo>
                <a:lnTo>
                  <a:pt x="859439" y="13137"/>
                </a:lnTo>
                <a:lnTo>
                  <a:pt x="885741" y="10072"/>
                </a:lnTo>
                <a:lnTo>
                  <a:pt x="911541" y="8709"/>
                </a:lnTo>
                <a:lnTo>
                  <a:pt x="939376" y="8103"/>
                </a:lnTo>
                <a:lnTo>
                  <a:pt x="967835" y="6987"/>
                </a:lnTo>
                <a:lnTo>
                  <a:pt x="994593" y="3669"/>
                </a:lnTo>
                <a:lnTo>
                  <a:pt x="1020597" y="1630"/>
                </a:lnTo>
                <a:lnTo>
                  <a:pt x="1046266" y="723"/>
                </a:lnTo>
                <a:lnTo>
                  <a:pt x="1071785" y="322"/>
                </a:lnTo>
                <a:lnTo>
                  <a:pt x="1097239" y="143"/>
                </a:lnTo>
                <a:lnTo>
                  <a:pt x="1122663" y="63"/>
                </a:lnTo>
                <a:lnTo>
                  <a:pt x="1148072" y="27"/>
                </a:lnTo>
                <a:lnTo>
                  <a:pt x="1173477" y="12"/>
                </a:lnTo>
                <a:lnTo>
                  <a:pt x="1198879" y="5"/>
                </a:lnTo>
                <a:lnTo>
                  <a:pt x="1224281" y="1"/>
                </a:lnTo>
                <a:lnTo>
                  <a:pt x="1249681" y="0"/>
                </a:lnTo>
                <a:lnTo>
                  <a:pt x="1275081" y="0"/>
                </a:lnTo>
                <a:lnTo>
                  <a:pt x="1300482" y="0"/>
                </a:lnTo>
                <a:lnTo>
                  <a:pt x="1338582" y="4044"/>
                </a:lnTo>
                <a:lnTo>
                  <a:pt x="1376682" y="6560"/>
                </a:lnTo>
                <a:lnTo>
                  <a:pt x="1410735" y="7305"/>
                </a:lnTo>
                <a:lnTo>
                  <a:pt x="1446321" y="7525"/>
                </a:lnTo>
                <a:lnTo>
                  <a:pt x="1479630" y="7591"/>
                </a:lnTo>
                <a:lnTo>
                  <a:pt x="1514993" y="7610"/>
                </a:lnTo>
                <a:lnTo>
                  <a:pt x="1548238" y="7616"/>
                </a:lnTo>
                <a:lnTo>
                  <a:pt x="1579536" y="11664"/>
                </a:lnTo>
                <a:lnTo>
                  <a:pt x="1614303" y="14179"/>
                </a:lnTo>
                <a:lnTo>
                  <a:pt x="1647371" y="14926"/>
                </a:lnTo>
                <a:lnTo>
                  <a:pt x="1678619" y="15147"/>
                </a:lnTo>
                <a:lnTo>
                  <a:pt x="1709325" y="15212"/>
                </a:lnTo>
                <a:lnTo>
                  <a:pt x="1739872" y="15232"/>
                </a:lnTo>
                <a:lnTo>
                  <a:pt x="1770372" y="15237"/>
                </a:lnTo>
                <a:lnTo>
                  <a:pt x="1804903" y="15238"/>
                </a:lnTo>
                <a:lnTo>
                  <a:pt x="1837901" y="15238"/>
                </a:lnTo>
                <a:lnTo>
                  <a:pt x="1869126" y="15240"/>
                </a:lnTo>
                <a:lnTo>
                  <a:pt x="1904782" y="16085"/>
                </a:lnTo>
                <a:lnTo>
                  <a:pt x="1933629" y="20477"/>
                </a:lnTo>
                <a:lnTo>
                  <a:pt x="1971458" y="22388"/>
                </a:lnTo>
                <a:lnTo>
                  <a:pt x="2007686" y="22766"/>
                </a:lnTo>
                <a:lnTo>
                  <a:pt x="2042219" y="23688"/>
                </a:lnTo>
                <a:lnTo>
                  <a:pt x="2078516" y="26628"/>
                </a:lnTo>
                <a:lnTo>
                  <a:pt x="2110397" y="23603"/>
                </a:lnTo>
                <a:lnTo>
                  <a:pt x="2142764" y="22957"/>
                </a:lnTo>
                <a:lnTo>
                  <a:pt x="2164539" y="25145"/>
                </a:lnTo>
                <a:lnTo>
                  <a:pt x="2201552" y="30010"/>
                </a:lnTo>
                <a:lnTo>
                  <a:pt x="2237704" y="30452"/>
                </a:lnTo>
                <a:lnTo>
                  <a:pt x="2273298" y="30477"/>
                </a:lnTo>
                <a:lnTo>
                  <a:pt x="2310920" y="30479"/>
                </a:lnTo>
                <a:lnTo>
                  <a:pt x="2334478" y="30479"/>
                </a:lnTo>
                <a:lnTo>
                  <a:pt x="2339437" y="32736"/>
                </a:lnTo>
                <a:lnTo>
                  <a:pt x="2350565" y="41830"/>
                </a:lnTo>
                <a:lnTo>
                  <a:pt x="2352797" y="46248"/>
                </a:lnTo>
                <a:lnTo>
                  <a:pt x="2353391" y="48611"/>
                </a:lnTo>
                <a:lnTo>
                  <a:pt x="2359583" y="59335"/>
                </a:lnTo>
                <a:lnTo>
                  <a:pt x="2367369" y="94775"/>
                </a:lnTo>
                <a:lnTo>
                  <a:pt x="2369677" y="131843"/>
                </a:lnTo>
                <a:lnTo>
                  <a:pt x="2369808" y="169430"/>
                </a:lnTo>
                <a:lnTo>
                  <a:pt x="2369820" y="207485"/>
                </a:lnTo>
                <a:lnTo>
                  <a:pt x="2369822" y="245581"/>
                </a:lnTo>
                <a:lnTo>
                  <a:pt x="2369822" y="283262"/>
                </a:lnTo>
                <a:lnTo>
                  <a:pt x="2369822"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1050"/>
          <p:cNvSpPr/>
          <p:nvPr/>
        </p:nvSpPr>
        <p:spPr>
          <a:xfrm>
            <a:off x="937267" y="2948940"/>
            <a:ext cx="2781293" cy="419101"/>
          </a:xfrm>
          <a:custGeom>
            <a:avLst/>
            <a:gdLst/>
            <a:ahLst/>
            <a:cxnLst/>
            <a:rect l="0" t="0" r="0" b="0"/>
            <a:pathLst>
              <a:path w="2781293" h="419101">
                <a:moveTo>
                  <a:pt x="30471" y="419100"/>
                </a:moveTo>
                <a:lnTo>
                  <a:pt x="26426" y="419100"/>
                </a:lnTo>
                <a:lnTo>
                  <a:pt x="25235" y="418252"/>
                </a:lnTo>
                <a:lnTo>
                  <a:pt x="24440" y="416842"/>
                </a:lnTo>
                <a:lnTo>
                  <a:pt x="23166" y="408493"/>
                </a:lnTo>
                <a:lnTo>
                  <a:pt x="22855" y="372704"/>
                </a:lnTo>
                <a:lnTo>
                  <a:pt x="22852" y="336809"/>
                </a:lnTo>
                <a:lnTo>
                  <a:pt x="20594" y="302675"/>
                </a:lnTo>
                <a:lnTo>
                  <a:pt x="15938" y="267266"/>
                </a:lnTo>
                <a:lnTo>
                  <a:pt x="15326" y="235124"/>
                </a:lnTo>
                <a:lnTo>
                  <a:pt x="9213" y="200233"/>
                </a:lnTo>
                <a:lnTo>
                  <a:pt x="5495" y="165566"/>
                </a:lnTo>
                <a:lnTo>
                  <a:pt x="475" y="130027"/>
                </a:lnTo>
                <a:lnTo>
                  <a:pt x="0" y="96659"/>
                </a:lnTo>
                <a:lnTo>
                  <a:pt x="2254" y="91501"/>
                </a:lnTo>
                <a:lnTo>
                  <a:pt x="10598" y="81292"/>
                </a:lnTo>
                <a:lnTo>
                  <a:pt x="15430" y="78463"/>
                </a:lnTo>
                <a:lnTo>
                  <a:pt x="20400" y="76359"/>
                </a:lnTo>
                <a:lnTo>
                  <a:pt x="25431" y="72600"/>
                </a:lnTo>
                <a:lnTo>
                  <a:pt x="32748" y="70366"/>
                </a:lnTo>
                <a:lnTo>
                  <a:pt x="46387" y="66850"/>
                </a:lnTo>
                <a:lnTo>
                  <a:pt x="61151" y="62704"/>
                </a:lnTo>
                <a:lnTo>
                  <a:pt x="93707" y="61113"/>
                </a:lnTo>
                <a:lnTo>
                  <a:pt x="130678" y="60980"/>
                </a:lnTo>
                <a:lnTo>
                  <a:pt x="168360" y="60964"/>
                </a:lnTo>
                <a:lnTo>
                  <a:pt x="198328" y="60960"/>
                </a:lnTo>
                <a:lnTo>
                  <a:pt x="230914" y="60960"/>
                </a:lnTo>
                <a:lnTo>
                  <a:pt x="265122" y="60960"/>
                </a:lnTo>
                <a:lnTo>
                  <a:pt x="298964" y="60960"/>
                </a:lnTo>
                <a:lnTo>
                  <a:pt x="324216" y="60112"/>
                </a:lnTo>
                <a:lnTo>
                  <a:pt x="352372" y="56914"/>
                </a:lnTo>
                <a:lnTo>
                  <a:pt x="379560" y="54928"/>
                </a:lnTo>
                <a:lnTo>
                  <a:pt x="406603" y="54046"/>
                </a:lnTo>
                <a:lnTo>
                  <a:pt x="435555" y="53653"/>
                </a:lnTo>
                <a:lnTo>
                  <a:pt x="465355" y="51221"/>
                </a:lnTo>
                <a:lnTo>
                  <a:pt x="495534" y="48165"/>
                </a:lnTo>
                <a:lnTo>
                  <a:pt x="525880" y="46805"/>
                </a:lnTo>
                <a:lnTo>
                  <a:pt x="556299" y="46203"/>
                </a:lnTo>
                <a:lnTo>
                  <a:pt x="586754" y="45088"/>
                </a:lnTo>
                <a:lnTo>
                  <a:pt x="617222" y="41770"/>
                </a:lnTo>
                <a:lnTo>
                  <a:pt x="647697" y="37473"/>
                </a:lnTo>
                <a:lnTo>
                  <a:pt x="679020" y="33588"/>
                </a:lnTo>
                <a:lnTo>
                  <a:pt x="712697" y="31861"/>
                </a:lnTo>
                <a:lnTo>
                  <a:pt x="745164" y="31092"/>
                </a:lnTo>
                <a:lnTo>
                  <a:pt x="777372" y="29906"/>
                </a:lnTo>
                <a:lnTo>
                  <a:pt x="811444" y="26554"/>
                </a:lnTo>
                <a:lnTo>
                  <a:pt x="844083" y="24502"/>
                </a:lnTo>
                <a:lnTo>
                  <a:pt x="876370" y="22742"/>
                </a:lnTo>
                <a:lnTo>
                  <a:pt x="910476" y="19138"/>
                </a:lnTo>
                <a:lnTo>
                  <a:pt x="945389" y="16972"/>
                </a:lnTo>
                <a:lnTo>
                  <a:pt x="980662" y="16010"/>
                </a:lnTo>
                <a:lnTo>
                  <a:pt x="1016094" y="15581"/>
                </a:lnTo>
                <a:lnTo>
                  <a:pt x="1051598" y="15392"/>
                </a:lnTo>
                <a:lnTo>
                  <a:pt x="1087133" y="15306"/>
                </a:lnTo>
                <a:lnTo>
                  <a:pt x="1122682" y="15270"/>
                </a:lnTo>
                <a:lnTo>
                  <a:pt x="1158235" y="12994"/>
                </a:lnTo>
                <a:lnTo>
                  <a:pt x="1193794" y="10009"/>
                </a:lnTo>
                <a:lnTo>
                  <a:pt x="1229353" y="8681"/>
                </a:lnTo>
                <a:lnTo>
                  <a:pt x="1264912" y="8090"/>
                </a:lnTo>
                <a:lnTo>
                  <a:pt x="1300472" y="7828"/>
                </a:lnTo>
                <a:lnTo>
                  <a:pt x="1336033" y="7712"/>
                </a:lnTo>
                <a:lnTo>
                  <a:pt x="1373850" y="7660"/>
                </a:lnTo>
                <a:lnTo>
                  <a:pt x="1393418" y="7646"/>
                </a:lnTo>
                <a:lnTo>
                  <a:pt x="1430964" y="7632"/>
                </a:lnTo>
                <a:lnTo>
                  <a:pt x="1467405" y="7625"/>
                </a:lnTo>
                <a:lnTo>
                  <a:pt x="1503359" y="7621"/>
                </a:lnTo>
                <a:lnTo>
                  <a:pt x="1539093" y="9877"/>
                </a:lnTo>
                <a:lnTo>
                  <a:pt x="1574731" y="12856"/>
                </a:lnTo>
                <a:lnTo>
                  <a:pt x="1610324" y="14179"/>
                </a:lnTo>
                <a:lnTo>
                  <a:pt x="1643642" y="12511"/>
                </a:lnTo>
                <a:lnTo>
                  <a:pt x="1676230" y="9792"/>
                </a:lnTo>
                <a:lnTo>
                  <a:pt x="1710469" y="8586"/>
                </a:lnTo>
                <a:lnTo>
                  <a:pt x="1745441" y="8048"/>
                </a:lnTo>
                <a:lnTo>
                  <a:pt x="1779895" y="7810"/>
                </a:lnTo>
                <a:lnTo>
                  <a:pt x="1812139" y="7703"/>
                </a:lnTo>
                <a:lnTo>
                  <a:pt x="1847919" y="7657"/>
                </a:lnTo>
                <a:lnTo>
                  <a:pt x="1884706" y="7635"/>
                </a:lnTo>
                <a:lnTo>
                  <a:pt x="1917989" y="7626"/>
                </a:lnTo>
                <a:lnTo>
                  <a:pt x="1949716" y="7622"/>
                </a:lnTo>
                <a:lnTo>
                  <a:pt x="1980749" y="6774"/>
                </a:lnTo>
                <a:lnTo>
                  <a:pt x="2011475" y="3574"/>
                </a:lnTo>
                <a:lnTo>
                  <a:pt x="2042064" y="1588"/>
                </a:lnTo>
                <a:lnTo>
                  <a:pt x="2072594" y="705"/>
                </a:lnTo>
                <a:lnTo>
                  <a:pt x="2103095" y="314"/>
                </a:lnTo>
                <a:lnTo>
                  <a:pt x="2133585" y="138"/>
                </a:lnTo>
                <a:lnTo>
                  <a:pt x="2163222" y="61"/>
                </a:lnTo>
                <a:lnTo>
                  <a:pt x="2190506" y="27"/>
                </a:lnTo>
                <a:lnTo>
                  <a:pt x="2219000" y="11"/>
                </a:lnTo>
                <a:lnTo>
                  <a:pt x="2247750" y="4"/>
                </a:lnTo>
                <a:lnTo>
                  <a:pt x="2274641" y="2"/>
                </a:lnTo>
                <a:lnTo>
                  <a:pt x="2300703" y="0"/>
                </a:lnTo>
                <a:lnTo>
                  <a:pt x="2326396" y="0"/>
                </a:lnTo>
                <a:lnTo>
                  <a:pt x="2351927" y="0"/>
                </a:lnTo>
                <a:lnTo>
                  <a:pt x="2377386" y="0"/>
                </a:lnTo>
                <a:lnTo>
                  <a:pt x="2413261" y="0"/>
                </a:lnTo>
                <a:lnTo>
                  <a:pt x="2445338" y="0"/>
                </a:lnTo>
                <a:lnTo>
                  <a:pt x="2478550" y="0"/>
                </a:lnTo>
                <a:lnTo>
                  <a:pt x="2510686" y="0"/>
                </a:lnTo>
                <a:lnTo>
                  <a:pt x="2548345" y="0"/>
                </a:lnTo>
                <a:lnTo>
                  <a:pt x="2583161" y="5237"/>
                </a:lnTo>
                <a:lnTo>
                  <a:pt x="2619513" y="7148"/>
                </a:lnTo>
                <a:lnTo>
                  <a:pt x="2651405" y="7526"/>
                </a:lnTo>
                <a:lnTo>
                  <a:pt x="2683775" y="7607"/>
                </a:lnTo>
                <a:lnTo>
                  <a:pt x="2697311" y="8461"/>
                </a:lnTo>
                <a:lnTo>
                  <a:pt x="2733512" y="15877"/>
                </a:lnTo>
                <a:lnTo>
                  <a:pt x="2752245" y="21773"/>
                </a:lnTo>
                <a:lnTo>
                  <a:pt x="2760644" y="22537"/>
                </a:lnTo>
                <a:lnTo>
                  <a:pt x="2762447" y="23490"/>
                </a:lnTo>
                <a:lnTo>
                  <a:pt x="2763648" y="24974"/>
                </a:lnTo>
                <a:lnTo>
                  <a:pt x="2764450" y="26808"/>
                </a:lnTo>
                <a:lnTo>
                  <a:pt x="2765830" y="28032"/>
                </a:lnTo>
                <a:lnTo>
                  <a:pt x="2769623" y="29391"/>
                </a:lnTo>
                <a:lnTo>
                  <a:pt x="2770972" y="30601"/>
                </a:lnTo>
                <a:lnTo>
                  <a:pt x="2772472" y="34201"/>
                </a:lnTo>
                <a:lnTo>
                  <a:pt x="2774449" y="50869"/>
                </a:lnTo>
                <a:lnTo>
                  <a:pt x="2778889" y="59287"/>
                </a:lnTo>
                <a:lnTo>
                  <a:pt x="2781230" y="96451"/>
                </a:lnTo>
                <a:lnTo>
                  <a:pt x="2781287" y="131942"/>
                </a:lnTo>
                <a:lnTo>
                  <a:pt x="2781292" y="167182"/>
                </a:lnTo>
                <a:lnTo>
                  <a:pt x="2781292" y="200336"/>
                </a:lnTo>
                <a:lnTo>
                  <a:pt x="2781292" y="235745"/>
                </a:lnTo>
                <a:lnTo>
                  <a:pt x="2781292" y="271603"/>
                </a:lnTo>
                <a:lnTo>
                  <a:pt x="2781292" y="297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4" name="SMARTInkShape-Group99"/>
          <p:cNvGrpSpPr/>
          <p:nvPr/>
        </p:nvGrpSpPr>
        <p:grpSpPr>
          <a:xfrm>
            <a:off x="708660" y="3307122"/>
            <a:ext cx="3351293" cy="849912"/>
            <a:chOff x="708660" y="3307122"/>
            <a:chExt cx="3351293" cy="849912"/>
          </a:xfrm>
        </p:grpSpPr>
        <p:sp>
          <p:nvSpPr>
            <p:cNvPr id="162" name="SMARTInkShape-1051"/>
            <p:cNvSpPr/>
            <p:nvPr/>
          </p:nvSpPr>
          <p:spPr>
            <a:xfrm>
              <a:off x="735500" y="3307122"/>
              <a:ext cx="3324453" cy="849912"/>
            </a:xfrm>
            <a:custGeom>
              <a:avLst/>
              <a:gdLst/>
              <a:ahLst/>
              <a:cxnLst/>
              <a:rect l="0" t="0" r="0" b="0"/>
              <a:pathLst>
                <a:path w="3324453" h="849912">
                  <a:moveTo>
                    <a:pt x="18879" y="83778"/>
                  </a:moveTo>
                  <a:lnTo>
                    <a:pt x="0" y="83778"/>
                  </a:lnTo>
                  <a:lnTo>
                    <a:pt x="5290" y="83778"/>
                  </a:lnTo>
                  <a:lnTo>
                    <a:pt x="38598" y="90691"/>
                  </a:lnTo>
                  <a:lnTo>
                    <a:pt x="71347" y="91258"/>
                  </a:lnTo>
                  <a:lnTo>
                    <a:pt x="99337" y="91355"/>
                  </a:lnTo>
                  <a:lnTo>
                    <a:pt x="134440" y="91384"/>
                  </a:lnTo>
                  <a:lnTo>
                    <a:pt x="171652" y="91393"/>
                  </a:lnTo>
                  <a:lnTo>
                    <a:pt x="197691" y="91396"/>
                  </a:lnTo>
                  <a:lnTo>
                    <a:pt x="226197" y="91396"/>
                  </a:lnTo>
                  <a:lnTo>
                    <a:pt x="255801" y="89138"/>
                  </a:lnTo>
                  <a:lnTo>
                    <a:pt x="287585" y="86160"/>
                  </a:lnTo>
                  <a:lnTo>
                    <a:pt x="324288" y="84836"/>
                  </a:lnTo>
                  <a:lnTo>
                    <a:pt x="360920" y="81990"/>
                  </a:lnTo>
                  <a:lnTo>
                    <a:pt x="397804" y="78750"/>
                  </a:lnTo>
                  <a:lnTo>
                    <a:pt x="417122" y="77886"/>
                  </a:lnTo>
                  <a:lnTo>
                    <a:pt x="436774" y="77310"/>
                  </a:lnTo>
                  <a:lnTo>
                    <a:pt x="456650" y="76926"/>
                  </a:lnTo>
                  <a:lnTo>
                    <a:pt x="476673" y="76669"/>
                  </a:lnTo>
                  <a:lnTo>
                    <a:pt x="496794" y="76498"/>
                  </a:lnTo>
                  <a:lnTo>
                    <a:pt x="516983" y="76385"/>
                  </a:lnTo>
                  <a:lnTo>
                    <a:pt x="537215" y="76309"/>
                  </a:lnTo>
                  <a:lnTo>
                    <a:pt x="557477" y="76259"/>
                  </a:lnTo>
                  <a:lnTo>
                    <a:pt x="577758" y="76224"/>
                  </a:lnTo>
                  <a:lnTo>
                    <a:pt x="598052" y="76202"/>
                  </a:lnTo>
                  <a:lnTo>
                    <a:pt x="618353" y="76186"/>
                  </a:lnTo>
                  <a:lnTo>
                    <a:pt x="639508" y="76176"/>
                  </a:lnTo>
                  <a:lnTo>
                    <a:pt x="661232" y="76171"/>
                  </a:lnTo>
                  <a:lnTo>
                    <a:pt x="683335" y="76166"/>
                  </a:lnTo>
                  <a:lnTo>
                    <a:pt x="704843" y="76162"/>
                  </a:lnTo>
                  <a:lnTo>
                    <a:pt x="725954" y="76161"/>
                  </a:lnTo>
                  <a:lnTo>
                    <a:pt x="746802" y="76159"/>
                  </a:lnTo>
                  <a:lnTo>
                    <a:pt x="768321" y="76159"/>
                  </a:lnTo>
                  <a:lnTo>
                    <a:pt x="790287" y="76159"/>
                  </a:lnTo>
                  <a:lnTo>
                    <a:pt x="812552" y="76157"/>
                  </a:lnTo>
                  <a:lnTo>
                    <a:pt x="835014" y="76157"/>
                  </a:lnTo>
                  <a:lnTo>
                    <a:pt x="857610" y="76157"/>
                  </a:lnTo>
                  <a:lnTo>
                    <a:pt x="880293" y="76157"/>
                  </a:lnTo>
                  <a:lnTo>
                    <a:pt x="902188" y="76157"/>
                  </a:lnTo>
                  <a:lnTo>
                    <a:pt x="923559" y="76157"/>
                  </a:lnTo>
                  <a:lnTo>
                    <a:pt x="944579" y="76157"/>
                  </a:lnTo>
                  <a:lnTo>
                    <a:pt x="967059" y="76157"/>
                  </a:lnTo>
                  <a:lnTo>
                    <a:pt x="990513" y="76157"/>
                  </a:lnTo>
                  <a:lnTo>
                    <a:pt x="1014615" y="76157"/>
                  </a:lnTo>
                  <a:lnTo>
                    <a:pt x="1038302" y="76157"/>
                  </a:lnTo>
                  <a:lnTo>
                    <a:pt x="1061714" y="76157"/>
                  </a:lnTo>
                  <a:lnTo>
                    <a:pt x="1084942" y="76157"/>
                  </a:lnTo>
                  <a:lnTo>
                    <a:pt x="1108894" y="76157"/>
                  </a:lnTo>
                  <a:lnTo>
                    <a:pt x="1133329" y="76157"/>
                  </a:lnTo>
                  <a:lnTo>
                    <a:pt x="1158086" y="76157"/>
                  </a:lnTo>
                  <a:lnTo>
                    <a:pt x="1182211" y="77003"/>
                  </a:lnTo>
                  <a:lnTo>
                    <a:pt x="1205914" y="78415"/>
                  </a:lnTo>
                  <a:lnTo>
                    <a:pt x="1229336" y="80203"/>
                  </a:lnTo>
                  <a:lnTo>
                    <a:pt x="1253416" y="81394"/>
                  </a:lnTo>
                  <a:lnTo>
                    <a:pt x="1277937" y="82188"/>
                  </a:lnTo>
                  <a:lnTo>
                    <a:pt x="1302751" y="82717"/>
                  </a:lnTo>
                  <a:lnTo>
                    <a:pt x="1327761" y="83071"/>
                  </a:lnTo>
                  <a:lnTo>
                    <a:pt x="1352900" y="83307"/>
                  </a:lnTo>
                  <a:lnTo>
                    <a:pt x="1378126" y="83464"/>
                  </a:lnTo>
                  <a:lnTo>
                    <a:pt x="1403410" y="84415"/>
                  </a:lnTo>
                  <a:lnTo>
                    <a:pt x="1428733" y="85896"/>
                  </a:lnTo>
                  <a:lnTo>
                    <a:pt x="1454083" y="87730"/>
                  </a:lnTo>
                  <a:lnTo>
                    <a:pt x="1480294" y="88952"/>
                  </a:lnTo>
                  <a:lnTo>
                    <a:pt x="1507083" y="89767"/>
                  </a:lnTo>
                  <a:lnTo>
                    <a:pt x="1534255" y="90310"/>
                  </a:lnTo>
                  <a:lnTo>
                    <a:pt x="1560836" y="90672"/>
                  </a:lnTo>
                  <a:lnTo>
                    <a:pt x="1587023" y="90915"/>
                  </a:lnTo>
                  <a:lnTo>
                    <a:pt x="1612949" y="91076"/>
                  </a:lnTo>
                  <a:lnTo>
                    <a:pt x="1638699" y="91182"/>
                  </a:lnTo>
                  <a:lnTo>
                    <a:pt x="1664332" y="91255"/>
                  </a:lnTo>
                  <a:lnTo>
                    <a:pt x="1689888" y="91301"/>
                  </a:lnTo>
                  <a:lnTo>
                    <a:pt x="1714545" y="91334"/>
                  </a:lnTo>
                  <a:lnTo>
                    <a:pt x="1738604" y="91355"/>
                  </a:lnTo>
                  <a:lnTo>
                    <a:pt x="1762262" y="91369"/>
                  </a:lnTo>
                  <a:lnTo>
                    <a:pt x="1786501" y="90531"/>
                  </a:lnTo>
                  <a:lnTo>
                    <a:pt x="1811126" y="89126"/>
                  </a:lnTo>
                  <a:lnTo>
                    <a:pt x="1836012" y="87344"/>
                  </a:lnTo>
                  <a:lnTo>
                    <a:pt x="1860221" y="86154"/>
                  </a:lnTo>
                  <a:lnTo>
                    <a:pt x="1883980" y="85363"/>
                  </a:lnTo>
                  <a:lnTo>
                    <a:pt x="1907440" y="84834"/>
                  </a:lnTo>
                  <a:lnTo>
                    <a:pt x="1931547" y="83634"/>
                  </a:lnTo>
                  <a:lnTo>
                    <a:pt x="1956083" y="81988"/>
                  </a:lnTo>
                  <a:lnTo>
                    <a:pt x="1980908" y="80046"/>
                  </a:lnTo>
                  <a:lnTo>
                    <a:pt x="2005078" y="78748"/>
                  </a:lnTo>
                  <a:lnTo>
                    <a:pt x="2028813" y="77886"/>
                  </a:lnTo>
                  <a:lnTo>
                    <a:pt x="2052255" y="77309"/>
                  </a:lnTo>
                  <a:lnTo>
                    <a:pt x="2075503" y="76078"/>
                  </a:lnTo>
                  <a:lnTo>
                    <a:pt x="2098621" y="74411"/>
                  </a:lnTo>
                  <a:lnTo>
                    <a:pt x="2121655" y="72453"/>
                  </a:lnTo>
                  <a:lnTo>
                    <a:pt x="2144630" y="70302"/>
                  </a:lnTo>
                  <a:lnTo>
                    <a:pt x="2167566" y="68020"/>
                  </a:lnTo>
                  <a:lnTo>
                    <a:pt x="2190476" y="65651"/>
                  </a:lnTo>
                  <a:lnTo>
                    <a:pt x="2213370" y="64074"/>
                  </a:lnTo>
                  <a:lnTo>
                    <a:pt x="2236254" y="63021"/>
                  </a:lnTo>
                  <a:lnTo>
                    <a:pt x="2259129" y="62320"/>
                  </a:lnTo>
                  <a:lnTo>
                    <a:pt x="2281153" y="61006"/>
                  </a:lnTo>
                  <a:lnTo>
                    <a:pt x="2302607" y="59282"/>
                  </a:lnTo>
                  <a:lnTo>
                    <a:pt x="2323684" y="57288"/>
                  </a:lnTo>
                  <a:lnTo>
                    <a:pt x="2345356" y="55111"/>
                  </a:lnTo>
                  <a:lnTo>
                    <a:pt x="2367423" y="52812"/>
                  </a:lnTo>
                  <a:lnTo>
                    <a:pt x="2389756" y="50435"/>
                  </a:lnTo>
                  <a:lnTo>
                    <a:pt x="2410571" y="48001"/>
                  </a:lnTo>
                  <a:lnTo>
                    <a:pt x="2430373" y="45533"/>
                  </a:lnTo>
                  <a:lnTo>
                    <a:pt x="2449501" y="43042"/>
                  </a:lnTo>
                  <a:lnTo>
                    <a:pt x="2469028" y="40534"/>
                  </a:lnTo>
                  <a:lnTo>
                    <a:pt x="2488817" y="38014"/>
                  </a:lnTo>
                  <a:lnTo>
                    <a:pt x="2508784" y="35489"/>
                  </a:lnTo>
                  <a:lnTo>
                    <a:pt x="2546774" y="32683"/>
                  </a:lnTo>
                  <a:lnTo>
                    <a:pt x="2583416" y="30587"/>
                  </a:lnTo>
                  <a:lnTo>
                    <a:pt x="2619456" y="26836"/>
                  </a:lnTo>
                  <a:lnTo>
                    <a:pt x="2655229" y="24604"/>
                  </a:lnTo>
                  <a:lnTo>
                    <a:pt x="2690037" y="22765"/>
                  </a:lnTo>
                  <a:lnTo>
                    <a:pt x="2722440" y="19124"/>
                  </a:lnTo>
                  <a:lnTo>
                    <a:pt x="2756034" y="14684"/>
                  </a:lnTo>
                  <a:lnTo>
                    <a:pt x="2789025" y="10737"/>
                  </a:lnTo>
                  <a:lnTo>
                    <a:pt x="2817800" y="8981"/>
                  </a:lnTo>
                  <a:lnTo>
                    <a:pt x="2846956" y="8200"/>
                  </a:lnTo>
                  <a:lnTo>
                    <a:pt x="2876850" y="7007"/>
                  </a:lnTo>
                  <a:lnTo>
                    <a:pt x="2907069" y="3656"/>
                  </a:lnTo>
                  <a:lnTo>
                    <a:pt x="2935175" y="1600"/>
                  </a:lnTo>
                  <a:lnTo>
                    <a:pt x="2972539" y="445"/>
                  </a:lnTo>
                  <a:lnTo>
                    <a:pt x="3007318" y="102"/>
                  </a:lnTo>
                  <a:lnTo>
                    <a:pt x="3042176" y="0"/>
                  </a:lnTo>
                  <a:lnTo>
                    <a:pt x="3073953" y="2227"/>
                  </a:lnTo>
                  <a:lnTo>
                    <a:pt x="3104817" y="5992"/>
                  </a:lnTo>
                  <a:lnTo>
                    <a:pt x="3141542" y="7264"/>
                  </a:lnTo>
                  <a:lnTo>
                    <a:pt x="3174102" y="12752"/>
                  </a:lnTo>
                  <a:lnTo>
                    <a:pt x="3207753" y="16972"/>
                  </a:lnTo>
                  <a:lnTo>
                    <a:pt x="3241782" y="27284"/>
                  </a:lnTo>
                  <a:lnTo>
                    <a:pt x="3258213" y="30349"/>
                  </a:lnTo>
                  <a:lnTo>
                    <a:pt x="3292123" y="46431"/>
                  </a:lnTo>
                  <a:lnTo>
                    <a:pt x="3313228" y="74904"/>
                  </a:lnTo>
                  <a:lnTo>
                    <a:pt x="3322567" y="94192"/>
                  </a:lnTo>
                  <a:lnTo>
                    <a:pt x="3324452" y="104210"/>
                  </a:lnTo>
                  <a:lnTo>
                    <a:pt x="3323032" y="114307"/>
                  </a:lnTo>
                  <a:lnTo>
                    <a:pt x="3319729" y="131770"/>
                  </a:lnTo>
                  <a:lnTo>
                    <a:pt x="3318523" y="167896"/>
                  </a:lnTo>
                  <a:lnTo>
                    <a:pt x="3316117" y="198136"/>
                  </a:lnTo>
                  <a:lnTo>
                    <a:pt x="3311430" y="236184"/>
                  </a:lnTo>
                  <a:lnTo>
                    <a:pt x="3308601" y="268917"/>
                  </a:lnTo>
                  <a:lnTo>
                    <a:pt x="3304730" y="297807"/>
                  </a:lnTo>
                  <a:lnTo>
                    <a:pt x="3301324" y="327815"/>
                  </a:lnTo>
                  <a:lnTo>
                    <a:pt x="3294953" y="358155"/>
                  </a:lnTo>
                  <a:lnTo>
                    <a:pt x="3289962" y="388595"/>
                  </a:lnTo>
                  <a:lnTo>
                    <a:pt x="3288481" y="419062"/>
                  </a:lnTo>
                  <a:lnTo>
                    <a:pt x="3285785" y="449539"/>
                  </a:lnTo>
                  <a:lnTo>
                    <a:pt x="3281335" y="486132"/>
                  </a:lnTo>
                  <a:lnTo>
                    <a:pt x="3276519" y="518142"/>
                  </a:lnTo>
                  <a:lnTo>
                    <a:pt x="3272542" y="555563"/>
                  </a:lnTo>
                  <a:lnTo>
                    <a:pt x="3267611" y="584716"/>
                  </a:lnTo>
                  <a:lnTo>
                    <a:pt x="3264927" y="614802"/>
                  </a:lnTo>
                  <a:lnTo>
                    <a:pt x="3259992" y="644320"/>
                  </a:lnTo>
                  <a:lnTo>
                    <a:pt x="3255638" y="677477"/>
                  </a:lnTo>
                  <a:lnTo>
                    <a:pt x="3250921" y="712533"/>
                  </a:lnTo>
                  <a:lnTo>
                    <a:pt x="3243905" y="745139"/>
                  </a:lnTo>
                  <a:lnTo>
                    <a:pt x="3236623" y="771022"/>
                  </a:lnTo>
                  <a:lnTo>
                    <a:pt x="3234608" y="783765"/>
                  </a:lnTo>
                  <a:lnTo>
                    <a:pt x="3221603" y="809836"/>
                  </a:lnTo>
                  <a:lnTo>
                    <a:pt x="3205045" y="829118"/>
                  </a:lnTo>
                  <a:lnTo>
                    <a:pt x="3195737" y="834139"/>
                  </a:lnTo>
                  <a:lnTo>
                    <a:pt x="3163622" y="843835"/>
                  </a:lnTo>
                  <a:lnTo>
                    <a:pt x="3125841" y="849911"/>
                  </a:lnTo>
                  <a:lnTo>
                    <a:pt x="3093568" y="847379"/>
                  </a:lnTo>
                  <a:lnTo>
                    <a:pt x="3062180" y="845405"/>
                  </a:lnTo>
                  <a:lnTo>
                    <a:pt x="3030586" y="840681"/>
                  </a:lnTo>
                  <a:lnTo>
                    <a:pt x="2993942" y="838059"/>
                  </a:lnTo>
                  <a:lnTo>
                    <a:pt x="2965884" y="834444"/>
                  </a:lnTo>
                  <a:lnTo>
                    <a:pt x="2936478" y="830016"/>
                  </a:lnTo>
                  <a:lnTo>
                    <a:pt x="2907324" y="826073"/>
                  </a:lnTo>
                  <a:lnTo>
                    <a:pt x="2880254" y="824320"/>
                  </a:lnTo>
                  <a:lnTo>
                    <a:pt x="2851855" y="821282"/>
                  </a:lnTo>
                  <a:lnTo>
                    <a:pt x="2821453" y="817111"/>
                  </a:lnTo>
                  <a:lnTo>
                    <a:pt x="2788186" y="812435"/>
                  </a:lnTo>
                  <a:lnTo>
                    <a:pt x="2753644" y="809791"/>
                  </a:lnTo>
                  <a:lnTo>
                    <a:pt x="2718536" y="807771"/>
                  </a:lnTo>
                  <a:lnTo>
                    <a:pt x="2683178" y="804049"/>
                  </a:lnTo>
                  <a:lnTo>
                    <a:pt x="2647707" y="799573"/>
                  </a:lnTo>
                  <a:lnTo>
                    <a:pt x="2611341" y="794762"/>
                  </a:lnTo>
                  <a:lnTo>
                    <a:pt x="2592160" y="792294"/>
                  </a:lnTo>
                  <a:lnTo>
                    <a:pt x="2572600" y="789801"/>
                  </a:lnTo>
                  <a:lnTo>
                    <a:pt x="2535061" y="787033"/>
                  </a:lnTo>
                  <a:lnTo>
                    <a:pt x="2497776" y="784956"/>
                  </a:lnTo>
                  <a:lnTo>
                    <a:pt x="2478350" y="783217"/>
                  </a:lnTo>
                  <a:lnTo>
                    <a:pt x="2458626" y="781209"/>
                  </a:lnTo>
                  <a:lnTo>
                    <a:pt x="2438705" y="779873"/>
                  </a:lnTo>
                  <a:lnTo>
                    <a:pt x="2418648" y="778980"/>
                  </a:lnTo>
                  <a:lnTo>
                    <a:pt x="2398505" y="778387"/>
                  </a:lnTo>
                  <a:lnTo>
                    <a:pt x="2378303" y="777143"/>
                  </a:lnTo>
                  <a:lnTo>
                    <a:pt x="2358061" y="775467"/>
                  </a:lnTo>
                  <a:lnTo>
                    <a:pt x="2337794" y="773504"/>
                  </a:lnTo>
                  <a:lnTo>
                    <a:pt x="2317509" y="772196"/>
                  </a:lnTo>
                  <a:lnTo>
                    <a:pt x="2297212" y="771322"/>
                  </a:lnTo>
                  <a:lnTo>
                    <a:pt x="2276907" y="770741"/>
                  </a:lnTo>
                  <a:lnTo>
                    <a:pt x="2256599" y="769507"/>
                  </a:lnTo>
                  <a:lnTo>
                    <a:pt x="2236286" y="767837"/>
                  </a:lnTo>
                  <a:lnTo>
                    <a:pt x="2215971" y="765877"/>
                  </a:lnTo>
                  <a:lnTo>
                    <a:pt x="2195654" y="763724"/>
                  </a:lnTo>
                  <a:lnTo>
                    <a:pt x="2175334" y="761442"/>
                  </a:lnTo>
                  <a:lnTo>
                    <a:pt x="2155016" y="759073"/>
                  </a:lnTo>
                  <a:lnTo>
                    <a:pt x="2134698" y="757495"/>
                  </a:lnTo>
                  <a:lnTo>
                    <a:pt x="2114377" y="756443"/>
                  </a:lnTo>
                  <a:lnTo>
                    <a:pt x="2094059" y="755740"/>
                  </a:lnTo>
                  <a:lnTo>
                    <a:pt x="2073738" y="755273"/>
                  </a:lnTo>
                  <a:lnTo>
                    <a:pt x="2053418" y="754961"/>
                  </a:lnTo>
                  <a:lnTo>
                    <a:pt x="2033099" y="754754"/>
                  </a:lnTo>
                  <a:lnTo>
                    <a:pt x="2012779" y="753768"/>
                  </a:lnTo>
                  <a:lnTo>
                    <a:pt x="1992459" y="752265"/>
                  </a:lnTo>
                  <a:lnTo>
                    <a:pt x="1972138" y="750414"/>
                  </a:lnTo>
                  <a:lnTo>
                    <a:pt x="1950972" y="749183"/>
                  </a:lnTo>
                  <a:lnTo>
                    <a:pt x="1929241" y="748361"/>
                  </a:lnTo>
                  <a:lnTo>
                    <a:pt x="1907134" y="747813"/>
                  </a:lnTo>
                  <a:lnTo>
                    <a:pt x="1885622" y="747447"/>
                  </a:lnTo>
                  <a:lnTo>
                    <a:pt x="1864507" y="747204"/>
                  </a:lnTo>
                  <a:lnTo>
                    <a:pt x="1843659" y="747042"/>
                  </a:lnTo>
                  <a:lnTo>
                    <a:pt x="1822138" y="746087"/>
                  </a:lnTo>
                  <a:lnTo>
                    <a:pt x="1800172" y="744603"/>
                  </a:lnTo>
                  <a:lnTo>
                    <a:pt x="1777907" y="742769"/>
                  </a:lnTo>
                  <a:lnTo>
                    <a:pt x="1756292" y="741544"/>
                  </a:lnTo>
                  <a:lnTo>
                    <a:pt x="1735107" y="740728"/>
                  </a:lnTo>
                  <a:lnTo>
                    <a:pt x="1714211" y="740184"/>
                  </a:lnTo>
                  <a:lnTo>
                    <a:pt x="1693507" y="738975"/>
                  </a:lnTo>
                  <a:lnTo>
                    <a:pt x="1672932" y="737322"/>
                  </a:lnTo>
                  <a:lnTo>
                    <a:pt x="1652441" y="735375"/>
                  </a:lnTo>
                  <a:lnTo>
                    <a:pt x="1631159" y="734075"/>
                  </a:lnTo>
                  <a:lnTo>
                    <a:pt x="1609352" y="733210"/>
                  </a:lnTo>
                  <a:lnTo>
                    <a:pt x="1587195" y="732632"/>
                  </a:lnTo>
                  <a:lnTo>
                    <a:pt x="1565650" y="731400"/>
                  </a:lnTo>
                  <a:lnTo>
                    <a:pt x="1544512" y="729733"/>
                  </a:lnTo>
                  <a:lnTo>
                    <a:pt x="1523648" y="727775"/>
                  </a:lnTo>
                  <a:lnTo>
                    <a:pt x="1502966" y="726469"/>
                  </a:lnTo>
                  <a:lnTo>
                    <a:pt x="1482403" y="725598"/>
                  </a:lnTo>
                  <a:lnTo>
                    <a:pt x="1461922" y="725017"/>
                  </a:lnTo>
                  <a:lnTo>
                    <a:pt x="1441495" y="724631"/>
                  </a:lnTo>
                  <a:lnTo>
                    <a:pt x="1421103" y="724374"/>
                  </a:lnTo>
                  <a:lnTo>
                    <a:pt x="1400734" y="724202"/>
                  </a:lnTo>
                  <a:lnTo>
                    <a:pt x="1380383" y="723240"/>
                  </a:lnTo>
                  <a:lnTo>
                    <a:pt x="1360042" y="721753"/>
                  </a:lnTo>
                  <a:lnTo>
                    <a:pt x="1339708" y="719913"/>
                  </a:lnTo>
                  <a:lnTo>
                    <a:pt x="1319378" y="718688"/>
                  </a:lnTo>
                  <a:lnTo>
                    <a:pt x="1299051" y="717871"/>
                  </a:lnTo>
                  <a:lnTo>
                    <a:pt x="1278728" y="717326"/>
                  </a:lnTo>
                  <a:lnTo>
                    <a:pt x="1258405" y="716964"/>
                  </a:lnTo>
                  <a:lnTo>
                    <a:pt x="1238083" y="716721"/>
                  </a:lnTo>
                  <a:lnTo>
                    <a:pt x="1217761" y="716559"/>
                  </a:lnTo>
                  <a:lnTo>
                    <a:pt x="1197440" y="716452"/>
                  </a:lnTo>
                  <a:lnTo>
                    <a:pt x="1177121" y="716380"/>
                  </a:lnTo>
                  <a:lnTo>
                    <a:pt x="1156800" y="716333"/>
                  </a:lnTo>
                  <a:lnTo>
                    <a:pt x="1137326" y="715454"/>
                  </a:lnTo>
                  <a:lnTo>
                    <a:pt x="1099885" y="712221"/>
                  </a:lnTo>
                  <a:lnTo>
                    <a:pt x="1080755" y="711019"/>
                  </a:lnTo>
                  <a:lnTo>
                    <a:pt x="1061231" y="710218"/>
                  </a:lnTo>
                  <a:lnTo>
                    <a:pt x="1041439" y="709685"/>
                  </a:lnTo>
                  <a:lnTo>
                    <a:pt x="1003645" y="709092"/>
                  </a:lnTo>
                  <a:lnTo>
                    <a:pt x="967093" y="707982"/>
                  </a:lnTo>
                  <a:lnTo>
                    <a:pt x="931092" y="704666"/>
                  </a:lnTo>
                  <a:lnTo>
                    <a:pt x="897593" y="702627"/>
                  </a:lnTo>
                  <a:lnTo>
                    <a:pt x="864925" y="701722"/>
                  </a:lnTo>
                  <a:lnTo>
                    <a:pt x="830651" y="701320"/>
                  </a:lnTo>
                  <a:lnTo>
                    <a:pt x="797919" y="698883"/>
                  </a:lnTo>
                  <a:lnTo>
                    <a:pt x="766440" y="695825"/>
                  </a:lnTo>
                  <a:lnTo>
                    <a:pt x="735515" y="694465"/>
                  </a:lnTo>
                  <a:lnTo>
                    <a:pt x="704837" y="693860"/>
                  </a:lnTo>
                  <a:lnTo>
                    <a:pt x="674269" y="692745"/>
                  </a:lnTo>
                  <a:lnTo>
                    <a:pt x="643750" y="689427"/>
                  </a:lnTo>
                  <a:lnTo>
                    <a:pt x="615510" y="687388"/>
                  </a:lnTo>
                  <a:lnTo>
                    <a:pt x="588001" y="686483"/>
                  </a:lnTo>
                  <a:lnTo>
                    <a:pt x="558842" y="686078"/>
                  </a:lnTo>
                  <a:lnTo>
                    <a:pt x="531207" y="683642"/>
                  </a:lnTo>
                  <a:lnTo>
                    <a:pt x="504814" y="680583"/>
                  </a:lnTo>
                  <a:lnTo>
                    <a:pt x="467001" y="678016"/>
                  </a:lnTo>
                  <a:lnTo>
                    <a:pt x="433125" y="673116"/>
                  </a:lnTo>
                  <a:lnTo>
                    <a:pt x="397500" y="671287"/>
                  </a:lnTo>
                  <a:lnTo>
                    <a:pt x="365120" y="669898"/>
                  </a:lnTo>
                  <a:lnTo>
                    <a:pt x="334076" y="665347"/>
                  </a:lnTo>
                  <a:lnTo>
                    <a:pt x="303429" y="663624"/>
                  </a:lnTo>
                  <a:lnTo>
                    <a:pt x="272899" y="663113"/>
                  </a:lnTo>
                  <a:lnTo>
                    <a:pt x="242406" y="662962"/>
                  </a:lnTo>
                  <a:lnTo>
                    <a:pt x="211921" y="662917"/>
                  </a:lnTo>
                  <a:lnTo>
                    <a:pt x="181439" y="662903"/>
                  </a:lnTo>
                  <a:lnTo>
                    <a:pt x="151806" y="662898"/>
                  </a:lnTo>
                  <a:lnTo>
                    <a:pt x="118608" y="662898"/>
                  </a:lnTo>
                  <a:lnTo>
                    <a:pt x="80566" y="662896"/>
                  </a:lnTo>
                  <a:lnTo>
                    <a:pt x="62557" y="665154"/>
                  </a:lnTo>
                  <a:lnTo>
                    <a:pt x="26500" y="670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1052"/>
            <p:cNvSpPr/>
            <p:nvPr/>
          </p:nvSpPr>
          <p:spPr>
            <a:xfrm>
              <a:off x="708660" y="3444240"/>
              <a:ext cx="38101" cy="403861"/>
            </a:xfrm>
            <a:custGeom>
              <a:avLst/>
              <a:gdLst/>
              <a:ahLst/>
              <a:cxnLst/>
              <a:rect l="0" t="0" r="0" b="0"/>
              <a:pathLst>
                <a:path w="38101" h="403861">
                  <a:moveTo>
                    <a:pt x="38100" y="0"/>
                  </a:moveTo>
                  <a:lnTo>
                    <a:pt x="38100" y="34251"/>
                  </a:lnTo>
                  <a:lnTo>
                    <a:pt x="38100" y="63962"/>
                  </a:lnTo>
                  <a:lnTo>
                    <a:pt x="38100" y="92329"/>
                  </a:lnTo>
                  <a:lnTo>
                    <a:pt x="38100" y="124441"/>
                  </a:lnTo>
                  <a:lnTo>
                    <a:pt x="35842" y="160767"/>
                  </a:lnTo>
                  <a:lnTo>
                    <a:pt x="29811" y="198341"/>
                  </a:lnTo>
                  <a:lnTo>
                    <a:pt x="24918" y="236284"/>
                  </a:lnTo>
                  <a:lnTo>
                    <a:pt x="21212" y="272080"/>
                  </a:lnTo>
                  <a:lnTo>
                    <a:pt x="17008" y="304137"/>
                  </a:lnTo>
                  <a:lnTo>
                    <a:pt x="11544" y="341263"/>
                  </a:lnTo>
                  <a:lnTo>
                    <a:pt x="3918" y="377870"/>
                  </a:lnTo>
                  <a:lnTo>
                    <a:pt x="515" y="395493"/>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2" cstate="print"/>
          <a:srcRect/>
          <a:stretch>
            <a:fillRect/>
          </a:stretch>
        </p:blipFill>
        <p:spPr bwMode="auto">
          <a:xfrm>
            <a:off x="0" y="0"/>
            <a:ext cx="6096000" cy="1152525"/>
          </a:xfrm>
          <a:prstGeom prst="rect">
            <a:avLst/>
          </a:prstGeom>
          <a:noFill/>
          <a:ln w="9525">
            <a:noFill/>
            <a:miter lim="800000"/>
            <a:headEnd/>
            <a:tailEnd/>
          </a:ln>
        </p:spPr>
      </p:pic>
      <p:pic>
        <p:nvPicPr>
          <p:cNvPr id="25602" name="Picture 5"/>
          <p:cNvPicPr>
            <a:picLocks noChangeAspect="1" noChangeArrowheads="1"/>
          </p:cNvPicPr>
          <p:nvPr/>
        </p:nvPicPr>
        <p:blipFill>
          <a:blip r:embed="rId3" cstate="print"/>
          <a:srcRect/>
          <a:stretch>
            <a:fillRect/>
          </a:stretch>
        </p:blipFill>
        <p:spPr bwMode="auto">
          <a:xfrm>
            <a:off x="533400" y="946150"/>
            <a:ext cx="8382000" cy="2311400"/>
          </a:xfrm>
          <a:prstGeom prst="rect">
            <a:avLst/>
          </a:prstGeom>
          <a:noFill/>
          <a:ln w="9525">
            <a:noFill/>
            <a:miter lim="800000"/>
            <a:headEnd/>
            <a:tailEnd/>
          </a:ln>
        </p:spPr>
      </p:pic>
      <p:grpSp>
        <p:nvGrpSpPr>
          <p:cNvPr id="26" name="SMARTInkShape-Group12"/>
          <p:cNvGrpSpPr/>
          <p:nvPr/>
        </p:nvGrpSpPr>
        <p:grpSpPr>
          <a:xfrm>
            <a:off x="594453" y="3007745"/>
            <a:ext cx="2590707" cy="1655696"/>
            <a:chOff x="594453" y="3007745"/>
            <a:chExt cx="2590707" cy="1655696"/>
          </a:xfrm>
        </p:grpSpPr>
        <p:sp>
          <p:nvSpPr>
            <p:cNvPr id="4" name="SMARTInkShape-143"/>
            <p:cNvSpPr/>
            <p:nvPr/>
          </p:nvSpPr>
          <p:spPr>
            <a:xfrm>
              <a:off x="2615535" y="4434840"/>
              <a:ext cx="123903" cy="186159"/>
            </a:xfrm>
            <a:custGeom>
              <a:avLst/>
              <a:gdLst/>
              <a:ahLst/>
              <a:cxnLst/>
              <a:rect l="0" t="0" r="0" b="0"/>
              <a:pathLst>
                <a:path w="123903" h="186159">
                  <a:moveTo>
                    <a:pt x="104805" y="15240"/>
                  </a:moveTo>
                  <a:lnTo>
                    <a:pt x="98244" y="15240"/>
                  </a:lnTo>
                  <a:lnTo>
                    <a:pt x="74638" y="24647"/>
                  </a:lnTo>
                  <a:lnTo>
                    <a:pt x="41019" y="49333"/>
                  </a:lnTo>
                  <a:lnTo>
                    <a:pt x="26827" y="64664"/>
                  </a:lnTo>
                  <a:lnTo>
                    <a:pt x="11259" y="99547"/>
                  </a:lnTo>
                  <a:lnTo>
                    <a:pt x="440" y="131193"/>
                  </a:lnTo>
                  <a:lnTo>
                    <a:pt x="0" y="144668"/>
                  </a:lnTo>
                  <a:lnTo>
                    <a:pt x="4821" y="168325"/>
                  </a:lnTo>
                  <a:lnTo>
                    <a:pt x="6822" y="171483"/>
                  </a:lnTo>
                  <a:lnTo>
                    <a:pt x="22830" y="185257"/>
                  </a:lnTo>
                  <a:lnTo>
                    <a:pt x="27295" y="186158"/>
                  </a:lnTo>
                  <a:lnTo>
                    <a:pt x="55870" y="183478"/>
                  </a:lnTo>
                  <a:lnTo>
                    <a:pt x="66405" y="178630"/>
                  </a:lnTo>
                  <a:lnTo>
                    <a:pt x="86965" y="161720"/>
                  </a:lnTo>
                  <a:lnTo>
                    <a:pt x="110938" y="125445"/>
                  </a:lnTo>
                  <a:lnTo>
                    <a:pt x="115997" y="112480"/>
                  </a:lnTo>
                  <a:lnTo>
                    <a:pt x="123902" y="76807"/>
                  </a:lnTo>
                  <a:lnTo>
                    <a:pt x="120720" y="44629"/>
                  </a:lnTo>
                  <a:lnTo>
                    <a:pt x="118801" y="39065"/>
                  </a:lnTo>
                  <a:lnTo>
                    <a:pt x="94844" y="6374"/>
                  </a:lnTo>
                  <a:lnTo>
                    <a:pt x="89653" y="2833"/>
                  </a:lnTo>
                  <a:lnTo>
                    <a:pt x="819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4"/>
            <p:cNvSpPr/>
            <p:nvPr/>
          </p:nvSpPr>
          <p:spPr>
            <a:xfrm>
              <a:off x="2789244" y="4398510"/>
              <a:ext cx="156310" cy="242071"/>
            </a:xfrm>
            <a:custGeom>
              <a:avLst/>
              <a:gdLst/>
              <a:ahLst/>
              <a:cxnLst/>
              <a:rect l="0" t="0" r="0" b="0"/>
              <a:pathLst>
                <a:path w="156310" h="242071">
                  <a:moveTo>
                    <a:pt x="22536" y="21090"/>
                  </a:moveTo>
                  <a:lnTo>
                    <a:pt x="22536" y="57135"/>
                  </a:lnTo>
                  <a:lnTo>
                    <a:pt x="22536" y="90402"/>
                  </a:lnTo>
                  <a:lnTo>
                    <a:pt x="22536" y="127866"/>
                  </a:lnTo>
                  <a:lnTo>
                    <a:pt x="20278" y="156011"/>
                  </a:lnTo>
                  <a:lnTo>
                    <a:pt x="8211" y="192719"/>
                  </a:lnTo>
                  <a:lnTo>
                    <a:pt x="7702" y="198405"/>
                  </a:lnTo>
                  <a:lnTo>
                    <a:pt x="6720" y="200260"/>
                  </a:lnTo>
                  <a:lnTo>
                    <a:pt x="5219" y="201496"/>
                  </a:lnTo>
                  <a:lnTo>
                    <a:pt x="770" y="203481"/>
                  </a:lnTo>
                  <a:lnTo>
                    <a:pt x="406" y="202797"/>
                  </a:lnTo>
                  <a:lnTo>
                    <a:pt x="0" y="199779"/>
                  </a:lnTo>
                  <a:lnTo>
                    <a:pt x="2078" y="195616"/>
                  </a:lnTo>
                  <a:lnTo>
                    <a:pt x="3817" y="193320"/>
                  </a:lnTo>
                  <a:lnTo>
                    <a:pt x="5749" y="186255"/>
                  </a:lnTo>
                  <a:lnTo>
                    <a:pt x="11250" y="148979"/>
                  </a:lnTo>
                  <a:lnTo>
                    <a:pt x="20275" y="114587"/>
                  </a:lnTo>
                  <a:lnTo>
                    <a:pt x="32469" y="82456"/>
                  </a:lnTo>
                  <a:lnTo>
                    <a:pt x="46887" y="51650"/>
                  </a:lnTo>
                  <a:lnTo>
                    <a:pt x="63335" y="28733"/>
                  </a:lnTo>
                  <a:lnTo>
                    <a:pt x="85565" y="10401"/>
                  </a:lnTo>
                  <a:lnTo>
                    <a:pt x="104005" y="885"/>
                  </a:lnTo>
                  <a:lnTo>
                    <a:pt x="107328" y="0"/>
                  </a:lnTo>
                  <a:lnTo>
                    <a:pt x="115537" y="1274"/>
                  </a:lnTo>
                  <a:lnTo>
                    <a:pt x="127420" y="6752"/>
                  </a:lnTo>
                  <a:lnTo>
                    <a:pt x="134344" y="13024"/>
                  </a:lnTo>
                  <a:lnTo>
                    <a:pt x="146069" y="29988"/>
                  </a:lnTo>
                  <a:lnTo>
                    <a:pt x="150296" y="46963"/>
                  </a:lnTo>
                  <a:lnTo>
                    <a:pt x="153982" y="77283"/>
                  </a:lnTo>
                  <a:lnTo>
                    <a:pt x="156309" y="96017"/>
                  </a:lnTo>
                  <a:lnTo>
                    <a:pt x="153706" y="125605"/>
                  </a:lnTo>
                  <a:lnTo>
                    <a:pt x="152559" y="155821"/>
                  </a:lnTo>
                  <a:lnTo>
                    <a:pt x="151372" y="185376"/>
                  </a:lnTo>
                  <a:lnTo>
                    <a:pt x="145174" y="221988"/>
                  </a:lnTo>
                  <a:lnTo>
                    <a:pt x="144550" y="236686"/>
                  </a:lnTo>
                  <a:lnTo>
                    <a:pt x="145365" y="238480"/>
                  </a:lnTo>
                  <a:lnTo>
                    <a:pt x="146755" y="239677"/>
                  </a:lnTo>
                  <a:lnTo>
                    <a:pt x="152075" y="2420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45"/>
            <p:cNvSpPr/>
            <p:nvPr/>
          </p:nvSpPr>
          <p:spPr>
            <a:xfrm>
              <a:off x="3025140" y="4434840"/>
              <a:ext cx="160020" cy="167641"/>
            </a:xfrm>
            <a:custGeom>
              <a:avLst/>
              <a:gdLst/>
              <a:ahLst/>
              <a:cxnLst/>
              <a:rect l="0" t="0" r="0" b="0"/>
              <a:pathLst>
                <a:path w="160020" h="167641">
                  <a:moveTo>
                    <a:pt x="160019" y="0"/>
                  </a:moveTo>
                  <a:lnTo>
                    <a:pt x="126490" y="0"/>
                  </a:lnTo>
                  <a:lnTo>
                    <a:pt x="97069" y="2257"/>
                  </a:lnTo>
                  <a:lnTo>
                    <a:pt x="60697" y="12997"/>
                  </a:lnTo>
                  <a:lnTo>
                    <a:pt x="26870" y="21394"/>
                  </a:lnTo>
                  <a:lnTo>
                    <a:pt x="18151" y="24466"/>
                  </a:lnTo>
                  <a:lnTo>
                    <a:pt x="5655" y="33337"/>
                  </a:lnTo>
                  <a:lnTo>
                    <a:pt x="2513" y="38241"/>
                  </a:lnTo>
                  <a:lnTo>
                    <a:pt x="744" y="45761"/>
                  </a:lnTo>
                  <a:lnTo>
                    <a:pt x="496" y="48287"/>
                  </a:lnTo>
                  <a:lnTo>
                    <a:pt x="2478" y="53352"/>
                  </a:lnTo>
                  <a:lnTo>
                    <a:pt x="4192" y="55888"/>
                  </a:lnTo>
                  <a:lnTo>
                    <a:pt x="41174" y="74507"/>
                  </a:lnTo>
                  <a:lnTo>
                    <a:pt x="76604" y="92920"/>
                  </a:lnTo>
                  <a:lnTo>
                    <a:pt x="106064" y="114829"/>
                  </a:lnTo>
                  <a:lnTo>
                    <a:pt x="125068" y="133686"/>
                  </a:lnTo>
                  <a:lnTo>
                    <a:pt x="127552" y="139284"/>
                  </a:lnTo>
                  <a:lnTo>
                    <a:pt x="127368" y="141963"/>
                  </a:lnTo>
                  <a:lnTo>
                    <a:pt x="124905" y="147197"/>
                  </a:lnTo>
                  <a:lnTo>
                    <a:pt x="114714" y="154903"/>
                  </a:lnTo>
                  <a:lnTo>
                    <a:pt x="100970" y="162549"/>
                  </a:lnTo>
                  <a:lnTo>
                    <a:pt x="82128" y="166131"/>
                  </a:lnTo>
                  <a:lnTo>
                    <a:pt x="46075" y="167341"/>
                  </a:lnTo>
                  <a:lnTo>
                    <a:pt x="10355" y="167580"/>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46"/>
            <p:cNvSpPr/>
            <p:nvPr/>
          </p:nvSpPr>
          <p:spPr>
            <a:xfrm>
              <a:off x="2575559" y="4366259"/>
              <a:ext cx="15242" cy="1"/>
            </a:xfrm>
            <a:custGeom>
              <a:avLst/>
              <a:gdLst/>
              <a:ahLst/>
              <a:cxnLst/>
              <a:rect l="0" t="0" r="0" b="0"/>
              <a:pathLst>
                <a:path w="15242" h="1">
                  <a:moveTo>
                    <a:pt x="1524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47"/>
            <p:cNvSpPr/>
            <p:nvPr/>
          </p:nvSpPr>
          <p:spPr>
            <a:xfrm>
              <a:off x="2522219" y="4526280"/>
              <a:ext cx="22862" cy="137161"/>
            </a:xfrm>
            <a:custGeom>
              <a:avLst/>
              <a:gdLst/>
              <a:ahLst/>
              <a:cxnLst/>
              <a:rect l="0" t="0" r="0" b="0"/>
              <a:pathLst>
                <a:path w="22862" h="137161">
                  <a:moveTo>
                    <a:pt x="22861" y="0"/>
                  </a:moveTo>
                  <a:lnTo>
                    <a:pt x="22861" y="4045"/>
                  </a:lnTo>
                  <a:lnTo>
                    <a:pt x="22014" y="5236"/>
                  </a:lnTo>
                  <a:lnTo>
                    <a:pt x="20603" y="6030"/>
                  </a:lnTo>
                  <a:lnTo>
                    <a:pt x="18815" y="6560"/>
                  </a:lnTo>
                  <a:lnTo>
                    <a:pt x="17624" y="8607"/>
                  </a:lnTo>
                  <a:lnTo>
                    <a:pt x="9349" y="40712"/>
                  </a:lnTo>
                  <a:lnTo>
                    <a:pt x="7772" y="78018"/>
                  </a:lnTo>
                  <a:lnTo>
                    <a:pt x="6841" y="91401"/>
                  </a:lnTo>
                  <a:lnTo>
                    <a:pt x="211" y="128312"/>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48"/>
            <p:cNvSpPr/>
            <p:nvPr/>
          </p:nvSpPr>
          <p:spPr>
            <a:xfrm>
              <a:off x="2400300" y="4320540"/>
              <a:ext cx="30480" cy="342901"/>
            </a:xfrm>
            <a:custGeom>
              <a:avLst/>
              <a:gdLst/>
              <a:ahLst/>
              <a:cxnLst/>
              <a:rect l="0" t="0" r="0" b="0"/>
              <a:pathLst>
                <a:path w="30480" h="342901">
                  <a:moveTo>
                    <a:pt x="30479" y="0"/>
                  </a:moveTo>
                  <a:lnTo>
                    <a:pt x="29633" y="26491"/>
                  </a:lnTo>
                  <a:lnTo>
                    <a:pt x="19873" y="59033"/>
                  </a:lnTo>
                  <a:lnTo>
                    <a:pt x="12567" y="87294"/>
                  </a:lnTo>
                  <a:lnTo>
                    <a:pt x="9086" y="117117"/>
                  </a:lnTo>
                  <a:lnTo>
                    <a:pt x="8054" y="151447"/>
                  </a:lnTo>
                  <a:lnTo>
                    <a:pt x="3703" y="188430"/>
                  </a:lnTo>
                  <a:lnTo>
                    <a:pt x="1097" y="222154"/>
                  </a:lnTo>
                  <a:lnTo>
                    <a:pt x="325" y="257640"/>
                  </a:lnTo>
                  <a:lnTo>
                    <a:pt x="64" y="295390"/>
                  </a:lnTo>
                  <a:lnTo>
                    <a:pt x="8" y="33099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49"/>
            <p:cNvSpPr/>
            <p:nvPr/>
          </p:nvSpPr>
          <p:spPr>
            <a:xfrm>
              <a:off x="2125979" y="4435440"/>
              <a:ext cx="160022" cy="204339"/>
            </a:xfrm>
            <a:custGeom>
              <a:avLst/>
              <a:gdLst/>
              <a:ahLst/>
              <a:cxnLst/>
              <a:rect l="0" t="0" r="0" b="0"/>
              <a:pathLst>
                <a:path w="160022" h="204339">
                  <a:moveTo>
                    <a:pt x="0" y="106079"/>
                  </a:moveTo>
                  <a:lnTo>
                    <a:pt x="0" y="112640"/>
                  </a:lnTo>
                  <a:lnTo>
                    <a:pt x="6561" y="120167"/>
                  </a:lnTo>
                  <a:lnTo>
                    <a:pt x="18732" y="126329"/>
                  </a:lnTo>
                  <a:lnTo>
                    <a:pt x="24694" y="127779"/>
                  </a:lnTo>
                  <a:lnTo>
                    <a:pt x="57745" y="122277"/>
                  </a:lnTo>
                  <a:lnTo>
                    <a:pt x="88841" y="110798"/>
                  </a:lnTo>
                  <a:lnTo>
                    <a:pt x="114293" y="96154"/>
                  </a:lnTo>
                  <a:lnTo>
                    <a:pt x="127280" y="82536"/>
                  </a:lnTo>
                  <a:lnTo>
                    <a:pt x="139254" y="58719"/>
                  </a:lnTo>
                  <a:lnTo>
                    <a:pt x="144053" y="30333"/>
                  </a:lnTo>
                  <a:lnTo>
                    <a:pt x="144295" y="25102"/>
                  </a:lnTo>
                  <a:lnTo>
                    <a:pt x="140049" y="14774"/>
                  </a:lnTo>
                  <a:lnTo>
                    <a:pt x="133364" y="6233"/>
                  </a:lnTo>
                  <a:lnTo>
                    <a:pt x="127571" y="2436"/>
                  </a:lnTo>
                  <a:lnTo>
                    <a:pt x="110870" y="0"/>
                  </a:lnTo>
                  <a:lnTo>
                    <a:pt x="96257" y="424"/>
                  </a:lnTo>
                  <a:lnTo>
                    <a:pt x="86243" y="3524"/>
                  </a:lnTo>
                  <a:lnTo>
                    <a:pt x="66017" y="18496"/>
                  </a:lnTo>
                  <a:lnTo>
                    <a:pt x="35559" y="49468"/>
                  </a:lnTo>
                  <a:lnTo>
                    <a:pt x="17498" y="82323"/>
                  </a:lnTo>
                  <a:lnTo>
                    <a:pt x="10547" y="105814"/>
                  </a:lnTo>
                  <a:lnTo>
                    <a:pt x="9768" y="121202"/>
                  </a:lnTo>
                  <a:lnTo>
                    <a:pt x="16166" y="149518"/>
                  </a:lnTo>
                  <a:lnTo>
                    <a:pt x="25583" y="171669"/>
                  </a:lnTo>
                  <a:lnTo>
                    <a:pt x="35077" y="179821"/>
                  </a:lnTo>
                  <a:lnTo>
                    <a:pt x="68315" y="201077"/>
                  </a:lnTo>
                  <a:lnTo>
                    <a:pt x="92893" y="204338"/>
                  </a:lnTo>
                  <a:lnTo>
                    <a:pt x="129732" y="196745"/>
                  </a:lnTo>
                  <a:lnTo>
                    <a:pt x="160021" y="189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0"/>
            <p:cNvSpPr/>
            <p:nvPr/>
          </p:nvSpPr>
          <p:spPr>
            <a:xfrm>
              <a:off x="1884057" y="4328334"/>
              <a:ext cx="158103" cy="334610"/>
            </a:xfrm>
            <a:custGeom>
              <a:avLst/>
              <a:gdLst/>
              <a:ahLst/>
              <a:cxnLst/>
              <a:rect l="0" t="0" r="0" b="0"/>
              <a:pathLst>
                <a:path w="158103" h="334610">
                  <a:moveTo>
                    <a:pt x="81902" y="175085"/>
                  </a:moveTo>
                  <a:lnTo>
                    <a:pt x="81902" y="171040"/>
                  </a:lnTo>
                  <a:lnTo>
                    <a:pt x="81056" y="169849"/>
                  </a:lnTo>
                  <a:lnTo>
                    <a:pt x="79645" y="169055"/>
                  </a:lnTo>
                  <a:lnTo>
                    <a:pt x="71297" y="167779"/>
                  </a:lnTo>
                  <a:lnTo>
                    <a:pt x="66464" y="169863"/>
                  </a:lnTo>
                  <a:lnTo>
                    <a:pt x="44826" y="189431"/>
                  </a:lnTo>
                  <a:lnTo>
                    <a:pt x="22290" y="224971"/>
                  </a:lnTo>
                  <a:lnTo>
                    <a:pt x="6215" y="259454"/>
                  </a:lnTo>
                  <a:lnTo>
                    <a:pt x="492" y="281928"/>
                  </a:lnTo>
                  <a:lnTo>
                    <a:pt x="0" y="296231"/>
                  </a:lnTo>
                  <a:lnTo>
                    <a:pt x="4483" y="312957"/>
                  </a:lnTo>
                  <a:lnTo>
                    <a:pt x="13583" y="326622"/>
                  </a:lnTo>
                  <a:lnTo>
                    <a:pt x="16036" y="329450"/>
                  </a:lnTo>
                  <a:lnTo>
                    <a:pt x="23278" y="332592"/>
                  </a:lnTo>
                  <a:lnTo>
                    <a:pt x="41724" y="334609"/>
                  </a:lnTo>
                  <a:lnTo>
                    <a:pt x="56639" y="330913"/>
                  </a:lnTo>
                  <a:lnTo>
                    <a:pt x="76850" y="315996"/>
                  </a:lnTo>
                  <a:lnTo>
                    <a:pt x="102226" y="287705"/>
                  </a:lnTo>
                  <a:lnTo>
                    <a:pt x="119334" y="251064"/>
                  </a:lnTo>
                  <a:lnTo>
                    <a:pt x="130030" y="216717"/>
                  </a:lnTo>
                  <a:lnTo>
                    <a:pt x="137743" y="187326"/>
                  </a:lnTo>
                  <a:lnTo>
                    <a:pt x="141346" y="157170"/>
                  </a:lnTo>
                  <a:lnTo>
                    <a:pt x="138368" y="126785"/>
                  </a:lnTo>
                  <a:lnTo>
                    <a:pt x="135013" y="92261"/>
                  </a:lnTo>
                  <a:lnTo>
                    <a:pt x="129333" y="60982"/>
                  </a:lnTo>
                  <a:lnTo>
                    <a:pt x="125872" y="40241"/>
                  </a:lnTo>
                  <a:lnTo>
                    <a:pt x="121162" y="18063"/>
                  </a:lnTo>
                  <a:lnTo>
                    <a:pt x="120011" y="0"/>
                  </a:lnTo>
                  <a:lnTo>
                    <a:pt x="120003" y="32393"/>
                  </a:lnTo>
                  <a:lnTo>
                    <a:pt x="120849" y="67282"/>
                  </a:lnTo>
                  <a:lnTo>
                    <a:pt x="125239" y="97612"/>
                  </a:lnTo>
                  <a:lnTo>
                    <a:pt x="128610" y="133033"/>
                  </a:lnTo>
                  <a:lnTo>
                    <a:pt x="138734" y="170340"/>
                  </a:lnTo>
                  <a:lnTo>
                    <a:pt x="146625" y="208204"/>
                  </a:lnTo>
                  <a:lnTo>
                    <a:pt x="149340" y="244541"/>
                  </a:lnTo>
                  <a:lnTo>
                    <a:pt x="150257" y="278175"/>
                  </a:lnTo>
                  <a:lnTo>
                    <a:pt x="151229" y="290330"/>
                  </a:lnTo>
                  <a:lnTo>
                    <a:pt x="157961" y="321229"/>
                  </a:lnTo>
                  <a:lnTo>
                    <a:pt x="158102" y="3274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1"/>
            <p:cNvSpPr/>
            <p:nvPr/>
          </p:nvSpPr>
          <p:spPr>
            <a:xfrm>
              <a:off x="1267192" y="4419803"/>
              <a:ext cx="538749" cy="213157"/>
            </a:xfrm>
            <a:custGeom>
              <a:avLst/>
              <a:gdLst/>
              <a:ahLst/>
              <a:cxnLst/>
              <a:rect l="0" t="0" r="0" b="0"/>
              <a:pathLst>
                <a:path w="538749" h="213157">
                  <a:moveTo>
                    <a:pt x="142508" y="30277"/>
                  </a:moveTo>
                  <a:lnTo>
                    <a:pt x="138462" y="30277"/>
                  </a:lnTo>
                  <a:lnTo>
                    <a:pt x="134219" y="28019"/>
                  </a:lnTo>
                  <a:lnTo>
                    <a:pt x="131902" y="26231"/>
                  </a:lnTo>
                  <a:lnTo>
                    <a:pt x="124812" y="24245"/>
                  </a:lnTo>
                  <a:lnTo>
                    <a:pt x="110508" y="22970"/>
                  </a:lnTo>
                  <a:lnTo>
                    <a:pt x="104861" y="25054"/>
                  </a:lnTo>
                  <a:lnTo>
                    <a:pt x="72003" y="44622"/>
                  </a:lnTo>
                  <a:lnTo>
                    <a:pt x="43863" y="76882"/>
                  </a:lnTo>
                  <a:lnTo>
                    <a:pt x="13712" y="113367"/>
                  </a:lnTo>
                  <a:lnTo>
                    <a:pt x="2840" y="130908"/>
                  </a:lnTo>
                  <a:lnTo>
                    <a:pt x="0" y="141606"/>
                  </a:lnTo>
                  <a:lnTo>
                    <a:pt x="995" y="152005"/>
                  </a:lnTo>
                  <a:lnTo>
                    <a:pt x="4260" y="161425"/>
                  </a:lnTo>
                  <a:lnTo>
                    <a:pt x="8533" y="168433"/>
                  </a:lnTo>
                  <a:lnTo>
                    <a:pt x="19744" y="177139"/>
                  </a:lnTo>
                  <a:lnTo>
                    <a:pt x="33790" y="181036"/>
                  </a:lnTo>
                  <a:lnTo>
                    <a:pt x="43671" y="179689"/>
                  </a:lnTo>
                  <a:lnTo>
                    <a:pt x="74960" y="169583"/>
                  </a:lnTo>
                  <a:lnTo>
                    <a:pt x="112164" y="153179"/>
                  </a:lnTo>
                  <a:lnTo>
                    <a:pt x="130883" y="143080"/>
                  </a:lnTo>
                  <a:lnTo>
                    <a:pt x="139599" y="132905"/>
                  </a:lnTo>
                  <a:lnTo>
                    <a:pt x="159750" y="99170"/>
                  </a:lnTo>
                  <a:lnTo>
                    <a:pt x="167104" y="88836"/>
                  </a:lnTo>
                  <a:lnTo>
                    <a:pt x="180574" y="53280"/>
                  </a:lnTo>
                  <a:lnTo>
                    <a:pt x="180607" y="88964"/>
                  </a:lnTo>
                  <a:lnTo>
                    <a:pt x="180607" y="122420"/>
                  </a:lnTo>
                  <a:lnTo>
                    <a:pt x="182865" y="144785"/>
                  </a:lnTo>
                  <a:lnTo>
                    <a:pt x="191213" y="171053"/>
                  </a:lnTo>
                  <a:lnTo>
                    <a:pt x="198520" y="183278"/>
                  </a:lnTo>
                  <a:lnTo>
                    <a:pt x="210092" y="192262"/>
                  </a:lnTo>
                  <a:lnTo>
                    <a:pt x="224245" y="196241"/>
                  </a:lnTo>
                  <a:lnTo>
                    <a:pt x="235118" y="197420"/>
                  </a:lnTo>
                  <a:lnTo>
                    <a:pt x="240959" y="195438"/>
                  </a:lnTo>
                  <a:lnTo>
                    <a:pt x="269918" y="175946"/>
                  </a:lnTo>
                  <a:lnTo>
                    <a:pt x="280824" y="157823"/>
                  </a:lnTo>
                  <a:lnTo>
                    <a:pt x="294725" y="121454"/>
                  </a:lnTo>
                  <a:lnTo>
                    <a:pt x="309077" y="87140"/>
                  </a:lnTo>
                  <a:lnTo>
                    <a:pt x="322134" y="54679"/>
                  </a:lnTo>
                  <a:lnTo>
                    <a:pt x="329409" y="35720"/>
                  </a:lnTo>
                  <a:lnTo>
                    <a:pt x="334554" y="11502"/>
                  </a:lnTo>
                  <a:lnTo>
                    <a:pt x="339428" y="2109"/>
                  </a:lnTo>
                  <a:lnTo>
                    <a:pt x="340674" y="1338"/>
                  </a:lnTo>
                  <a:lnTo>
                    <a:pt x="347083" y="0"/>
                  </a:lnTo>
                  <a:lnTo>
                    <a:pt x="343857" y="3902"/>
                  </a:lnTo>
                  <a:lnTo>
                    <a:pt x="343627" y="6767"/>
                  </a:lnTo>
                  <a:lnTo>
                    <a:pt x="347730" y="39289"/>
                  </a:lnTo>
                  <a:lnTo>
                    <a:pt x="352225" y="76180"/>
                  </a:lnTo>
                  <a:lnTo>
                    <a:pt x="354301" y="112596"/>
                  </a:lnTo>
                  <a:lnTo>
                    <a:pt x="349694" y="150144"/>
                  </a:lnTo>
                  <a:lnTo>
                    <a:pt x="348375" y="187190"/>
                  </a:lnTo>
                  <a:lnTo>
                    <a:pt x="348332" y="190765"/>
                  </a:lnTo>
                  <a:lnTo>
                    <a:pt x="346027" y="196996"/>
                  </a:lnTo>
                  <a:lnTo>
                    <a:pt x="340943" y="205037"/>
                  </a:lnTo>
                  <a:lnTo>
                    <a:pt x="340655" y="194887"/>
                  </a:lnTo>
                  <a:lnTo>
                    <a:pt x="349236" y="158487"/>
                  </a:lnTo>
                  <a:lnTo>
                    <a:pt x="362429" y="126816"/>
                  </a:lnTo>
                  <a:lnTo>
                    <a:pt x="373052" y="98109"/>
                  </a:lnTo>
                  <a:lnTo>
                    <a:pt x="391812" y="62114"/>
                  </a:lnTo>
                  <a:lnTo>
                    <a:pt x="428502" y="25762"/>
                  </a:lnTo>
                  <a:lnTo>
                    <a:pt x="439232" y="19803"/>
                  </a:lnTo>
                  <a:lnTo>
                    <a:pt x="459918" y="15978"/>
                  </a:lnTo>
                  <a:lnTo>
                    <a:pt x="475221" y="15315"/>
                  </a:lnTo>
                  <a:lnTo>
                    <a:pt x="483138" y="17418"/>
                  </a:lnTo>
                  <a:lnTo>
                    <a:pt x="494613" y="25620"/>
                  </a:lnTo>
                  <a:lnTo>
                    <a:pt x="506479" y="38775"/>
                  </a:lnTo>
                  <a:lnTo>
                    <a:pt x="509616" y="43562"/>
                  </a:lnTo>
                  <a:lnTo>
                    <a:pt x="517319" y="76743"/>
                  </a:lnTo>
                  <a:lnTo>
                    <a:pt x="522693" y="114195"/>
                  </a:lnTo>
                  <a:lnTo>
                    <a:pt x="523400" y="148165"/>
                  </a:lnTo>
                  <a:lnTo>
                    <a:pt x="523498" y="182521"/>
                  </a:lnTo>
                  <a:lnTo>
                    <a:pt x="525761" y="189098"/>
                  </a:lnTo>
                  <a:lnTo>
                    <a:pt x="528742" y="194844"/>
                  </a:lnTo>
                  <a:lnTo>
                    <a:pt x="531267" y="202839"/>
                  </a:lnTo>
                  <a:lnTo>
                    <a:pt x="538748" y="2131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2"/>
            <p:cNvSpPr/>
            <p:nvPr/>
          </p:nvSpPr>
          <p:spPr>
            <a:xfrm>
              <a:off x="953298" y="4237245"/>
              <a:ext cx="220151" cy="357120"/>
            </a:xfrm>
            <a:custGeom>
              <a:avLst/>
              <a:gdLst/>
              <a:ahLst/>
              <a:cxnLst/>
              <a:rect l="0" t="0" r="0" b="0"/>
              <a:pathLst>
                <a:path w="220151" h="357120">
                  <a:moveTo>
                    <a:pt x="121122" y="235695"/>
                  </a:moveTo>
                  <a:lnTo>
                    <a:pt x="121122" y="224343"/>
                  </a:lnTo>
                  <a:lnTo>
                    <a:pt x="120275" y="223047"/>
                  </a:lnTo>
                  <a:lnTo>
                    <a:pt x="118864" y="222183"/>
                  </a:lnTo>
                  <a:lnTo>
                    <a:pt x="117076" y="221606"/>
                  </a:lnTo>
                  <a:lnTo>
                    <a:pt x="115885" y="220376"/>
                  </a:lnTo>
                  <a:lnTo>
                    <a:pt x="114561" y="216751"/>
                  </a:lnTo>
                  <a:lnTo>
                    <a:pt x="113361" y="215445"/>
                  </a:lnTo>
                  <a:lnTo>
                    <a:pt x="109770" y="213995"/>
                  </a:lnTo>
                  <a:lnTo>
                    <a:pt x="85011" y="212936"/>
                  </a:lnTo>
                  <a:lnTo>
                    <a:pt x="77415" y="215138"/>
                  </a:lnTo>
                  <a:lnTo>
                    <a:pt x="66120" y="223395"/>
                  </a:lnTo>
                  <a:lnTo>
                    <a:pt x="32124" y="253671"/>
                  </a:lnTo>
                  <a:lnTo>
                    <a:pt x="8294" y="290334"/>
                  </a:lnTo>
                  <a:lnTo>
                    <a:pt x="1896" y="312280"/>
                  </a:lnTo>
                  <a:lnTo>
                    <a:pt x="0" y="330824"/>
                  </a:lnTo>
                  <a:lnTo>
                    <a:pt x="1814" y="339498"/>
                  </a:lnTo>
                  <a:lnTo>
                    <a:pt x="3483" y="342997"/>
                  </a:lnTo>
                  <a:lnTo>
                    <a:pt x="9853" y="349143"/>
                  </a:lnTo>
                  <a:lnTo>
                    <a:pt x="18329" y="353849"/>
                  </a:lnTo>
                  <a:lnTo>
                    <a:pt x="39825" y="356871"/>
                  </a:lnTo>
                  <a:lnTo>
                    <a:pt x="46604" y="357119"/>
                  </a:lnTo>
                  <a:lnTo>
                    <a:pt x="60909" y="352878"/>
                  </a:lnTo>
                  <a:lnTo>
                    <a:pt x="98360" y="335981"/>
                  </a:lnTo>
                  <a:lnTo>
                    <a:pt x="136374" y="307478"/>
                  </a:lnTo>
                  <a:lnTo>
                    <a:pt x="155180" y="283681"/>
                  </a:lnTo>
                  <a:lnTo>
                    <a:pt x="175858" y="246145"/>
                  </a:lnTo>
                  <a:lnTo>
                    <a:pt x="191232" y="208878"/>
                  </a:lnTo>
                  <a:lnTo>
                    <a:pt x="203137" y="175820"/>
                  </a:lnTo>
                  <a:lnTo>
                    <a:pt x="209769" y="144576"/>
                  </a:lnTo>
                  <a:lnTo>
                    <a:pt x="213992" y="113870"/>
                  </a:lnTo>
                  <a:lnTo>
                    <a:pt x="218959" y="77199"/>
                  </a:lnTo>
                  <a:lnTo>
                    <a:pt x="219940" y="45496"/>
                  </a:lnTo>
                  <a:lnTo>
                    <a:pt x="220150" y="15224"/>
                  </a:lnTo>
                  <a:lnTo>
                    <a:pt x="217910" y="8450"/>
                  </a:lnTo>
                  <a:lnTo>
                    <a:pt x="212874" y="0"/>
                  </a:lnTo>
                  <a:lnTo>
                    <a:pt x="210316" y="34887"/>
                  </a:lnTo>
                  <a:lnTo>
                    <a:pt x="206003" y="71569"/>
                  </a:lnTo>
                  <a:lnTo>
                    <a:pt x="201211" y="105408"/>
                  </a:lnTo>
                  <a:lnTo>
                    <a:pt x="194535" y="132070"/>
                  </a:lnTo>
                  <a:lnTo>
                    <a:pt x="186770" y="160005"/>
                  </a:lnTo>
                  <a:lnTo>
                    <a:pt x="180496" y="186533"/>
                  </a:lnTo>
                  <a:lnTo>
                    <a:pt x="174886" y="212434"/>
                  </a:lnTo>
                  <a:lnTo>
                    <a:pt x="166967" y="248558"/>
                  </a:lnTo>
                  <a:lnTo>
                    <a:pt x="161516" y="278453"/>
                  </a:lnTo>
                  <a:lnTo>
                    <a:pt x="161088" y="294491"/>
                  </a:lnTo>
                  <a:lnTo>
                    <a:pt x="167712" y="318585"/>
                  </a:lnTo>
                  <a:lnTo>
                    <a:pt x="174719" y="332221"/>
                  </a:lnTo>
                  <a:lnTo>
                    <a:pt x="179656" y="337862"/>
                  </a:lnTo>
                  <a:lnTo>
                    <a:pt x="197322" y="3499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3"/>
            <p:cNvSpPr/>
            <p:nvPr/>
          </p:nvSpPr>
          <p:spPr>
            <a:xfrm>
              <a:off x="666169" y="4518659"/>
              <a:ext cx="156792" cy="7622"/>
            </a:xfrm>
            <a:custGeom>
              <a:avLst/>
              <a:gdLst/>
              <a:ahLst/>
              <a:cxnLst/>
              <a:rect l="0" t="0" r="0" b="0"/>
              <a:pathLst>
                <a:path w="156792" h="7622">
                  <a:moveTo>
                    <a:pt x="4391" y="7621"/>
                  </a:moveTo>
                  <a:lnTo>
                    <a:pt x="0" y="7621"/>
                  </a:lnTo>
                  <a:lnTo>
                    <a:pt x="31685" y="6774"/>
                  </a:lnTo>
                  <a:lnTo>
                    <a:pt x="65935" y="1060"/>
                  </a:lnTo>
                  <a:lnTo>
                    <a:pt x="103527" y="140"/>
                  </a:lnTo>
                  <a:lnTo>
                    <a:pt x="140888" y="13"/>
                  </a:lnTo>
                  <a:lnTo>
                    <a:pt x="1567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4"/>
            <p:cNvSpPr/>
            <p:nvPr/>
          </p:nvSpPr>
          <p:spPr>
            <a:xfrm>
              <a:off x="1447800" y="3947159"/>
              <a:ext cx="106680" cy="186677"/>
            </a:xfrm>
            <a:custGeom>
              <a:avLst/>
              <a:gdLst/>
              <a:ahLst/>
              <a:cxnLst/>
              <a:rect l="0" t="0" r="0" b="0"/>
              <a:pathLst>
                <a:path w="106680" h="186677">
                  <a:moveTo>
                    <a:pt x="0" y="76200"/>
                  </a:moveTo>
                  <a:lnTo>
                    <a:pt x="4045" y="76200"/>
                  </a:lnTo>
                  <a:lnTo>
                    <a:pt x="5236" y="77047"/>
                  </a:lnTo>
                  <a:lnTo>
                    <a:pt x="6031" y="78458"/>
                  </a:lnTo>
                  <a:lnTo>
                    <a:pt x="6560" y="80245"/>
                  </a:lnTo>
                  <a:lnTo>
                    <a:pt x="12647" y="90044"/>
                  </a:lnTo>
                  <a:lnTo>
                    <a:pt x="19184" y="127144"/>
                  </a:lnTo>
                  <a:lnTo>
                    <a:pt x="22644" y="162569"/>
                  </a:lnTo>
                  <a:lnTo>
                    <a:pt x="22764" y="172725"/>
                  </a:lnTo>
                  <a:lnTo>
                    <a:pt x="21949" y="176110"/>
                  </a:lnTo>
                  <a:lnTo>
                    <a:pt x="20559" y="178367"/>
                  </a:lnTo>
                  <a:lnTo>
                    <a:pt x="18786" y="179871"/>
                  </a:lnTo>
                  <a:lnTo>
                    <a:pt x="16816" y="183801"/>
                  </a:lnTo>
                  <a:lnTo>
                    <a:pt x="16290" y="186034"/>
                  </a:lnTo>
                  <a:lnTo>
                    <a:pt x="15093" y="186676"/>
                  </a:lnTo>
                  <a:lnTo>
                    <a:pt x="13449" y="186258"/>
                  </a:lnTo>
                  <a:lnTo>
                    <a:pt x="8771" y="183547"/>
                  </a:lnTo>
                  <a:lnTo>
                    <a:pt x="7639" y="146466"/>
                  </a:lnTo>
                  <a:lnTo>
                    <a:pt x="9881" y="120748"/>
                  </a:lnTo>
                  <a:lnTo>
                    <a:pt x="21464" y="84513"/>
                  </a:lnTo>
                  <a:lnTo>
                    <a:pt x="43346" y="51084"/>
                  </a:lnTo>
                  <a:lnTo>
                    <a:pt x="71357" y="21192"/>
                  </a:lnTo>
                  <a:lnTo>
                    <a:pt x="95537" y="3687"/>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5"/>
            <p:cNvSpPr/>
            <p:nvPr/>
          </p:nvSpPr>
          <p:spPr>
            <a:xfrm>
              <a:off x="1198443" y="3970019"/>
              <a:ext cx="163955" cy="144637"/>
            </a:xfrm>
            <a:custGeom>
              <a:avLst/>
              <a:gdLst/>
              <a:ahLst/>
              <a:cxnLst/>
              <a:rect l="0" t="0" r="0" b="0"/>
              <a:pathLst>
                <a:path w="163955" h="144637">
                  <a:moveTo>
                    <a:pt x="127436" y="0"/>
                  </a:moveTo>
                  <a:lnTo>
                    <a:pt x="100798" y="847"/>
                  </a:lnTo>
                  <a:lnTo>
                    <a:pt x="76473" y="10607"/>
                  </a:lnTo>
                  <a:lnTo>
                    <a:pt x="42097" y="32001"/>
                  </a:lnTo>
                  <a:lnTo>
                    <a:pt x="32217" y="42163"/>
                  </a:lnTo>
                  <a:lnTo>
                    <a:pt x="7442" y="78146"/>
                  </a:lnTo>
                  <a:lnTo>
                    <a:pt x="725" y="97379"/>
                  </a:lnTo>
                  <a:lnTo>
                    <a:pt x="0" y="108473"/>
                  </a:lnTo>
                  <a:lnTo>
                    <a:pt x="2500" y="119048"/>
                  </a:lnTo>
                  <a:lnTo>
                    <a:pt x="8691" y="127135"/>
                  </a:lnTo>
                  <a:lnTo>
                    <a:pt x="26464" y="139225"/>
                  </a:lnTo>
                  <a:lnTo>
                    <a:pt x="45308" y="143135"/>
                  </a:lnTo>
                  <a:lnTo>
                    <a:pt x="82924" y="144636"/>
                  </a:lnTo>
                  <a:lnTo>
                    <a:pt x="119975" y="130441"/>
                  </a:lnTo>
                  <a:lnTo>
                    <a:pt x="133434" y="124014"/>
                  </a:lnTo>
                  <a:lnTo>
                    <a:pt x="145771" y="110876"/>
                  </a:lnTo>
                  <a:lnTo>
                    <a:pt x="160195" y="86244"/>
                  </a:lnTo>
                  <a:lnTo>
                    <a:pt x="163954" y="71086"/>
                  </a:lnTo>
                  <a:lnTo>
                    <a:pt x="162575" y="60945"/>
                  </a:lnTo>
                  <a:lnTo>
                    <a:pt x="152447" y="36405"/>
                  </a:lnTo>
                  <a:lnTo>
                    <a:pt x="147583" y="29445"/>
                  </a:lnTo>
                  <a:lnTo>
                    <a:pt x="136040" y="20766"/>
                  </a:lnTo>
                  <a:lnTo>
                    <a:pt x="112334" y="9425"/>
                  </a:lnTo>
                  <a:lnTo>
                    <a:pt x="104577"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6"/>
            <p:cNvSpPr/>
            <p:nvPr/>
          </p:nvSpPr>
          <p:spPr>
            <a:xfrm>
              <a:off x="1036320" y="4023359"/>
              <a:ext cx="99060" cy="7622"/>
            </a:xfrm>
            <a:custGeom>
              <a:avLst/>
              <a:gdLst/>
              <a:ahLst/>
              <a:cxnLst/>
              <a:rect l="0" t="0" r="0" b="0"/>
              <a:pathLst>
                <a:path w="99060" h="7622">
                  <a:moveTo>
                    <a:pt x="0" y="7621"/>
                  </a:moveTo>
                  <a:lnTo>
                    <a:pt x="10605" y="7621"/>
                  </a:lnTo>
                  <a:lnTo>
                    <a:pt x="46200" y="707"/>
                  </a:lnTo>
                  <a:lnTo>
                    <a:pt x="81479" y="93"/>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57"/>
            <p:cNvSpPr/>
            <p:nvPr/>
          </p:nvSpPr>
          <p:spPr>
            <a:xfrm>
              <a:off x="1068412" y="3798744"/>
              <a:ext cx="181268" cy="316057"/>
            </a:xfrm>
            <a:custGeom>
              <a:avLst/>
              <a:gdLst/>
              <a:ahLst/>
              <a:cxnLst/>
              <a:rect l="0" t="0" r="0" b="0"/>
              <a:pathLst>
                <a:path w="181268" h="316057">
                  <a:moveTo>
                    <a:pt x="181267" y="26496"/>
                  </a:moveTo>
                  <a:lnTo>
                    <a:pt x="181267" y="19935"/>
                  </a:lnTo>
                  <a:lnTo>
                    <a:pt x="180421" y="19582"/>
                  </a:lnTo>
                  <a:lnTo>
                    <a:pt x="177222" y="19189"/>
                  </a:lnTo>
                  <a:lnTo>
                    <a:pt x="172979" y="16757"/>
                  </a:lnTo>
                  <a:lnTo>
                    <a:pt x="159310" y="8297"/>
                  </a:lnTo>
                  <a:lnTo>
                    <a:pt x="130324" y="0"/>
                  </a:lnTo>
                  <a:lnTo>
                    <a:pt x="120244" y="44"/>
                  </a:lnTo>
                  <a:lnTo>
                    <a:pt x="84744" y="7470"/>
                  </a:lnTo>
                  <a:lnTo>
                    <a:pt x="47706" y="28090"/>
                  </a:lnTo>
                  <a:lnTo>
                    <a:pt x="35766" y="36375"/>
                  </a:lnTo>
                  <a:lnTo>
                    <a:pt x="12306" y="69038"/>
                  </a:lnTo>
                  <a:lnTo>
                    <a:pt x="2015" y="90716"/>
                  </a:lnTo>
                  <a:lnTo>
                    <a:pt x="0" y="104144"/>
                  </a:lnTo>
                  <a:lnTo>
                    <a:pt x="4631" y="140986"/>
                  </a:lnTo>
                  <a:lnTo>
                    <a:pt x="11910" y="178920"/>
                  </a:lnTo>
                  <a:lnTo>
                    <a:pt x="19851" y="216999"/>
                  </a:lnTo>
                  <a:lnTo>
                    <a:pt x="27095" y="249065"/>
                  </a:lnTo>
                  <a:lnTo>
                    <a:pt x="28712" y="285046"/>
                  </a:lnTo>
                  <a:lnTo>
                    <a:pt x="28837" y="301746"/>
                  </a:lnTo>
                  <a:lnTo>
                    <a:pt x="26596" y="307720"/>
                  </a:lnTo>
                  <a:lnTo>
                    <a:pt x="24813" y="310498"/>
                  </a:lnTo>
                  <a:lnTo>
                    <a:pt x="22778" y="312351"/>
                  </a:lnTo>
                  <a:lnTo>
                    <a:pt x="13627" y="3160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8"/>
            <p:cNvSpPr/>
            <p:nvPr/>
          </p:nvSpPr>
          <p:spPr>
            <a:xfrm>
              <a:off x="746760" y="3954780"/>
              <a:ext cx="106680" cy="7621"/>
            </a:xfrm>
            <a:custGeom>
              <a:avLst/>
              <a:gdLst/>
              <a:ahLst/>
              <a:cxnLst/>
              <a:rect l="0" t="0" r="0" b="0"/>
              <a:pathLst>
                <a:path w="106680" h="7621">
                  <a:moveTo>
                    <a:pt x="0" y="0"/>
                  </a:moveTo>
                  <a:lnTo>
                    <a:pt x="4045" y="4045"/>
                  </a:lnTo>
                  <a:lnTo>
                    <a:pt x="8288" y="6030"/>
                  </a:lnTo>
                  <a:lnTo>
                    <a:pt x="43301" y="7578"/>
                  </a:lnTo>
                  <a:lnTo>
                    <a:pt x="78264" y="7614"/>
                  </a:lnTo>
                  <a:lnTo>
                    <a:pt x="106679"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9"/>
            <p:cNvSpPr/>
            <p:nvPr/>
          </p:nvSpPr>
          <p:spPr>
            <a:xfrm>
              <a:off x="2568281" y="3255592"/>
              <a:ext cx="485377" cy="318189"/>
            </a:xfrm>
            <a:custGeom>
              <a:avLst/>
              <a:gdLst/>
              <a:ahLst/>
              <a:cxnLst/>
              <a:rect l="0" t="0" r="0" b="0"/>
              <a:pathLst>
                <a:path w="485377" h="318189">
                  <a:moveTo>
                    <a:pt x="37759" y="112448"/>
                  </a:moveTo>
                  <a:lnTo>
                    <a:pt x="41804" y="116493"/>
                  </a:lnTo>
                  <a:lnTo>
                    <a:pt x="43790" y="122994"/>
                  </a:lnTo>
                  <a:lnTo>
                    <a:pt x="45064" y="140966"/>
                  </a:lnTo>
                  <a:lnTo>
                    <a:pt x="36208" y="155320"/>
                  </a:lnTo>
                  <a:lnTo>
                    <a:pt x="24369" y="172142"/>
                  </a:lnTo>
                  <a:lnTo>
                    <a:pt x="17705" y="196739"/>
                  </a:lnTo>
                  <a:lnTo>
                    <a:pt x="15453" y="232705"/>
                  </a:lnTo>
                  <a:lnTo>
                    <a:pt x="15008" y="264519"/>
                  </a:lnTo>
                  <a:lnTo>
                    <a:pt x="8347" y="291842"/>
                  </a:lnTo>
                  <a:lnTo>
                    <a:pt x="3550" y="298340"/>
                  </a:lnTo>
                  <a:lnTo>
                    <a:pt x="2253" y="299029"/>
                  </a:lnTo>
                  <a:lnTo>
                    <a:pt x="1388" y="298642"/>
                  </a:lnTo>
                  <a:lnTo>
                    <a:pt x="0" y="295982"/>
                  </a:lnTo>
                  <a:lnTo>
                    <a:pt x="573" y="282443"/>
                  </a:lnTo>
                  <a:lnTo>
                    <a:pt x="6228" y="244869"/>
                  </a:lnTo>
                  <a:lnTo>
                    <a:pt x="11013" y="211891"/>
                  </a:lnTo>
                  <a:lnTo>
                    <a:pt x="33973" y="175309"/>
                  </a:lnTo>
                  <a:lnTo>
                    <a:pt x="55452" y="137658"/>
                  </a:lnTo>
                  <a:lnTo>
                    <a:pt x="68495" y="103737"/>
                  </a:lnTo>
                  <a:lnTo>
                    <a:pt x="91808" y="68864"/>
                  </a:lnTo>
                  <a:lnTo>
                    <a:pt x="109183" y="51180"/>
                  </a:lnTo>
                  <a:lnTo>
                    <a:pt x="140768" y="34336"/>
                  </a:lnTo>
                  <a:lnTo>
                    <a:pt x="153814" y="33422"/>
                  </a:lnTo>
                  <a:lnTo>
                    <a:pt x="178840" y="39735"/>
                  </a:lnTo>
                  <a:lnTo>
                    <a:pt x="189644" y="48804"/>
                  </a:lnTo>
                  <a:lnTo>
                    <a:pt x="210377" y="79368"/>
                  </a:lnTo>
                  <a:lnTo>
                    <a:pt x="221643" y="112148"/>
                  </a:lnTo>
                  <a:lnTo>
                    <a:pt x="218545" y="136303"/>
                  </a:lnTo>
                  <a:lnTo>
                    <a:pt x="209294" y="171445"/>
                  </a:lnTo>
                  <a:lnTo>
                    <a:pt x="206553" y="205564"/>
                  </a:lnTo>
                  <a:lnTo>
                    <a:pt x="203483" y="235711"/>
                  </a:lnTo>
                  <a:lnTo>
                    <a:pt x="196021" y="269659"/>
                  </a:lnTo>
                  <a:lnTo>
                    <a:pt x="192764" y="276299"/>
                  </a:lnTo>
                  <a:lnTo>
                    <a:pt x="190502" y="286038"/>
                  </a:lnTo>
                  <a:lnTo>
                    <a:pt x="190387" y="285748"/>
                  </a:lnTo>
                  <a:lnTo>
                    <a:pt x="190188" y="272910"/>
                  </a:lnTo>
                  <a:lnTo>
                    <a:pt x="198452" y="236527"/>
                  </a:lnTo>
                  <a:lnTo>
                    <a:pt x="200767" y="225647"/>
                  </a:lnTo>
                  <a:lnTo>
                    <a:pt x="216887" y="202269"/>
                  </a:lnTo>
                  <a:lnTo>
                    <a:pt x="237598" y="176075"/>
                  </a:lnTo>
                  <a:lnTo>
                    <a:pt x="252447" y="144677"/>
                  </a:lnTo>
                  <a:lnTo>
                    <a:pt x="266949" y="115483"/>
                  </a:lnTo>
                  <a:lnTo>
                    <a:pt x="281861" y="88397"/>
                  </a:lnTo>
                  <a:lnTo>
                    <a:pt x="304536" y="51041"/>
                  </a:lnTo>
                  <a:lnTo>
                    <a:pt x="319733" y="31815"/>
                  </a:lnTo>
                  <a:lnTo>
                    <a:pt x="337212" y="19320"/>
                  </a:lnTo>
                  <a:lnTo>
                    <a:pt x="371982" y="4400"/>
                  </a:lnTo>
                  <a:lnTo>
                    <a:pt x="395586" y="0"/>
                  </a:lnTo>
                  <a:lnTo>
                    <a:pt x="418666" y="2742"/>
                  </a:lnTo>
                  <a:lnTo>
                    <a:pt x="437546" y="8916"/>
                  </a:lnTo>
                  <a:lnTo>
                    <a:pt x="453864" y="20153"/>
                  </a:lnTo>
                  <a:lnTo>
                    <a:pt x="469424" y="42297"/>
                  </a:lnTo>
                  <a:lnTo>
                    <a:pt x="480713" y="74352"/>
                  </a:lnTo>
                  <a:lnTo>
                    <a:pt x="485376" y="110662"/>
                  </a:lnTo>
                  <a:lnTo>
                    <a:pt x="477435" y="137900"/>
                  </a:lnTo>
                  <a:lnTo>
                    <a:pt x="465157" y="166940"/>
                  </a:lnTo>
                  <a:lnTo>
                    <a:pt x="456878" y="196780"/>
                  </a:lnTo>
                  <a:lnTo>
                    <a:pt x="450376" y="224717"/>
                  </a:lnTo>
                  <a:lnTo>
                    <a:pt x="441955" y="261989"/>
                  </a:lnTo>
                  <a:lnTo>
                    <a:pt x="436356" y="292222"/>
                  </a:lnTo>
                  <a:lnTo>
                    <a:pt x="433999" y="3181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60"/>
            <p:cNvSpPr/>
            <p:nvPr/>
          </p:nvSpPr>
          <p:spPr>
            <a:xfrm>
              <a:off x="2169508" y="3345241"/>
              <a:ext cx="316241" cy="235219"/>
            </a:xfrm>
            <a:custGeom>
              <a:avLst/>
              <a:gdLst/>
              <a:ahLst/>
              <a:cxnLst/>
              <a:rect l="0" t="0" r="0" b="0"/>
              <a:pathLst>
                <a:path w="316241" h="235219">
                  <a:moveTo>
                    <a:pt x="215551" y="7559"/>
                  </a:moveTo>
                  <a:lnTo>
                    <a:pt x="211506" y="3513"/>
                  </a:lnTo>
                  <a:lnTo>
                    <a:pt x="207263" y="1527"/>
                  </a:lnTo>
                  <a:lnTo>
                    <a:pt x="173741" y="0"/>
                  </a:lnTo>
                  <a:lnTo>
                    <a:pt x="146239" y="2208"/>
                  </a:lnTo>
                  <a:lnTo>
                    <a:pt x="123894" y="10489"/>
                  </a:lnTo>
                  <a:lnTo>
                    <a:pt x="93589" y="32503"/>
                  </a:lnTo>
                  <a:lnTo>
                    <a:pt x="64993" y="62157"/>
                  </a:lnTo>
                  <a:lnTo>
                    <a:pt x="27949" y="90811"/>
                  </a:lnTo>
                  <a:lnTo>
                    <a:pt x="9353" y="124042"/>
                  </a:lnTo>
                  <a:lnTo>
                    <a:pt x="1705" y="142302"/>
                  </a:lnTo>
                  <a:lnTo>
                    <a:pt x="0" y="161143"/>
                  </a:lnTo>
                  <a:lnTo>
                    <a:pt x="2911" y="179958"/>
                  </a:lnTo>
                  <a:lnTo>
                    <a:pt x="9849" y="196787"/>
                  </a:lnTo>
                  <a:lnTo>
                    <a:pt x="27321" y="216497"/>
                  </a:lnTo>
                  <a:lnTo>
                    <a:pt x="52629" y="229016"/>
                  </a:lnTo>
                  <a:lnTo>
                    <a:pt x="85622" y="234042"/>
                  </a:lnTo>
                  <a:lnTo>
                    <a:pt x="112085" y="235218"/>
                  </a:lnTo>
                  <a:lnTo>
                    <a:pt x="139933" y="234047"/>
                  </a:lnTo>
                  <a:lnTo>
                    <a:pt x="166421" y="227882"/>
                  </a:lnTo>
                  <a:lnTo>
                    <a:pt x="192305" y="219498"/>
                  </a:lnTo>
                  <a:lnTo>
                    <a:pt x="228419" y="205258"/>
                  </a:lnTo>
                  <a:lnTo>
                    <a:pt x="260568" y="190314"/>
                  </a:lnTo>
                  <a:lnTo>
                    <a:pt x="278739" y="179376"/>
                  </a:lnTo>
                  <a:lnTo>
                    <a:pt x="289637" y="166048"/>
                  </a:lnTo>
                  <a:lnTo>
                    <a:pt x="300532" y="140220"/>
                  </a:lnTo>
                  <a:lnTo>
                    <a:pt x="307409" y="107235"/>
                  </a:lnTo>
                  <a:lnTo>
                    <a:pt x="316240" y="84788"/>
                  </a:lnTo>
                  <a:lnTo>
                    <a:pt x="315900" y="72645"/>
                  </a:lnTo>
                  <a:lnTo>
                    <a:pt x="310669" y="61603"/>
                  </a:lnTo>
                  <a:lnTo>
                    <a:pt x="293513" y="40718"/>
                  </a:lnTo>
                  <a:lnTo>
                    <a:pt x="281528" y="34996"/>
                  </a:lnTo>
                  <a:lnTo>
                    <a:pt x="265016" y="29517"/>
                  </a:lnTo>
                  <a:lnTo>
                    <a:pt x="254761" y="24789"/>
                  </a:lnTo>
                  <a:lnTo>
                    <a:pt x="246032" y="227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1"/>
            <p:cNvSpPr/>
            <p:nvPr/>
          </p:nvSpPr>
          <p:spPr>
            <a:xfrm>
              <a:off x="1749246" y="3007745"/>
              <a:ext cx="290985" cy="538382"/>
            </a:xfrm>
            <a:custGeom>
              <a:avLst/>
              <a:gdLst/>
              <a:ahLst/>
              <a:cxnLst/>
              <a:rect l="0" t="0" r="0" b="0"/>
              <a:pathLst>
                <a:path w="290985" h="538382">
                  <a:moveTo>
                    <a:pt x="186233" y="299335"/>
                  </a:moveTo>
                  <a:lnTo>
                    <a:pt x="182188" y="299335"/>
                  </a:lnTo>
                  <a:lnTo>
                    <a:pt x="177945" y="297077"/>
                  </a:lnTo>
                  <a:lnTo>
                    <a:pt x="156749" y="281422"/>
                  </a:lnTo>
                  <a:lnTo>
                    <a:pt x="153031" y="280620"/>
                  </a:lnTo>
                  <a:lnTo>
                    <a:pt x="149705" y="280931"/>
                  </a:lnTo>
                  <a:lnTo>
                    <a:pt x="124320" y="290608"/>
                  </a:lnTo>
                  <a:lnTo>
                    <a:pt x="107964" y="303898"/>
                  </a:lnTo>
                  <a:lnTo>
                    <a:pt x="82155" y="338036"/>
                  </a:lnTo>
                  <a:lnTo>
                    <a:pt x="66872" y="368563"/>
                  </a:lnTo>
                  <a:lnTo>
                    <a:pt x="35438" y="400374"/>
                  </a:lnTo>
                  <a:lnTo>
                    <a:pt x="10132" y="435294"/>
                  </a:lnTo>
                  <a:lnTo>
                    <a:pt x="0" y="468406"/>
                  </a:lnTo>
                  <a:lnTo>
                    <a:pt x="1043" y="495621"/>
                  </a:lnTo>
                  <a:lnTo>
                    <a:pt x="6842" y="509622"/>
                  </a:lnTo>
                  <a:lnTo>
                    <a:pt x="15064" y="520642"/>
                  </a:lnTo>
                  <a:lnTo>
                    <a:pt x="39118" y="537469"/>
                  </a:lnTo>
                  <a:lnTo>
                    <a:pt x="53680" y="538381"/>
                  </a:lnTo>
                  <a:lnTo>
                    <a:pt x="86578" y="532068"/>
                  </a:lnTo>
                  <a:lnTo>
                    <a:pt x="122773" y="515737"/>
                  </a:lnTo>
                  <a:lnTo>
                    <a:pt x="157517" y="484415"/>
                  </a:lnTo>
                  <a:lnTo>
                    <a:pt x="193529" y="450129"/>
                  </a:lnTo>
                  <a:lnTo>
                    <a:pt x="220803" y="424774"/>
                  </a:lnTo>
                  <a:lnTo>
                    <a:pt x="238569" y="396572"/>
                  </a:lnTo>
                  <a:lnTo>
                    <a:pt x="249851" y="364847"/>
                  </a:lnTo>
                  <a:lnTo>
                    <a:pt x="258535" y="330991"/>
                  </a:lnTo>
                  <a:lnTo>
                    <a:pt x="268039" y="296188"/>
                  </a:lnTo>
                  <a:lnTo>
                    <a:pt x="275649" y="260965"/>
                  </a:lnTo>
                  <a:lnTo>
                    <a:pt x="281854" y="225555"/>
                  </a:lnTo>
                  <a:lnTo>
                    <a:pt x="287433" y="190061"/>
                  </a:lnTo>
                  <a:lnTo>
                    <a:pt x="290478" y="156789"/>
                  </a:lnTo>
                  <a:lnTo>
                    <a:pt x="290984" y="125914"/>
                  </a:lnTo>
                  <a:lnTo>
                    <a:pt x="288387" y="98081"/>
                  </a:lnTo>
                  <a:lnTo>
                    <a:pt x="282165" y="62656"/>
                  </a:lnTo>
                  <a:lnTo>
                    <a:pt x="271631" y="27276"/>
                  </a:lnTo>
                  <a:lnTo>
                    <a:pt x="257363" y="1752"/>
                  </a:lnTo>
                  <a:lnTo>
                    <a:pt x="255666" y="193"/>
                  </a:lnTo>
                  <a:lnTo>
                    <a:pt x="253689" y="0"/>
                  </a:lnTo>
                  <a:lnTo>
                    <a:pt x="249233" y="2044"/>
                  </a:lnTo>
                  <a:lnTo>
                    <a:pt x="244431" y="5774"/>
                  </a:lnTo>
                  <a:lnTo>
                    <a:pt x="241733" y="14770"/>
                  </a:lnTo>
                  <a:lnTo>
                    <a:pt x="235955" y="45286"/>
                  </a:lnTo>
                  <a:lnTo>
                    <a:pt x="233139" y="82103"/>
                  </a:lnTo>
                  <a:lnTo>
                    <a:pt x="230223" y="110501"/>
                  </a:lnTo>
                  <a:lnTo>
                    <a:pt x="226951" y="140901"/>
                  </a:lnTo>
                  <a:lnTo>
                    <a:pt x="225497" y="174169"/>
                  </a:lnTo>
                  <a:lnTo>
                    <a:pt x="224850" y="210968"/>
                  </a:lnTo>
                  <a:lnTo>
                    <a:pt x="225410" y="248207"/>
                  </a:lnTo>
                  <a:lnTo>
                    <a:pt x="228481" y="281691"/>
                  </a:lnTo>
                  <a:lnTo>
                    <a:pt x="232668" y="315764"/>
                  </a:lnTo>
                  <a:lnTo>
                    <a:pt x="237351" y="348970"/>
                  </a:lnTo>
                  <a:lnTo>
                    <a:pt x="242255" y="377839"/>
                  </a:lnTo>
                  <a:lnTo>
                    <a:pt x="238225" y="407039"/>
                  </a:lnTo>
                  <a:lnTo>
                    <a:pt x="231354" y="434410"/>
                  </a:lnTo>
                  <a:lnTo>
                    <a:pt x="232246" y="463252"/>
                  </a:lnTo>
                  <a:lnTo>
                    <a:pt x="239574" y="4898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2"/>
            <p:cNvSpPr/>
            <p:nvPr/>
          </p:nvSpPr>
          <p:spPr>
            <a:xfrm>
              <a:off x="935258" y="3308770"/>
              <a:ext cx="741143" cy="249282"/>
            </a:xfrm>
            <a:custGeom>
              <a:avLst/>
              <a:gdLst/>
              <a:ahLst/>
              <a:cxnLst/>
              <a:rect l="0" t="0" r="0" b="0"/>
              <a:pathLst>
                <a:path w="741143" h="249282">
                  <a:moveTo>
                    <a:pt x="131542" y="143089"/>
                  </a:moveTo>
                  <a:lnTo>
                    <a:pt x="131542" y="139044"/>
                  </a:lnTo>
                  <a:lnTo>
                    <a:pt x="133799" y="134801"/>
                  </a:lnTo>
                  <a:lnTo>
                    <a:pt x="135587" y="132484"/>
                  </a:lnTo>
                  <a:lnTo>
                    <a:pt x="165486" y="115751"/>
                  </a:lnTo>
                  <a:lnTo>
                    <a:pt x="183057" y="91123"/>
                  </a:lnTo>
                  <a:lnTo>
                    <a:pt x="188304" y="80200"/>
                  </a:lnTo>
                  <a:lnTo>
                    <a:pt x="191949" y="54270"/>
                  </a:lnTo>
                  <a:lnTo>
                    <a:pt x="189998" y="46323"/>
                  </a:lnTo>
                  <a:lnTo>
                    <a:pt x="188292" y="43019"/>
                  </a:lnTo>
                  <a:lnTo>
                    <a:pt x="181882" y="37089"/>
                  </a:lnTo>
                  <a:lnTo>
                    <a:pt x="163969" y="26384"/>
                  </a:lnTo>
                  <a:lnTo>
                    <a:pt x="141056" y="22715"/>
                  </a:lnTo>
                  <a:lnTo>
                    <a:pt x="116863" y="25672"/>
                  </a:lnTo>
                  <a:lnTo>
                    <a:pt x="84306" y="36668"/>
                  </a:lnTo>
                  <a:lnTo>
                    <a:pt x="77192" y="39122"/>
                  </a:lnTo>
                  <a:lnTo>
                    <a:pt x="64770" y="48621"/>
                  </a:lnTo>
                  <a:lnTo>
                    <a:pt x="54452" y="61311"/>
                  </a:lnTo>
                  <a:lnTo>
                    <a:pt x="34068" y="93593"/>
                  </a:lnTo>
                  <a:lnTo>
                    <a:pt x="10123" y="126226"/>
                  </a:lnTo>
                  <a:lnTo>
                    <a:pt x="1942" y="142368"/>
                  </a:lnTo>
                  <a:lnTo>
                    <a:pt x="0" y="155751"/>
                  </a:lnTo>
                  <a:lnTo>
                    <a:pt x="5651" y="182185"/>
                  </a:lnTo>
                  <a:lnTo>
                    <a:pt x="12373" y="192356"/>
                  </a:lnTo>
                  <a:lnTo>
                    <a:pt x="30485" y="205785"/>
                  </a:lnTo>
                  <a:lnTo>
                    <a:pt x="49388" y="209926"/>
                  </a:lnTo>
                  <a:lnTo>
                    <a:pt x="78531" y="210479"/>
                  </a:lnTo>
                  <a:lnTo>
                    <a:pt x="116345" y="201018"/>
                  </a:lnTo>
                  <a:lnTo>
                    <a:pt x="148376" y="182714"/>
                  </a:lnTo>
                  <a:lnTo>
                    <a:pt x="155465" y="179666"/>
                  </a:lnTo>
                  <a:lnTo>
                    <a:pt x="165598" y="169506"/>
                  </a:lnTo>
                  <a:lnTo>
                    <a:pt x="188300" y="135782"/>
                  </a:lnTo>
                  <a:lnTo>
                    <a:pt x="189701" y="130597"/>
                  </a:lnTo>
                  <a:lnTo>
                    <a:pt x="194021" y="126295"/>
                  </a:lnTo>
                  <a:lnTo>
                    <a:pt x="216257" y="113306"/>
                  </a:lnTo>
                  <a:lnTo>
                    <a:pt x="218499" y="110534"/>
                  </a:lnTo>
                  <a:lnTo>
                    <a:pt x="219146" y="108686"/>
                  </a:lnTo>
                  <a:lnTo>
                    <a:pt x="218731" y="107454"/>
                  </a:lnTo>
                  <a:lnTo>
                    <a:pt x="216027" y="105476"/>
                  </a:lnTo>
                  <a:lnTo>
                    <a:pt x="211514" y="105134"/>
                  </a:lnTo>
                  <a:lnTo>
                    <a:pt x="210256" y="105932"/>
                  </a:lnTo>
                  <a:lnTo>
                    <a:pt x="209418" y="107311"/>
                  </a:lnTo>
                  <a:lnTo>
                    <a:pt x="208859" y="109077"/>
                  </a:lnTo>
                  <a:lnTo>
                    <a:pt x="195937" y="115608"/>
                  </a:lnTo>
                  <a:lnTo>
                    <a:pt x="193099" y="118842"/>
                  </a:lnTo>
                  <a:lnTo>
                    <a:pt x="192053" y="122691"/>
                  </a:lnTo>
                  <a:lnTo>
                    <a:pt x="192203" y="126951"/>
                  </a:lnTo>
                  <a:lnTo>
                    <a:pt x="209642" y="162494"/>
                  </a:lnTo>
                  <a:lnTo>
                    <a:pt x="226399" y="187939"/>
                  </a:lnTo>
                  <a:lnTo>
                    <a:pt x="242715" y="200593"/>
                  </a:lnTo>
                  <a:lnTo>
                    <a:pt x="267399" y="212997"/>
                  </a:lnTo>
                  <a:lnTo>
                    <a:pt x="298924" y="218046"/>
                  </a:lnTo>
                  <a:lnTo>
                    <a:pt x="329611" y="219044"/>
                  </a:lnTo>
                  <a:lnTo>
                    <a:pt x="365368" y="212311"/>
                  </a:lnTo>
                  <a:lnTo>
                    <a:pt x="397769" y="195552"/>
                  </a:lnTo>
                  <a:lnTo>
                    <a:pt x="435433" y="170068"/>
                  </a:lnTo>
                  <a:lnTo>
                    <a:pt x="463827" y="135008"/>
                  </a:lnTo>
                  <a:lnTo>
                    <a:pt x="499375" y="110982"/>
                  </a:lnTo>
                  <a:lnTo>
                    <a:pt x="525862" y="84116"/>
                  </a:lnTo>
                  <a:lnTo>
                    <a:pt x="526928" y="80754"/>
                  </a:lnTo>
                  <a:lnTo>
                    <a:pt x="527402" y="78132"/>
                  </a:lnTo>
                  <a:lnTo>
                    <a:pt x="527669" y="81415"/>
                  </a:lnTo>
                  <a:lnTo>
                    <a:pt x="527767" y="96575"/>
                  </a:lnTo>
                  <a:lnTo>
                    <a:pt x="521002" y="108023"/>
                  </a:lnTo>
                  <a:lnTo>
                    <a:pt x="512068" y="121577"/>
                  </a:lnTo>
                  <a:lnTo>
                    <a:pt x="507039" y="144336"/>
                  </a:lnTo>
                  <a:lnTo>
                    <a:pt x="505340" y="179680"/>
                  </a:lnTo>
                  <a:lnTo>
                    <a:pt x="504977" y="213007"/>
                  </a:lnTo>
                  <a:lnTo>
                    <a:pt x="504091" y="228247"/>
                  </a:lnTo>
                  <a:lnTo>
                    <a:pt x="497395" y="249281"/>
                  </a:lnTo>
                  <a:lnTo>
                    <a:pt x="497305" y="215476"/>
                  </a:lnTo>
                  <a:lnTo>
                    <a:pt x="499560" y="185422"/>
                  </a:lnTo>
                  <a:lnTo>
                    <a:pt x="505591" y="151964"/>
                  </a:lnTo>
                  <a:lnTo>
                    <a:pt x="507908" y="141386"/>
                  </a:lnTo>
                  <a:lnTo>
                    <a:pt x="531394" y="106272"/>
                  </a:lnTo>
                  <a:lnTo>
                    <a:pt x="553029" y="73102"/>
                  </a:lnTo>
                  <a:lnTo>
                    <a:pt x="575510" y="38483"/>
                  </a:lnTo>
                  <a:lnTo>
                    <a:pt x="596256" y="16719"/>
                  </a:lnTo>
                  <a:lnTo>
                    <a:pt x="620706" y="4016"/>
                  </a:lnTo>
                  <a:lnTo>
                    <a:pt x="638476" y="0"/>
                  </a:lnTo>
                  <a:lnTo>
                    <a:pt x="658511" y="2856"/>
                  </a:lnTo>
                  <a:lnTo>
                    <a:pt x="676489" y="13109"/>
                  </a:lnTo>
                  <a:lnTo>
                    <a:pt x="702890" y="44975"/>
                  </a:lnTo>
                  <a:lnTo>
                    <a:pt x="715979" y="69427"/>
                  </a:lnTo>
                  <a:lnTo>
                    <a:pt x="719286" y="78741"/>
                  </a:lnTo>
                  <a:lnTo>
                    <a:pt x="718951" y="88338"/>
                  </a:lnTo>
                  <a:lnTo>
                    <a:pt x="709731" y="118024"/>
                  </a:lnTo>
                  <a:lnTo>
                    <a:pt x="710856" y="147422"/>
                  </a:lnTo>
                  <a:lnTo>
                    <a:pt x="718822" y="180540"/>
                  </a:lnTo>
                  <a:lnTo>
                    <a:pt x="731053" y="212274"/>
                  </a:lnTo>
                  <a:lnTo>
                    <a:pt x="741142" y="2269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63"/>
            <p:cNvSpPr/>
            <p:nvPr/>
          </p:nvSpPr>
          <p:spPr>
            <a:xfrm>
              <a:off x="594453" y="3017760"/>
              <a:ext cx="319948" cy="502681"/>
            </a:xfrm>
            <a:custGeom>
              <a:avLst/>
              <a:gdLst/>
              <a:ahLst/>
              <a:cxnLst/>
              <a:rect l="0" t="0" r="0" b="0"/>
              <a:pathLst>
                <a:path w="319948" h="502681">
                  <a:moveTo>
                    <a:pt x="7527" y="190259"/>
                  </a:moveTo>
                  <a:lnTo>
                    <a:pt x="7527" y="186214"/>
                  </a:lnTo>
                  <a:lnTo>
                    <a:pt x="613" y="156007"/>
                  </a:lnTo>
                  <a:lnTo>
                    <a:pt x="0" y="121183"/>
                  </a:lnTo>
                  <a:lnTo>
                    <a:pt x="3979" y="98672"/>
                  </a:lnTo>
                  <a:lnTo>
                    <a:pt x="23637" y="60700"/>
                  </a:lnTo>
                  <a:lnTo>
                    <a:pt x="35007" y="46318"/>
                  </a:lnTo>
                  <a:lnTo>
                    <a:pt x="67643" y="25545"/>
                  </a:lnTo>
                  <a:lnTo>
                    <a:pt x="102845" y="8992"/>
                  </a:lnTo>
                  <a:lnTo>
                    <a:pt x="136428" y="2495"/>
                  </a:lnTo>
                  <a:lnTo>
                    <a:pt x="169145" y="570"/>
                  </a:lnTo>
                  <a:lnTo>
                    <a:pt x="200288" y="0"/>
                  </a:lnTo>
                  <a:lnTo>
                    <a:pt x="218505" y="4382"/>
                  </a:lnTo>
                  <a:lnTo>
                    <a:pt x="235068" y="12820"/>
                  </a:lnTo>
                  <a:lnTo>
                    <a:pt x="264140" y="38934"/>
                  </a:lnTo>
                  <a:lnTo>
                    <a:pt x="274823" y="54424"/>
                  </a:lnTo>
                  <a:lnTo>
                    <a:pt x="284751" y="82185"/>
                  </a:lnTo>
                  <a:lnTo>
                    <a:pt x="287223" y="111859"/>
                  </a:lnTo>
                  <a:lnTo>
                    <a:pt x="282122" y="142100"/>
                  </a:lnTo>
                  <a:lnTo>
                    <a:pt x="269416" y="172509"/>
                  </a:lnTo>
                  <a:lnTo>
                    <a:pt x="249941" y="202968"/>
                  </a:lnTo>
                  <a:lnTo>
                    <a:pt x="226391" y="232595"/>
                  </a:lnTo>
                  <a:lnTo>
                    <a:pt x="195048" y="257837"/>
                  </a:lnTo>
                  <a:lnTo>
                    <a:pt x="160843" y="286864"/>
                  </a:lnTo>
                  <a:lnTo>
                    <a:pt x="122794" y="313549"/>
                  </a:lnTo>
                  <a:lnTo>
                    <a:pt x="101917" y="324429"/>
                  </a:lnTo>
                  <a:lnTo>
                    <a:pt x="84224" y="327367"/>
                  </a:lnTo>
                  <a:lnTo>
                    <a:pt x="90331" y="333976"/>
                  </a:lnTo>
                  <a:lnTo>
                    <a:pt x="99136" y="334724"/>
                  </a:lnTo>
                  <a:lnTo>
                    <a:pt x="107791" y="339415"/>
                  </a:lnTo>
                  <a:lnTo>
                    <a:pt x="117282" y="345451"/>
                  </a:lnTo>
                  <a:lnTo>
                    <a:pt x="132145" y="350542"/>
                  </a:lnTo>
                  <a:lnTo>
                    <a:pt x="147273" y="362869"/>
                  </a:lnTo>
                  <a:lnTo>
                    <a:pt x="176017" y="398819"/>
                  </a:lnTo>
                  <a:lnTo>
                    <a:pt x="189985" y="434471"/>
                  </a:lnTo>
                  <a:lnTo>
                    <a:pt x="213546" y="466217"/>
                  </a:lnTo>
                  <a:lnTo>
                    <a:pt x="228589" y="483409"/>
                  </a:lnTo>
                  <a:lnTo>
                    <a:pt x="246029" y="493865"/>
                  </a:lnTo>
                  <a:lnTo>
                    <a:pt x="260001" y="498762"/>
                  </a:lnTo>
                  <a:lnTo>
                    <a:pt x="293175" y="502163"/>
                  </a:lnTo>
                  <a:lnTo>
                    <a:pt x="319947" y="502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4"/>
            <p:cNvSpPr/>
            <p:nvPr/>
          </p:nvSpPr>
          <p:spPr>
            <a:xfrm>
              <a:off x="628778" y="3116580"/>
              <a:ext cx="49402" cy="563880"/>
            </a:xfrm>
            <a:custGeom>
              <a:avLst/>
              <a:gdLst/>
              <a:ahLst/>
              <a:cxnLst/>
              <a:rect l="0" t="0" r="0" b="0"/>
              <a:pathLst>
                <a:path w="49402" h="563880">
                  <a:moveTo>
                    <a:pt x="49401" y="0"/>
                  </a:moveTo>
                  <a:lnTo>
                    <a:pt x="49401" y="32563"/>
                  </a:lnTo>
                  <a:lnTo>
                    <a:pt x="45356" y="62047"/>
                  </a:lnTo>
                  <a:lnTo>
                    <a:pt x="43370" y="87690"/>
                  </a:lnTo>
                  <a:lnTo>
                    <a:pt x="42488" y="116866"/>
                  </a:lnTo>
                  <a:lnTo>
                    <a:pt x="42095" y="149589"/>
                  </a:lnTo>
                  <a:lnTo>
                    <a:pt x="39663" y="186146"/>
                  </a:lnTo>
                  <a:lnTo>
                    <a:pt x="37829" y="205377"/>
                  </a:lnTo>
                  <a:lnTo>
                    <a:pt x="35760" y="224971"/>
                  </a:lnTo>
                  <a:lnTo>
                    <a:pt x="33534" y="244807"/>
                  </a:lnTo>
                  <a:lnTo>
                    <a:pt x="31203" y="264805"/>
                  </a:lnTo>
                  <a:lnTo>
                    <a:pt x="27109" y="284910"/>
                  </a:lnTo>
                  <a:lnTo>
                    <a:pt x="21840" y="305086"/>
                  </a:lnTo>
                  <a:lnTo>
                    <a:pt x="15787" y="325311"/>
                  </a:lnTo>
                  <a:lnTo>
                    <a:pt x="11752" y="344720"/>
                  </a:lnTo>
                  <a:lnTo>
                    <a:pt x="7268" y="382091"/>
                  </a:lnTo>
                  <a:lnTo>
                    <a:pt x="3018" y="416198"/>
                  </a:lnTo>
                  <a:lnTo>
                    <a:pt x="0" y="447443"/>
                  </a:lnTo>
                  <a:lnTo>
                    <a:pt x="1481" y="475441"/>
                  </a:lnTo>
                  <a:lnTo>
                    <a:pt x="7075" y="510959"/>
                  </a:lnTo>
                  <a:lnTo>
                    <a:pt x="5230" y="545523"/>
                  </a:lnTo>
                  <a:lnTo>
                    <a:pt x="3682" y="563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13"/>
          <p:cNvGrpSpPr/>
          <p:nvPr/>
        </p:nvGrpSpPr>
        <p:grpSpPr>
          <a:xfrm>
            <a:off x="1584959" y="3840480"/>
            <a:ext cx="814447" cy="296827"/>
            <a:chOff x="1584959" y="3840480"/>
            <a:chExt cx="814447" cy="296827"/>
          </a:xfrm>
        </p:grpSpPr>
        <p:sp>
          <p:nvSpPr>
            <p:cNvPr id="27" name="SMARTInkShape-165"/>
            <p:cNvSpPr/>
            <p:nvPr/>
          </p:nvSpPr>
          <p:spPr>
            <a:xfrm>
              <a:off x="2286363" y="3970019"/>
              <a:ext cx="113043" cy="137162"/>
            </a:xfrm>
            <a:custGeom>
              <a:avLst/>
              <a:gdLst/>
              <a:ahLst/>
              <a:cxnLst/>
              <a:rect l="0" t="0" r="0" b="0"/>
              <a:pathLst>
                <a:path w="113043" h="137162">
                  <a:moveTo>
                    <a:pt x="83457" y="0"/>
                  </a:moveTo>
                  <a:lnTo>
                    <a:pt x="61499" y="0"/>
                  </a:lnTo>
                  <a:lnTo>
                    <a:pt x="54507" y="2258"/>
                  </a:lnTo>
                  <a:lnTo>
                    <a:pt x="47730" y="5237"/>
                  </a:lnTo>
                  <a:lnTo>
                    <a:pt x="24680" y="11352"/>
                  </a:lnTo>
                  <a:lnTo>
                    <a:pt x="9176" y="21460"/>
                  </a:lnTo>
                  <a:lnTo>
                    <a:pt x="864" y="29298"/>
                  </a:lnTo>
                  <a:lnTo>
                    <a:pt x="182" y="32213"/>
                  </a:lnTo>
                  <a:lnTo>
                    <a:pt x="0" y="34176"/>
                  </a:lnTo>
                  <a:lnTo>
                    <a:pt x="726" y="35484"/>
                  </a:lnTo>
                  <a:lnTo>
                    <a:pt x="2056" y="36356"/>
                  </a:lnTo>
                  <a:lnTo>
                    <a:pt x="3789" y="36937"/>
                  </a:lnTo>
                  <a:lnTo>
                    <a:pt x="21603" y="48604"/>
                  </a:lnTo>
                  <a:lnTo>
                    <a:pt x="57142" y="56970"/>
                  </a:lnTo>
                  <a:lnTo>
                    <a:pt x="93563" y="73724"/>
                  </a:lnTo>
                  <a:lnTo>
                    <a:pt x="107147" y="81299"/>
                  </a:lnTo>
                  <a:lnTo>
                    <a:pt x="110919" y="86369"/>
                  </a:lnTo>
                  <a:lnTo>
                    <a:pt x="113042" y="93983"/>
                  </a:lnTo>
                  <a:lnTo>
                    <a:pt x="112494" y="96522"/>
                  </a:lnTo>
                  <a:lnTo>
                    <a:pt x="109626" y="101601"/>
                  </a:lnTo>
                  <a:lnTo>
                    <a:pt x="95650" y="116151"/>
                  </a:lnTo>
                  <a:lnTo>
                    <a:pt x="89440" y="119356"/>
                  </a:lnTo>
                  <a:lnTo>
                    <a:pt x="55604" y="129871"/>
                  </a:lnTo>
                  <a:lnTo>
                    <a:pt x="38515" y="135001"/>
                  </a:lnTo>
                  <a:lnTo>
                    <a:pt x="22496"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66"/>
            <p:cNvSpPr/>
            <p:nvPr/>
          </p:nvSpPr>
          <p:spPr>
            <a:xfrm>
              <a:off x="2034540" y="3977640"/>
              <a:ext cx="129540" cy="15241"/>
            </a:xfrm>
            <a:custGeom>
              <a:avLst/>
              <a:gdLst/>
              <a:ahLst/>
              <a:cxnLst/>
              <a:rect l="0" t="0" r="0" b="0"/>
              <a:pathLst>
                <a:path w="129540" h="15241">
                  <a:moveTo>
                    <a:pt x="0" y="15240"/>
                  </a:moveTo>
                  <a:lnTo>
                    <a:pt x="4045" y="15240"/>
                  </a:lnTo>
                  <a:lnTo>
                    <a:pt x="5236" y="14393"/>
                  </a:lnTo>
                  <a:lnTo>
                    <a:pt x="6031" y="12982"/>
                  </a:lnTo>
                  <a:lnTo>
                    <a:pt x="6560" y="11194"/>
                  </a:lnTo>
                  <a:lnTo>
                    <a:pt x="8607" y="10003"/>
                  </a:lnTo>
                  <a:lnTo>
                    <a:pt x="39636" y="2592"/>
                  </a:lnTo>
                  <a:lnTo>
                    <a:pt x="76402" y="341"/>
                  </a:lnTo>
                  <a:lnTo>
                    <a:pt x="112068" y="45"/>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67"/>
            <p:cNvSpPr/>
            <p:nvPr/>
          </p:nvSpPr>
          <p:spPr>
            <a:xfrm>
              <a:off x="2125979" y="3840480"/>
              <a:ext cx="15242" cy="259080"/>
            </a:xfrm>
            <a:custGeom>
              <a:avLst/>
              <a:gdLst/>
              <a:ahLst/>
              <a:cxnLst/>
              <a:rect l="0" t="0" r="0" b="0"/>
              <a:pathLst>
                <a:path w="15242" h="259080">
                  <a:moveTo>
                    <a:pt x="15241" y="0"/>
                  </a:moveTo>
                  <a:lnTo>
                    <a:pt x="11195" y="0"/>
                  </a:lnTo>
                  <a:lnTo>
                    <a:pt x="10004" y="1693"/>
                  </a:lnTo>
                  <a:lnTo>
                    <a:pt x="7934" y="17166"/>
                  </a:lnTo>
                  <a:lnTo>
                    <a:pt x="9920" y="49234"/>
                  </a:lnTo>
                  <a:lnTo>
                    <a:pt x="14189" y="87054"/>
                  </a:lnTo>
                  <a:lnTo>
                    <a:pt x="10884" y="117045"/>
                  </a:lnTo>
                  <a:lnTo>
                    <a:pt x="8587" y="147380"/>
                  </a:lnTo>
                  <a:lnTo>
                    <a:pt x="2575" y="182735"/>
                  </a:lnTo>
                  <a:lnTo>
                    <a:pt x="509" y="216937"/>
                  </a:lnTo>
                  <a:lnTo>
                    <a:pt x="9" y="253797"/>
                  </a:lnTo>
                  <a:lnTo>
                    <a:pt x="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68"/>
            <p:cNvSpPr/>
            <p:nvPr/>
          </p:nvSpPr>
          <p:spPr>
            <a:xfrm>
              <a:off x="1845677" y="3992907"/>
              <a:ext cx="135036" cy="144400"/>
            </a:xfrm>
            <a:custGeom>
              <a:avLst/>
              <a:gdLst/>
              <a:ahLst/>
              <a:cxnLst/>
              <a:rect l="0" t="0" r="0" b="0"/>
              <a:pathLst>
                <a:path w="135036" h="144400">
                  <a:moveTo>
                    <a:pt x="112663" y="7593"/>
                  </a:moveTo>
                  <a:lnTo>
                    <a:pt x="108617" y="7593"/>
                  </a:lnTo>
                  <a:lnTo>
                    <a:pt x="104374" y="5335"/>
                  </a:lnTo>
                  <a:lnTo>
                    <a:pt x="99665" y="2356"/>
                  </a:lnTo>
                  <a:lnTo>
                    <a:pt x="91408" y="679"/>
                  </a:lnTo>
                  <a:lnTo>
                    <a:pt x="54107" y="0"/>
                  </a:lnTo>
                  <a:lnTo>
                    <a:pt x="19521" y="7735"/>
                  </a:lnTo>
                  <a:lnTo>
                    <a:pt x="2046" y="15291"/>
                  </a:lnTo>
                  <a:lnTo>
                    <a:pt x="818" y="16958"/>
                  </a:lnTo>
                  <a:lnTo>
                    <a:pt x="0" y="18917"/>
                  </a:lnTo>
                  <a:lnTo>
                    <a:pt x="301" y="21068"/>
                  </a:lnTo>
                  <a:lnTo>
                    <a:pt x="4609" y="30606"/>
                  </a:lnTo>
                  <a:lnTo>
                    <a:pt x="5067" y="33095"/>
                  </a:lnTo>
                  <a:lnTo>
                    <a:pt x="7066" y="34754"/>
                  </a:lnTo>
                  <a:lnTo>
                    <a:pt x="41783" y="48549"/>
                  </a:lnTo>
                  <a:lnTo>
                    <a:pt x="76089" y="74106"/>
                  </a:lnTo>
                  <a:lnTo>
                    <a:pt x="114148" y="101460"/>
                  </a:lnTo>
                  <a:lnTo>
                    <a:pt x="131820" y="119119"/>
                  </a:lnTo>
                  <a:lnTo>
                    <a:pt x="133877" y="124329"/>
                  </a:lnTo>
                  <a:lnTo>
                    <a:pt x="135035" y="132022"/>
                  </a:lnTo>
                  <a:lnTo>
                    <a:pt x="134351" y="133725"/>
                  </a:lnTo>
                  <a:lnTo>
                    <a:pt x="133048" y="134861"/>
                  </a:lnTo>
                  <a:lnTo>
                    <a:pt x="111037" y="143560"/>
                  </a:lnTo>
                  <a:lnTo>
                    <a:pt x="98728" y="144399"/>
                  </a:lnTo>
                  <a:lnTo>
                    <a:pt x="62813" y="138160"/>
                  </a:lnTo>
                  <a:lnTo>
                    <a:pt x="27205" y="130279"/>
                  </a:lnTo>
                  <a:lnTo>
                    <a:pt x="13602" y="1295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69"/>
            <p:cNvSpPr/>
            <p:nvPr/>
          </p:nvSpPr>
          <p:spPr>
            <a:xfrm>
              <a:off x="1584959" y="3986737"/>
              <a:ext cx="137018" cy="143304"/>
            </a:xfrm>
            <a:custGeom>
              <a:avLst/>
              <a:gdLst/>
              <a:ahLst/>
              <a:cxnLst/>
              <a:rect l="0" t="0" r="0" b="0"/>
              <a:pathLst>
                <a:path w="137018" h="143304">
                  <a:moveTo>
                    <a:pt x="0" y="51863"/>
                  </a:moveTo>
                  <a:lnTo>
                    <a:pt x="4046" y="51863"/>
                  </a:lnTo>
                  <a:lnTo>
                    <a:pt x="8289" y="54120"/>
                  </a:lnTo>
                  <a:lnTo>
                    <a:pt x="10606" y="55908"/>
                  </a:lnTo>
                  <a:lnTo>
                    <a:pt x="17696" y="57894"/>
                  </a:lnTo>
                  <a:lnTo>
                    <a:pt x="48429" y="59390"/>
                  </a:lnTo>
                  <a:lnTo>
                    <a:pt x="86222" y="52563"/>
                  </a:lnTo>
                  <a:lnTo>
                    <a:pt x="101559" y="51224"/>
                  </a:lnTo>
                  <a:lnTo>
                    <a:pt x="115982" y="45840"/>
                  </a:lnTo>
                  <a:lnTo>
                    <a:pt x="131633" y="33958"/>
                  </a:lnTo>
                  <a:lnTo>
                    <a:pt x="134704" y="28948"/>
                  </a:lnTo>
                  <a:lnTo>
                    <a:pt x="136837" y="21532"/>
                  </a:lnTo>
                  <a:lnTo>
                    <a:pt x="137017" y="17780"/>
                  </a:lnTo>
                  <a:lnTo>
                    <a:pt x="134839" y="13290"/>
                  </a:lnTo>
                  <a:lnTo>
                    <a:pt x="126542" y="3509"/>
                  </a:lnTo>
                  <a:lnTo>
                    <a:pt x="119459" y="739"/>
                  </a:lnTo>
                  <a:lnTo>
                    <a:pt x="115199" y="0"/>
                  </a:lnTo>
                  <a:lnTo>
                    <a:pt x="82935" y="4748"/>
                  </a:lnTo>
                  <a:lnTo>
                    <a:pt x="62956" y="7987"/>
                  </a:lnTo>
                  <a:lnTo>
                    <a:pt x="51688" y="12889"/>
                  </a:lnTo>
                  <a:lnTo>
                    <a:pt x="25517" y="34636"/>
                  </a:lnTo>
                  <a:lnTo>
                    <a:pt x="5537" y="64611"/>
                  </a:lnTo>
                  <a:lnTo>
                    <a:pt x="1641" y="79817"/>
                  </a:lnTo>
                  <a:lnTo>
                    <a:pt x="145" y="106239"/>
                  </a:lnTo>
                  <a:lnTo>
                    <a:pt x="4088" y="118962"/>
                  </a:lnTo>
                  <a:lnTo>
                    <a:pt x="10566" y="126276"/>
                  </a:lnTo>
                  <a:lnTo>
                    <a:pt x="19090" y="131502"/>
                  </a:lnTo>
                  <a:lnTo>
                    <a:pt x="54459" y="140552"/>
                  </a:lnTo>
                  <a:lnTo>
                    <a:pt x="91588" y="142940"/>
                  </a:lnTo>
                  <a:lnTo>
                    <a:pt x="129541" y="1433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14"/>
          <p:cNvGrpSpPr/>
          <p:nvPr/>
        </p:nvGrpSpPr>
        <p:grpSpPr>
          <a:xfrm>
            <a:off x="4037597" y="3074841"/>
            <a:ext cx="1779148" cy="508349"/>
            <a:chOff x="4037597" y="3074841"/>
            <a:chExt cx="1779148" cy="508349"/>
          </a:xfrm>
        </p:grpSpPr>
        <p:sp>
          <p:nvSpPr>
            <p:cNvPr id="33" name="SMARTInkShape-170"/>
            <p:cNvSpPr/>
            <p:nvPr/>
          </p:nvSpPr>
          <p:spPr>
            <a:xfrm>
              <a:off x="5341028" y="3261359"/>
              <a:ext cx="92033" cy="228446"/>
            </a:xfrm>
            <a:custGeom>
              <a:avLst/>
              <a:gdLst/>
              <a:ahLst/>
              <a:cxnLst/>
              <a:rect l="0" t="0" r="0" b="0"/>
              <a:pathLst>
                <a:path w="92033" h="228446">
                  <a:moveTo>
                    <a:pt x="15832" y="68581"/>
                  </a:moveTo>
                  <a:lnTo>
                    <a:pt x="15832" y="101889"/>
                  </a:lnTo>
                  <a:lnTo>
                    <a:pt x="17525" y="135336"/>
                  </a:lnTo>
                  <a:lnTo>
                    <a:pt x="25459" y="159480"/>
                  </a:lnTo>
                  <a:lnTo>
                    <a:pt x="24099" y="190394"/>
                  </a:lnTo>
                  <a:lnTo>
                    <a:pt x="23455" y="228076"/>
                  </a:lnTo>
                  <a:lnTo>
                    <a:pt x="19407" y="228445"/>
                  </a:lnTo>
                  <a:lnTo>
                    <a:pt x="18215" y="227650"/>
                  </a:lnTo>
                  <a:lnTo>
                    <a:pt x="17420" y="226274"/>
                  </a:lnTo>
                  <a:lnTo>
                    <a:pt x="16146" y="217981"/>
                  </a:lnTo>
                  <a:lnTo>
                    <a:pt x="15859" y="181948"/>
                  </a:lnTo>
                  <a:lnTo>
                    <a:pt x="9071" y="167226"/>
                  </a:lnTo>
                  <a:lnTo>
                    <a:pt x="3704" y="159744"/>
                  </a:lnTo>
                  <a:lnTo>
                    <a:pt x="0" y="142400"/>
                  </a:lnTo>
                  <a:lnTo>
                    <a:pt x="4520" y="107715"/>
                  </a:lnTo>
                  <a:lnTo>
                    <a:pt x="14412" y="76405"/>
                  </a:lnTo>
                  <a:lnTo>
                    <a:pt x="32588" y="42173"/>
                  </a:lnTo>
                  <a:lnTo>
                    <a:pt x="40494" y="33419"/>
                  </a:lnTo>
                  <a:lnTo>
                    <a:pt x="78555" y="10275"/>
                  </a:lnTo>
                  <a:lnTo>
                    <a:pt x="920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71"/>
            <p:cNvSpPr/>
            <p:nvPr/>
          </p:nvSpPr>
          <p:spPr>
            <a:xfrm>
              <a:off x="5103237" y="3299459"/>
              <a:ext cx="149665" cy="188834"/>
            </a:xfrm>
            <a:custGeom>
              <a:avLst/>
              <a:gdLst/>
              <a:ahLst/>
              <a:cxnLst/>
              <a:rect l="0" t="0" r="0" b="0"/>
              <a:pathLst>
                <a:path w="149665" h="188834">
                  <a:moveTo>
                    <a:pt x="139323" y="7621"/>
                  </a:moveTo>
                  <a:lnTo>
                    <a:pt x="135278" y="7621"/>
                  </a:lnTo>
                  <a:lnTo>
                    <a:pt x="100966" y="17028"/>
                  </a:lnTo>
                  <a:lnTo>
                    <a:pt x="68462" y="32895"/>
                  </a:lnTo>
                  <a:lnTo>
                    <a:pt x="33189" y="56198"/>
                  </a:lnTo>
                  <a:lnTo>
                    <a:pt x="16624" y="72061"/>
                  </a:lnTo>
                  <a:lnTo>
                    <a:pt x="189" y="107139"/>
                  </a:lnTo>
                  <a:lnTo>
                    <a:pt x="0" y="113759"/>
                  </a:lnTo>
                  <a:lnTo>
                    <a:pt x="8160" y="145880"/>
                  </a:lnTo>
                  <a:lnTo>
                    <a:pt x="13347" y="163921"/>
                  </a:lnTo>
                  <a:lnTo>
                    <a:pt x="22374" y="172479"/>
                  </a:lnTo>
                  <a:lnTo>
                    <a:pt x="44819" y="184871"/>
                  </a:lnTo>
                  <a:lnTo>
                    <a:pt x="64473" y="188833"/>
                  </a:lnTo>
                  <a:lnTo>
                    <a:pt x="102400" y="183793"/>
                  </a:lnTo>
                  <a:lnTo>
                    <a:pt x="124431" y="175061"/>
                  </a:lnTo>
                  <a:lnTo>
                    <a:pt x="134962" y="166423"/>
                  </a:lnTo>
                  <a:lnTo>
                    <a:pt x="148621" y="147080"/>
                  </a:lnTo>
                  <a:lnTo>
                    <a:pt x="149664" y="134796"/>
                  </a:lnTo>
                  <a:lnTo>
                    <a:pt x="144924" y="97264"/>
                  </a:lnTo>
                  <a:lnTo>
                    <a:pt x="131525" y="61472"/>
                  </a:lnTo>
                  <a:lnTo>
                    <a:pt x="113912" y="25430"/>
                  </a:lnTo>
                  <a:lnTo>
                    <a:pt x="103479" y="8293"/>
                  </a:lnTo>
                  <a:lnTo>
                    <a:pt x="1012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72"/>
            <p:cNvSpPr/>
            <p:nvPr/>
          </p:nvSpPr>
          <p:spPr>
            <a:xfrm>
              <a:off x="5484393" y="3241510"/>
              <a:ext cx="332352" cy="225591"/>
            </a:xfrm>
            <a:custGeom>
              <a:avLst/>
              <a:gdLst/>
              <a:ahLst/>
              <a:cxnLst/>
              <a:rect l="0" t="0" r="0" b="0"/>
              <a:pathLst>
                <a:path w="332352" h="225591">
                  <a:moveTo>
                    <a:pt x="32487" y="96049"/>
                  </a:moveTo>
                  <a:lnTo>
                    <a:pt x="27250" y="108216"/>
                  </a:lnTo>
                  <a:lnTo>
                    <a:pt x="25925" y="117262"/>
                  </a:lnTo>
                  <a:lnTo>
                    <a:pt x="20822" y="126926"/>
                  </a:lnTo>
                  <a:lnTo>
                    <a:pt x="10686" y="144145"/>
                  </a:lnTo>
                  <a:lnTo>
                    <a:pt x="7793" y="150973"/>
                  </a:lnTo>
                  <a:lnTo>
                    <a:pt x="7557" y="158065"/>
                  </a:lnTo>
                  <a:lnTo>
                    <a:pt x="12776" y="178489"/>
                  </a:lnTo>
                  <a:lnTo>
                    <a:pt x="9642" y="209882"/>
                  </a:lnTo>
                  <a:lnTo>
                    <a:pt x="9628" y="195657"/>
                  </a:lnTo>
                  <a:lnTo>
                    <a:pt x="5112" y="186604"/>
                  </a:lnTo>
                  <a:lnTo>
                    <a:pt x="1537" y="181819"/>
                  </a:lnTo>
                  <a:lnTo>
                    <a:pt x="0" y="176089"/>
                  </a:lnTo>
                  <a:lnTo>
                    <a:pt x="550" y="162950"/>
                  </a:lnTo>
                  <a:lnTo>
                    <a:pt x="13039" y="132971"/>
                  </a:lnTo>
                  <a:lnTo>
                    <a:pt x="26795" y="95315"/>
                  </a:lnTo>
                  <a:lnTo>
                    <a:pt x="45567" y="59310"/>
                  </a:lnTo>
                  <a:lnTo>
                    <a:pt x="82261" y="22955"/>
                  </a:lnTo>
                  <a:lnTo>
                    <a:pt x="95248" y="16996"/>
                  </a:lnTo>
                  <a:lnTo>
                    <a:pt x="120237" y="13171"/>
                  </a:lnTo>
                  <a:lnTo>
                    <a:pt x="128778" y="14906"/>
                  </a:lnTo>
                  <a:lnTo>
                    <a:pt x="138346" y="20642"/>
                  </a:lnTo>
                  <a:lnTo>
                    <a:pt x="143882" y="26129"/>
                  </a:lnTo>
                  <a:lnTo>
                    <a:pt x="149164" y="34211"/>
                  </a:lnTo>
                  <a:lnTo>
                    <a:pt x="152853" y="52327"/>
                  </a:lnTo>
                  <a:lnTo>
                    <a:pt x="154100" y="82051"/>
                  </a:lnTo>
                  <a:lnTo>
                    <a:pt x="152088" y="117399"/>
                  </a:lnTo>
                  <a:lnTo>
                    <a:pt x="143789" y="149091"/>
                  </a:lnTo>
                  <a:lnTo>
                    <a:pt x="136491" y="168116"/>
                  </a:lnTo>
                  <a:lnTo>
                    <a:pt x="136536" y="172880"/>
                  </a:lnTo>
                  <a:lnTo>
                    <a:pt x="138259" y="176903"/>
                  </a:lnTo>
                  <a:lnTo>
                    <a:pt x="142997" y="183631"/>
                  </a:lnTo>
                  <a:lnTo>
                    <a:pt x="146638" y="194612"/>
                  </a:lnTo>
                  <a:lnTo>
                    <a:pt x="146743" y="190917"/>
                  </a:lnTo>
                  <a:lnTo>
                    <a:pt x="139994" y="186755"/>
                  </a:lnTo>
                  <a:lnTo>
                    <a:pt x="134638" y="184460"/>
                  </a:lnTo>
                  <a:lnTo>
                    <a:pt x="131914" y="181236"/>
                  </a:lnTo>
                  <a:lnTo>
                    <a:pt x="130945" y="177394"/>
                  </a:lnTo>
                  <a:lnTo>
                    <a:pt x="133626" y="161638"/>
                  </a:lnTo>
                  <a:lnTo>
                    <a:pt x="146162" y="129513"/>
                  </a:lnTo>
                  <a:lnTo>
                    <a:pt x="160054" y="100508"/>
                  </a:lnTo>
                  <a:lnTo>
                    <a:pt x="180765" y="65604"/>
                  </a:lnTo>
                  <a:lnTo>
                    <a:pt x="208437" y="31490"/>
                  </a:lnTo>
                  <a:lnTo>
                    <a:pt x="238363" y="7944"/>
                  </a:lnTo>
                  <a:lnTo>
                    <a:pt x="253527" y="1858"/>
                  </a:lnTo>
                  <a:lnTo>
                    <a:pt x="267887" y="0"/>
                  </a:lnTo>
                  <a:lnTo>
                    <a:pt x="279914" y="1997"/>
                  </a:lnTo>
                  <a:lnTo>
                    <a:pt x="288645" y="7964"/>
                  </a:lnTo>
                  <a:lnTo>
                    <a:pt x="309119" y="31298"/>
                  </a:lnTo>
                  <a:lnTo>
                    <a:pt x="324222" y="66074"/>
                  </a:lnTo>
                  <a:lnTo>
                    <a:pt x="328591" y="102233"/>
                  </a:lnTo>
                  <a:lnTo>
                    <a:pt x="328501" y="131936"/>
                  </a:lnTo>
                  <a:lnTo>
                    <a:pt x="326029" y="161340"/>
                  </a:lnTo>
                  <a:lnTo>
                    <a:pt x="332351" y="187361"/>
                  </a:lnTo>
                  <a:lnTo>
                    <a:pt x="329667" y="2255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73"/>
            <p:cNvSpPr/>
            <p:nvPr/>
          </p:nvSpPr>
          <p:spPr>
            <a:xfrm>
              <a:off x="4465553" y="3324127"/>
              <a:ext cx="159788" cy="225005"/>
            </a:xfrm>
            <a:custGeom>
              <a:avLst/>
              <a:gdLst/>
              <a:ahLst/>
              <a:cxnLst/>
              <a:rect l="0" t="0" r="0" b="0"/>
              <a:pathLst>
                <a:path w="159788" h="225005">
                  <a:moveTo>
                    <a:pt x="30247" y="104873"/>
                  </a:moveTo>
                  <a:lnTo>
                    <a:pt x="26201" y="104873"/>
                  </a:lnTo>
                  <a:lnTo>
                    <a:pt x="25010" y="106566"/>
                  </a:lnTo>
                  <a:lnTo>
                    <a:pt x="23097" y="121451"/>
                  </a:lnTo>
                  <a:lnTo>
                    <a:pt x="20508" y="138007"/>
                  </a:lnTo>
                  <a:lnTo>
                    <a:pt x="10494" y="172955"/>
                  </a:lnTo>
                  <a:lnTo>
                    <a:pt x="7461" y="189486"/>
                  </a:lnTo>
                  <a:lnTo>
                    <a:pt x="117" y="209880"/>
                  </a:lnTo>
                  <a:lnTo>
                    <a:pt x="0" y="209591"/>
                  </a:lnTo>
                  <a:lnTo>
                    <a:pt x="619" y="183339"/>
                  </a:lnTo>
                  <a:lnTo>
                    <a:pt x="8056" y="151291"/>
                  </a:lnTo>
                  <a:lnTo>
                    <a:pt x="21724" y="116205"/>
                  </a:lnTo>
                  <a:lnTo>
                    <a:pt x="35812" y="86687"/>
                  </a:lnTo>
                  <a:lnTo>
                    <a:pt x="50710" y="56493"/>
                  </a:lnTo>
                  <a:lnTo>
                    <a:pt x="65678" y="23726"/>
                  </a:lnTo>
                  <a:lnTo>
                    <a:pt x="79221" y="10650"/>
                  </a:lnTo>
                  <a:lnTo>
                    <a:pt x="93958" y="2260"/>
                  </a:lnTo>
                  <a:lnTo>
                    <a:pt x="104001" y="0"/>
                  </a:lnTo>
                  <a:lnTo>
                    <a:pt x="111850" y="1254"/>
                  </a:lnTo>
                  <a:lnTo>
                    <a:pt x="119008" y="5480"/>
                  </a:lnTo>
                  <a:lnTo>
                    <a:pt x="127834" y="13003"/>
                  </a:lnTo>
                  <a:lnTo>
                    <a:pt x="138278" y="30803"/>
                  </a:lnTo>
                  <a:lnTo>
                    <a:pt x="149392" y="60420"/>
                  </a:lnTo>
                  <a:lnTo>
                    <a:pt x="155484" y="88221"/>
                  </a:lnTo>
                  <a:lnTo>
                    <a:pt x="154372" y="118753"/>
                  </a:lnTo>
                  <a:lnTo>
                    <a:pt x="156959" y="152542"/>
                  </a:lnTo>
                  <a:lnTo>
                    <a:pt x="153364" y="187572"/>
                  </a:lnTo>
                  <a:lnTo>
                    <a:pt x="152236" y="220755"/>
                  </a:lnTo>
                  <a:lnTo>
                    <a:pt x="153060" y="222768"/>
                  </a:lnTo>
                  <a:lnTo>
                    <a:pt x="154456" y="224109"/>
                  </a:lnTo>
                  <a:lnTo>
                    <a:pt x="156233" y="225004"/>
                  </a:lnTo>
                  <a:lnTo>
                    <a:pt x="157417" y="224753"/>
                  </a:lnTo>
                  <a:lnTo>
                    <a:pt x="158207" y="223739"/>
                  </a:lnTo>
                  <a:lnTo>
                    <a:pt x="159787" y="2191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74"/>
            <p:cNvSpPr/>
            <p:nvPr/>
          </p:nvSpPr>
          <p:spPr>
            <a:xfrm>
              <a:off x="4747259" y="3345180"/>
              <a:ext cx="7622" cy="175261"/>
            </a:xfrm>
            <a:custGeom>
              <a:avLst/>
              <a:gdLst/>
              <a:ahLst/>
              <a:cxnLst/>
              <a:rect l="0" t="0" r="0" b="0"/>
              <a:pathLst>
                <a:path w="7622" h="175261">
                  <a:moveTo>
                    <a:pt x="7621" y="0"/>
                  </a:moveTo>
                  <a:lnTo>
                    <a:pt x="6774" y="7776"/>
                  </a:lnTo>
                  <a:lnTo>
                    <a:pt x="1060" y="39124"/>
                  </a:lnTo>
                  <a:lnTo>
                    <a:pt x="4600" y="74865"/>
                  </a:lnTo>
                  <a:lnTo>
                    <a:pt x="1160" y="112280"/>
                  </a:lnTo>
                  <a:lnTo>
                    <a:pt x="229" y="144381"/>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75"/>
            <p:cNvSpPr/>
            <p:nvPr/>
          </p:nvSpPr>
          <p:spPr>
            <a:xfrm>
              <a:off x="4792980" y="3223259"/>
              <a:ext cx="1" cy="22861"/>
            </a:xfrm>
            <a:custGeom>
              <a:avLst/>
              <a:gdLst/>
              <a:ahLst/>
              <a:cxnLst/>
              <a:rect l="0" t="0" r="0" b="0"/>
              <a:pathLst>
                <a:path w="1" h="22861">
                  <a:moveTo>
                    <a:pt x="0" y="2286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76"/>
            <p:cNvSpPr/>
            <p:nvPr/>
          </p:nvSpPr>
          <p:spPr>
            <a:xfrm>
              <a:off x="4931023" y="3074841"/>
              <a:ext cx="151517" cy="422740"/>
            </a:xfrm>
            <a:custGeom>
              <a:avLst/>
              <a:gdLst/>
              <a:ahLst/>
              <a:cxnLst/>
              <a:rect l="0" t="0" r="0" b="0"/>
              <a:pathLst>
                <a:path w="151517" h="422740">
                  <a:moveTo>
                    <a:pt x="151516" y="18878"/>
                  </a:moveTo>
                  <a:lnTo>
                    <a:pt x="147471" y="18878"/>
                  </a:lnTo>
                  <a:lnTo>
                    <a:pt x="146280" y="18032"/>
                  </a:lnTo>
                  <a:lnTo>
                    <a:pt x="145485" y="16621"/>
                  </a:lnTo>
                  <a:lnTo>
                    <a:pt x="144956" y="14833"/>
                  </a:lnTo>
                  <a:lnTo>
                    <a:pt x="140165" y="8273"/>
                  </a:lnTo>
                  <a:lnTo>
                    <a:pt x="133489" y="5698"/>
                  </a:lnTo>
                  <a:lnTo>
                    <a:pt x="120211" y="1991"/>
                  </a:lnTo>
                  <a:lnTo>
                    <a:pt x="115406" y="0"/>
                  </a:lnTo>
                  <a:lnTo>
                    <a:pt x="103294" y="46"/>
                  </a:lnTo>
                  <a:lnTo>
                    <a:pt x="67368" y="9249"/>
                  </a:lnTo>
                  <a:lnTo>
                    <a:pt x="52310" y="14034"/>
                  </a:lnTo>
                  <a:lnTo>
                    <a:pt x="39409" y="23499"/>
                  </a:lnTo>
                  <a:lnTo>
                    <a:pt x="12952" y="53197"/>
                  </a:lnTo>
                  <a:lnTo>
                    <a:pt x="3592" y="78342"/>
                  </a:lnTo>
                  <a:lnTo>
                    <a:pt x="0" y="112281"/>
                  </a:lnTo>
                  <a:lnTo>
                    <a:pt x="1637" y="143638"/>
                  </a:lnTo>
                  <a:lnTo>
                    <a:pt x="9741" y="177482"/>
                  </a:lnTo>
                  <a:lnTo>
                    <a:pt x="22866" y="208959"/>
                  </a:lnTo>
                  <a:lnTo>
                    <a:pt x="37480" y="239734"/>
                  </a:lnTo>
                  <a:lnTo>
                    <a:pt x="50277" y="270302"/>
                  </a:lnTo>
                  <a:lnTo>
                    <a:pt x="66231" y="306926"/>
                  </a:lnTo>
                  <a:lnTo>
                    <a:pt x="83995" y="343856"/>
                  </a:lnTo>
                  <a:lnTo>
                    <a:pt x="89693" y="380240"/>
                  </a:lnTo>
                  <a:lnTo>
                    <a:pt x="86255" y="396788"/>
                  </a:lnTo>
                  <a:lnTo>
                    <a:pt x="75830" y="412415"/>
                  </a:lnTo>
                  <a:lnTo>
                    <a:pt x="69053" y="418151"/>
                  </a:lnTo>
                  <a:lnTo>
                    <a:pt x="60077" y="422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77"/>
            <p:cNvSpPr/>
            <p:nvPr/>
          </p:nvSpPr>
          <p:spPr>
            <a:xfrm>
              <a:off x="4922519" y="3352800"/>
              <a:ext cx="129542" cy="22860"/>
            </a:xfrm>
            <a:custGeom>
              <a:avLst/>
              <a:gdLst/>
              <a:ahLst/>
              <a:cxnLst/>
              <a:rect l="0" t="0" r="0" b="0"/>
              <a:pathLst>
                <a:path w="129542" h="22860">
                  <a:moveTo>
                    <a:pt x="0" y="22859"/>
                  </a:moveTo>
                  <a:lnTo>
                    <a:pt x="4046" y="18814"/>
                  </a:lnTo>
                  <a:lnTo>
                    <a:pt x="10547" y="16828"/>
                  </a:lnTo>
                  <a:lnTo>
                    <a:pt x="46646" y="7090"/>
                  </a:lnTo>
                  <a:lnTo>
                    <a:pt x="76384" y="1400"/>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78"/>
            <p:cNvSpPr/>
            <p:nvPr/>
          </p:nvSpPr>
          <p:spPr>
            <a:xfrm>
              <a:off x="4037597" y="3200400"/>
              <a:ext cx="345476" cy="382790"/>
            </a:xfrm>
            <a:custGeom>
              <a:avLst/>
              <a:gdLst/>
              <a:ahLst/>
              <a:cxnLst/>
              <a:rect l="0" t="0" r="0" b="0"/>
              <a:pathLst>
                <a:path w="345476" h="382790">
                  <a:moveTo>
                    <a:pt x="61962" y="45719"/>
                  </a:moveTo>
                  <a:lnTo>
                    <a:pt x="61962" y="23209"/>
                  </a:lnTo>
                  <a:lnTo>
                    <a:pt x="61962" y="27008"/>
                  </a:lnTo>
                  <a:lnTo>
                    <a:pt x="48119" y="63201"/>
                  </a:lnTo>
                  <a:lnTo>
                    <a:pt x="36317" y="91163"/>
                  </a:lnTo>
                  <a:lnTo>
                    <a:pt x="27083" y="125883"/>
                  </a:lnTo>
                  <a:lnTo>
                    <a:pt x="18984" y="162981"/>
                  </a:lnTo>
                  <a:lnTo>
                    <a:pt x="13792" y="188147"/>
                  </a:lnTo>
                  <a:lnTo>
                    <a:pt x="6404" y="215701"/>
                  </a:lnTo>
                  <a:lnTo>
                    <a:pt x="17" y="244033"/>
                  </a:lnTo>
                  <a:lnTo>
                    <a:pt x="0" y="270737"/>
                  </a:lnTo>
                  <a:lnTo>
                    <a:pt x="4750" y="305525"/>
                  </a:lnTo>
                  <a:lnTo>
                    <a:pt x="15566" y="333237"/>
                  </a:lnTo>
                  <a:lnTo>
                    <a:pt x="33540" y="357534"/>
                  </a:lnTo>
                  <a:lnTo>
                    <a:pt x="54952" y="372730"/>
                  </a:lnTo>
                  <a:lnTo>
                    <a:pt x="81429" y="382594"/>
                  </a:lnTo>
                  <a:lnTo>
                    <a:pt x="110722" y="382789"/>
                  </a:lnTo>
                  <a:lnTo>
                    <a:pt x="140851" y="377485"/>
                  </a:lnTo>
                  <a:lnTo>
                    <a:pt x="175272" y="362460"/>
                  </a:lnTo>
                  <a:lnTo>
                    <a:pt x="208236" y="341922"/>
                  </a:lnTo>
                  <a:lnTo>
                    <a:pt x="239452" y="315705"/>
                  </a:lnTo>
                  <a:lnTo>
                    <a:pt x="270150" y="282442"/>
                  </a:lnTo>
                  <a:lnTo>
                    <a:pt x="296650" y="245776"/>
                  </a:lnTo>
                  <a:lnTo>
                    <a:pt x="316543" y="208101"/>
                  </a:lnTo>
                  <a:lnTo>
                    <a:pt x="333162" y="170126"/>
                  </a:lnTo>
                  <a:lnTo>
                    <a:pt x="344766" y="132064"/>
                  </a:lnTo>
                  <a:lnTo>
                    <a:pt x="345475" y="93975"/>
                  </a:lnTo>
                  <a:lnTo>
                    <a:pt x="344368" y="63968"/>
                  </a:lnTo>
                  <a:lnTo>
                    <a:pt x="337911" y="32767"/>
                  </a:lnTo>
                  <a:lnTo>
                    <a:pt x="328482" y="16695"/>
                  </a:lnTo>
                  <a:lnTo>
                    <a:pt x="324349" y="10806"/>
                  </a:lnTo>
                  <a:lnTo>
                    <a:pt x="32104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SMARTInkShape-Group15"/>
          <p:cNvGrpSpPr/>
          <p:nvPr/>
        </p:nvGrpSpPr>
        <p:grpSpPr>
          <a:xfrm>
            <a:off x="3710940" y="3865331"/>
            <a:ext cx="1956409" cy="765339"/>
            <a:chOff x="3710940" y="3865331"/>
            <a:chExt cx="1956409" cy="765339"/>
          </a:xfrm>
        </p:grpSpPr>
        <p:sp>
          <p:nvSpPr>
            <p:cNvPr id="43" name="SMARTInkShape-179"/>
            <p:cNvSpPr/>
            <p:nvPr/>
          </p:nvSpPr>
          <p:spPr>
            <a:xfrm>
              <a:off x="4305393" y="4198809"/>
              <a:ext cx="234450" cy="163898"/>
            </a:xfrm>
            <a:custGeom>
              <a:avLst/>
              <a:gdLst/>
              <a:ahLst/>
              <a:cxnLst/>
              <a:rect l="0" t="0" r="0" b="0"/>
              <a:pathLst>
                <a:path w="234450" h="163898">
                  <a:moveTo>
                    <a:pt x="7526" y="68391"/>
                  </a:moveTo>
                  <a:lnTo>
                    <a:pt x="7526" y="64345"/>
                  </a:lnTo>
                  <a:lnTo>
                    <a:pt x="5269" y="60101"/>
                  </a:lnTo>
                  <a:lnTo>
                    <a:pt x="2290" y="55393"/>
                  </a:lnTo>
                  <a:lnTo>
                    <a:pt x="377" y="45472"/>
                  </a:lnTo>
                  <a:lnTo>
                    <a:pt x="0" y="35359"/>
                  </a:lnTo>
                  <a:lnTo>
                    <a:pt x="3979" y="23702"/>
                  </a:lnTo>
                  <a:lnTo>
                    <a:pt x="6855" y="20818"/>
                  </a:lnTo>
                  <a:lnTo>
                    <a:pt x="43259" y="4670"/>
                  </a:lnTo>
                  <a:lnTo>
                    <a:pt x="74761" y="770"/>
                  </a:lnTo>
                  <a:lnTo>
                    <a:pt x="108578" y="0"/>
                  </a:lnTo>
                  <a:lnTo>
                    <a:pt x="143575" y="3893"/>
                  </a:lnTo>
                  <a:lnTo>
                    <a:pt x="174947" y="13662"/>
                  </a:lnTo>
                  <a:lnTo>
                    <a:pt x="203346" y="31020"/>
                  </a:lnTo>
                  <a:lnTo>
                    <a:pt x="217947" y="45747"/>
                  </a:lnTo>
                  <a:lnTo>
                    <a:pt x="230466" y="65893"/>
                  </a:lnTo>
                  <a:lnTo>
                    <a:pt x="234449" y="85148"/>
                  </a:lnTo>
                  <a:lnTo>
                    <a:pt x="230865" y="97287"/>
                  </a:lnTo>
                  <a:lnTo>
                    <a:pt x="205185" y="129212"/>
                  </a:lnTo>
                  <a:lnTo>
                    <a:pt x="194435" y="138602"/>
                  </a:lnTo>
                  <a:lnTo>
                    <a:pt x="159453" y="154296"/>
                  </a:lnTo>
                  <a:lnTo>
                    <a:pt x="127795" y="161359"/>
                  </a:lnTo>
                  <a:lnTo>
                    <a:pt x="114319" y="163897"/>
                  </a:lnTo>
                  <a:lnTo>
                    <a:pt x="78520" y="160143"/>
                  </a:lnTo>
                  <a:lnTo>
                    <a:pt x="75175" y="160039"/>
                  </a:lnTo>
                  <a:lnTo>
                    <a:pt x="72945" y="159123"/>
                  </a:lnTo>
                  <a:lnTo>
                    <a:pt x="71459" y="157666"/>
                  </a:lnTo>
                  <a:lnTo>
                    <a:pt x="68487" y="1522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80"/>
            <p:cNvSpPr/>
            <p:nvPr/>
          </p:nvSpPr>
          <p:spPr>
            <a:xfrm>
              <a:off x="4602964" y="4229127"/>
              <a:ext cx="258596" cy="152374"/>
            </a:xfrm>
            <a:custGeom>
              <a:avLst/>
              <a:gdLst/>
              <a:ahLst/>
              <a:cxnLst/>
              <a:rect l="0" t="0" r="0" b="0"/>
              <a:pathLst>
                <a:path w="258596" h="152374">
                  <a:moveTo>
                    <a:pt x="90955" y="7592"/>
                  </a:moveTo>
                  <a:lnTo>
                    <a:pt x="83649" y="286"/>
                  </a:lnTo>
                  <a:lnTo>
                    <a:pt x="72757" y="0"/>
                  </a:lnTo>
                  <a:lnTo>
                    <a:pt x="67909" y="2243"/>
                  </a:lnTo>
                  <a:lnTo>
                    <a:pt x="44550" y="19927"/>
                  </a:lnTo>
                  <a:lnTo>
                    <a:pt x="16953" y="55315"/>
                  </a:lnTo>
                  <a:lnTo>
                    <a:pt x="1966" y="90919"/>
                  </a:lnTo>
                  <a:lnTo>
                    <a:pt x="0" y="111635"/>
                  </a:lnTo>
                  <a:lnTo>
                    <a:pt x="1989" y="119592"/>
                  </a:lnTo>
                  <a:lnTo>
                    <a:pt x="3704" y="122898"/>
                  </a:lnTo>
                  <a:lnTo>
                    <a:pt x="10126" y="128831"/>
                  </a:lnTo>
                  <a:lnTo>
                    <a:pt x="18625" y="133443"/>
                  </a:lnTo>
                  <a:lnTo>
                    <a:pt x="42871" y="136647"/>
                  </a:lnTo>
                  <a:lnTo>
                    <a:pt x="69146" y="137090"/>
                  </a:lnTo>
                  <a:lnTo>
                    <a:pt x="81860" y="133075"/>
                  </a:lnTo>
                  <a:lnTo>
                    <a:pt x="89170" y="126580"/>
                  </a:lnTo>
                  <a:lnTo>
                    <a:pt x="108631" y="100342"/>
                  </a:lnTo>
                  <a:lnTo>
                    <a:pt x="118749" y="72854"/>
                  </a:lnTo>
                  <a:lnTo>
                    <a:pt x="121486" y="59855"/>
                  </a:lnTo>
                  <a:lnTo>
                    <a:pt x="123163" y="57674"/>
                  </a:lnTo>
                  <a:lnTo>
                    <a:pt x="125127" y="56221"/>
                  </a:lnTo>
                  <a:lnTo>
                    <a:pt x="127310" y="52347"/>
                  </a:lnTo>
                  <a:lnTo>
                    <a:pt x="128711" y="47007"/>
                  </a:lnTo>
                  <a:lnTo>
                    <a:pt x="128902" y="48534"/>
                  </a:lnTo>
                  <a:lnTo>
                    <a:pt x="129046" y="57078"/>
                  </a:lnTo>
                  <a:lnTo>
                    <a:pt x="142550" y="94768"/>
                  </a:lnTo>
                  <a:lnTo>
                    <a:pt x="147189" y="104475"/>
                  </a:lnTo>
                  <a:lnTo>
                    <a:pt x="154330" y="112176"/>
                  </a:lnTo>
                  <a:lnTo>
                    <a:pt x="178834" y="129329"/>
                  </a:lnTo>
                  <a:lnTo>
                    <a:pt x="214820" y="142479"/>
                  </a:lnTo>
                  <a:lnTo>
                    <a:pt x="234054" y="146337"/>
                  </a:lnTo>
                  <a:lnTo>
                    <a:pt x="258595" y="1523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81"/>
            <p:cNvSpPr/>
            <p:nvPr/>
          </p:nvSpPr>
          <p:spPr>
            <a:xfrm>
              <a:off x="3710940" y="3954780"/>
              <a:ext cx="228601" cy="22861"/>
            </a:xfrm>
            <a:custGeom>
              <a:avLst/>
              <a:gdLst/>
              <a:ahLst/>
              <a:cxnLst/>
              <a:rect l="0" t="0" r="0" b="0"/>
              <a:pathLst>
                <a:path w="228601" h="22861">
                  <a:moveTo>
                    <a:pt x="0" y="0"/>
                  </a:moveTo>
                  <a:lnTo>
                    <a:pt x="4045" y="4045"/>
                  </a:lnTo>
                  <a:lnTo>
                    <a:pt x="39124" y="11351"/>
                  </a:lnTo>
                  <a:lnTo>
                    <a:pt x="74865" y="14471"/>
                  </a:lnTo>
                  <a:lnTo>
                    <a:pt x="104497" y="15859"/>
                  </a:lnTo>
                  <a:lnTo>
                    <a:pt x="135572" y="20409"/>
                  </a:lnTo>
                  <a:lnTo>
                    <a:pt x="169521" y="22133"/>
                  </a:lnTo>
                  <a:lnTo>
                    <a:pt x="204606" y="22716"/>
                  </a:lnTo>
                  <a:lnTo>
                    <a:pt x="22860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82"/>
            <p:cNvSpPr/>
            <p:nvPr/>
          </p:nvSpPr>
          <p:spPr>
            <a:xfrm>
              <a:off x="4274819" y="4282440"/>
              <a:ext cx="42492" cy="259080"/>
            </a:xfrm>
            <a:custGeom>
              <a:avLst/>
              <a:gdLst/>
              <a:ahLst/>
              <a:cxnLst/>
              <a:rect l="0" t="0" r="0" b="0"/>
              <a:pathLst>
                <a:path w="42492" h="259080">
                  <a:moveTo>
                    <a:pt x="38100" y="0"/>
                  </a:moveTo>
                  <a:lnTo>
                    <a:pt x="38100" y="34251"/>
                  </a:lnTo>
                  <a:lnTo>
                    <a:pt x="40358" y="61704"/>
                  </a:lnTo>
                  <a:lnTo>
                    <a:pt x="42491" y="77377"/>
                  </a:lnTo>
                  <a:lnTo>
                    <a:pt x="39218" y="115034"/>
                  </a:lnTo>
                  <a:lnTo>
                    <a:pt x="36174" y="144997"/>
                  </a:lnTo>
                  <a:lnTo>
                    <a:pt x="29910" y="175324"/>
                  </a:lnTo>
                  <a:lnTo>
                    <a:pt x="20208" y="211867"/>
                  </a:lnTo>
                  <a:lnTo>
                    <a:pt x="7771" y="247531"/>
                  </a:lnTo>
                  <a:lnTo>
                    <a:pt x="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83"/>
            <p:cNvSpPr/>
            <p:nvPr/>
          </p:nvSpPr>
          <p:spPr>
            <a:xfrm>
              <a:off x="3993127" y="4206240"/>
              <a:ext cx="211115" cy="213321"/>
            </a:xfrm>
            <a:custGeom>
              <a:avLst/>
              <a:gdLst/>
              <a:ahLst/>
              <a:cxnLst/>
              <a:rect l="0" t="0" r="0" b="0"/>
              <a:pathLst>
                <a:path w="211115" h="213321">
                  <a:moveTo>
                    <a:pt x="167392" y="0"/>
                  </a:moveTo>
                  <a:lnTo>
                    <a:pt x="163347" y="0"/>
                  </a:lnTo>
                  <a:lnTo>
                    <a:pt x="159104" y="2257"/>
                  </a:lnTo>
                  <a:lnTo>
                    <a:pt x="156787" y="4045"/>
                  </a:lnTo>
                  <a:lnTo>
                    <a:pt x="120742" y="11351"/>
                  </a:lnTo>
                  <a:lnTo>
                    <a:pt x="89481" y="23016"/>
                  </a:lnTo>
                  <a:lnTo>
                    <a:pt x="52867" y="35580"/>
                  </a:lnTo>
                  <a:lnTo>
                    <a:pt x="31859" y="44032"/>
                  </a:lnTo>
                  <a:lnTo>
                    <a:pt x="6111" y="65334"/>
                  </a:lnTo>
                  <a:lnTo>
                    <a:pt x="590" y="74601"/>
                  </a:lnTo>
                  <a:lnTo>
                    <a:pt x="0" y="79771"/>
                  </a:lnTo>
                  <a:lnTo>
                    <a:pt x="1611" y="81120"/>
                  </a:lnTo>
                  <a:lnTo>
                    <a:pt x="32897" y="89693"/>
                  </a:lnTo>
                  <a:lnTo>
                    <a:pt x="51624" y="93180"/>
                  </a:lnTo>
                  <a:lnTo>
                    <a:pt x="89619" y="104368"/>
                  </a:lnTo>
                  <a:lnTo>
                    <a:pt x="123620" y="114345"/>
                  </a:lnTo>
                  <a:lnTo>
                    <a:pt x="158652" y="124468"/>
                  </a:lnTo>
                  <a:lnTo>
                    <a:pt x="194788" y="146261"/>
                  </a:lnTo>
                  <a:lnTo>
                    <a:pt x="206366" y="158671"/>
                  </a:lnTo>
                  <a:lnTo>
                    <a:pt x="211114" y="169027"/>
                  </a:lnTo>
                  <a:lnTo>
                    <a:pt x="210933" y="171952"/>
                  </a:lnTo>
                  <a:lnTo>
                    <a:pt x="208475" y="177458"/>
                  </a:lnTo>
                  <a:lnTo>
                    <a:pt x="202331" y="185319"/>
                  </a:lnTo>
                  <a:lnTo>
                    <a:pt x="191104" y="193010"/>
                  </a:lnTo>
                  <a:lnTo>
                    <a:pt x="158881" y="205736"/>
                  </a:lnTo>
                  <a:lnTo>
                    <a:pt x="136648" y="211101"/>
                  </a:lnTo>
                  <a:lnTo>
                    <a:pt x="98778" y="213062"/>
                  </a:lnTo>
                  <a:lnTo>
                    <a:pt x="60708" y="213320"/>
                  </a:lnTo>
                  <a:lnTo>
                    <a:pt x="41896" y="209303"/>
                  </a:lnTo>
                  <a:lnTo>
                    <a:pt x="14992"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84"/>
            <p:cNvSpPr/>
            <p:nvPr/>
          </p:nvSpPr>
          <p:spPr>
            <a:xfrm>
              <a:off x="4541519" y="3865331"/>
              <a:ext cx="518162" cy="186956"/>
            </a:xfrm>
            <a:custGeom>
              <a:avLst/>
              <a:gdLst/>
              <a:ahLst/>
              <a:cxnLst/>
              <a:rect l="0" t="0" r="0" b="0"/>
              <a:pathLst>
                <a:path w="518162" h="186956">
                  <a:moveTo>
                    <a:pt x="0" y="127549"/>
                  </a:moveTo>
                  <a:lnTo>
                    <a:pt x="4046" y="127549"/>
                  </a:lnTo>
                  <a:lnTo>
                    <a:pt x="19928" y="131938"/>
                  </a:lnTo>
                  <a:lnTo>
                    <a:pt x="56135" y="128045"/>
                  </a:lnTo>
                  <a:lnTo>
                    <a:pt x="91809" y="123568"/>
                  </a:lnTo>
                  <a:lnTo>
                    <a:pt x="123558" y="109861"/>
                  </a:lnTo>
                  <a:lnTo>
                    <a:pt x="158190" y="83166"/>
                  </a:lnTo>
                  <a:lnTo>
                    <a:pt x="163440" y="73674"/>
                  </a:lnTo>
                  <a:lnTo>
                    <a:pt x="166620" y="64658"/>
                  </a:lnTo>
                  <a:lnTo>
                    <a:pt x="170856" y="57828"/>
                  </a:lnTo>
                  <a:lnTo>
                    <a:pt x="171477" y="53975"/>
                  </a:lnTo>
                  <a:lnTo>
                    <a:pt x="168313" y="34751"/>
                  </a:lnTo>
                  <a:lnTo>
                    <a:pt x="166395" y="32663"/>
                  </a:lnTo>
                  <a:lnTo>
                    <a:pt x="159749" y="30344"/>
                  </a:lnTo>
                  <a:lnTo>
                    <a:pt x="138394" y="28651"/>
                  </a:lnTo>
                  <a:lnTo>
                    <a:pt x="124074" y="32582"/>
                  </a:lnTo>
                  <a:lnTo>
                    <a:pt x="99010" y="52222"/>
                  </a:lnTo>
                  <a:lnTo>
                    <a:pt x="89725" y="62743"/>
                  </a:lnTo>
                  <a:lnTo>
                    <a:pt x="74103" y="97565"/>
                  </a:lnTo>
                  <a:lnTo>
                    <a:pt x="63277" y="129203"/>
                  </a:lnTo>
                  <a:lnTo>
                    <a:pt x="62836" y="142677"/>
                  </a:lnTo>
                  <a:lnTo>
                    <a:pt x="65463" y="154310"/>
                  </a:lnTo>
                  <a:lnTo>
                    <a:pt x="71711" y="162867"/>
                  </a:lnTo>
                  <a:lnTo>
                    <a:pt x="99335" y="180644"/>
                  </a:lnTo>
                  <a:lnTo>
                    <a:pt x="110189" y="185013"/>
                  </a:lnTo>
                  <a:lnTo>
                    <a:pt x="123480" y="186955"/>
                  </a:lnTo>
                  <a:lnTo>
                    <a:pt x="152709" y="182118"/>
                  </a:lnTo>
                  <a:lnTo>
                    <a:pt x="190541" y="170556"/>
                  </a:lnTo>
                  <a:lnTo>
                    <a:pt x="220142" y="159688"/>
                  </a:lnTo>
                  <a:lnTo>
                    <a:pt x="248476" y="137258"/>
                  </a:lnTo>
                  <a:lnTo>
                    <a:pt x="272801" y="103144"/>
                  </a:lnTo>
                  <a:lnTo>
                    <a:pt x="293556" y="65102"/>
                  </a:lnTo>
                  <a:lnTo>
                    <a:pt x="296703" y="53327"/>
                  </a:lnTo>
                  <a:lnTo>
                    <a:pt x="297709" y="52667"/>
                  </a:lnTo>
                  <a:lnTo>
                    <a:pt x="303699" y="51522"/>
                  </a:lnTo>
                  <a:lnTo>
                    <a:pt x="299346" y="57466"/>
                  </a:lnTo>
                  <a:lnTo>
                    <a:pt x="297822" y="65202"/>
                  </a:lnTo>
                  <a:lnTo>
                    <a:pt x="296524" y="77843"/>
                  </a:lnTo>
                  <a:lnTo>
                    <a:pt x="290645" y="106338"/>
                  </a:lnTo>
                  <a:lnTo>
                    <a:pt x="288777" y="144281"/>
                  </a:lnTo>
                  <a:lnTo>
                    <a:pt x="282034" y="165161"/>
                  </a:lnTo>
                  <a:lnTo>
                    <a:pt x="286013" y="165504"/>
                  </a:lnTo>
                  <a:lnTo>
                    <a:pt x="287196" y="164705"/>
                  </a:lnTo>
                  <a:lnTo>
                    <a:pt x="287984" y="163326"/>
                  </a:lnTo>
                  <a:lnTo>
                    <a:pt x="288860" y="158690"/>
                  </a:lnTo>
                  <a:lnTo>
                    <a:pt x="290200" y="146559"/>
                  </a:lnTo>
                  <a:lnTo>
                    <a:pt x="297303" y="115581"/>
                  </a:lnTo>
                  <a:lnTo>
                    <a:pt x="307584" y="82726"/>
                  </a:lnTo>
                  <a:lnTo>
                    <a:pt x="330567" y="44693"/>
                  </a:lnTo>
                  <a:lnTo>
                    <a:pt x="360713" y="11863"/>
                  </a:lnTo>
                  <a:lnTo>
                    <a:pt x="375930" y="2490"/>
                  </a:lnTo>
                  <a:lnTo>
                    <a:pt x="386084" y="0"/>
                  </a:lnTo>
                  <a:lnTo>
                    <a:pt x="393985" y="1152"/>
                  </a:lnTo>
                  <a:lnTo>
                    <a:pt x="403192" y="6560"/>
                  </a:lnTo>
                  <a:lnTo>
                    <a:pt x="405954" y="8789"/>
                  </a:lnTo>
                  <a:lnTo>
                    <a:pt x="409025" y="18040"/>
                  </a:lnTo>
                  <a:lnTo>
                    <a:pt x="410996" y="44675"/>
                  </a:lnTo>
                  <a:lnTo>
                    <a:pt x="405386" y="75922"/>
                  </a:lnTo>
                  <a:lnTo>
                    <a:pt x="404061" y="112534"/>
                  </a:lnTo>
                  <a:lnTo>
                    <a:pt x="404767" y="134389"/>
                  </a:lnTo>
                  <a:lnTo>
                    <a:pt x="407932" y="146393"/>
                  </a:lnTo>
                  <a:lnTo>
                    <a:pt x="411655" y="151118"/>
                  </a:lnTo>
                  <a:lnTo>
                    <a:pt x="438942" y="167613"/>
                  </a:lnTo>
                  <a:lnTo>
                    <a:pt x="472659" y="177388"/>
                  </a:lnTo>
                  <a:lnTo>
                    <a:pt x="507918" y="180197"/>
                  </a:lnTo>
                  <a:lnTo>
                    <a:pt x="518161" y="1808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85"/>
            <p:cNvSpPr/>
            <p:nvPr/>
          </p:nvSpPr>
          <p:spPr>
            <a:xfrm>
              <a:off x="4366259" y="3909059"/>
              <a:ext cx="129542" cy="167153"/>
            </a:xfrm>
            <a:custGeom>
              <a:avLst/>
              <a:gdLst/>
              <a:ahLst/>
              <a:cxnLst/>
              <a:rect l="0" t="0" r="0" b="0"/>
              <a:pathLst>
                <a:path w="129542" h="167153">
                  <a:moveTo>
                    <a:pt x="0" y="15241"/>
                  </a:moveTo>
                  <a:lnTo>
                    <a:pt x="0" y="19286"/>
                  </a:lnTo>
                  <a:lnTo>
                    <a:pt x="2258" y="23530"/>
                  </a:lnTo>
                  <a:lnTo>
                    <a:pt x="10607" y="33153"/>
                  </a:lnTo>
                  <a:lnTo>
                    <a:pt x="13181" y="42675"/>
                  </a:lnTo>
                  <a:lnTo>
                    <a:pt x="16888" y="60058"/>
                  </a:lnTo>
                  <a:lnTo>
                    <a:pt x="28158" y="92325"/>
                  </a:lnTo>
                  <a:lnTo>
                    <a:pt x="40669" y="125612"/>
                  </a:lnTo>
                  <a:lnTo>
                    <a:pt x="55883" y="153313"/>
                  </a:lnTo>
                  <a:lnTo>
                    <a:pt x="68135" y="167152"/>
                  </a:lnTo>
                  <a:lnTo>
                    <a:pt x="72494" y="163451"/>
                  </a:lnTo>
                  <a:lnTo>
                    <a:pt x="74553" y="159287"/>
                  </a:lnTo>
                  <a:lnTo>
                    <a:pt x="89133" y="121438"/>
                  </a:lnTo>
                  <a:lnTo>
                    <a:pt x="101631" y="86161"/>
                  </a:lnTo>
                  <a:lnTo>
                    <a:pt x="111766" y="53802"/>
                  </a:lnTo>
                  <a:lnTo>
                    <a:pt x="124461" y="19346"/>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86"/>
            <p:cNvSpPr/>
            <p:nvPr/>
          </p:nvSpPr>
          <p:spPr>
            <a:xfrm>
              <a:off x="4038600" y="3871092"/>
              <a:ext cx="213360" cy="204879"/>
            </a:xfrm>
            <a:custGeom>
              <a:avLst/>
              <a:gdLst/>
              <a:ahLst/>
              <a:cxnLst/>
              <a:rect l="0" t="0" r="0" b="0"/>
              <a:pathLst>
                <a:path w="213360" h="204879">
                  <a:moveTo>
                    <a:pt x="0" y="60827"/>
                  </a:moveTo>
                  <a:lnTo>
                    <a:pt x="33529" y="60827"/>
                  </a:lnTo>
                  <a:lnTo>
                    <a:pt x="62950" y="58570"/>
                  </a:lnTo>
                  <a:lnTo>
                    <a:pt x="98475" y="53067"/>
                  </a:lnTo>
                  <a:lnTo>
                    <a:pt x="131805" y="41119"/>
                  </a:lnTo>
                  <a:lnTo>
                    <a:pt x="146392" y="38055"/>
                  </a:lnTo>
                  <a:lnTo>
                    <a:pt x="156452" y="32161"/>
                  </a:lnTo>
                  <a:lnTo>
                    <a:pt x="162103" y="27484"/>
                  </a:lnTo>
                  <a:lnTo>
                    <a:pt x="165179" y="22584"/>
                  </a:lnTo>
                  <a:lnTo>
                    <a:pt x="165999" y="20092"/>
                  </a:lnTo>
                  <a:lnTo>
                    <a:pt x="165699" y="17584"/>
                  </a:lnTo>
                  <a:lnTo>
                    <a:pt x="160935" y="4939"/>
                  </a:lnTo>
                  <a:lnTo>
                    <a:pt x="158936" y="3249"/>
                  </a:lnTo>
                  <a:lnTo>
                    <a:pt x="152200" y="1370"/>
                  </a:lnTo>
                  <a:lnTo>
                    <a:pt x="128265" y="0"/>
                  </a:lnTo>
                  <a:lnTo>
                    <a:pt x="97219" y="10485"/>
                  </a:lnTo>
                  <a:lnTo>
                    <a:pt x="79700" y="21828"/>
                  </a:lnTo>
                  <a:lnTo>
                    <a:pt x="67829" y="39959"/>
                  </a:lnTo>
                  <a:lnTo>
                    <a:pt x="53575" y="76330"/>
                  </a:lnTo>
                  <a:lnTo>
                    <a:pt x="48047" y="99005"/>
                  </a:lnTo>
                  <a:lnTo>
                    <a:pt x="46873" y="136191"/>
                  </a:lnTo>
                  <a:lnTo>
                    <a:pt x="49901" y="148227"/>
                  </a:lnTo>
                  <a:lnTo>
                    <a:pt x="60411" y="164523"/>
                  </a:lnTo>
                  <a:lnTo>
                    <a:pt x="74250" y="180076"/>
                  </a:lnTo>
                  <a:lnTo>
                    <a:pt x="93120" y="191363"/>
                  </a:lnTo>
                  <a:lnTo>
                    <a:pt x="122251" y="201916"/>
                  </a:lnTo>
                  <a:lnTo>
                    <a:pt x="154723" y="204878"/>
                  </a:lnTo>
                  <a:lnTo>
                    <a:pt x="183568" y="203134"/>
                  </a:lnTo>
                  <a:lnTo>
                    <a:pt x="213359" y="1979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87"/>
            <p:cNvSpPr/>
            <p:nvPr/>
          </p:nvSpPr>
          <p:spPr>
            <a:xfrm>
              <a:off x="4899800" y="4251959"/>
              <a:ext cx="91301" cy="137161"/>
            </a:xfrm>
            <a:custGeom>
              <a:avLst/>
              <a:gdLst/>
              <a:ahLst/>
              <a:cxnLst/>
              <a:rect l="0" t="0" r="0" b="0"/>
              <a:pathLst>
                <a:path w="91301" h="137161">
                  <a:moveTo>
                    <a:pt x="83680" y="0"/>
                  </a:moveTo>
                  <a:lnTo>
                    <a:pt x="57188" y="847"/>
                  </a:lnTo>
                  <a:lnTo>
                    <a:pt x="43563" y="6084"/>
                  </a:lnTo>
                  <a:lnTo>
                    <a:pt x="20291" y="21255"/>
                  </a:lnTo>
                  <a:lnTo>
                    <a:pt x="5288" y="43638"/>
                  </a:lnTo>
                  <a:lnTo>
                    <a:pt x="1469" y="58556"/>
                  </a:lnTo>
                  <a:lnTo>
                    <a:pt x="0" y="88912"/>
                  </a:lnTo>
                  <a:lnTo>
                    <a:pt x="4437" y="99066"/>
                  </a:lnTo>
                  <a:lnTo>
                    <a:pt x="25081" y="124015"/>
                  </a:lnTo>
                  <a:lnTo>
                    <a:pt x="32518" y="127085"/>
                  </a:lnTo>
                  <a:lnTo>
                    <a:pt x="67042" y="135356"/>
                  </a:lnTo>
                  <a:lnTo>
                    <a:pt x="9130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88"/>
            <p:cNvSpPr/>
            <p:nvPr/>
          </p:nvSpPr>
          <p:spPr>
            <a:xfrm>
              <a:off x="5082553" y="4267200"/>
              <a:ext cx="15228" cy="127895"/>
            </a:xfrm>
            <a:custGeom>
              <a:avLst/>
              <a:gdLst/>
              <a:ahLst/>
              <a:cxnLst/>
              <a:rect l="0" t="0" r="0" b="0"/>
              <a:pathLst>
                <a:path w="15228" h="127895">
                  <a:moveTo>
                    <a:pt x="15227" y="0"/>
                  </a:moveTo>
                  <a:lnTo>
                    <a:pt x="15227" y="4045"/>
                  </a:lnTo>
                  <a:lnTo>
                    <a:pt x="14380" y="5236"/>
                  </a:lnTo>
                  <a:lnTo>
                    <a:pt x="12969" y="6031"/>
                  </a:lnTo>
                  <a:lnTo>
                    <a:pt x="11181" y="6560"/>
                  </a:lnTo>
                  <a:lnTo>
                    <a:pt x="9990" y="7760"/>
                  </a:lnTo>
                  <a:lnTo>
                    <a:pt x="2579" y="26638"/>
                  </a:lnTo>
                  <a:lnTo>
                    <a:pt x="138" y="63290"/>
                  </a:lnTo>
                  <a:lnTo>
                    <a:pt x="0" y="98595"/>
                  </a:lnTo>
                  <a:lnTo>
                    <a:pt x="839" y="108167"/>
                  </a:lnTo>
                  <a:lnTo>
                    <a:pt x="7293" y="127894"/>
                  </a:lnTo>
                  <a:lnTo>
                    <a:pt x="8244" y="127596"/>
                  </a:lnTo>
                  <a:lnTo>
                    <a:pt x="15227"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89"/>
            <p:cNvSpPr/>
            <p:nvPr/>
          </p:nvSpPr>
          <p:spPr>
            <a:xfrm>
              <a:off x="5120639" y="4175759"/>
              <a:ext cx="1" cy="7622"/>
            </a:xfrm>
            <a:custGeom>
              <a:avLst/>
              <a:gdLst/>
              <a:ahLst/>
              <a:cxnLst/>
              <a:rect l="0" t="0" r="0" b="0"/>
              <a:pathLst>
                <a:path w="1" h="7622">
                  <a:moveTo>
                    <a:pt x="0" y="0"/>
                  </a:move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90"/>
            <p:cNvSpPr/>
            <p:nvPr/>
          </p:nvSpPr>
          <p:spPr>
            <a:xfrm>
              <a:off x="5196839" y="4222410"/>
              <a:ext cx="182881" cy="181950"/>
            </a:xfrm>
            <a:custGeom>
              <a:avLst/>
              <a:gdLst/>
              <a:ahLst/>
              <a:cxnLst/>
              <a:rect l="0" t="0" r="0" b="0"/>
              <a:pathLst>
                <a:path w="182881" h="181950">
                  <a:moveTo>
                    <a:pt x="0" y="29549"/>
                  </a:moveTo>
                  <a:lnTo>
                    <a:pt x="4045" y="33594"/>
                  </a:lnTo>
                  <a:lnTo>
                    <a:pt x="6032" y="37838"/>
                  </a:lnTo>
                  <a:lnTo>
                    <a:pt x="13611" y="75485"/>
                  </a:lnTo>
                  <a:lnTo>
                    <a:pt x="15097" y="111800"/>
                  </a:lnTo>
                  <a:lnTo>
                    <a:pt x="15232" y="148838"/>
                  </a:lnTo>
                  <a:lnTo>
                    <a:pt x="12979" y="156791"/>
                  </a:lnTo>
                  <a:lnTo>
                    <a:pt x="8679" y="164750"/>
                  </a:lnTo>
                  <a:lnTo>
                    <a:pt x="7830" y="170713"/>
                  </a:lnTo>
                  <a:lnTo>
                    <a:pt x="7713" y="169053"/>
                  </a:lnTo>
                  <a:lnTo>
                    <a:pt x="8529" y="168272"/>
                  </a:lnTo>
                  <a:lnTo>
                    <a:pt x="11693" y="167404"/>
                  </a:lnTo>
                  <a:lnTo>
                    <a:pt x="12876" y="165479"/>
                  </a:lnTo>
                  <a:lnTo>
                    <a:pt x="14773" y="150223"/>
                  </a:lnTo>
                  <a:lnTo>
                    <a:pt x="15880" y="140755"/>
                  </a:lnTo>
                  <a:lnTo>
                    <a:pt x="28219" y="104697"/>
                  </a:lnTo>
                  <a:lnTo>
                    <a:pt x="40677" y="67511"/>
                  </a:lnTo>
                  <a:lnTo>
                    <a:pt x="59377" y="31789"/>
                  </a:lnTo>
                  <a:lnTo>
                    <a:pt x="74853" y="9672"/>
                  </a:lnTo>
                  <a:lnTo>
                    <a:pt x="82093" y="3782"/>
                  </a:lnTo>
                  <a:lnTo>
                    <a:pt x="88979" y="1163"/>
                  </a:lnTo>
                  <a:lnTo>
                    <a:pt x="97685" y="0"/>
                  </a:lnTo>
                  <a:lnTo>
                    <a:pt x="104940" y="1741"/>
                  </a:lnTo>
                  <a:lnTo>
                    <a:pt x="116497" y="9758"/>
                  </a:lnTo>
                  <a:lnTo>
                    <a:pt x="124359" y="17006"/>
                  </a:lnTo>
                  <a:lnTo>
                    <a:pt x="132050" y="32606"/>
                  </a:lnTo>
                  <a:lnTo>
                    <a:pt x="136151" y="56243"/>
                  </a:lnTo>
                  <a:lnTo>
                    <a:pt x="136961" y="89511"/>
                  </a:lnTo>
                  <a:lnTo>
                    <a:pt x="137121" y="120792"/>
                  </a:lnTo>
                  <a:lnTo>
                    <a:pt x="137999" y="145347"/>
                  </a:lnTo>
                  <a:lnTo>
                    <a:pt x="143242" y="160474"/>
                  </a:lnTo>
                  <a:lnTo>
                    <a:pt x="147766" y="167607"/>
                  </a:lnTo>
                  <a:lnTo>
                    <a:pt x="151004" y="169848"/>
                  </a:lnTo>
                  <a:lnTo>
                    <a:pt x="166111" y="175702"/>
                  </a:lnTo>
                  <a:lnTo>
                    <a:pt x="172041" y="179173"/>
                  </a:lnTo>
                  <a:lnTo>
                    <a:pt x="182880" y="1819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91"/>
            <p:cNvSpPr/>
            <p:nvPr/>
          </p:nvSpPr>
          <p:spPr>
            <a:xfrm>
              <a:off x="5448775" y="4252301"/>
              <a:ext cx="218574" cy="378369"/>
            </a:xfrm>
            <a:custGeom>
              <a:avLst/>
              <a:gdLst/>
              <a:ahLst/>
              <a:cxnLst/>
              <a:rect l="0" t="0" r="0" b="0"/>
              <a:pathLst>
                <a:path w="218574" h="378369">
                  <a:moveTo>
                    <a:pt x="113825" y="14899"/>
                  </a:moveTo>
                  <a:lnTo>
                    <a:pt x="109779" y="14899"/>
                  </a:lnTo>
                  <a:lnTo>
                    <a:pt x="105535" y="12641"/>
                  </a:lnTo>
                  <a:lnTo>
                    <a:pt x="100827" y="9662"/>
                  </a:lnTo>
                  <a:lnTo>
                    <a:pt x="66106" y="427"/>
                  </a:lnTo>
                  <a:lnTo>
                    <a:pt x="59314" y="0"/>
                  </a:lnTo>
                  <a:lnTo>
                    <a:pt x="46685" y="3805"/>
                  </a:lnTo>
                  <a:lnTo>
                    <a:pt x="39393" y="10250"/>
                  </a:lnTo>
                  <a:lnTo>
                    <a:pt x="13387" y="43012"/>
                  </a:lnTo>
                  <a:lnTo>
                    <a:pt x="3141" y="68429"/>
                  </a:lnTo>
                  <a:lnTo>
                    <a:pt x="0" y="95869"/>
                  </a:lnTo>
                  <a:lnTo>
                    <a:pt x="4252" y="106201"/>
                  </a:lnTo>
                  <a:lnTo>
                    <a:pt x="16734" y="122586"/>
                  </a:lnTo>
                  <a:lnTo>
                    <a:pt x="24388" y="126260"/>
                  </a:lnTo>
                  <a:lnTo>
                    <a:pt x="53285" y="133202"/>
                  </a:lnTo>
                  <a:lnTo>
                    <a:pt x="90841" y="127249"/>
                  </a:lnTo>
                  <a:lnTo>
                    <a:pt x="95962" y="125359"/>
                  </a:lnTo>
                  <a:lnTo>
                    <a:pt x="103910" y="118743"/>
                  </a:lnTo>
                  <a:lnTo>
                    <a:pt x="131565" y="82081"/>
                  </a:lnTo>
                  <a:lnTo>
                    <a:pt x="134409" y="74108"/>
                  </a:lnTo>
                  <a:lnTo>
                    <a:pt x="135167" y="69612"/>
                  </a:lnTo>
                  <a:lnTo>
                    <a:pt x="136520" y="66614"/>
                  </a:lnTo>
                  <a:lnTo>
                    <a:pt x="138268" y="64615"/>
                  </a:lnTo>
                  <a:lnTo>
                    <a:pt x="140280" y="63283"/>
                  </a:lnTo>
                  <a:lnTo>
                    <a:pt x="141622" y="61548"/>
                  </a:lnTo>
                  <a:lnTo>
                    <a:pt x="144200" y="53381"/>
                  </a:lnTo>
                  <a:lnTo>
                    <a:pt x="145145" y="72102"/>
                  </a:lnTo>
                  <a:lnTo>
                    <a:pt x="152911" y="107458"/>
                  </a:lnTo>
                  <a:lnTo>
                    <a:pt x="166105" y="139297"/>
                  </a:lnTo>
                  <a:lnTo>
                    <a:pt x="176728" y="168033"/>
                  </a:lnTo>
                  <a:lnTo>
                    <a:pt x="195489" y="204039"/>
                  </a:lnTo>
                  <a:lnTo>
                    <a:pt x="206413" y="235946"/>
                  </a:lnTo>
                  <a:lnTo>
                    <a:pt x="216843" y="273333"/>
                  </a:lnTo>
                  <a:lnTo>
                    <a:pt x="218573" y="300786"/>
                  </a:lnTo>
                  <a:lnTo>
                    <a:pt x="209755" y="335626"/>
                  </a:lnTo>
                  <a:lnTo>
                    <a:pt x="205718" y="341324"/>
                  </a:lnTo>
                  <a:lnTo>
                    <a:pt x="194460" y="349912"/>
                  </a:lnTo>
                  <a:lnTo>
                    <a:pt x="156867" y="365049"/>
                  </a:lnTo>
                  <a:lnTo>
                    <a:pt x="126013" y="372929"/>
                  </a:lnTo>
                  <a:lnTo>
                    <a:pt x="92318" y="378368"/>
                  </a:lnTo>
                  <a:lnTo>
                    <a:pt x="60885" y="377722"/>
                  </a:lnTo>
                  <a:lnTo>
                    <a:pt x="23597" y="373655"/>
                  </a:lnTo>
                  <a:lnTo>
                    <a:pt x="14764" y="373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SMARTInkShape-Group16"/>
          <p:cNvGrpSpPr/>
          <p:nvPr/>
        </p:nvGrpSpPr>
        <p:grpSpPr>
          <a:xfrm>
            <a:off x="3735725" y="4686300"/>
            <a:ext cx="2626976" cy="502920"/>
            <a:chOff x="3735725" y="4686300"/>
            <a:chExt cx="2626976" cy="502920"/>
          </a:xfrm>
        </p:grpSpPr>
        <p:sp>
          <p:nvSpPr>
            <p:cNvPr id="57" name="SMARTInkShape-192"/>
            <p:cNvSpPr/>
            <p:nvPr/>
          </p:nvSpPr>
          <p:spPr>
            <a:xfrm>
              <a:off x="3735725" y="4686300"/>
              <a:ext cx="112376" cy="411481"/>
            </a:xfrm>
            <a:custGeom>
              <a:avLst/>
              <a:gdLst/>
              <a:ahLst/>
              <a:cxnLst/>
              <a:rect l="0" t="0" r="0" b="0"/>
              <a:pathLst>
                <a:path w="112376" h="411481">
                  <a:moveTo>
                    <a:pt x="112375" y="0"/>
                  </a:moveTo>
                  <a:lnTo>
                    <a:pt x="83856" y="32563"/>
                  </a:lnTo>
                  <a:lnTo>
                    <a:pt x="63153" y="68301"/>
                  </a:lnTo>
                  <a:lnTo>
                    <a:pt x="44451" y="103022"/>
                  </a:lnTo>
                  <a:lnTo>
                    <a:pt x="31948" y="140121"/>
                  </a:lnTo>
                  <a:lnTo>
                    <a:pt x="18741" y="177078"/>
                  </a:lnTo>
                  <a:lnTo>
                    <a:pt x="9090" y="210699"/>
                  </a:lnTo>
                  <a:lnTo>
                    <a:pt x="1715" y="247097"/>
                  </a:lnTo>
                  <a:lnTo>
                    <a:pt x="0" y="283845"/>
                  </a:lnTo>
                  <a:lnTo>
                    <a:pt x="4478" y="316558"/>
                  </a:lnTo>
                  <a:lnTo>
                    <a:pt x="12013" y="346854"/>
                  </a:lnTo>
                  <a:lnTo>
                    <a:pt x="30087" y="384092"/>
                  </a:lnTo>
                  <a:lnTo>
                    <a:pt x="40242" y="393098"/>
                  </a:lnTo>
                  <a:lnTo>
                    <a:pt x="63413" y="405779"/>
                  </a:lnTo>
                  <a:lnTo>
                    <a:pt x="101294" y="411146"/>
                  </a:lnTo>
                  <a:lnTo>
                    <a:pt x="104755" y="411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93"/>
            <p:cNvSpPr/>
            <p:nvPr/>
          </p:nvSpPr>
          <p:spPr>
            <a:xfrm>
              <a:off x="3970149" y="4754880"/>
              <a:ext cx="45592" cy="308839"/>
            </a:xfrm>
            <a:custGeom>
              <a:avLst/>
              <a:gdLst/>
              <a:ahLst/>
              <a:cxnLst/>
              <a:rect l="0" t="0" r="0" b="0"/>
              <a:pathLst>
                <a:path w="45592" h="308839">
                  <a:moveTo>
                    <a:pt x="45591" y="0"/>
                  </a:moveTo>
                  <a:lnTo>
                    <a:pt x="44744" y="21604"/>
                  </a:lnTo>
                  <a:lnTo>
                    <a:pt x="34984" y="58223"/>
                  </a:lnTo>
                  <a:lnTo>
                    <a:pt x="27679" y="87054"/>
                  </a:lnTo>
                  <a:lnTo>
                    <a:pt x="24197" y="121090"/>
                  </a:lnTo>
                  <a:lnTo>
                    <a:pt x="19120" y="157986"/>
                  </a:lnTo>
                  <a:lnTo>
                    <a:pt x="12253" y="191684"/>
                  </a:lnTo>
                  <a:lnTo>
                    <a:pt x="4856" y="223118"/>
                  </a:lnTo>
                  <a:lnTo>
                    <a:pt x="855" y="257996"/>
                  </a:lnTo>
                  <a:lnTo>
                    <a:pt x="0" y="288947"/>
                  </a:lnTo>
                  <a:lnTo>
                    <a:pt x="2186" y="295778"/>
                  </a:lnTo>
                  <a:lnTo>
                    <a:pt x="3954" y="298785"/>
                  </a:lnTo>
                  <a:lnTo>
                    <a:pt x="5980" y="300790"/>
                  </a:lnTo>
                  <a:lnTo>
                    <a:pt x="12029" y="304458"/>
                  </a:lnTo>
                  <a:lnTo>
                    <a:pt x="14197" y="308838"/>
                  </a:lnTo>
                  <a:lnTo>
                    <a:pt x="14502" y="308338"/>
                  </a:lnTo>
                  <a:lnTo>
                    <a:pt x="1511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94"/>
            <p:cNvSpPr/>
            <p:nvPr/>
          </p:nvSpPr>
          <p:spPr>
            <a:xfrm>
              <a:off x="3954780" y="4869180"/>
              <a:ext cx="152401" cy="7621"/>
            </a:xfrm>
            <a:custGeom>
              <a:avLst/>
              <a:gdLst/>
              <a:ahLst/>
              <a:cxnLst/>
              <a:rect l="0" t="0" r="0" b="0"/>
              <a:pathLst>
                <a:path w="152401" h="7621">
                  <a:moveTo>
                    <a:pt x="0" y="0"/>
                  </a:moveTo>
                  <a:lnTo>
                    <a:pt x="0" y="4045"/>
                  </a:lnTo>
                  <a:lnTo>
                    <a:pt x="846" y="5236"/>
                  </a:lnTo>
                  <a:lnTo>
                    <a:pt x="2257" y="6030"/>
                  </a:lnTo>
                  <a:lnTo>
                    <a:pt x="10605" y="7306"/>
                  </a:lnTo>
                  <a:lnTo>
                    <a:pt x="42605" y="7592"/>
                  </a:lnTo>
                  <a:lnTo>
                    <a:pt x="76793" y="7616"/>
                  </a:lnTo>
                  <a:lnTo>
                    <a:pt x="113531" y="7619"/>
                  </a:lnTo>
                  <a:lnTo>
                    <a:pt x="15240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95"/>
            <p:cNvSpPr/>
            <p:nvPr/>
          </p:nvSpPr>
          <p:spPr>
            <a:xfrm>
              <a:off x="4160519" y="4819602"/>
              <a:ext cx="434341" cy="228823"/>
            </a:xfrm>
            <a:custGeom>
              <a:avLst/>
              <a:gdLst/>
              <a:ahLst/>
              <a:cxnLst/>
              <a:rect l="0" t="0" r="0" b="0"/>
              <a:pathLst>
                <a:path w="434341" h="228823">
                  <a:moveTo>
                    <a:pt x="0" y="102917"/>
                  </a:moveTo>
                  <a:lnTo>
                    <a:pt x="0" y="109479"/>
                  </a:lnTo>
                  <a:lnTo>
                    <a:pt x="847" y="109831"/>
                  </a:lnTo>
                  <a:lnTo>
                    <a:pt x="38358" y="110525"/>
                  </a:lnTo>
                  <a:lnTo>
                    <a:pt x="70861" y="108279"/>
                  </a:lnTo>
                  <a:lnTo>
                    <a:pt x="106212" y="95099"/>
                  </a:lnTo>
                  <a:lnTo>
                    <a:pt x="115785" y="89283"/>
                  </a:lnTo>
                  <a:lnTo>
                    <a:pt x="128830" y="71751"/>
                  </a:lnTo>
                  <a:lnTo>
                    <a:pt x="133458" y="61972"/>
                  </a:lnTo>
                  <a:lnTo>
                    <a:pt x="137016" y="25671"/>
                  </a:lnTo>
                  <a:lnTo>
                    <a:pt x="133073" y="12955"/>
                  </a:lnTo>
                  <a:lnTo>
                    <a:pt x="131048" y="9922"/>
                  </a:lnTo>
                  <a:lnTo>
                    <a:pt x="126542" y="6553"/>
                  </a:lnTo>
                  <a:lnTo>
                    <a:pt x="115199" y="611"/>
                  </a:lnTo>
                  <a:lnTo>
                    <a:pt x="111513" y="0"/>
                  </a:lnTo>
                  <a:lnTo>
                    <a:pt x="108209" y="439"/>
                  </a:lnTo>
                  <a:lnTo>
                    <a:pt x="99513" y="2845"/>
                  </a:lnTo>
                  <a:lnTo>
                    <a:pt x="96822" y="3182"/>
                  </a:lnTo>
                  <a:lnTo>
                    <a:pt x="84945" y="11748"/>
                  </a:lnTo>
                  <a:lnTo>
                    <a:pt x="62317" y="43709"/>
                  </a:lnTo>
                  <a:lnTo>
                    <a:pt x="49030" y="78021"/>
                  </a:lnTo>
                  <a:lnTo>
                    <a:pt x="38253" y="112393"/>
                  </a:lnTo>
                  <a:lnTo>
                    <a:pt x="32783" y="141568"/>
                  </a:lnTo>
                  <a:lnTo>
                    <a:pt x="33421" y="167145"/>
                  </a:lnTo>
                  <a:lnTo>
                    <a:pt x="41221" y="190958"/>
                  </a:lnTo>
                  <a:lnTo>
                    <a:pt x="56523" y="206803"/>
                  </a:lnTo>
                  <a:lnTo>
                    <a:pt x="67737" y="212589"/>
                  </a:lnTo>
                  <a:lnTo>
                    <a:pt x="99953" y="220998"/>
                  </a:lnTo>
                  <a:lnTo>
                    <a:pt x="137278" y="217882"/>
                  </a:lnTo>
                  <a:lnTo>
                    <a:pt x="172900" y="205182"/>
                  </a:lnTo>
                  <a:lnTo>
                    <a:pt x="205274" y="186367"/>
                  </a:lnTo>
                  <a:lnTo>
                    <a:pt x="242932" y="161289"/>
                  </a:lnTo>
                  <a:lnTo>
                    <a:pt x="276558" y="130853"/>
                  </a:lnTo>
                  <a:lnTo>
                    <a:pt x="302838" y="104868"/>
                  </a:lnTo>
                  <a:lnTo>
                    <a:pt x="303928" y="101527"/>
                  </a:lnTo>
                  <a:lnTo>
                    <a:pt x="304628" y="96528"/>
                  </a:lnTo>
                  <a:lnTo>
                    <a:pt x="304796" y="113242"/>
                  </a:lnTo>
                  <a:lnTo>
                    <a:pt x="294194" y="149544"/>
                  </a:lnTo>
                  <a:lnTo>
                    <a:pt x="287913" y="180826"/>
                  </a:lnTo>
                  <a:lnTo>
                    <a:pt x="282465" y="214441"/>
                  </a:lnTo>
                  <a:lnTo>
                    <a:pt x="281961" y="228822"/>
                  </a:lnTo>
                  <a:lnTo>
                    <a:pt x="281940" y="192292"/>
                  </a:lnTo>
                  <a:lnTo>
                    <a:pt x="285985" y="170886"/>
                  </a:lnTo>
                  <a:lnTo>
                    <a:pt x="305668" y="133317"/>
                  </a:lnTo>
                  <a:lnTo>
                    <a:pt x="330315" y="96133"/>
                  </a:lnTo>
                  <a:lnTo>
                    <a:pt x="350543" y="75362"/>
                  </a:lnTo>
                  <a:lnTo>
                    <a:pt x="386082" y="54829"/>
                  </a:lnTo>
                  <a:lnTo>
                    <a:pt x="415254" y="50269"/>
                  </a:lnTo>
                  <a:lnTo>
                    <a:pt x="419076" y="50039"/>
                  </a:lnTo>
                  <a:lnTo>
                    <a:pt x="425581" y="52040"/>
                  </a:lnTo>
                  <a:lnTo>
                    <a:pt x="434340" y="571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96"/>
            <p:cNvSpPr/>
            <p:nvPr/>
          </p:nvSpPr>
          <p:spPr>
            <a:xfrm>
              <a:off x="4632962" y="4884419"/>
              <a:ext cx="144779" cy="179536"/>
            </a:xfrm>
            <a:custGeom>
              <a:avLst/>
              <a:gdLst/>
              <a:ahLst/>
              <a:cxnLst/>
              <a:rect l="0" t="0" r="0" b="0"/>
              <a:pathLst>
                <a:path w="144779" h="179536">
                  <a:moveTo>
                    <a:pt x="22857" y="60961"/>
                  </a:moveTo>
                  <a:lnTo>
                    <a:pt x="22011" y="95010"/>
                  </a:lnTo>
                  <a:lnTo>
                    <a:pt x="15097" y="129788"/>
                  </a:lnTo>
                  <a:lnTo>
                    <a:pt x="5872" y="165248"/>
                  </a:lnTo>
                  <a:lnTo>
                    <a:pt x="342" y="174675"/>
                  </a:lnTo>
                  <a:lnTo>
                    <a:pt x="65" y="179535"/>
                  </a:lnTo>
                  <a:lnTo>
                    <a:pt x="0" y="164871"/>
                  </a:lnTo>
                  <a:lnTo>
                    <a:pt x="10604" y="128629"/>
                  </a:lnTo>
                  <a:lnTo>
                    <a:pt x="25174" y="91320"/>
                  </a:lnTo>
                  <a:lnTo>
                    <a:pt x="43326" y="58561"/>
                  </a:lnTo>
                  <a:lnTo>
                    <a:pt x="56674" y="39083"/>
                  </a:lnTo>
                  <a:lnTo>
                    <a:pt x="76355" y="24058"/>
                  </a:lnTo>
                  <a:lnTo>
                    <a:pt x="111766" y="5151"/>
                  </a:lnTo>
                  <a:lnTo>
                    <a:pt x="131233" y="1018"/>
                  </a:lnTo>
                  <a:lnTo>
                    <a:pt x="1447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97"/>
            <p:cNvSpPr/>
            <p:nvPr/>
          </p:nvSpPr>
          <p:spPr>
            <a:xfrm>
              <a:off x="4831080" y="4930139"/>
              <a:ext cx="15240" cy="129542"/>
            </a:xfrm>
            <a:custGeom>
              <a:avLst/>
              <a:gdLst/>
              <a:ahLst/>
              <a:cxnLst/>
              <a:rect l="0" t="0" r="0" b="0"/>
              <a:pathLst>
                <a:path w="15240" h="129542">
                  <a:moveTo>
                    <a:pt x="15239" y="0"/>
                  </a:moveTo>
                  <a:lnTo>
                    <a:pt x="15239" y="10607"/>
                  </a:lnTo>
                  <a:lnTo>
                    <a:pt x="8090" y="45936"/>
                  </a:lnTo>
                  <a:lnTo>
                    <a:pt x="5501" y="63282"/>
                  </a:lnTo>
                  <a:lnTo>
                    <a:pt x="482" y="98595"/>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98"/>
            <p:cNvSpPr/>
            <p:nvPr/>
          </p:nvSpPr>
          <p:spPr>
            <a:xfrm>
              <a:off x="4869180" y="4800600"/>
              <a:ext cx="7621" cy="7620"/>
            </a:xfrm>
            <a:custGeom>
              <a:avLst/>
              <a:gdLst/>
              <a:ahLst/>
              <a:cxnLst/>
              <a:rect l="0" t="0" r="0" b="0"/>
              <a:pathLst>
                <a:path w="7621" h="7620">
                  <a:moveTo>
                    <a:pt x="7620" y="7619"/>
                  </a:moveTo>
                  <a:lnTo>
                    <a:pt x="1059" y="7619"/>
                  </a:lnTo>
                  <a:lnTo>
                    <a:pt x="706" y="6773"/>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99"/>
            <p:cNvSpPr/>
            <p:nvPr/>
          </p:nvSpPr>
          <p:spPr>
            <a:xfrm>
              <a:off x="4975890" y="4716780"/>
              <a:ext cx="38071" cy="312421"/>
            </a:xfrm>
            <a:custGeom>
              <a:avLst/>
              <a:gdLst/>
              <a:ahLst/>
              <a:cxnLst/>
              <a:rect l="0" t="0" r="0" b="0"/>
              <a:pathLst>
                <a:path w="38071" h="312421">
                  <a:moveTo>
                    <a:pt x="38070" y="0"/>
                  </a:moveTo>
                  <a:lnTo>
                    <a:pt x="34025" y="0"/>
                  </a:lnTo>
                  <a:lnTo>
                    <a:pt x="32833" y="846"/>
                  </a:lnTo>
                  <a:lnTo>
                    <a:pt x="32038" y="2257"/>
                  </a:lnTo>
                  <a:lnTo>
                    <a:pt x="31509" y="4045"/>
                  </a:lnTo>
                  <a:lnTo>
                    <a:pt x="32002" y="6083"/>
                  </a:lnTo>
                  <a:lnTo>
                    <a:pt x="34808" y="10605"/>
                  </a:lnTo>
                  <a:lnTo>
                    <a:pt x="35049" y="13844"/>
                  </a:lnTo>
                  <a:lnTo>
                    <a:pt x="30965" y="47893"/>
                  </a:lnTo>
                  <a:lnTo>
                    <a:pt x="29756" y="75903"/>
                  </a:lnTo>
                  <a:lnTo>
                    <a:pt x="24411" y="110637"/>
                  </a:lnTo>
                  <a:lnTo>
                    <a:pt x="17466" y="147740"/>
                  </a:lnTo>
                  <a:lnTo>
                    <a:pt x="10892" y="184697"/>
                  </a:lnTo>
                  <a:lnTo>
                    <a:pt x="7722" y="217473"/>
                  </a:lnTo>
                  <a:lnTo>
                    <a:pt x="2643" y="247786"/>
                  </a:lnTo>
                  <a:lnTo>
                    <a:pt x="321" y="285030"/>
                  </a:lnTo>
                  <a:lnTo>
                    <a:pt x="0" y="309235"/>
                  </a:lnTo>
                  <a:lnTo>
                    <a:pt x="837" y="310296"/>
                  </a:lnTo>
                  <a:lnTo>
                    <a:pt x="6533" y="312140"/>
                  </a:lnTo>
                  <a:lnTo>
                    <a:pt x="1521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00"/>
            <p:cNvSpPr/>
            <p:nvPr/>
          </p:nvSpPr>
          <p:spPr>
            <a:xfrm>
              <a:off x="4968239" y="4914900"/>
              <a:ext cx="129542" cy="7620"/>
            </a:xfrm>
            <a:custGeom>
              <a:avLst/>
              <a:gdLst/>
              <a:ahLst/>
              <a:cxnLst/>
              <a:rect l="0" t="0" r="0" b="0"/>
              <a:pathLst>
                <a:path w="129542" h="7620">
                  <a:moveTo>
                    <a:pt x="0" y="0"/>
                  </a:moveTo>
                  <a:lnTo>
                    <a:pt x="10607" y="0"/>
                  </a:lnTo>
                  <a:lnTo>
                    <a:pt x="47047" y="6914"/>
                  </a:lnTo>
                  <a:lnTo>
                    <a:pt x="83995" y="7526"/>
                  </a:lnTo>
                  <a:lnTo>
                    <a:pt x="118950" y="7611"/>
                  </a:lnTo>
                  <a:lnTo>
                    <a:pt x="129541"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01"/>
            <p:cNvSpPr/>
            <p:nvPr/>
          </p:nvSpPr>
          <p:spPr>
            <a:xfrm>
              <a:off x="5174527" y="4892039"/>
              <a:ext cx="136397" cy="151576"/>
            </a:xfrm>
            <a:custGeom>
              <a:avLst/>
              <a:gdLst/>
              <a:ahLst/>
              <a:cxnLst/>
              <a:rect l="0" t="0" r="0" b="0"/>
              <a:pathLst>
                <a:path w="136397" h="151576">
                  <a:moveTo>
                    <a:pt x="83273" y="30480"/>
                  </a:moveTo>
                  <a:lnTo>
                    <a:pt x="65360" y="30480"/>
                  </a:lnTo>
                  <a:lnTo>
                    <a:pt x="60354" y="32738"/>
                  </a:lnTo>
                  <a:lnTo>
                    <a:pt x="38584" y="52438"/>
                  </a:lnTo>
                  <a:lnTo>
                    <a:pt x="12205" y="86456"/>
                  </a:lnTo>
                  <a:lnTo>
                    <a:pt x="3607" y="101629"/>
                  </a:lnTo>
                  <a:lnTo>
                    <a:pt x="0" y="122959"/>
                  </a:lnTo>
                  <a:lnTo>
                    <a:pt x="3660" y="135681"/>
                  </a:lnTo>
                  <a:lnTo>
                    <a:pt x="10071" y="142994"/>
                  </a:lnTo>
                  <a:lnTo>
                    <a:pt x="18566" y="148220"/>
                  </a:lnTo>
                  <a:lnTo>
                    <a:pt x="37816" y="151575"/>
                  </a:lnTo>
                  <a:lnTo>
                    <a:pt x="63834" y="151445"/>
                  </a:lnTo>
                  <a:lnTo>
                    <a:pt x="83439" y="145438"/>
                  </a:lnTo>
                  <a:lnTo>
                    <a:pt x="115237" y="124229"/>
                  </a:lnTo>
                  <a:lnTo>
                    <a:pt x="122315" y="115609"/>
                  </a:lnTo>
                  <a:lnTo>
                    <a:pt x="132910" y="91041"/>
                  </a:lnTo>
                  <a:lnTo>
                    <a:pt x="136396" y="53466"/>
                  </a:lnTo>
                  <a:lnTo>
                    <a:pt x="135669" y="44083"/>
                  </a:lnTo>
                  <a:lnTo>
                    <a:pt x="132524" y="37091"/>
                  </a:lnTo>
                  <a:lnTo>
                    <a:pt x="985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02"/>
            <p:cNvSpPr/>
            <p:nvPr/>
          </p:nvSpPr>
          <p:spPr>
            <a:xfrm>
              <a:off x="5372224" y="4900014"/>
              <a:ext cx="144657" cy="186230"/>
            </a:xfrm>
            <a:custGeom>
              <a:avLst/>
              <a:gdLst/>
              <a:ahLst/>
              <a:cxnLst/>
              <a:rect l="0" t="0" r="0" b="0"/>
              <a:pathLst>
                <a:path w="144657" h="186230">
                  <a:moveTo>
                    <a:pt x="37976" y="37746"/>
                  </a:moveTo>
                  <a:lnTo>
                    <a:pt x="37976" y="71211"/>
                  </a:lnTo>
                  <a:lnTo>
                    <a:pt x="36282" y="85639"/>
                  </a:lnTo>
                  <a:lnTo>
                    <a:pt x="23655" y="120239"/>
                  </a:lnTo>
                  <a:lnTo>
                    <a:pt x="17646" y="144032"/>
                  </a:lnTo>
                  <a:lnTo>
                    <a:pt x="13607" y="164911"/>
                  </a:lnTo>
                  <a:lnTo>
                    <a:pt x="9365" y="174697"/>
                  </a:lnTo>
                  <a:lnTo>
                    <a:pt x="3064" y="181053"/>
                  </a:lnTo>
                  <a:lnTo>
                    <a:pt x="820" y="186229"/>
                  </a:lnTo>
                  <a:lnTo>
                    <a:pt x="505" y="185841"/>
                  </a:lnTo>
                  <a:lnTo>
                    <a:pt x="0" y="179135"/>
                  </a:lnTo>
                  <a:lnTo>
                    <a:pt x="2189" y="174528"/>
                  </a:lnTo>
                  <a:lnTo>
                    <a:pt x="5983" y="167964"/>
                  </a:lnTo>
                  <a:lnTo>
                    <a:pt x="17791" y="135891"/>
                  </a:lnTo>
                  <a:lnTo>
                    <a:pt x="33926" y="105298"/>
                  </a:lnTo>
                  <a:lnTo>
                    <a:pt x="51162" y="72036"/>
                  </a:lnTo>
                  <a:lnTo>
                    <a:pt x="71728" y="38937"/>
                  </a:lnTo>
                  <a:lnTo>
                    <a:pt x="103737" y="10815"/>
                  </a:lnTo>
                  <a:lnTo>
                    <a:pt x="114120" y="5709"/>
                  </a:lnTo>
                  <a:lnTo>
                    <a:pt x="119231" y="2341"/>
                  </a:lnTo>
                  <a:lnTo>
                    <a:pt x="126869" y="444"/>
                  </a:lnTo>
                  <a:lnTo>
                    <a:pt x="131952" y="0"/>
                  </a:lnTo>
                  <a:lnTo>
                    <a:pt x="137034" y="2061"/>
                  </a:lnTo>
                  <a:lnTo>
                    <a:pt x="144656" y="72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203"/>
            <p:cNvSpPr/>
            <p:nvPr/>
          </p:nvSpPr>
          <p:spPr>
            <a:xfrm>
              <a:off x="5532784" y="4899660"/>
              <a:ext cx="182217" cy="135865"/>
            </a:xfrm>
            <a:custGeom>
              <a:avLst/>
              <a:gdLst/>
              <a:ahLst/>
              <a:cxnLst/>
              <a:rect l="0" t="0" r="0" b="0"/>
              <a:pathLst>
                <a:path w="182217" h="135865">
                  <a:moveTo>
                    <a:pt x="121255" y="0"/>
                  </a:moveTo>
                  <a:lnTo>
                    <a:pt x="88697" y="846"/>
                  </a:lnTo>
                  <a:lnTo>
                    <a:pt x="65301" y="14650"/>
                  </a:lnTo>
                  <a:lnTo>
                    <a:pt x="56029" y="25984"/>
                  </a:lnTo>
                  <a:lnTo>
                    <a:pt x="39133" y="49911"/>
                  </a:lnTo>
                  <a:lnTo>
                    <a:pt x="6906" y="87762"/>
                  </a:lnTo>
                  <a:lnTo>
                    <a:pt x="1579" y="103803"/>
                  </a:lnTo>
                  <a:lnTo>
                    <a:pt x="0" y="119280"/>
                  </a:lnTo>
                  <a:lnTo>
                    <a:pt x="625" y="122700"/>
                  </a:lnTo>
                  <a:lnTo>
                    <a:pt x="1889" y="124979"/>
                  </a:lnTo>
                  <a:lnTo>
                    <a:pt x="10000" y="132684"/>
                  </a:lnTo>
                  <a:lnTo>
                    <a:pt x="13218" y="133329"/>
                  </a:lnTo>
                  <a:lnTo>
                    <a:pt x="31341" y="130206"/>
                  </a:lnTo>
                  <a:lnTo>
                    <a:pt x="68074" y="104720"/>
                  </a:lnTo>
                  <a:lnTo>
                    <a:pt x="103485" y="71005"/>
                  </a:lnTo>
                  <a:lnTo>
                    <a:pt x="128732" y="45863"/>
                  </a:lnTo>
                  <a:lnTo>
                    <a:pt x="124788" y="49807"/>
                  </a:lnTo>
                  <a:lnTo>
                    <a:pt x="122825" y="54027"/>
                  </a:lnTo>
                  <a:lnTo>
                    <a:pt x="114148" y="91656"/>
                  </a:lnTo>
                  <a:lnTo>
                    <a:pt x="114710" y="100849"/>
                  </a:lnTo>
                  <a:lnTo>
                    <a:pt x="124271" y="120451"/>
                  </a:lnTo>
                  <a:lnTo>
                    <a:pt x="129087" y="125500"/>
                  </a:lnTo>
                  <a:lnTo>
                    <a:pt x="142450" y="134245"/>
                  </a:lnTo>
                  <a:lnTo>
                    <a:pt x="150713" y="135864"/>
                  </a:lnTo>
                  <a:lnTo>
                    <a:pt x="160030" y="134326"/>
                  </a:lnTo>
                  <a:lnTo>
                    <a:pt x="182216"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204"/>
            <p:cNvSpPr/>
            <p:nvPr/>
          </p:nvSpPr>
          <p:spPr>
            <a:xfrm>
              <a:off x="5798819" y="4739640"/>
              <a:ext cx="30482" cy="266700"/>
            </a:xfrm>
            <a:custGeom>
              <a:avLst/>
              <a:gdLst/>
              <a:ahLst/>
              <a:cxnLst/>
              <a:rect l="0" t="0" r="0" b="0"/>
              <a:pathLst>
                <a:path w="30482" h="266700">
                  <a:moveTo>
                    <a:pt x="30481" y="0"/>
                  </a:moveTo>
                  <a:lnTo>
                    <a:pt x="29634" y="34251"/>
                  </a:lnTo>
                  <a:lnTo>
                    <a:pt x="24449" y="63962"/>
                  </a:lnTo>
                  <a:lnTo>
                    <a:pt x="21073" y="92329"/>
                  </a:lnTo>
                  <a:lnTo>
                    <a:pt x="16969" y="122183"/>
                  </a:lnTo>
                  <a:lnTo>
                    <a:pt x="13495" y="152478"/>
                  </a:lnTo>
                  <a:lnTo>
                    <a:pt x="4736" y="189010"/>
                  </a:lnTo>
                  <a:lnTo>
                    <a:pt x="416" y="225483"/>
                  </a:lnTo>
                  <a:lnTo>
                    <a:pt x="8" y="263005"/>
                  </a:lnTo>
                  <a:lnTo>
                    <a:pt x="0" y="2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205"/>
            <p:cNvSpPr/>
            <p:nvPr/>
          </p:nvSpPr>
          <p:spPr>
            <a:xfrm>
              <a:off x="5913119" y="4884419"/>
              <a:ext cx="22862" cy="114301"/>
            </a:xfrm>
            <a:custGeom>
              <a:avLst/>
              <a:gdLst/>
              <a:ahLst/>
              <a:cxnLst/>
              <a:rect l="0" t="0" r="0" b="0"/>
              <a:pathLst>
                <a:path w="22862" h="114301">
                  <a:moveTo>
                    <a:pt x="22861" y="0"/>
                  </a:moveTo>
                  <a:lnTo>
                    <a:pt x="22861" y="4046"/>
                  </a:lnTo>
                  <a:lnTo>
                    <a:pt x="15947" y="33406"/>
                  </a:lnTo>
                  <a:lnTo>
                    <a:pt x="14603" y="48375"/>
                  </a:lnTo>
                  <a:lnTo>
                    <a:pt x="8345" y="83141"/>
                  </a:lnTo>
                  <a:lnTo>
                    <a:pt x="6988" y="94814"/>
                  </a:lnTo>
                  <a:lnTo>
                    <a:pt x="1632" y="106343"/>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206"/>
            <p:cNvSpPr/>
            <p:nvPr/>
          </p:nvSpPr>
          <p:spPr>
            <a:xfrm>
              <a:off x="5974080" y="4739640"/>
              <a:ext cx="7621" cy="7620"/>
            </a:xfrm>
            <a:custGeom>
              <a:avLst/>
              <a:gdLst/>
              <a:ahLst/>
              <a:cxnLst/>
              <a:rect l="0" t="0" r="0" b="0"/>
              <a:pathLst>
                <a:path w="7621" h="7620">
                  <a:moveTo>
                    <a:pt x="7620" y="7619"/>
                  </a:moveTo>
                  <a:lnTo>
                    <a:pt x="3574" y="7619"/>
                  </a:lnTo>
                  <a:lnTo>
                    <a:pt x="2383" y="6773"/>
                  </a:lnTo>
                  <a:lnTo>
                    <a:pt x="1588"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207"/>
            <p:cNvSpPr/>
            <p:nvPr/>
          </p:nvSpPr>
          <p:spPr>
            <a:xfrm>
              <a:off x="6050280" y="4693919"/>
              <a:ext cx="68581" cy="304801"/>
            </a:xfrm>
            <a:custGeom>
              <a:avLst/>
              <a:gdLst/>
              <a:ahLst/>
              <a:cxnLst/>
              <a:rect l="0" t="0" r="0" b="0"/>
              <a:pathLst>
                <a:path w="68581" h="304801">
                  <a:moveTo>
                    <a:pt x="68580" y="0"/>
                  </a:moveTo>
                  <a:lnTo>
                    <a:pt x="64534" y="0"/>
                  </a:lnTo>
                  <a:lnTo>
                    <a:pt x="63343" y="847"/>
                  </a:lnTo>
                  <a:lnTo>
                    <a:pt x="62548" y="2258"/>
                  </a:lnTo>
                  <a:lnTo>
                    <a:pt x="61273" y="10607"/>
                  </a:lnTo>
                  <a:lnTo>
                    <a:pt x="58743" y="33466"/>
                  </a:lnTo>
                  <a:lnTo>
                    <a:pt x="53204" y="69820"/>
                  </a:lnTo>
                  <a:lnTo>
                    <a:pt x="47449" y="107427"/>
                  </a:lnTo>
                  <a:lnTo>
                    <a:pt x="43974" y="137382"/>
                  </a:lnTo>
                  <a:lnTo>
                    <a:pt x="35325" y="167706"/>
                  </a:lnTo>
                  <a:lnTo>
                    <a:pt x="24294" y="198140"/>
                  </a:lnTo>
                  <a:lnTo>
                    <a:pt x="12983" y="234719"/>
                  </a:lnTo>
                  <a:lnTo>
                    <a:pt x="1530" y="271203"/>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08"/>
            <p:cNvSpPr/>
            <p:nvPr/>
          </p:nvSpPr>
          <p:spPr>
            <a:xfrm>
              <a:off x="6035039" y="4876800"/>
              <a:ext cx="99062" cy="30481"/>
            </a:xfrm>
            <a:custGeom>
              <a:avLst/>
              <a:gdLst/>
              <a:ahLst/>
              <a:cxnLst/>
              <a:rect l="0" t="0" r="0" b="0"/>
              <a:pathLst>
                <a:path w="99062" h="30481">
                  <a:moveTo>
                    <a:pt x="0" y="0"/>
                  </a:moveTo>
                  <a:lnTo>
                    <a:pt x="6561" y="0"/>
                  </a:lnTo>
                  <a:lnTo>
                    <a:pt x="24059" y="6031"/>
                  </a:lnTo>
                  <a:lnTo>
                    <a:pt x="53655" y="13494"/>
                  </a:lnTo>
                  <a:lnTo>
                    <a:pt x="75761" y="20759"/>
                  </a:lnTo>
                  <a:lnTo>
                    <a:pt x="85318" y="22773"/>
                  </a:lnTo>
                  <a:lnTo>
                    <a:pt x="99061"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209"/>
            <p:cNvSpPr/>
            <p:nvPr/>
          </p:nvSpPr>
          <p:spPr>
            <a:xfrm>
              <a:off x="6187439" y="4892039"/>
              <a:ext cx="76201" cy="53342"/>
            </a:xfrm>
            <a:custGeom>
              <a:avLst/>
              <a:gdLst/>
              <a:ahLst/>
              <a:cxnLst/>
              <a:rect l="0" t="0" r="0" b="0"/>
              <a:pathLst>
                <a:path w="76201" h="53342">
                  <a:moveTo>
                    <a:pt x="0" y="0"/>
                  </a:moveTo>
                  <a:lnTo>
                    <a:pt x="6032" y="14321"/>
                  </a:lnTo>
                  <a:lnTo>
                    <a:pt x="6561" y="17167"/>
                  </a:lnTo>
                  <a:lnTo>
                    <a:pt x="11665" y="22588"/>
                  </a:lnTo>
                  <a:lnTo>
                    <a:pt x="36856" y="40625"/>
                  </a:lnTo>
                  <a:lnTo>
                    <a:pt x="76200"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210"/>
            <p:cNvSpPr/>
            <p:nvPr/>
          </p:nvSpPr>
          <p:spPr>
            <a:xfrm>
              <a:off x="6202680" y="4861559"/>
              <a:ext cx="160021" cy="327661"/>
            </a:xfrm>
            <a:custGeom>
              <a:avLst/>
              <a:gdLst/>
              <a:ahLst/>
              <a:cxnLst/>
              <a:rect l="0" t="0" r="0" b="0"/>
              <a:pathLst>
                <a:path w="160021" h="327661">
                  <a:moveTo>
                    <a:pt x="160020" y="0"/>
                  </a:moveTo>
                  <a:lnTo>
                    <a:pt x="160020" y="6561"/>
                  </a:lnTo>
                  <a:lnTo>
                    <a:pt x="138764" y="41854"/>
                  </a:lnTo>
                  <a:lnTo>
                    <a:pt x="120427" y="76695"/>
                  </a:lnTo>
                  <a:lnTo>
                    <a:pt x="103343" y="112862"/>
                  </a:lnTo>
                  <a:lnTo>
                    <a:pt x="87817" y="142567"/>
                  </a:lnTo>
                  <a:lnTo>
                    <a:pt x="68353" y="172817"/>
                  </a:lnTo>
                  <a:lnTo>
                    <a:pt x="51485" y="203229"/>
                  </a:lnTo>
                  <a:lnTo>
                    <a:pt x="35763" y="234536"/>
                  </a:lnTo>
                  <a:lnTo>
                    <a:pt x="21226" y="268553"/>
                  </a:lnTo>
                  <a:lnTo>
                    <a:pt x="8300" y="303661"/>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SMARTInkShape-Group17"/>
          <p:cNvGrpSpPr/>
          <p:nvPr/>
        </p:nvGrpSpPr>
        <p:grpSpPr>
          <a:xfrm>
            <a:off x="6835757" y="2877412"/>
            <a:ext cx="1950104" cy="602786"/>
            <a:chOff x="6835757" y="2877412"/>
            <a:chExt cx="1950104" cy="602786"/>
          </a:xfrm>
        </p:grpSpPr>
        <p:sp>
          <p:nvSpPr>
            <p:cNvPr id="77" name="SMARTInkShape-211"/>
            <p:cNvSpPr/>
            <p:nvPr/>
          </p:nvSpPr>
          <p:spPr>
            <a:xfrm>
              <a:off x="6835757" y="3132161"/>
              <a:ext cx="243224" cy="243194"/>
            </a:xfrm>
            <a:custGeom>
              <a:avLst/>
              <a:gdLst/>
              <a:ahLst/>
              <a:cxnLst/>
              <a:rect l="0" t="0" r="0" b="0"/>
              <a:pathLst>
                <a:path w="243224" h="243194">
                  <a:moveTo>
                    <a:pt x="182262" y="14898"/>
                  </a:moveTo>
                  <a:lnTo>
                    <a:pt x="182262" y="10853"/>
                  </a:lnTo>
                  <a:lnTo>
                    <a:pt x="181416" y="9661"/>
                  </a:lnTo>
                  <a:lnTo>
                    <a:pt x="180004" y="8867"/>
                  </a:lnTo>
                  <a:lnTo>
                    <a:pt x="178217" y="8338"/>
                  </a:lnTo>
                  <a:lnTo>
                    <a:pt x="168418" y="2251"/>
                  </a:lnTo>
                  <a:lnTo>
                    <a:pt x="146218" y="0"/>
                  </a:lnTo>
                  <a:lnTo>
                    <a:pt x="112950" y="7993"/>
                  </a:lnTo>
                  <a:lnTo>
                    <a:pt x="75486" y="20919"/>
                  </a:lnTo>
                  <a:lnTo>
                    <a:pt x="45084" y="40704"/>
                  </a:lnTo>
                  <a:lnTo>
                    <a:pt x="18664" y="68820"/>
                  </a:lnTo>
                  <a:lnTo>
                    <a:pt x="6412" y="91271"/>
                  </a:lnTo>
                  <a:lnTo>
                    <a:pt x="771" y="121613"/>
                  </a:lnTo>
                  <a:lnTo>
                    <a:pt x="0" y="136834"/>
                  </a:lnTo>
                  <a:lnTo>
                    <a:pt x="4172" y="149807"/>
                  </a:lnTo>
                  <a:lnTo>
                    <a:pt x="21023" y="182399"/>
                  </a:lnTo>
                  <a:lnTo>
                    <a:pt x="53565" y="210126"/>
                  </a:lnTo>
                  <a:lnTo>
                    <a:pt x="84215" y="224645"/>
                  </a:lnTo>
                  <a:lnTo>
                    <a:pt x="122005" y="235667"/>
                  </a:lnTo>
                  <a:lnTo>
                    <a:pt x="158036" y="241952"/>
                  </a:lnTo>
                  <a:lnTo>
                    <a:pt x="189612" y="243193"/>
                  </a:lnTo>
                  <a:lnTo>
                    <a:pt x="220309" y="241180"/>
                  </a:lnTo>
                  <a:lnTo>
                    <a:pt x="243223" y="235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212"/>
            <p:cNvSpPr/>
            <p:nvPr/>
          </p:nvSpPr>
          <p:spPr>
            <a:xfrm>
              <a:off x="7155180" y="3147059"/>
              <a:ext cx="60960" cy="266701"/>
            </a:xfrm>
            <a:custGeom>
              <a:avLst/>
              <a:gdLst/>
              <a:ahLst/>
              <a:cxnLst/>
              <a:rect l="0" t="0" r="0" b="0"/>
              <a:pathLst>
                <a:path w="60960" h="266701">
                  <a:moveTo>
                    <a:pt x="60959" y="0"/>
                  </a:moveTo>
                  <a:lnTo>
                    <a:pt x="56914" y="4046"/>
                  </a:lnTo>
                  <a:lnTo>
                    <a:pt x="54927" y="8289"/>
                  </a:lnTo>
                  <a:lnTo>
                    <a:pt x="45191" y="41755"/>
                  </a:lnTo>
                  <a:lnTo>
                    <a:pt x="35455" y="79463"/>
                  </a:lnTo>
                  <a:lnTo>
                    <a:pt x="27908" y="113479"/>
                  </a:lnTo>
                  <a:lnTo>
                    <a:pt x="20310" y="150370"/>
                  </a:lnTo>
                  <a:lnTo>
                    <a:pt x="12697" y="184066"/>
                  </a:lnTo>
                  <a:lnTo>
                    <a:pt x="3386" y="218863"/>
                  </a:lnTo>
                  <a:lnTo>
                    <a:pt x="88" y="256122"/>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213"/>
            <p:cNvSpPr/>
            <p:nvPr/>
          </p:nvSpPr>
          <p:spPr>
            <a:xfrm>
              <a:off x="7284822" y="3185159"/>
              <a:ext cx="166303" cy="144296"/>
            </a:xfrm>
            <a:custGeom>
              <a:avLst/>
              <a:gdLst/>
              <a:ahLst/>
              <a:cxnLst/>
              <a:rect l="0" t="0" r="0" b="0"/>
              <a:pathLst>
                <a:path w="166303" h="144296">
                  <a:moveTo>
                    <a:pt x="22758" y="38100"/>
                  </a:moveTo>
                  <a:lnTo>
                    <a:pt x="16196" y="38100"/>
                  </a:lnTo>
                  <a:lnTo>
                    <a:pt x="15844" y="38947"/>
                  </a:lnTo>
                  <a:lnTo>
                    <a:pt x="15451" y="42146"/>
                  </a:lnTo>
                  <a:lnTo>
                    <a:pt x="13019" y="46389"/>
                  </a:lnTo>
                  <a:lnTo>
                    <a:pt x="11185" y="48706"/>
                  </a:lnTo>
                  <a:lnTo>
                    <a:pt x="9148" y="55797"/>
                  </a:lnTo>
                  <a:lnTo>
                    <a:pt x="5743" y="69308"/>
                  </a:lnTo>
                  <a:lnTo>
                    <a:pt x="1630" y="84036"/>
                  </a:lnTo>
                  <a:lnTo>
                    <a:pt x="0" y="119393"/>
                  </a:lnTo>
                  <a:lnTo>
                    <a:pt x="2200" y="127288"/>
                  </a:lnTo>
                  <a:lnTo>
                    <a:pt x="3973" y="130579"/>
                  </a:lnTo>
                  <a:lnTo>
                    <a:pt x="14558" y="139255"/>
                  </a:lnTo>
                  <a:lnTo>
                    <a:pt x="23629" y="142325"/>
                  </a:lnTo>
                  <a:lnTo>
                    <a:pt x="43250" y="144295"/>
                  </a:lnTo>
                  <a:lnTo>
                    <a:pt x="77618" y="138177"/>
                  </a:lnTo>
                  <a:lnTo>
                    <a:pt x="111268" y="126041"/>
                  </a:lnTo>
                  <a:lnTo>
                    <a:pt x="124466" y="120083"/>
                  </a:lnTo>
                  <a:lnTo>
                    <a:pt x="141417" y="103879"/>
                  </a:lnTo>
                  <a:lnTo>
                    <a:pt x="153119" y="87035"/>
                  </a:lnTo>
                  <a:lnTo>
                    <a:pt x="164757" y="50840"/>
                  </a:lnTo>
                  <a:lnTo>
                    <a:pt x="166302" y="40658"/>
                  </a:lnTo>
                  <a:lnTo>
                    <a:pt x="160869" y="14207"/>
                  </a:lnTo>
                  <a:lnTo>
                    <a:pt x="159704" y="12012"/>
                  </a:lnTo>
                  <a:lnTo>
                    <a:pt x="158082" y="10548"/>
                  </a:lnTo>
                  <a:lnTo>
                    <a:pt x="151753" y="6230"/>
                  </a:lnTo>
                  <a:lnTo>
                    <a:pt x="1446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214"/>
            <p:cNvSpPr/>
            <p:nvPr/>
          </p:nvSpPr>
          <p:spPr>
            <a:xfrm>
              <a:off x="7543811" y="3109746"/>
              <a:ext cx="312409" cy="218546"/>
            </a:xfrm>
            <a:custGeom>
              <a:avLst/>
              <a:gdLst/>
              <a:ahLst/>
              <a:cxnLst/>
              <a:rect l="0" t="0" r="0" b="0"/>
              <a:pathLst>
                <a:path w="312409" h="218546">
                  <a:moveTo>
                    <a:pt x="15228" y="52554"/>
                  </a:moveTo>
                  <a:lnTo>
                    <a:pt x="19274" y="56599"/>
                  </a:lnTo>
                  <a:lnTo>
                    <a:pt x="21260" y="60843"/>
                  </a:lnTo>
                  <a:lnTo>
                    <a:pt x="21789" y="63159"/>
                  </a:lnTo>
                  <a:lnTo>
                    <a:pt x="28740" y="75472"/>
                  </a:lnTo>
                  <a:lnTo>
                    <a:pt x="30318" y="107237"/>
                  </a:lnTo>
                  <a:lnTo>
                    <a:pt x="28166" y="129152"/>
                  </a:lnTo>
                  <a:lnTo>
                    <a:pt x="22702" y="166059"/>
                  </a:lnTo>
                  <a:lnTo>
                    <a:pt x="12335" y="194355"/>
                  </a:lnTo>
                  <a:lnTo>
                    <a:pt x="2199" y="211847"/>
                  </a:lnTo>
                  <a:lnTo>
                    <a:pt x="425" y="218545"/>
                  </a:lnTo>
                  <a:lnTo>
                    <a:pt x="280" y="218248"/>
                  </a:lnTo>
                  <a:lnTo>
                    <a:pt x="0" y="198193"/>
                  </a:lnTo>
                  <a:lnTo>
                    <a:pt x="10596" y="161155"/>
                  </a:lnTo>
                  <a:lnTo>
                    <a:pt x="25633" y="128287"/>
                  </a:lnTo>
                  <a:lnTo>
                    <a:pt x="39894" y="92317"/>
                  </a:lnTo>
                  <a:lnTo>
                    <a:pt x="63726" y="54466"/>
                  </a:lnTo>
                  <a:lnTo>
                    <a:pt x="83855" y="38695"/>
                  </a:lnTo>
                  <a:lnTo>
                    <a:pt x="96804" y="32361"/>
                  </a:lnTo>
                  <a:lnTo>
                    <a:pt x="100092" y="31472"/>
                  </a:lnTo>
                  <a:lnTo>
                    <a:pt x="103131" y="31725"/>
                  </a:lnTo>
                  <a:lnTo>
                    <a:pt x="116697" y="36411"/>
                  </a:lnTo>
                  <a:lnTo>
                    <a:pt x="121849" y="41428"/>
                  </a:lnTo>
                  <a:lnTo>
                    <a:pt x="132057" y="58446"/>
                  </a:lnTo>
                  <a:lnTo>
                    <a:pt x="140747" y="92230"/>
                  </a:lnTo>
                  <a:lnTo>
                    <a:pt x="144239" y="126703"/>
                  </a:lnTo>
                  <a:lnTo>
                    <a:pt x="144768" y="159087"/>
                  </a:lnTo>
                  <a:lnTo>
                    <a:pt x="150005" y="147038"/>
                  </a:lnTo>
                  <a:lnTo>
                    <a:pt x="158263" y="116721"/>
                  </a:lnTo>
                  <a:lnTo>
                    <a:pt x="167786" y="83918"/>
                  </a:lnTo>
                  <a:lnTo>
                    <a:pt x="177820" y="52728"/>
                  </a:lnTo>
                  <a:lnTo>
                    <a:pt x="189462" y="29745"/>
                  </a:lnTo>
                  <a:lnTo>
                    <a:pt x="201040" y="18992"/>
                  </a:lnTo>
                  <a:lnTo>
                    <a:pt x="225274" y="3198"/>
                  </a:lnTo>
                  <a:lnTo>
                    <a:pt x="244177" y="0"/>
                  </a:lnTo>
                  <a:lnTo>
                    <a:pt x="253297" y="410"/>
                  </a:lnTo>
                  <a:lnTo>
                    <a:pt x="260172" y="3414"/>
                  </a:lnTo>
                  <a:lnTo>
                    <a:pt x="276722" y="18325"/>
                  </a:lnTo>
                  <a:lnTo>
                    <a:pt x="289022" y="39834"/>
                  </a:lnTo>
                  <a:lnTo>
                    <a:pt x="302179" y="75745"/>
                  </a:lnTo>
                  <a:lnTo>
                    <a:pt x="310137" y="105959"/>
                  </a:lnTo>
                  <a:lnTo>
                    <a:pt x="312110" y="143156"/>
                  </a:lnTo>
                  <a:lnTo>
                    <a:pt x="311473" y="160772"/>
                  </a:lnTo>
                  <a:lnTo>
                    <a:pt x="307992" y="175870"/>
                  </a:lnTo>
                  <a:lnTo>
                    <a:pt x="312408" y="1973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215"/>
            <p:cNvSpPr/>
            <p:nvPr/>
          </p:nvSpPr>
          <p:spPr>
            <a:xfrm>
              <a:off x="7932419" y="3192780"/>
              <a:ext cx="53342" cy="287418"/>
            </a:xfrm>
            <a:custGeom>
              <a:avLst/>
              <a:gdLst/>
              <a:ahLst/>
              <a:cxnLst/>
              <a:rect l="0" t="0" r="0" b="0"/>
              <a:pathLst>
                <a:path w="53342" h="287418">
                  <a:moveTo>
                    <a:pt x="53341" y="0"/>
                  </a:moveTo>
                  <a:lnTo>
                    <a:pt x="49295" y="4045"/>
                  </a:lnTo>
                  <a:lnTo>
                    <a:pt x="47309" y="10546"/>
                  </a:lnTo>
                  <a:lnTo>
                    <a:pt x="39846" y="45572"/>
                  </a:lnTo>
                  <a:lnTo>
                    <a:pt x="32786" y="76062"/>
                  </a:lnTo>
                  <a:lnTo>
                    <a:pt x="27836" y="102385"/>
                  </a:lnTo>
                  <a:lnTo>
                    <a:pt x="20556" y="128760"/>
                  </a:lnTo>
                  <a:lnTo>
                    <a:pt x="12523" y="155440"/>
                  </a:lnTo>
                  <a:lnTo>
                    <a:pt x="6131" y="184230"/>
                  </a:lnTo>
                  <a:lnTo>
                    <a:pt x="5862" y="220910"/>
                  </a:lnTo>
                  <a:lnTo>
                    <a:pt x="2036" y="256714"/>
                  </a:lnTo>
                  <a:lnTo>
                    <a:pt x="80" y="287417"/>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216"/>
            <p:cNvSpPr/>
            <p:nvPr/>
          </p:nvSpPr>
          <p:spPr>
            <a:xfrm>
              <a:off x="7924800" y="3109436"/>
              <a:ext cx="246675" cy="189536"/>
            </a:xfrm>
            <a:custGeom>
              <a:avLst/>
              <a:gdLst/>
              <a:ahLst/>
              <a:cxnLst/>
              <a:rect l="0" t="0" r="0" b="0"/>
              <a:pathLst>
                <a:path w="246675" h="189536">
                  <a:moveTo>
                    <a:pt x="0" y="106204"/>
                  </a:moveTo>
                  <a:lnTo>
                    <a:pt x="4044" y="102158"/>
                  </a:lnTo>
                  <a:lnTo>
                    <a:pt x="4390" y="100120"/>
                  </a:lnTo>
                  <a:lnTo>
                    <a:pt x="3773" y="97915"/>
                  </a:lnTo>
                  <a:lnTo>
                    <a:pt x="1677" y="93206"/>
                  </a:lnTo>
                  <a:lnTo>
                    <a:pt x="745" y="88291"/>
                  </a:lnTo>
                  <a:lnTo>
                    <a:pt x="8650" y="57638"/>
                  </a:lnTo>
                  <a:lnTo>
                    <a:pt x="15416" y="47648"/>
                  </a:lnTo>
                  <a:lnTo>
                    <a:pt x="47463" y="23852"/>
                  </a:lnTo>
                  <a:lnTo>
                    <a:pt x="82628" y="10475"/>
                  </a:lnTo>
                  <a:lnTo>
                    <a:pt x="119928" y="1938"/>
                  </a:lnTo>
                  <a:lnTo>
                    <a:pt x="152006" y="0"/>
                  </a:lnTo>
                  <a:lnTo>
                    <a:pt x="179188" y="3710"/>
                  </a:lnTo>
                  <a:lnTo>
                    <a:pt x="204646" y="14216"/>
                  </a:lnTo>
                  <a:lnTo>
                    <a:pt x="224230" y="28054"/>
                  </a:lnTo>
                  <a:lnTo>
                    <a:pt x="236712" y="42879"/>
                  </a:lnTo>
                  <a:lnTo>
                    <a:pt x="245774" y="62040"/>
                  </a:lnTo>
                  <a:lnTo>
                    <a:pt x="246674" y="76416"/>
                  </a:lnTo>
                  <a:lnTo>
                    <a:pt x="243406" y="91271"/>
                  </a:lnTo>
                  <a:lnTo>
                    <a:pt x="222794" y="129104"/>
                  </a:lnTo>
                  <a:lnTo>
                    <a:pt x="196972" y="153468"/>
                  </a:lnTo>
                  <a:lnTo>
                    <a:pt x="159868" y="175687"/>
                  </a:lnTo>
                  <a:lnTo>
                    <a:pt x="124273" y="186313"/>
                  </a:lnTo>
                  <a:lnTo>
                    <a:pt x="88175" y="189535"/>
                  </a:lnTo>
                  <a:lnTo>
                    <a:pt x="71657" y="185834"/>
                  </a:lnTo>
                  <a:lnTo>
                    <a:pt x="60084" y="179375"/>
                  </a:lnTo>
                  <a:lnTo>
                    <a:pt x="45719" y="1671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17"/>
            <p:cNvSpPr/>
            <p:nvPr/>
          </p:nvSpPr>
          <p:spPr>
            <a:xfrm>
              <a:off x="8199119" y="2877412"/>
              <a:ext cx="586742" cy="513489"/>
            </a:xfrm>
            <a:custGeom>
              <a:avLst/>
              <a:gdLst/>
              <a:ahLst/>
              <a:cxnLst/>
              <a:rect l="0" t="0" r="0" b="0"/>
              <a:pathLst>
                <a:path w="586742" h="513489">
                  <a:moveTo>
                    <a:pt x="0" y="315368"/>
                  </a:moveTo>
                  <a:lnTo>
                    <a:pt x="11351" y="326719"/>
                  </a:lnTo>
                  <a:lnTo>
                    <a:pt x="15770" y="328879"/>
                  </a:lnTo>
                  <a:lnTo>
                    <a:pt x="34940" y="330380"/>
                  </a:lnTo>
                  <a:lnTo>
                    <a:pt x="71356" y="329741"/>
                  </a:lnTo>
                  <a:lnTo>
                    <a:pt x="109307" y="317608"/>
                  </a:lnTo>
                  <a:lnTo>
                    <a:pt x="129472" y="309352"/>
                  </a:lnTo>
                  <a:lnTo>
                    <a:pt x="161485" y="287279"/>
                  </a:lnTo>
                  <a:lnTo>
                    <a:pt x="168574" y="278613"/>
                  </a:lnTo>
                  <a:lnTo>
                    <a:pt x="172289" y="269116"/>
                  </a:lnTo>
                  <a:lnTo>
                    <a:pt x="174673" y="253268"/>
                  </a:lnTo>
                  <a:lnTo>
                    <a:pt x="172742" y="247410"/>
                  </a:lnTo>
                  <a:lnTo>
                    <a:pt x="171042" y="244662"/>
                  </a:lnTo>
                  <a:lnTo>
                    <a:pt x="160558" y="236750"/>
                  </a:lnTo>
                  <a:lnTo>
                    <a:pt x="142681" y="233089"/>
                  </a:lnTo>
                  <a:lnTo>
                    <a:pt x="125344" y="236049"/>
                  </a:lnTo>
                  <a:lnTo>
                    <a:pt x="99078" y="245482"/>
                  </a:lnTo>
                  <a:lnTo>
                    <a:pt x="67412" y="271650"/>
                  </a:lnTo>
                  <a:lnTo>
                    <a:pt x="38616" y="305753"/>
                  </a:lnTo>
                  <a:lnTo>
                    <a:pt x="17883" y="331719"/>
                  </a:lnTo>
                  <a:lnTo>
                    <a:pt x="15309" y="338122"/>
                  </a:lnTo>
                  <a:lnTo>
                    <a:pt x="14706" y="349752"/>
                  </a:lnTo>
                  <a:lnTo>
                    <a:pt x="21219" y="375405"/>
                  </a:lnTo>
                  <a:lnTo>
                    <a:pt x="25799" y="383820"/>
                  </a:lnTo>
                  <a:lnTo>
                    <a:pt x="45274" y="397362"/>
                  </a:lnTo>
                  <a:lnTo>
                    <a:pt x="76112" y="405789"/>
                  </a:lnTo>
                  <a:lnTo>
                    <a:pt x="100728" y="410645"/>
                  </a:lnTo>
                  <a:lnTo>
                    <a:pt x="133233" y="408321"/>
                  </a:lnTo>
                  <a:lnTo>
                    <a:pt x="164689" y="406409"/>
                  </a:lnTo>
                  <a:lnTo>
                    <a:pt x="194612" y="400010"/>
                  </a:lnTo>
                  <a:lnTo>
                    <a:pt x="230164" y="385364"/>
                  </a:lnTo>
                  <a:lnTo>
                    <a:pt x="265505" y="370022"/>
                  </a:lnTo>
                  <a:lnTo>
                    <a:pt x="302182" y="350685"/>
                  </a:lnTo>
                  <a:lnTo>
                    <a:pt x="338511" y="325496"/>
                  </a:lnTo>
                  <a:lnTo>
                    <a:pt x="370678" y="288484"/>
                  </a:lnTo>
                  <a:lnTo>
                    <a:pt x="389435" y="267316"/>
                  </a:lnTo>
                  <a:lnTo>
                    <a:pt x="393216" y="257040"/>
                  </a:lnTo>
                  <a:lnTo>
                    <a:pt x="393378" y="252776"/>
                  </a:lnTo>
                  <a:lnTo>
                    <a:pt x="391299" y="245780"/>
                  </a:lnTo>
                  <a:lnTo>
                    <a:pt x="380684" y="231749"/>
                  </a:lnTo>
                  <a:lnTo>
                    <a:pt x="370778" y="221427"/>
                  </a:lnTo>
                  <a:lnTo>
                    <a:pt x="367412" y="220567"/>
                  </a:lnTo>
                  <a:lnTo>
                    <a:pt x="353738" y="223402"/>
                  </a:lnTo>
                  <a:lnTo>
                    <a:pt x="334822" y="230451"/>
                  </a:lnTo>
                  <a:lnTo>
                    <a:pt x="297207" y="258144"/>
                  </a:lnTo>
                  <a:lnTo>
                    <a:pt x="269578" y="292999"/>
                  </a:lnTo>
                  <a:lnTo>
                    <a:pt x="258146" y="315513"/>
                  </a:lnTo>
                  <a:lnTo>
                    <a:pt x="253441" y="338271"/>
                  </a:lnTo>
                  <a:lnTo>
                    <a:pt x="256856" y="351229"/>
                  </a:lnTo>
                  <a:lnTo>
                    <a:pt x="272846" y="373345"/>
                  </a:lnTo>
                  <a:lnTo>
                    <a:pt x="291382" y="388897"/>
                  </a:lnTo>
                  <a:lnTo>
                    <a:pt x="305610" y="394614"/>
                  </a:lnTo>
                  <a:lnTo>
                    <a:pt x="320400" y="396308"/>
                  </a:lnTo>
                  <a:lnTo>
                    <a:pt x="343854" y="391655"/>
                  </a:lnTo>
                  <a:lnTo>
                    <a:pt x="371029" y="379081"/>
                  </a:lnTo>
                  <a:lnTo>
                    <a:pt x="403396" y="352506"/>
                  </a:lnTo>
                  <a:lnTo>
                    <a:pt x="418048" y="336107"/>
                  </a:lnTo>
                  <a:lnTo>
                    <a:pt x="434969" y="303074"/>
                  </a:lnTo>
                  <a:lnTo>
                    <a:pt x="445722" y="265629"/>
                  </a:lnTo>
                  <a:lnTo>
                    <a:pt x="451535" y="237381"/>
                  </a:lnTo>
                  <a:lnTo>
                    <a:pt x="456940" y="210151"/>
                  </a:lnTo>
                  <a:lnTo>
                    <a:pt x="460471" y="183091"/>
                  </a:lnTo>
                  <a:lnTo>
                    <a:pt x="459219" y="154132"/>
                  </a:lnTo>
                  <a:lnTo>
                    <a:pt x="455839" y="126585"/>
                  </a:lnTo>
                  <a:lnTo>
                    <a:pt x="451516" y="100231"/>
                  </a:lnTo>
                  <a:lnTo>
                    <a:pt x="443475" y="63287"/>
                  </a:lnTo>
                  <a:lnTo>
                    <a:pt x="428274" y="29448"/>
                  </a:lnTo>
                  <a:lnTo>
                    <a:pt x="416868" y="10252"/>
                  </a:lnTo>
                  <a:lnTo>
                    <a:pt x="409031" y="1067"/>
                  </a:lnTo>
                  <a:lnTo>
                    <a:pt x="405614" y="0"/>
                  </a:lnTo>
                  <a:lnTo>
                    <a:pt x="397302" y="1073"/>
                  </a:lnTo>
                  <a:lnTo>
                    <a:pt x="390221" y="6630"/>
                  </a:lnTo>
                  <a:lnTo>
                    <a:pt x="387148" y="10483"/>
                  </a:lnTo>
                  <a:lnTo>
                    <a:pt x="383732" y="21537"/>
                  </a:lnTo>
                  <a:lnTo>
                    <a:pt x="381540" y="57419"/>
                  </a:lnTo>
                  <a:lnTo>
                    <a:pt x="389251" y="92936"/>
                  </a:lnTo>
                  <a:lnTo>
                    <a:pt x="395392" y="119989"/>
                  </a:lnTo>
                  <a:lnTo>
                    <a:pt x="401790" y="149793"/>
                  </a:lnTo>
                  <a:lnTo>
                    <a:pt x="410277" y="182794"/>
                  </a:lnTo>
                  <a:lnTo>
                    <a:pt x="421952" y="217217"/>
                  </a:lnTo>
                  <a:lnTo>
                    <a:pt x="436454" y="252272"/>
                  </a:lnTo>
                  <a:lnTo>
                    <a:pt x="454189" y="287607"/>
                  </a:lnTo>
                  <a:lnTo>
                    <a:pt x="473360" y="325325"/>
                  </a:lnTo>
                  <a:lnTo>
                    <a:pt x="483213" y="344866"/>
                  </a:lnTo>
                  <a:lnTo>
                    <a:pt x="494016" y="364666"/>
                  </a:lnTo>
                  <a:lnTo>
                    <a:pt x="505450" y="384640"/>
                  </a:lnTo>
                  <a:lnTo>
                    <a:pt x="527752" y="422355"/>
                  </a:lnTo>
                  <a:lnTo>
                    <a:pt x="546130" y="453229"/>
                  </a:lnTo>
                  <a:lnTo>
                    <a:pt x="586741" y="5134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SMARTInkShape-Group18"/>
          <p:cNvGrpSpPr/>
          <p:nvPr/>
        </p:nvGrpSpPr>
        <p:grpSpPr>
          <a:xfrm>
            <a:off x="6614984" y="3627119"/>
            <a:ext cx="2391256" cy="784862"/>
            <a:chOff x="6614984" y="3627119"/>
            <a:chExt cx="2391256" cy="784862"/>
          </a:xfrm>
        </p:grpSpPr>
        <p:sp>
          <p:nvSpPr>
            <p:cNvPr id="85" name="SMARTInkShape-218"/>
            <p:cNvSpPr/>
            <p:nvPr/>
          </p:nvSpPr>
          <p:spPr>
            <a:xfrm>
              <a:off x="6614984" y="3657600"/>
              <a:ext cx="105856" cy="335281"/>
            </a:xfrm>
            <a:custGeom>
              <a:avLst/>
              <a:gdLst/>
              <a:ahLst/>
              <a:cxnLst/>
              <a:rect l="0" t="0" r="0" b="0"/>
              <a:pathLst>
                <a:path w="105856" h="335281">
                  <a:moveTo>
                    <a:pt x="90616" y="0"/>
                  </a:moveTo>
                  <a:lnTo>
                    <a:pt x="86571" y="0"/>
                  </a:lnTo>
                  <a:lnTo>
                    <a:pt x="85379" y="846"/>
                  </a:lnTo>
                  <a:lnTo>
                    <a:pt x="84584" y="2257"/>
                  </a:lnTo>
                  <a:lnTo>
                    <a:pt x="84055" y="4045"/>
                  </a:lnTo>
                  <a:lnTo>
                    <a:pt x="58192" y="40614"/>
                  </a:lnTo>
                  <a:lnTo>
                    <a:pt x="35326" y="77377"/>
                  </a:lnTo>
                  <a:lnTo>
                    <a:pt x="20396" y="115034"/>
                  </a:lnTo>
                  <a:lnTo>
                    <a:pt x="8568" y="147255"/>
                  </a:lnTo>
                  <a:lnTo>
                    <a:pt x="1959" y="181355"/>
                  </a:lnTo>
                  <a:lnTo>
                    <a:pt x="0" y="212908"/>
                  </a:lnTo>
                  <a:lnTo>
                    <a:pt x="1236" y="232632"/>
                  </a:lnTo>
                  <a:lnTo>
                    <a:pt x="13567" y="265991"/>
                  </a:lnTo>
                  <a:lnTo>
                    <a:pt x="19966" y="280778"/>
                  </a:lnTo>
                  <a:lnTo>
                    <a:pt x="33934" y="298623"/>
                  </a:lnTo>
                  <a:lnTo>
                    <a:pt x="64274" y="320930"/>
                  </a:lnTo>
                  <a:lnTo>
                    <a:pt x="105855"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19"/>
            <p:cNvSpPr/>
            <p:nvPr/>
          </p:nvSpPr>
          <p:spPr>
            <a:xfrm>
              <a:off x="6850715" y="3796436"/>
              <a:ext cx="327325" cy="165965"/>
            </a:xfrm>
            <a:custGeom>
              <a:avLst/>
              <a:gdLst/>
              <a:ahLst/>
              <a:cxnLst/>
              <a:rect l="0" t="0" r="0" b="0"/>
              <a:pathLst>
                <a:path w="327325" h="165965">
                  <a:moveTo>
                    <a:pt x="22524" y="13564"/>
                  </a:moveTo>
                  <a:lnTo>
                    <a:pt x="22524" y="9518"/>
                  </a:lnTo>
                  <a:lnTo>
                    <a:pt x="21677" y="8327"/>
                  </a:lnTo>
                  <a:lnTo>
                    <a:pt x="20267" y="7532"/>
                  </a:lnTo>
                  <a:lnTo>
                    <a:pt x="18479" y="7003"/>
                  </a:lnTo>
                  <a:lnTo>
                    <a:pt x="17287" y="7496"/>
                  </a:lnTo>
                  <a:lnTo>
                    <a:pt x="16492" y="8672"/>
                  </a:lnTo>
                  <a:lnTo>
                    <a:pt x="8371" y="34691"/>
                  </a:lnTo>
                  <a:lnTo>
                    <a:pt x="11201" y="67678"/>
                  </a:lnTo>
                  <a:lnTo>
                    <a:pt x="9872" y="82488"/>
                  </a:lnTo>
                  <a:lnTo>
                    <a:pt x="12190" y="104259"/>
                  </a:lnTo>
                  <a:lnTo>
                    <a:pt x="6981" y="131652"/>
                  </a:lnTo>
                  <a:lnTo>
                    <a:pt x="0" y="142607"/>
                  </a:lnTo>
                  <a:lnTo>
                    <a:pt x="6255" y="143060"/>
                  </a:lnTo>
                  <a:lnTo>
                    <a:pt x="6598" y="142228"/>
                  </a:lnTo>
                  <a:lnTo>
                    <a:pt x="7258" y="110539"/>
                  </a:lnTo>
                  <a:lnTo>
                    <a:pt x="21601" y="74249"/>
                  </a:lnTo>
                  <a:lnTo>
                    <a:pt x="36547" y="43989"/>
                  </a:lnTo>
                  <a:lnTo>
                    <a:pt x="55806" y="20483"/>
                  </a:lnTo>
                  <a:lnTo>
                    <a:pt x="80979" y="3980"/>
                  </a:lnTo>
                  <a:lnTo>
                    <a:pt x="96195" y="0"/>
                  </a:lnTo>
                  <a:lnTo>
                    <a:pt x="101271" y="1134"/>
                  </a:lnTo>
                  <a:lnTo>
                    <a:pt x="119328" y="12864"/>
                  </a:lnTo>
                  <a:lnTo>
                    <a:pt x="122620" y="15637"/>
                  </a:lnTo>
                  <a:lnTo>
                    <a:pt x="131299" y="31676"/>
                  </a:lnTo>
                  <a:lnTo>
                    <a:pt x="138355" y="67282"/>
                  </a:lnTo>
                  <a:lnTo>
                    <a:pt x="143642" y="105053"/>
                  </a:lnTo>
                  <a:lnTo>
                    <a:pt x="143360" y="127032"/>
                  </a:lnTo>
                  <a:lnTo>
                    <a:pt x="136915" y="165033"/>
                  </a:lnTo>
                  <a:lnTo>
                    <a:pt x="139122" y="165550"/>
                  </a:lnTo>
                  <a:lnTo>
                    <a:pt x="140896" y="165688"/>
                  </a:lnTo>
                  <a:lnTo>
                    <a:pt x="142079" y="164086"/>
                  </a:lnTo>
                  <a:lnTo>
                    <a:pt x="143744" y="153742"/>
                  </a:lnTo>
                  <a:lnTo>
                    <a:pt x="148398" y="126087"/>
                  </a:lnTo>
                  <a:lnTo>
                    <a:pt x="162129" y="89529"/>
                  </a:lnTo>
                  <a:lnTo>
                    <a:pt x="180169" y="52479"/>
                  </a:lnTo>
                  <a:lnTo>
                    <a:pt x="203221" y="24166"/>
                  </a:lnTo>
                  <a:lnTo>
                    <a:pt x="218210" y="12660"/>
                  </a:lnTo>
                  <a:lnTo>
                    <a:pt x="229331" y="7933"/>
                  </a:lnTo>
                  <a:lnTo>
                    <a:pt x="242033" y="6533"/>
                  </a:lnTo>
                  <a:lnTo>
                    <a:pt x="249342" y="8463"/>
                  </a:lnTo>
                  <a:lnTo>
                    <a:pt x="260933" y="16601"/>
                  </a:lnTo>
                  <a:lnTo>
                    <a:pt x="268800" y="23871"/>
                  </a:lnTo>
                  <a:lnTo>
                    <a:pt x="271680" y="31127"/>
                  </a:lnTo>
                  <a:lnTo>
                    <a:pt x="279814" y="67777"/>
                  </a:lnTo>
                  <a:lnTo>
                    <a:pt x="281369" y="104272"/>
                  </a:lnTo>
                  <a:lnTo>
                    <a:pt x="282381" y="121814"/>
                  </a:lnTo>
                  <a:lnTo>
                    <a:pt x="292200" y="148056"/>
                  </a:lnTo>
                  <a:lnTo>
                    <a:pt x="299514" y="159340"/>
                  </a:lnTo>
                  <a:lnTo>
                    <a:pt x="304522" y="163020"/>
                  </a:lnTo>
                  <a:lnTo>
                    <a:pt x="312102" y="165091"/>
                  </a:lnTo>
                  <a:lnTo>
                    <a:pt x="327324" y="1659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20"/>
            <p:cNvSpPr/>
            <p:nvPr/>
          </p:nvSpPr>
          <p:spPr>
            <a:xfrm>
              <a:off x="7247692" y="3817619"/>
              <a:ext cx="143321" cy="135218"/>
            </a:xfrm>
            <a:custGeom>
              <a:avLst/>
              <a:gdLst/>
              <a:ahLst/>
              <a:cxnLst/>
              <a:rect l="0" t="0" r="0" b="0"/>
              <a:pathLst>
                <a:path w="143321" h="135218">
                  <a:moveTo>
                    <a:pt x="75127" y="7621"/>
                  </a:moveTo>
                  <a:lnTo>
                    <a:pt x="46610" y="7621"/>
                  </a:lnTo>
                  <a:lnTo>
                    <a:pt x="42569" y="9314"/>
                  </a:lnTo>
                  <a:lnTo>
                    <a:pt x="19354" y="29225"/>
                  </a:lnTo>
                  <a:lnTo>
                    <a:pt x="4356" y="57754"/>
                  </a:lnTo>
                  <a:lnTo>
                    <a:pt x="0" y="83845"/>
                  </a:lnTo>
                  <a:lnTo>
                    <a:pt x="91" y="100855"/>
                  </a:lnTo>
                  <a:lnTo>
                    <a:pt x="3114" y="111429"/>
                  </a:lnTo>
                  <a:lnTo>
                    <a:pt x="9537" y="119516"/>
                  </a:lnTo>
                  <a:lnTo>
                    <a:pt x="23413" y="131605"/>
                  </a:lnTo>
                  <a:lnTo>
                    <a:pt x="33517" y="134692"/>
                  </a:lnTo>
                  <a:lnTo>
                    <a:pt x="45627" y="135217"/>
                  </a:lnTo>
                  <a:lnTo>
                    <a:pt x="82768" y="129304"/>
                  </a:lnTo>
                  <a:lnTo>
                    <a:pt x="94328" y="125766"/>
                  </a:lnTo>
                  <a:lnTo>
                    <a:pt x="125830" y="105091"/>
                  </a:lnTo>
                  <a:lnTo>
                    <a:pt x="133786" y="94968"/>
                  </a:lnTo>
                  <a:lnTo>
                    <a:pt x="139298" y="82848"/>
                  </a:lnTo>
                  <a:lnTo>
                    <a:pt x="143320" y="50938"/>
                  </a:lnTo>
                  <a:lnTo>
                    <a:pt x="142746" y="36448"/>
                  </a:lnTo>
                  <a:lnTo>
                    <a:pt x="139612" y="29464"/>
                  </a:lnTo>
                  <a:lnTo>
                    <a:pt x="125791" y="12834"/>
                  </a:lnTo>
                  <a:lnTo>
                    <a:pt x="114222" y="5120"/>
                  </a:lnTo>
                  <a:lnTo>
                    <a:pt x="104115" y="1518"/>
                  </a:lnTo>
                  <a:lnTo>
                    <a:pt x="903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21"/>
            <p:cNvSpPr/>
            <p:nvPr/>
          </p:nvSpPr>
          <p:spPr>
            <a:xfrm>
              <a:off x="7469140" y="3771900"/>
              <a:ext cx="173103" cy="159886"/>
            </a:xfrm>
            <a:custGeom>
              <a:avLst/>
              <a:gdLst/>
              <a:ahLst/>
              <a:cxnLst/>
              <a:rect l="0" t="0" r="0" b="0"/>
              <a:pathLst>
                <a:path w="173103" h="159886">
                  <a:moveTo>
                    <a:pt x="82279" y="0"/>
                  </a:moveTo>
                  <a:lnTo>
                    <a:pt x="66883" y="0"/>
                  </a:lnTo>
                  <a:lnTo>
                    <a:pt x="60478" y="2257"/>
                  </a:lnTo>
                  <a:lnTo>
                    <a:pt x="57585" y="4045"/>
                  </a:lnTo>
                  <a:lnTo>
                    <a:pt x="20171" y="14088"/>
                  </a:lnTo>
                  <a:lnTo>
                    <a:pt x="14317" y="16985"/>
                  </a:lnTo>
                  <a:lnTo>
                    <a:pt x="8895" y="20249"/>
                  </a:lnTo>
                  <a:lnTo>
                    <a:pt x="3662" y="21699"/>
                  </a:lnTo>
                  <a:lnTo>
                    <a:pt x="1928" y="22933"/>
                  </a:lnTo>
                  <a:lnTo>
                    <a:pt x="772" y="24601"/>
                  </a:lnTo>
                  <a:lnTo>
                    <a:pt x="0" y="26561"/>
                  </a:lnTo>
                  <a:lnTo>
                    <a:pt x="334" y="27867"/>
                  </a:lnTo>
                  <a:lnTo>
                    <a:pt x="1402" y="28738"/>
                  </a:lnTo>
                  <a:lnTo>
                    <a:pt x="39092" y="45873"/>
                  </a:lnTo>
                  <a:lnTo>
                    <a:pt x="74993" y="58440"/>
                  </a:lnTo>
                  <a:lnTo>
                    <a:pt x="112804" y="75167"/>
                  </a:lnTo>
                  <a:lnTo>
                    <a:pt x="148607" y="93227"/>
                  </a:lnTo>
                  <a:lnTo>
                    <a:pt x="166690" y="108067"/>
                  </a:lnTo>
                  <a:lnTo>
                    <a:pt x="170595" y="113787"/>
                  </a:lnTo>
                  <a:lnTo>
                    <a:pt x="172331" y="119998"/>
                  </a:lnTo>
                  <a:lnTo>
                    <a:pt x="173102" y="128404"/>
                  </a:lnTo>
                  <a:lnTo>
                    <a:pt x="171187" y="135526"/>
                  </a:lnTo>
                  <a:lnTo>
                    <a:pt x="163059" y="146997"/>
                  </a:lnTo>
                  <a:lnTo>
                    <a:pt x="151746" y="154844"/>
                  </a:lnTo>
                  <a:lnTo>
                    <a:pt x="133624" y="158486"/>
                  </a:lnTo>
                  <a:lnTo>
                    <a:pt x="96285" y="159885"/>
                  </a:lnTo>
                  <a:lnTo>
                    <a:pt x="66342" y="153447"/>
                  </a:lnTo>
                  <a:lnTo>
                    <a:pt x="63188" y="151405"/>
                  </a:lnTo>
                  <a:lnTo>
                    <a:pt x="54704" y="142133"/>
                  </a:lnTo>
                  <a:lnTo>
                    <a:pt x="47674" y="137786"/>
                  </a:lnTo>
                  <a:lnTo>
                    <a:pt x="44179"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22"/>
            <p:cNvSpPr/>
            <p:nvPr/>
          </p:nvSpPr>
          <p:spPr>
            <a:xfrm>
              <a:off x="7772400" y="3627119"/>
              <a:ext cx="15240" cy="289562"/>
            </a:xfrm>
            <a:custGeom>
              <a:avLst/>
              <a:gdLst/>
              <a:ahLst/>
              <a:cxnLst/>
              <a:rect l="0" t="0" r="0" b="0"/>
              <a:pathLst>
                <a:path w="15240" h="289562">
                  <a:moveTo>
                    <a:pt x="15239" y="0"/>
                  </a:moveTo>
                  <a:lnTo>
                    <a:pt x="14392" y="26492"/>
                  </a:lnTo>
                  <a:lnTo>
                    <a:pt x="9207" y="50452"/>
                  </a:lnTo>
                  <a:lnTo>
                    <a:pt x="7933" y="83250"/>
                  </a:lnTo>
                  <a:lnTo>
                    <a:pt x="7712" y="114602"/>
                  </a:lnTo>
                  <a:lnTo>
                    <a:pt x="7647" y="146657"/>
                  </a:lnTo>
                  <a:lnTo>
                    <a:pt x="3582" y="181649"/>
                  </a:lnTo>
                  <a:lnTo>
                    <a:pt x="707" y="219232"/>
                  </a:lnTo>
                  <a:lnTo>
                    <a:pt x="93" y="254805"/>
                  </a:lnTo>
                  <a:lnTo>
                    <a:pt x="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23"/>
            <p:cNvSpPr/>
            <p:nvPr/>
          </p:nvSpPr>
          <p:spPr>
            <a:xfrm>
              <a:off x="7711439" y="3794759"/>
              <a:ext cx="205742" cy="7622"/>
            </a:xfrm>
            <a:custGeom>
              <a:avLst/>
              <a:gdLst/>
              <a:ahLst/>
              <a:cxnLst/>
              <a:rect l="0" t="0" r="0" b="0"/>
              <a:pathLst>
                <a:path w="205742" h="7622">
                  <a:moveTo>
                    <a:pt x="0" y="7621"/>
                  </a:moveTo>
                  <a:lnTo>
                    <a:pt x="0" y="93"/>
                  </a:lnTo>
                  <a:lnTo>
                    <a:pt x="36609" y="3"/>
                  </a:lnTo>
                  <a:lnTo>
                    <a:pt x="74370" y="1"/>
                  </a:lnTo>
                  <a:lnTo>
                    <a:pt x="105197" y="1"/>
                  </a:lnTo>
                  <a:lnTo>
                    <a:pt x="139073" y="0"/>
                  </a:lnTo>
                  <a:lnTo>
                    <a:pt x="174133" y="0"/>
                  </a:lnTo>
                  <a:lnTo>
                    <a:pt x="188306" y="847"/>
                  </a:lnTo>
                  <a:lnTo>
                    <a:pt x="20574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24"/>
            <p:cNvSpPr/>
            <p:nvPr/>
          </p:nvSpPr>
          <p:spPr>
            <a:xfrm>
              <a:off x="7514118" y="4114800"/>
              <a:ext cx="128743" cy="159972"/>
            </a:xfrm>
            <a:custGeom>
              <a:avLst/>
              <a:gdLst/>
              <a:ahLst/>
              <a:cxnLst/>
              <a:rect l="0" t="0" r="0" b="0"/>
              <a:pathLst>
                <a:path w="128743" h="159972">
                  <a:moveTo>
                    <a:pt x="113501" y="0"/>
                  </a:moveTo>
                  <a:lnTo>
                    <a:pt x="95303" y="0"/>
                  </a:lnTo>
                  <a:lnTo>
                    <a:pt x="90456" y="2257"/>
                  </a:lnTo>
                  <a:lnTo>
                    <a:pt x="57317" y="21254"/>
                  </a:lnTo>
                  <a:lnTo>
                    <a:pt x="32181" y="43637"/>
                  </a:lnTo>
                  <a:lnTo>
                    <a:pt x="8298" y="80260"/>
                  </a:lnTo>
                  <a:lnTo>
                    <a:pt x="3244" y="93244"/>
                  </a:lnTo>
                  <a:lnTo>
                    <a:pt x="0" y="118231"/>
                  </a:lnTo>
                  <a:lnTo>
                    <a:pt x="1814" y="126772"/>
                  </a:lnTo>
                  <a:lnTo>
                    <a:pt x="9877" y="143198"/>
                  </a:lnTo>
                  <a:lnTo>
                    <a:pt x="16929" y="150568"/>
                  </a:lnTo>
                  <a:lnTo>
                    <a:pt x="21180" y="153718"/>
                  </a:lnTo>
                  <a:lnTo>
                    <a:pt x="32676" y="157219"/>
                  </a:lnTo>
                  <a:lnTo>
                    <a:pt x="68175" y="159651"/>
                  </a:lnTo>
                  <a:lnTo>
                    <a:pt x="105933" y="159971"/>
                  </a:lnTo>
                  <a:lnTo>
                    <a:pt x="116629" y="157740"/>
                  </a:lnTo>
                  <a:lnTo>
                    <a:pt x="128742"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25"/>
            <p:cNvSpPr/>
            <p:nvPr/>
          </p:nvSpPr>
          <p:spPr>
            <a:xfrm>
              <a:off x="7696360" y="4114800"/>
              <a:ext cx="114092" cy="129157"/>
            </a:xfrm>
            <a:custGeom>
              <a:avLst/>
              <a:gdLst/>
              <a:ahLst/>
              <a:cxnLst/>
              <a:rect l="0" t="0" r="0" b="0"/>
              <a:pathLst>
                <a:path w="114092" h="129157">
                  <a:moveTo>
                    <a:pt x="83659" y="22859"/>
                  </a:moveTo>
                  <a:lnTo>
                    <a:pt x="79614" y="18814"/>
                  </a:lnTo>
                  <a:lnTo>
                    <a:pt x="75371" y="16828"/>
                  </a:lnTo>
                  <a:lnTo>
                    <a:pt x="65747" y="15554"/>
                  </a:lnTo>
                  <a:lnTo>
                    <a:pt x="60741" y="17637"/>
                  </a:lnTo>
                  <a:lnTo>
                    <a:pt x="36455" y="33159"/>
                  </a:lnTo>
                  <a:lnTo>
                    <a:pt x="9089" y="68783"/>
                  </a:lnTo>
                  <a:lnTo>
                    <a:pt x="3950" y="78830"/>
                  </a:lnTo>
                  <a:lnTo>
                    <a:pt x="201" y="103990"/>
                  </a:lnTo>
                  <a:lnTo>
                    <a:pt x="0" y="112822"/>
                  </a:lnTo>
                  <a:lnTo>
                    <a:pt x="1640" y="115854"/>
                  </a:lnTo>
                  <a:lnTo>
                    <a:pt x="4427" y="117876"/>
                  </a:lnTo>
                  <a:lnTo>
                    <a:pt x="11192" y="120969"/>
                  </a:lnTo>
                  <a:lnTo>
                    <a:pt x="20607" y="126624"/>
                  </a:lnTo>
                  <a:lnTo>
                    <a:pt x="39368" y="129156"/>
                  </a:lnTo>
                  <a:lnTo>
                    <a:pt x="67354" y="121200"/>
                  </a:lnTo>
                  <a:lnTo>
                    <a:pt x="81086" y="114086"/>
                  </a:lnTo>
                  <a:lnTo>
                    <a:pt x="104704" y="96783"/>
                  </a:lnTo>
                  <a:lnTo>
                    <a:pt x="109946" y="87888"/>
                  </a:lnTo>
                  <a:lnTo>
                    <a:pt x="113311" y="68379"/>
                  </a:lnTo>
                  <a:lnTo>
                    <a:pt x="114091" y="33008"/>
                  </a:lnTo>
                  <a:lnTo>
                    <a:pt x="111860" y="25112"/>
                  </a:lnTo>
                  <a:lnTo>
                    <a:pt x="103529" y="13144"/>
                  </a:lnTo>
                  <a:lnTo>
                    <a:pt x="96226" y="5212"/>
                  </a:lnTo>
                  <a:lnTo>
                    <a:pt x="91220" y="2316"/>
                  </a:lnTo>
                  <a:lnTo>
                    <a:pt x="760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226"/>
            <p:cNvSpPr/>
            <p:nvPr/>
          </p:nvSpPr>
          <p:spPr>
            <a:xfrm>
              <a:off x="7909560" y="4099740"/>
              <a:ext cx="251099" cy="152178"/>
            </a:xfrm>
            <a:custGeom>
              <a:avLst/>
              <a:gdLst/>
              <a:ahLst/>
              <a:cxnLst/>
              <a:rect l="0" t="0" r="0" b="0"/>
              <a:pathLst>
                <a:path w="251099" h="152178">
                  <a:moveTo>
                    <a:pt x="0" y="37919"/>
                  </a:moveTo>
                  <a:lnTo>
                    <a:pt x="0" y="41964"/>
                  </a:lnTo>
                  <a:lnTo>
                    <a:pt x="847" y="43156"/>
                  </a:lnTo>
                  <a:lnTo>
                    <a:pt x="2257" y="43951"/>
                  </a:lnTo>
                  <a:lnTo>
                    <a:pt x="4045" y="44480"/>
                  </a:lnTo>
                  <a:lnTo>
                    <a:pt x="5237" y="45680"/>
                  </a:lnTo>
                  <a:lnTo>
                    <a:pt x="6560" y="49271"/>
                  </a:lnTo>
                  <a:lnTo>
                    <a:pt x="9738" y="63195"/>
                  </a:lnTo>
                  <a:lnTo>
                    <a:pt x="12795" y="72013"/>
                  </a:lnTo>
                  <a:lnTo>
                    <a:pt x="15097" y="106562"/>
                  </a:lnTo>
                  <a:lnTo>
                    <a:pt x="14374" y="131061"/>
                  </a:lnTo>
                  <a:lnTo>
                    <a:pt x="7477" y="148536"/>
                  </a:lnTo>
                  <a:lnTo>
                    <a:pt x="5832" y="149764"/>
                  </a:lnTo>
                  <a:lnTo>
                    <a:pt x="100" y="152177"/>
                  </a:lnTo>
                  <a:lnTo>
                    <a:pt x="30" y="148162"/>
                  </a:lnTo>
                  <a:lnTo>
                    <a:pt x="2271" y="143925"/>
                  </a:lnTo>
                  <a:lnTo>
                    <a:pt x="10609" y="130261"/>
                  </a:lnTo>
                  <a:lnTo>
                    <a:pt x="25439" y="94715"/>
                  </a:lnTo>
                  <a:lnTo>
                    <a:pt x="51249" y="56839"/>
                  </a:lnTo>
                  <a:lnTo>
                    <a:pt x="76258" y="32707"/>
                  </a:lnTo>
                  <a:lnTo>
                    <a:pt x="96531" y="20615"/>
                  </a:lnTo>
                  <a:lnTo>
                    <a:pt x="111762" y="16706"/>
                  </a:lnTo>
                  <a:lnTo>
                    <a:pt x="119663" y="18049"/>
                  </a:lnTo>
                  <a:lnTo>
                    <a:pt x="138713" y="28153"/>
                  </a:lnTo>
                  <a:lnTo>
                    <a:pt x="145839" y="40255"/>
                  </a:lnTo>
                  <a:lnTo>
                    <a:pt x="149484" y="49117"/>
                  </a:lnTo>
                  <a:lnTo>
                    <a:pt x="152016" y="77661"/>
                  </a:lnTo>
                  <a:lnTo>
                    <a:pt x="144616" y="115612"/>
                  </a:lnTo>
                  <a:lnTo>
                    <a:pt x="138899" y="125757"/>
                  </a:lnTo>
                  <a:lnTo>
                    <a:pt x="129662" y="136835"/>
                  </a:lnTo>
                  <a:lnTo>
                    <a:pt x="129550" y="122315"/>
                  </a:lnTo>
                  <a:lnTo>
                    <a:pt x="133588" y="108458"/>
                  </a:lnTo>
                  <a:lnTo>
                    <a:pt x="154013" y="74463"/>
                  </a:lnTo>
                  <a:lnTo>
                    <a:pt x="180705" y="36724"/>
                  </a:lnTo>
                  <a:lnTo>
                    <a:pt x="206806" y="6746"/>
                  </a:lnTo>
                  <a:lnTo>
                    <a:pt x="212705" y="2898"/>
                  </a:lnTo>
                  <a:lnTo>
                    <a:pt x="218995" y="1187"/>
                  </a:lnTo>
                  <a:lnTo>
                    <a:pt x="237662" y="0"/>
                  </a:lnTo>
                  <a:lnTo>
                    <a:pt x="239721" y="786"/>
                  </a:lnTo>
                  <a:lnTo>
                    <a:pt x="241094" y="2157"/>
                  </a:lnTo>
                  <a:lnTo>
                    <a:pt x="249630" y="21296"/>
                  </a:lnTo>
                  <a:lnTo>
                    <a:pt x="251098" y="36611"/>
                  </a:lnTo>
                  <a:lnTo>
                    <a:pt x="245380" y="69231"/>
                  </a:lnTo>
                  <a:lnTo>
                    <a:pt x="242038" y="89248"/>
                  </a:lnTo>
                  <a:lnTo>
                    <a:pt x="229533" y="125738"/>
                  </a:lnTo>
                  <a:lnTo>
                    <a:pt x="228600" y="136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27"/>
            <p:cNvSpPr/>
            <p:nvPr/>
          </p:nvSpPr>
          <p:spPr>
            <a:xfrm>
              <a:off x="8229600" y="4080524"/>
              <a:ext cx="205740" cy="140500"/>
            </a:xfrm>
            <a:custGeom>
              <a:avLst/>
              <a:gdLst/>
              <a:ahLst/>
              <a:cxnLst/>
              <a:rect l="0" t="0" r="0" b="0"/>
              <a:pathLst>
                <a:path w="205740" h="140500">
                  <a:moveTo>
                    <a:pt x="15239" y="41895"/>
                  </a:moveTo>
                  <a:lnTo>
                    <a:pt x="11194" y="45941"/>
                  </a:lnTo>
                  <a:lnTo>
                    <a:pt x="9207" y="50185"/>
                  </a:lnTo>
                  <a:lnTo>
                    <a:pt x="7638" y="85224"/>
                  </a:lnTo>
                  <a:lnTo>
                    <a:pt x="6778" y="98572"/>
                  </a:lnTo>
                  <a:lnTo>
                    <a:pt x="471" y="125093"/>
                  </a:lnTo>
                  <a:lnTo>
                    <a:pt x="7" y="140499"/>
                  </a:lnTo>
                  <a:lnTo>
                    <a:pt x="0" y="123031"/>
                  </a:lnTo>
                  <a:lnTo>
                    <a:pt x="15438" y="85154"/>
                  </a:lnTo>
                  <a:lnTo>
                    <a:pt x="21255" y="72128"/>
                  </a:lnTo>
                  <a:lnTo>
                    <a:pt x="43329" y="34320"/>
                  </a:lnTo>
                  <a:lnTo>
                    <a:pt x="56677" y="18108"/>
                  </a:lnTo>
                  <a:lnTo>
                    <a:pt x="70508" y="8413"/>
                  </a:lnTo>
                  <a:lnTo>
                    <a:pt x="77340" y="5847"/>
                  </a:lnTo>
                  <a:lnTo>
                    <a:pt x="80347" y="6010"/>
                  </a:lnTo>
                  <a:lnTo>
                    <a:pt x="96438" y="11676"/>
                  </a:lnTo>
                  <a:lnTo>
                    <a:pt x="101563" y="15200"/>
                  </a:lnTo>
                  <a:lnTo>
                    <a:pt x="109208" y="25989"/>
                  </a:lnTo>
                  <a:lnTo>
                    <a:pt x="112791" y="39911"/>
                  </a:lnTo>
                  <a:lnTo>
                    <a:pt x="114167" y="69884"/>
                  </a:lnTo>
                  <a:lnTo>
                    <a:pt x="108190" y="90165"/>
                  </a:lnTo>
                  <a:lnTo>
                    <a:pt x="98856" y="108219"/>
                  </a:lnTo>
                  <a:lnTo>
                    <a:pt x="93889" y="113706"/>
                  </a:lnTo>
                  <a:lnTo>
                    <a:pt x="83951" y="118045"/>
                  </a:lnTo>
                  <a:lnTo>
                    <a:pt x="83859" y="114035"/>
                  </a:lnTo>
                  <a:lnTo>
                    <a:pt x="93228" y="79738"/>
                  </a:lnTo>
                  <a:lnTo>
                    <a:pt x="98161" y="69721"/>
                  </a:lnTo>
                  <a:lnTo>
                    <a:pt x="123752" y="34269"/>
                  </a:lnTo>
                  <a:lnTo>
                    <a:pt x="146715" y="10568"/>
                  </a:lnTo>
                  <a:lnTo>
                    <a:pt x="166191" y="642"/>
                  </a:lnTo>
                  <a:lnTo>
                    <a:pt x="170060" y="0"/>
                  </a:lnTo>
                  <a:lnTo>
                    <a:pt x="176618" y="1544"/>
                  </a:lnTo>
                  <a:lnTo>
                    <a:pt x="188890" y="10159"/>
                  </a:lnTo>
                  <a:lnTo>
                    <a:pt x="194068" y="15088"/>
                  </a:lnTo>
                  <a:lnTo>
                    <a:pt x="196319" y="21796"/>
                  </a:lnTo>
                  <a:lnTo>
                    <a:pt x="198049" y="59783"/>
                  </a:lnTo>
                  <a:lnTo>
                    <a:pt x="197252" y="74947"/>
                  </a:lnTo>
                  <a:lnTo>
                    <a:pt x="190813" y="111511"/>
                  </a:lnTo>
                  <a:lnTo>
                    <a:pt x="191554" y="113706"/>
                  </a:lnTo>
                  <a:lnTo>
                    <a:pt x="192896" y="115169"/>
                  </a:lnTo>
                  <a:lnTo>
                    <a:pt x="194637" y="116145"/>
                  </a:lnTo>
                  <a:lnTo>
                    <a:pt x="195798" y="117642"/>
                  </a:lnTo>
                  <a:lnTo>
                    <a:pt x="197087" y="121562"/>
                  </a:lnTo>
                  <a:lnTo>
                    <a:pt x="198278" y="122947"/>
                  </a:lnTo>
                  <a:lnTo>
                    <a:pt x="205739" y="1257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28"/>
            <p:cNvSpPr/>
            <p:nvPr/>
          </p:nvSpPr>
          <p:spPr>
            <a:xfrm>
              <a:off x="8512021" y="4084319"/>
              <a:ext cx="112521" cy="105478"/>
            </a:xfrm>
            <a:custGeom>
              <a:avLst/>
              <a:gdLst/>
              <a:ahLst/>
              <a:cxnLst/>
              <a:rect l="0" t="0" r="0" b="0"/>
              <a:pathLst>
                <a:path w="112521" h="105478">
                  <a:moveTo>
                    <a:pt x="90959" y="7621"/>
                  </a:moveTo>
                  <a:lnTo>
                    <a:pt x="90959" y="3576"/>
                  </a:lnTo>
                  <a:lnTo>
                    <a:pt x="90112" y="2384"/>
                  </a:lnTo>
                  <a:lnTo>
                    <a:pt x="88701" y="1589"/>
                  </a:lnTo>
                  <a:lnTo>
                    <a:pt x="80352" y="314"/>
                  </a:lnTo>
                  <a:lnTo>
                    <a:pt x="69001" y="93"/>
                  </a:lnTo>
                  <a:lnTo>
                    <a:pt x="62009" y="2299"/>
                  </a:lnTo>
                  <a:lnTo>
                    <a:pt x="56079" y="5256"/>
                  </a:lnTo>
                  <a:lnTo>
                    <a:pt x="50620" y="6570"/>
                  </a:lnTo>
                  <a:lnTo>
                    <a:pt x="34134" y="19580"/>
                  </a:lnTo>
                  <a:lnTo>
                    <a:pt x="16829" y="38456"/>
                  </a:lnTo>
                  <a:lnTo>
                    <a:pt x="5007" y="58491"/>
                  </a:lnTo>
                  <a:lnTo>
                    <a:pt x="603" y="77908"/>
                  </a:lnTo>
                  <a:lnTo>
                    <a:pt x="0" y="84862"/>
                  </a:lnTo>
                  <a:lnTo>
                    <a:pt x="1991" y="90774"/>
                  </a:lnTo>
                  <a:lnTo>
                    <a:pt x="3707" y="93536"/>
                  </a:lnTo>
                  <a:lnTo>
                    <a:pt x="6544" y="95378"/>
                  </a:lnTo>
                  <a:lnTo>
                    <a:pt x="21007" y="100591"/>
                  </a:lnTo>
                  <a:lnTo>
                    <a:pt x="24004" y="102621"/>
                  </a:lnTo>
                  <a:lnTo>
                    <a:pt x="36313" y="105477"/>
                  </a:lnTo>
                  <a:lnTo>
                    <a:pt x="60879" y="100360"/>
                  </a:lnTo>
                  <a:lnTo>
                    <a:pt x="80658" y="91195"/>
                  </a:lnTo>
                  <a:lnTo>
                    <a:pt x="97014" y="77187"/>
                  </a:lnTo>
                  <a:lnTo>
                    <a:pt x="102116" y="67890"/>
                  </a:lnTo>
                  <a:lnTo>
                    <a:pt x="112520" y="37025"/>
                  </a:lnTo>
                  <a:lnTo>
                    <a:pt x="110984" y="28874"/>
                  </a:lnTo>
                  <a:lnTo>
                    <a:pt x="105982" y="11799"/>
                  </a:lnTo>
                  <a:lnTo>
                    <a:pt x="104361" y="10406"/>
                  </a:lnTo>
                  <a:lnTo>
                    <a:pt x="100302" y="8012"/>
                  </a:lnTo>
                  <a:lnTo>
                    <a:pt x="93256" y="2750"/>
                  </a:lnTo>
                  <a:lnTo>
                    <a:pt x="833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29"/>
            <p:cNvSpPr/>
            <p:nvPr/>
          </p:nvSpPr>
          <p:spPr>
            <a:xfrm>
              <a:off x="8694420" y="4055818"/>
              <a:ext cx="166440" cy="150423"/>
            </a:xfrm>
            <a:custGeom>
              <a:avLst/>
              <a:gdLst/>
              <a:ahLst/>
              <a:cxnLst/>
              <a:rect l="0" t="0" r="0" b="0"/>
              <a:pathLst>
                <a:path w="166440" h="150423">
                  <a:moveTo>
                    <a:pt x="7619" y="20882"/>
                  </a:moveTo>
                  <a:lnTo>
                    <a:pt x="11665" y="24927"/>
                  </a:lnTo>
                  <a:lnTo>
                    <a:pt x="13651" y="29171"/>
                  </a:lnTo>
                  <a:lnTo>
                    <a:pt x="15212" y="57958"/>
                  </a:lnTo>
                  <a:lnTo>
                    <a:pt x="7478" y="92090"/>
                  </a:lnTo>
                  <a:lnTo>
                    <a:pt x="340" y="117994"/>
                  </a:lnTo>
                  <a:lnTo>
                    <a:pt x="29" y="126331"/>
                  </a:lnTo>
                  <a:lnTo>
                    <a:pt x="0" y="109617"/>
                  </a:lnTo>
                  <a:lnTo>
                    <a:pt x="10606" y="83921"/>
                  </a:lnTo>
                  <a:lnTo>
                    <a:pt x="36045" y="49816"/>
                  </a:lnTo>
                  <a:lnTo>
                    <a:pt x="59521" y="16112"/>
                  </a:lnTo>
                  <a:lnTo>
                    <a:pt x="78032" y="4699"/>
                  </a:lnTo>
                  <a:lnTo>
                    <a:pt x="91511" y="0"/>
                  </a:lnTo>
                  <a:lnTo>
                    <a:pt x="108959" y="2653"/>
                  </a:lnTo>
                  <a:lnTo>
                    <a:pt x="135433" y="15985"/>
                  </a:lnTo>
                  <a:lnTo>
                    <a:pt x="142883" y="23221"/>
                  </a:lnTo>
                  <a:lnTo>
                    <a:pt x="154565" y="41664"/>
                  </a:lnTo>
                  <a:lnTo>
                    <a:pt x="164937" y="76789"/>
                  </a:lnTo>
                  <a:lnTo>
                    <a:pt x="166439" y="86934"/>
                  </a:lnTo>
                  <a:lnTo>
                    <a:pt x="159809" y="121635"/>
                  </a:lnTo>
                  <a:lnTo>
                    <a:pt x="152738" y="141164"/>
                  </a:lnTo>
                  <a:lnTo>
                    <a:pt x="152399" y="150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30"/>
            <p:cNvSpPr/>
            <p:nvPr/>
          </p:nvSpPr>
          <p:spPr>
            <a:xfrm>
              <a:off x="8863460" y="3916994"/>
              <a:ext cx="142780" cy="494987"/>
            </a:xfrm>
            <a:custGeom>
              <a:avLst/>
              <a:gdLst/>
              <a:ahLst/>
              <a:cxnLst/>
              <a:rect l="0" t="0" r="0" b="0"/>
              <a:pathLst>
                <a:path w="142780" h="494987">
                  <a:moveTo>
                    <a:pt x="21459" y="7306"/>
                  </a:moveTo>
                  <a:lnTo>
                    <a:pt x="14898" y="7306"/>
                  </a:lnTo>
                  <a:lnTo>
                    <a:pt x="7965" y="2069"/>
                  </a:lnTo>
                  <a:lnTo>
                    <a:pt x="0" y="0"/>
                  </a:lnTo>
                  <a:lnTo>
                    <a:pt x="1481" y="2083"/>
                  </a:lnTo>
                  <a:lnTo>
                    <a:pt x="32140" y="35733"/>
                  </a:lnTo>
                  <a:lnTo>
                    <a:pt x="64462" y="69814"/>
                  </a:lnTo>
                  <a:lnTo>
                    <a:pt x="90161" y="105135"/>
                  </a:lnTo>
                  <a:lnTo>
                    <a:pt x="107103" y="134693"/>
                  </a:lnTo>
                  <a:lnTo>
                    <a:pt x="122848" y="164900"/>
                  </a:lnTo>
                  <a:lnTo>
                    <a:pt x="136543" y="196146"/>
                  </a:lnTo>
                  <a:lnTo>
                    <a:pt x="141354" y="231839"/>
                  </a:lnTo>
                  <a:lnTo>
                    <a:pt x="142779" y="269226"/>
                  </a:lnTo>
                  <a:lnTo>
                    <a:pt x="142355" y="306268"/>
                  </a:lnTo>
                  <a:lnTo>
                    <a:pt x="136396" y="339915"/>
                  </a:lnTo>
                  <a:lnTo>
                    <a:pt x="123436" y="375473"/>
                  </a:lnTo>
                  <a:lnTo>
                    <a:pt x="103886" y="407834"/>
                  </a:lnTo>
                  <a:lnTo>
                    <a:pt x="82006" y="438871"/>
                  </a:lnTo>
                  <a:lnTo>
                    <a:pt x="54115" y="475184"/>
                  </a:lnTo>
                  <a:lnTo>
                    <a:pt x="36700" y="4949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9" name="SMARTInkShape-231"/>
          <p:cNvSpPr/>
          <p:nvPr/>
        </p:nvSpPr>
        <p:spPr>
          <a:xfrm>
            <a:off x="6301739" y="4587240"/>
            <a:ext cx="258246" cy="723900"/>
          </a:xfrm>
          <a:custGeom>
            <a:avLst/>
            <a:gdLst/>
            <a:ahLst/>
            <a:cxnLst/>
            <a:rect l="0" t="0" r="0" b="0"/>
            <a:pathLst>
              <a:path w="258246" h="723900">
                <a:moveTo>
                  <a:pt x="60961" y="0"/>
                </a:moveTo>
                <a:lnTo>
                  <a:pt x="65006" y="0"/>
                </a:lnTo>
                <a:lnTo>
                  <a:pt x="69250" y="4515"/>
                </a:lnTo>
                <a:lnTo>
                  <a:pt x="90445" y="39869"/>
                </a:lnTo>
                <a:lnTo>
                  <a:pt x="105136" y="69776"/>
                </a:lnTo>
                <a:lnTo>
                  <a:pt x="130740" y="107418"/>
                </a:lnTo>
                <a:lnTo>
                  <a:pt x="152756" y="139636"/>
                </a:lnTo>
                <a:lnTo>
                  <a:pt x="173108" y="173735"/>
                </a:lnTo>
                <a:lnTo>
                  <a:pt x="192121" y="209803"/>
                </a:lnTo>
                <a:lnTo>
                  <a:pt x="206460" y="237179"/>
                </a:lnTo>
                <a:lnTo>
                  <a:pt x="221300" y="263457"/>
                </a:lnTo>
                <a:lnTo>
                  <a:pt x="231847" y="293763"/>
                </a:lnTo>
                <a:lnTo>
                  <a:pt x="240204" y="326141"/>
                </a:lnTo>
                <a:lnTo>
                  <a:pt x="249562" y="357465"/>
                </a:lnTo>
                <a:lnTo>
                  <a:pt x="254850" y="386062"/>
                </a:lnTo>
                <a:lnTo>
                  <a:pt x="257200" y="413729"/>
                </a:lnTo>
                <a:lnTo>
                  <a:pt x="258245" y="442959"/>
                </a:lnTo>
                <a:lnTo>
                  <a:pt x="256452" y="470626"/>
                </a:lnTo>
                <a:lnTo>
                  <a:pt x="252832" y="497034"/>
                </a:lnTo>
                <a:lnTo>
                  <a:pt x="244342" y="534854"/>
                </a:lnTo>
                <a:lnTo>
                  <a:pt x="226491" y="567885"/>
                </a:lnTo>
                <a:lnTo>
                  <a:pt x="204269" y="599121"/>
                </a:lnTo>
                <a:lnTo>
                  <a:pt x="176612" y="629826"/>
                </a:lnTo>
                <a:lnTo>
                  <a:pt x="146122" y="658678"/>
                </a:lnTo>
                <a:lnTo>
                  <a:pt x="109806" y="678704"/>
                </a:lnTo>
                <a:lnTo>
                  <a:pt x="81823" y="689984"/>
                </a:lnTo>
                <a:lnTo>
                  <a:pt x="45599" y="705854"/>
                </a:lnTo>
                <a:lnTo>
                  <a:pt x="0" y="723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p:cNvPicPr>
            <a:picLocks noChangeAspect="1" noChangeArrowheads="1"/>
          </p:cNvPicPr>
          <p:nvPr/>
        </p:nvPicPr>
        <p:blipFill>
          <a:blip r:embed="rId2" cstate="print"/>
          <a:srcRect/>
          <a:stretch>
            <a:fillRect/>
          </a:stretch>
        </p:blipFill>
        <p:spPr bwMode="auto">
          <a:xfrm>
            <a:off x="0" y="0"/>
            <a:ext cx="7772400" cy="2093913"/>
          </a:xfrm>
          <a:prstGeom prst="rect">
            <a:avLst/>
          </a:prstGeom>
          <a:noFill/>
          <a:ln w="9525">
            <a:noFill/>
            <a:miter lim="800000"/>
            <a:headEnd/>
            <a:tailEnd/>
          </a:ln>
        </p:spPr>
      </p:pic>
      <p:grpSp>
        <p:nvGrpSpPr>
          <p:cNvPr id="8" name="SMARTInkShape-Group100"/>
          <p:cNvGrpSpPr/>
          <p:nvPr/>
        </p:nvGrpSpPr>
        <p:grpSpPr>
          <a:xfrm>
            <a:off x="152997" y="2217954"/>
            <a:ext cx="1286250" cy="406745"/>
            <a:chOff x="152997" y="2217954"/>
            <a:chExt cx="1286250" cy="406745"/>
          </a:xfrm>
        </p:grpSpPr>
        <p:sp>
          <p:nvSpPr>
            <p:cNvPr id="3" name="SMARTInkShape-1053"/>
            <p:cNvSpPr/>
            <p:nvPr/>
          </p:nvSpPr>
          <p:spPr>
            <a:xfrm>
              <a:off x="152997" y="2308859"/>
              <a:ext cx="205143" cy="315840"/>
            </a:xfrm>
            <a:custGeom>
              <a:avLst/>
              <a:gdLst/>
              <a:ahLst/>
              <a:cxnLst/>
              <a:rect l="0" t="0" r="0" b="0"/>
              <a:pathLst>
                <a:path w="205143" h="315840">
                  <a:moveTo>
                    <a:pt x="205142" y="0"/>
                  </a:moveTo>
                  <a:lnTo>
                    <a:pt x="178651" y="847"/>
                  </a:lnTo>
                  <a:lnTo>
                    <a:pt x="163332" y="6931"/>
                  </a:lnTo>
                  <a:lnTo>
                    <a:pt x="128454" y="32564"/>
                  </a:lnTo>
                  <a:lnTo>
                    <a:pt x="90778" y="66597"/>
                  </a:lnTo>
                  <a:lnTo>
                    <a:pt x="56305" y="92554"/>
                  </a:lnTo>
                  <a:lnTo>
                    <a:pt x="23401" y="121398"/>
                  </a:lnTo>
                  <a:lnTo>
                    <a:pt x="3942" y="141168"/>
                  </a:lnTo>
                  <a:lnTo>
                    <a:pt x="1420" y="146844"/>
                  </a:lnTo>
                  <a:lnTo>
                    <a:pt x="0" y="154799"/>
                  </a:lnTo>
                  <a:lnTo>
                    <a:pt x="648" y="156540"/>
                  </a:lnTo>
                  <a:lnTo>
                    <a:pt x="1926" y="157700"/>
                  </a:lnTo>
                  <a:lnTo>
                    <a:pt x="5604" y="158989"/>
                  </a:lnTo>
                  <a:lnTo>
                    <a:pt x="38906" y="159960"/>
                  </a:lnTo>
                  <a:lnTo>
                    <a:pt x="76634" y="160012"/>
                  </a:lnTo>
                  <a:lnTo>
                    <a:pt x="114408" y="162276"/>
                  </a:lnTo>
                  <a:lnTo>
                    <a:pt x="150437" y="170626"/>
                  </a:lnTo>
                  <a:lnTo>
                    <a:pt x="170213" y="181978"/>
                  </a:lnTo>
                  <a:lnTo>
                    <a:pt x="182751" y="196066"/>
                  </a:lnTo>
                  <a:lnTo>
                    <a:pt x="186724" y="205956"/>
                  </a:lnTo>
                  <a:lnTo>
                    <a:pt x="189275" y="230148"/>
                  </a:lnTo>
                  <a:lnTo>
                    <a:pt x="185671" y="247874"/>
                  </a:lnTo>
                  <a:lnTo>
                    <a:pt x="175196" y="263850"/>
                  </a:lnTo>
                  <a:lnTo>
                    <a:pt x="161368" y="279309"/>
                  </a:lnTo>
                  <a:lnTo>
                    <a:pt x="128195" y="298757"/>
                  </a:lnTo>
                  <a:lnTo>
                    <a:pt x="113370" y="306348"/>
                  </a:lnTo>
                  <a:lnTo>
                    <a:pt x="79604" y="315666"/>
                  </a:lnTo>
                  <a:lnTo>
                    <a:pt x="66374" y="315839"/>
                  </a:lnTo>
                  <a:lnTo>
                    <a:pt x="45275" y="313096"/>
                  </a:lnTo>
                  <a:lnTo>
                    <a:pt x="41838" y="311177"/>
                  </a:lnTo>
                  <a:lnTo>
                    <a:pt x="35760" y="304530"/>
                  </a:lnTo>
                  <a:lnTo>
                    <a:pt x="32495" y="298189"/>
                  </a:lnTo>
                  <a:lnTo>
                    <a:pt x="30657" y="287601"/>
                  </a:lnTo>
                  <a:lnTo>
                    <a:pt x="29883"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054"/>
            <p:cNvSpPr/>
            <p:nvPr/>
          </p:nvSpPr>
          <p:spPr>
            <a:xfrm>
              <a:off x="435429" y="2339340"/>
              <a:ext cx="174120" cy="189570"/>
            </a:xfrm>
            <a:custGeom>
              <a:avLst/>
              <a:gdLst/>
              <a:ahLst/>
              <a:cxnLst/>
              <a:rect l="0" t="0" r="0" b="0"/>
              <a:pathLst>
                <a:path w="174120" h="189570">
                  <a:moveTo>
                    <a:pt x="21771" y="7619"/>
                  </a:moveTo>
                  <a:lnTo>
                    <a:pt x="21771" y="11665"/>
                  </a:lnTo>
                  <a:lnTo>
                    <a:pt x="12364" y="48234"/>
                  </a:lnTo>
                  <a:lnTo>
                    <a:pt x="7683" y="76696"/>
                  </a:lnTo>
                  <a:lnTo>
                    <a:pt x="4424" y="114365"/>
                  </a:lnTo>
                  <a:lnTo>
                    <a:pt x="0" y="144792"/>
                  </a:lnTo>
                  <a:lnTo>
                    <a:pt x="5567" y="179895"/>
                  </a:lnTo>
                  <a:lnTo>
                    <a:pt x="7581" y="183430"/>
                  </a:lnTo>
                  <a:lnTo>
                    <a:pt x="10618" y="185786"/>
                  </a:lnTo>
                  <a:lnTo>
                    <a:pt x="20724" y="189103"/>
                  </a:lnTo>
                  <a:lnTo>
                    <a:pt x="23613" y="189569"/>
                  </a:lnTo>
                  <a:lnTo>
                    <a:pt x="54140" y="179812"/>
                  </a:lnTo>
                  <a:lnTo>
                    <a:pt x="90599" y="150992"/>
                  </a:lnTo>
                  <a:lnTo>
                    <a:pt x="127637" y="114114"/>
                  </a:lnTo>
                  <a:lnTo>
                    <a:pt x="155949" y="76175"/>
                  </a:lnTo>
                  <a:lnTo>
                    <a:pt x="169693" y="51798"/>
                  </a:lnTo>
                  <a:lnTo>
                    <a:pt x="173909" y="23587"/>
                  </a:lnTo>
                  <a:lnTo>
                    <a:pt x="174119" y="12843"/>
                  </a:lnTo>
                  <a:lnTo>
                    <a:pt x="171890" y="7683"/>
                  </a:lnTo>
                  <a:lnTo>
                    <a:pt x="16655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055"/>
            <p:cNvSpPr/>
            <p:nvPr/>
          </p:nvSpPr>
          <p:spPr>
            <a:xfrm>
              <a:off x="609600" y="2263324"/>
              <a:ext cx="213361" cy="211934"/>
            </a:xfrm>
            <a:custGeom>
              <a:avLst/>
              <a:gdLst/>
              <a:ahLst/>
              <a:cxnLst/>
              <a:rect l="0" t="0" r="0" b="0"/>
              <a:pathLst>
                <a:path w="213361" h="211934">
                  <a:moveTo>
                    <a:pt x="0" y="15055"/>
                  </a:moveTo>
                  <a:lnTo>
                    <a:pt x="4045" y="15055"/>
                  </a:lnTo>
                  <a:lnTo>
                    <a:pt x="8289" y="17313"/>
                  </a:lnTo>
                  <a:lnTo>
                    <a:pt x="12997" y="20292"/>
                  </a:lnTo>
                  <a:lnTo>
                    <a:pt x="33529" y="26407"/>
                  </a:lnTo>
                  <a:lnTo>
                    <a:pt x="37593" y="29396"/>
                  </a:lnTo>
                  <a:lnTo>
                    <a:pt x="55480" y="56909"/>
                  </a:lnTo>
                  <a:lnTo>
                    <a:pt x="64283" y="91750"/>
                  </a:lnTo>
                  <a:lnTo>
                    <a:pt x="67731" y="127070"/>
                  </a:lnTo>
                  <a:lnTo>
                    <a:pt x="68412" y="159384"/>
                  </a:lnTo>
                  <a:lnTo>
                    <a:pt x="68565" y="194969"/>
                  </a:lnTo>
                  <a:lnTo>
                    <a:pt x="68579" y="211933"/>
                  </a:lnTo>
                  <a:lnTo>
                    <a:pt x="68579" y="180580"/>
                  </a:lnTo>
                  <a:lnTo>
                    <a:pt x="69426" y="145714"/>
                  </a:lnTo>
                  <a:lnTo>
                    <a:pt x="73816" y="115388"/>
                  </a:lnTo>
                  <a:lnTo>
                    <a:pt x="76340" y="81661"/>
                  </a:lnTo>
                  <a:lnTo>
                    <a:pt x="82920" y="54828"/>
                  </a:lnTo>
                  <a:lnTo>
                    <a:pt x="100645" y="19321"/>
                  </a:lnTo>
                  <a:lnTo>
                    <a:pt x="108513" y="10460"/>
                  </a:lnTo>
                  <a:lnTo>
                    <a:pt x="116808" y="4547"/>
                  </a:lnTo>
                  <a:lnTo>
                    <a:pt x="127696" y="438"/>
                  </a:lnTo>
                  <a:lnTo>
                    <a:pt x="137083" y="0"/>
                  </a:lnTo>
                  <a:lnTo>
                    <a:pt x="150590" y="3915"/>
                  </a:lnTo>
                  <a:lnTo>
                    <a:pt x="165316" y="18528"/>
                  </a:lnTo>
                  <a:lnTo>
                    <a:pt x="188270" y="53613"/>
                  </a:lnTo>
                  <a:lnTo>
                    <a:pt x="193742" y="69445"/>
                  </a:lnTo>
                  <a:lnTo>
                    <a:pt x="197255" y="104947"/>
                  </a:lnTo>
                  <a:lnTo>
                    <a:pt x="201994" y="136670"/>
                  </a:lnTo>
                  <a:lnTo>
                    <a:pt x="209456" y="172063"/>
                  </a:lnTo>
                  <a:lnTo>
                    <a:pt x="212845" y="189584"/>
                  </a:lnTo>
                  <a:lnTo>
                    <a:pt x="213360" y="1979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056"/>
            <p:cNvSpPr/>
            <p:nvPr/>
          </p:nvSpPr>
          <p:spPr>
            <a:xfrm>
              <a:off x="960120" y="2316479"/>
              <a:ext cx="236220" cy="38101"/>
            </a:xfrm>
            <a:custGeom>
              <a:avLst/>
              <a:gdLst/>
              <a:ahLst/>
              <a:cxnLst/>
              <a:rect l="0" t="0" r="0" b="0"/>
              <a:pathLst>
                <a:path w="236220" h="38101">
                  <a:moveTo>
                    <a:pt x="0" y="38100"/>
                  </a:moveTo>
                  <a:lnTo>
                    <a:pt x="33134" y="35843"/>
                  </a:lnTo>
                  <a:lnTo>
                    <a:pt x="68929" y="30340"/>
                  </a:lnTo>
                  <a:lnTo>
                    <a:pt x="101386" y="22331"/>
                  </a:lnTo>
                  <a:lnTo>
                    <a:pt x="136114" y="16641"/>
                  </a:lnTo>
                  <a:lnTo>
                    <a:pt x="167433" y="9434"/>
                  </a:lnTo>
                  <a:lnTo>
                    <a:pt x="201667" y="1410"/>
                  </a:lnTo>
                  <a:lnTo>
                    <a:pt x="236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057"/>
            <p:cNvSpPr/>
            <p:nvPr/>
          </p:nvSpPr>
          <p:spPr>
            <a:xfrm>
              <a:off x="1226830" y="2217954"/>
              <a:ext cx="212417" cy="165782"/>
            </a:xfrm>
            <a:custGeom>
              <a:avLst/>
              <a:gdLst/>
              <a:ahLst/>
              <a:cxnLst/>
              <a:rect l="0" t="0" r="0" b="0"/>
              <a:pathLst>
                <a:path w="212417" h="165782">
                  <a:moveTo>
                    <a:pt x="7610" y="45186"/>
                  </a:moveTo>
                  <a:lnTo>
                    <a:pt x="11655" y="45186"/>
                  </a:lnTo>
                  <a:lnTo>
                    <a:pt x="12846" y="44339"/>
                  </a:lnTo>
                  <a:lnTo>
                    <a:pt x="13641" y="42928"/>
                  </a:lnTo>
                  <a:lnTo>
                    <a:pt x="14170" y="41140"/>
                  </a:lnTo>
                  <a:lnTo>
                    <a:pt x="15370" y="39949"/>
                  </a:lnTo>
                  <a:lnTo>
                    <a:pt x="22508" y="37659"/>
                  </a:lnTo>
                  <a:lnTo>
                    <a:pt x="30467" y="37566"/>
                  </a:lnTo>
                  <a:lnTo>
                    <a:pt x="30470" y="29946"/>
                  </a:lnTo>
                  <a:lnTo>
                    <a:pt x="29623" y="42113"/>
                  </a:lnTo>
                  <a:lnTo>
                    <a:pt x="21063" y="78041"/>
                  </a:lnTo>
                  <a:lnTo>
                    <a:pt x="13484" y="113305"/>
                  </a:lnTo>
                  <a:lnTo>
                    <a:pt x="1392" y="149298"/>
                  </a:lnTo>
                  <a:lnTo>
                    <a:pt x="26" y="165781"/>
                  </a:lnTo>
                  <a:lnTo>
                    <a:pt x="0" y="162668"/>
                  </a:lnTo>
                  <a:lnTo>
                    <a:pt x="843" y="161607"/>
                  </a:lnTo>
                  <a:lnTo>
                    <a:pt x="4038" y="160429"/>
                  </a:lnTo>
                  <a:lnTo>
                    <a:pt x="5228" y="158421"/>
                  </a:lnTo>
                  <a:lnTo>
                    <a:pt x="15759" y="120357"/>
                  </a:lnTo>
                  <a:lnTo>
                    <a:pt x="20749" y="95963"/>
                  </a:lnTo>
                  <a:lnTo>
                    <a:pt x="24485" y="67286"/>
                  </a:lnTo>
                  <a:lnTo>
                    <a:pt x="29287" y="31301"/>
                  </a:lnTo>
                  <a:lnTo>
                    <a:pt x="32202" y="19823"/>
                  </a:lnTo>
                  <a:lnTo>
                    <a:pt x="36345" y="8602"/>
                  </a:lnTo>
                  <a:lnTo>
                    <a:pt x="37987" y="0"/>
                  </a:lnTo>
                  <a:lnTo>
                    <a:pt x="38059" y="3669"/>
                  </a:lnTo>
                  <a:lnTo>
                    <a:pt x="37223" y="4808"/>
                  </a:lnTo>
                  <a:lnTo>
                    <a:pt x="34035" y="6073"/>
                  </a:lnTo>
                  <a:lnTo>
                    <a:pt x="33693" y="8104"/>
                  </a:lnTo>
                  <a:lnTo>
                    <a:pt x="35571" y="14876"/>
                  </a:lnTo>
                  <a:lnTo>
                    <a:pt x="48474" y="36323"/>
                  </a:lnTo>
                  <a:lnTo>
                    <a:pt x="60203" y="43504"/>
                  </a:lnTo>
                  <a:lnTo>
                    <a:pt x="83588" y="50050"/>
                  </a:lnTo>
                  <a:lnTo>
                    <a:pt x="118291" y="56306"/>
                  </a:lnTo>
                  <a:lnTo>
                    <a:pt x="151675" y="59612"/>
                  </a:lnTo>
                  <a:lnTo>
                    <a:pt x="186350" y="60318"/>
                  </a:lnTo>
                  <a:lnTo>
                    <a:pt x="210199" y="60416"/>
                  </a:lnTo>
                  <a:lnTo>
                    <a:pt x="211249" y="61266"/>
                  </a:lnTo>
                  <a:lnTo>
                    <a:pt x="212416" y="64468"/>
                  </a:lnTo>
                  <a:lnTo>
                    <a:pt x="211880" y="66507"/>
                  </a:lnTo>
                  <a:lnTo>
                    <a:pt x="209028" y="71031"/>
                  </a:lnTo>
                  <a:lnTo>
                    <a:pt x="173844" y="94475"/>
                  </a:lnTo>
                  <a:lnTo>
                    <a:pt x="142234" y="113969"/>
                  </a:lnTo>
                  <a:lnTo>
                    <a:pt x="107674" y="134126"/>
                  </a:lnTo>
                  <a:lnTo>
                    <a:pt x="76190" y="1518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SMARTInkShape-Group101"/>
          <p:cNvGrpSpPr/>
          <p:nvPr/>
        </p:nvGrpSpPr>
        <p:grpSpPr>
          <a:xfrm>
            <a:off x="1516472" y="1767840"/>
            <a:ext cx="1826766" cy="952501"/>
            <a:chOff x="1516472" y="1767840"/>
            <a:chExt cx="1826766" cy="952501"/>
          </a:xfrm>
        </p:grpSpPr>
        <p:sp>
          <p:nvSpPr>
            <p:cNvPr id="9" name="SMARTInkShape-1058"/>
            <p:cNvSpPr/>
            <p:nvPr/>
          </p:nvSpPr>
          <p:spPr>
            <a:xfrm>
              <a:off x="1534849" y="2484119"/>
              <a:ext cx="103452" cy="236222"/>
            </a:xfrm>
            <a:custGeom>
              <a:avLst/>
              <a:gdLst/>
              <a:ahLst/>
              <a:cxnLst/>
              <a:rect l="0" t="0" r="0" b="0"/>
              <a:pathLst>
                <a:path w="103452" h="236222">
                  <a:moveTo>
                    <a:pt x="4391" y="0"/>
                  </a:moveTo>
                  <a:lnTo>
                    <a:pt x="345" y="0"/>
                  </a:lnTo>
                  <a:lnTo>
                    <a:pt x="0" y="1694"/>
                  </a:lnTo>
                  <a:lnTo>
                    <a:pt x="8215" y="35825"/>
                  </a:lnTo>
                  <a:lnTo>
                    <a:pt x="18191" y="68100"/>
                  </a:lnTo>
                  <a:lnTo>
                    <a:pt x="30869" y="97977"/>
                  </a:lnTo>
                  <a:lnTo>
                    <a:pt x="45350" y="132418"/>
                  </a:lnTo>
                  <a:lnTo>
                    <a:pt x="60365" y="163601"/>
                  </a:lnTo>
                  <a:lnTo>
                    <a:pt x="78351" y="197323"/>
                  </a:lnTo>
                  <a:lnTo>
                    <a:pt x="85522" y="211312"/>
                  </a:lnTo>
                  <a:lnTo>
                    <a:pt x="99407" y="227192"/>
                  </a:lnTo>
                  <a:lnTo>
                    <a:pt x="103451"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059"/>
            <p:cNvSpPr/>
            <p:nvPr/>
          </p:nvSpPr>
          <p:spPr>
            <a:xfrm>
              <a:off x="1516472" y="2371457"/>
              <a:ext cx="106352" cy="173034"/>
            </a:xfrm>
            <a:custGeom>
              <a:avLst/>
              <a:gdLst/>
              <a:ahLst/>
              <a:cxnLst/>
              <a:rect l="0" t="0" r="0" b="0"/>
              <a:pathLst>
                <a:path w="106352" h="173034">
                  <a:moveTo>
                    <a:pt x="7528" y="120283"/>
                  </a:moveTo>
                  <a:lnTo>
                    <a:pt x="7528" y="116237"/>
                  </a:lnTo>
                  <a:lnTo>
                    <a:pt x="5270" y="111994"/>
                  </a:lnTo>
                  <a:lnTo>
                    <a:pt x="3482" y="109677"/>
                  </a:lnTo>
                  <a:lnTo>
                    <a:pt x="1496" y="102586"/>
                  </a:lnTo>
                  <a:lnTo>
                    <a:pt x="0" y="69339"/>
                  </a:lnTo>
                  <a:lnTo>
                    <a:pt x="772" y="49134"/>
                  </a:lnTo>
                  <a:lnTo>
                    <a:pt x="3961" y="38990"/>
                  </a:lnTo>
                  <a:lnTo>
                    <a:pt x="14561" y="23759"/>
                  </a:lnTo>
                  <a:lnTo>
                    <a:pt x="33313" y="9525"/>
                  </a:lnTo>
                  <a:lnTo>
                    <a:pt x="48282" y="2046"/>
                  </a:lnTo>
                  <a:lnTo>
                    <a:pt x="58378" y="0"/>
                  </a:lnTo>
                  <a:lnTo>
                    <a:pt x="68510" y="1348"/>
                  </a:lnTo>
                  <a:lnTo>
                    <a:pt x="77811" y="4769"/>
                  </a:lnTo>
                  <a:lnTo>
                    <a:pt x="92938" y="16123"/>
                  </a:lnTo>
                  <a:lnTo>
                    <a:pt x="97488" y="20362"/>
                  </a:lnTo>
                  <a:lnTo>
                    <a:pt x="102543" y="31847"/>
                  </a:lnTo>
                  <a:lnTo>
                    <a:pt x="106055" y="66492"/>
                  </a:lnTo>
                  <a:lnTo>
                    <a:pt x="106351" y="78313"/>
                  </a:lnTo>
                  <a:lnTo>
                    <a:pt x="92236" y="113156"/>
                  </a:lnTo>
                  <a:lnTo>
                    <a:pt x="81733" y="133411"/>
                  </a:lnTo>
                  <a:lnTo>
                    <a:pt x="57588" y="163559"/>
                  </a:lnTo>
                  <a:lnTo>
                    <a:pt x="56141" y="166914"/>
                  </a:lnTo>
                  <a:lnTo>
                    <a:pt x="54330" y="169150"/>
                  </a:lnTo>
                  <a:lnTo>
                    <a:pt x="50060" y="171635"/>
                  </a:lnTo>
                  <a:lnTo>
                    <a:pt x="42895" y="173033"/>
                  </a:lnTo>
                  <a:lnTo>
                    <a:pt x="37922" y="171103"/>
                  </a:lnTo>
                  <a:lnTo>
                    <a:pt x="30387" y="1660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060"/>
            <p:cNvSpPr/>
            <p:nvPr/>
          </p:nvSpPr>
          <p:spPr>
            <a:xfrm>
              <a:off x="1600200" y="2144449"/>
              <a:ext cx="144780" cy="240611"/>
            </a:xfrm>
            <a:custGeom>
              <a:avLst/>
              <a:gdLst/>
              <a:ahLst/>
              <a:cxnLst/>
              <a:rect l="0" t="0" r="0" b="0"/>
              <a:pathLst>
                <a:path w="144780" h="240611">
                  <a:moveTo>
                    <a:pt x="0" y="4391"/>
                  </a:moveTo>
                  <a:lnTo>
                    <a:pt x="0" y="0"/>
                  </a:lnTo>
                  <a:lnTo>
                    <a:pt x="0" y="3645"/>
                  </a:lnTo>
                  <a:lnTo>
                    <a:pt x="4045" y="8215"/>
                  </a:lnTo>
                  <a:lnTo>
                    <a:pt x="6031" y="14839"/>
                  </a:lnTo>
                  <a:lnTo>
                    <a:pt x="6560" y="18976"/>
                  </a:lnTo>
                  <a:lnTo>
                    <a:pt x="24058" y="51028"/>
                  </a:lnTo>
                  <a:lnTo>
                    <a:pt x="43416" y="84817"/>
                  </a:lnTo>
                  <a:lnTo>
                    <a:pt x="58490" y="114110"/>
                  </a:lnTo>
                  <a:lnTo>
                    <a:pt x="73680" y="148284"/>
                  </a:lnTo>
                  <a:lnTo>
                    <a:pt x="93984" y="185590"/>
                  </a:lnTo>
                  <a:lnTo>
                    <a:pt x="115335" y="221104"/>
                  </a:lnTo>
                  <a:lnTo>
                    <a:pt x="121251" y="227707"/>
                  </a:lnTo>
                  <a:lnTo>
                    <a:pt x="135615" y="239242"/>
                  </a:lnTo>
                  <a:lnTo>
                    <a:pt x="144779" y="2406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061"/>
            <p:cNvSpPr/>
            <p:nvPr/>
          </p:nvSpPr>
          <p:spPr>
            <a:xfrm>
              <a:off x="1752796" y="1973752"/>
              <a:ext cx="312225" cy="319593"/>
            </a:xfrm>
            <a:custGeom>
              <a:avLst/>
              <a:gdLst/>
              <a:ahLst/>
              <a:cxnLst/>
              <a:rect l="0" t="0" r="0" b="0"/>
              <a:pathLst>
                <a:path w="312225" h="319593">
                  <a:moveTo>
                    <a:pt x="37904" y="159848"/>
                  </a:moveTo>
                  <a:lnTo>
                    <a:pt x="26552" y="159848"/>
                  </a:lnTo>
                  <a:lnTo>
                    <a:pt x="22134" y="162105"/>
                  </a:lnTo>
                  <a:lnTo>
                    <a:pt x="12399" y="170453"/>
                  </a:lnTo>
                  <a:lnTo>
                    <a:pt x="4852" y="181805"/>
                  </a:lnTo>
                  <a:lnTo>
                    <a:pt x="801" y="212131"/>
                  </a:lnTo>
                  <a:lnTo>
                    <a:pt x="0" y="243459"/>
                  </a:lnTo>
                  <a:lnTo>
                    <a:pt x="2120" y="266466"/>
                  </a:lnTo>
                  <a:lnTo>
                    <a:pt x="9216" y="303953"/>
                  </a:lnTo>
                  <a:lnTo>
                    <a:pt x="11158" y="309258"/>
                  </a:lnTo>
                  <a:lnTo>
                    <a:pt x="14147" y="312794"/>
                  </a:lnTo>
                  <a:lnTo>
                    <a:pt x="21983" y="316724"/>
                  </a:lnTo>
                  <a:lnTo>
                    <a:pt x="37479" y="319453"/>
                  </a:lnTo>
                  <a:lnTo>
                    <a:pt x="40161" y="319592"/>
                  </a:lnTo>
                  <a:lnTo>
                    <a:pt x="45398" y="317487"/>
                  </a:lnTo>
                  <a:lnTo>
                    <a:pt x="47980" y="315741"/>
                  </a:lnTo>
                  <a:lnTo>
                    <a:pt x="67341" y="291342"/>
                  </a:lnTo>
                  <a:lnTo>
                    <a:pt x="72154" y="279250"/>
                  </a:lnTo>
                  <a:lnTo>
                    <a:pt x="79887" y="248573"/>
                  </a:lnTo>
                  <a:lnTo>
                    <a:pt x="76682" y="216875"/>
                  </a:lnTo>
                  <a:lnTo>
                    <a:pt x="71790" y="206078"/>
                  </a:lnTo>
                  <a:lnTo>
                    <a:pt x="64031" y="192737"/>
                  </a:lnTo>
                  <a:lnTo>
                    <a:pt x="61369" y="186318"/>
                  </a:lnTo>
                  <a:lnTo>
                    <a:pt x="54394" y="176734"/>
                  </a:lnTo>
                  <a:lnTo>
                    <a:pt x="53977" y="177032"/>
                  </a:lnTo>
                  <a:lnTo>
                    <a:pt x="53308" y="183593"/>
                  </a:lnTo>
                  <a:lnTo>
                    <a:pt x="53176" y="193043"/>
                  </a:lnTo>
                  <a:lnTo>
                    <a:pt x="55416" y="198025"/>
                  </a:lnTo>
                  <a:lnTo>
                    <a:pt x="57198" y="200539"/>
                  </a:lnTo>
                  <a:lnTo>
                    <a:pt x="61753" y="215894"/>
                  </a:lnTo>
                  <a:lnTo>
                    <a:pt x="68541" y="222293"/>
                  </a:lnTo>
                  <a:lnTo>
                    <a:pt x="77202" y="225701"/>
                  </a:lnTo>
                  <a:lnTo>
                    <a:pt x="108846" y="228188"/>
                  </a:lnTo>
                  <a:lnTo>
                    <a:pt x="121080" y="227474"/>
                  </a:lnTo>
                  <a:lnTo>
                    <a:pt x="129340" y="224335"/>
                  </a:lnTo>
                  <a:lnTo>
                    <a:pt x="142795" y="213762"/>
                  </a:lnTo>
                  <a:lnTo>
                    <a:pt x="159253" y="190069"/>
                  </a:lnTo>
                  <a:lnTo>
                    <a:pt x="171602" y="164047"/>
                  </a:lnTo>
                  <a:lnTo>
                    <a:pt x="174759" y="126684"/>
                  </a:lnTo>
                  <a:lnTo>
                    <a:pt x="174127" y="106559"/>
                  </a:lnTo>
                  <a:lnTo>
                    <a:pt x="168953" y="90342"/>
                  </a:lnTo>
                  <a:lnTo>
                    <a:pt x="164446" y="82954"/>
                  </a:lnTo>
                  <a:lnTo>
                    <a:pt x="159620" y="79106"/>
                  </a:lnTo>
                  <a:lnTo>
                    <a:pt x="152638" y="76208"/>
                  </a:lnTo>
                  <a:lnTo>
                    <a:pt x="162848" y="90694"/>
                  </a:lnTo>
                  <a:lnTo>
                    <a:pt x="177646" y="123425"/>
                  </a:lnTo>
                  <a:lnTo>
                    <a:pt x="195386" y="161342"/>
                  </a:lnTo>
                  <a:lnTo>
                    <a:pt x="202158" y="171485"/>
                  </a:lnTo>
                  <a:lnTo>
                    <a:pt x="205098" y="181062"/>
                  </a:lnTo>
                  <a:lnTo>
                    <a:pt x="206093" y="181611"/>
                  </a:lnTo>
                  <a:lnTo>
                    <a:pt x="212065" y="182563"/>
                  </a:lnTo>
                  <a:lnTo>
                    <a:pt x="212431" y="181765"/>
                  </a:lnTo>
                  <a:lnTo>
                    <a:pt x="212838" y="178620"/>
                  </a:lnTo>
                  <a:lnTo>
                    <a:pt x="210761" y="174400"/>
                  </a:lnTo>
                  <a:lnTo>
                    <a:pt x="207016" y="168008"/>
                  </a:lnTo>
                  <a:lnTo>
                    <a:pt x="200994" y="150130"/>
                  </a:lnTo>
                  <a:lnTo>
                    <a:pt x="194283" y="113851"/>
                  </a:lnTo>
                  <a:lnTo>
                    <a:pt x="184796" y="75991"/>
                  </a:lnTo>
                  <a:lnTo>
                    <a:pt x="182869" y="38593"/>
                  </a:lnTo>
                  <a:lnTo>
                    <a:pt x="183613" y="28063"/>
                  </a:lnTo>
                  <a:lnTo>
                    <a:pt x="189255" y="6452"/>
                  </a:lnTo>
                  <a:lnTo>
                    <a:pt x="190451" y="4244"/>
                  </a:lnTo>
                  <a:lnTo>
                    <a:pt x="192095" y="2772"/>
                  </a:lnTo>
                  <a:lnTo>
                    <a:pt x="194038" y="1790"/>
                  </a:lnTo>
                  <a:lnTo>
                    <a:pt x="214749" y="0"/>
                  </a:lnTo>
                  <a:lnTo>
                    <a:pt x="222617" y="4420"/>
                  </a:lnTo>
                  <a:lnTo>
                    <a:pt x="241466" y="21055"/>
                  </a:lnTo>
                  <a:lnTo>
                    <a:pt x="260520" y="53956"/>
                  </a:lnTo>
                  <a:lnTo>
                    <a:pt x="278416" y="90525"/>
                  </a:lnTo>
                  <a:lnTo>
                    <a:pt x="291800" y="114730"/>
                  </a:lnTo>
                  <a:lnTo>
                    <a:pt x="296937" y="118629"/>
                  </a:lnTo>
                  <a:lnTo>
                    <a:pt x="299493" y="119668"/>
                  </a:lnTo>
                  <a:lnTo>
                    <a:pt x="301196" y="121208"/>
                  </a:lnTo>
                  <a:lnTo>
                    <a:pt x="303594" y="125727"/>
                  </a:lnTo>
                  <a:lnTo>
                    <a:pt x="303930" y="125247"/>
                  </a:lnTo>
                  <a:lnTo>
                    <a:pt x="304155" y="124080"/>
                  </a:lnTo>
                  <a:lnTo>
                    <a:pt x="305151" y="123303"/>
                  </a:lnTo>
                  <a:lnTo>
                    <a:pt x="308516" y="122439"/>
                  </a:lnTo>
                  <a:lnTo>
                    <a:pt x="309752" y="121362"/>
                  </a:lnTo>
                  <a:lnTo>
                    <a:pt x="312224" y="1141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062"/>
            <p:cNvSpPr/>
            <p:nvPr/>
          </p:nvSpPr>
          <p:spPr>
            <a:xfrm>
              <a:off x="2080259" y="1767840"/>
              <a:ext cx="68582" cy="236220"/>
            </a:xfrm>
            <a:custGeom>
              <a:avLst/>
              <a:gdLst/>
              <a:ahLst/>
              <a:cxnLst/>
              <a:rect l="0" t="0" r="0" b="0"/>
              <a:pathLst>
                <a:path w="68582" h="236220">
                  <a:moveTo>
                    <a:pt x="0" y="0"/>
                  </a:moveTo>
                  <a:lnTo>
                    <a:pt x="847" y="19080"/>
                  </a:lnTo>
                  <a:lnTo>
                    <a:pt x="6032" y="42872"/>
                  </a:lnTo>
                  <a:lnTo>
                    <a:pt x="11352" y="79682"/>
                  </a:lnTo>
                  <a:lnTo>
                    <a:pt x="22179" y="113544"/>
                  </a:lnTo>
                  <a:lnTo>
                    <a:pt x="32066" y="146343"/>
                  </a:lnTo>
                  <a:lnTo>
                    <a:pt x="43839" y="181683"/>
                  </a:lnTo>
                  <a:lnTo>
                    <a:pt x="62067" y="219572"/>
                  </a:lnTo>
                  <a:lnTo>
                    <a:pt x="65686" y="225434"/>
                  </a:lnTo>
                  <a:lnTo>
                    <a:pt x="68581"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063"/>
            <p:cNvSpPr/>
            <p:nvPr/>
          </p:nvSpPr>
          <p:spPr>
            <a:xfrm>
              <a:off x="2072640" y="1859279"/>
              <a:ext cx="129540" cy="83822"/>
            </a:xfrm>
            <a:custGeom>
              <a:avLst/>
              <a:gdLst/>
              <a:ahLst/>
              <a:cxnLst/>
              <a:rect l="0" t="0" r="0" b="0"/>
              <a:pathLst>
                <a:path w="129540" h="83822">
                  <a:moveTo>
                    <a:pt x="0" y="83821"/>
                  </a:moveTo>
                  <a:lnTo>
                    <a:pt x="17695" y="68382"/>
                  </a:lnTo>
                  <a:lnTo>
                    <a:pt x="54224" y="45034"/>
                  </a:lnTo>
                  <a:lnTo>
                    <a:pt x="91556" y="21077"/>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064"/>
            <p:cNvSpPr/>
            <p:nvPr/>
          </p:nvSpPr>
          <p:spPr>
            <a:xfrm>
              <a:off x="2148840" y="2255520"/>
              <a:ext cx="251461" cy="7621"/>
            </a:xfrm>
            <a:custGeom>
              <a:avLst/>
              <a:gdLst/>
              <a:ahLst/>
              <a:cxnLst/>
              <a:rect l="0" t="0" r="0" b="0"/>
              <a:pathLst>
                <a:path w="251461" h="7621">
                  <a:moveTo>
                    <a:pt x="0" y="0"/>
                  </a:moveTo>
                  <a:lnTo>
                    <a:pt x="0" y="6560"/>
                  </a:lnTo>
                  <a:lnTo>
                    <a:pt x="35824" y="7592"/>
                  </a:lnTo>
                  <a:lnTo>
                    <a:pt x="69283" y="7616"/>
                  </a:lnTo>
                  <a:lnTo>
                    <a:pt x="103244" y="7619"/>
                  </a:lnTo>
                  <a:lnTo>
                    <a:pt x="136481" y="7619"/>
                  </a:lnTo>
                  <a:lnTo>
                    <a:pt x="167505" y="7620"/>
                  </a:lnTo>
                  <a:lnTo>
                    <a:pt x="205059" y="7620"/>
                  </a:lnTo>
                  <a:lnTo>
                    <a:pt x="243153" y="7620"/>
                  </a:lnTo>
                  <a:lnTo>
                    <a:pt x="25146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065"/>
            <p:cNvSpPr/>
            <p:nvPr/>
          </p:nvSpPr>
          <p:spPr>
            <a:xfrm>
              <a:off x="2400300" y="2135248"/>
              <a:ext cx="167063" cy="188853"/>
            </a:xfrm>
            <a:custGeom>
              <a:avLst/>
              <a:gdLst/>
              <a:ahLst/>
              <a:cxnLst/>
              <a:rect l="0" t="0" r="0" b="0"/>
              <a:pathLst>
                <a:path w="167063" h="188853">
                  <a:moveTo>
                    <a:pt x="30479" y="36452"/>
                  </a:moveTo>
                  <a:lnTo>
                    <a:pt x="31326" y="63090"/>
                  </a:lnTo>
                  <a:lnTo>
                    <a:pt x="37040" y="91460"/>
                  </a:lnTo>
                  <a:lnTo>
                    <a:pt x="40218" y="125853"/>
                  </a:lnTo>
                  <a:lnTo>
                    <a:pt x="44633" y="147809"/>
                  </a:lnTo>
                  <a:lnTo>
                    <a:pt x="45691" y="171964"/>
                  </a:lnTo>
                  <a:lnTo>
                    <a:pt x="45719" y="139331"/>
                  </a:lnTo>
                  <a:lnTo>
                    <a:pt x="45719" y="104531"/>
                  </a:lnTo>
                  <a:lnTo>
                    <a:pt x="39688" y="66866"/>
                  </a:lnTo>
                  <a:lnTo>
                    <a:pt x="38239" y="29495"/>
                  </a:lnTo>
                  <a:lnTo>
                    <a:pt x="38127" y="12688"/>
                  </a:lnTo>
                  <a:lnTo>
                    <a:pt x="40370" y="6699"/>
                  </a:lnTo>
                  <a:lnTo>
                    <a:pt x="44663" y="0"/>
                  </a:lnTo>
                  <a:lnTo>
                    <a:pt x="45861" y="297"/>
                  </a:lnTo>
                  <a:lnTo>
                    <a:pt x="51594" y="3914"/>
                  </a:lnTo>
                  <a:lnTo>
                    <a:pt x="58655" y="6209"/>
                  </a:lnTo>
                  <a:lnTo>
                    <a:pt x="75196" y="16497"/>
                  </a:lnTo>
                  <a:lnTo>
                    <a:pt x="109309" y="26172"/>
                  </a:lnTo>
                  <a:lnTo>
                    <a:pt x="144784" y="28676"/>
                  </a:lnTo>
                  <a:lnTo>
                    <a:pt x="161055" y="28801"/>
                  </a:lnTo>
                  <a:lnTo>
                    <a:pt x="163250" y="29658"/>
                  </a:lnTo>
                  <a:lnTo>
                    <a:pt x="164713" y="31076"/>
                  </a:lnTo>
                  <a:lnTo>
                    <a:pt x="167062" y="35390"/>
                  </a:lnTo>
                  <a:lnTo>
                    <a:pt x="149921" y="60137"/>
                  </a:lnTo>
                  <a:lnTo>
                    <a:pt x="119444" y="92122"/>
                  </a:lnTo>
                  <a:lnTo>
                    <a:pt x="83494" y="127352"/>
                  </a:lnTo>
                  <a:lnTo>
                    <a:pt x="45677" y="155426"/>
                  </a:lnTo>
                  <a:lnTo>
                    <a:pt x="8485" y="181017"/>
                  </a:lnTo>
                  <a:lnTo>
                    <a:pt x="0" y="1888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066"/>
            <p:cNvSpPr/>
            <p:nvPr/>
          </p:nvSpPr>
          <p:spPr>
            <a:xfrm>
              <a:off x="2689859" y="1996440"/>
              <a:ext cx="182709" cy="312420"/>
            </a:xfrm>
            <a:custGeom>
              <a:avLst/>
              <a:gdLst/>
              <a:ahLst/>
              <a:cxnLst/>
              <a:rect l="0" t="0" r="0" b="0"/>
              <a:pathLst>
                <a:path w="182709" h="312420">
                  <a:moveTo>
                    <a:pt x="0" y="0"/>
                  </a:moveTo>
                  <a:lnTo>
                    <a:pt x="0" y="32563"/>
                  </a:lnTo>
                  <a:lnTo>
                    <a:pt x="847" y="62218"/>
                  </a:lnTo>
                  <a:lnTo>
                    <a:pt x="8289" y="99810"/>
                  </a:lnTo>
                  <a:lnTo>
                    <a:pt x="15439" y="129762"/>
                  </a:lnTo>
                  <a:lnTo>
                    <a:pt x="22919" y="160085"/>
                  </a:lnTo>
                  <a:lnTo>
                    <a:pt x="30498" y="190519"/>
                  </a:lnTo>
                  <a:lnTo>
                    <a:pt x="36599" y="227098"/>
                  </a:lnTo>
                  <a:lnTo>
                    <a:pt x="43934" y="264244"/>
                  </a:lnTo>
                  <a:lnTo>
                    <a:pt x="45773" y="274922"/>
                  </a:lnTo>
                  <a:lnTo>
                    <a:pt x="52565" y="289010"/>
                  </a:lnTo>
                  <a:lnTo>
                    <a:pt x="53111" y="293536"/>
                  </a:lnTo>
                  <a:lnTo>
                    <a:pt x="53238" y="291891"/>
                  </a:lnTo>
                  <a:lnTo>
                    <a:pt x="51038" y="288338"/>
                  </a:lnTo>
                  <a:lnTo>
                    <a:pt x="48083" y="283937"/>
                  </a:lnTo>
                  <a:lnTo>
                    <a:pt x="46421" y="275852"/>
                  </a:lnTo>
                  <a:lnTo>
                    <a:pt x="41767" y="249487"/>
                  </a:lnTo>
                  <a:lnTo>
                    <a:pt x="32552" y="213100"/>
                  </a:lnTo>
                  <a:lnTo>
                    <a:pt x="32248" y="198851"/>
                  </a:lnTo>
                  <a:lnTo>
                    <a:pt x="38951" y="175906"/>
                  </a:lnTo>
                  <a:lnTo>
                    <a:pt x="45973" y="162469"/>
                  </a:lnTo>
                  <a:lnTo>
                    <a:pt x="51759" y="156028"/>
                  </a:lnTo>
                  <a:lnTo>
                    <a:pt x="59976" y="150343"/>
                  </a:lnTo>
                  <a:lnTo>
                    <a:pt x="74121" y="146428"/>
                  </a:lnTo>
                  <a:lnTo>
                    <a:pt x="100155" y="145952"/>
                  </a:lnTo>
                  <a:lnTo>
                    <a:pt x="133259" y="155429"/>
                  </a:lnTo>
                  <a:lnTo>
                    <a:pt x="159842" y="175993"/>
                  </a:lnTo>
                  <a:lnTo>
                    <a:pt x="169254" y="186592"/>
                  </a:lnTo>
                  <a:lnTo>
                    <a:pt x="178467" y="205993"/>
                  </a:lnTo>
                  <a:lnTo>
                    <a:pt x="182622" y="243706"/>
                  </a:lnTo>
                  <a:lnTo>
                    <a:pt x="182708" y="248830"/>
                  </a:lnTo>
                  <a:lnTo>
                    <a:pt x="178288" y="259040"/>
                  </a:lnTo>
                  <a:lnTo>
                    <a:pt x="161653" y="279392"/>
                  </a:lnTo>
                  <a:lnTo>
                    <a:pt x="147052" y="290592"/>
                  </a:lnTo>
                  <a:lnTo>
                    <a:pt x="127956" y="299273"/>
                  </a:lnTo>
                  <a:lnTo>
                    <a:pt x="91232" y="304072"/>
                  </a:lnTo>
                  <a:lnTo>
                    <a:pt x="70777" y="306842"/>
                  </a:lnTo>
                  <a:lnTo>
                    <a:pt x="45721"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067"/>
            <p:cNvSpPr/>
            <p:nvPr/>
          </p:nvSpPr>
          <p:spPr>
            <a:xfrm>
              <a:off x="2926080" y="2133600"/>
              <a:ext cx="178601" cy="136607"/>
            </a:xfrm>
            <a:custGeom>
              <a:avLst/>
              <a:gdLst/>
              <a:ahLst/>
              <a:cxnLst/>
              <a:rect l="0" t="0" r="0" b="0"/>
              <a:pathLst>
                <a:path w="178601" h="136607">
                  <a:moveTo>
                    <a:pt x="0" y="0"/>
                  </a:moveTo>
                  <a:lnTo>
                    <a:pt x="0" y="4045"/>
                  </a:lnTo>
                  <a:lnTo>
                    <a:pt x="2257" y="8288"/>
                  </a:lnTo>
                  <a:lnTo>
                    <a:pt x="5236" y="12997"/>
                  </a:lnTo>
                  <a:lnTo>
                    <a:pt x="6913" y="21254"/>
                  </a:lnTo>
                  <a:lnTo>
                    <a:pt x="7592" y="58555"/>
                  </a:lnTo>
                  <a:lnTo>
                    <a:pt x="7617" y="95472"/>
                  </a:lnTo>
                  <a:lnTo>
                    <a:pt x="9876" y="103956"/>
                  </a:lnTo>
                  <a:lnTo>
                    <a:pt x="25532" y="130861"/>
                  </a:lnTo>
                  <a:lnTo>
                    <a:pt x="30538" y="134360"/>
                  </a:lnTo>
                  <a:lnTo>
                    <a:pt x="36432" y="135915"/>
                  </a:lnTo>
                  <a:lnTo>
                    <a:pt x="44696" y="136606"/>
                  </a:lnTo>
                  <a:lnTo>
                    <a:pt x="77838" y="126505"/>
                  </a:lnTo>
                  <a:lnTo>
                    <a:pt x="106157" y="110658"/>
                  </a:lnTo>
                  <a:lnTo>
                    <a:pt x="143821" y="81183"/>
                  </a:lnTo>
                  <a:lnTo>
                    <a:pt x="169944" y="44681"/>
                  </a:lnTo>
                  <a:lnTo>
                    <a:pt x="177730" y="31959"/>
                  </a:lnTo>
                  <a:lnTo>
                    <a:pt x="178600" y="28079"/>
                  </a:lnTo>
                  <a:lnTo>
                    <a:pt x="178333" y="24646"/>
                  </a:lnTo>
                  <a:lnTo>
                    <a:pt x="174818" y="11241"/>
                  </a:lnTo>
                  <a:lnTo>
                    <a:pt x="173271" y="10034"/>
                  </a:lnTo>
                  <a:lnTo>
                    <a:pt x="171394" y="9229"/>
                  </a:lnTo>
                  <a:lnTo>
                    <a:pt x="170143" y="7846"/>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068"/>
            <p:cNvSpPr/>
            <p:nvPr/>
          </p:nvSpPr>
          <p:spPr>
            <a:xfrm>
              <a:off x="3147441" y="2080259"/>
              <a:ext cx="195797" cy="312421"/>
            </a:xfrm>
            <a:custGeom>
              <a:avLst/>
              <a:gdLst/>
              <a:ahLst/>
              <a:cxnLst/>
              <a:rect l="0" t="0" r="0" b="0"/>
              <a:pathLst>
                <a:path w="195797" h="312421">
                  <a:moveTo>
                    <a:pt x="91059" y="0"/>
                  </a:moveTo>
                  <a:lnTo>
                    <a:pt x="84498" y="0"/>
                  </a:lnTo>
                  <a:lnTo>
                    <a:pt x="77564" y="5237"/>
                  </a:lnTo>
                  <a:lnTo>
                    <a:pt x="61509" y="11352"/>
                  </a:lnTo>
                  <a:lnTo>
                    <a:pt x="36542" y="32066"/>
                  </a:lnTo>
                  <a:lnTo>
                    <a:pt x="13088" y="63742"/>
                  </a:lnTo>
                  <a:lnTo>
                    <a:pt x="1549" y="99075"/>
                  </a:lnTo>
                  <a:lnTo>
                    <a:pt x="0" y="115338"/>
                  </a:lnTo>
                  <a:lnTo>
                    <a:pt x="2046" y="121253"/>
                  </a:lnTo>
                  <a:lnTo>
                    <a:pt x="3777" y="124015"/>
                  </a:lnTo>
                  <a:lnTo>
                    <a:pt x="14303" y="131949"/>
                  </a:lnTo>
                  <a:lnTo>
                    <a:pt x="24101" y="135616"/>
                  </a:lnTo>
                  <a:lnTo>
                    <a:pt x="31949" y="134216"/>
                  </a:lnTo>
                  <a:lnTo>
                    <a:pt x="65767" y="119208"/>
                  </a:lnTo>
                  <a:lnTo>
                    <a:pt x="73609" y="111966"/>
                  </a:lnTo>
                  <a:lnTo>
                    <a:pt x="87381" y="93830"/>
                  </a:lnTo>
                  <a:lnTo>
                    <a:pt x="90332" y="75669"/>
                  </a:lnTo>
                  <a:lnTo>
                    <a:pt x="91046" y="43304"/>
                  </a:lnTo>
                  <a:lnTo>
                    <a:pt x="90203" y="41569"/>
                  </a:lnTo>
                  <a:lnTo>
                    <a:pt x="88795" y="40413"/>
                  </a:lnTo>
                  <a:lnTo>
                    <a:pt x="83752" y="38236"/>
                  </a:lnTo>
                  <a:lnTo>
                    <a:pt x="83466" y="48718"/>
                  </a:lnTo>
                  <a:lnTo>
                    <a:pt x="85708" y="53544"/>
                  </a:lnTo>
                  <a:lnTo>
                    <a:pt x="115764" y="91644"/>
                  </a:lnTo>
                  <a:lnTo>
                    <a:pt x="150592" y="124196"/>
                  </a:lnTo>
                  <a:lnTo>
                    <a:pt x="180115" y="161809"/>
                  </a:lnTo>
                  <a:lnTo>
                    <a:pt x="195272" y="197608"/>
                  </a:lnTo>
                  <a:lnTo>
                    <a:pt x="195796" y="208900"/>
                  </a:lnTo>
                  <a:lnTo>
                    <a:pt x="193206" y="222384"/>
                  </a:lnTo>
                  <a:lnTo>
                    <a:pt x="184717" y="234587"/>
                  </a:lnTo>
                  <a:lnTo>
                    <a:pt x="150461" y="266642"/>
                  </a:lnTo>
                  <a:lnTo>
                    <a:pt x="113109" y="289047"/>
                  </a:lnTo>
                  <a:lnTo>
                    <a:pt x="77164" y="305734"/>
                  </a:lnTo>
                  <a:lnTo>
                    <a:pt x="60578"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102"/>
          <p:cNvGrpSpPr/>
          <p:nvPr/>
        </p:nvGrpSpPr>
        <p:grpSpPr>
          <a:xfrm>
            <a:off x="3429313" y="1790934"/>
            <a:ext cx="2041848" cy="777007"/>
            <a:chOff x="3429313" y="1790934"/>
            <a:chExt cx="2041848" cy="777007"/>
          </a:xfrm>
        </p:grpSpPr>
        <p:sp>
          <p:nvSpPr>
            <p:cNvPr id="21" name="SMARTInkShape-1069"/>
            <p:cNvSpPr/>
            <p:nvPr/>
          </p:nvSpPr>
          <p:spPr>
            <a:xfrm>
              <a:off x="3429313" y="2232659"/>
              <a:ext cx="167328" cy="15242"/>
            </a:xfrm>
            <a:custGeom>
              <a:avLst/>
              <a:gdLst/>
              <a:ahLst/>
              <a:cxnLst/>
              <a:rect l="0" t="0" r="0" b="0"/>
              <a:pathLst>
                <a:path w="167328" h="15242">
                  <a:moveTo>
                    <a:pt x="7306" y="15241"/>
                  </a:moveTo>
                  <a:lnTo>
                    <a:pt x="0" y="15241"/>
                  </a:lnTo>
                  <a:lnTo>
                    <a:pt x="36479" y="15241"/>
                  </a:lnTo>
                  <a:lnTo>
                    <a:pt x="72396" y="15241"/>
                  </a:lnTo>
                  <a:lnTo>
                    <a:pt x="108851" y="14394"/>
                  </a:lnTo>
                  <a:lnTo>
                    <a:pt x="145499" y="7934"/>
                  </a:lnTo>
                  <a:lnTo>
                    <a:pt x="151417" y="5502"/>
                  </a:lnTo>
                  <a:lnTo>
                    <a:pt x="156869" y="2446"/>
                  </a:lnTo>
                  <a:lnTo>
                    <a:pt x="1673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070"/>
            <p:cNvSpPr/>
            <p:nvPr/>
          </p:nvSpPr>
          <p:spPr>
            <a:xfrm>
              <a:off x="3612939" y="2141372"/>
              <a:ext cx="37042" cy="143303"/>
            </a:xfrm>
            <a:custGeom>
              <a:avLst/>
              <a:gdLst/>
              <a:ahLst/>
              <a:cxnLst/>
              <a:rect l="0" t="0" r="0" b="0"/>
              <a:pathLst>
                <a:path w="37042" h="143303">
                  <a:moveTo>
                    <a:pt x="6561" y="22707"/>
                  </a:moveTo>
                  <a:lnTo>
                    <a:pt x="6561" y="26753"/>
                  </a:lnTo>
                  <a:lnTo>
                    <a:pt x="5714" y="27944"/>
                  </a:lnTo>
                  <a:lnTo>
                    <a:pt x="4303" y="28739"/>
                  </a:lnTo>
                  <a:lnTo>
                    <a:pt x="2515" y="29268"/>
                  </a:lnTo>
                  <a:lnTo>
                    <a:pt x="1324" y="30468"/>
                  </a:lnTo>
                  <a:lnTo>
                    <a:pt x="0" y="34059"/>
                  </a:lnTo>
                  <a:lnTo>
                    <a:pt x="6131" y="70930"/>
                  </a:lnTo>
                  <a:lnTo>
                    <a:pt x="7350" y="100774"/>
                  </a:lnTo>
                  <a:lnTo>
                    <a:pt x="13970" y="135830"/>
                  </a:lnTo>
                  <a:lnTo>
                    <a:pt x="14153" y="143302"/>
                  </a:lnTo>
                  <a:lnTo>
                    <a:pt x="14180" y="111088"/>
                  </a:lnTo>
                  <a:lnTo>
                    <a:pt x="11923" y="75645"/>
                  </a:lnTo>
                  <a:lnTo>
                    <a:pt x="7267" y="43131"/>
                  </a:lnTo>
                  <a:lnTo>
                    <a:pt x="6588" y="5724"/>
                  </a:lnTo>
                  <a:lnTo>
                    <a:pt x="6561" y="0"/>
                  </a:lnTo>
                  <a:lnTo>
                    <a:pt x="17108" y="8157"/>
                  </a:lnTo>
                  <a:lnTo>
                    <a:pt x="31033" y="17764"/>
                  </a:lnTo>
                  <a:lnTo>
                    <a:pt x="34371" y="22768"/>
                  </a:lnTo>
                  <a:lnTo>
                    <a:pt x="37041" y="303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071"/>
            <p:cNvSpPr/>
            <p:nvPr/>
          </p:nvSpPr>
          <p:spPr>
            <a:xfrm>
              <a:off x="3619500" y="2179320"/>
              <a:ext cx="137160" cy="129540"/>
            </a:xfrm>
            <a:custGeom>
              <a:avLst/>
              <a:gdLst/>
              <a:ahLst/>
              <a:cxnLst/>
              <a:rect l="0" t="0" r="0" b="0"/>
              <a:pathLst>
                <a:path w="137160" h="129540">
                  <a:moveTo>
                    <a:pt x="137159" y="0"/>
                  </a:moveTo>
                  <a:lnTo>
                    <a:pt x="133114" y="0"/>
                  </a:lnTo>
                  <a:lnTo>
                    <a:pt x="131923" y="846"/>
                  </a:lnTo>
                  <a:lnTo>
                    <a:pt x="131128" y="2257"/>
                  </a:lnTo>
                  <a:lnTo>
                    <a:pt x="130599" y="4045"/>
                  </a:lnTo>
                  <a:lnTo>
                    <a:pt x="98704" y="40614"/>
                  </a:lnTo>
                  <a:lnTo>
                    <a:pt x="81457" y="59447"/>
                  </a:lnTo>
                  <a:lnTo>
                    <a:pt x="46255" y="90550"/>
                  </a:lnTo>
                  <a:lnTo>
                    <a:pt x="10057" y="119981"/>
                  </a:lnTo>
                  <a:lnTo>
                    <a:pt x="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072"/>
            <p:cNvSpPr/>
            <p:nvPr/>
          </p:nvSpPr>
          <p:spPr>
            <a:xfrm>
              <a:off x="3726545" y="2279104"/>
              <a:ext cx="113936" cy="288837"/>
            </a:xfrm>
            <a:custGeom>
              <a:avLst/>
              <a:gdLst/>
              <a:ahLst/>
              <a:cxnLst/>
              <a:rect l="0" t="0" r="0" b="0"/>
              <a:pathLst>
                <a:path w="113936" h="288837">
                  <a:moveTo>
                    <a:pt x="113935" y="14516"/>
                  </a:moveTo>
                  <a:lnTo>
                    <a:pt x="107374" y="7955"/>
                  </a:lnTo>
                  <a:lnTo>
                    <a:pt x="100440" y="6258"/>
                  </a:lnTo>
                  <a:lnTo>
                    <a:pt x="93379" y="1721"/>
                  </a:lnTo>
                  <a:lnTo>
                    <a:pt x="85078" y="0"/>
                  </a:lnTo>
                  <a:lnTo>
                    <a:pt x="72270" y="337"/>
                  </a:lnTo>
                  <a:lnTo>
                    <a:pt x="58597" y="5423"/>
                  </a:lnTo>
                  <a:lnTo>
                    <a:pt x="28754" y="31278"/>
                  </a:lnTo>
                  <a:lnTo>
                    <a:pt x="8999" y="53150"/>
                  </a:lnTo>
                  <a:lnTo>
                    <a:pt x="3796" y="63860"/>
                  </a:lnTo>
                  <a:lnTo>
                    <a:pt x="0" y="101037"/>
                  </a:lnTo>
                  <a:lnTo>
                    <a:pt x="1965" y="129349"/>
                  </a:lnTo>
                  <a:lnTo>
                    <a:pt x="6597" y="143446"/>
                  </a:lnTo>
                  <a:lnTo>
                    <a:pt x="27806" y="176799"/>
                  </a:lnTo>
                  <a:lnTo>
                    <a:pt x="54726" y="212619"/>
                  </a:lnTo>
                  <a:lnTo>
                    <a:pt x="87600" y="248038"/>
                  </a:lnTo>
                  <a:lnTo>
                    <a:pt x="111661" y="281059"/>
                  </a:lnTo>
                  <a:lnTo>
                    <a:pt x="113935" y="2888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073"/>
            <p:cNvSpPr/>
            <p:nvPr/>
          </p:nvSpPr>
          <p:spPr>
            <a:xfrm>
              <a:off x="3764280" y="2438400"/>
              <a:ext cx="99061" cy="121920"/>
            </a:xfrm>
            <a:custGeom>
              <a:avLst/>
              <a:gdLst/>
              <a:ahLst/>
              <a:cxnLst/>
              <a:rect l="0" t="0" r="0" b="0"/>
              <a:pathLst>
                <a:path w="99061" h="121920">
                  <a:moveTo>
                    <a:pt x="0" y="121919"/>
                  </a:moveTo>
                  <a:lnTo>
                    <a:pt x="0" y="117874"/>
                  </a:lnTo>
                  <a:lnTo>
                    <a:pt x="2257" y="113631"/>
                  </a:lnTo>
                  <a:lnTo>
                    <a:pt x="31207" y="80875"/>
                  </a:lnTo>
                  <a:lnTo>
                    <a:pt x="61023" y="43872"/>
                  </a:lnTo>
                  <a:lnTo>
                    <a:pt x="92478" y="6923"/>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074"/>
            <p:cNvSpPr/>
            <p:nvPr/>
          </p:nvSpPr>
          <p:spPr>
            <a:xfrm>
              <a:off x="3916820" y="2217420"/>
              <a:ext cx="60716" cy="197979"/>
            </a:xfrm>
            <a:custGeom>
              <a:avLst/>
              <a:gdLst/>
              <a:ahLst/>
              <a:cxnLst/>
              <a:rect l="0" t="0" r="0" b="0"/>
              <a:pathLst>
                <a:path w="60716" h="197979">
                  <a:moveTo>
                    <a:pt x="7480" y="106680"/>
                  </a:moveTo>
                  <a:lnTo>
                    <a:pt x="7480" y="110725"/>
                  </a:lnTo>
                  <a:lnTo>
                    <a:pt x="9737" y="114968"/>
                  </a:lnTo>
                  <a:lnTo>
                    <a:pt x="32919" y="150317"/>
                  </a:lnTo>
                  <a:lnTo>
                    <a:pt x="49815" y="177686"/>
                  </a:lnTo>
                  <a:lnTo>
                    <a:pt x="53043" y="187173"/>
                  </a:lnTo>
                  <a:lnTo>
                    <a:pt x="60715" y="197978"/>
                  </a:lnTo>
                  <a:lnTo>
                    <a:pt x="56743" y="194033"/>
                  </a:lnTo>
                  <a:lnTo>
                    <a:pt x="54775" y="187554"/>
                  </a:lnTo>
                  <a:lnTo>
                    <a:pt x="54250" y="183456"/>
                  </a:lnTo>
                  <a:lnTo>
                    <a:pt x="49151" y="174387"/>
                  </a:lnTo>
                  <a:lnTo>
                    <a:pt x="39017" y="157503"/>
                  </a:lnTo>
                  <a:lnTo>
                    <a:pt x="20162" y="121588"/>
                  </a:lnTo>
                  <a:lnTo>
                    <a:pt x="5271" y="87821"/>
                  </a:lnTo>
                  <a:lnTo>
                    <a:pt x="928" y="66328"/>
                  </a:lnTo>
                  <a:lnTo>
                    <a:pt x="0" y="40678"/>
                  </a:lnTo>
                  <a:lnTo>
                    <a:pt x="3946" y="25411"/>
                  </a:lnTo>
                  <a:lnTo>
                    <a:pt x="12865" y="11165"/>
                  </a:lnTo>
                  <a:lnTo>
                    <a:pt x="227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075"/>
            <p:cNvSpPr/>
            <p:nvPr/>
          </p:nvSpPr>
          <p:spPr>
            <a:xfrm>
              <a:off x="4054192" y="2133600"/>
              <a:ext cx="105872" cy="163237"/>
            </a:xfrm>
            <a:custGeom>
              <a:avLst/>
              <a:gdLst/>
              <a:ahLst/>
              <a:cxnLst/>
              <a:rect l="0" t="0" r="0" b="0"/>
              <a:pathLst>
                <a:path w="105872" h="163237">
                  <a:moveTo>
                    <a:pt x="30127" y="0"/>
                  </a:moveTo>
                  <a:lnTo>
                    <a:pt x="30127" y="4045"/>
                  </a:lnTo>
                  <a:lnTo>
                    <a:pt x="27870" y="8288"/>
                  </a:lnTo>
                  <a:lnTo>
                    <a:pt x="12215" y="36045"/>
                  </a:lnTo>
                  <a:lnTo>
                    <a:pt x="3657" y="70127"/>
                  </a:lnTo>
                  <a:lnTo>
                    <a:pt x="0" y="107875"/>
                  </a:lnTo>
                  <a:lnTo>
                    <a:pt x="563" y="135702"/>
                  </a:lnTo>
                  <a:lnTo>
                    <a:pt x="3723" y="144414"/>
                  </a:lnTo>
                  <a:lnTo>
                    <a:pt x="10263" y="154079"/>
                  </a:lnTo>
                  <a:lnTo>
                    <a:pt x="21608" y="162304"/>
                  </a:lnTo>
                  <a:lnTo>
                    <a:pt x="26141" y="163236"/>
                  </a:lnTo>
                  <a:lnTo>
                    <a:pt x="35694" y="162014"/>
                  </a:lnTo>
                  <a:lnTo>
                    <a:pt x="46546" y="156565"/>
                  </a:lnTo>
                  <a:lnTo>
                    <a:pt x="73634" y="131553"/>
                  </a:lnTo>
                  <a:lnTo>
                    <a:pt x="93210" y="94993"/>
                  </a:lnTo>
                  <a:lnTo>
                    <a:pt x="104015" y="62682"/>
                  </a:lnTo>
                  <a:lnTo>
                    <a:pt x="105871" y="40980"/>
                  </a:lnTo>
                  <a:lnTo>
                    <a:pt x="103867" y="32889"/>
                  </a:lnTo>
                  <a:lnTo>
                    <a:pt x="95681" y="20795"/>
                  </a:lnTo>
                  <a:lnTo>
                    <a:pt x="84358" y="12840"/>
                  </a:lnTo>
                  <a:lnTo>
                    <a:pt x="70279" y="9167"/>
                  </a:lnTo>
                  <a:lnTo>
                    <a:pt x="59428" y="8078"/>
                  </a:lnTo>
                  <a:lnTo>
                    <a:pt x="53592" y="10081"/>
                  </a:lnTo>
                  <a:lnTo>
                    <a:pt x="48176" y="12947"/>
                  </a:lnTo>
                  <a:lnTo>
                    <a:pt x="37748"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076"/>
            <p:cNvSpPr/>
            <p:nvPr/>
          </p:nvSpPr>
          <p:spPr>
            <a:xfrm>
              <a:off x="4169633" y="2034540"/>
              <a:ext cx="256683" cy="297181"/>
            </a:xfrm>
            <a:custGeom>
              <a:avLst/>
              <a:gdLst/>
              <a:ahLst/>
              <a:cxnLst/>
              <a:rect l="0" t="0" r="0" b="0"/>
              <a:pathLst>
                <a:path w="256683" h="297181">
                  <a:moveTo>
                    <a:pt x="28986" y="0"/>
                  </a:moveTo>
                  <a:lnTo>
                    <a:pt x="28986" y="4045"/>
                  </a:lnTo>
                  <a:lnTo>
                    <a:pt x="26729" y="8288"/>
                  </a:lnTo>
                  <a:lnTo>
                    <a:pt x="6068" y="45935"/>
                  </a:lnTo>
                  <a:lnTo>
                    <a:pt x="1867" y="55975"/>
                  </a:lnTo>
                  <a:lnTo>
                    <a:pt x="0" y="66082"/>
                  </a:lnTo>
                  <a:lnTo>
                    <a:pt x="2994" y="85337"/>
                  </a:lnTo>
                  <a:lnTo>
                    <a:pt x="11591" y="107669"/>
                  </a:lnTo>
                  <a:lnTo>
                    <a:pt x="23957" y="123921"/>
                  </a:lnTo>
                  <a:lnTo>
                    <a:pt x="29009" y="127042"/>
                  </a:lnTo>
                  <a:lnTo>
                    <a:pt x="31542" y="127875"/>
                  </a:lnTo>
                  <a:lnTo>
                    <a:pt x="34077" y="127583"/>
                  </a:lnTo>
                  <a:lnTo>
                    <a:pt x="39151" y="125001"/>
                  </a:lnTo>
                  <a:lnTo>
                    <a:pt x="72647" y="97194"/>
                  </a:lnTo>
                  <a:lnTo>
                    <a:pt x="78025" y="88071"/>
                  </a:lnTo>
                  <a:lnTo>
                    <a:pt x="81477" y="68416"/>
                  </a:lnTo>
                  <a:lnTo>
                    <a:pt x="82277" y="39571"/>
                  </a:lnTo>
                  <a:lnTo>
                    <a:pt x="80047" y="32262"/>
                  </a:lnTo>
                  <a:lnTo>
                    <a:pt x="78267" y="29128"/>
                  </a:lnTo>
                  <a:lnTo>
                    <a:pt x="76233" y="27039"/>
                  </a:lnTo>
                  <a:lnTo>
                    <a:pt x="70173" y="23251"/>
                  </a:lnTo>
                  <a:lnTo>
                    <a:pt x="68458" y="19365"/>
                  </a:lnTo>
                  <a:lnTo>
                    <a:pt x="67154" y="17990"/>
                  </a:lnTo>
                  <a:lnTo>
                    <a:pt x="60646" y="15602"/>
                  </a:lnTo>
                  <a:lnTo>
                    <a:pt x="60253" y="16328"/>
                  </a:lnTo>
                  <a:lnTo>
                    <a:pt x="59570" y="21832"/>
                  </a:lnTo>
                  <a:lnTo>
                    <a:pt x="63542" y="26600"/>
                  </a:lnTo>
                  <a:lnTo>
                    <a:pt x="97825" y="48024"/>
                  </a:lnTo>
                  <a:lnTo>
                    <a:pt x="108688" y="56057"/>
                  </a:lnTo>
                  <a:lnTo>
                    <a:pt x="138616" y="68113"/>
                  </a:lnTo>
                  <a:lnTo>
                    <a:pt x="172844" y="82692"/>
                  </a:lnTo>
                  <a:lnTo>
                    <a:pt x="209487" y="100835"/>
                  </a:lnTo>
                  <a:lnTo>
                    <a:pt x="247287" y="134723"/>
                  </a:lnTo>
                  <a:lnTo>
                    <a:pt x="253009" y="144826"/>
                  </a:lnTo>
                  <a:lnTo>
                    <a:pt x="256682" y="165109"/>
                  </a:lnTo>
                  <a:lnTo>
                    <a:pt x="253274" y="184387"/>
                  </a:lnTo>
                  <a:lnTo>
                    <a:pt x="242856" y="202141"/>
                  </a:lnTo>
                  <a:lnTo>
                    <a:pt x="217235" y="228547"/>
                  </a:lnTo>
                  <a:lnTo>
                    <a:pt x="182698" y="253205"/>
                  </a:lnTo>
                  <a:lnTo>
                    <a:pt x="158915" y="270321"/>
                  </a:lnTo>
                  <a:lnTo>
                    <a:pt x="120426"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077"/>
            <p:cNvSpPr/>
            <p:nvPr/>
          </p:nvSpPr>
          <p:spPr>
            <a:xfrm>
              <a:off x="3649980" y="2141220"/>
              <a:ext cx="83821" cy="30481"/>
            </a:xfrm>
            <a:custGeom>
              <a:avLst/>
              <a:gdLst/>
              <a:ahLst/>
              <a:cxnLst/>
              <a:rect l="0" t="0" r="0" b="0"/>
              <a:pathLst>
                <a:path w="83821" h="30481">
                  <a:moveTo>
                    <a:pt x="0" y="0"/>
                  </a:moveTo>
                  <a:lnTo>
                    <a:pt x="10605" y="0"/>
                  </a:lnTo>
                  <a:lnTo>
                    <a:pt x="43677" y="9407"/>
                  </a:lnTo>
                  <a:lnTo>
                    <a:pt x="63387" y="19708"/>
                  </a:lnTo>
                  <a:lnTo>
                    <a:pt x="72874" y="22772"/>
                  </a:lnTo>
                  <a:lnTo>
                    <a:pt x="8382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078"/>
            <p:cNvSpPr/>
            <p:nvPr/>
          </p:nvSpPr>
          <p:spPr>
            <a:xfrm>
              <a:off x="4495800" y="2255520"/>
              <a:ext cx="182881" cy="38101"/>
            </a:xfrm>
            <a:custGeom>
              <a:avLst/>
              <a:gdLst/>
              <a:ahLst/>
              <a:cxnLst/>
              <a:rect l="0" t="0" r="0" b="0"/>
              <a:pathLst>
                <a:path w="182881" h="38101">
                  <a:moveTo>
                    <a:pt x="0" y="38100"/>
                  </a:moveTo>
                  <a:lnTo>
                    <a:pt x="15187" y="37253"/>
                  </a:lnTo>
                  <a:lnTo>
                    <a:pt x="48767" y="30339"/>
                  </a:lnTo>
                  <a:lnTo>
                    <a:pt x="85624" y="23628"/>
                  </a:lnTo>
                  <a:lnTo>
                    <a:pt x="122012" y="17690"/>
                  </a:lnTo>
                  <a:lnTo>
                    <a:pt x="138128" y="15119"/>
                  </a:lnTo>
                  <a:lnTo>
                    <a:pt x="173599" y="1740"/>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079"/>
            <p:cNvSpPr/>
            <p:nvPr/>
          </p:nvSpPr>
          <p:spPr>
            <a:xfrm>
              <a:off x="4686300" y="2164537"/>
              <a:ext cx="144295" cy="136704"/>
            </a:xfrm>
            <a:custGeom>
              <a:avLst/>
              <a:gdLst/>
              <a:ahLst/>
              <a:cxnLst/>
              <a:rect l="0" t="0" r="0" b="0"/>
              <a:pathLst>
                <a:path w="144295" h="136704">
                  <a:moveTo>
                    <a:pt x="15240" y="7163"/>
                  </a:moveTo>
                  <a:lnTo>
                    <a:pt x="11195" y="7163"/>
                  </a:lnTo>
                  <a:lnTo>
                    <a:pt x="10003" y="8009"/>
                  </a:lnTo>
                  <a:lnTo>
                    <a:pt x="9208" y="9420"/>
                  </a:lnTo>
                  <a:lnTo>
                    <a:pt x="768" y="40568"/>
                  </a:lnTo>
                  <a:lnTo>
                    <a:pt x="67" y="75933"/>
                  </a:lnTo>
                  <a:lnTo>
                    <a:pt x="1" y="113603"/>
                  </a:lnTo>
                  <a:lnTo>
                    <a:pt x="0" y="119910"/>
                  </a:lnTo>
                  <a:lnTo>
                    <a:pt x="846" y="120427"/>
                  </a:lnTo>
                  <a:lnTo>
                    <a:pt x="6560" y="121326"/>
                  </a:lnTo>
                  <a:lnTo>
                    <a:pt x="6913" y="120525"/>
                  </a:lnTo>
                  <a:lnTo>
                    <a:pt x="7607" y="87995"/>
                  </a:lnTo>
                  <a:lnTo>
                    <a:pt x="6767" y="75261"/>
                  </a:lnTo>
                  <a:lnTo>
                    <a:pt x="470" y="37763"/>
                  </a:lnTo>
                  <a:lnTo>
                    <a:pt x="27" y="12695"/>
                  </a:lnTo>
                  <a:lnTo>
                    <a:pt x="2270" y="7364"/>
                  </a:lnTo>
                  <a:lnTo>
                    <a:pt x="6563" y="1087"/>
                  </a:lnTo>
                  <a:lnTo>
                    <a:pt x="9407" y="229"/>
                  </a:lnTo>
                  <a:lnTo>
                    <a:pt x="11352" y="0"/>
                  </a:lnTo>
                  <a:lnTo>
                    <a:pt x="15769" y="2004"/>
                  </a:lnTo>
                  <a:lnTo>
                    <a:pt x="18133" y="3723"/>
                  </a:lnTo>
                  <a:lnTo>
                    <a:pt x="36557" y="8967"/>
                  </a:lnTo>
                  <a:lnTo>
                    <a:pt x="52000" y="17679"/>
                  </a:lnTo>
                  <a:lnTo>
                    <a:pt x="82389" y="21781"/>
                  </a:lnTo>
                  <a:lnTo>
                    <a:pt x="119296" y="22366"/>
                  </a:lnTo>
                  <a:lnTo>
                    <a:pt x="143140" y="22401"/>
                  </a:lnTo>
                  <a:lnTo>
                    <a:pt x="143686" y="23249"/>
                  </a:lnTo>
                  <a:lnTo>
                    <a:pt x="144294" y="26448"/>
                  </a:lnTo>
                  <a:lnTo>
                    <a:pt x="143609" y="27639"/>
                  </a:lnTo>
                  <a:lnTo>
                    <a:pt x="142306" y="28434"/>
                  </a:lnTo>
                  <a:lnTo>
                    <a:pt x="140590" y="28963"/>
                  </a:lnTo>
                  <a:lnTo>
                    <a:pt x="127065" y="40430"/>
                  </a:lnTo>
                  <a:lnTo>
                    <a:pt x="93834" y="73366"/>
                  </a:lnTo>
                  <a:lnTo>
                    <a:pt x="58411" y="108772"/>
                  </a:lnTo>
                  <a:lnTo>
                    <a:pt x="34022" y="132313"/>
                  </a:lnTo>
                  <a:lnTo>
                    <a:pt x="22859" y="1367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080"/>
            <p:cNvSpPr/>
            <p:nvPr/>
          </p:nvSpPr>
          <p:spPr>
            <a:xfrm>
              <a:off x="4694055" y="2385059"/>
              <a:ext cx="174886" cy="167642"/>
            </a:xfrm>
            <a:custGeom>
              <a:avLst/>
              <a:gdLst/>
              <a:ahLst/>
              <a:cxnLst/>
              <a:rect l="0" t="0" r="0" b="0"/>
              <a:pathLst>
                <a:path w="174886" h="167642">
                  <a:moveTo>
                    <a:pt x="91304" y="0"/>
                  </a:moveTo>
                  <a:lnTo>
                    <a:pt x="87259" y="0"/>
                  </a:lnTo>
                  <a:lnTo>
                    <a:pt x="83016" y="2258"/>
                  </a:lnTo>
                  <a:lnTo>
                    <a:pt x="46921" y="29485"/>
                  </a:lnTo>
                  <a:lnTo>
                    <a:pt x="15727" y="66383"/>
                  </a:lnTo>
                  <a:lnTo>
                    <a:pt x="3333" y="80991"/>
                  </a:lnTo>
                  <a:lnTo>
                    <a:pt x="892" y="88815"/>
                  </a:lnTo>
                  <a:lnTo>
                    <a:pt x="0" y="97544"/>
                  </a:lnTo>
                  <a:lnTo>
                    <a:pt x="801" y="97203"/>
                  </a:lnTo>
                  <a:lnTo>
                    <a:pt x="38223" y="76124"/>
                  </a:lnTo>
                  <a:lnTo>
                    <a:pt x="68636" y="64337"/>
                  </a:lnTo>
                  <a:lnTo>
                    <a:pt x="100120" y="57360"/>
                  </a:lnTo>
                  <a:lnTo>
                    <a:pt x="122139" y="54532"/>
                  </a:lnTo>
                  <a:lnTo>
                    <a:pt x="156911" y="61171"/>
                  </a:lnTo>
                  <a:lnTo>
                    <a:pt x="165901" y="64723"/>
                  </a:lnTo>
                  <a:lnTo>
                    <a:pt x="168975" y="67702"/>
                  </a:lnTo>
                  <a:lnTo>
                    <a:pt x="172392" y="75528"/>
                  </a:lnTo>
                  <a:lnTo>
                    <a:pt x="174885" y="97744"/>
                  </a:lnTo>
                  <a:lnTo>
                    <a:pt x="170502" y="107224"/>
                  </a:lnTo>
                  <a:lnTo>
                    <a:pt x="164603" y="117082"/>
                  </a:lnTo>
                  <a:lnTo>
                    <a:pt x="159589" y="132152"/>
                  </a:lnTo>
                  <a:lnTo>
                    <a:pt x="142902" y="153445"/>
                  </a:lnTo>
                  <a:lnTo>
                    <a:pt x="130676" y="162117"/>
                  </a:lnTo>
                  <a:lnTo>
                    <a:pt x="106545"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081"/>
            <p:cNvSpPr/>
            <p:nvPr/>
          </p:nvSpPr>
          <p:spPr>
            <a:xfrm>
              <a:off x="4869180" y="2233156"/>
              <a:ext cx="175260" cy="197166"/>
            </a:xfrm>
            <a:custGeom>
              <a:avLst/>
              <a:gdLst/>
              <a:ahLst/>
              <a:cxnLst/>
              <a:rect l="0" t="0" r="0" b="0"/>
              <a:pathLst>
                <a:path w="175260" h="197166">
                  <a:moveTo>
                    <a:pt x="0" y="68084"/>
                  </a:moveTo>
                  <a:lnTo>
                    <a:pt x="0" y="72129"/>
                  </a:lnTo>
                  <a:lnTo>
                    <a:pt x="846" y="73320"/>
                  </a:lnTo>
                  <a:lnTo>
                    <a:pt x="2257" y="74115"/>
                  </a:lnTo>
                  <a:lnTo>
                    <a:pt x="4045" y="74644"/>
                  </a:lnTo>
                  <a:lnTo>
                    <a:pt x="8288" y="79748"/>
                  </a:lnTo>
                  <a:lnTo>
                    <a:pt x="28812" y="117348"/>
                  </a:lnTo>
                  <a:lnTo>
                    <a:pt x="50942" y="153751"/>
                  </a:lnTo>
                  <a:lnTo>
                    <a:pt x="73429" y="181674"/>
                  </a:lnTo>
                  <a:lnTo>
                    <a:pt x="76151" y="197165"/>
                  </a:lnTo>
                  <a:lnTo>
                    <a:pt x="76196" y="186977"/>
                  </a:lnTo>
                  <a:lnTo>
                    <a:pt x="72153" y="175654"/>
                  </a:lnTo>
                  <a:lnTo>
                    <a:pt x="51726" y="142634"/>
                  </a:lnTo>
                  <a:lnTo>
                    <a:pt x="35586" y="108241"/>
                  </a:lnTo>
                  <a:lnTo>
                    <a:pt x="23366" y="76110"/>
                  </a:lnTo>
                  <a:lnTo>
                    <a:pt x="17648" y="52964"/>
                  </a:lnTo>
                  <a:lnTo>
                    <a:pt x="15715" y="26433"/>
                  </a:lnTo>
                  <a:lnTo>
                    <a:pt x="17709" y="17681"/>
                  </a:lnTo>
                  <a:lnTo>
                    <a:pt x="21333" y="7994"/>
                  </a:lnTo>
                  <a:lnTo>
                    <a:pt x="21842" y="5164"/>
                  </a:lnTo>
                  <a:lnTo>
                    <a:pt x="23028" y="3277"/>
                  </a:lnTo>
                  <a:lnTo>
                    <a:pt x="24665" y="2019"/>
                  </a:lnTo>
                  <a:lnTo>
                    <a:pt x="28742" y="621"/>
                  </a:lnTo>
                  <a:lnTo>
                    <a:pt x="33376" y="0"/>
                  </a:lnTo>
                  <a:lnTo>
                    <a:pt x="44790" y="3696"/>
                  </a:lnTo>
                  <a:lnTo>
                    <a:pt x="54852" y="10153"/>
                  </a:lnTo>
                  <a:lnTo>
                    <a:pt x="79683" y="45706"/>
                  </a:lnTo>
                  <a:lnTo>
                    <a:pt x="112097" y="83203"/>
                  </a:lnTo>
                  <a:lnTo>
                    <a:pt x="128070" y="103620"/>
                  </a:lnTo>
                  <a:lnTo>
                    <a:pt x="135378" y="109277"/>
                  </a:lnTo>
                  <a:lnTo>
                    <a:pt x="144252" y="114720"/>
                  </a:lnTo>
                  <a:lnTo>
                    <a:pt x="146968" y="116955"/>
                  </a:lnTo>
                  <a:lnTo>
                    <a:pt x="149625" y="117597"/>
                  </a:lnTo>
                  <a:lnTo>
                    <a:pt x="152243" y="117180"/>
                  </a:lnTo>
                  <a:lnTo>
                    <a:pt x="159973" y="114804"/>
                  </a:lnTo>
                  <a:lnTo>
                    <a:pt x="175259" y="1138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082"/>
            <p:cNvSpPr/>
            <p:nvPr/>
          </p:nvSpPr>
          <p:spPr>
            <a:xfrm>
              <a:off x="5021789" y="2080259"/>
              <a:ext cx="159812" cy="188542"/>
            </a:xfrm>
            <a:custGeom>
              <a:avLst/>
              <a:gdLst/>
              <a:ahLst/>
              <a:cxnLst/>
              <a:rect l="0" t="0" r="0" b="0"/>
              <a:pathLst>
                <a:path w="159812" h="188542">
                  <a:moveTo>
                    <a:pt x="45511" y="45720"/>
                  </a:moveTo>
                  <a:lnTo>
                    <a:pt x="41465" y="45720"/>
                  </a:lnTo>
                  <a:lnTo>
                    <a:pt x="37221" y="47978"/>
                  </a:lnTo>
                  <a:lnTo>
                    <a:pt x="16560" y="63416"/>
                  </a:lnTo>
                  <a:lnTo>
                    <a:pt x="7864" y="79186"/>
                  </a:lnTo>
                  <a:lnTo>
                    <a:pt x="2182" y="97687"/>
                  </a:lnTo>
                  <a:lnTo>
                    <a:pt x="0" y="135451"/>
                  </a:lnTo>
                  <a:lnTo>
                    <a:pt x="665" y="162335"/>
                  </a:lnTo>
                  <a:lnTo>
                    <a:pt x="5882" y="176887"/>
                  </a:lnTo>
                  <a:lnTo>
                    <a:pt x="10400" y="183886"/>
                  </a:lnTo>
                  <a:lnTo>
                    <a:pt x="13637" y="186091"/>
                  </a:lnTo>
                  <a:lnTo>
                    <a:pt x="21749" y="188541"/>
                  </a:lnTo>
                  <a:lnTo>
                    <a:pt x="25436" y="188347"/>
                  </a:lnTo>
                  <a:lnTo>
                    <a:pt x="31791" y="185875"/>
                  </a:lnTo>
                  <a:lnTo>
                    <a:pt x="47961" y="172537"/>
                  </a:lnTo>
                  <a:lnTo>
                    <a:pt x="63283" y="146858"/>
                  </a:lnTo>
                  <a:lnTo>
                    <a:pt x="66863" y="131944"/>
                  </a:lnTo>
                  <a:lnTo>
                    <a:pt x="68238" y="95028"/>
                  </a:lnTo>
                  <a:lnTo>
                    <a:pt x="60602" y="59329"/>
                  </a:lnTo>
                  <a:lnTo>
                    <a:pt x="54874" y="49282"/>
                  </a:lnTo>
                  <a:lnTo>
                    <a:pt x="48661" y="40943"/>
                  </a:lnTo>
                  <a:lnTo>
                    <a:pt x="45925" y="32026"/>
                  </a:lnTo>
                  <a:lnTo>
                    <a:pt x="45787" y="32357"/>
                  </a:lnTo>
                  <a:lnTo>
                    <a:pt x="45547" y="37177"/>
                  </a:lnTo>
                  <a:lnTo>
                    <a:pt x="59357" y="56281"/>
                  </a:lnTo>
                  <a:lnTo>
                    <a:pt x="91446" y="76075"/>
                  </a:lnTo>
                  <a:lnTo>
                    <a:pt x="101486" y="80378"/>
                  </a:lnTo>
                  <a:lnTo>
                    <a:pt x="111593" y="82291"/>
                  </a:lnTo>
                  <a:lnTo>
                    <a:pt x="119472" y="80883"/>
                  </a:lnTo>
                  <a:lnTo>
                    <a:pt x="145920" y="65868"/>
                  </a:lnTo>
                  <a:lnTo>
                    <a:pt x="154377" y="54325"/>
                  </a:lnTo>
                  <a:lnTo>
                    <a:pt x="158201" y="36134"/>
                  </a:lnTo>
                  <a:lnTo>
                    <a:pt x="1598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083"/>
            <p:cNvSpPr/>
            <p:nvPr/>
          </p:nvSpPr>
          <p:spPr>
            <a:xfrm>
              <a:off x="5090474" y="1844549"/>
              <a:ext cx="136482" cy="226756"/>
            </a:xfrm>
            <a:custGeom>
              <a:avLst/>
              <a:gdLst/>
              <a:ahLst/>
              <a:cxnLst/>
              <a:rect l="0" t="0" r="0" b="0"/>
              <a:pathLst>
                <a:path w="136482" h="226756">
                  <a:moveTo>
                    <a:pt x="7306" y="45210"/>
                  </a:moveTo>
                  <a:lnTo>
                    <a:pt x="744" y="38650"/>
                  </a:lnTo>
                  <a:lnTo>
                    <a:pt x="392" y="39143"/>
                  </a:lnTo>
                  <a:lnTo>
                    <a:pt x="0" y="41949"/>
                  </a:lnTo>
                  <a:lnTo>
                    <a:pt x="2083" y="46019"/>
                  </a:lnTo>
                  <a:lnTo>
                    <a:pt x="35733" y="81230"/>
                  </a:lnTo>
                  <a:lnTo>
                    <a:pt x="60710" y="116778"/>
                  </a:lnTo>
                  <a:lnTo>
                    <a:pt x="80978" y="150975"/>
                  </a:lnTo>
                  <a:lnTo>
                    <a:pt x="106367" y="187612"/>
                  </a:lnTo>
                  <a:lnTo>
                    <a:pt x="134077" y="225085"/>
                  </a:lnTo>
                  <a:lnTo>
                    <a:pt x="135615" y="226755"/>
                  </a:lnTo>
                  <a:lnTo>
                    <a:pt x="136025" y="226353"/>
                  </a:lnTo>
                  <a:lnTo>
                    <a:pt x="136481" y="223649"/>
                  </a:lnTo>
                  <a:lnTo>
                    <a:pt x="129064" y="192969"/>
                  </a:lnTo>
                  <a:lnTo>
                    <a:pt x="121072" y="158092"/>
                  </a:lnTo>
                  <a:lnTo>
                    <a:pt x="113827" y="126352"/>
                  </a:lnTo>
                  <a:lnTo>
                    <a:pt x="108576" y="92395"/>
                  </a:lnTo>
                  <a:lnTo>
                    <a:pt x="107021" y="60884"/>
                  </a:lnTo>
                  <a:lnTo>
                    <a:pt x="106495" y="27987"/>
                  </a:lnTo>
                  <a:lnTo>
                    <a:pt x="106404" y="14613"/>
                  </a:lnTo>
                  <a:lnTo>
                    <a:pt x="108641" y="8187"/>
                  </a:lnTo>
                  <a:lnTo>
                    <a:pt x="113673" y="0"/>
                  </a:lnTo>
                  <a:lnTo>
                    <a:pt x="113986" y="71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084"/>
            <p:cNvSpPr/>
            <p:nvPr/>
          </p:nvSpPr>
          <p:spPr>
            <a:xfrm>
              <a:off x="5212080" y="1958340"/>
              <a:ext cx="114301" cy="38101"/>
            </a:xfrm>
            <a:custGeom>
              <a:avLst/>
              <a:gdLst/>
              <a:ahLst/>
              <a:cxnLst/>
              <a:rect l="0" t="0" r="0" b="0"/>
              <a:pathLst>
                <a:path w="114301" h="38101">
                  <a:moveTo>
                    <a:pt x="0" y="38100"/>
                  </a:moveTo>
                  <a:lnTo>
                    <a:pt x="36045" y="38100"/>
                  </a:lnTo>
                  <a:lnTo>
                    <a:pt x="55129" y="37253"/>
                  </a:lnTo>
                  <a:lnTo>
                    <a:pt x="70187" y="32068"/>
                  </a:lnTo>
                  <a:lnTo>
                    <a:pt x="84295" y="28692"/>
                  </a:lnTo>
                  <a:lnTo>
                    <a:pt x="106052" y="21114"/>
                  </a:lnTo>
                  <a:lnTo>
                    <a:pt x="108801" y="19156"/>
                  </a:lnTo>
                  <a:lnTo>
                    <a:pt x="110634" y="16157"/>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085"/>
            <p:cNvSpPr/>
            <p:nvPr/>
          </p:nvSpPr>
          <p:spPr>
            <a:xfrm>
              <a:off x="5288280" y="1790934"/>
              <a:ext cx="182881" cy="159159"/>
            </a:xfrm>
            <a:custGeom>
              <a:avLst/>
              <a:gdLst/>
              <a:ahLst/>
              <a:cxnLst/>
              <a:rect l="0" t="0" r="0" b="0"/>
              <a:pathLst>
                <a:path w="182881" h="159159">
                  <a:moveTo>
                    <a:pt x="0" y="91206"/>
                  </a:moveTo>
                  <a:lnTo>
                    <a:pt x="4045" y="95251"/>
                  </a:lnTo>
                  <a:lnTo>
                    <a:pt x="8288" y="97237"/>
                  </a:lnTo>
                  <a:lnTo>
                    <a:pt x="17911" y="98512"/>
                  </a:lnTo>
                  <a:lnTo>
                    <a:pt x="29484" y="94687"/>
                  </a:lnTo>
                  <a:lnTo>
                    <a:pt x="65272" y="70858"/>
                  </a:lnTo>
                  <a:lnTo>
                    <a:pt x="73432" y="62411"/>
                  </a:lnTo>
                  <a:lnTo>
                    <a:pt x="80365" y="50406"/>
                  </a:lnTo>
                  <a:lnTo>
                    <a:pt x="87906" y="27758"/>
                  </a:lnTo>
                  <a:lnTo>
                    <a:pt x="83444" y="5763"/>
                  </a:lnTo>
                  <a:lnTo>
                    <a:pt x="81875" y="3764"/>
                  </a:lnTo>
                  <a:lnTo>
                    <a:pt x="77875" y="1543"/>
                  </a:lnTo>
                  <a:lnTo>
                    <a:pt x="65926" y="0"/>
                  </a:lnTo>
                  <a:lnTo>
                    <a:pt x="54341" y="3880"/>
                  </a:lnTo>
                  <a:lnTo>
                    <a:pt x="47293" y="12601"/>
                  </a:lnTo>
                  <a:lnTo>
                    <a:pt x="33226" y="47019"/>
                  </a:lnTo>
                  <a:lnTo>
                    <a:pt x="25158" y="84390"/>
                  </a:lnTo>
                  <a:lnTo>
                    <a:pt x="23313" y="120339"/>
                  </a:lnTo>
                  <a:lnTo>
                    <a:pt x="27039" y="140102"/>
                  </a:lnTo>
                  <a:lnTo>
                    <a:pt x="33466" y="149061"/>
                  </a:lnTo>
                  <a:lnTo>
                    <a:pt x="37550" y="152636"/>
                  </a:lnTo>
                  <a:lnTo>
                    <a:pt x="48862" y="156608"/>
                  </a:lnTo>
                  <a:lnTo>
                    <a:pt x="72775" y="159158"/>
                  </a:lnTo>
                  <a:lnTo>
                    <a:pt x="92683" y="155554"/>
                  </a:lnTo>
                  <a:lnTo>
                    <a:pt x="121318" y="140668"/>
                  </a:lnTo>
                  <a:lnTo>
                    <a:pt x="144159" y="119163"/>
                  </a:lnTo>
                  <a:lnTo>
                    <a:pt x="172947" y="84033"/>
                  </a:lnTo>
                  <a:lnTo>
                    <a:pt x="179936" y="70736"/>
                  </a:lnTo>
                  <a:lnTo>
                    <a:pt x="182880" y="607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SMARTInkShape-Group103"/>
          <p:cNvGrpSpPr/>
          <p:nvPr/>
        </p:nvGrpSpPr>
        <p:grpSpPr>
          <a:xfrm>
            <a:off x="5219700" y="944879"/>
            <a:ext cx="3238014" cy="1607196"/>
            <a:chOff x="5219700" y="944879"/>
            <a:chExt cx="3238014" cy="1607196"/>
          </a:xfrm>
        </p:grpSpPr>
        <p:sp>
          <p:nvSpPr>
            <p:cNvPr id="39" name="SMARTInkShape-1086"/>
            <p:cNvSpPr/>
            <p:nvPr/>
          </p:nvSpPr>
          <p:spPr>
            <a:xfrm>
              <a:off x="8313932" y="944879"/>
              <a:ext cx="143782" cy="259082"/>
            </a:xfrm>
            <a:custGeom>
              <a:avLst/>
              <a:gdLst/>
              <a:ahLst/>
              <a:cxnLst/>
              <a:rect l="0" t="0" r="0" b="0"/>
              <a:pathLst>
                <a:path w="143782" h="259082">
                  <a:moveTo>
                    <a:pt x="113787" y="0"/>
                  </a:moveTo>
                  <a:lnTo>
                    <a:pt x="109742" y="0"/>
                  </a:lnTo>
                  <a:lnTo>
                    <a:pt x="105499" y="2258"/>
                  </a:lnTo>
                  <a:lnTo>
                    <a:pt x="100790" y="5237"/>
                  </a:lnTo>
                  <a:lnTo>
                    <a:pt x="95875" y="6561"/>
                  </a:lnTo>
                  <a:lnTo>
                    <a:pt x="90869" y="11665"/>
                  </a:lnTo>
                  <a:lnTo>
                    <a:pt x="84975" y="18732"/>
                  </a:lnTo>
                  <a:lnTo>
                    <a:pt x="57608" y="42351"/>
                  </a:lnTo>
                  <a:lnTo>
                    <a:pt x="41733" y="60527"/>
                  </a:lnTo>
                  <a:lnTo>
                    <a:pt x="18557" y="77369"/>
                  </a:lnTo>
                  <a:lnTo>
                    <a:pt x="3378" y="95671"/>
                  </a:lnTo>
                  <a:lnTo>
                    <a:pt x="641" y="103889"/>
                  </a:lnTo>
                  <a:lnTo>
                    <a:pt x="0" y="109109"/>
                  </a:lnTo>
                  <a:lnTo>
                    <a:pt x="1522" y="110839"/>
                  </a:lnTo>
                  <a:lnTo>
                    <a:pt x="7730" y="112762"/>
                  </a:lnTo>
                  <a:lnTo>
                    <a:pt x="20745" y="113845"/>
                  </a:lnTo>
                  <a:lnTo>
                    <a:pt x="55423" y="106513"/>
                  </a:lnTo>
                  <a:lnTo>
                    <a:pt x="77957" y="100784"/>
                  </a:lnTo>
                  <a:lnTo>
                    <a:pt x="108003" y="100134"/>
                  </a:lnTo>
                  <a:lnTo>
                    <a:pt x="122892" y="105211"/>
                  </a:lnTo>
                  <a:lnTo>
                    <a:pt x="138714" y="116981"/>
                  </a:lnTo>
                  <a:lnTo>
                    <a:pt x="141799" y="124241"/>
                  </a:lnTo>
                  <a:lnTo>
                    <a:pt x="143781" y="146744"/>
                  </a:lnTo>
                  <a:lnTo>
                    <a:pt x="140078" y="164177"/>
                  </a:lnTo>
                  <a:lnTo>
                    <a:pt x="124312" y="191322"/>
                  </a:lnTo>
                  <a:lnTo>
                    <a:pt x="103923" y="212757"/>
                  </a:lnTo>
                  <a:lnTo>
                    <a:pt x="71639" y="235600"/>
                  </a:lnTo>
                  <a:lnTo>
                    <a:pt x="37587"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087"/>
            <p:cNvSpPr/>
            <p:nvPr/>
          </p:nvSpPr>
          <p:spPr>
            <a:xfrm>
              <a:off x="7947660" y="1043939"/>
              <a:ext cx="274321" cy="319547"/>
            </a:xfrm>
            <a:custGeom>
              <a:avLst/>
              <a:gdLst/>
              <a:ahLst/>
              <a:cxnLst/>
              <a:rect l="0" t="0" r="0" b="0"/>
              <a:pathLst>
                <a:path w="274321" h="319547">
                  <a:moveTo>
                    <a:pt x="0" y="236220"/>
                  </a:moveTo>
                  <a:lnTo>
                    <a:pt x="0" y="247572"/>
                  </a:lnTo>
                  <a:lnTo>
                    <a:pt x="847" y="248868"/>
                  </a:lnTo>
                  <a:lnTo>
                    <a:pt x="2257" y="249732"/>
                  </a:lnTo>
                  <a:lnTo>
                    <a:pt x="8288" y="250948"/>
                  </a:lnTo>
                  <a:lnTo>
                    <a:pt x="10606" y="251119"/>
                  </a:lnTo>
                  <a:lnTo>
                    <a:pt x="21957" y="247314"/>
                  </a:lnTo>
                  <a:lnTo>
                    <a:pt x="54731" y="226019"/>
                  </a:lnTo>
                  <a:lnTo>
                    <a:pt x="89335" y="190301"/>
                  </a:lnTo>
                  <a:lnTo>
                    <a:pt x="94738" y="180252"/>
                  </a:lnTo>
                  <a:lnTo>
                    <a:pt x="98679" y="155936"/>
                  </a:lnTo>
                  <a:lnTo>
                    <a:pt x="98891" y="150303"/>
                  </a:lnTo>
                  <a:lnTo>
                    <a:pt x="97254" y="147615"/>
                  </a:lnTo>
                  <a:lnTo>
                    <a:pt x="90919" y="142372"/>
                  </a:lnTo>
                  <a:lnTo>
                    <a:pt x="84717" y="139477"/>
                  </a:lnTo>
                  <a:lnTo>
                    <a:pt x="77881" y="137618"/>
                  </a:lnTo>
                  <a:lnTo>
                    <a:pt x="68608" y="141341"/>
                  </a:lnTo>
                  <a:lnTo>
                    <a:pt x="51420" y="154874"/>
                  </a:lnTo>
                  <a:lnTo>
                    <a:pt x="39788" y="168374"/>
                  </a:lnTo>
                  <a:lnTo>
                    <a:pt x="28273" y="192150"/>
                  </a:lnTo>
                  <a:lnTo>
                    <a:pt x="23929" y="216916"/>
                  </a:lnTo>
                  <a:lnTo>
                    <a:pt x="24023" y="241413"/>
                  </a:lnTo>
                  <a:lnTo>
                    <a:pt x="33507" y="275172"/>
                  </a:lnTo>
                  <a:lnTo>
                    <a:pt x="44830" y="293387"/>
                  </a:lnTo>
                  <a:lnTo>
                    <a:pt x="69759" y="314405"/>
                  </a:lnTo>
                  <a:lnTo>
                    <a:pt x="80111" y="317536"/>
                  </a:lnTo>
                  <a:lnTo>
                    <a:pt x="103407" y="319546"/>
                  </a:lnTo>
                  <a:lnTo>
                    <a:pt x="119162" y="315849"/>
                  </a:lnTo>
                  <a:lnTo>
                    <a:pt x="144894" y="300931"/>
                  </a:lnTo>
                  <a:lnTo>
                    <a:pt x="160994" y="286627"/>
                  </a:lnTo>
                  <a:lnTo>
                    <a:pt x="185216" y="250422"/>
                  </a:lnTo>
                  <a:lnTo>
                    <a:pt x="200299" y="213224"/>
                  </a:lnTo>
                  <a:lnTo>
                    <a:pt x="211054" y="181274"/>
                  </a:lnTo>
                  <a:lnTo>
                    <a:pt x="213299" y="145135"/>
                  </a:lnTo>
                  <a:lnTo>
                    <a:pt x="213347" y="138736"/>
                  </a:lnTo>
                  <a:lnTo>
                    <a:pt x="212505" y="138211"/>
                  </a:lnTo>
                  <a:lnTo>
                    <a:pt x="209311" y="137627"/>
                  </a:lnTo>
                  <a:lnTo>
                    <a:pt x="208120" y="138318"/>
                  </a:lnTo>
                  <a:lnTo>
                    <a:pt x="207327" y="139626"/>
                  </a:lnTo>
                  <a:lnTo>
                    <a:pt x="206798" y="141344"/>
                  </a:lnTo>
                  <a:lnTo>
                    <a:pt x="207291" y="143336"/>
                  </a:lnTo>
                  <a:lnTo>
                    <a:pt x="211910" y="152617"/>
                  </a:lnTo>
                  <a:lnTo>
                    <a:pt x="219353" y="190704"/>
                  </a:lnTo>
                  <a:lnTo>
                    <a:pt x="222756" y="205801"/>
                  </a:lnTo>
                  <a:lnTo>
                    <a:pt x="228676" y="219828"/>
                  </a:lnTo>
                  <a:lnTo>
                    <a:pt x="236117" y="228484"/>
                  </a:lnTo>
                  <a:lnTo>
                    <a:pt x="236190" y="224521"/>
                  </a:lnTo>
                  <a:lnTo>
                    <a:pt x="220780" y="187984"/>
                  </a:lnTo>
                  <a:lnTo>
                    <a:pt x="207407" y="152069"/>
                  </a:lnTo>
                  <a:lnTo>
                    <a:pt x="189015" y="114257"/>
                  </a:lnTo>
                  <a:lnTo>
                    <a:pt x="183687" y="84484"/>
                  </a:lnTo>
                  <a:lnTo>
                    <a:pt x="184085" y="73955"/>
                  </a:lnTo>
                  <a:lnTo>
                    <a:pt x="189916" y="57661"/>
                  </a:lnTo>
                  <a:lnTo>
                    <a:pt x="197578" y="44254"/>
                  </a:lnTo>
                  <a:lnTo>
                    <a:pt x="219501" y="26471"/>
                  </a:lnTo>
                  <a:lnTo>
                    <a:pt x="251492" y="10478"/>
                  </a:lnTo>
                  <a:lnTo>
                    <a:pt x="2743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088"/>
            <p:cNvSpPr/>
            <p:nvPr/>
          </p:nvSpPr>
          <p:spPr>
            <a:xfrm>
              <a:off x="7796764" y="1287779"/>
              <a:ext cx="150417" cy="182424"/>
            </a:xfrm>
            <a:custGeom>
              <a:avLst/>
              <a:gdLst/>
              <a:ahLst/>
              <a:cxnLst/>
              <a:rect l="0" t="0" r="0" b="0"/>
              <a:pathLst>
                <a:path w="150417" h="182424">
                  <a:moveTo>
                    <a:pt x="59455" y="0"/>
                  </a:moveTo>
                  <a:lnTo>
                    <a:pt x="52894" y="0"/>
                  </a:lnTo>
                  <a:lnTo>
                    <a:pt x="33951" y="17913"/>
                  </a:lnTo>
                  <a:lnTo>
                    <a:pt x="11193" y="54511"/>
                  </a:lnTo>
                  <a:lnTo>
                    <a:pt x="1882" y="65770"/>
                  </a:lnTo>
                  <a:lnTo>
                    <a:pt x="0" y="71000"/>
                  </a:lnTo>
                  <a:lnTo>
                    <a:pt x="346" y="73580"/>
                  </a:lnTo>
                  <a:lnTo>
                    <a:pt x="2987" y="78705"/>
                  </a:lnTo>
                  <a:lnTo>
                    <a:pt x="4876" y="80410"/>
                  </a:lnTo>
                  <a:lnTo>
                    <a:pt x="9233" y="82305"/>
                  </a:lnTo>
                  <a:lnTo>
                    <a:pt x="20492" y="83371"/>
                  </a:lnTo>
                  <a:lnTo>
                    <a:pt x="34552" y="79642"/>
                  </a:lnTo>
                  <a:lnTo>
                    <a:pt x="69644" y="64251"/>
                  </a:lnTo>
                  <a:lnTo>
                    <a:pt x="104488" y="61249"/>
                  </a:lnTo>
                  <a:lnTo>
                    <a:pt x="117014" y="61893"/>
                  </a:lnTo>
                  <a:lnTo>
                    <a:pt x="130226" y="67069"/>
                  </a:lnTo>
                  <a:lnTo>
                    <a:pt x="136911" y="71578"/>
                  </a:lnTo>
                  <a:lnTo>
                    <a:pt x="145435" y="82921"/>
                  </a:lnTo>
                  <a:lnTo>
                    <a:pt x="149278" y="92962"/>
                  </a:lnTo>
                  <a:lnTo>
                    <a:pt x="150416" y="105344"/>
                  </a:lnTo>
                  <a:lnTo>
                    <a:pt x="146708" y="119737"/>
                  </a:lnTo>
                  <a:lnTo>
                    <a:pt x="122718" y="154115"/>
                  </a:lnTo>
                  <a:lnTo>
                    <a:pt x="99730" y="169737"/>
                  </a:lnTo>
                  <a:lnTo>
                    <a:pt x="79704" y="179406"/>
                  </a:lnTo>
                  <a:lnTo>
                    <a:pt x="54366" y="182423"/>
                  </a:lnTo>
                  <a:lnTo>
                    <a:pt x="46470" y="180419"/>
                  </a:lnTo>
                  <a:lnTo>
                    <a:pt x="36596"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089"/>
            <p:cNvSpPr/>
            <p:nvPr/>
          </p:nvSpPr>
          <p:spPr>
            <a:xfrm>
              <a:off x="7674488" y="1424940"/>
              <a:ext cx="120599" cy="170642"/>
            </a:xfrm>
            <a:custGeom>
              <a:avLst/>
              <a:gdLst/>
              <a:ahLst/>
              <a:cxnLst/>
              <a:rect l="0" t="0" r="0" b="0"/>
              <a:pathLst>
                <a:path w="120599" h="170642">
                  <a:moveTo>
                    <a:pt x="44572" y="15239"/>
                  </a:moveTo>
                  <a:lnTo>
                    <a:pt x="23102" y="38967"/>
                  </a:lnTo>
                  <a:lnTo>
                    <a:pt x="6594" y="76945"/>
                  </a:lnTo>
                  <a:lnTo>
                    <a:pt x="1146" y="99280"/>
                  </a:lnTo>
                  <a:lnTo>
                    <a:pt x="0" y="136342"/>
                  </a:lnTo>
                  <a:lnTo>
                    <a:pt x="5024" y="153098"/>
                  </a:lnTo>
                  <a:lnTo>
                    <a:pt x="9497" y="160612"/>
                  </a:lnTo>
                  <a:lnTo>
                    <a:pt x="20821" y="169603"/>
                  </a:lnTo>
                  <a:lnTo>
                    <a:pt x="25351" y="170641"/>
                  </a:lnTo>
                  <a:lnTo>
                    <a:pt x="34900" y="169538"/>
                  </a:lnTo>
                  <a:lnTo>
                    <a:pt x="68980" y="157200"/>
                  </a:lnTo>
                  <a:lnTo>
                    <a:pt x="92134" y="146418"/>
                  </a:lnTo>
                  <a:lnTo>
                    <a:pt x="107019" y="133600"/>
                  </a:lnTo>
                  <a:lnTo>
                    <a:pt x="114095" y="124006"/>
                  </a:lnTo>
                  <a:lnTo>
                    <a:pt x="118793" y="105040"/>
                  </a:lnTo>
                  <a:lnTo>
                    <a:pt x="120598" y="67376"/>
                  </a:lnTo>
                  <a:lnTo>
                    <a:pt x="116179" y="55062"/>
                  </a:lnTo>
                  <a:lnTo>
                    <a:pt x="100004" y="29013"/>
                  </a:lnTo>
                  <a:lnTo>
                    <a:pt x="91504" y="21926"/>
                  </a:lnTo>
                  <a:lnTo>
                    <a:pt x="67013" y="11323"/>
                  </a:lnTo>
                  <a:lnTo>
                    <a:pt x="29566" y="7684"/>
                  </a:lnTo>
                  <a:lnTo>
                    <a:pt x="26948" y="7662"/>
                  </a:lnTo>
                  <a:lnTo>
                    <a:pt x="25203" y="6801"/>
                  </a:lnTo>
                  <a:lnTo>
                    <a:pt x="24039" y="5381"/>
                  </a:lnTo>
                  <a:lnTo>
                    <a:pt x="217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090"/>
            <p:cNvSpPr/>
            <p:nvPr/>
          </p:nvSpPr>
          <p:spPr>
            <a:xfrm>
              <a:off x="7513442" y="1547314"/>
              <a:ext cx="133424" cy="188398"/>
            </a:xfrm>
            <a:custGeom>
              <a:avLst/>
              <a:gdLst/>
              <a:ahLst/>
              <a:cxnLst/>
              <a:rect l="0" t="0" r="0" b="0"/>
              <a:pathLst>
                <a:path w="133424" h="188398">
                  <a:moveTo>
                    <a:pt x="22738" y="98606"/>
                  </a:moveTo>
                  <a:lnTo>
                    <a:pt x="18692" y="98606"/>
                  </a:lnTo>
                  <a:lnTo>
                    <a:pt x="17501" y="97759"/>
                  </a:lnTo>
                  <a:lnTo>
                    <a:pt x="16706" y="96348"/>
                  </a:lnTo>
                  <a:lnTo>
                    <a:pt x="16176" y="94560"/>
                  </a:lnTo>
                  <a:lnTo>
                    <a:pt x="14977" y="93369"/>
                  </a:lnTo>
                  <a:lnTo>
                    <a:pt x="6968" y="89199"/>
                  </a:lnTo>
                  <a:lnTo>
                    <a:pt x="4605" y="87254"/>
                  </a:lnTo>
                  <a:lnTo>
                    <a:pt x="1979" y="80578"/>
                  </a:lnTo>
                  <a:lnTo>
                    <a:pt x="0" y="54203"/>
                  </a:lnTo>
                  <a:lnTo>
                    <a:pt x="2190" y="46980"/>
                  </a:lnTo>
                  <a:lnTo>
                    <a:pt x="13729" y="27554"/>
                  </a:lnTo>
                  <a:lnTo>
                    <a:pt x="36452" y="9934"/>
                  </a:lnTo>
                  <a:lnTo>
                    <a:pt x="54176" y="3000"/>
                  </a:lnTo>
                  <a:lnTo>
                    <a:pt x="80949" y="0"/>
                  </a:lnTo>
                  <a:lnTo>
                    <a:pt x="96336" y="3725"/>
                  </a:lnTo>
                  <a:lnTo>
                    <a:pt x="111619" y="14237"/>
                  </a:lnTo>
                  <a:lnTo>
                    <a:pt x="122828" y="28075"/>
                  </a:lnTo>
                  <a:lnTo>
                    <a:pt x="126488" y="37908"/>
                  </a:lnTo>
                  <a:lnTo>
                    <a:pt x="133423" y="73554"/>
                  </a:lnTo>
                  <a:lnTo>
                    <a:pt x="126066" y="107107"/>
                  </a:lnTo>
                  <a:lnTo>
                    <a:pt x="115710" y="136033"/>
                  </a:lnTo>
                  <a:lnTo>
                    <a:pt x="102120" y="153534"/>
                  </a:lnTo>
                  <a:lnTo>
                    <a:pt x="67278" y="181701"/>
                  </a:lnTo>
                  <a:lnTo>
                    <a:pt x="57773" y="186337"/>
                  </a:lnTo>
                  <a:lnTo>
                    <a:pt x="47904" y="188397"/>
                  </a:lnTo>
                  <a:lnTo>
                    <a:pt x="40131" y="187055"/>
                  </a:lnTo>
                  <a:lnTo>
                    <a:pt x="36873" y="185512"/>
                  </a:lnTo>
                  <a:lnTo>
                    <a:pt x="34701" y="183636"/>
                  </a:lnTo>
                  <a:lnTo>
                    <a:pt x="32288" y="179295"/>
                  </a:lnTo>
                  <a:lnTo>
                    <a:pt x="30358" y="167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091"/>
            <p:cNvSpPr/>
            <p:nvPr/>
          </p:nvSpPr>
          <p:spPr>
            <a:xfrm>
              <a:off x="7543800" y="1645920"/>
              <a:ext cx="83473" cy="272610"/>
            </a:xfrm>
            <a:custGeom>
              <a:avLst/>
              <a:gdLst/>
              <a:ahLst/>
              <a:cxnLst/>
              <a:rect l="0" t="0" r="0" b="0"/>
              <a:pathLst>
                <a:path w="83473" h="272610">
                  <a:moveTo>
                    <a:pt x="0" y="0"/>
                  </a:moveTo>
                  <a:lnTo>
                    <a:pt x="846" y="31728"/>
                  </a:lnTo>
                  <a:lnTo>
                    <a:pt x="14651" y="66340"/>
                  </a:lnTo>
                  <a:lnTo>
                    <a:pt x="28517" y="94821"/>
                  </a:lnTo>
                  <a:lnTo>
                    <a:pt x="39306" y="128754"/>
                  </a:lnTo>
                  <a:lnTo>
                    <a:pt x="47864" y="165619"/>
                  </a:lnTo>
                  <a:lnTo>
                    <a:pt x="59807" y="195263"/>
                  </a:lnTo>
                  <a:lnTo>
                    <a:pt x="67694" y="232426"/>
                  </a:lnTo>
                  <a:lnTo>
                    <a:pt x="76188" y="262600"/>
                  </a:lnTo>
                  <a:lnTo>
                    <a:pt x="82647" y="272609"/>
                  </a:lnTo>
                  <a:lnTo>
                    <a:pt x="83038" y="272333"/>
                  </a:lnTo>
                  <a:lnTo>
                    <a:pt x="83472" y="269767"/>
                  </a:lnTo>
                  <a:lnTo>
                    <a:pt x="81408" y="265805"/>
                  </a:lnTo>
                  <a:lnTo>
                    <a:pt x="7620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092"/>
            <p:cNvSpPr/>
            <p:nvPr/>
          </p:nvSpPr>
          <p:spPr>
            <a:xfrm>
              <a:off x="7284719" y="1718916"/>
              <a:ext cx="251462" cy="284998"/>
            </a:xfrm>
            <a:custGeom>
              <a:avLst/>
              <a:gdLst/>
              <a:ahLst/>
              <a:cxnLst/>
              <a:rect l="0" t="0" r="0" b="0"/>
              <a:pathLst>
                <a:path w="251462" h="284998">
                  <a:moveTo>
                    <a:pt x="0" y="155604"/>
                  </a:moveTo>
                  <a:lnTo>
                    <a:pt x="0" y="162164"/>
                  </a:lnTo>
                  <a:lnTo>
                    <a:pt x="25645" y="196610"/>
                  </a:lnTo>
                  <a:lnTo>
                    <a:pt x="47844" y="234083"/>
                  </a:lnTo>
                  <a:lnTo>
                    <a:pt x="64470" y="263274"/>
                  </a:lnTo>
                  <a:lnTo>
                    <a:pt x="70026" y="276716"/>
                  </a:lnTo>
                  <a:lnTo>
                    <a:pt x="74982" y="283479"/>
                  </a:lnTo>
                  <a:lnTo>
                    <a:pt x="77916" y="284403"/>
                  </a:lnTo>
                  <a:lnTo>
                    <a:pt x="82654" y="284997"/>
                  </a:lnTo>
                  <a:lnTo>
                    <a:pt x="77636" y="276835"/>
                  </a:lnTo>
                  <a:lnTo>
                    <a:pt x="72439" y="263182"/>
                  </a:lnTo>
                  <a:lnTo>
                    <a:pt x="58313" y="230154"/>
                  </a:lnTo>
                  <a:lnTo>
                    <a:pt x="53476" y="194914"/>
                  </a:lnTo>
                  <a:lnTo>
                    <a:pt x="45245" y="157599"/>
                  </a:lnTo>
                  <a:lnTo>
                    <a:pt x="39511" y="125518"/>
                  </a:lnTo>
                  <a:lnTo>
                    <a:pt x="42563" y="106425"/>
                  </a:lnTo>
                  <a:lnTo>
                    <a:pt x="48831" y="94089"/>
                  </a:lnTo>
                  <a:lnTo>
                    <a:pt x="56049" y="85072"/>
                  </a:lnTo>
                  <a:lnTo>
                    <a:pt x="61035" y="81923"/>
                  </a:lnTo>
                  <a:lnTo>
                    <a:pt x="63551" y="81083"/>
                  </a:lnTo>
                  <a:lnTo>
                    <a:pt x="70861" y="82408"/>
                  </a:lnTo>
                  <a:lnTo>
                    <a:pt x="82239" y="87914"/>
                  </a:lnTo>
                  <a:lnTo>
                    <a:pt x="97714" y="101405"/>
                  </a:lnTo>
                  <a:lnTo>
                    <a:pt x="116047" y="133634"/>
                  </a:lnTo>
                  <a:lnTo>
                    <a:pt x="136645" y="170253"/>
                  </a:lnTo>
                  <a:lnTo>
                    <a:pt x="151946" y="200421"/>
                  </a:lnTo>
                  <a:lnTo>
                    <a:pt x="158921" y="201244"/>
                  </a:lnTo>
                  <a:lnTo>
                    <a:pt x="159288" y="200424"/>
                  </a:lnTo>
                  <a:lnTo>
                    <a:pt x="159694" y="197255"/>
                  </a:lnTo>
                  <a:lnTo>
                    <a:pt x="157618" y="193024"/>
                  </a:lnTo>
                  <a:lnTo>
                    <a:pt x="155879" y="190711"/>
                  </a:lnTo>
                  <a:lnTo>
                    <a:pt x="153431" y="179364"/>
                  </a:lnTo>
                  <a:lnTo>
                    <a:pt x="150278" y="147098"/>
                  </a:lnTo>
                  <a:lnTo>
                    <a:pt x="145866" y="113284"/>
                  </a:lnTo>
                  <a:lnTo>
                    <a:pt x="141057" y="83986"/>
                  </a:lnTo>
                  <a:lnTo>
                    <a:pt x="138777" y="49829"/>
                  </a:lnTo>
                  <a:lnTo>
                    <a:pt x="144988" y="15450"/>
                  </a:lnTo>
                  <a:lnTo>
                    <a:pt x="150675" y="6362"/>
                  </a:lnTo>
                  <a:lnTo>
                    <a:pt x="155302" y="938"/>
                  </a:lnTo>
                  <a:lnTo>
                    <a:pt x="156875" y="0"/>
                  </a:lnTo>
                  <a:lnTo>
                    <a:pt x="157924" y="221"/>
                  </a:lnTo>
                  <a:lnTo>
                    <a:pt x="163651" y="6660"/>
                  </a:lnTo>
                  <a:lnTo>
                    <a:pt x="178172" y="17778"/>
                  </a:lnTo>
                  <a:lnTo>
                    <a:pt x="192755" y="49839"/>
                  </a:lnTo>
                  <a:lnTo>
                    <a:pt x="205704" y="87144"/>
                  </a:lnTo>
                  <a:lnTo>
                    <a:pt x="211651" y="101470"/>
                  </a:lnTo>
                  <a:lnTo>
                    <a:pt x="222825" y="119056"/>
                  </a:lnTo>
                  <a:lnTo>
                    <a:pt x="229718" y="137911"/>
                  </a:lnTo>
                  <a:lnTo>
                    <a:pt x="234936" y="145994"/>
                  </a:lnTo>
                  <a:lnTo>
                    <a:pt x="236211" y="146657"/>
                  </a:lnTo>
                  <a:lnTo>
                    <a:pt x="242669" y="147809"/>
                  </a:lnTo>
                  <a:lnTo>
                    <a:pt x="251461" y="1403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093"/>
            <p:cNvSpPr/>
            <p:nvPr/>
          </p:nvSpPr>
          <p:spPr>
            <a:xfrm>
              <a:off x="7193624" y="1958653"/>
              <a:ext cx="98361" cy="158798"/>
            </a:xfrm>
            <a:custGeom>
              <a:avLst/>
              <a:gdLst/>
              <a:ahLst/>
              <a:cxnLst/>
              <a:rect l="0" t="0" r="0" b="0"/>
              <a:pathLst>
                <a:path w="98361" h="158798">
                  <a:moveTo>
                    <a:pt x="37756" y="7306"/>
                  </a:moveTo>
                  <a:lnTo>
                    <a:pt x="33710" y="7306"/>
                  </a:lnTo>
                  <a:lnTo>
                    <a:pt x="32519" y="6460"/>
                  </a:lnTo>
                  <a:lnTo>
                    <a:pt x="31724" y="5049"/>
                  </a:lnTo>
                  <a:lnTo>
                    <a:pt x="31194" y="3261"/>
                  </a:lnTo>
                  <a:lnTo>
                    <a:pt x="29995" y="2070"/>
                  </a:lnTo>
                  <a:lnTo>
                    <a:pt x="26405" y="746"/>
                  </a:lnTo>
                  <a:lnTo>
                    <a:pt x="19623" y="0"/>
                  </a:lnTo>
                  <a:lnTo>
                    <a:pt x="18047" y="742"/>
                  </a:lnTo>
                  <a:lnTo>
                    <a:pt x="16997" y="2084"/>
                  </a:lnTo>
                  <a:lnTo>
                    <a:pt x="14983" y="5832"/>
                  </a:lnTo>
                  <a:lnTo>
                    <a:pt x="11265" y="10320"/>
                  </a:lnTo>
                  <a:lnTo>
                    <a:pt x="9049" y="17395"/>
                  </a:lnTo>
                  <a:lnTo>
                    <a:pt x="5543" y="30898"/>
                  </a:lnTo>
                  <a:lnTo>
                    <a:pt x="2273" y="41498"/>
                  </a:lnTo>
                  <a:lnTo>
                    <a:pt x="0" y="72330"/>
                  </a:lnTo>
                  <a:lnTo>
                    <a:pt x="4961" y="103939"/>
                  </a:lnTo>
                  <a:lnTo>
                    <a:pt x="9075" y="128245"/>
                  </a:lnTo>
                  <a:lnTo>
                    <a:pt x="14002" y="138950"/>
                  </a:lnTo>
                  <a:lnTo>
                    <a:pt x="25450" y="152804"/>
                  </a:lnTo>
                  <a:lnTo>
                    <a:pt x="31722" y="156639"/>
                  </a:lnTo>
                  <a:lnTo>
                    <a:pt x="44058" y="158797"/>
                  </a:lnTo>
                  <a:lnTo>
                    <a:pt x="51281" y="157045"/>
                  </a:lnTo>
                  <a:lnTo>
                    <a:pt x="62365" y="149040"/>
                  </a:lnTo>
                  <a:lnTo>
                    <a:pt x="74116" y="135944"/>
                  </a:lnTo>
                  <a:lnTo>
                    <a:pt x="85672" y="116348"/>
                  </a:lnTo>
                  <a:lnTo>
                    <a:pt x="94664" y="79470"/>
                  </a:lnTo>
                  <a:lnTo>
                    <a:pt x="98360" y="41477"/>
                  </a:lnTo>
                  <a:lnTo>
                    <a:pt x="96300" y="32936"/>
                  </a:lnTo>
                  <a:lnTo>
                    <a:pt x="88078" y="20553"/>
                  </a:lnTo>
                  <a:lnTo>
                    <a:pt x="81006" y="17427"/>
                  </a:lnTo>
                  <a:lnTo>
                    <a:pt x="43238" y="14970"/>
                  </a:lnTo>
                  <a:lnTo>
                    <a:pt x="24031" y="14928"/>
                  </a:lnTo>
                  <a:lnTo>
                    <a:pt x="14895" y="73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094"/>
            <p:cNvSpPr/>
            <p:nvPr/>
          </p:nvSpPr>
          <p:spPr>
            <a:xfrm>
              <a:off x="5219700" y="2156503"/>
              <a:ext cx="380830" cy="144585"/>
            </a:xfrm>
            <a:custGeom>
              <a:avLst/>
              <a:gdLst/>
              <a:ahLst/>
              <a:cxnLst/>
              <a:rect l="0" t="0" r="0" b="0"/>
              <a:pathLst>
                <a:path w="380830" h="144585">
                  <a:moveTo>
                    <a:pt x="0" y="106637"/>
                  </a:moveTo>
                  <a:lnTo>
                    <a:pt x="33308" y="106637"/>
                  </a:lnTo>
                  <a:lnTo>
                    <a:pt x="62920" y="104379"/>
                  </a:lnTo>
                  <a:lnTo>
                    <a:pt x="100164" y="98876"/>
                  </a:lnTo>
                  <a:lnTo>
                    <a:pt x="133364" y="93125"/>
                  </a:lnTo>
                  <a:lnTo>
                    <a:pt x="167296" y="86387"/>
                  </a:lnTo>
                  <a:lnTo>
                    <a:pt x="200407" y="78769"/>
                  </a:lnTo>
                  <a:lnTo>
                    <a:pt x="226026" y="72455"/>
                  </a:lnTo>
                  <a:lnTo>
                    <a:pt x="240289" y="63227"/>
                  </a:lnTo>
                  <a:lnTo>
                    <a:pt x="261580" y="43128"/>
                  </a:lnTo>
                  <a:lnTo>
                    <a:pt x="264424" y="38052"/>
                  </a:lnTo>
                  <a:lnTo>
                    <a:pt x="266566" y="24322"/>
                  </a:lnTo>
                  <a:lnTo>
                    <a:pt x="266698" y="15301"/>
                  </a:lnTo>
                  <a:lnTo>
                    <a:pt x="266700" y="25812"/>
                  </a:lnTo>
                  <a:lnTo>
                    <a:pt x="259785" y="62244"/>
                  </a:lnTo>
                  <a:lnTo>
                    <a:pt x="259173" y="95146"/>
                  </a:lnTo>
                  <a:lnTo>
                    <a:pt x="259085" y="132789"/>
                  </a:lnTo>
                  <a:lnTo>
                    <a:pt x="259080" y="144584"/>
                  </a:lnTo>
                  <a:lnTo>
                    <a:pt x="259080" y="108690"/>
                  </a:lnTo>
                  <a:lnTo>
                    <a:pt x="259080" y="75423"/>
                  </a:lnTo>
                  <a:lnTo>
                    <a:pt x="259080" y="38806"/>
                  </a:lnTo>
                  <a:lnTo>
                    <a:pt x="259080" y="1073"/>
                  </a:lnTo>
                  <a:lnTo>
                    <a:pt x="259080" y="453"/>
                  </a:lnTo>
                  <a:lnTo>
                    <a:pt x="269685" y="0"/>
                  </a:lnTo>
                  <a:lnTo>
                    <a:pt x="274518" y="2234"/>
                  </a:lnTo>
                  <a:lnTo>
                    <a:pt x="276991" y="4014"/>
                  </a:lnTo>
                  <a:lnTo>
                    <a:pt x="288564" y="6521"/>
                  </a:lnTo>
                  <a:lnTo>
                    <a:pt x="312623" y="9695"/>
                  </a:lnTo>
                  <a:lnTo>
                    <a:pt x="327720" y="13566"/>
                  </a:lnTo>
                  <a:lnTo>
                    <a:pt x="358145" y="17311"/>
                  </a:lnTo>
                  <a:lnTo>
                    <a:pt x="380422" y="22721"/>
                  </a:lnTo>
                  <a:lnTo>
                    <a:pt x="380829" y="26833"/>
                  </a:lnTo>
                  <a:lnTo>
                    <a:pt x="379192" y="28881"/>
                  </a:lnTo>
                  <a:lnTo>
                    <a:pt x="369646" y="36655"/>
                  </a:lnTo>
                  <a:lnTo>
                    <a:pt x="346247" y="63779"/>
                  </a:lnTo>
                  <a:lnTo>
                    <a:pt x="319196" y="81583"/>
                  </a:lnTo>
                  <a:lnTo>
                    <a:pt x="299187" y="93004"/>
                  </a:lnTo>
                  <a:lnTo>
                    <a:pt x="261737" y="116445"/>
                  </a:lnTo>
                  <a:lnTo>
                    <a:pt x="243839" y="1294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095"/>
            <p:cNvSpPr/>
            <p:nvPr/>
          </p:nvSpPr>
          <p:spPr>
            <a:xfrm>
              <a:off x="5716870" y="2144511"/>
              <a:ext cx="179361" cy="185220"/>
            </a:xfrm>
            <a:custGeom>
              <a:avLst/>
              <a:gdLst/>
              <a:ahLst/>
              <a:cxnLst/>
              <a:rect l="0" t="0" r="0" b="0"/>
              <a:pathLst>
                <a:path w="179361" h="185220">
                  <a:moveTo>
                    <a:pt x="104810" y="11948"/>
                  </a:moveTo>
                  <a:lnTo>
                    <a:pt x="104810" y="7903"/>
                  </a:lnTo>
                  <a:lnTo>
                    <a:pt x="103963" y="6712"/>
                  </a:lnTo>
                  <a:lnTo>
                    <a:pt x="102552" y="5917"/>
                  </a:lnTo>
                  <a:lnTo>
                    <a:pt x="98248" y="4642"/>
                  </a:lnTo>
                  <a:lnTo>
                    <a:pt x="93458" y="376"/>
                  </a:lnTo>
                  <a:lnTo>
                    <a:pt x="90469" y="0"/>
                  </a:lnTo>
                  <a:lnTo>
                    <a:pt x="69886" y="4684"/>
                  </a:lnTo>
                  <a:lnTo>
                    <a:pt x="56957" y="14778"/>
                  </a:lnTo>
                  <a:lnTo>
                    <a:pt x="45475" y="28027"/>
                  </a:lnTo>
                  <a:lnTo>
                    <a:pt x="22721" y="60000"/>
                  </a:lnTo>
                  <a:lnTo>
                    <a:pt x="8517" y="96076"/>
                  </a:lnTo>
                  <a:lnTo>
                    <a:pt x="432" y="126309"/>
                  </a:lnTo>
                  <a:lnTo>
                    <a:pt x="0" y="140669"/>
                  </a:lnTo>
                  <a:lnTo>
                    <a:pt x="6621" y="163685"/>
                  </a:lnTo>
                  <a:lnTo>
                    <a:pt x="8870" y="168986"/>
                  </a:lnTo>
                  <a:lnTo>
                    <a:pt x="15885" y="177134"/>
                  </a:lnTo>
                  <a:lnTo>
                    <a:pt x="24648" y="182731"/>
                  </a:lnTo>
                  <a:lnTo>
                    <a:pt x="34187" y="185219"/>
                  </a:lnTo>
                  <a:lnTo>
                    <a:pt x="60192" y="180732"/>
                  </a:lnTo>
                  <a:lnTo>
                    <a:pt x="89787" y="169435"/>
                  </a:lnTo>
                  <a:lnTo>
                    <a:pt x="126851" y="146235"/>
                  </a:lnTo>
                  <a:lnTo>
                    <a:pt x="159548" y="116059"/>
                  </a:lnTo>
                  <a:lnTo>
                    <a:pt x="175445" y="90685"/>
                  </a:lnTo>
                  <a:lnTo>
                    <a:pt x="179360" y="75447"/>
                  </a:lnTo>
                  <a:lnTo>
                    <a:pt x="178019" y="65288"/>
                  </a:lnTo>
                  <a:lnTo>
                    <a:pt x="174600" y="55975"/>
                  </a:lnTo>
                  <a:lnTo>
                    <a:pt x="163054" y="40335"/>
                  </a:lnTo>
                  <a:lnTo>
                    <a:pt x="151512" y="32401"/>
                  </a:lnTo>
                  <a:lnTo>
                    <a:pt x="141414" y="28733"/>
                  </a:lnTo>
                  <a:lnTo>
                    <a:pt x="112430" y="271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096"/>
            <p:cNvSpPr/>
            <p:nvPr/>
          </p:nvSpPr>
          <p:spPr>
            <a:xfrm>
              <a:off x="5982224" y="2087879"/>
              <a:ext cx="186444" cy="182265"/>
            </a:xfrm>
            <a:custGeom>
              <a:avLst/>
              <a:gdLst/>
              <a:ahLst/>
              <a:cxnLst/>
              <a:rect l="0" t="0" r="0" b="0"/>
              <a:pathLst>
                <a:path w="186444" h="182265">
                  <a:moveTo>
                    <a:pt x="22336" y="22861"/>
                  </a:moveTo>
                  <a:lnTo>
                    <a:pt x="21489" y="51876"/>
                  </a:lnTo>
                  <a:lnTo>
                    <a:pt x="10185" y="86744"/>
                  </a:lnTo>
                  <a:lnTo>
                    <a:pt x="3457" y="122306"/>
                  </a:lnTo>
                  <a:lnTo>
                    <a:pt x="0" y="157813"/>
                  </a:lnTo>
                  <a:lnTo>
                    <a:pt x="555" y="168353"/>
                  </a:lnTo>
                  <a:lnTo>
                    <a:pt x="3624" y="175859"/>
                  </a:lnTo>
                  <a:lnTo>
                    <a:pt x="5628" y="178200"/>
                  </a:lnTo>
                  <a:lnTo>
                    <a:pt x="10112" y="180800"/>
                  </a:lnTo>
                  <a:lnTo>
                    <a:pt x="17396" y="182264"/>
                  </a:lnTo>
                  <a:lnTo>
                    <a:pt x="33527" y="176675"/>
                  </a:lnTo>
                  <a:lnTo>
                    <a:pt x="58031" y="164952"/>
                  </a:lnTo>
                  <a:lnTo>
                    <a:pt x="65858" y="157697"/>
                  </a:lnTo>
                  <a:lnTo>
                    <a:pt x="85707" y="124324"/>
                  </a:lnTo>
                  <a:lnTo>
                    <a:pt x="96261" y="101300"/>
                  </a:lnTo>
                  <a:lnTo>
                    <a:pt x="98496" y="84305"/>
                  </a:lnTo>
                  <a:lnTo>
                    <a:pt x="98535" y="101745"/>
                  </a:lnTo>
                  <a:lnTo>
                    <a:pt x="100793" y="106745"/>
                  </a:lnTo>
                  <a:lnTo>
                    <a:pt x="123975" y="132082"/>
                  </a:lnTo>
                  <a:lnTo>
                    <a:pt x="129033" y="134903"/>
                  </a:lnTo>
                  <a:lnTo>
                    <a:pt x="139179" y="136715"/>
                  </a:lnTo>
                  <a:lnTo>
                    <a:pt x="150841" y="132983"/>
                  </a:lnTo>
                  <a:lnTo>
                    <a:pt x="160976" y="126515"/>
                  </a:lnTo>
                  <a:lnTo>
                    <a:pt x="171987" y="110661"/>
                  </a:lnTo>
                  <a:lnTo>
                    <a:pt x="178907" y="96195"/>
                  </a:lnTo>
                  <a:lnTo>
                    <a:pt x="186443" y="66012"/>
                  </a:lnTo>
                  <a:lnTo>
                    <a:pt x="180412" y="30479"/>
                  </a:lnTo>
                  <a:lnTo>
                    <a:pt x="178520" y="25399"/>
                  </a:lnTo>
                  <a:lnTo>
                    <a:pt x="171902" y="17498"/>
                  </a:lnTo>
                  <a:lnTo>
                    <a:pt x="164162" y="12010"/>
                  </a:lnTo>
                  <a:lnTo>
                    <a:pt x="138348" y="1846"/>
                  </a:lnTo>
                  <a:lnTo>
                    <a:pt x="12139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097"/>
            <p:cNvSpPr/>
            <p:nvPr/>
          </p:nvSpPr>
          <p:spPr>
            <a:xfrm>
              <a:off x="6271260" y="1859279"/>
              <a:ext cx="22860" cy="388622"/>
            </a:xfrm>
            <a:custGeom>
              <a:avLst/>
              <a:gdLst/>
              <a:ahLst/>
              <a:cxnLst/>
              <a:rect l="0" t="0" r="0" b="0"/>
              <a:pathLst>
                <a:path w="22860" h="388622">
                  <a:moveTo>
                    <a:pt x="22859" y="0"/>
                  </a:moveTo>
                  <a:lnTo>
                    <a:pt x="22859" y="10606"/>
                  </a:lnTo>
                  <a:lnTo>
                    <a:pt x="15099" y="47894"/>
                  </a:lnTo>
                  <a:lnTo>
                    <a:pt x="9348" y="84751"/>
                  </a:lnTo>
                  <a:lnTo>
                    <a:pt x="8131" y="116834"/>
                  </a:lnTo>
                  <a:lnTo>
                    <a:pt x="7000" y="141673"/>
                  </a:lnTo>
                  <a:lnTo>
                    <a:pt x="3676" y="169646"/>
                  </a:lnTo>
                  <a:lnTo>
                    <a:pt x="1633" y="196754"/>
                  </a:lnTo>
                  <a:lnTo>
                    <a:pt x="726" y="222913"/>
                  </a:lnTo>
                  <a:lnTo>
                    <a:pt x="214" y="260594"/>
                  </a:lnTo>
                  <a:lnTo>
                    <a:pt x="63" y="292737"/>
                  </a:lnTo>
                  <a:lnTo>
                    <a:pt x="12" y="326783"/>
                  </a:lnTo>
                  <a:lnTo>
                    <a:pt x="1" y="359561"/>
                  </a:lnTo>
                  <a:lnTo>
                    <a:pt x="0"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098"/>
            <p:cNvSpPr/>
            <p:nvPr/>
          </p:nvSpPr>
          <p:spPr>
            <a:xfrm>
              <a:off x="6393180" y="2118359"/>
              <a:ext cx="213360" cy="53342"/>
            </a:xfrm>
            <a:custGeom>
              <a:avLst/>
              <a:gdLst/>
              <a:ahLst/>
              <a:cxnLst/>
              <a:rect l="0" t="0" r="0" b="0"/>
              <a:pathLst>
                <a:path w="213360" h="53342">
                  <a:moveTo>
                    <a:pt x="0" y="53341"/>
                  </a:moveTo>
                  <a:lnTo>
                    <a:pt x="0" y="49295"/>
                  </a:lnTo>
                  <a:lnTo>
                    <a:pt x="846" y="48104"/>
                  </a:lnTo>
                  <a:lnTo>
                    <a:pt x="2258" y="47309"/>
                  </a:lnTo>
                  <a:lnTo>
                    <a:pt x="10605" y="46034"/>
                  </a:lnTo>
                  <a:lnTo>
                    <a:pt x="44816" y="43475"/>
                  </a:lnTo>
                  <a:lnTo>
                    <a:pt x="62950" y="39693"/>
                  </a:lnTo>
                  <a:lnTo>
                    <a:pt x="98475" y="33074"/>
                  </a:lnTo>
                  <a:lnTo>
                    <a:pt x="130633" y="26777"/>
                  </a:lnTo>
                  <a:lnTo>
                    <a:pt x="165526" y="21118"/>
                  </a:lnTo>
                  <a:lnTo>
                    <a:pt x="201267" y="7709"/>
                  </a:lnTo>
                  <a:lnTo>
                    <a:pt x="202758" y="5987"/>
                  </a:lnTo>
                  <a:lnTo>
                    <a:pt x="203752" y="3991"/>
                  </a:lnTo>
                  <a:lnTo>
                    <a:pt x="205261" y="2661"/>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099"/>
            <p:cNvSpPr/>
            <p:nvPr/>
          </p:nvSpPr>
          <p:spPr>
            <a:xfrm>
              <a:off x="6583688" y="2057400"/>
              <a:ext cx="164016" cy="159619"/>
            </a:xfrm>
            <a:custGeom>
              <a:avLst/>
              <a:gdLst/>
              <a:ahLst/>
              <a:cxnLst/>
              <a:rect l="0" t="0" r="0" b="0"/>
              <a:pathLst>
                <a:path w="164016" h="159619">
                  <a:moveTo>
                    <a:pt x="30472" y="0"/>
                  </a:moveTo>
                  <a:lnTo>
                    <a:pt x="26426" y="4045"/>
                  </a:lnTo>
                  <a:lnTo>
                    <a:pt x="24440" y="8288"/>
                  </a:lnTo>
                  <a:lnTo>
                    <a:pt x="22879" y="41121"/>
                  </a:lnTo>
                  <a:lnTo>
                    <a:pt x="16823" y="76598"/>
                  </a:lnTo>
                  <a:lnTo>
                    <a:pt x="14595" y="109115"/>
                  </a:lnTo>
                  <a:lnTo>
                    <a:pt x="7489" y="144837"/>
                  </a:lnTo>
                  <a:lnTo>
                    <a:pt x="5837" y="147358"/>
                  </a:lnTo>
                  <a:lnTo>
                    <a:pt x="3888" y="149038"/>
                  </a:lnTo>
                  <a:lnTo>
                    <a:pt x="1723" y="153163"/>
                  </a:lnTo>
                  <a:lnTo>
                    <a:pt x="93" y="159618"/>
                  </a:lnTo>
                  <a:lnTo>
                    <a:pt x="0" y="145333"/>
                  </a:lnTo>
                  <a:lnTo>
                    <a:pt x="6553" y="112620"/>
                  </a:lnTo>
                  <a:lnTo>
                    <a:pt x="13503" y="75978"/>
                  </a:lnTo>
                  <a:lnTo>
                    <a:pt x="15851" y="38917"/>
                  </a:lnTo>
                  <a:lnTo>
                    <a:pt x="22529" y="3141"/>
                  </a:lnTo>
                  <a:lnTo>
                    <a:pt x="23483" y="2094"/>
                  </a:lnTo>
                  <a:lnTo>
                    <a:pt x="29384" y="275"/>
                  </a:lnTo>
                  <a:lnTo>
                    <a:pt x="34194" y="81"/>
                  </a:lnTo>
                  <a:lnTo>
                    <a:pt x="38617" y="2294"/>
                  </a:lnTo>
                  <a:lnTo>
                    <a:pt x="74606" y="30497"/>
                  </a:lnTo>
                  <a:lnTo>
                    <a:pt x="77675" y="33031"/>
                  </a:lnTo>
                  <a:lnTo>
                    <a:pt x="87857" y="35847"/>
                  </a:lnTo>
                  <a:lnTo>
                    <a:pt x="105612" y="39690"/>
                  </a:lnTo>
                  <a:lnTo>
                    <a:pt x="121598" y="43933"/>
                  </a:lnTo>
                  <a:lnTo>
                    <a:pt x="146423" y="46331"/>
                  </a:lnTo>
                  <a:lnTo>
                    <a:pt x="159553" y="52613"/>
                  </a:lnTo>
                  <a:lnTo>
                    <a:pt x="163477" y="53016"/>
                  </a:lnTo>
                  <a:lnTo>
                    <a:pt x="164015" y="53971"/>
                  </a:lnTo>
                  <a:lnTo>
                    <a:pt x="163527" y="55454"/>
                  </a:lnTo>
                  <a:lnTo>
                    <a:pt x="149611" y="71243"/>
                  </a:lnTo>
                  <a:lnTo>
                    <a:pt x="117423" y="96976"/>
                  </a:lnTo>
                  <a:lnTo>
                    <a:pt x="87736" y="121980"/>
                  </a:lnTo>
                  <a:lnTo>
                    <a:pt x="79629" y="131260"/>
                  </a:lnTo>
                  <a:lnTo>
                    <a:pt x="56731" y="148718"/>
                  </a:lnTo>
                  <a:lnTo>
                    <a:pt x="45712"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100"/>
            <p:cNvSpPr/>
            <p:nvPr/>
          </p:nvSpPr>
          <p:spPr>
            <a:xfrm>
              <a:off x="6665100" y="2249478"/>
              <a:ext cx="223381" cy="302597"/>
            </a:xfrm>
            <a:custGeom>
              <a:avLst/>
              <a:gdLst/>
              <a:ahLst/>
              <a:cxnLst/>
              <a:rect l="0" t="0" r="0" b="0"/>
              <a:pathLst>
                <a:path w="223381" h="302597">
                  <a:moveTo>
                    <a:pt x="170039" y="97481"/>
                  </a:moveTo>
                  <a:lnTo>
                    <a:pt x="165994" y="93436"/>
                  </a:lnTo>
                  <a:lnTo>
                    <a:pt x="159493" y="91450"/>
                  </a:lnTo>
                  <a:lnTo>
                    <a:pt x="146312" y="88075"/>
                  </a:lnTo>
                  <a:lnTo>
                    <a:pt x="131682" y="83970"/>
                  </a:lnTo>
                  <a:lnTo>
                    <a:pt x="111569" y="82583"/>
                  </a:lnTo>
                  <a:lnTo>
                    <a:pt x="96364" y="86388"/>
                  </a:lnTo>
                  <a:lnTo>
                    <a:pt x="61853" y="104208"/>
                  </a:lnTo>
                  <a:lnTo>
                    <a:pt x="38666" y="124053"/>
                  </a:lnTo>
                  <a:lnTo>
                    <a:pt x="23776" y="145148"/>
                  </a:lnTo>
                  <a:lnTo>
                    <a:pt x="10730" y="179930"/>
                  </a:lnTo>
                  <a:lnTo>
                    <a:pt x="0" y="211510"/>
                  </a:lnTo>
                  <a:lnTo>
                    <a:pt x="1048" y="247445"/>
                  </a:lnTo>
                  <a:lnTo>
                    <a:pt x="3692" y="271173"/>
                  </a:lnTo>
                  <a:lnTo>
                    <a:pt x="10312" y="283615"/>
                  </a:lnTo>
                  <a:lnTo>
                    <a:pt x="23559" y="296095"/>
                  </a:lnTo>
                  <a:lnTo>
                    <a:pt x="34163" y="301110"/>
                  </a:lnTo>
                  <a:lnTo>
                    <a:pt x="50758" y="302596"/>
                  </a:lnTo>
                  <a:lnTo>
                    <a:pt x="55805" y="301111"/>
                  </a:lnTo>
                  <a:lnTo>
                    <a:pt x="91550" y="273942"/>
                  </a:lnTo>
                  <a:lnTo>
                    <a:pt x="110822" y="248614"/>
                  </a:lnTo>
                  <a:lnTo>
                    <a:pt x="126421" y="211615"/>
                  </a:lnTo>
                  <a:lnTo>
                    <a:pt x="130849" y="176032"/>
                  </a:lnTo>
                  <a:lnTo>
                    <a:pt x="129467" y="141408"/>
                  </a:lnTo>
                  <a:lnTo>
                    <a:pt x="121329" y="114448"/>
                  </a:lnTo>
                  <a:lnTo>
                    <a:pt x="99364" y="78537"/>
                  </a:lnTo>
                  <a:lnTo>
                    <a:pt x="73630" y="43068"/>
                  </a:lnTo>
                  <a:lnTo>
                    <a:pt x="66231" y="30118"/>
                  </a:lnTo>
                  <a:lnTo>
                    <a:pt x="34491" y="0"/>
                  </a:lnTo>
                  <a:lnTo>
                    <a:pt x="33954" y="320"/>
                  </a:lnTo>
                  <a:lnTo>
                    <a:pt x="33357" y="2934"/>
                  </a:lnTo>
                  <a:lnTo>
                    <a:pt x="35349" y="6918"/>
                  </a:lnTo>
                  <a:lnTo>
                    <a:pt x="59379" y="40240"/>
                  </a:lnTo>
                  <a:lnTo>
                    <a:pt x="83824" y="75111"/>
                  </a:lnTo>
                  <a:lnTo>
                    <a:pt x="117387" y="112786"/>
                  </a:lnTo>
                  <a:lnTo>
                    <a:pt x="154044" y="144747"/>
                  </a:lnTo>
                  <a:lnTo>
                    <a:pt x="182306" y="166965"/>
                  </a:lnTo>
                  <a:lnTo>
                    <a:pt x="193806" y="171692"/>
                  </a:lnTo>
                  <a:lnTo>
                    <a:pt x="206620" y="173092"/>
                  </a:lnTo>
                  <a:lnTo>
                    <a:pt x="213956" y="171162"/>
                  </a:lnTo>
                  <a:lnTo>
                    <a:pt x="223380" y="1660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101"/>
            <p:cNvSpPr/>
            <p:nvPr/>
          </p:nvSpPr>
          <p:spPr>
            <a:xfrm>
              <a:off x="6888480" y="2187102"/>
              <a:ext cx="160021" cy="154989"/>
            </a:xfrm>
            <a:custGeom>
              <a:avLst/>
              <a:gdLst/>
              <a:ahLst/>
              <a:cxnLst/>
              <a:rect l="0" t="0" r="0" b="0"/>
              <a:pathLst>
                <a:path w="160021" h="154989">
                  <a:moveTo>
                    <a:pt x="0" y="106518"/>
                  </a:moveTo>
                  <a:lnTo>
                    <a:pt x="4045" y="106518"/>
                  </a:lnTo>
                  <a:lnTo>
                    <a:pt x="28517" y="95912"/>
                  </a:lnTo>
                  <a:lnTo>
                    <a:pt x="39305" y="88605"/>
                  </a:lnTo>
                  <a:lnTo>
                    <a:pt x="63465" y="54523"/>
                  </a:lnTo>
                  <a:lnTo>
                    <a:pt x="73938" y="32418"/>
                  </a:lnTo>
                  <a:lnTo>
                    <a:pt x="74691" y="29178"/>
                  </a:lnTo>
                  <a:lnTo>
                    <a:pt x="73272" y="21062"/>
                  </a:lnTo>
                  <a:lnTo>
                    <a:pt x="69506" y="6099"/>
                  </a:lnTo>
                  <a:lnTo>
                    <a:pt x="67503" y="4012"/>
                  </a:lnTo>
                  <a:lnTo>
                    <a:pt x="60764" y="1693"/>
                  </a:lnTo>
                  <a:lnTo>
                    <a:pt x="43386" y="0"/>
                  </a:lnTo>
                  <a:lnTo>
                    <a:pt x="35933" y="4426"/>
                  </a:lnTo>
                  <a:lnTo>
                    <a:pt x="27824" y="12037"/>
                  </a:lnTo>
                  <a:lnTo>
                    <a:pt x="21397" y="21064"/>
                  </a:lnTo>
                  <a:lnTo>
                    <a:pt x="11735" y="50717"/>
                  </a:lnTo>
                  <a:lnTo>
                    <a:pt x="11706" y="63091"/>
                  </a:lnTo>
                  <a:lnTo>
                    <a:pt x="16468" y="98353"/>
                  </a:lnTo>
                  <a:lnTo>
                    <a:pt x="40346" y="136037"/>
                  </a:lnTo>
                  <a:lnTo>
                    <a:pt x="50807" y="147908"/>
                  </a:lnTo>
                  <a:lnTo>
                    <a:pt x="59552" y="153982"/>
                  </a:lnTo>
                  <a:lnTo>
                    <a:pt x="71340" y="154988"/>
                  </a:lnTo>
                  <a:lnTo>
                    <a:pt x="95560" y="148736"/>
                  </a:lnTo>
                  <a:lnTo>
                    <a:pt x="116650" y="138501"/>
                  </a:lnTo>
                  <a:lnTo>
                    <a:pt x="153427" y="111904"/>
                  </a:lnTo>
                  <a:lnTo>
                    <a:pt x="160020" y="106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102"/>
            <p:cNvSpPr/>
            <p:nvPr/>
          </p:nvSpPr>
          <p:spPr>
            <a:xfrm>
              <a:off x="7071369" y="2042473"/>
              <a:ext cx="129532" cy="182073"/>
            </a:xfrm>
            <a:custGeom>
              <a:avLst/>
              <a:gdLst/>
              <a:ahLst/>
              <a:cxnLst/>
              <a:rect l="0" t="0" r="0" b="0"/>
              <a:pathLst>
                <a:path w="129532" h="182073">
                  <a:moveTo>
                    <a:pt x="38091" y="7306"/>
                  </a:moveTo>
                  <a:lnTo>
                    <a:pt x="34045" y="3261"/>
                  </a:lnTo>
                  <a:lnTo>
                    <a:pt x="29802" y="1275"/>
                  </a:lnTo>
                  <a:lnTo>
                    <a:pt x="24224" y="0"/>
                  </a:lnTo>
                  <a:lnTo>
                    <a:pt x="19212" y="3824"/>
                  </a:lnTo>
                  <a:lnTo>
                    <a:pt x="12365" y="10320"/>
                  </a:lnTo>
                  <a:lnTo>
                    <a:pt x="9724" y="15137"/>
                  </a:lnTo>
                  <a:lnTo>
                    <a:pt x="1173" y="47370"/>
                  </a:lnTo>
                  <a:lnTo>
                    <a:pt x="224" y="77121"/>
                  </a:lnTo>
                  <a:lnTo>
                    <a:pt x="37" y="110217"/>
                  </a:lnTo>
                  <a:lnTo>
                    <a:pt x="0" y="137607"/>
                  </a:lnTo>
                  <a:lnTo>
                    <a:pt x="4509" y="150167"/>
                  </a:lnTo>
                  <a:lnTo>
                    <a:pt x="25209" y="176928"/>
                  </a:lnTo>
                  <a:lnTo>
                    <a:pt x="32647" y="180061"/>
                  </a:lnTo>
                  <a:lnTo>
                    <a:pt x="51221" y="182072"/>
                  </a:lnTo>
                  <a:lnTo>
                    <a:pt x="66158" y="178375"/>
                  </a:lnTo>
                  <a:lnTo>
                    <a:pt x="73990" y="171955"/>
                  </a:lnTo>
                  <a:lnTo>
                    <a:pt x="108575" y="134190"/>
                  </a:lnTo>
                  <a:lnTo>
                    <a:pt x="117583" y="119032"/>
                  </a:lnTo>
                  <a:lnTo>
                    <a:pt x="123314" y="100997"/>
                  </a:lnTo>
                  <a:lnTo>
                    <a:pt x="129531" y="911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p:cNvPicPr>
            <a:picLocks noChangeAspect="1" noChangeArrowheads="1"/>
          </p:cNvPicPr>
          <p:nvPr/>
        </p:nvPicPr>
        <p:blipFill>
          <a:blip r:embed="rId2" cstate="print">
            <a:clrChange>
              <a:clrFrom>
                <a:srgbClr val="FFFFFF"/>
              </a:clrFrom>
              <a:clrTo>
                <a:srgbClr val="FFFFFF">
                  <a:alpha val="0"/>
                </a:srgbClr>
              </a:clrTo>
            </a:clrChange>
          </a:blip>
          <a:srcRect l="22501" r="23625"/>
          <a:stretch>
            <a:fillRect/>
          </a:stretch>
        </p:blipFill>
        <p:spPr bwMode="auto">
          <a:xfrm>
            <a:off x="2324100" y="0"/>
            <a:ext cx="4927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p:cNvPicPr>
            <a:picLocks noChangeAspect="1" noChangeArrowheads="1"/>
          </p:cNvPicPr>
          <p:nvPr/>
        </p:nvPicPr>
        <p:blipFill>
          <a:blip r:embed="rId2" cstate="print"/>
          <a:srcRect/>
          <a:stretch>
            <a:fillRect/>
          </a:stretch>
        </p:blipFill>
        <p:spPr bwMode="auto">
          <a:xfrm>
            <a:off x="0" y="0"/>
            <a:ext cx="9144000" cy="5802313"/>
          </a:xfrm>
          <a:prstGeom prst="rect">
            <a:avLst/>
          </a:prstGeom>
          <a:noFill/>
          <a:ln w="9525">
            <a:noFill/>
            <a:miter lim="800000"/>
            <a:headEnd/>
            <a:tailEnd/>
          </a:ln>
        </p:spPr>
      </p:pic>
      <p:grpSp>
        <p:nvGrpSpPr>
          <p:cNvPr id="28" name="SMARTInkShape-Group104"/>
          <p:cNvGrpSpPr/>
          <p:nvPr/>
        </p:nvGrpSpPr>
        <p:grpSpPr>
          <a:xfrm>
            <a:off x="5570219" y="975360"/>
            <a:ext cx="2232662" cy="1043941"/>
            <a:chOff x="5570219" y="975360"/>
            <a:chExt cx="2232662" cy="1043941"/>
          </a:xfrm>
        </p:grpSpPr>
        <p:sp>
          <p:nvSpPr>
            <p:cNvPr id="3" name="SMARTInkShape-1103"/>
            <p:cNvSpPr/>
            <p:nvPr/>
          </p:nvSpPr>
          <p:spPr>
            <a:xfrm>
              <a:off x="5616283" y="1524000"/>
              <a:ext cx="30137" cy="426721"/>
            </a:xfrm>
            <a:custGeom>
              <a:avLst/>
              <a:gdLst/>
              <a:ahLst/>
              <a:cxnLst/>
              <a:rect l="0" t="0" r="0" b="0"/>
              <a:pathLst>
                <a:path w="30137" h="426721">
                  <a:moveTo>
                    <a:pt x="30136" y="0"/>
                  </a:moveTo>
                  <a:lnTo>
                    <a:pt x="29290" y="19080"/>
                  </a:lnTo>
                  <a:lnTo>
                    <a:pt x="24106" y="42872"/>
                  </a:lnTo>
                  <a:lnTo>
                    <a:pt x="22830" y="79682"/>
                  </a:lnTo>
                  <a:lnTo>
                    <a:pt x="22610" y="113544"/>
                  </a:lnTo>
                  <a:lnTo>
                    <a:pt x="20300" y="142468"/>
                  </a:lnTo>
                  <a:lnTo>
                    <a:pt x="17298" y="174232"/>
                  </a:lnTo>
                  <a:lnTo>
                    <a:pt x="15964" y="205283"/>
                  </a:lnTo>
                  <a:lnTo>
                    <a:pt x="13113" y="238274"/>
                  </a:lnTo>
                  <a:lnTo>
                    <a:pt x="9871" y="271846"/>
                  </a:lnTo>
                  <a:lnTo>
                    <a:pt x="8430" y="303700"/>
                  </a:lnTo>
                  <a:lnTo>
                    <a:pt x="5531" y="332533"/>
                  </a:lnTo>
                  <a:lnTo>
                    <a:pt x="1397" y="368050"/>
                  </a:lnTo>
                  <a:lnTo>
                    <a:pt x="0" y="402807"/>
                  </a:lnTo>
                  <a:lnTo>
                    <a:pt x="2067" y="411858"/>
                  </a:lnTo>
                  <a:lnTo>
                    <a:pt x="4961" y="416728"/>
                  </a:lnTo>
                  <a:lnTo>
                    <a:pt x="7277" y="426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104"/>
            <p:cNvSpPr/>
            <p:nvPr/>
          </p:nvSpPr>
          <p:spPr>
            <a:xfrm>
              <a:off x="5570219" y="1341150"/>
              <a:ext cx="1192878" cy="678151"/>
            </a:xfrm>
            <a:custGeom>
              <a:avLst/>
              <a:gdLst/>
              <a:ahLst/>
              <a:cxnLst/>
              <a:rect l="0" t="0" r="0" b="0"/>
              <a:pathLst>
                <a:path w="1192878" h="678151">
                  <a:moveTo>
                    <a:pt x="0" y="137129"/>
                  </a:moveTo>
                  <a:lnTo>
                    <a:pt x="0" y="133084"/>
                  </a:lnTo>
                  <a:lnTo>
                    <a:pt x="2258" y="128840"/>
                  </a:lnTo>
                  <a:lnTo>
                    <a:pt x="6931" y="124132"/>
                  </a:lnTo>
                  <a:lnTo>
                    <a:pt x="39489" y="103927"/>
                  </a:lnTo>
                  <a:lnTo>
                    <a:pt x="73370" y="91875"/>
                  </a:lnTo>
                  <a:lnTo>
                    <a:pt x="108100" y="83927"/>
                  </a:lnTo>
                  <a:lnTo>
                    <a:pt x="145201" y="76210"/>
                  </a:lnTo>
                  <a:lnTo>
                    <a:pt x="171214" y="70261"/>
                  </a:lnTo>
                  <a:lnTo>
                    <a:pt x="199709" y="61972"/>
                  </a:lnTo>
                  <a:lnTo>
                    <a:pt x="231564" y="54902"/>
                  </a:lnTo>
                  <a:lnTo>
                    <a:pt x="264631" y="48937"/>
                  </a:lnTo>
                  <a:lnTo>
                    <a:pt x="296261" y="43464"/>
                  </a:lnTo>
                  <a:lnTo>
                    <a:pt x="331768" y="38209"/>
                  </a:lnTo>
                  <a:lnTo>
                    <a:pt x="369279" y="33052"/>
                  </a:lnTo>
                  <a:lnTo>
                    <a:pt x="405706" y="27937"/>
                  </a:lnTo>
                  <a:lnTo>
                    <a:pt x="424565" y="25388"/>
                  </a:lnTo>
                  <a:lnTo>
                    <a:pt x="443910" y="22842"/>
                  </a:lnTo>
                  <a:lnTo>
                    <a:pt x="463580" y="20298"/>
                  </a:lnTo>
                  <a:lnTo>
                    <a:pt x="501240" y="15213"/>
                  </a:lnTo>
                  <a:lnTo>
                    <a:pt x="519580" y="12672"/>
                  </a:lnTo>
                  <a:lnTo>
                    <a:pt x="539427" y="10978"/>
                  </a:lnTo>
                  <a:lnTo>
                    <a:pt x="560278" y="9848"/>
                  </a:lnTo>
                  <a:lnTo>
                    <a:pt x="581799" y="9095"/>
                  </a:lnTo>
                  <a:lnTo>
                    <a:pt x="602919" y="7747"/>
                  </a:lnTo>
                  <a:lnTo>
                    <a:pt x="623773" y="6001"/>
                  </a:lnTo>
                  <a:lnTo>
                    <a:pt x="644449" y="3990"/>
                  </a:lnTo>
                  <a:lnTo>
                    <a:pt x="665006" y="2650"/>
                  </a:lnTo>
                  <a:lnTo>
                    <a:pt x="685484" y="1757"/>
                  </a:lnTo>
                  <a:lnTo>
                    <a:pt x="705910" y="1161"/>
                  </a:lnTo>
                  <a:lnTo>
                    <a:pt x="727147" y="764"/>
                  </a:lnTo>
                  <a:lnTo>
                    <a:pt x="748924" y="499"/>
                  </a:lnTo>
                  <a:lnTo>
                    <a:pt x="771063" y="323"/>
                  </a:lnTo>
                  <a:lnTo>
                    <a:pt x="791749" y="205"/>
                  </a:lnTo>
                  <a:lnTo>
                    <a:pt x="811466" y="126"/>
                  </a:lnTo>
                  <a:lnTo>
                    <a:pt x="849179" y="39"/>
                  </a:lnTo>
                  <a:lnTo>
                    <a:pt x="885695" y="0"/>
                  </a:lnTo>
                  <a:lnTo>
                    <a:pt x="919423" y="2241"/>
                  </a:lnTo>
                  <a:lnTo>
                    <a:pt x="950500" y="5212"/>
                  </a:lnTo>
                  <a:lnTo>
                    <a:pt x="978422" y="6533"/>
                  </a:lnTo>
                  <a:lnTo>
                    <a:pt x="1004944" y="9378"/>
                  </a:lnTo>
                  <a:lnTo>
                    <a:pt x="1041417" y="15739"/>
                  </a:lnTo>
                  <a:lnTo>
                    <a:pt x="1061445" y="21372"/>
                  </a:lnTo>
                  <a:lnTo>
                    <a:pt x="1097746" y="39581"/>
                  </a:lnTo>
                  <a:lnTo>
                    <a:pt x="1116233" y="51970"/>
                  </a:lnTo>
                  <a:lnTo>
                    <a:pt x="1128390" y="70410"/>
                  </a:lnTo>
                  <a:lnTo>
                    <a:pt x="1138811" y="107872"/>
                  </a:lnTo>
                  <a:lnTo>
                    <a:pt x="1142173" y="142608"/>
                  </a:lnTo>
                  <a:lnTo>
                    <a:pt x="1142837" y="177064"/>
                  </a:lnTo>
                  <a:lnTo>
                    <a:pt x="1142968" y="212187"/>
                  </a:lnTo>
                  <a:lnTo>
                    <a:pt x="1142991" y="243941"/>
                  </a:lnTo>
                  <a:lnTo>
                    <a:pt x="1147043" y="276116"/>
                  </a:lnTo>
                  <a:lnTo>
                    <a:pt x="1153606" y="307098"/>
                  </a:lnTo>
                  <a:lnTo>
                    <a:pt x="1160912" y="337727"/>
                  </a:lnTo>
                  <a:lnTo>
                    <a:pt x="1165730" y="373180"/>
                  </a:lnTo>
                  <a:lnTo>
                    <a:pt x="1171654" y="401992"/>
                  </a:lnTo>
                  <a:lnTo>
                    <a:pt x="1178984" y="439811"/>
                  </a:lnTo>
                  <a:lnTo>
                    <a:pt x="1182731" y="461904"/>
                  </a:lnTo>
                  <a:lnTo>
                    <a:pt x="1190453" y="495016"/>
                  </a:lnTo>
                  <a:lnTo>
                    <a:pt x="1192416" y="500181"/>
                  </a:lnTo>
                  <a:lnTo>
                    <a:pt x="1192877" y="504470"/>
                  </a:lnTo>
                  <a:lnTo>
                    <a:pt x="1188350" y="527292"/>
                  </a:lnTo>
                  <a:lnTo>
                    <a:pt x="1186780" y="529318"/>
                  </a:lnTo>
                  <a:lnTo>
                    <a:pt x="1166782" y="543738"/>
                  </a:lnTo>
                  <a:lnTo>
                    <a:pt x="1148636" y="547166"/>
                  </a:lnTo>
                  <a:lnTo>
                    <a:pt x="1113665" y="548324"/>
                  </a:lnTo>
                  <a:lnTo>
                    <a:pt x="1083320" y="548525"/>
                  </a:lnTo>
                  <a:lnTo>
                    <a:pt x="1047048" y="548585"/>
                  </a:lnTo>
                  <a:lnTo>
                    <a:pt x="1019074" y="548598"/>
                  </a:lnTo>
                  <a:lnTo>
                    <a:pt x="989709" y="548605"/>
                  </a:lnTo>
                  <a:lnTo>
                    <a:pt x="958878" y="549454"/>
                  </a:lnTo>
                  <a:lnTo>
                    <a:pt x="925420" y="552654"/>
                  </a:lnTo>
                  <a:lnTo>
                    <a:pt x="890793" y="554640"/>
                  </a:lnTo>
                  <a:lnTo>
                    <a:pt x="854802" y="556370"/>
                  </a:lnTo>
                  <a:lnTo>
                    <a:pt x="835721" y="558017"/>
                  </a:lnTo>
                  <a:lnTo>
                    <a:pt x="816227" y="559961"/>
                  </a:lnTo>
                  <a:lnTo>
                    <a:pt x="795612" y="561257"/>
                  </a:lnTo>
                  <a:lnTo>
                    <a:pt x="774248" y="562121"/>
                  </a:lnTo>
                  <a:lnTo>
                    <a:pt x="752386" y="562697"/>
                  </a:lnTo>
                  <a:lnTo>
                    <a:pt x="731037" y="563928"/>
                  </a:lnTo>
                  <a:lnTo>
                    <a:pt x="710031" y="565595"/>
                  </a:lnTo>
                  <a:lnTo>
                    <a:pt x="689254" y="567553"/>
                  </a:lnTo>
                  <a:lnTo>
                    <a:pt x="667783" y="569705"/>
                  </a:lnTo>
                  <a:lnTo>
                    <a:pt x="645849" y="571987"/>
                  </a:lnTo>
                  <a:lnTo>
                    <a:pt x="623606" y="574354"/>
                  </a:lnTo>
                  <a:lnTo>
                    <a:pt x="602005" y="577626"/>
                  </a:lnTo>
                  <a:lnTo>
                    <a:pt x="580829" y="581500"/>
                  </a:lnTo>
                  <a:lnTo>
                    <a:pt x="559940" y="585777"/>
                  </a:lnTo>
                  <a:lnTo>
                    <a:pt x="539240" y="589474"/>
                  </a:lnTo>
                  <a:lnTo>
                    <a:pt x="518666" y="592786"/>
                  </a:lnTo>
                  <a:lnTo>
                    <a:pt x="498178" y="595841"/>
                  </a:lnTo>
                  <a:lnTo>
                    <a:pt x="477745" y="599570"/>
                  </a:lnTo>
                  <a:lnTo>
                    <a:pt x="457351" y="603750"/>
                  </a:lnTo>
                  <a:lnTo>
                    <a:pt x="436980" y="608230"/>
                  </a:lnTo>
                  <a:lnTo>
                    <a:pt x="416627" y="612910"/>
                  </a:lnTo>
                  <a:lnTo>
                    <a:pt x="396285" y="617723"/>
                  </a:lnTo>
                  <a:lnTo>
                    <a:pt x="375950" y="622625"/>
                  </a:lnTo>
                  <a:lnTo>
                    <a:pt x="356467" y="627587"/>
                  </a:lnTo>
                  <a:lnTo>
                    <a:pt x="319015" y="637615"/>
                  </a:lnTo>
                  <a:lnTo>
                    <a:pt x="282613" y="645459"/>
                  </a:lnTo>
                  <a:lnTo>
                    <a:pt x="247527" y="652613"/>
                  </a:lnTo>
                  <a:lnTo>
                    <a:pt x="214999" y="661438"/>
                  </a:lnTo>
                  <a:lnTo>
                    <a:pt x="185866" y="666489"/>
                  </a:lnTo>
                  <a:lnTo>
                    <a:pt x="150181" y="671590"/>
                  </a:lnTo>
                  <a:lnTo>
                    <a:pt x="106681" y="6781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105"/>
            <p:cNvSpPr/>
            <p:nvPr/>
          </p:nvSpPr>
          <p:spPr>
            <a:xfrm>
              <a:off x="5833856" y="1516379"/>
              <a:ext cx="168734" cy="320042"/>
            </a:xfrm>
            <a:custGeom>
              <a:avLst/>
              <a:gdLst/>
              <a:ahLst/>
              <a:cxnLst/>
              <a:rect l="0" t="0" r="0" b="0"/>
              <a:pathLst>
                <a:path w="168734" h="320042">
                  <a:moveTo>
                    <a:pt x="163083" y="0"/>
                  </a:moveTo>
                  <a:lnTo>
                    <a:pt x="145172" y="0"/>
                  </a:lnTo>
                  <a:lnTo>
                    <a:pt x="140165" y="2258"/>
                  </a:lnTo>
                  <a:lnTo>
                    <a:pt x="133424" y="6084"/>
                  </a:lnTo>
                  <a:lnTo>
                    <a:pt x="101229" y="21958"/>
                  </a:lnTo>
                  <a:lnTo>
                    <a:pt x="63906" y="45936"/>
                  </a:lnTo>
                  <a:lnTo>
                    <a:pt x="43386" y="63282"/>
                  </a:lnTo>
                  <a:lnTo>
                    <a:pt x="13136" y="98595"/>
                  </a:lnTo>
                  <a:lnTo>
                    <a:pt x="1008" y="115243"/>
                  </a:lnTo>
                  <a:lnTo>
                    <a:pt x="0" y="119162"/>
                  </a:lnTo>
                  <a:lnTo>
                    <a:pt x="1137" y="128033"/>
                  </a:lnTo>
                  <a:lnTo>
                    <a:pt x="6538" y="138501"/>
                  </a:lnTo>
                  <a:lnTo>
                    <a:pt x="17546" y="146965"/>
                  </a:lnTo>
                  <a:lnTo>
                    <a:pt x="31531" y="154835"/>
                  </a:lnTo>
                  <a:lnTo>
                    <a:pt x="64762" y="161596"/>
                  </a:lnTo>
                  <a:lnTo>
                    <a:pt x="98695" y="170492"/>
                  </a:lnTo>
                  <a:lnTo>
                    <a:pt x="131483" y="182921"/>
                  </a:lnTo>
                  <a:lnTo>
                    <a:pt x="147512" y="192770"/>
                  </a:lnTo>
                  <a:lnTo>
                    <a:pt x="160728" y="206413"/>
                  </a:lnTo>
                  <a:lnTo>
                    <a:pt x="164053" y="211269"/>
                  </a:lnTo>
                  <a:lnTo>
                    <a:pt x="168733" y="230239"/>
                  </a:lnTo>
                  <a:lnTo>
                    <a:pt x="167569" y="242311"/>
                  </a:lnTo>
                  <a:lnTo>
                    <a:pt x="163384" y="253321"/>
                  </a:lnTo>
                  <a:lnTo>
                    <a:pt x="142134" y="279311"/>
                  </a:lnTo>
                  <a:lnTo>
                    <a:pt x="116235" y="298856"/>
                  </a:lnTo>
                  <a:lnTo>
                    <a:pt x="79115" y="314512"/>
                  </a:lnTo>
                  <a:lnTo>
                    <a:pt x="43402" y="319313"/>
                  </a:lnTo>
                  <a:lnTo>
                    <a:pt x="10683"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106"/>
            <p:cNvSpPr/>
            <p:nvPr/>
          </p:nvSpPr>
          <p:spPr>
            <a:xfrm>
              <a:off x="6057900" y="1638300"/>
              <a:ext cx="106638" cy="120598"/>
            </a:xfrm>
            <a:custGeom>
              <a:avLst/>
              <a:gdLst/>
              <a:ahLst/>
              <a:cxnLst/>
              <a:rect l="0" t="0" r="0" b="0"/>
              <a:pathLst>
                <a:path w="106638" h="120598">
                  <a:moveTo>
                    <a:pt x="0" y="15240"/>
                  </a:moveTo>
                  <a:lnTo>
                    <a:pt x="4045" y="19285"/>
                  </a:lnTo>
                  <a:lnTo>
                    <a:pt x="6031" y="23528"/>
                  </a:lnTo>
                  <a:lnTo>
                    <a:pt x="9738" y="44189"/>
                  </a:lnTo>
                  <a:lnTo>
                    <a:pt x="11572" y="47239"/>
                  </a:lnTo>
                  <a:lnTo>
                    <a:pt x="14153" y="59622"/>
                  </a:lnTo>
                  <a:lnTo>
                    <a:pt x="15176" y="94050"/>
                  </a:lnTo>
                  <a:lnTo>
                    <a:pt x="15211" y="104171"/>
                  </a:lnTo>
                  <a:lnTo>
                    <a:pt x="16068" y="107547"/>
                  </a:lnTo>
                  <a:lnTo>
                    <a:pt x="17485" y="109798"/>
                  </a:lnTo>
                  <a:lnTo>
                    <a:pt x="28236" y="118944"/>
                  </a:lnTo>
                  <a:lnTo>
                    <a:pt x="33151" y="120597"/>
                  </a:lnTo>
                  <a:lnTo>
                    <a:pt x="40416" y="119074"/>
                  </a:lnTo>
                  <a:lnTo>
                    <a:pt x="51768" y="113456"/>
                  </a:lnTo>
                  <a:lnTo>
                    <a:pt x="81633" y="85864"/>
                  </a:lnTo>
                  <a:lnTo>
                    <a:pt x="101185" y="55836"/>
                  </a:lnTo>
                  <a:lnTo>
                    <a:pt x="105594" y="36398"/>
                  </a:lnTo>
                  <a:lnTo>
                    <a:pt x="106637" y="12831"/>
                  </a:lnTo>
                  <a:lnTo>
                    <a:pt x="104403" y="7678"/>
                  </a:lnTo>
                  <a:lnTo>
                    <a:pt x="100115" y="1516"/>
                  </a:lnTo>
                  <a:lnTo>
                    <a:pt x="97271" y="673"/>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107"/>
            <p:cNvSpPr/>
            <p:nvPr/>
          </p:nvSpPr>
          <p:spPr>
            <a:xfrm>
              <a:off x="6233160" y="1540825"/>
              <a:ext cx="129501" cy="173190"/>
            </a:xfrm>
            <a:custGeom>
              <a:avLst/>
              <a:gdLst/>
              <a:ahLst/>
              <a:cxnLst/>
              <a:rect l="0" t="0" r="0" b="0"/>
              <a:pathLst>
                <a:path w="129501" h="173190">
                  <a:moveTo>
                    <a:pt x="0" y="36515"/>
                  </a:moveTo>
                  <a:lnTo>
                    <a:pt x="11351" y="47866"/>
                  </a:lnTo>
                  <a:lnTo>
                    <a:pt x="13512" y="52284"/>
                  </a:lnTo>
                  <a:lnTo>
                    <a:pt x="22086" y="85939"/>
                  </a:lnTo>
                  <a:lnTo>
                    <a:pt x="22791" y="122196"/>
                  </a:lnTo>
                  <a:lnTo>
                    <a:pt x="22856" y="159443"/>
                  </a:lnTo>
                  <a:lnTo>
                    <a:pt x="22859" y="173189"/>
                  </a:lnTo>
                  <a:lnTo>
                    <a:pt x="23706" y="146328"/>
                  </a:lnTo>
                  <a:lnTo>
                    <a:pt x="29421" y="112124"/>
                  </a:lnTo>
                  <a:lnTo>
                    <a:pt x="35507" y="76881"/>
                  </a:lnTo>
                  <a:lnTo>
                    <a:pt x="39025" y="52426"/>
                  </a:lnTo>
                  <a:lnTo>
                    <a:pt x="52268" y="25923"/>
                  </a:lnTo>
                  <a:lnTo>
                    <a:pt x="63288" y="12033"/>
                  </a:lnTo>
                  <a:lnTo>
                    <a:pt x="75102" y="3767"/>
                  </a:lnTo>
                  <a:lnTo>
                    <a:pt x="85282" y="0"/>
                  </a:lnTo>
                  <a:lnTo>
                    <a:pt x="93218" y="1377"/>
                  </a:lnTo>
                  <a:lnTo>
                    <a:pt x="104949" y="6912"/>
                  </a:lnTo>
                  <a:lnTo>
                    <a:pt x="110991" y="12351"/>
                  </a:lnTo>
                  <a:lnTo>
                    <a:pt x="119152" y="25780"/>
                  </a:lnTo>
                  <a:lnTo>
                    <a:pt x="126085" y="45470"/>
                  </a:lnTo>
                  <a:lnTo>
                    <a:pt x="129085" y="82410"/>
                  </a:lnTo>
                  <a:lnTo>
                    <a:pt x="129500" y="113319"/>
                  </a:lnTo>
                  <a:lnTo>
                    <a:pt x="127264" y="119474"/>
                  </a:lnTo>
                  <a:lnTo>
                    <a:pt x="124295" y="125032"/>
                  </a:lnTo>
                  <a:lnTo>
                    <a:pt x="121920" y="1355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108"/>
            <p:cNvSpPr/>
            <p:nvPr/>
          </p:nvSpPr>
          <p:spPr>
            <a:xfrm>
              <a:off x="5745507" y="1127760"/>
              <a:ext cx="22833" cy="220981"/>
            </a:xfrm>
            <a:custGeom>
              <a:avLst/>
              <a:gdLst/>
              <a:ahLst/>
              <a:cxnLst/>
              <a:rect l="0" t="0" r="0" b="0"/>
              <a:pathLst>
                <a:path w="22833" h="220981">
                  <a:moveTo>
                    <a:pt x="7593" y="0"/>
                  </a:moveTo>
                  <a:lnTo>
                    <a:pt x="1032" y="0"/>
                  </a:lnTo>
                  <a:lnTo>
                    <a:pt x="678" y="846"/>
                  </a:lnTo>
                  <a:lnTo>
                    <a:pt x="0" y="32563"/>
                  </a:lnTo>
                  <a:lnTo>
                    <a:pt x="6061" y="67455"/>
                  </a:lnTo>
                  <a:lnTo>
                    <a:pt x="12125" y="97785"/>
                  </a:lnTo>
                  <a:lnTo>
                    <a:pt x="15144" y="131514"/>
                  </a:lnTo>
                  <a:lnTo>
                    <a:pt x="21063" y="166524"/>
                  </a:lnTo>
                  <a:lnTo>
                    <a:pt x="22677" y="202715"/>
                  </a:lnTo>
                  <a:lnTo>
                    <a:pt x="22832"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109"/>
            <p:cNvSpPr/>
            <p:nvPr/>
          </p:nvSpPr>
          <p:spPr>
            <a:xfrm>
              <a:off x="5684640" y="1032947"/>
              <a:ext cx="162280" cy="201494"/>
            </a:xfrm>
            <a:custGeom>
              <a:avLst/>
              <a:gdLst/>
              <a:ahLst/>
              <a:cxnLst/>
              <a:rect l="0" t="0" r="0" b="0"/>
              <a:pathLst>
                <a:path w="162280" h="201494">
                  <a:moveTo>
                    <a:pt x="15120" y="171013"/>
                  </a:moveTo>
                  <a:lnTo>
                    <a:pt x="2969" y="158015"/>
                  </a:lnTo>
                  <a:lnTo>
                    <a:pt x="1253" y="153100"/>
                  </a:lnTo>
                  <a:lnTo>
                    <a:pt x="0" y="123330"/>
                  </a:lnTo>
                  <a:lnTo>
                    <a:pt x="3960" y="105896"/>
                  </a:lnTo>
                  <a:lnTo>
                    <a:pt x="21354" y="71405"/>
                  </a:lnTo>
                  <a:lnTo>
                    <a:pt x="32207" y="51188"/>
                  </a:lnTo>
                  <a:lnTo>
                    <a:pt x="57228" y="18796"/>
                  </a:lnTo>
                  <a:lnTo>
                    <a:pt x="69394" y="10228"/>
                  </a:lnTo>
                  <a:lnTo>
                    <a:pt x="96188" y="230"/>
                  </a:lnTo>
                  <a:lnTo>
                    <a:pt x="108723" y="0"/>
                  </a:lnTo>
                  <a:lnTo>
                    <a:pt x="133422" y="6752"/>
                  </a:lnTo>
                  <a:lnTo>
                    <a:pt x="141922" y="13623"/>
                  </a:lnTo>
                  <a:lnTo>
                    <a:pt x="148523" y="23168"/>
                  </a:lnTo>
                  <a:lnTo>
                    <a:pt x="162279" y="57312"/>
                  </a:lnTo>
                  <a:lnTo>
                    <a:pt x="161922" y="83795"/>
                  </a:lnTo>
                  <a:lnTo>
                    <a:pt x="148979" y="117001"/>
                  </a:lnTo>
                  <a:lnTo>
                    <a:pt x="135133" y="145762"/>
                  </a:lnTo>
                  <a:lnTo>
                    <a:pt x="118977" y="162684"/>
                  </a:lnTo>
                  <a:lnTo>
                    <a:pt x="89411" y="187006"/>
                  </a:lnTo>
                  <a:lnTo>
                    <a:pt x="60840" y="2014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110"/>
            <p:cNvSpPr/>
            <p:nvPr/>
          </p:nvSpPr>
          <p:spPr>
            <a:xfrm>
              <a:off x="5859822" y="1158239"/>
              <a:ext cx="99018" cy="166088"/>
            </a:xfrm>
            <a:custGeom>
              <a:avLst/>
              <a:gdLst/>
              <a:ahLst/>
              <a:cxnLst/>
              <a:rect l="0" t="0" r="0" b="0"/>
              <a:pathLst>
                <a:path w="99018" h="166088">
                  <a:moveTo>
                    <a:pt x="22817" y="30481"/>
                  </a:moveTo>
                  <a:lnTo>
                    <a:pt x="22817" y="64733"/>
                  </a:lnTo>
                  <a:lnTo>
                    <a:pt x="21971" y="101775"/>
                  </a:lnTo>
                  <a:lnTo>
                    <a:pt x="15057" y="138089"/>
                  </a:lnTo>
                  <a:lnTo>
                    <a:pt x="8730" y="154394"/>
                  </a:lnTo>
                  <a:lnTo>
                    <a:pt x="7919" y="162398"/>
                  </a:lnTo>
                  <a:lnTo>
                    <a:pt x="6958" y="164146"/>
                  </a:lnTo>
                  <a:lnTo>
                    <a:pt x="5472" y="165311"/>
                  </a:lnTo>
                  <a:lnTo>
                    <a:pt x="3634" y="166087"/>
                  </a:lnTo>
                  <a:lnTo>
                    <a:pt x="2408" y="165758"/>
                  </a:lnTo>
                  <a:lnTo>
                    <a:pt x="1591" y="164692"/>
                  </a:lnTo>
                  <a:lnTo>
                    <a:pt x="684" y="160404"/>
                  </a:lnTo>
                  <a:lnTo>
                    <a:pt x="0" y="124750"/>
                  </a:lnTo>
                  <a:lnTo>
                    <a:pt x="4011" y="91999"/>
                  </a:lnTo>
                  <a:lnTo>
                    <a:pt x="9366" y="55672"/>
                  </a:lnTo>
                  <a:lnTo>
                    <a:pt x="11309" y="49815"/>
                  </a:lnTo>
                  <a:lnTo>
                    <a:pt x="17985" y="41049"/>
                  </a:lnTo>
                  <a:lnTo>
                    <a:pt x="54959" y="8168"/>
                  </a:lnTo>
                  <a:lnTo>
                    <a:pt x="64196" y="3630"/>
                  </a:lnTo>
                  <a:lnTo>
                    <a:pt x="9901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111"/>
            <p:cNvSpPr/>
            <p:nvPr/>
          </p:nvSpPr>
          <p:spPr>
            <a:xfrm>
              <a:off x="7665719" y="1402223"/>
              <a:ext cx="137162" cy="129160"/>
            </a:xfrm>
            <a:custGeom>
              <a:avLst/>
              <a:gdLst/>
              <a:ahLst/>
              <a:cxnLst/>
              <a:rect l="0" t="0" r="0" b="0"/>
              <a:pathLst>
                <a:path w="137162" h="129160">
                  <a:moveTo>
                    <a:pt x="0" y="106536"/>
                  </a:moveTo>
                  <a:lnTo>
                    <a:pt x="4046" y="102491"/>
                  </a:lnTo>
                  <a:lnTo>
                    <a:pt x="10548" y="100505"/>
                  </a:lnTo>
                  <a:lnTo>
                    <a:pt x="23728" y="97129"/>
                  </a:lnTo>
                  <a:lnTo>
                    <a:pt x="38358" y="93025"/>
                  </a:lnTo>
                  <a:lnTo>
                    <a:pt x="53416" y="89551"/>
                  </a:lnTo>
                  <a:lnTo>
                    <a:pt x="63534" y="84594"/>
                  </a:lnTo>
                  <a:lnTo>
                    <a:pt x="96805" y="58984"/>
                  </a:lnTo>
                  <a:lnTo>
                    <a:pt x="125360" y="20952"/>
                  </a:lnTo>
                  <a:lnTo>
                    <a:pt x="128715" y="8131"/>
                  </a:lnTo>
                  <a:lnTo>
                    <a:pt x="129378" y="1491"/>
                  </a:lnTo>
                  <a:lnTo>
                    <a:pt x="128585" y="946"/>
                  </a:lnTo>
                  <a:lnTo>
                    <a:pt x="122579" y="179"/>
                  </a:lnTo>
                  <a:lnTo>
                    <a:pt x="114875" y="0"/>
                  </a:lnTo>
                  <a:lnTo>
                    <a:pt x="108065" y="2178"/>
                  </a:lnTo>
                  <a:lnTo>
                    <a:pt x="71815" y="21817"/>
                  </a:lnTo>
                  <a:lnTo>
                    <a:pt x="45812" y="54082"/>
                  </a:lnTo>
                  <a:lnTo>
                    <a:pt x="29464" y="79806"/>
                  </a:lnTo>
                  <a:lnTo>
                    <a:pt x="24817" y="95982"/>
                  </a:lnTo>
                  <a:lnTo>
                    <a:pt x="23441" y="107455"/>
                  </a:lnTo>
                  <a:lnTo>
                    <a:pt x="27078" y="120261"/>
                  </a:lnTo>
                  <a:lnTo>
                    <a:pt x="29905" y="123306"/>
                  </a:lnTo>
                  <a:lnTo>
                    <a:pt x="37562" y="126690"/>
                  </a:lnTo>
                  <a:lnTo>
                    <a:pt x="70261" y="129159"/>
                  </a:lnTo>
                  <a:lnTo>
                    <a:pt x="107887" y="118770"/>
                  </a:lnTo>
                  <a:lnTo>
                    <a:pt x="137161" y="1065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112"/>
            <p:cNvSpPr/>
            <p:nvPr/>
          </p:nvSpPr>
          <p:spPr>
            <a:xfrm>
              <a:off x="7484373" y="1470659"/>
              <a:ext cx="97528" cy="144616"/>
            </a:xfrm>
            <a:custGeom>
              <a:avLst/>
              <a:gdLst/>
              <a:ahLst/>
              <a:cxnLst/>
              <a:rect l="0" t="0" r="0" b="0"/>
              <a:pathLst>
                <a:path w="97528" h="144616">
                  <a:moveTo>
                    <a:pt x="97527" y="0"/>
                  </a:moveTo>
                  <a:lnTo>
                    <a:pt x="93482" y="0"/>
                  </a:lnTo>
                  <a:lnTo>
                    <a:pt x="89237" y="2258"/>
                  </a:lnTo>
                  <a:lnTo>
                    <a:pt x="84529" y="5237"/>
                  </a:lnTo>
                  <a:lnTo>
                    <a:pt x="77118" y="7761"/>
                  </a:lnTo>
                  <a:lnTo>
                    <a:pt x="56722" y="21403"/>
                  </a:lnTo>
                  <a:lnTo>
                    <a:pt x="34447" y="55810"/>
                  </a:lnTo>
                  <a:lnTo>
                    <a:pt x="14189" y="93246"/>
                  </a:lnTo>
                  <a:lnTo>
                    <a:pt x="0" y="127719"/>
                  </a:lnTo>
                  <a:lnTo>
                    <a:pt x="1405" y="135222"/>
                  </a:lnTo>
                  <a:lnTo>
                    <a:pt x="2966" y="138408"/>
                  </a:lnTo>
                  <a:lnTo>
                    <a:pt x="5700" y="140532"/>
                  </a:lnTo>
                  <a:lnTo>
                    <a:pt x="13253" y="142892"/>
                  </a:lnTo>
                  <a:lnTo>
                    <a:pt x="41829" y="144615"/>
                  </a:lnTo>
                  <a:lnTo>
                    <a:pt x="78704" y="131644"/>
                  </a:lnTo>
                  <a:lnTo>
                    <a:pt x="97527"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113"/>
            <p:cNvSpPr/>
            <p:nvPr/>
          </p:nvSpPr>
          <p:spPr>
            <a:xfrm>
              <a:off x="7384093" y="1470659"/>
              <a:ext cx="83508" cy="182304"/>
            </a:xfrm>
            <a:custGeom>
              <a:avLst/>
              <a:gdLst/>
              <a:ahLst/>
              <a:cxnLst/>
              <a:rect l="0" t="0" r="0" b="0"/>
              <a:pathLst>
                <a:path w="83508" h="182304">
                  <a:moveTo>
                    <a:pt x="7307" y="68581"/>
                  </a:moveTo>
                  <a:lnTo>
                    <a:pt x="7307" y="104691"/>
                  </a:lnTo>
                  <a:lnTo>
                    <a:pt x="7307" y="139733"/>
                  </a:lnTo>
                  <a:lnTo>
                    <a:pt x="6460" y="154950"/>
                  </a:lnTo>
                  <a:lnTo>
                    <a:pt x="0" y="180930"/>
                  </a:lnTo>
                  <a:lnTo>
                    <a:pt x="743" y="181580"/>
                  </a:lnTo>
                  <a:lnTo>
                    <a:pt x="3825" y="182303"/>
                  </a:lnTo>
                  <a:lnTo>
                    <a:pt x="4985" y="181649"/>
                  </a:lnTo>
                  <a:lnTo>
                    <a:pt x="5759" y="180366"/>
                  </a:lnTo>
                  <a:lnTo>
                    <a:pt x="6848" y="174515"/>
                  </a:lnTo>
                  <a:lnTo>
                    <a:pt x="7289" y="141067"/>
                  </a:lnTo>
                  <a:lnTo>
                    <a:pt x="9561" y="113567"/>
                  </a:lnTo>
                  <a:lnTo>
                    <a:pt x="13867" y="79630"/>
                  </a:lnTo>
                  <a:lnTo>
                    <a:pt x="17045" y="44583"/>
                  </a:lnTo>
                  <a:lnTo>
                    <a:pt x="18879" y="37342"/>
                  </a:lnTo>
                  <a:lnTo>
                    <a:pt x="25433" y="27039"/>
                  </a:lnTo>
                  <a:lnTo>
                    <a:pt x="39391" y="13526"/>
                  </a:lnTo>
                  <a:lnTo>
                    <a:pt x="47249" y="10245"/>
                  </a:lnTo>
                  <a:lnTo>
                    <a:pt x="835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14"/>
            <p:cNvSpPr/>
            <p:nvPr/>
          </p:nvSpPr>
          <p:spPr>
            <a:xfrm>
              <a:off x="7170419" y="1562100"/>
              <a:ext cx="113724" cy="121776"/>
            </a:xfrm>
            <a:custGeom>
              <a:avLst/>
              <a:gdLst/>
              <a:ahLst/>
              <a:cxnLst/>
              <a:rect l="0" t="0" r="0" b="0"/>
              <a:pathLst>
                <a:path w="113724" h="121776">
                  <a:moveTo>
                    <a:pt x="0" y="0"/>
                  </a:moveTo>
                  <a:lnTo>
                    <a:pt x="7307" y="0"/>
                  </a:lnTo>
                  <a:lnTo>
                    <a:pt x="7615" y="33405"/>
                  </a:lnTo>
                  <a:lnTo>
                    <a:pt x="7620" y="68770"/>
                  </a:lnTo>
                  <a:lnTo>
                    <a:pt x="7620" y="104284"/>
                  </a:lnTo>
                  <a:lnTo>
                    <a:pt x="7620" y="107623"/>
                  </a:lnTo>
                  <a:lnTo>
                    <a:pt x="9879" y="113590"/>
                  </a:lnTo>
                  <a:lnTo>
                    <a:pt x="11666" y="116366"/>
                  </a:lnTo>
                  <a:lnTo>
                    <a:pt x="13704" y="118217"/>
                  </a:lnTo>
                  <a:lnTo>
                    <a:pt x="18227" y="120274"/>
                  </a:lnTo>
                  <a:lnTo>
                    <a:pt x="37105" y="121775"/>
                  </a:lnTo>
                  <a:lnTo>
                    <a:pt x="46407" y="117340"/>
                  </a:lnTo>
                  <a:lnTo>
                    <a:pt x="81321" y="86092"/>
                  </a:lnTo>
                  <a:lnTo>
                    <a:pt x="107719" y="55856"/>
                  </a:lnTo>
                  <a:lnTo>
                    <a:pt x="112351" y="40632"/>
                  </a:lnTo>
                  <a:lnTo>
                    <a:pt x="113723" y="25397"/>
                  </a:lnTo>
                  <a:lnTo>
                    <a:pt x="111786" y="17496"/>
                  </a:lnTo>
                  <a:lnTo>
                    <a:pt x="107689" y="9570"/>
                  </a:lnTo>
                  <a:lnTo>
                    <a:pt x="106506" y="8920"/>
                  </a:lnTo>
                  <a:lnTo>
                    <a:pt x="99061"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115"/>
            <p:cNvSpPr/>
            <p:nvPr/>
          </p:nvSpPr>
          <p:spPr>
            <a:xfrm>
              <a:off x="6973958" y="1584959"/>
              <a:ext cx="127643" cy="132906"/>
            </a:xfrm>
            <a:custGeom>
              <a:avLst/>
              <a:gdLst/>
              <a:ahLst/>
              <a:cxnLst/>
              <a:rect l="0" t="0" r="0" b="0"/>
              <a:pathLst>
                <a:path w="127643" h="132906">
                  <a:moveTo>
                    <a:pt x="66922" y="0"/>
                  </a:moveTo>
                  <a:lnTo>
                    <a:pt x="55571" y="0"/>
                  </a:lnTo>
                  <a:lnTo>
                    <a:pt x="51152" y="2258"/>
                  </a:lnTo>
                  <a:lnTo>
                    <a:pt x="41416" y="10606"/>
                  </a:lnTo>
                  <a:lnTo>
                    <a:pt x="26551" y="28950"/>
                  </a:lnTo>
                  <a:lnTo>
                    <a:pt x="22227" y="32001"/>
                  </a:lnTo>
                  <a:lnTo>
                    <a:pt x="15167" y="42163"/>
                  </a:lnTo>
                  <a:lnTo>
                    <a:pt x="8689" y="59906"/>
                  </a:lnTo>
                  <a:lnTo>
                    <a:pt x="170" y="97379"/>
                  </a:lnTo>
                  <a:lnTo>
                    <a:pt x="0" y="108473"/>
                  </a:lnTo>
                  <a:lnTo>
                    <a:pt x="2747" y="119049"/>
                  </a:lnTo>
                  <a:lnTo>
                    <a:pt x="4665" y="122546"/>
                  </a:lnTo>
                  <a:lnTo>
                    <a:pt x="6791" y="124877"/>
                  </a:lnTo>
                  <a:lnTo>
                    <a:pt x="20331" y="132665"/>
                  </a:lnTo>
                  <a:lnTo>
                    <a:pt x="31822" y="132905"/>
                  </a:lnTo>
                  <a:lnTo>
                    <a:pt x="68774" y="121547"/>
                  </a:lnTo>
                  <a:lnTo>
                    <a:pt x="82138" y="115828"/>
                  </a:lnTo>
                  <a:lnTo>
                    <a:pt x="98335" y="103088"/>
                  </a:lnTo>
                  <a:lnTo>
                    <a:pt x="121747" y="73568"/>
                  </a:lnTo>
                  <a:lnTo>
                    <a:pt x="126670" y="55580"/>
                  </a:lnTo>
                  <a:lnTo>
                    <a:pt x="127642" y="39578"/>
                  </a:lnTo>
                  <a:lnTo>
                    <a:pt x="125517" y="32266"/>
                  </a:lnTo>
                  <a:lnTo>
                    <a:pt x="123766" y="29131"/>
                  </a:lnTo>
                  <a:lnTo>
                    <a:pt x="121751" y="27041"/>
                  </a:lnTo>
                  <a:lnTo>
                    <a:pt x="102232" y="17991"/>
                  </a:lnTo>
                  <a:lnTo>
                    <a:pt x="87976" y="15784"/>
                  </a:lnTo>
                  <a:lnTo>
                    <a:pt x="74542"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116"/>
            <p:cNvSpPr/>
            <p:nvPr/>
          </p:nvSpPr>
          <p:spPr>
            <a:xfrm>
              <a:off x="6797039" y="1592579"/>
              <a:ext cx="150759" cy="196575"/>
            </a:xfrm>
            <a:custGeom>
              <a:avLst/>
              <a:gdLst/>
              <a:ahLst/>
              <a:cxnLst/>
              <a:rect l="0" t="0" r="0" b="0"/>
              <a:pathLst>
                <a:path w="150759" h="196575">
                  <a:moveTo>
                    <a:pt x="137161" y="0"/>
                  </a:moveTo>
                  <a:lnTo>
                    <a:pt x="119028" y="0"/>
                  </a:lnTo>
                  <a:lnTo>
                    <a:pt x="83609" y="15439"/>
                  </a:lnTo>
                  <a:lnTo>
                    <a:pt x="68517" y="25177"/>
                  </a:lnTo>
                  <a:lnTo>
                    <a:pt x="35838" y="51286"/>
                  </a:lnTo>
                  <a:lnTo>
                    <a:pt x="15264" y="63095"/>
                  </a:lnTo>
                  <a:lnTo>
                    <a:pt x="11017" y="68400"/>
                  </a:lnTo>
                  <a:lnTo>
                    <a:pt x="8283" y="73580"/>
                  </a:lnTo>
                  <a:lnTo>
                    <a:pt x="4246" y="78705"/>
                  </a:lnTo>
                  <a:lnTo>
                    <a:pt x="3678" y="80410"/>
                  </a:lnTo>
                  <a:lnTo>
                    <a:pt x="4145" y="81547"/>
                  </a:lnTo>
                  <a:lnTo>
                    <a:pt x="5304" y="82305"/>
                  </a:lnTo>
                  <a:lnTo>
                    <a:pt x="6923" y="81963"/>
                  </a:lnTo>
                  <a:lnTo>
                    <a:pt x="14093" y="78284"/>
                  </a:lnTo>
                  <a:lnTo>
                    <a:pt x="50954" y="69721"/>
                  </a:lnTo>
                  <a:lnTo>
                    <a:pt x="81624" y="64416"/>
                  </a:lnTo>
                  <a:lnTo>
                    <a:pt x="111137" y="67865"/>
                  </a:lnTo>
                  <a:lnTo>
                    <a:pt x="121644" y="72778"/>
                  </a:lnTo>
                  <a:lnTo>
                    <a:pt x="138140" y="85685"/>
                  </a:lnTo>
                  <a:lnTo>
                    <a:pt x="146858" y="97825"/>
                  </a:lnTo>
                  <a:lnTo>
                    <a:pt x="150758" y="112147"/>
                  </a:lnTo>
                  <a:lnTo>
                    <a:pt x="147869" y="131160"/>
                  </a:lnTo>
                  <a:lnTo>
                    <a:pt x="141650" y="148835"/>
                  </a:lnTo>
                  <a:lnTo>
                    <a:pt x="130400" y="164797"/>
                  </a:lnTo>
                  <a:lnTo>
                    <a:pt x="116342" y="176205"/>
                  </a:lnTo>
                  <a:lnTo>
                    <a:pt x="83086" y="190290"/>
                  </a:lnTo>
                  <a:lnTo>
                    <a:pt x="57241" y="196574"/>
                  </a:lnTo>
                  <a:lnTo>
                    <a:pt x="24629" y="191886"/>
                  </a:lnTo>
                  <a:lnTo>
                    <a:pt x="14333" y="190269"/>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117"/>
            <p:cNvSpPr/>
            <p:nvPr/>
          </p:nvSpPr>
          <p:spPr>
            <a:xfrm>
              <a:off x="7627619" y="975360"/>
              <a:ext cx="44663" cy="266700"/>
            </a:xfrm>
            <a:custGeom>
              <a:avLst/>
              <a:gdLst/>
              <a:ahLst/>
              <a:cxnLst/>
              <a:rect l="0" t="0" r="0" b="0"/>
              <a:pathLst>
                <a:path w="44663" h="266700">
                  <a:moveTo>
                    <a:pt x="38100" y="0"/>
                  </a:moveTo>
                  <a:lnTo>
                    <a:pt x="38100" y="35723"/>
                  </a:lnTo>
                  <a:lnTo>
                    <a:pt x="42146" y="68110"/>
                  </a:lnTo>
                  <a:lnTo>
                    <a:pt x="44662" y="99391"/>
                  </a:lnTo>
                  <a:lnTo>
                    <a:pt x="41361" y="135470"/>
                  </a:lnTo>
                  <a:lnTo>
                    <a:pt x="35021" y="172972"/>
                  </a:lnTo>
                  <a:lnTo>
                    <a:pt x="23735" y="206849"/>
                  </a:lnTo>
                  <a:lnTo>
                    <a:pt x="10835" y="241707"/>
                  </a:lnTo>
                  <a:lnTo>
                    <a:pt x="0" y="2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118"/>
            <p:cNvSpPr/>
            <p:nvPr/>
          </p:nvSpPr>
          <p:spPr>
            <a:xfrm>
              <a:off x="7575339" y="1043939"/>
              <a:ext cx="52281" cy="68582"/>
            </a:xfrm>
            <a:custGeom>
              <a:avLst/>
              <a:gdLst/>
              <a:ahLst/>
              <a:cxnLst/>
              <a:rect l="0" t="0" r="0" b="0"/>
              <a:pathLst>
                <a:path w="52281" h="68582">
                  <a:moveTo>
                    <a:pt x="6561" y="0"/>
                  </a:moveTo>
                  <a:lnTo>
                    <a:pt x="0" y="0"/>
                  </a:lnTo>
                  <a:lnTo>
                    <a:pt x="6763" y="19912"/>
                  </a:lnTo>
                  <a:lnTo>
                    <a:pt x="32188" y="55321"/>
                  </a:lnTo>
                  <a:lnTo>
                    <a:pt x="41436" y="64275"/>
                  </a:lnTo>
                  <a:lnTo>
                    <a:pt x="52280"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119"/>
            <p:cNvSpPr/>
            <p:nvPr/>
          </p:nvSpPr>
          <p:spPr>
            <a:xfrm>
              <a:off x="7391400" y="1028793"/>
              <a:ext cx="135877" cy="228496"/>
            </a:xfrm>
            <a:custGeom>
              <a:avLst/>
              <a:gdLst/>
              <a:ahLst/>
              <a:cxnLst/>
              <a:rect l="0" t="0" r="0" b="0"/>
              <a:pathLst>
                <a:path w="135877" h="228496">
                  <a:moveTo>
                    <a:pt x="83819" y="7527"/>
                  </a:moveTo>
                  <a:lnTo>
                    <a:pt x="83819" y="3481"/>
                  </a:lnTo>
                  <a:lnTo>
                    <a:pt x="82973" y="2290"/>
                  </a:lnTo>
                  <a:lnTo>
                    <a:pt x="81561" y="1495"/>
                  </a:lnTo>
                  <a:lnTo>
                    <a:pt x="77258" y="220"/>
                  </a:lnTo>
                  <a:lnTo>
                    <a:pt x="68423" y="0"/>
                  </a:lnTo>
                  <a:lnTo>
                    <a:pt x="62018" y="2206"/>
                  </a:lnTo>
                  <a:lnTo>
                    <a:pt x="35444" y="21163"/>
                  </a:lnTo>
                  <a:lnTo>
                    <a:pt x="15382" y="53450"/>
                  </a:lnTo>
                  <a:lnTo>
                    <a:pt x="2270" y="77713"/>
                  </a:lnTo>
                  <a:lnTo>
                    <a:pt x="448" y="92699"/>
                  </a:lnTo>
                  <a:lnTo>
                    <a:pt x="1145" y="94788"/>
                  </a:lnTo>
                  <a:lnTo>
                    <a:pt x="2457" y="96181"/>
                  </a:lnTo>
                  <a:lnTo>
                    <a:pt x="8348" y="100399"/>
                  </a:lnTo>
                  <a:lnTo>
                    <a:pt x="13024" y="103836"/>
                  </a:lnTo>
                  <a:lnTo>
                    <a:pt x="17923" y="105364"/>
                  </a:lnTo>
                  <a:lnTo>
                    <a:pt x="25181" y="103786"/>
                  </a:lnTo>
                  <a:lnTo>
                    <a:pt x="62743" y="86157"/>
                  </a:lnTo>
                  <a:lnTo>
                    <a:pt x="86231" y="65942"/>
                  </a:lnTo>
                  <a:lnTo>
                    <a:pt x="89124" y="58607"/>
                  </a:lnTo>
                  <a:lnTo>
                    <a:pt x="91399" y="39291"/>
                  </a:lnTo>
                  <a:lnTo>
                    <a:pt x="90592" y="64520"/>
                  </a:lnTo>
                  <a:lnTo>
                    <a:pt x="87049" y="78976"/>
                  </a:lnTo>
                  <a:lnTo>
                    <a:pt x="91789" y="116086"/>
                  </a:lnTo>
                  <a:lnTo>
                    <a:pt x="99630" y="148664"/>
                  </a:lnTo>
                  <a:lnTo>
                    <a:pt x="112681" y="181617"/>
                  </a:lnTo>
                  <a:lnTo>
                    <a:pt x="123792" y="194481"/>
                  </a:lnTo>
                  <a:lnTo>
                    <a:pt x="128683" y="206948"/>
                  </a:lnTo>
                  <a:lnTo>
                    <a:pt x="130663" y="209054"/>
                  </a:lnTo>
                  <a:lnTo>
                    <a:pt x="132828" y="210458"/>
                  </a:lnTo>
                  <a:lnTo>
                    <a:pt x="134272" y="212241"/>
                  </a:lnTo>
                  <a:lnTo>
                    <a:pt x="135876" y="216480"/>
                  </a:lnTo>
                  <a:lnTo>
                    <a:pt x="135458" y="218795"/>
                  </a:lnTo>
                  <a:lnTo>
                    <a:pt x="132734" y="223626"/>
                  </a:lnTo>
                  <a:lnTo>
                    <a:pt x="130823" y="225253"/>
                  </a:lnTo>
                  <a:lnTo>
                    <a:pt x="126441" y="227060"/>
                  </a:lnTo>
                  <a:lnTo>
                    <a:pt x="88429" y="228422"/>
                  </a:lnTo>
                  <a:lnTo>
                    <a:pt x="52944" y="228495"/>
                  </a:lnTo>
                  <a:lnTo>
                    <a:pt x="34407" y="224458"/>
                  </a:lnTo>
                  <a:lnTo>
                    <a:pt x="10061" y="213068"/>
                  </a:lnTo>
                  <a:lnTo>
                    <a:pt x="0" y="2056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120"/>
            <p:cNvSpPr/>
            <p:nvPr/>
          </p:nvSpPr>
          <p:spPr>
            <a:xfrm>
              <a:off x="7117558" y="1059179"/>
              <a:ext cx="258603" cy="165993"/>
            </a:xfrm>
            <a:custGeom>
              <a:avLst/>
              <a:gdLst/>
              <a:ahLst/>
              <a:cxnLst/>
              <a:rect l="0" t="0" r="0" b="0"/>
              <a:pathLst>
                <a:path w="258603" h="165993">
                  <a:moveTo>
                    <a:pt x="14761" y="60960"/>
                  </a:moveTo>
                  <a:lnTo>
                    <a:pt x="14761" y="82355"/>
                  </a:lnTo>
                  <a:lnTo>
                    <a:pt x="18807" y="87431"/>
                  </a:lnTo>
                  <a:lnTo>
                    <a:pt x="29413" y="94298"/>
                  </a:lnTo>
                  <a:lnTo>
                    <a:pt x="43280" y="97649"/>
                  </a:lnTo>
                  <a:lnTo>
                    <a:pt x="50861" y="96175"/>
                  </a:lnTo>
                  <a:lnTo>
                    <a:pt x="77085" y="81112"/>
                  </a:lnTo>
                  <a:lnTo>
                    <a:pt x="80561" y="76125"/>
                  </a:lnTo>
                  <a:lnTo>
                    <a:pt x="96231" y="43727"/>
                  </a:lnTo>
                  <a:lnTo>
                    <a:pt x="101206" y="36932"/>
                  </a:lnTo>
                  <a:lnTo>
                    <a:pt x="102024" y="33088"/>
                  </a:lnTo>
                  <a:lnTo>
                    <a:pt x="100676" y="24302"/>
                  </a:lnTo>
                  <a:lnTo>
                    <a:pt x="95157" y="13880"/>
                  </a:lnTo>
                  <a:lnTo>
                    <a:pt x="88159" y="5430"/>
                  </a:lnTo>
                  <a:lnTo>
                    <a:pt x="84860" y="4467"/>
                  </a:lnTo>
                  <a:lnTo>
                    <a:pt x="76678" y="5655"/>
                  </a:lnTo>
                  <a:lnTo>
                    <a:pt x="50158" y="22099"/>
                  </a:lnTo>
                  <a:lnTo>
                    <a:pt x="20121" y="55985"/>
                  </a:lnTo>
                  <a:lnTo>
                    <a:pt x="7698" y="78479"/>
                  </a:lnTo>
                  <a:lnTo>
                    <a:pt x="1944" y="97478"/>
                  </a:lnTo>
                  <a:lnTo>
                    <a:pt x="0" y="119068"/>
                  </a:lnTo>
                  <a:lnTo>
                    <a:pt x="3708" y="134528"/>
                  </a:lnTo>
                  <a:lnTo>
                    <a:pt x="10169" y="145788"/>
                  </a:lnTo>
                  <a:lnTo>
                    <a:pt x="17446" y="154486"/>
                  </a:lnTo>
                  <a:lnTo>
                    <a:pt x="24703" y="157561"/>
                  </a:lnTo>
                  <a:lnTo>
                    <a:pt x="43160" y="159535"/>
                  </a:lnTo>
                  <a:lnTo>
                    <a:pt x="62123" y="155831"/>
                  </a:lnTo>
                  <a:lnTo>
                    <a:pt x="79782" y="145327"/>
                  </a:lnTo>
                  <a:lnTo>
                    <a:pt x="116302" y="111644"/>
                  </a:lnTo>
                  <a:lnTo>
                    <a:pt x="145990" y="76033"/>
                  </a:lnTo>
                  <a:lnTo>
                    <a:pt x="169570" y="39674"/>
                  </a:lnTo>
                  <a:lnTo>
                    <a:pt x="174324" y="31288"/>
                  </a:lnTo>
                  <a:lnTo>
                    <a:pt x="174646" y="34765"/>
                  </a:lnTo>
                  <a:lnTo>
                    <a:pt x="173927" y="52596"/>
                  </a:lnTo>
                  <a:lnTo>
                    <a:pt x="168220" y="84726"/>
                  </a:lnTo>
                  <a:lnTo>
                    <a:pt x="167301" y="119782"/>
                  </a:lnTo>
                  <a:lnTo>
                    <a:pt x="167167" y="156394"/>
                  </a:lnTo>
                  <a:lnTo>
                    <a:pt x="167162" y="165992"/>
                  </a:lnTo>
                  <a:lnTo>
                    <a:pt x="168008" y="141120"/>
                  </a:lnTo>
                  <a:lnTo>
                    <a:pt x="174922" y="104732"/>
                  </a:lnTo>
                  <a:lnTo>
                    <a:pt x="180674" y="72209"/>
                  </a:lnTo>
                  <a:lnTo>
                    <a:pt x="183327" y="59187"/>
                  </a:lnTo>
                  <a:lnTo>
                    <a:pt x="199467" y="30717"/>
                  </a:lnTo>
                  <a:lnTo>
                    <a:pt x="216284" y="18329"/>
                  </a:lnTo>
                  <a:lnTo>
                    <a:pt x="248774" y="2290"/>
                  </a:lnTo>
                  <a:lnTo>
                    <a:pt x="25860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121"/>
            <p:cNvSpPr/>
            <p:nvPr/>
          </p:nvSpPr>
          <p:spPr>
            <a:xfrm>
              <a:off x="6774180" y="1101210"/>
              <a:ext cx="304801" cy="201323"/>
            </a:xfrm>
            <a:custGeom>
              <a:avLst/>
              <a:gdLst/>
              <a:ahLst/>
              <a:cxnLst/>
              <a:rect l="0" t="0" r="0" b="0"/>
              <a:pathLst>
                <a:path w="304801" h="201323">
                  <a:moveTo>
                    <a:pt x="0" y="110369"/>
                  </a:moveTo>
                  <a:lnTo>
                    <a:pt x="0" y="114415"/>
                  </a:lnTo>
                  <a:lnTo>
                    <a:pt x="846" y="115606"/>
                  </a:lnTo>
                  <a:lnTo>
                    <a:pt x="2258" y="116401"/>
                  </a:lnTo>
                  <a:lnTo>
                    <a:pt x="4045" y="116930"/>
                  </a:lnTo>
                  <a:lnTo>
                    <a:pt x="5237" y="118130"/>
                  </a:lnTo>
                  <a:lnTo>
                    <a:pt x="6561" y="121721"/>
                  </a:lnTo>
                  <a:lnTo>
                    <a:pt x="7761" y="123017"/>
                  </a:lnTo>
                  <a:lnTo>
                    <a:pt x="11351" y="124457"/>
                  </a:lnTo>
                  <a:lnTo>
                    <a:pt x="22178" y="125268"/>
                  </a:lnTo>
                  <a:lnTo>
                    <a:pt x="29048" y="123200"/>
                  </a:lnTo>
                  <a:lnTo>
                    <a:pt x="66483" y="102687"/>
                  </a:lnTo>
                  <a:lnTo>
                    <a:pt x="72728" y="96795"/>
                  </a:lnTo>
                  <a:lnTo>
                    <a:pt x="87971" y="74666"/>
                  </a:lnTo>
                  <a:lnTo>
                    <a:pt x="93012" y="58757"/>
                  </a:lnTo>
                  <a:lnTo>
                    <a:pt x="96371" y="52718"/>
                  </a:lnTo>
                  <a:lnTo>
                    <a:pt x="97865" y="47211"/>
                  </a:lnTo>
                  <a:lnTo>
                    <a:pt x="97416" y="45404"/>
                  </a:lnTo>
                  <a:lnTo>
                    <a:pt x="96271" y="44199"/>
                  </a:lnTo>
                  <a:lnTo>
                    <a:pt x="92393" y="42265"/>
                  </a:lnTo>
                  <a:lnTo>
                    <a:pt x="87677" y="45976"/>
                  </a:lnTo>
                  <a:lnTo>
                    <a:pt x="70008" y="65535"/>
                  </a:lnTo>
                  <a:lnTo>
                    <a:pt x="51207" y="97465"/>
                  </a:lnTo>
                  <a:lnTo>
                    <a:pt x="30961" y="135023"/>
                  </a:lnTo>
                  <a:lnTo>
                    <a:pt x="25260" y="154363"/>
                  </a:lnTo>
                  <a:lnTo>
                    <a:pt x="24773" y="165482"/>
                  </a:lnTo>
                  <a:lnTo>
                    <a:pt x="29258" y="180416"/>
                  </a:lnTo>
                  <a:lnTo>
                    <a:pt x="33606" y="187503"/>
                  </a:lnTo>
                  <a:lnTo>
                    <a:pt x="44858" y="196254"/>
                  </a:lnTo>
                  <a:lnTo>
                    <a:pt x="54872" y="200163"/>
                  </a:lnTo>
                  <a:lnTo>
                    <a:pt x="67246" y="201322"/>
                  </a:lnTo>
                  <a:lnTo>
                    <a:pt x="91835" y="195630"/>
                  </a:lnTo>
                  <a:lnTo>
                    <a:pt x="123142" y="179840"/>
                  </a:lnTo>
                  <a:lnTo>
                    <a:pt x="146558" y="159997"/>
                  </a:lnTo>
                  <a:lnTo>
                    <a:pt x="172620" y="125121"/>
                  </a:lnTo>
                  <a:lnTo>
                    <a:pt x="192075" y="93476"/>
                  </a:lnTo>
                  <a:lnTo>
                    <a:pt x="199667" y="80001"/>
                  </a:lnTo>
                  <a:lnTo>
                    <a:pt x="206798" y="59811"/>
                  </a:lnTo>
                  <a:lnTo>
                    <a:pt x="212064" y="51464"/>
                  </a:lnTo>
                  <a:lnTo>
                    <a:pt x="213103" y="45425"/>
                  </a:lnTo>
                  <a:lnTo>
                    <a:pt x="213326" y="52763"/>
                  </a:lnTo>
                  <a:lnTo>
                    <a:pt x="206209" y="87739"/>
                  </a:lnTo>
                  <a:lnTo>
                    <a:pt x="205767" y="123083"/>
                  </a:lnTo>
                  <a:lnTo>
                    <a:pt x="205739" y="155918"/>
                  </a:lnTo>
                  <a:lnTo>
                    <a:pt x="206586" y="123512"/>
                  </a:lnTo>
                  <a:lnTo>
                    <a:pt x="212301" y="87233"/>
                  </a:lnTo>
                  <a:lnTo>
                    <a:pt x="219233" y="51738"/>
                  </a:lnTo>
                  <a:lnTo>
                    <a:pt x="231245" y="15661"/>
                  </a:lnTo>
                  <a:lnTo>
                    <a:pt x="236266" y="9010"/>
                  </a:lnTo>
                  <a:lnTo>
                    <a:pt x="246389" y="695"/>
                  </a:lnTo>
                  <a:lnTo>
                    <a:pt x="248926" y="0"/>
                  </a:lnTo>
                  <a:lnTo>
                    <a:pt x="251464" y="383"/>
                  </a:lnTo>
                  <a:lnTo>
                    <a:pt x="256542" y="3067"/>
                  </a:lnTo>
                  <a:lnTo>
                    <a:pt x="261620" y="7082"/>
                  </a:lnTo>
                  <a:lnTo>
                    <a:pt x="269239" y="18147"/>
                  </a:lnTo>
                  <a:lnTo>
                    <a:pt x="275908" y="50310"/>
                  </a:lnTo>
                  <a:lnTo>
                    <a:pt x="286382" y="86781"/>
                  </a:lnTo>
                  <a:lnTo>
                    <a:pt x="295405" y="123160"/>
                  </a:lnTo>
                  <a:lnTo>
                    <a:pt x="297075" y="132640"/>
                  </a:lnTo>
                  <a:lnTo>
                    <a:pt x="301194" y="133055"/>
                  </a:lnTo>
                  <a:lnTo>
                    <a:pt x="302395" y="132266"/>
                  </a:lnTo>
                  <a:lnTo>
                    <a:pt x="303198" y="130894"/>
                  </a:lnTo>
                  <a:lnTo>
                    <a:pt x="304800" y="1256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122"/>
            <p:cNvSpPr/>
            <p:nvPr/>
          </p:nvSpPr>
          <p:spPr>
            <a:xfrm>
              <a:off x="6660981" y="990600"/>
              <a:ext cx="82720" cy="266701"/>
            </a:xfrm>
            <a:custGeom>
              <a:avLst/>
              <a:gdLst/>
              <a:ahLst/>
              <a:cxnLst/>
              <a:rect l="0" t="0" r="0" b="0"/>
              <a:pathLst>
                <a:path w="82720" h="266701">
                  <a:moveTo>
                    <a:pt x="82719" y="0"/>
                  </a:moveTo>
                  <a:lnTo>
                    <a:pt x="78674" y="0"/>
                  </a:lnTo>
                  <a:lnTo>
                    <a:pt x="77482" y="846"/>
                  </a:lnTo>
                  <a:lnTo>
                    <a:pt x="76687" y="2257"/>
                  </a:lnTo>
                  <a:lnTo>
                    <a:pt x="76158" y="4045"/>
                  </a:lnTo>
                  <a:lnTo>
                    <a:pt x="68378" y="13844"/>
                  </a:lnTo>
                  <a:lnTo>
                    <a:pt x="56926" y="27338"/>
                  </a:lnTo>
                  <a:lnTo>
                    <a:pt x="42785" y="58740"/>
                  </a:lnTo>
                  <a:lnTo>
                    <a:pt x="31093" y="90782"/>
                  </a:lnTo>
                  <a:lnTo>
                    <a:pt x="20009" y="123982"/>
                  </a:lnTo>
                  <a:lnTo>
                    <a:pt x="10515" y="160631"/>
                  </a:lnTo>
                  <a:lnTo>
                    <a:pt x="5446" y="193785"/>
                  </a:lnTo>
                  <a:lnTo>
                    <a:pt x="192" y="227743"/>
                  </a:lnTo>
                  <a:lnTo>
                    <a:pt x="0" y="251980"/>
                  </a:lnTo>
                  <a:lnTo>
                    <a:pt x="6519"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123"/>
            <p:cNvSpPr/>
            <p:nvPr/>
          </p:nvSpPr>
          <p:spPr>
            <a:xfrm>
              <a:off x="6598919" y="1082039"/>
              <a:ext cx="60962" cy="30482"/>
            </a:xfrm>
            <a:custGeom>
              <a:avLst/>
              <a:gdLst/>
              <a:ahLst/>
              <a:cxnLst/>
              <a:rect l="0" t="0" r="0" b="0"/>
              <a:pathLst>
                <a:path w="60962" h="30482">
                  <a:moveTo>
                    <a:pt x="0" y="0"/>
                  </a:moveTo>
                  <a:lnTo>
                    <a:pt x="0" y="4046"/>
                  </a:lnTo>
                  <a:lnTo>
                    <a:pt x="847" y="5237"/>
                  </a:lnTo>
                  <a:lnTo>
                    <a:pt x="2258" y="6032"/>
                  </a:lnTo>
                  <a:lnTo>
                    <a:pt x="4046" y="6561"/>
                  </a:lnTo>
                  <a:lnTo>
                    <a:pt x="5237" y="7761"/>
                  </a:lnTo>
                  <a:lnTo>
                    <a:pt x="9407" y="15770"/>
                  </a:lnTo>
                  <a:lnTo>
                    <a:pt x="11351" y="18133"/>
                  </a:lnTo>
                  <a:lnTo>
                    <a:pt x="18028" y="20760"/>
                  </a:lnTo>
                  <a:lnTo>
                    <a:pt x="31307" y="24496"/>
                  </a:lnTo>
                  <a:lnTo>
                    <a:pt x="45965" y="28707"/>
                  </a:lnTo>
                  <a:lnTo>
                    <a:pt x="60961"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124"/>
            <p:cNvSpPr/>
            <p:nvPr/>
          </p:nvSpPr>
          <p:spPr>
            <a:xfrm>
              <a:off x="6257553" y="1082039"/>
              <a:ext cx="280408" cy="147855"/>
            </a:xfrm>
            <a:custGeom>
              <a:avLst/>
              <a:gdLst/>
              <a:ahLst/>
              <a:cxnLst/>
              <a:rect l="0" t="0" r="0" b="0"/>
              <a:pathLst>
                <a:path w="280408" h="147855">
                  <a:moveTo>
                    <a:pt x="89907" y="22861"/>
                  </a:moveTo>
                  <a:lnTo>
                    <a:pt x="71994" y="22861"/>
                  </a:lnTo>
                  <a:lnTo>
                    <a:pt x="60422" y="26906"/>
                  </a:lnTo>
                  <a:lnTo>
                    <a:pt x="44652" y="38299"/>
                  </a:lnTo>
                  <a:lnTo>
                    <a:pt x="22956" y="61647"/>
                  </a:lnTo>
                  <a:lnTo>
                    <a:pt x="1917" y="96391"/>
                  </a:lnTo>
                  <a:lnTo>
                    <a:pt x="0" y="105212"/>
                  </a:lnTo>
                  <a:lnTo>
                    <a:pt x="1406" y="114777"/>
                  </a:lnTo>
                  <a:lnTo>
                    <a:pt x="6957" y="127424"/>
                  </a:lnTo>
                  <a:lnTo>
                    <a:pt x="11553" y="132833"/>
                  </a:lnTo>
                  <a:lnTo>
                    <a:pt x="16418" y="135237"/>
                  </a:lnTo>
                  <a:lnTo>
                    <a:pt x="27963" y="136591"/>
                  </a:lnTo>
                  <a:lnTo>
                    <a:pt x="42107" y="132946"/>
                  </a:lnTo>
                  <a:lnTo>
                    <a:pt x="52978" y="126504"/>
                  </a:lnTo>
                  <a:lnTo>
                    <a:pt x="69473" y="110659"/>
                  </a:lnTo>
                  <a:lnTo>
                    <a:pt x="86286" y="86421"/>
                  </a:lnTo>
                  <a:lnTo>
                    <a:pt x="89430" y="67219"/>
                  </a:lnTo>
                  <a:lnTo>
                    <a:pt x="89902" y="45955"/>
                  </a:lnTo>
                  <a:lnTo>
                    <a:pt x="89906" y="53880"/>
                  </a:lnTo>
                  <a:lnTo>
                    <a:pt x="87649" y="60072"/>
                  </a:lnTo>
                  <a:lnTo>
                    <a:pt x="85861" y="62908"/>
                  </a:lnTo>
                  <a:lnTo>
                    <a:pt x="83346" y="74990"/>
                  </a:lnTo>
                  <a:lnTo>
                    <a:pt x="88579" y="99480"/>
                  </a:lnTo>
                  <a:lnTo>
                    <a:pt x="102713" y="131048"/>
                  </a:lnTo>
                  <a:lnTo>
                    <a:pt x="107734" y="138113"/>
                  </a:lnTo>
                  <a:lnTo>
                    <a:pt x="123411" y="146850"/>
                  </a:lnTo>
                  <a:lnTo>
                    <a:pt x="128330" y="147854"/>
                  </a:lnTo>
                  <a:lnTo>
                    <a:pt x="161135" y="142777"/>
                  </a:lnTo>
                  <a:lnTo>
                    <a:pt x="177616" y="136567"/>
                  </a:lnTo>
                  <a:lnTo>
                    <a:pt x="184768" y="130970"/>
                  </a:lnTo>
                  <a:lnTo>
                    <a:pt x="198908" y="108740"/>
                  </a:lnTo>
                  <a:lnTo>
                    <a:pt x="214348" y="72138"/>
                  </a:lnTo>
                  <a:lnTo>
                    <a:pt x="225559" y="44775"/>
                  </a:lnTo>
                  <a:lnTo>
                    <a:pt x="226620" y="36033"/>
                  </a:lnTo>
                  <a:lnTo>
                    <a:pt x="227616" y="35029"/>
                  </a:lnTo>
                  <a:lnTo>
                    <a:pt x="229126" y="35206"/>
                  </a:lnTo>
                  <a:lnTo>
                    <a:pt x="233588" y="37529"/>
                  </a:lnTo>
                  <a:lnTo>
                    <a:pt x="238407" y="41976"/>
                  </a:lnTo>
                  <a:lnTo>
                    <a:pt x="245196" y="52702"/>
                  </a:lnTo>
                  <a:lnTo>
                    <a:pt x="255733" y="86472"/>
                  </a:lnTo>
                  <a:lnTo>
                    <a:pt x="270571" y="115896"/>
                  </a:lnTo>
                  <a:lnTo>
                    <a:pt x="271310" y="120444"/>
                  </a:lnTo>
                  <a:lnTo>
                    <a:pt x="272649" y="123476"/>
                  </a:lnTo>
                  <a:lnTo>
                    <a:pt x="274388" y="125498"/>
                  </a:lnTo>
                  <a:lnTo>
                    <a:pt x="279217" y="128742"/>
                  </a:lnTo>
                  <a:lnTo>
                    <a:pt x="278767" y="129008"/>
                  </a:lnTo>
                  <a:lnTo>
                    <a:pt x="269696" y="129470"/>
                  </a:lnTo>
                  <a:lnTo>
                    <a:pt x="268186" y="127800"/>
                  </a:lnTo>
                  <a:lnTo>
                    <a:pt x="263506" y="115211"/>
                  </a:lnTo>
                  <a:lnTo>
                    <a:pt x="257055" y="102435"/>
                  </a:lnTo>
                  <a:lnTo>
                    <a:pt x="245629" y="68868"/>
                  </a:lnTo>
                  <a:lnTo>
                    <a:pt x="242501" y="32904"/>
                  </a:lnTo>
                  <a:lnTo>
                    <a:pt x="242436" y="29556"/>
                  </a:lnTo>
                  <a:lnTo>
                    <a:pt x="244622" y="23578"/>
                  </a:lnTo>
                  <a:lnTo>
                    <a:pt x="247569" y="18100"/>
                  </a:lnTo>
                  <a:lnTo>
                    <a:pt x="248879" y="12842"/>
                  </a:lnTo>
                  <a:lnTo>
                    <a:pt x="250921" y="11102"/>
                  </a:lnTo>
                  <a:lnTo>
                    <a:pt x="264109" y="6050"/>
                  </a:lnTo>
                  <a:lnTo>
                    <a:pt x="269777" y="2689"/>
                  </a:lnTo>
                  <a:lnTo>
                    <a:pt x="2804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125"/>
            <p:cNvSpPr/>
            <p:nvPr/>
          </p:nvSpPr>
          <p:spPr>
            <a:xfrm>
              <a:off x="6057900" y="1113110"/>
              <a:ext cx="152401" cy="151351"/>
            </a:xfrm>
            <a:custGeom>
              <a:avLst/>
              <a:gdLst/>
              <a:ahLst/>
              <a:cxnLst/>
              <a:rect l="0" t="0" r="0" b="0"/>
              <a:pathLst>
                <a:path w="152401" h="151351">
                  <a:moveTo>
                    <a:pt x="0" y="22269"/>
                  </a:moveTo>
                  <a:lnTo>
                    <a:pt x="0" y="26315"/>
                  </a:lnTo>
                  <a:lnTo>
                    <a:pt x="2258" y="30558"/>
                  </a:lnTo>
                  <a:lnTo>
                    <a:pt x="5236" y="35267"/>
                  </a:lnTo>
                  <a:lnTo>
                    <a:pt x="6914" y="43524"/>
                  </a:lnTo>
                  <a:lnTo>
                    <a:pt x="8257" y="56319"/>
                  </a:lnTo>
                  <a:lnTo>
                    <a:pt x="17014" y="93167"/>
                  </a:lnTo>
                  <a:lnTo>
                    <a:pt x="22346" y="126226"/>
                  </a:lnTo>
                  <a:lnTo>
                    <a:pt x="22518" y="129674"/>
                  </a:lnTo>
                  <a:lnTo>
                    <a:pt x="20449" y="135763"/>
                  </a:lnTo>
                  <a:lnTo>
                    <a:pt x="17555" y="141291"/>
                  </a:lnTo>
                  <a:lnTo>
                    <a:pt x="15330" y="151350"/>
                  </a:lnTo>
                  <a:lnTo>
                    <a:pt x="15240" y="118339"/>
                  </a:lnTo>
                  <a:lnTo>
                    <a:pt x="19285" y="86214"/>
                  </a:lnTo>
                  <a:lnTo>
                    <a:pt x="23000" y="53339"/>
                  </a:lnTo>
                  <a:lnTo>
                    <a:pt x="33373" y="18772"/>
                  </a:lnTo>
                  <a:lnTo>
                    <a:pt x="36699" y="10509"/>
                  </a:lnTo>
                  <a:lnTo>
                    <a:pt x="38012" y="9349"/>
                  </a:lnTo>
                  <a:lnTo>
                    <a:pt x="41730" y="8060"/>
                  </a:lnTo>
                  <a:lnTo>
                    <a:pt x="43060" y="8563"/>
                  </a:lnTo>
                  <a:lnTo>
                    <a:pt x="43946" y="9746"/>
                  </a:lnTo>
                  <a:lnTo>
                    <a:pt x="45778" y="13317"/>
                  </a:lnTo>
                  <a:lnTo>
                    <a:pt x="56222" y="29014"/>
                  </a:lnTo>
                  <a:lnTo>
                    <a:pt x="64589" y="62021"/>
                  </a:lnTo>
                  <a:lnTo>
                    <a:pt x="72274" y="95628"/>
                  </a:lnTo>
                  <a:lnTo>
                    <a:pt x="76191" y="128777"/>
                  </a:lnTo>
                  <a:lnTo>
                    <a:pt x="77046" y="93848"/>
                  </a:lnTo>
                  <a:lnTo>
                    <a:pt x="82231" y="61213"/>
                  </a:lnTo>
                  <a:lnTo>
                    <a:pt x="85607" y="40017"/>
                  </a:lnTo>
                  <a:lnTo>
                    <a:pt x="97319" y="2401"/>
                  </a:lnTo>
                  <a:lnTo>
                    <a:pt x="97899" y="1404"/>
                  </a:lnTo>
                  <a:lnTo>
                    <a:pt x="99132" y="739"/>
                  </a:lnTo>
                  <a:lnTo>
                    <a:pt x="102761" y="0"/>
                  </a:lnTo>
                  <a:lnTo>
                    <a:pt x="107195" y="1930"/>
                  </a:lnTo>
                  <a:lnTo>
                    <a:pt x="109564" y="3630"/>
                  </a:lnTo>
                  <a:lnTo>
                    <a:pt x="112194" y="10034"/>
                  </a:lnTo>
                  <a:lnTo>
                    <a:pt x="114210" y="17678"/>
                  </a:lnTo>
                  <a:lnTo>
                    <a:pt x="119259" y="28435"/>
                  </a:lnTo>
                  <a:lnTo>
                    <a:pt x="126923" y="62447"/>
                  </a:lnTo>
                  <a:lnTo>
                    <a:pt x="131644" y="98442"/>
                  </a:lnTo>
                  <a:lnTo>
                    <a:pt x="137279" y="116936"/>
                  </a:lnTo>
                  <a:lnTo>
                    <a:pt x="138933" y="118400"/>
                  </a:lnTo>
                  <a:lnTo>
                    <a:pt x="145305" y="122719"/>
                  </a:lnTo>
                  <a:lnTo>
                    <a:pt x="152400" y="1289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126"/>
            <p:cNvSpPr/>
            <p:nvPr/>
          </p:nvSpPr>
          <p:spPr>
            <a:xfrm>
              <a:off x="5974080" y="1066800"/>
              <a:ext cx="22860" cy="22861"/>
            </a:xfrm>
            <a:custGeom>
              <a:avLst/>
              <a:gdLst/>
              <a:ahLst/>
              <a:cxnLst/>
              <a:rect l="0" t="0" r="0" b="0"/>
              <a:pathLst>
                <a:path w="22860" h="22861">
                  <a:moveTo>
                    <a:pt x="22859" y="0"/>
                  </a:moveTo>
                  <a:lnTo>
                    <a:pt x="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127"/>
            <p:cNvSpPr/>
            <p:nvPr/>
          </p:nvSpPr>
          <p:spPr>
            <a:xfrm>
              <a:off x="5989319" y="1181100"/>
              <a:ext cx="7621" cy="121921"/>
            </a:xfrm>
            <a:custGeom>
              <a:avLst/>
              <a:gdLst/>
              <a:ahLst/>
              <a:cxnLst/>
              <a:rect l="0" t="0" r="0" b="0"/>
              <a:pathLst>
                <a:path w="7621" h="121921">
                  <a:moveTo>
                    <a:pt x="0" y="0"/>
                  </a:moveTo>
                  <a:lnTo>
                    <a:pt x="0" y="33465"/>
                  </a:lnTo>
                  <a:lnTo>
                    <a:pt x="0" y="68973"/>
                  </a:lnTo>
                  <a:lnTo>
                    <a:pt x="847" y="90709"/>
                  </a:lnTo>
                  <a:lnTo>
                    <a:pt x="762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105"/>
          <p:cNvGrpSpPr/>
          <p:nvPr/>
        </p:nvGrpSpPr>
        <p:grpSpPr>
          <a:xfrm>
            <a:off x="5364480" y="4709289"/>
            <a:ext cx="2057401" cy="874935"/>
            <a:chOff x="5364480" y="4709289"/>
            <a:chExt cx="2057401" cy="874935"/>
          </a:xfrm>
        </p:grpSpPr>
        <p:sp>
          <p:nvSpPr>
            <p:cNvPr id="29" name="SMARTInkShape-1128"/>
            <p:cNvSpPr/>
            <p:nvPr/>
          </p:nvSpPr>
          <p:spPr>
            <a:xfrm>
              <a:off x="7033260" y="5030713"/>
              <a:ext cx="388621" cy="188595"/>
            </a:xfrm>
            <a:custGeom>
              <a:avLst/>
              <a:gdLst/>
              <a:ahLst/>
              <a:cxnLst/>
              <a:rect l="0" t="0" r="0" b="0"/>
              <a:pathLst>
                <a:path w="388621" h="188595">
                  <a:moveTo>
                    <a:pt x="0" y="44206"/>
                  </a:moveTo>
                  <a:lnTo>
                    <a:pt x="0" y="62405"/>
                  </a:lnTo>
                  <a:lnTo>
                    <a:pt x="2257" y="67253"/>
                  </a:lnTo>
                  <a:lnTo>
                    <a:pt x="4045" y="69730"/>
                  </a:lnTo>
                  <a:lnTo>
                    <a:pt x="8288" y="72484"/>
                  </a:lnTo>
                  <a:lnTo>
                    <a:pt x="36044" y="81118"/>
                  </a:lnTo>
                  <a:lnTo>
                    <a:pt x="50943" y="81955"/>
                  </a:lnTo>
                  <a:lnTo>
                    <a:pt x="58766" y="79892"/>
                  </a:lnTo>
                  <a:lnTo>
                    <a:pt x="65912" y="77000"/>
                  </a:lnTo>
                  <a:lnTo>
                    <a:pt x="78608" y="74525"/>
                  </a:lnTo>
                  <a:lnTo>
                    <a:pt x="85172" y="70946"/>
                  </a:lnTo>
                  <a:lnTo>
                    <a:pt x="101495" y="50240"/>
                  </a:lnTo>
                  <a:lnTo>
                    <a:pt x="104375" y="42373"/>
                  </a:lnTo>
                  <a:lnTo>
                    <a:pt x="106544" y="19145"/>
                  </a:lnTo>
                  <a:lnTo>
                    <a:pt x="104362" y="13877"/>
                  </a:lnTo>
                  <a:lnTo>
                    <a:pt x="96061" y="3596"/>
                  </a:lnTo>
                  <a:lnTo>
                    <a:pt x="88978" y="757"/>
                  </a:lnTo>
                  <a:lnTo>
                    <a:pt x="84718" y="0"/>
                  </a:lnTo>
                  <a:lnTo>
                    <a:pt x="75470" y="1417"/>
                  </a:lnTo>
                  <a:lnTo>
                    <a:pt x="63001" y="6975"/>
                  </a:lnTo>
                  <a:lnTo>
                    <a:pt x="32693" y="34544"/>
                  </a:lnTo>
                  <a:lnTo>
                    <a:pt x="21728" y="49433"/>
                  </a:lnTo>
                  <a:lnTo>
                    <a:pt x="7804" y="82995"/>
                  </a:lnTo>
                  <a:lnTo>
                    <a:pt x="2312" y="105370"/>
                  </a:lnTo>
                  <a:lnTo>
                    <a:pt x="1874" y="119650"/>
                  </a:lnTo>
                  <a:lnTo>
                    <a:pt x="8492" y="142616"/>
                  </a:lnTo>
                  <a:lnTo>
                    <a:pt x="13934" y="153137"/>
                  </a:lnTo>
                  <a:lnTo>
                    <a:pt x="26518" y="167734"/>
                  </a:lnTo>
                  <a:lnTo>
                    <a:pt x="50947" y="183449"/>
                  </a:lnTo>
                  <a:lnTo>
                    <a:pt x="70128" y="187346"/>
                  </a:lnTo>
                  <a:lnTo>
                    <a:pt x="91898" y="184455"/>
                  </a:lnTo>
                  <a:lnTo>
                    <a:pt x="116774" y="175047"/>
                  </a:lnTo>
                  <a:lnTo>
                    <a:pt x="154154" y="148015"/>
                  </a:lnTo>
                  <a:lnTo>
                    <a:pt x="191504" y="111739"/>
                  </a:lnTo>
                  <a:lnTo>
                    <a:pt x="202050" y="100381"/>
                  </a:lnTo>
                  <a:lnTo>
                    <a:pt x="205697" y="90062"/>
                  </a:lnTo>
                  <a:lnTo>
                    <a:pt x="204891" y="116420"/>
                  </a:lnTo>
                  <a:lnTo>
                    <a:pt x="196332" y="150950"/>
                  </a:lnTo>
                  <a:lnTo>
                    <a:pt x="187607" y="171219"/>
                  </a:lnTo>
                  <a:lnTo>
                    <a:pt x="182722" y="176856"/>
                  </a:lnTo>
                  <a:lnTo>
                    <a:pt x="180235" y="178360"/>
                  </a:lnTo>
                  <a:lnTo>
                    <a:pt x="178577" y="180209"/>
                  </a:lnTo>
                  <a:lnTo>
                    <a:pt x="175389" y="188594"/>
                  </a:lnTo>
                  <a:lnTo>
                    <a:pt x="175263" y="167019"/>
                  </a:lnTo>
                  <a:lnTo>
                    <a:pt x="192426" y="131481"/>
                  </a:lnTo>
                  <a:lnTo>
                    <a:pt x="216206" y="96998"/>
                  </a:lnTo>
                  <a:lnTo>
                    <a:pt x="244401" y="71003"/>
                  </a:lnTo>
                  <a:lnTo>
                    <a:pt x="266866" y="58826"/>
                  </a:lnTo>
                  <a:lnTo>
                    <a:pt x="293654" y="53900"/>
                  </a:lnTo>
                  <a:lnTo>
                    <a:pt x="323041" y="56486"/>
                  </a:lnTo>
                  <a:lnTo>
                    <a:pt x="347620" y="62647"/>
                  </a:lnTo>
                  <a:lnTo>
                    <a:pt x="388620" y="746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129"/>
            <p:cNvSpPr/>
            <p:nvPr/>
          </p:nvSpPr>
          <p:spPr>
            <a:xfrm>
              <a:off x="6865619" y="5036819"/>
              <a:ext cx="121750" cy="143987"/>
            </a:xfrm>
            <a:custGeom>
              <a:avLst/>
              <a:gdLst/>
              <a:ahLst/>
              <a:cxnLst/>
              <a:rect l="0" t="0" r="0" b="0"/>
              <a:pathLst>
                <a:path w="121750" h="143987">
                  <a:moveTo>
                    <a:pt x="106681" y="0"/>
                  </a:moveTo>
                  <a:lnTo>
                    <a:pt x="72631" y="847"/>
                  </a:lnTo>
                  <a:lnTo>
                    <a:pt x="40298" y="9408"/>
                  </a:lnTo>
                  <a:lnTo>
                    <a:pt x="37026" y="11352"/>
                  </a:lnTo>
                  <a:lnTo>
                    <a:pt x="34845" y="13495"/>
                  </a:lnTo>
                  <a:lnTo>
                    <a:pt x="30926" y="19709"/>
                  </a:lnTo>
                  <a:lnTo>
                    <a:pt x="27009" y="21460"/>
                  </a:lnTo>
                  <a:lnTo>
                    <a:pt x="25627" y="22773"/>
                  </a:lnTo>
                  <a:lnTo>
                    <a:pt x="24090" y="26491"/>
                  </a:lnTo>
                  <a:lnTo>
                    <a:pt x="24527" y="28667"/>
                  </a:lnTo>
                  <a:lnTo>
                    <a:pt x="29187" y="35776"/>
                  </a:lnTo>
                  <a:lnTo>
                    <a:pt x="36776" y="43244"/>
                  </a:lnTo>
                  <a:lnTo>
                    <a:pt x="73807" y="67549"/>
                  </a:lnTo>
                  <a:lnTo>
                    <a:pt x="108382" y="89538"/>
                  </a:lnTo>
                  <a:lnTo>
                    <a:pt x="117533" y="101696"/>
                  </a:lnTo>
                  <a:lnTo>
                    <a:pt x="120621" y="111036"/>
                  </a:lnTo>
                  <a:lnTo>
                    <a:pt x="121749" y="124365"/>
                  </a:lnTo>
                  <a:lnTo>
                    <a:pt x="120113" y="126937"/>
                  </a:lnTo>
                  <a:lnTo>
                    <a:pt x="113779" y="132052"/>
                  </a:lnTo>
                  <a:lnTo>
                    <a:pt x="107577" y="134890"/>
                  </a:lnTo>
                  <a:lnTo>
                    <a:pt x="72551" y="143986"/>
                  </a:lnTo>
                  <a:lnTo>
                    <a:pt x="53105" y="143698"/>
                  </a:lnTo>
                  <a:lnTo>
                    <a:pt x="16811" y="133420"/>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130"/>
            <p:cNvSpPr/>
            <p:nvPr/>
          </p:nvSpPr>
          <p:spPr>
            <a:xfrm>
              <a:off x="6729972" y="5059680"/>
              <a:ext cx="108685" cy="140459"/>
            </a:xfrm>
            <a:custGeom>
              <a:avLst/>
              <a:gdLst/>
              <a:ahLst/>
              <a:cxnLst/>
              <a:rect l="0" t="0" r="0" b="0"/>
              <a:pathLst>
                <a:path w="108685" h="140459">
                  <a:moveTo>
                    <a:pt x="74688" y="15239"/>
                  </a:moveTo>
                  <a:lnTo>
                    <a:pt x="56775" y="15239"/>
                  </a:lnTo>
                  <a:lnTo>
                    <a:pt x="51769" y="17497"/>
                  </a:lnTo>
                  <a:lnTo>
                    <a:pt x="33883" y="29083"/>
                  </a:lnTo>
                  <a:lnTo>
                    <a:pt x="16475" y="56203"/>
                  </a:lnTo>
                  <a:lnTo>
                    <a:pt x="1893" y="86388"/>
                  </a:lnTo>
                  <a:lnTo>
                    <a:pt x="0" y="96532"/>
                  </a:lnTo>
                  <a:lnTo>
                    <a:pt x="1418" y="106686"/>
                  </a:lnTo>
                  <a:lnTo>
                    <a:pt x="6976" y="119663"/>
                  </a:lnTo>
                  <a:lnTo>
                    <a:pt x="16439" y="131634"/>
                  </a:lnTo>
                  <a:lnTo>
                    <a:pt x="27984" y="139567"/>
                  </a:lnTo>
                  <a:lnTo>
                    <a:pt x="32545" y="140458"/>
                  </a:lnTo>
                  <a:lnTo>
                    <a:pt x="57044" y="137761"/>
                  </a:lnTo>
                  <a:lnTo>
                    <a:pt x="67127" y="132911"/>
                  </a:lnTo>
                  <a:lnTo>
                    <a:pt x="91629" y="111200"/>
                  </a:lnTo>
                  <a:lnTo>
                    <a:pt x="98586" y="101351"/>
                  </a:lnTo>
                  <a:lnTo>
                    <a:pt x="108635" y="71098"/>
                  </a:lnTo>
                  <a:lnTo>
                    <a:pt x="108684" y="60950"/>
                  </a:lnTo>
                  <a:lnTo>
                    <a:pt x="94768" y="25399"/>
                  </a:lnTo>
                  <a:lnTo>
                    <a:pt x="79747" y="5525"/>
                  </a:lnTo>
                  <a:lnTo>
                    <a:pt x="74679" y="2456"/>
                  </a:lnTo>
                  <a:lnTo>
                    <a:pt x="670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131"/>
            <p:cNvSpPr/>
            <p:nvPr/>
          </p:nvSpPr>
          <p:spPr>
            <a:xfrm>
              <a:off x="6598919" y="5055987"/>
              <a:ext cx="117662" cy="117860"/>
            </a:xfrm>
            <a:custGeom>
              <a:avLst/>
              <a:gdLst/>
              <a:ahLst/>
              <a:cxnLst/>
              <a:rect l="0" t="0" r="0" b="0"/>
              <a:pathLst>
                <a:path w="117662" h="117860">
                  <a:moveTo>
                    <a:pt x="7620" y="41793"/>
                  </a:moveTo>
                  <a:lnTo>
                    <a:pt x="7620" y="35231"/>
                  </a:lnTo>
                  <a:lnTo>
                    <a:pt x="2383" y="28298"/>
                  </a:lnTo>
                  <a:lnTo>
                    <a:pt x="706" y="21237"/>
                  </a:lnTo>
                  <a:lnTo>
                    <a:pt x="314" y="16288"/>
                  </a:lnTo>
                  <a:lnTo>
                    <a:pt x="1056" y="14629"/>
                  </a:lnTo>
                  <a:lnTo>
                    <a:pt x="2397" y="13524"/>
                  </a:lnTo>
                  <a:lnTo>
                    <a:pt x="6146" y="11449"/>
                  </a:lnTo>
                  <a:lnTo>
                    <a:pt x="10634" y="7704"/>
                  </a:lnTo>
                  <a:lnTo>
                    <a:pt x="17708" y="5476"/>
                  </a:lnTo>
                  <a:lnTo>
                    <a:pt x="31211" y="1963"/>
                  </a:lnTo>
                  <a:lnTo>
                    <a:pt x="36048" y="0"/>
                  </a:lnTo>
                  <a:lnTo>
                    <a:pt x="45937" y="75"/>
                  </a:lnTo>
                  <a:lnTo>
                    <a:pt x="81293" y="7526"/>
                  </a:lnTo>
                  <a:lnTo>
                    <a:pt x="95520" y="16648"/>
                  </a:lnTo>
                  <a:lnTo>
                    <a:pt x="103844" y="24935"/>
                  </a:lnTo>
                  <a:lnTo>
                    <a:pt x="116802" y="47328"/>
                  </a:lnTo>
                  <a:lnTo>
                    <a:pt x="117661" y="52257"/>
                  </a:lnTo>
                  <a:lnTo>
                    <a:pt x="116359" y="62248"/>
                  </a:lnTo>
                  <a:lnTo>
                    <a:pt x="108624" y="81612"/>
                  </a:lnTo>
                  <a:lnTo>
                    <a:pt x="103875" y="88560"/>
                  </a:lnTo>
                  <a:lnTo>
                    <a:pt x="87845" y="99918"/>
                  </a:lnTo>
                  <a:lnTo>
                    <a:pt x="58328" y="114580"/>
                  </a:lnTo>
                  <a:lnTo>
                    <a:pt x="21822" y="117859"/>
                  </a:lnTo>
                  <a:lnTo>
                    <a:pt x="15908" y="115676"/>
                  </a:lnTo>
                  <a:lnTo>
                    <a:pt x="10457" y="112730"/>
                  </a:lnTo>
                  <a:lnTo>
                    <a:pt x="5212" y="111420"/>
                  </a:lnTo>
                  <a:lnTo>
                    <a:pt x="3475" y="110224"/>
                  </a:lnTo>
                  <a:lnTo>
                    <a:pt x="2316" y="108580"/>
                  </a:lnTo>
                  <a:lnTo>
                    <a:pt x="0" y="1027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132"/>
            <p:cNvSpPr/>
            <p:nvPr/>
          </p:nvSpPr>
          <p:spPr>
            <a:xfrm>
              <a:off x="6560819" y="5090160"/>
              <a:ext cx="53342" cy="236221"/>
            </a:xfrm>
            <a:custGeom>
              <a:avLst/>
              <a:gdLst/>
              <a:ahLst/>
              <a:cxnLst/>
              <a:rect l="0" t="0" r="0" b="0"/>
              <a:pathLst>
                <a:path w="53342" h="236221">
                  <a:moveTo>
                    <a:pt x="53341" y="0"/>
                  </a:moveTo>
                  <a:lnTo>
                    <a:pt x="53341" y="4045"/>
                  </a:lnTo>
                  <a:lnTo>
                    <a:pt x="51082" y="8288"/>
                  </a:lnTo>
                  <a:lnTo>
                    <a:pt x="49295" y="10606"/>
                  </a:lnTo>
                  <a:lnTo>
                    <a:pt x="47309" y="17696"/>
                  </a:lnTo>
                  <a:lnTo>
                    <a:pt x="43602" y="54224"/>
                  </a:lnTo>
                  <a:lnTo>
                    <a:pt x="39188" y="88039"/>
                  </a:lnTo>
                  <a:lnTo>
                    <a:pt x="34377" y="117337"/>
                  </a:lnTo>
                  <a:lnTo>
                    <a:pt x="27590" y="147467"/>
                  </a:lnTo>
                  <a:lnTo>
                    <a:pt x="20217" y="177844"/>
                  </a:lnTo>
                  <a:lnTo>
                    <a:pt x="9865" y="212027"/>
                  </a:lnTo>
                  <a:lnTo>
                    <a:pt x="7772" y="222080"/>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133"/>
            <p:cNvSpPr/>
            <p:nvPr/>
          </p:nvSpPr>
          <p:spPr>
            <a:xfrm>
              <a:off x="6332228" y="5067895"/>
              <a:ext cx="182873" cy="166585"/>
            </a:xfrm>
            <a:custGeom>
              <a:avLst/>
              <a:gdLst/>
              <a:ahLst/>
              <a:cxnLst/>
              <a:rect l="0" t="0" r="0" b="0"/>
              <a:pathLst>
                <a:path w="182873" h="166585">
                  <a:moveTo>
                    <a:pt x="22852" y="29885"/>
                  </a:moveTo>
                  <a:lnTo>
                    <a:pt x="22005" y="48965"/>
                  </a:lnTo>
                  <a:lnTo>
                    <a:pt x="16290" y="73236"/>
                  </a:lnTo>
                  <a:lnTo>
                    <a:pt x="13113" y="106776"/>
                  </a:lnTo>
                  <a:lnTo>
                    <a:pt x="7933" y="144813"/>
                  </a:lnTo>
                  <a:lnTo>
                    <a:pt x="5496" y="150955"/>
                  </a:lnTo>
                  <a:lnTo>
                    <a:pt x="2438" y="156507"/>
                  </a:lnTo>
                  <a:lnTo>
                    <a:pt x="87" y="166584"/>
                  </a:lnTo>
                  <a:lnTo>
                    <a:pt x="0" y="156398"/>
                  </a:lnTo>
                  <a:lnTo>
                    <a:pt x="2253" y="151588"/>
                  </a:lnTo>
                  <a:lnTo>
                    <a:pt x="4039" y="149120"/>
                  </a:lnTo>
                  <a:lnTo>
                    <a:pt x="14332" y="112395"/>
                  </a:lnTo>
                  <a:lnTo>
                    <a:pt x="32057" y="75432"/>
                  </a:lnTo>
                  <a:lnTo>
                    <a:pt x="54728" y="40475"/>
                  </a:lnTo>
                  <a:lnTo>
                    <a:pt x="63152" y="28977"/>
                  </a:lnTo>
                  <a:lnTo>
                    <a:pt x="70678" y="25248"/>
                  </a:lnTo>
                  <a:lnTo>
                    <a:pt x="97694" y="22439"/>
                  </a:lnTo>
                  <a:lnTo>
                    <a:pt x="100687" y="23227"/>
                  </a:lnTo>
                  <a:lnTo>
                    <a:pt x="102681" y="24600"/>
                  </a:lnTo>
                  <a:lnTo>
                    <a:pt x="109929" y="36931"/>
                  </a:lnTo>
                  <a:lnTo>
                    <a:pt x="112999" y="50787"/>
                  </a:lnTo>
                  <a:lnTo>
                    <a:pt x="114178" y="87297"/>
                  </a:lnTo>
                  <a:lnTo>
                    <a:pt x="113422" y="108425"/>
                  </a:lnTo>
                  <a:lnTo>
                    <a:pt x="106529" y="133004"/>
                  </a:lnTo>
                  <a:lnTo>
                    <a:pt x="99393" y="143699"/>
                  </a:lnTo>
                  <a:lnTo>
                    <a:pt x="99152" y="139995"/>
                  </a:lnTo>
                  <a:lnTo>
                    <a:pt x="101354" y="135832"/>
                  </a:lnTo>
                  <a:lnTo>
                    <a:pt x="104308" y="131158"/>
                  </a:lnTo>
                  <a:lnTo>
                    <a:pt x="117186" y="96500"/>
                  </a:lnTo>
                  <a:lnTo>
                    <a:pt x="129578" y="63879"/>
                  </a:lnTo>
                  <a:lnTo>
                    <a:pt x="135478" y="47533"/>
                  </a:lnTo>
                  <a:lnTo>
                    <a:pt x="159542" y="9572"/>
                  </a:lnTo>
                  <a:lnTo>
                    <a:pt x="164883" y="3924"/>
                  </a:lnTo>
                  <a:lnTo>
                    <a:pt x="173719" y="0"/>
                  </a:lnTo>
                  <a:lnTo>
                    <a:pt x="176828" y="1926"/>
                  </a:lnTo>
                  <a:lnTo>
                    <a:pt x="178842" y="3626"/>
                  </a:lnTo>
                  <a:lnTo>
                    <a:pt x="181080" y="7772"/>
                  </a:lnTo>
                  <a:lnTo>
                    <a:pt x="182517" y="21378"/>
                  </a:lnTo>
                  <a:lnTo>
                    <a:pt x="182840" y="54395"/>
                  </a:lnTo>
                  <a:lnTo>
                    <a:pt x="182868" y="92049"/>
                  </a:lnTo>
                  <a:lnTo>
                    <a:pt x="182024" y="115479"/>
                  </a:lnTo>
                  <a:lnTo>
                    <a:pt x="175565" y="146248"/>
                  </a:lnTo>
                  <a:lnTo>
                    <a:pt x="176308" y="148101"/>
                  </a:lnTo>
                  <a:lnTo>
                    <a:pt x="177649" y="149336"/>
                  </a:lnTo>
                  <a:lnTo>
                    <a:pt x="182872" y="1518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134"/>
            <p:cNvSpPr/>
            <p:nvPr/>
          </p:nvSpPr>
          <p:spPr>
            <a:xfrm>
              <a:off x="6181418" y="5097780"/>
              <a:ext cx="127485" cy="148072"/>
            </a:xfrm>
            <a:custGeom>
              <a:avLst/>
              <a:gdLst/>
              <a:ahLst/>
              <a:cxnLst/>
              <a:rect l="0" t="0" r="0" b="0"/>
              <a:pathLst>
                <a:path w="127485" h="148072">
                  <a:moveTo>
                    <a:pt x="89842" y="30480"/>
                  </a:moveTo>
                  <a:lnTo>
                    <a:pt x="89842" y="19873"/>
                  </a:lnTo>
                  <a:lnTo>
                    <a:pt x="88995" y="18329"/>
                  </a:lnTo>
                  <a:lnTo>
                    <a:pt x="87584" y="17299"/>
                  </a:lnTo>
                  <a:lnTo>
                    <a:pt x="85796" y="16613"/>
                  </a:lnTo>
                  <a:lnTo>
                    <a:pt x="84605" y="15308"/>
                  </a:lnTo>
                  <a:lnTo>
                    <a:pt x="80435" y="7131"/>
                  </a:lnTo>
                  <a:lnTo>
                    <a:pt x="78490" y="4754"/>
                  </a:lnTo>
                  <a:lnTo>
                    <a:pt x="74073" y="2112"/>
                  </a:lnTo>
                  <a:lnTo>
                    <a:pt x="64337" y="417"/>
                  </a:lnTo>
                  <a:lnTo>
                    <a:pt x="56791" y="123"/>
                  </a:lnTo>
                  <a:lnTo>
                    <a:pt x="51727" y="2312"/>
                  </a:lnTo>
                  <a:lnTo>
                    <a:pt x="41579" y="10616"/>
                  </a:lnTo>
                  <a:lnTo>
                    <a:pt x="18565" y="47047"/>
                  </a:lnTo>
                  <a:lnTo>
                    <a:pt x="3795" y="83995"/>
                  </a:lnTo>
                  <a:lnTo>
                    <a:pt x="0" y="102687"/>
                  </a:lnTo>
                  <a:lnTo>
                    <a:pt x="1370" y="113654"/>
                  </a:lnTo>
                  <a:lnTo>
                    <a:pt x="6901" y="127091"/>
                  </a:lnTo>
                  <a:lnTo>
                    <a:pt x="12339" y="133531"/>
                  </a:lnTo>
                  <a:lnTo>
                    <a:pt x="30414" y="147176"/>
                  </a:lnTo>
                  <a:lnTo>
                    <a:pt x="34983" y="148071"/>
                  </a:lnTo>
                  <a:lnTo>
                    <a:pt x="63740" y="145380"/>
                  </a:lnTo>
                  <a:lnTo>
                    <a:pt x="74290" y="140531"/>
                  </a:lnTo>
                  <a:lnTo>
                    <a:pt x="102796" y="119958"/>
                  </a:lnTo>
                  <a:lnTo>
                    <a:pt x="117481" y="95415"/>
                  </a:lnTo>
                  <a:lnTo>
                    <a:pt x="126396" y="68570"/>
                  </a:lnTo>
                  <a:lnTo>
                    <a:pt x="127484" y="55124"/>
                  </a:lnTo>
                  <a:lnTo>
                    <a:pt x="123761" y="40416"/>
                  </a:lnTo>
                  <a:lnTo>
                    <a:pt x="105018" y="9398"/>
                  </a:lnTo>
                  <a:lnTo>
                    <a:pt x="974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135"/>
            <p:cNvSpPr/>
            <p:nvPr/>
          </p:nvSpPr>
          <p:spPr>
            <a:xfrm>
              <a:off x="6065775" y="5068460"/>
              <a:ext cx="106426" cy="172554"/>
            </a:xfrm>
            <a:custGeom>
              <a:avLst/>
              <a:gdLst/>
              <a:ahLst/>
              <a:cxnLst/>
              <a:rect l="0" t="0" r="0" b="0"/>
              <a:pathLst>
                <a:path w="106426" h="172554">
                  <a:moveTo>
                    <a:pt x="98805" y="21700"/>
                  </a:moveTo>
                  <a:lnTo>
                    <a:pt x="98805" y="10348"/>
                  </a:lnTo>
                  <a:lnTo>
                    <a:pt x="97958" y="9052"/>
                  </a:lnTo>
                  <a:lnTo>
                    <a:pt x="96547" y="8188"/>
                  </a:lnTo>
                  <a:lnTo>
                    <a:pt x="94759" y="7612"/>
                  </a:lnTo>
                  <a:lnTo>
                    <a:pt x="84937" y="0"/>
                  </a:lnTo>
                  <a:lnTo>
                    <a:pt x="83634" y="460"/>
                  </a:lnTo>
                  <a:lnTo>
                    <a:pt x="46785" y="28333"/>
                  </a:lnTo>
                  <a:lnTo>
                    <a:pt x="28475" y="60673"/>
                  </a:lnTo>
                  <a:lnTo>
                    <a:pt x="6288" y="92778"/>
                  </a:lnTo>
                  <a:lnTo>
                    <a:pt x="1037" y="118995"/>
                  </a:lnTo>
                  <a:lnTo>
                    <a:pt x="0" y="140731"/>
                  </a:lnTo>
                  <a:lnTo>
                    <a:pt x="2116" y="148827"/>
                  </a:lnTo>
                  <a:lnTo>
                    <a:pt x="3866" y="152171"/>
                  </a:lnTo>
                  <a:lnTo>
                    <a:pt x="10325" y="158145"/>
                  </a:lnTo>
                  <a:lnTo>
                    <a:pt x="28270" y="168879"/>
                  </a:lnTo>
                  <a:lnTo>
                    <a:pt x="43097" y="172553"/>
                  </a:lnTo>
                  <a:lnTo>
                    <a:pt x="53161" y="171155"/>
                  </a:lnTo>
                  <a:lnTo>
                    <a:pt x="70605" y="167865"/>
                  </a:lnTo>
                  <a:lnTo>
                    <a:pt x="82885" y="166249"/>
                  </a:lnTo>
                  <a:lnTo>
                    <a:pt x="94558" y="160578"/>
                  </a:lnTo>
                  <a:lnTo>
                    <a:pt x="106425" y="151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136"/>
            <p:cNvSpPr/>
            <p:nvPr/>
          </p:nvSpPr>
          <p:spPr>
            <a:xfrm>
              <a:off x="5876190" y="5029654"/>
              <a:ext cx="135513" cy="201081"/>
            </a:xfrm>
            <a:custGeom>
              <a:avLst/>
              <a:gdLst/>
              <a:ahLst/>
              <a:cxnLst/>
              <a:rect l="0" t="0" r="0" b="0"/>
              <a:pathLst>
                <a:path w="135513" h="201081">
                  <a:moveTo>
                    <a:pt x="6449" y="75746"/>
                  </a:moveTo>
                  <a:lnTo>
                    <a:pt x="6449" y="87097"/>
                  </a:lnTo>
                  <a:lnTo>
                    <a:pt x="8707" y="91515"/>
                  </a:lnTo>
                  <a:lnTo>
                    <a:pt x="10494" y="93879"/>
                  </a:lnTo>
                  <a:lnTo>
                    <a:pt x="14738" y="96505"/>
                  </a:lnTo>
                  <a:lnTo>
                    <a:pt x="24146" y="97983"/>
                  </a:lnTo>
                  <a:lnTo>
                    <a:pt x="43023" y="97677"/>
                  </a:lnTo>
                  <a:lnTo>
                    <a:pt x="77101" y="85601"/>
                  </a:lnTo>
                  <a:lnTo>
                    <a:pt x="111631" y="65573"/>
                  </a:lnTo>
                  <a:lnTo>
                    <a:pt x="118954" y="58243"/>
                  </a:lnTo>
                  <a:lnTo>
                    <a:pt x="132367" y="40044"/>
                  </a:lnTo>
                  <a:lnTo>
                    <a:pt x="135512" y="21017"/>
                  </a:lnTo>
                  <a:lnTo>
                    <a:pt x="133520" y="15297"/>
                  </a:lnTo>
                  <a:lnTo>
                    <a:pt x="125342" y="4727"/>
                  </a:lnTo>
                  <a:lnTo>
                    <a:pt x="118275" y="1848"/>
                  </a:lnTo>
                  <a:lnTo>
                    <a:pt x="103986" y="0"/>
                  </a:lnTo>
                  <a:lnTo>
                    <a:pt x="73167" y="10191"/>
                  </a:lnTo>
                  <a:lnTo>
                    <a:pt x="50265" y="26045"/>
                  </a:lnTo>
                  <a:lnTo>
                    <a:pt x="24313" y="54536"/>
                  </a:lnTo>
                  <a:lnTo>
                    <a:pt x="10010" y="88928"/>
                  </a:lnTo>
                  <a:lnTo>
                    <a:pt x="469" y="124769"/>
                  </a:lnTo>
                  <a:lnTo>
                    <a:pt x="0" y="151751"/>
                  </a:lnTo>
                  <a:lnTo>
                    <a:pt x="3019" y="163430"/>
                  </a:lnTo>
                  <a:lnTo>
                    <a:pt x="9440" y="172008"/>
                  </a:lnTo>
                  <a:lnTo>
                    <a:pt x="17092" y="179489"/>
                  </a:lnTo>
                  <a:lnTo>
                    <a:pt x="23315" y="188458"/>
                  </a:lnTo>
                  <a:lnTo>
                    <a:pt x="27853" y="191528"/>
                  </a:lnTo>
                  <a:lnTo>
                    <a:pt x="56556" y="200902"/>
                  </a:lnTo>
                  <a:lnTo>
                    <a:pt x="67101" y="201080"/>
                  </a:lnTo>
                  <a:lnTo>
                    <a:pt x="102952" y="193820"/>
                  </a:lnTo>
                  <a:lnTo>
                    <a:pt x="113129" y="1900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137"/>
            <p:cNvSpPr/>
            <p:nvPr/>
          </p:nvSpPr>
          <p:spPr>
            <a:xfrm>
              <a:off x="5632239" y="4916044"/>
              <a:ext cx="195944" cy="287191"/>
            </a:xfrm>
            <a:custGeom>
              <a:avLst/>
              <a:gdLst/>
              <a:ahLst/>
              <a:cxnLst/>
              <a:rect l="0" t="0" r="0" b="0"/>
              <a:pathLst>
                <a:path w="195944" h="287191">
                  <a:moveTo>
                    <a:pt x="6561" y="59816"/>
                  </a:moveTo>
                  <a:lnTo>
                    <a:pt x="6561" y="49209"/>
                  </a:lnTo>
                  <a:lnTo>
                    <a:pt x="4303" y="44378"/>
                  </a:lnTo>
                  <a:lnTo>
                    <a:pt x="1324" y="39408"/>
                  </a:lnTo>
                  <a:lnTo>
                    <a:pt x="0" y="34377"/>
                  </a:lnTo>
                  <a:lnTo>
                    <a:pt x="493" y="31850"/>
                  </a:lnTo>
                  <a:lnTo>
                    <a:pt x="5233" y="24248"/>
                  </a:lnTo>
                  <a:lnTo>
                    <a:pt x="12847" y="16633"/>
                  </a:lnTo>
                  <a:lnTo>
                    <a:pt x="34994" y="3935"/>
                  </a:lnTo>
                  <a:lnTo>
                    <a:pt x="49887" y="361"/>
                  </a:lnTo>
                  <a:lnTo>
                    <a:pt x="70936" y="0"/>
                  </a:lnTo>
                  <a:lnTo>
                    <a:pt x="106070" y="9501"/>
                  </a:lnTo>
                  <a:lnTo>
                    <a:pt x="143779" y="24037"/>
                  </a:lnTo>
                  <a:lnTo>
                    <a:pt x="158140" y="33754"/>
                  </a:lnTo>
                  <a:lnTo>
                    <a:pt x="174898" y="53504"/>
                  </a:lnTo>
                  <a:lnTo>
                    <a:pt x="191403" y="90468"/>
                  </a:lnTo>
                  <a:lnTo>
                    <a:pt x="195943" y="121656"/>
                  </a:lnTo>
                  <a:lnTo>
                    <a:pt x="195036" y="148882"/>
                  </a:lnTo>
                  <a:lnTo>
                    <a:pt x="180417" y="181266"/>
                  </a:lnTo>
                  <a:lnTo>
                    <a:pt x="157178" y="212123"/>
                  </a:lnTo>
                  <a:lnTo>
                    <a:pt x="128129" y="240984"/>
                  </a:lnTo>
                  <a:lnTo>
                    <a:pt x="90334" y="263626"/>
                  </a:lnTo>
                  <a:lnTo>
                    <a:pt x="60738" y="276526"/>
                  </a:lnTo>
                  <a:lnTo>
                    <a:pt x="39965" y="282210"/>
                  </a:lnTo>
                  <a:lnTo>
                    <a:pt x="33260" y="285657"/>
                  </a:lnTo>
                  <a:lnTo>
                    <a:pt x="27458" y="287190"/>
                  </a:lnTo>
                  <a:lnTo>
                    <a:pt x="24726" y="286751"/>
                  </a:lnTo>
                  <a:lnTo>
                    <a:pt x="14180" y="2807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138"/>
            <p:cNvSpPr/>
            <p:nvPr/>
          </p:nvSpPr>
          <p:spPr>
            <a:xfrm>
              <a:off x="5600700" y="5082539"/>
              <a:ext cx="53340" cy="201118"/>
            </a:xfrm>
            <a:custGeom>
              <a:avLst/>
              <a:gdLst/>
              <a:ahLst/>
              <a:cxnLst/>
              <a:rect l="0" t="0" r="0" b="0"/>
              <a:pathLst>
                <a:path w="53340" h="201118">
                  <a:moveTo>
                    <a:pt x="53339" y="0"/>
                  </a:moveTo>
                  <a:lnTo>
                    <a:pt x="53339" y="4045"/>
                  </a:lnTo>
                  <a:lnTo>
                    <a:pt x="40159" y="40615"/>
                  </a:lnTo>
                  <a:lnTo>
                    <a:pt x="36452" y="59448"/>
                  </a:lnTo>
                  <a:lnTo>
                    <a:pt x="32249" y="78010"/>
                  </a:lnTo>
                  <a:lnTo>
                    <a:pt x="26784" y="111083"/>
                  </a:lnTo>
                  <a:lnTo>
                    <a:pt x="18398" y="144145"/>
                  </a:lnTo>
                  <a:lnTo>
                    <a:pt x="11610" y="178752"/>
                  </a:lnTo>
                  <a:lnTo>
                    <a:pt x="7561" y="194263"/>
                  </a:lnTo>
                  <a:lnTo>
                    <a:pt x="3925" y="200075"/>
                  </a:lnTo>
                  <a:lnTo>
                    <a:pt x="2616" y="201117"/>
                  </a:lnTo>
                  <a:lnTo>
                    <a:pt x="1744" y="200965"/>
                  </a:lnTo>
                  <a:lnTo>
                    <a:pt x="344" y="198682"/>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139"/>
            <p:cNvSpPr/>
            <p:nvPr/>
          </p:nvSpPr>
          <p:spPr>
            <a:xfrm>
              <a:off x="5364480" y="4709289"/>
              <a:ext cx="1683550" cy="874935"/>
            </a:xfrm>
            <a:custGeom>
              <a:avLst/>
              <a:gdLst/>
              <a:ahLst/>
              <a:cxnLst/>
              <a:rect l="0" t="0" r="0" b="0"/>
              <a:pathLst>
                <a:path w="1683550" h="874935">
                  <a:moveTo>
                    <a:pt x="0" y="22730"/>
                  </a:moveTo>
                  <a:lnTo>
                    <a:pt x="0" y="2082"/>
                  </a:lnTo>
                  <a:lnTo>
                    <a:pt x="1693" y="1345"/>
                  </a:lnTo>
                  <a:lnTo>
                    <a:pt x="32924" y="0"/>
                  </a:lnTo>
                  <a:lnTo>
                    <a:pt x="60743" y="756"/>
                  </a:lnTo>
                  <a:lnTo>
                    <a:pt x="96267" y="5965"/>
                  </a:lnTo>
                  <a:lnTo>
                    <a:pt x="124065" y="10481"/>
                  </a:lnTo>
                  <a:lnTo>
                    <a:pt x="153353" y="13053"/>
                  </a:lnTo>
                  <a:lnTo>
                    <a:pt x="184150" y="15043"/>
                  </a:lnTo>
                  <a:lnTo>
                    <a:pt x="217594" y="18749"/>
                  </a:lnTo>
                  <a:lnTo>
                    <a:pt x="254470" y="23219"/>
                  </a:lnTo>
                  <a:lnTo>
                    <a:pt x="273786" y="25596"/>
                  </a:lnTo>
                  <a:lnTo>
                    <a:pt x="293438" y="28028"/>
                  </a:lnTo>
                  <a:lnTo>
                    <a:pt x="313312" y="30495"/>
                  </a:lnTo>
                  <a:lnTo>
                    <a:pt x="333335" y="32987"/>
                  </a:lnTo>
                  <a:lnTo>
                    <a:pt x="354302" y="35495"/>
                  </a:lnTo>
                  <a:lnTo>
                    <a:pt x="375902" y="38013"/>
                  </a:lnTo>
                  <a:lnTo>
                    <a:pt x="397921" y="40539"/>
                  </a:lnTo>
                  <a:lnTo>
                    <a:pt x="420221" y="42223"/>
                  </a:lnTo>
                  <a:lnTo>
                    <a:pt x="442707" y="43345"/>
                  </a:lnTo>
                  <a:lnTo>
                    <a:pt x="465318" y="44094"/>
                  </a:lnTo>
                  <a:lnTo>
                    <a:pt x="488858" y="45439"/>
                  </a:lnTo>
                  <a:lnTo>
                    <a:pt x="513019" y="47183"/>
                  </a:lnTo>
                  <a:lnTo>
                    <a:pt x="537593" y="49192"/>
                  </a:lnTo>
                  <a:lnTo>
                    <a:pt x="563288" y="50532"/>
                  </a:lnTo>
                  <a:lnTo>
                    <a:pt x="589732" y="51425"/>
                  </a:lnTo>
                  <a:lnTo>
                    <a:pt x="616674" y="52020"/>
                  </a:lnTo>
                  <a:lnTo>
                    <a:pt x="643103" y="53263"/>
                  </a:lnTo>
                  <a:lnTo>
                    <a:pt x="669188" y="54939"/>
                  </a:lnTo>
                  <a:lnTo>
                    <a:pt x="695046" y="56903"/>
                  </a:lnTo>
                  <a:lnTo>
                    <a:pt x="721597" y="58212"/>
                  </a:lnTo>
                  <a:lnTo>
                    <a:pt x="748611" y="59085"/>
                  </a:lnTo>
                  <a:lnTo>
                    <a:pt x="775934" y="59667"/>
                  </a:lnTo>
                  <a:lnTo>
                    <a:pt x="802616" y="60055"/>
                  </a:lnTo>
                  <a:lnTo>
                    <a:pt x="828871" y="60313"/>
                  </a:lnTo>
                  <a:lnTo>
                    <a:pt x="854840" y="60486"/>
                  </a:lnTo>
                  <a:lnTo>
                    <a:pt x="880620" y="60601"/>
                  </a:lnTo>
                  <a:lnTo>
                    <a:pt x="906273" y="60677"/>
                  </a:lnTo>
                  <a:lnTo>
                    <a:pt x="931842" y="60728"/>
                  </a:lnTo>
                  <a:lnTo>
                    <a:pt x="957355" y="60762"/>
                  </a:lnTo>
                  <a:lnTo>
                    <a:pt x="982830" y="60785"/>
                  </a:lnTo>
                  <a:lnTo>
                    <a:pt x="1008280" y="60800"/>
                  </a:lnTo>
                  <a:lnTo>
                    <a:pt x="1033713" y="60810"/>
                  </a:lnTo>
                  <a:lnTo>
                    <a:pt x="1059135" y="60817"/>
                  </a:lnTo>
                  <a:lnTo>
                    <a:pt x="1084550" y="60821"/>
                  </a:lnTo>
                  <a:lnTo>
                    <a:pt x="1109960" y="60825"/>
                  </a:lnTo>
                  <a:lnTo>
                    <a:pt x="1135366" y="60826"/>
                  </a:lnTo>
                  <a:lnTo>
                    <a:pt x="1160771" y="60828"/>
                  </a:lnTo>
                  <a:lnTo>
                    <a:pt x="1185327" y="60829"/>
                  </a:lnTo>
                  <a:lnTo>
                    <a:pt x="1209318" y="60829"/>
                  </a:lnTo>
                  <a:lnTo>
                    <a:pt x="1232932" y="60830"/>
                  </a:lnTo>
                  <a:lnTo>
                    <a:pt x="1256294" y="60830"/>
                  </a:lnTo>
                  <a:lnTo>
                    <a:pt x="1279489" y="60830"/>
                  </a:lnTo>
                  <a:lnTo>
                    <a:pt x="1302573" y="60830"/>
                  </a:lnTo>
                  <a:lnTo>
                    <a:pt x="1324735" y="60830"/>
                  </a:lnTo>
                  <a:lnTo>
                    <a:pt x="1346284" y="60830"/>
                  </a:lnTo>
                  <a:lnTo>
                    <a:pt x="1367422" y="60830"/>
                  </a:lnTo>
                  <a:lnTo>
                    <a:pt x="1387441" y="60830"/>
                  </a:lnTo>
                  <a:lnTo>
                    <a:pt x="1425490" y="60830"/>
                  </a:lnTo>
                  <a:lnTo>
                    <a:pt x="1459897" y="63088"/>
                  </a:lnTo>
                  <a:lnTo>
                    <a:pt x="1492123" y="66067"/>
                  </a:lnTo>
                  <a:lnTo>
                    <a:pt x="1523379" y="67391"/>
                  </a:lnTo>
                  <a:lnTo>
                    <a:pt x="1561445" y="68137"/>
                  </a:lnTo>
                  <a:lnTo>
                    <a:pt x="1594173" y="72403"/>
                  </a:lnTo>
                  <a:lnTo>
                    <a:pt x="1629489" y="81429"/>
                  </a:lnTo>
                  <a:lnTo>
                    <a:pt x="1656409" y="91366"/>
                  </a:lnTo>
                  <a:lnTo>
                    <a:pt x="1664128" y="97262"/>
                  </a:lnTo>
                  <a:lnTo>
                    <a:pt x="1673233" y="110948"/>
                  </a:lnTo>
                  <a:lnTo>
                    <a:pt x="1681638" y="135642"/>
                  </a:lnTo>
                  <a:lnTo>
                    <a:pt x="1683549" y="165166"/>
                  </a:lnTo>
                  <a:lnTo>
                    <a:pt x="1679835" y="193721"/>
                  </a:lnTo>
                  <a:lnTo>
                    <a:pt x="1677418" y="227676"/>
                  </a:lnTo>
                  <a:lnTo>
                    <a:pt x="1668610" y="260502"/>
                  </a:lnTo>
                  <a:lnTo>
                    <a:pt x="1659322" y="295723"/>
                  </a:lnTo>
                  <a:lnTo>
                    <a:pt x="1653852" y="322707"/>
                  </a:lnTo>
                  <a:lnTo>
                    <a:pt x="1648598" y="351633"/>
                  </a:lnTo>
                  <a:lnTo>
                    <a:pt x="1643441" y="381423"/>
                  </a:lnTo>
                  <a:lnTo>
                    <a:pt x="1636070" y="411596"/>
                  </a:lnTo>
                  <a:lnTo>
                    <a:pt x="1627995" y="442786"/>
                  </a:lnTo>
                  <a:lnTo>
                    <a:pt x="1621585" y="476404"/>
                  </a:lnTo>
                  <a:lnTo>
                    <a:pt x="1615913" y="508843"/>
                  </a:lnTo>
                  <a:lnTo>
                    <a:pt x="1610570" y="540194"/>
                  </a:lnTo>
                  <a:lnTo>
                    <a:pt x="1605372" y="571061"/>
                  </a:lnTo>
                  <a:lnTo>
                    <a:pt x="1600241" y="599455"/>
                  </a:lnTo>
                  <a:lnTo>
                    <a:pt x="1595138" y="627032"/>
                  </a:lnTo>
                  <a:lnTo>
                    <a:pt x="1590048" y="656223"/>
                  </a:lnTo>
                  <a:lnTo>
                    <a:pt x="1587221" y="683871"/>
                  </a:lnTo>
                  <a:lnTo>
                    <a:pt x="1585118" y="710271"/>
                  </a:lnTo>
                  <a:lnTo>
                    <a:pt x="1579174" y="748087"/>
                  </a:lnTo>
                  <a:lnTo>
                    <a:pt x="1572050" y="781116"/>
                  </a:lnTo>
                  <a:lnTo>
                    <a:pt x="1562884" y="810659"/>
                  </a:lnTo>
                  <a:lnTo>
                    <a:pt x="1534719" y="847608"/>
                  </a:lnTo>
                  <a:lnTo>
                    <a:pt x="1520026" y="862439"/>
                  </a:lnTo>
                  <a:lnTo>
                    <a:pt x="1506994" y="869503"/>
                  </a:lnTo>
                  <a:lnTo>
                    <a:pt x="1471847" y="874853"/>
                  </a:lnTo>
                  <a:lnTo>
                    <a:pt x="1442320" y="874934"/>
                  </a:lnTo>
                  <a:lnTo>
                    <a:pt x="1411274" y="869971"/>
                  </a:lnTo>
                  <a:lnTo>
                    <a:pt x="1374794" y="862292"/>
                  </a:lnTo>
                  <a:lnTo>
                    <a:pt x="1346773" y="854198"/>
                  </a:lnTo>
                  <a:lnTo>
                    <a:pt x="1315127" y="844956"/>
                  </a:lnTo>
                  <a:lnTo>
                    <a:pt x="1280461" y="835204"/>
                  </a:lnTo>
                  <a:lnTo>
                    <a:pt x="1242476" y="825225"/>
                  </a:lnTo>
                  <a:lnTo>
                    <a:pt x="1205274" y="815146"/>
                  </a:lnTo>
                  <a:lnTo>
                    <a:pt x="1168137" y="805022"/>
                  </a:lnTo>
                  <a:lnTo>
                    <a:pt x="1148751" y="799952"/>
                  </a:lnTo>
                  <a:lnTo>
                    <a:pt x="1129054" y="794878"/>
                  </a:lnTo>
                  <a:lnTo>
                    <a:pt x="1108302" y="789802"/>
                  </a:lnTo>
                  <a:lnTo>
                    <a:pt x="1086848" y="784725"/>
                  </a:lnTo>
                  <a:lnTo>
                    <a:pt x="1064926" y="779646"/>
                  </a:lnTo>
                  <a:lnTo>
                    <a:pt x="1042690" y="774568"/>
                  </a:lnTo>
                  <a:lnTo>
                    <a:pt x="1020247" y="769489"/>
                  </a:lnTo>
                  <a:lnTo>
                    <a:pt x="997664" y="764410"/>
                  </a:lnTo>
                  <a:lnTo>
                    <a:pt x="974990" y="760177"/>
                  </a:lnTo>
                  <a:lnTo>
                    <a:pt x="952253" y="756508"/>
                  </a:lnTo>
                  <a:lnTo>
                    <a:pt x="929476" y="753215"/>
                  </a:lnTo>
                  <a:lnTo>
                    <a:pt x="905824" y="749327"/>
                  </a:lnTo>
                  <a:lnTo>
                    <a:pt x="881589" y="745042"/>
                  </a:lnTo>
                  <a:lnTo>
                    <a:pt x="856966" y="740491"/>
                  </a:lnTo>
                  <a:lnTo>
                    <a:pt x="832084" y="736611"/>
                  </a:lnTo>
                  <a:lnTo>
                    <a:pt x="807029" y="733177"/>
                  </a:lnTo>
                  <a:lnTo>
                    <a:pt x="781859" y="730042"/>
                  </a:lnTo>
                  <a:lnTo>
                    <a:pt x="756613" y="727105"/>
                  </a:lnTo>
                  <a:lnTo>
                    <a:pt x="731316" y="724301"/>
                  </a:lnTo>
                  <a:lnTo>
                    <a:pt x="705983" y="721584"/>
                  </a:lnTo>
                  <a:lnTo>
                    <a:pt x="680629" y="718926"/>
                  </a:lnTo>
                  <a:lnTo>
                    <a:pt x="655259" y="716308"/>
                  </a:lnTo>
                  <a:lnTo>
                    <a:pt x="629879" y="713715"/>
                  </a:lnTo>
                  <a:lnTo>
                    <a:pt x="604493" y="711987"/>
                  </a:lnTo>
                  <a:lnTo>
                    <a:pt x="579102" y="710835"/>
                  </a:lnTo>
                  <a:lnTo>
                    <a:pt x="553708" y="710067"/>
                  </a:lnTo>
                  <a:lnTo>
                    <a:pt x="529158" y="708708"/>
                  </a:lnTo>
                  <a:lnTo>
                    <a:pt x="505172" y="706955"/>
                  </a:lnTo>
                  <a:lnTo>
                    <a:pt x="481562" y="704940"/>
                  </a:lnTo>
                  <a:lnTo>
                    <a:pt x="457354" y="703597"/>
                  </a:lnTo>
                  <a:lnTo>
                    <a:pt x="432749" y="702702"/>
                  </a:lnTo>
                  <a:lnTo>
                    <a:pt x="407880" y="702105"/>
                  </a:lnTo>
                  <a:lnTo>
                    <a:pt x="384526" y="701707"/>
                  </a:lnTo>
                  <a:lnTo>
                    <a:pt x="362184" y="701441"/>
                  </a:lnTo>
                  <a:lnTo>
                    <a:pt x="340516" y="701265"/>
                  </a:lnTo>
                  <a:lnTo>
                    <a:pt x="319297" y="701147"/>
                  </a:lnTo>
                  <a:lnTo>
                    <a:pt x="298378" y="701067"/>
                  </a:lnTo>
                  <a:lnTo>
                    <a:pt x="277658" y="701015"/>
                  </a:lnTo>
                  <a:lnTo>
                    <a:pt x="241090" y="703215"/>
                  </a:lnTo>
                  <a:lnTo>
                    <a:pt x="207904" y="706168"/>
                  </a:lnTo>
                  <a:lnTo>
                    <a:pt x="176222" y="707481"/>
                  </a:lnTo>
                  <a:lnTo>
                    <a:pt x="141960" y="708219"/>
                  </a:lnTo>
                  <a:lnTo>
                    <a:pt x="106680" y="7085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140"/>
            <p:cNvSpPr/>
            <p:nvPr/>
          </p:nvSpPr>
          <p:spPr>
            <a:xfrm>
              <a:off x="5379960" y="4770119"/>
              <a:ext cx="60721" cy="510542"/>
            </a:xfrm>
            <a:custGeom>
              <a:avLst/>
              <a:gdLst/>
              <a:ahLst/>
              <a:cxnLst/>
              <a:rect l="0" t="0" r="0" b="0"/>
              <a:pathLst>
                <a:path w="60721" h="510542">
                  <a:moveTo>
                    <a:pt x="60720" y="0"/>
                  </a:moveTo>
                  <a:lnTo>
                    <a:pt x="59873" y="14691"/>
                  </a:lnTo>
                  <a:lnTo>
                    <a:pt x="54158" y="50697"/>
                  </a:lnTo>
                  <a:lnTo>
                    <a:pt x="53414" y="79462"/>
                  </a:lnTo>
                  <a:lnTo>
                    <a:pt x="49147" y="113479"/>
                  </a:lnTo>
                  <a:lnTo>
                    <a:pt x="42521" y="150370"/>
                  </a:lnTo>
                  <a:lnTo>
                    <a:pt x="37673" y="177745"/>
                  </a:lnTo>
                  <a:lnTo>
                    <a:pt x="31850" y="206845"/>
                  </a:lnTo>
                  <a:lnTo>
                    <a:pt x="23617" y="236711"/>
                  </a:lnTo>
                  <a:lnTo>
                    <a:pt x="16572" y="266918"/>
                  </a:lnTo>
                  <a:lnTo>
                    <a:pt x="11465" y="298124"/>
                  </a:lnTo>
                  <a:lnTo>
                    <a:pt x="9195" y="331749"/>
                  </a:lnTo>
                  <a:lnTo>
                    <a:pt x="5929" y="361933"/>
                  </a:lnTo>
                  <a:lnTo>
                    <a:pt x="2502" y="388613"/>
                  </a:lnTo>
                  <a:lnTo>
                    <a:pt x="572" y="422673"/>
                  </a:lnTo>
                  <a:lnTo>
                    <a:pt x="0" y="453367"/>
                  </a:lnTo>
                  <a:lnTo>
                    <a:pt x="2064" y="484666"/>
                  </a:lnTo>
                  <a:lnTo>
                    <a:pt x="7379" y="510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106"/>
          <p:cNvGrpSpPr/>
          <p:nvPr/>
        </p:nvGrpSpPr>
        <p:grpSpPr>
          <a:xfrm>
            <a:off x="5067339" y="5441625"/>
            <a:ext cx="2520638" cy="904497"/>
            <a:chOff x="5067339" y="5441625"/>
            <a:chExt cx="2520638" cy="904497"/>
          </a:xfrm>
        </p:grpSpPr>
        <p:sp>
          <p:nvSpPr>
            <p:cNvPr id="43" name="SMARTInkShape-1141"/>
            <p:cNvSpPr/>
            <p:nvPr/>
          </p:nvSpPr>
          <p:spPr>
            <a:xfrm>
              <a:off x="7357319" y="5516880"/>
              <a:ext cx="56942" cy="289560"/>
            </a:xfrm>
            <a:custGeom>
              <a:avLst/>
              <a:gdLst/>
              <a:ahLst/>
              <a:cxnLst/>
              <a:rect l="0" t="0" r="0" b="0"/>
              <a:pathLst>
                <a:path w="56942" h="289560">
                  <a:moveTo>
                    <a:pt x="56941" y="0"/>
                  </a:moveTo>
                  <a:lnTo>
                    <a:pt x="51704" y="12167"/>
                  </a:lnTo>
                  <a:lnTo>
                    <a:pt x="48683" y="42509"/>
                  </a:lnTo>
                  <a:lnTo>
                    <a:pt x="43331" y="75314"/>
                  </a:lnTo>
                  <a:lnTo>
                    <a:pt x="39926" y="103312"/>
                  </a:lnTo>
                  <a:lnTo>
                    <a:pt x="33554" y="133904"/>
                  </a:lnTo>
                  <a:lnTo>
                    <a:pt x="23817" y="171041"/>
                  </a:lnTo>
                  <a:lnTo>
                    <a:pt x="16269" y="200915"/>
                  </a:lnTo>
                  <a:lnTo>
                    <a:pt x="6981" y="235267"/>
                  </a:lnTo>
                  <a:lnTo>
                    <a:pt x="2010" y="261996"/>
                  </a:lnTo>
                  <a:lnTo>
                    <a:pt x="0" y="266104"/>
                  </a:lnTo>
                  <a:lnTo>
                    <a:pt x="25" y="275183"/>
                  </a:lnTo>
                  <a:lnTo>
                    <a:pt x="2895" y="286720"/>
                  </a:lnTo>
                  <a:lnTo>
                    <a:pt x="3977" y="287666"/>
                  </a:lnTo>
                  <a:lnTo>
                    <a:pt x="1122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142"/>
            <p:cNvSpPr/>
            <p:nvPr/>
          </p:nvSpPr>
          <p:spPr>
            <a:xfrm>
              <a:off x="7079588" y="5639234"/>
              <a:ext cx="220373" cy="165560"/>
            </a:xfrm>
            <a:custGeom>
              <a:avLst/>
              <a:gdLst/>
              <a:ahLst/>
              <a:cxnLst/>
              <a:rect l="0" t="0" r="0" b="0"/>
              <a:pathLst>
                <a:path w="220373" h="165560">
                  <a:moveTo>
                    <a:pt x="144172" y="22426"/>
                  </a:moveTo>
                  <a:lnTo>
                    <a:pt x="126259" y="4513"/>
                  </a:lnTo>
                  <a:lnTo>
                    <a:pt x="118995" y="1764"/>
                  </a:lnTo>
                  <a:lnTo>
                    <a:pt x="104579" y="0"/>
                  </a:lnTo>
                  <a:lnTo>
                    <a:pt x="67578" y="12588"/>
                  </a:lnTo>
                  <a:lnTo>
                    <a:pt x="36269" y="29053"/>
                  </a:lnTo>
                  <a:lnTo>
                    <a:pt x="6315" y="54076"/>
                  </a:lnTo>
                  <a:lnTo>
                    <a:pt x="2469" y="62174"/>
                  </a:lnTo>
                  <a:lnTo>
                    <a:pt x="0" y="77127"/>
                  </a:lnTo>
                  <a:lnTo>
                    <a:pt x="1920" y="82862"/>
                  </a:lnTo>
                  <a:lnTo>
                    <a:pt x="3616" y="85576"/>
                  </a:lnTo>
                  <a:lnTo>
                    <a:pt x="14096" y="93442"/>
                  </a:lnTo>
                  <a:lnTo>
                    <a:pt x="31970" y="97090"/>
                  </a:lnTo>
                  <a:lnTo>
                    <a:pt x="49308" y="94125"/>
                  </a:lnTo>
                  <a:lnTo>
                    <a:pt x="84639" y="80673"/>
                  </a:lnTo>
                  <a:lnTo>
                    <a:pt x="94570" y="73431"/>
                  </a:lnTo>
                  <a:lnTo>
                    <a:pt x="107179" y="62091"/>
                  </a:lnTo>
                  <a:lnTo>
                    <a:pt x="115878" y="55295"/>
                  </a:lnTo>
                  <a:lnTo>
                    <a:pt x="140710" y="25193"/>
                  </a:lnTo>
                  <a:lnTo>
                    <a:pt x="142633" y="19987"/>
                  </a:lnTo>
                  <a:lnTo>
                    <a:pt x="143992" y="18260"/>
                  </a:lnTo>
                  <a:lnTo>
                    <a:pt x="150597" y="15261"/>
                  </a:lnTo>
                  <a:lnTo>
                    <a:pt x="150995" y="15955"/>
                  </a:lnTo>
                  <a:lnTo>
                    <a:pt x="151687" y="25451"/>
                  </a:lnTo>
                  <a:lnTo>
                    <a:pt x="149487" y="30261"/>
                  </a:lnTo>
                  <a:lnTo>
                    <a:pt x="147715" y="32729"/>
                  </a:lnTo>
                  <a:lnTo>
                    <a:pt x="144871" y="54940"/>
                  </a:lnTo>
                  <a:lnTo>
                    <a:pt x="144264" y="87228"/>
                  </a:lnTo>
                  <a:lnTo>
                    <a:pt x="144198" y="107384"/>
                  </a:lnTo>
                  <a:lnTo>
                    <a:pt x="148699" y="119734"/>
                  </a:lnTo>
                  <a:lnTo>
                    <a:pt x="169391" y="152898"/>
                  </a:lnTo>
                  <a:lnTo>
                    <a:pt x="181183" y="161649"/>
                  </a:lnTo>
                  <a:lnTo>
                    <a:pt x="195402" y="165559"/>
                  </a:lnTo>
                  <a:lnTo>
                    <a:pt x="203065" y="164216"/>
                  </a:lnTo>
                  <a:lnTo>
                    <a:pt x="212139" y="160957"/>
                  </a:lnTo>
                  <a:lnTo>
                    <a:pt x="220372" y="1595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143"/>
            <p:cNvSpPr/>
            <p:nvPr/>
          </p:nvSpPr>
          <p:spPr>
            <a:xfrm>
              <a:off x="7086600" y="5585460"/>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144"/>
            <p:cNvSpPr/>
            <p:nvPr/>
          </p:nvSpPr>
          <p:spPr>
            <a:xfrm>
              <a:off x="5676900" y="5883085"/>
              <a:ext cx="301827" cy="409064"/>
            </a:xfrm>
            <a:custGeom>
              <a:avLst/>
              <a:gdLst/>
              <a:ahLst/>
              <a:cxnLst/>
              <a:rect l="0" t="0" r="0" b="0"/>
              <a:pathLst>
                <a:path w="301827" h="409064">
                  <a:moveTo>
                    <a:pt x="0" y="45275"/>
                  </a:moveTo>
                  <a:lnTo>
                    <a:pt x="0" y="27362"/>
                  </a:lnTo>
                  <a:lnTo>
                    <a:pt x="2257" y="22356"/>
                  </a:lnTo>
                  <a:lnTo>
                    <a:pt x="4045" y="19836"/>
                  </a:lnTo>
                  <a:lnTo>
                    <a:pt x="23727" y="7170"/>
                  </a:lnTo>
                  <a:lnTo>
                    <a:pt x="34252" y="2939"/>
                  </a:lnTo>
                  <a:lnTo>
                    <a:pt x="69076" y="0"/>
                  </a:lnTo>
                  <a:lnTo>
                    <a:pt x="106088" y="5726"/>
                  </a:lnTo>
                  <a:lnTo>
                    <a:pt x="140183" y="13424"/>
                  </a:lnTo>
                  <a:lnTo>
                    <a:pt x="172957" y="26900"/>
                  </a:lnTo>
                  <a:lnTo>
                    <a:pt x="208256" y="45757"/>
                  </a:lnTo>
                  <a:lnTo>
                    <a:pt x="239693" y="63292"/>
                  </a:lnTo>
                  <a:lnTo>
                    <a:pt x="271243" y="91543"/>
                  </a:lnTo>
                  <a:lnTo>
                    <a:pt x="294032" y="121583"/>
                  </a:lnTo>
                  <a:lnTo>
                    <a:pt x="300014" y="136762"/>
                  </a:lnTo>
                  <a:lnTo>
                    <a:pt x="301826" y="151129"/>
                  </a:lnTo>
                  <a:lnTo>
                    <a:pt x="299809" y="163159"/>
                  </a:lnTo>
                  <a:lnTo>
                    <a:pt x="289869" y="179451"/>
                  </a:lnTo>
                  <a:lnTo>
                    <a:pt x="276198" y="190958"/>
                  </a:lnTo>
                  <a:lnTo>
                    <a:pt x="244242" y="202431"/>
                  </a:lnTo>
                  <a:lnTo>
                    <a:pt x="215266" y="209432"/>
                  </a:lnTo>
                  <a:lnTo>
                    <a:pt x="185232" y="211036"/>
                  </a:lnTo>
                  <a:lnTo>
                    <a:pt x="154884" y="207372"/>
                  </a:lnTo>
                  <a:lnTo>
                    <a:pt x="125290" y="205063"/>
                  </a:lnTo>
                  <a:lnTo>
                    <a:pt x="88309" y="194770"/>
                  </a:lnTo>
                  <a:lnTo>
                    <a:pt x="61239" y="182564"/>
                  </a:lnTo>
                  <a:lnTo>
                    <a:pt x="69132" y="182473"/>
                  </a:lnTo>
                  <a:lnTo>
                    <a:pt x="75317" y="184709"/>
                  </a:lnTo>
                  <a:lnTo>
                    <a:pt x="94020" y="196281"/>
                  </a:lnTo>
                  <a:lnTo>
                    <a:pt x="128473" y="230628"/>
                  </a:lnTo>
                  <a:lnTo>
                    <a:pt x="154799" y="267427"/>
                  </a:lnTo>
                  <a:lnTo>
                    <a:pt x="172974" y="302831"/>
                  </a:lnTo>
                  <a:lnTo>
                    <a:pt x="189013" y="338578"/>
                  </a:lnTo>
                  <a:lnTo>
                    <a:pt x="213499" y="371755"/>
                  </a:lnTo>
                  <a:lnTo>
                    <a:pt x="242367" y="404380"/>
                  </a:lnTo>
                  <a:lnTo>
                    <a:pt x="252811" y="409063"/>
                  </a:lnTo>
                  <a:lnTo>
                    <a:pt x="255747" y="408873"/>
                  </a:lnTo>
                  <a:lnTo>
                    <a:pt x="274319" y="4034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145"/>
            <p:cNvSpPr/>
            <p:nvPr/>
          </p:nvSpPr>
          <p:spPr>
            <a:xfrm>
              <a:off x="6050280" y="6020284"/>
              <a:ext cx="167640" cy="220443"/>
            </a:xfrm>
            <a:custGeom>
              <a:avLst/>
              <a:gdLst/>
              <a:ahLst/>
              <a:cxnLst/>
              <a:rect l="0" t="0" r="0" b="0"/>
              <a:pathLst>
                <a:path w="167640" h="220443">
                  <a:moveTo>
                    <a:pt x="0" y="98576"/>
                  </a:moveTo>
                  <a:lnTo>
                    <a:pt x="10605" y="98576"/>
                  </a:lnTo>
                  <a:lnTo>
                    <a:pt x="15438" y="100833"/>
                  </a:lnTo>
                  <a:lnTo>
                    <a:pt x="17912" y="102621"/>
                  </a:lnTo>
                  <a:lnTo>
                    <a:pt x="29484" y="105136"/>
                  </a:lnTo>
                  <a:lnTo>
                    <a:pt x="62601" y="106103"/>
                  </a:lnTo>
                  <a:lnTo>
                    <a:pt x="90917" y="100094"/>
                  </a:lnTo>
                  <a:lnTo>
                    <a:pt x="124190" y="85786"/>
                  </a:lnTo>
                  <a:lnTo>
                    <a:pt x="138773" y="77382"/>
                  </a:lnTo>
                  <a:lnTo>
                    <a:pt x="145779" y="69119"/>
                  </a:lnTo>
                  <a:lnTo>
                    <a:pt x="149457" y="59801"/>
                  </a:lnTo>
                  <a:lnTo>
                    <a:pt x="152227" y="24876"/>
                  </a:lnTo>
                  <a:lnTo>
                    <a:pt x="150065" y="16996"/>
                  </a:lnTo>
                  <a:lnTo>
                    <a:pt x="141779" y="5038"/>
                  </a:lnTo>
                  <a:lnTo>
                    <a:pt x="134697" y="1970"/>
                  </a:lnTo>
                  <a:lnTo>
                    <a:pt x="116354" y="0"/>
                  </a:lnTo>
                  <a:lnTo>
                    <a:pt x="82272" y="10164"/>
                  </a:lnTo>
                  <a:lnTo>
                    <a:pt x="59118" y="26015"/>
                  </a:lnTo>
                  <a:lnTo>
                    <a:pt x="33112" y="54506"/>
                  </a:lnTo>
                  <a:lnTo>
                    <a:pt x="15921" y="91173"/>
                  </a:lnTo>
                  <a:lnTo>
                    <a:pt x="5214" y="121479"/>
                  </a:lnTo>
                  <a:lnTo>
                    <a:pt x="4575" y="136694"/>
                  </a:lnTo>
                  <a:lnTo>
                    <a:pt x="8065" y="169541"/>
                  </a:lnTo>
                  <a:lnTo>
                    <a:pt x="14431" y="189875"/>
                  </a:lnTo>
                  <a:lnTo>
                    <a:pt x="26665" y="206155"/>
                  </a:lnTo>
                  <a:lnTo>
                    <a:pt x="36122" y="213557"/>
                  </a:lnTo>
                  <a:lnTo>
                    <a:pt x="48227" y="217412"/>
                  </a:lnTo>
                  <a:lnTo>
                    <a:pt x="83303" y="220089"/>
                  </a:lnTo>
                  <a:lnTo>
                    <a:pt x="115402" y="220442"/>
                  </a:lnTo>
                  <a:lnTo>
                    <a:pt x="133441" y="216434"/>
                  </a:lnTo>
                  <a:lnTo>
                    <a:pt x="167639" y="1976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146"/>
            <p:cNvSpPr/>
            <p:nvPr/>
          </p:nvSpPr>
          <p:spPr>
            <a:xfrm>
              <a:off x="6256589" y="6027854"/>
              <a:ext cx="205172" cy="211069"/>
            </a:xfrm>
            <a:custGeom>
              <a:avLst/>
              <a:gdLst/>
              <a:ahLst/>
              <a:cxnLst/>
              <a:rect l="0" t="0" r="0" b="0"/>
              <a:pathLst>
                <a:path w="205172" h="211069">
                  <a:moveTo>
                    <a:pt x="113730" y="22426"/>
                  </a:moveTo>
                  <a:lnTo>
                    <a:pt x="113730" y="18380"/>
                  </a:lnTo>
                  <a:lnTo>
                    <a:pt x="111472" y="14136"/>
                  </a:lnTo>
                  <a:lnTo>
                    <a:pt x="103125" y="4513"/>
                  </a:lnTo>
                  <a:lnTo>
                    <a:pt x="98292" y="1765"/>
                  </a:lnTo>
                  <a:lnTo>
                    <a:pt x="88291" y="0"/>
                  </a:lnTo>
                  <a:lnTo>
                    <a:pt x="83234" y="2016"/>
                  </a:lnTo>
                  <a:lnTo>
                    <a:pt x="47209" y="28521"/>
                  </a:lnTo>
                  <a:lnTo>
                    <a:pt x="21802" y="61730"/>
                  </a:lnTo>
                  <a:lnTo>
                    <a:pt x="3756" y="92701"/>
                  </a:lnTo>
                  <a:lnTo>
                    <a:pt x="0" y="122879"/>
                  </a:lnTo>
                  <a:lnTo>
                    <a:pt x="390" y="146158"/>
                  </a:lnTo>
                  <a:lnTo>
                    <a:pt x="3525" y="156722"/>
                  </a:lnTo>
                  <a:lnTo>
                    <a:pt x="14097" y="172190"/>
                  </a:lnTo>
                  <a:lnTo>
                    <a:pt x="27953" y="183452"/>
                  </a:lnTo>
                  <a:lnTo>
                    <a:pt x="61137" y="197483"/>
                  </a:lnTo>
                  <a:lnTo>
                    <a:pt x="98589" y="209512"/>
                  </a:lnTo>
                  <a:lnTo>
                    <a:pt x="120533" y="211068"/>
                  </a:lnTo>
                  <a:lnTo>
                    <a:pt x="152894" y="206231"/>
                  </a:lnTo>
                  <a:lnTo>
                    <a:pt x="181781" y="197139"/>
                  </a:lnTo>
                  <a:lnTo>
                    <a:pt x="205171" y="1824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147"/>
            <p:cNvSpPr/>
            <p:nvPr/>
          </p:nvSpPr>
          <p:spPr>
            <a:xfrm>
              <a:off x="6485090" y="6004560"/>
              <a:ext cx="106211" cy="190501"/>
            </a:xfrm>
            <a:custGeom>
              <a:avLst/>
              <a:gdLst/>
              <a:ahLst/>
              <a:cxnLst/>
              <a:rect l="0" t="0" r="0" b="0"/>
              <a:pathLst>
                <a:path w="106211" h="190501">
                  <a:moveTo>
                    <a:pt x="7149" y="0"/>
                  </a:moveTo>
                  <a:lnTo>
                    <a:pt x="3104" y="0"/>
                  </a:lnTo>
                  <a:lnTo>
                    <a:pt x="1912" y="846"/>
                  </a:lnTo>
                  <a:lnTo>
                    <a:pt x="1117" y="2257"/>
                  </a:lnTo>
                  <a:lnTo>
                    <a:pt x="0" y="10546"/>
                  </a:lnTo>
                  <a:lnTo>
                    <a:pt x="394" y="41460"/>
                  </a:lnTo>
                  <a:lnTo>
                    <a:pt x="12528" y="76428"/>
                  </a:lnTo>
                  <a:lnTo>
                    <a:pt x="27496" y="114253"/>
                  </a:lnTo>
                  <a:lnTo>
                    <a:pt x="35944" y="131313"/>
                  </a:lnTo>
                  <a:lnTo>
                    <a:pt x="62716" y="166129"/>
                  </a:lnTo>
                  <a:lnTo>
                    <a:pt x="70557" y="176599"/>
                  </a:lnTo>
                  <a:lnTo>
                    <a:pt x="77946" y="180088"/>
                  </a:lnTo>
                  <a:lnTo>
                    <a:pt x="86028" y="182486"/>
                  </a:lnTo>
                  <a:lnTo>
                    <a:pt x="98115" y="188665"/>
                  </a:lnTo>
                  <a:lnTo>
                    <a:pt x="10621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148"/>
            <p:cNvSpPr/>
            <p:nvPr/>
          </p:nvSpPr>
          <p:spPr>
            <a:xfrm>
              <a:off x="6515150" y="6012273"/>
              <a:ext cx="175211" cy="333849"/>
            </a:xfrm>
            <a:custGeom>
              <a:avLst/>
              <a:gdLst/>
              <a:ahLst/>
              <a:cxnLst/>
              <a:rect l="0" t="0" r="0" b="0"/>
              <a:pathLst>
                <a:path w="175211" h="333849">
                  <a:moveTo>
                    <a:pt x="175210" y="7527"/>
                  </a:moveTo>
                  <a:lnTo>
                    <a:pt x="175210" y="966"/>
                  </a:lnTo>
                  <a:lnTo>
                    <a:pt x="174363" y="612"/>
                  </a:lnTo>
                  <a:lnTo>
                    <a:pt x="168649" y="0"/>
                  </a:lnTo>
                  <a:lnTo>
                    <a:pt x="168296" y="815"/>
                  </a:lnTo>
                  <a:lnTo>
                    <a:pt x="167904" y="3979"/>
                  </a:lnTo>
                  <a:lnTo>
                    <a:pt x="165471" y="8208"/>
                  </a:lnTo>
                  <a:lnTo>
                    <a:pt x="145640" y="39998"/>
                  </a:lnTo>
                  <a:lnTo>
                    <a:pt x="131865" y="69726"/>
                  </a:lnTo>
                  <a:lnTo>
                    <a:pt x="111457" y="105075"/>
                  </a:lnTo>
                  <a:lnTo>
                    <a:pt x="99462" y="122002"/>
                  </a:lnTo>
                  <a:lnTo>
                    <a:pt x="87102" y="150570"/>
                  </a:lnTo>
                  <a:lnTo>
                    <a:pt x="73092" y="180485"/>
                  </a:lnTo>
                  <a:lnTo>
                    <a:pt x="58216" y="209950"/>
                  </a:lnTo>
                  <a:lnTo>
                    <a:pt x="38018" y="245349"/>
                  </a:lnTo>
                  <a:lnTo>
                    <a:pt x="17724" y="280658"/>
                  </a:lnTo>
                  <a:lnTo>
                    <a:pt x="4338" y="306008"/>
                  </a:lnTo>
                  <a:lnTo>
                    <a:pt x="0" y="333848"/>
                  </a:lnTo>
                  <a:lnTo>
                    <a:pt x="2230" y="332334"/>
                  </a:lnTo>
                  <a:lnTo>
                    <a:pt x="7569" y="327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149"/>
            <p:cNvSpPr/>
            <p:nvPr/>
          </p:nvSpPr>
          <p:spPr>
            <a:xfrm>
              <a:off x="6714224" y="6065519"/>
              <a:ext cx="151396" cy="178603"/>
            </a:xfrm>
            <a:custGeom>
              <a:avLst/>
              <a:gdLst/>
              <a:ahLst/>
              <a:cxnLst/>
              <a:rect l="0" t="0" r="0" b="0"/>
              <a:pathLst>
                <a:path w="151396" h="178603">
                  <a:moveTo>
                    <a:pt x="90436" y="0"/>
                  </a:moveTo>
                  <a:lnTo>
                    <a:pt x="79084" y="0"/>
                  </a:lnTo>
                  <a:lnTo>
                    <a:pt x="77788" y="847"/>
                  </a:lnTo>
                  <a:lnTo>
                    <a:pt x="76924" y="2258"/>
                  </a:lnTo>
                  <a:lnTo>
                    <a:pt x="76348" y="4046"/>
                  </a:lnTo>
                  <a:lnTo>
                    <a:pt x="75117" y="5237"/>
                  </a:lnTo>
                  <a:lnTo>
                    <a:pt x="51514" y="18028"/>
                  </a:lnTo>
                  <a:lnTo>
                    <a:pt x="27674" y="41008"/>
                  </a:lnTo>
                  <a:lnTo>
                    <a:pt x="5053" y="72000"/>
                  </a:lnTo>
                  <a:lnTo>
                    <a:pt x="192" y="97478"/>
                  </a:lnTo>
                  <a:lnTo>
                    <a:pt x="0" y="125099"/>
                  </a:lnTo>
                  <a:lnTo>
                    <a:pt x="5126" y="144029"/>
                  </a:lnTo>
                  <a:lnTo>
                    <a:pt x="9622" y="152349"/>
                  </a:lnTo>
                  <a:lnTo>
                    <a:pt x="18958" y="158869"/>
                  </a:lnTo>
                  <a:lnTo>
                    <a:pt x="54339" y="175159"/>
                  </a:lnTo>
                  <a:lnTo>
                    <a:pt x="67619" y="178602"/>
                  </a:lnTo>
                  <a:lnTo>
                    <a:pt x="85462" y="175780"/>
                  </a:lnTo>
                  <a:lnTo>
                    <a:pt x="117219" y="164834"/>
                  </a:lnTo>
                  <a:lnTo>
                    <a:pt x="151395"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150"/>
            <p:cNvSpPr/>
            <p:nvPr/>
          </p:nvSpPr>
          <p:spPr>
            <a:xfrm>
              <a:off x="6926580" y="5928360"/>
              <a:ext cx="68581" cy="327660"/>
            </a:xfrm>
            <a:custGeom>
              <a:avLst/>
              <a:gdLst/>
              <a:ahLst/>
              <a:cxnLst/>
              <a:rect l="0" t="0" r="0" b="0"/>
              <a:pathLst>
                <a:path w="68581" h="327660">
                  <a:moveTo>
                    <a:pt x="68580" y="0"/>
                  </a:moveTo>
                  <a:lnTo>
                    <a:pt x="68580" y="33465"/>
                  </a:lnTo>
                  <a:lnTo>
                    <a:pt x="68580" y="65595"/>
                  </a:lnTo>
                  <a:lnTo>
                    <a:pt x="62496" y="100163"/>
                  </a:lnTo>
                  <a:lnTo>
                    <a:pt x="54736" y="133065"/>
                  </a:lnTo>
                  <a:lnTo>
                    <a:pt x="42935" y="164639"/>
                  </a:lnTo>
                  <a:lnTo>
                    <a:pt x="32853" y="195443"/>
                  </a:lnTo>
                  <a:lnTo>
                    <a:pt x="20364" y="226019"/>
                  </a:lnTo>
                  <a:lnTo>
                    <a:pt x="10925" y="255681"/>
                  </a:lnTo>
                  <a:lnTo>
                    <a:pt x="1605" y="292687"/>
                  </a:lnTo>
                  <a:lnTo>
                    <a:pt x="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151"/>
            <p:cNvSpPr/>
            <p:nvPr/>
          </p:nvSpPr>
          <p:spPr>
            <a:xfrm>
              <a:off x="7025639" y="6059441"/>
              <a:ext cx="190501" cy="196188"/>
            </a:xfrm>
            <a:custGeom>
              <a:avLst/>
              <a:gdLst/>
              <a:ahLst/>
              <a:cxnLst/>
              <a:rect l="0" t="0" r="0" b="0"/>
              <a:pathLst>
                <a:path w="190501" h="196188">
                  <a:moveTo>
                    <a:pt x="0" y="67039"/>
                  </a:moveTo>
                  <a:lnTo>
                    <a:pt x="7306" y="67039"/>
                  </a:lnTo>
                  <a:lnTo>
                    <a:pt x="8449" y="80036"/>
                  </a:lnTo>
                  <a:lnTo>
                    <a:pt x="18224" y="92478"/>
                  </a:lnTo>
                  <a:lnTo>
                    <a:pt x="29577" y="100070"/>
                  </a:lnTo>
                  <a:lnTo>
                    <a:pt x="63596" y="110078"/>
                  </a:lnTo>
                  <a:lnTo>
                    <a:pt x="73702" y="111568"/>
                  </a:lnTo>
                  <a:lnTo>
                    <a:pt x="88914" y="108360"/>
                  </a:lnTo>
                  <a:lnTo>
                    <a:pt x="124461" y="91483"/>
                  </a:lnTo>
                  <a:lnTo>
                    <a:pt x="138854" y="78703"/>
                  </a:lnTo>
                  <a:lnTo>
                    <a:pt x="162428" y="45619"/>
                  </a:lnTo>
                  <a:lnTo>
                    <a:pt x="166096" y="31153"/>
                  </a:lnTo>
                  <a:lnTo>
                    <a:pt x="167183" y="20187"/>
                  </a:lnTo>
                  <a:lnTo>
                    <a:pt x="165179" y="14324"/>
                  </a:lnTo>
                  <a:lnTo>
                    <a:pt x="162313" y="8897"/>
                  </a:lnTo>
                  <a:lnTo>
                    <a:pt x="161040" y="3662"/>
                  </a:lnTo>
                  <a:lnTo>
                    <a:pt x="159854" y="1927"/>
                  </a:lnTo>
                  <a:lnTo>
                    <a:pt x="158216" y="771"/>
                  </a:lnTo>
                  <a:lnTo>
                    <a:pt x="156277" y="0"/>
                  </a:lnTo>
                  <a:lnTo>
                    <a:pt x="149609" y="1401"/>
                  </a:lnTo>
                  <a:lnTo>
                    <a:pt x="116676" y="16411"/>
                  </a:lnTo>
                  <a:lnTo>
                    <a:pt x="79785" y="42099"/>
                  </a:lnTo>
                  <a:lnTo>
                    <a:pt x="44089" y="77226"/>
                  </a:lnTo>
                  <a:lnTo>
                    <a:pt x="28394" y="102602"/>
                  </a:lnTo>
                  <a:lnTo>
                    <a:pt x="27397" y="107681"/>
                  </a:lnTo>
                  <a:lnTo>
                    <a:pt x="28545" y="117840"/>
                  </a:lnTo>
                  <a:lnTo>
                    <a:pt x="33952" y="133079"/>
                  </a:lnTo>
                  <a:lnTo>
                    <a:pt x="63852" y="168638"/>
                  </a:lnTo>
                  <a:lnTo>
                    <a:pt x="73817" y="178799"/>
                  </a:lnTo>
                  <a:lnTo>
                    <a:pt x="86148" y="184443"/>
                  </a:lnTo>
                  <a:lnTo>
                    <a:pt x="122227" y="193601"/>
                  </a:lnTo>
                  <a:lnTo>
                    <a:pt x="156016" y="196187"/>
                  </a:lnTo>
                  <a:lnTo>
                    <a:pt x="190500" y="188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152"/>
            <p:cNvSpPr/>
            <p:nvPr/>
          </p:nvSpPr>
          <p:spPr>
            <a:xfrm>
              <a:off x="7399019" y="5654049"/>
              <a:ext cx="188958" cy="188640"/>
            </a:xfrm>
            <a:custGeom>
              <a:avLst/>
              <a:gdLst/>
              <a:ahLst/>
              <a:cxnLst/>
              <a:rect l="0" t="0" r="0" b="0"/>
              <a:pathLst>
                <a:path w="188958" h="188640">
                  <a:moveTo>
                    <a:pt x="175261" y="15231"/>
                  </a:moveTo>
                  <a:lnTo>
                    <a:pt x="163910" y="3879"/>
                  </a:lnTo>
                  <a:lnTo>
                    <a:pt x="157233" y="1718"/>
                  </a:lnTo>
                  <a:lnTo>
                    <a:pt x="119280" y="11"/>
                  </a:lnTo>
                  <a:lnTo>
                    <a:pt x="112844" y="0"/>
                  </a:lnTo>
                  <a:lnTo>
                    <a:pt x="107163" y="2253"/>
                  </a:lnTo>
                  <a:lnTo>
                    <a:pt x="101814" y="5229"/>
                  </a:lnTo>
                  <a:lnTo>
                    <a:pt x="96616" y="6552"/>
                  </a:lnTo>
                  <a:lnTo>
                    <a:pt x="94891" y="8599"/>
                  </a:lnTo>
                  <a:lnTo>
                    <a:pt x="92974" y="15387"/>
                  </a:lnTo>
                  <a:lnTo>
                    <a:pt x="93309" y="18722"/>
                  </a:lnTo>
                  <a:lnTo>
                    <a:pt x="100137" y="36258"/>
                  </a:lnTo>
                  <a:lnTo>
                    <a:pt x="128299" y="67216"/>
                  </a:lnTo>
                  <a:lnTo>
                    <a:pt x="161790" y="94746"/>
                  </a:lnTo>
                  <a:lnTo>
                    <a:pt x="185291" y="130596"/>
                  </a:lnTo>
                  <a:lnTo>
                    <a:pt x="188186" y="138753"/>
                  </a:lnTo>
                  <a:lnTo>
                    <a:pt x="188957" y="143299"/>
                  </a:lnTo>
                  <a:lnTo>
                    <a:pt x="187557" y="150607"/>
                  </a:lnTo>
                  <a:lnTo>
                    <a:pt x="182008" y="159482"/>
                  </a:lnTo>
                  <a:lnTo>
                    <a:pt x="179759" y="162199"/>
                  </a:lnTo>
                  <a:lnTo>
                    <a:pt x="147883" y="177760"/>
                  </a:lnTo>
                  <a:lnTo>
                    <a:pt x="115792" y="187098"/>
                  </a:lnTo>
                  <a:lnTo>
                    <a:pt x="91036" y="188639"/>
                  </a:lnTo>
                  <a:lnTo>
                    <a:pt x="55016" y="182003"/>
                  </a:lnTo>
                  <a:lnTo>
                    <a:pt x="19146" y="168494"/>
                  </a:lnTo>
                  <a:lnTo>
                    <a:pt x="0" y="160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153"/>
            <p:cNvSpPr/>
            <p:nvPr/>
          </p:nvSpPr>
          <p:spPr>
            <a:xfrm>
              <a:off x="6972300" y="5661660"/>
              <a:ext cx="30481" cy="133267"/>
            </a:xfrm>
            <a:custGeom>
              <a:avLst/>
              <a:gdLst/>
              <a:ahLst/>
              <a:cxnLst/>
              <a:rect l="0" t="0" r="0" b="0"/>
              <a:pathLst>
                <a:path w="30481" h="133267">
                  <a:moveTo>
                    <a:pt x="30480" y="0"/>
                  </a:moveTo>
                  <a:lnTo>
                    <a:pt x="26434" y="4045"/>
                  </a:lnTo>
                  <a:lnTo>
                    <a:pt x="24448" y="8288"/>
                  </a:lnTo>
                  <a:lnTo>
                    <a:pt x="16392" y="40090"/>
                  </a:lnTo>
                  <a:lnTo>
                    <a:pt x="9360" y="74204"/>
                  </a:lnTo>
                  <a:lnTo>
                    <a:pt x="2612" y="106573"/>
                  </a:lnTo>
                  <a:lnTo>
                    <a:pt x="68" y="133266"/>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154"/>
            <p:cNvSpPr/>
            <p:nvPr/>
          </p:nvSpPr>
          <p:spPr>
            <a:xfrm>
              <a:off x="6356231" y="5625095"/>
              <a:ext cx="577970" cy="180506"/>
            </a:xfrm>
            <a:custGeom>
              <a:avLst/>
              <a:gdLst/>
              <a:ahLst/>
              <a:cxnLst/>
              <a:rect l="0" t="0" r="0" b="0"/>
              <a:pathLst>
                <a:path w="577970" h="180506">
                  <a:moveTo>
                    <a:pt x="14088" y="13705"/>
                  </a:moveTo>
                  <a:lnTo>
                    <a:pt x="0" y="13705"/>
                  </a:lnTo>
                  <a:lnTo>
                    <a:pt x="3235" y="13705"/>
                  </a:lnTo>
                  <a:lnTo>
                    <a:pt x="7289" y="15962"/>
                  </a:lnTo>
                  <a:lnTo>
                    <a:pt x="13607" y="19788"/>
                  </a:lnTo>
                  <a:lnTo>
                    <a:pt x="48425" y="34113"/>
                  </a:lnTo>
                  <a:lnTo>
                    <a:pt x="81674" y="41944"/>
                  </a:lnTo>
                  <a:lnTo>
                    <a:pt x="112952" y="47787"/>
                  </a:lnTo>
                  <a:lnTo>
                    <a:pt x="135951" y="50614"/>
                  </a:lnTo>
                  <a:lnTo>
                    <a:pt x="171843" y="45617"/>
                  </a:lnTo>
                  <a:lnTo>
                    <a:pt x="208576" y="43394"/>
                  </a:lnTo>
                  <a:lnTo>
                    <a:pt x="219786" y="36592"/>
                  </a:lnTo>
                  <a:lnTo>
                    <a:pt x="219828" y="62004"/>
                  </a:lnTo>
                  <a:lnTo>
                    <a:pt x="222086" y="67062"/>
                  </a:lnTo>
                  <a:lnTo>
                    <a:pt x="230435" y="77208"/>
                  </a:lnTo>
                  <a:lnTo>
                    <a:pt x="237524" y="80028"/>
                  </a:lnTo>
                  <a:lnTo>
                    <a:pt x="245473" y="82128"/>
                  </a:lnTo>
                  <a:lnTo>
                    <a:pt x="255555" y="87224"/>
                  </a:lnTo>
                  <a:lnTo>
                    <a:pt x="278605" y="89552"/>
                  </a:lnTo>
                  <a:lnTo>
                    <a:pt x="293594" y="85755"/>
                  </a:lnTo>
                  <a:lnTo>
                    <a:pt x="324726" y="66981"/>
                  </a:lnTo>
                  <a:lnTo>
                    <a:pt x="327860" y="64463"/>
                  </a:lnTo>
                  <a:lnTo>
                    <a:pt x="331343" y="57148"/>
                  </a:lnTo>
                  <a:lnTo>
                    <a:pt x="333737" y="49099"/>
                  </a:lnTo>
                  <a:lnTo>
                    <a:pt x="337623" y="42700"/>
                  </a:lnTo>
                  <a:lnTo>
                    <a:pt x="338152" y="38962"/>
                  </a:lnTo>
                  <a:lnTo>
                    <a:pt x="334826" y="19936"/>
                  </a:lnTo>
                  <a:lnTo>
                    <a:pt x="332180" y="14216"/>
                  </a:lnTo>
                  <a:lnTo>
                    <a:pt x="330290" y="11506"/>
                  </a:lnTo>
                  <a:lnTo>
                    <a:pt x="319539" y="3646"/>
                  </a:lnTo>
                  <a:lnTo>
                    <a:pt x="305629" y="0"/>
                  </a:lnTo>
                  <a:lnTo>
                    <a:pt x="295780" y="1404"/>
                  </a:lnTo>
                  <a:lnTo>
                    <a:pt x="275660" y="9206"/>
                  </a:lnTo>
                  <a:lnTo>
                    <a:pt x="245224" y="34521"/>
                  </a:lnTo>
                  <a:lnTo>
                    <a:pt x="225754" y="60526"/>
                  </a:lnTo>
                  <a:lnTo>
                    <a:pt x="216598" y="82611"/>
                  </a:lnTo>
                  <a:lnTo>
                    <a:pt x="212787" y="116383"/>
                  </a:lnTo>
                  <a:lnTo>
                    <a:pt x="216425" y="136696"/>
                  </a:lnTo>
                  <a:lnTo>
                    <a:pt x="222831" y="146825"/>
                  </a:lnTo>
                  <a:lnTo>
                    <a:pt x="246471" y="168269"/>
                  </a:lnTo>
                  <a:lnTo>
                    <a:pt x="266669" y="177094"/>
                  </a:lnTo>
                  <a:lnTo>
                    <a:pt x="298507" y="180505"/>
                  </a:lnTo>
                  <a:lnTo>
                    <a:pt x="324985" y="178838"/>
                  </a:lnTo>
                  <a:lnTo>
                    <a:pt x="348917" y="170724"/>
                  </a:lnTo>
                  <a:lnTo>
                    <a:pt x="375714" y="152812"/>
                  </a:lnTo>
                  <a:lnTo>
                    <a:pt x="412775" y="117810"/>
                  </a:lnTo>
                  <a:lnTo>
                    <a:pt x="434211" y="92440"/>
                  </a:lnTo>
                  <a:lnTo>
                    <a:pt x="447607" y="59878"/>
                  </a:lnTo>
                  <a:lnTo>
                    <a:pt x="448185" y="55420"/>
                  </a:lnTo>
                  <a:lnTo>
                    <a:pt x="448426" y="74015"/>
                  </a:lnTo>
                  <a:lnTo>
                    <a:pt x="441868" y="106816"/>
                  </a:lnTo>
                  <a:lnTo>
                    <a:pt x="438690" y="135175"/>
                  </a:lnTo>
                  <a:lnTo>
                    <a:pt x="432561" y="148474"/>
                  </a:lnTo>
                  <a:lnTo>
                    <a:pt x="426950" y="156507"/>
                  </a:lnTo>
                  <a:lnTo>
                    <a:pt x="423925" y="157606"/>
                  </a:lnTo>
                  <a:lnTo>
                    <a:pt x="419129" y="158311"/>
                  </a:lnTo>
                  <a:lnTo>
                    <a:pt x="418736" y="157522"/>
                  </a:lnTo>
                  <a:lnTo>
                    <a:pt x="417980" y="134007"/>
                  </a:lnTo>
                  <a:lnTo>
                    <a:pt x="428557" y="107320"/>
                  </a:lnTo>
                  <a:lnTo>
                    <a:pt x="443125" y="82236"/>
                  </a:lnTo>
                  <a:lnTo>
                    <a:pt x="465631" y="61955"/>
                  </a:lnTo>
                  <a:lnTo>
                    <a:pt x="495995" y="44852"/>
                  </a:lnTo>
                  <a:lnTo>
                    <a:pt x="515298" y="39020"/>
                  </a:lnTo>
                  <a:lnTo>
                    <a:pt x="553369" y="36780"/>
                  </a:lnTo>
                  <a:lnTo>
                    <a:pt x="577969" y="365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155"/>
            <p:cNvSpPr/>
            <p:nvPr/>
          </p:nvSpPr>
          <p:spPr>
            <a:xfrm>
              <a:off x="6385664" y="5562693"/>
              <a:ext cx="37997" cy="262190"/>
            </a:xfrm>
            <a:custGeom>
              <a:avLst/>
              <a:gdLst/>
              <a:ahLst/>
              <a:cxnLst/>
              <a:rect l="0" t="0" r="0" b="0"/>
              <a:pathLst>
                <a:path w="37997" h="262190">
                  <a:moveTo>
                    <a:pt x="37996" y="7526"/>
                  </a:moveTo>
                  <a:lnTo>
                    <a:pt x="37996" y="3481"/>
                  </a:lnTo>
                  <a:lnTo>
                    <a:pt x="37149" y="2289"/>
                  </a:lnTo>
                  <a:lnTo>
                    <a:pt x="35738" y="1496"/>
                  </a:lnTo>
                  <a:lnTo>
                    <a:pt x="30689" y="0"/>
                  </a:lnTo>
                  <a:lnTo>
                    <a:pt x="26423" y="3979"/>
                  </a:lnTo>
                  <a:lnTo>
                    <a:pt x="26048" y="6008"/>
                  </a:lnTo>
                  <a:lnTo>
                    <a:pt x="26643" y="8208"/>
                  </a:lnTo>
                  <a:lnTo>
                    <a:pt x="28717" y="12909"/>
                  </a:lnTo>
                  <a:lnTo>
                    <a:pt x="30279" y="46982"/>
                  </a:lnTo>
                  <a:lnTo>
                    <a:pt x="30356" y="80419"/>
                  </a:lnTo>
                  <a:lnTo>
                    <a:pt x="26324" y="113696"/>
                  </a:lnTo>
                  <a:lnTo>
                    <a:pt x="19768" y="146322"/>
                  </a:lnTo>
                  <a:lnTo>
                    <a:pt x="12462" y="177439"/>
                  </a:lnTo>
                  <a:lnTo>
                    <a:pt x="7646" y="212211"/>
                  </a:lnTo>
                  <a:lnTo>
                    <a:pt x="424" y="249967"/>
                  </a:lnTo>
                  <a:lnTo>
                    <a:pt x="0" y="261250"/>
                  </a:lnTo>
                  <a:lnTo>
                    <a:pt x="812" y="262189"/>
                  </a:lnTo>
                  <a:lnTo>
                    <a:pt x="2200" y="261968"/>
                  </a:lnTo>
                  <a:lnTo>
                    <a:pt x="7516" y="2589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156"/>
            <p:cNvSpPr/>
            <p:nvPr/>
          </p:nvSpPr>
          <p:spPr>
            <a:xfrm>
              <a:off x="6075088" y="5638800"/>
              <a:ext cx="241893" cy="190042"/>
            </a:xfrm>
            <a:custGeom>
              <a:avLst/>
              <a:gdLst/>
              <a:ahLst/>
              <a:cxnLst/>
              <a:rect l="0" t="0" r="0" b="0"/>
              <a:pathLst>
                <a:path w="241893" h="190042">
                  <a:moveTo>
                    <a:pt x="119972" y="0"/>
                  </a:moveTo>
                  <a:lnTo>
                    <a:pt x="94246" y="0"/>
                  </a:lnTo>
                  <a:lnTo>
                    <a:pt x="82809" y="4045"/>
                  </a:lnTo>
                  <a:lnTo>
                    <a:pt x="45956" y="29484"/>
                  </a:lnTo>
                  <a:lnTo>
                    <a:pt x="15800" y="62600"/>
                  </a:lnTo>
                  <a:lnTo>
                    <a:pt x="2435" y="85680"/>
                  </a:lnTo>
                  <a:lnTo>
                    <a:pt x="0" y="96218"/>
                  </a:lnTo>
                  <a:lnTo>
                    <a:pt x="1175" y="104287"/>
                  </a:lnTo>
                  <a:lnTo>
                    <a:pt x="6597" y="113591"/>
                  </a:lnTo>
                  <a:lnTo>
                    <a:pt x="12009" y="119064"/>
                  </a:lnTo>
                  <a:lnTo>
                    <a:pt x="23730" y="126059"/>
                  </a:lnTo>
                  <a:lnTo>
                    <a:pt x="30067" y="127993"/>
                  </a:lnTo>
                  <a:lnTo>
                    <a:pt x="37963" y="126594"/>
                  </a:lnTo>
                  <a:lnTo>
                    <a:pt x="47963" y="123997"/>
                  </a:lnTo>
                  <a:lnTo>
                    <a:pt x="78379" y="118148"/>
                  </a:lnTo>
                  <a:lnTo>
                    <a:pt x="113773" y="99986"/>
                  </a:lnTo>
                  <a:lnTo>
                    <a:pt x="136984" y="75023"/>
                  </a:lnTo>
                  <a:lnTo>
                    <a:pt x="140233" y="69185"/>
                  </a:lnTo>
                  <a:lnTo>
                    <a:pt x="142523" y="63769"/>
                  </a:lnTo>
                  <a:lnTo>
                    <a:pt x="150345" y="53475"/>
                  </a:lnTo>
                  <a:lnTo>
                    <a:pt x="146375" y="57425"/>
                  </a:lnTo>
                  <a:lnTo>
                    <a:pt x="144407" y="61646"/>
                  </a:lnTo>
                  <a:lnTo>
                    <a:pt x="142872" y="99276"/>
                  </a:lnTo>
                  <a:lnTo>
                    <a:pt x="143684" y="129725"/>
                  </a:lnTo>
                  <a:lnTo>
                    <a:pt x="153438" y="157170"/>
                  </a:lnTo>
                  <a:lnTo>
                    <a:pt x="160528" y="165244"/>
                  </a:lnTo>
                  <a:lnTo>
                    <a:pt x="193775" y="185280"/>
                  </a:lnTo>
                  <a:lnTo>
                    <a:pt x="208914" y="188952"/>
                  </a:lnTo>
                  <a:lnTo>
                    <a:pt x="224124" y="190041"/>
                  </a:lnTo>
                  <a:lnTo>
                    <a:pt x="232019" y="188038"/>
                  </a:lnTo>
                  <a:lnTo>
                    <a:pt x="241892"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157"/>
            <p:cNvSpPr/>
            <p:nvPr/>
          </p:nvSpPr>
          <p:spPr>
            <a:xfrm>
              <a:off x="5784770" y="5593080"/>
              <a:ext cx="249824" cy="182881"/>
            </a:xfrm>
            <a:custGeom>
              <a:avLst/>
              <a:gdLst/>
              <a:ahLst/>
              <a:cxnLst/>
              <a:rect l="0" t="0" r="0" b="0"/>
              <a:pathLst>
                <a:path w="249824" h="182881">
                  <a:moveTo>
                    <a:pt x="44530" y="0"/>
                  </a:moveTo>
                  <a:lnTo>
                    <a:pt x="44530" y="33529"/>
                  </a:lnTo>
                  <a:lnTo>
                    <a:pt x="44530" y="68982"/>
                  </a:lnTo>
                  <a:lnTo>
                    <a:pt x="42272" y="91559"/>
                  </a:lnTo>
                  <a:lnTo>
                    <a:pt x="31532" y="128709"/>
                  </a:lnTo>
                  <a:lnTo>
                    <a:pt x="14032" y="165184"/>
                  </a:lnTo>
                  <a:lnTo>
                    <a:pt x="9808" y="171628"/>
                  </a:lnTo>
                  <a:lnTo>
                    <a:pt x="7931" y="177315"/>
                  </a:lnTo>
                  <a:lnTo>
                    <a:pt x="6584" y="179169"/>
                  </a:lnTo>
                  <a:lnTo>
                    <a:pt x="4839" y="180406"/>
                  </a:lnTo>
                  <a:lnTo>
                    <a:pt x="2829" y="181231"/>
                  </a:lnTo>
                  <a:lnTo>
                    <a:pt x="1489" y="180933"/>
                  </a:lnTo>
                  <a:lnTo>
                    <a:pt x="596" y="179889"/>
                  </a:lnTo>
                  <a:lnTo>
                    <a:pt x="0" y="178346"/>
                  </a:lnTo>
                  <a:lnTo>
                    <a:pt x="450" y="176470"/>
                  </a:lnTo>
                  <a:lnTo>
                    <a:pt x="7256" y="167377"/>
                  </a:lnTo>
                  <a:lnTo>
                    <a:pt x="9520" y="164925"/>
                  </a:lnTo>
                  <a:lnTo>
                    <a:pt x="24257" y="128632"/>
                  </a:lnTo>
                  <a:lnTo>
                    <a:pt x="40462" y="93643"/>
                  </a:lnTo>
                  <a:lnTo>
                    <a:pt x="59970" y="61395"/>
                  </a:lnTo>
                  <a:lnTo>
                    <a:pt x="85196" y="24610"/>
                  </a:lnTo>
                  <a:lnTo>
                    <a:pt x="105494" y="8969"/>
                  </a:lnTo>
                  <a:lnTo>
                    <a:pt x="118473" y="2657"/>
                  </a:lnTo>
                  <a:lnTo>
                    <a:pt x="129740" y="233"/>
                  </a:lnTo>
                  <a:lnTo>
                    <a:pt x="131816" y="155"/>
                  </a:lnTo>
                  <a:lnTo>
                    <a:pt x="133201" y="1797"/>
                  </a:lnTo>
                  <a:lnTo>
                    <a:pt x="141839" y="33140"/>
                  </a:lnTo>
                  <a:lnTo>
                    <a:pt x="143359" y="68930"/>
                  </a:lnTo>
                  <a:lnTo>
                    <a:pt x="143559" y="106726"/>
                  </a:lnTo>
                  <a:lnTo>
                    <a:pt x="137554" y="142528"/>
                  </a:lnTo>
                  <a:lnTo>
                    <a:pt x="135827" y="153092"/>
                  </a:lnTo>
                  <a:lnTo>
                    <a:pt x="129117" y="167097"/>
                  </a:lnTo>
                  <a:lnTo>
                    <a:pt x="128691" y="171068"/>
                  </a:lnTo>
                  <a:lnTo>
                    <a:pt x="127730" y="171618"/>
                  </a:lnTo>
                  <a:lnTo>
                    <a:pt x="126244" y="171139"/>
                  </a:lnTo>
                  <a:lnTo>
                    <a:pt x="121819" y="168331"/>
                  </a:lnTo>
                  <a:lnTo>
                    <a:pt x="130179" y="130758"/>
                  </a:lnTo>
                  <a:lnTo>
                    <a:pt x="141290" y="92980"/>
                  </a:lnTo>
                  <a:lnTo>
                    <a:pt x="149587" y="69882"/>
                  </a:lnTo>
                  <a:lnTo>
                    <a:pt x="171985" y="41145"/>
                  </a:lnTo>
                  <a:lnTo>
                    <a:pt x="201033" y="18953"/>
                  </a:lnTo>
                  <a:lnTo>
                    <a:pt x="206656" y="16890"/>
                  </a:lnTo>
                  <a:lnTo>
                    <a:pt x="209340" y="17186"/>
                  </a:lnTo>
                  <a:lnTo>
                    <a:pt x="214581" y="19774"/>
                  </a:lnTo>
                  <a:lnTo>
                    <a:pt x="222292" y="25990"/>
                  </a:lnTo>
                  <a:lnTo>
                    <a:pt x="242648" y="61181"/>
                  </a:lnTo>
                  <a:lnTo>
                    <a:pt x="246882" y="72064"/>
                  </a:lnTo>
                  <a:lnTo>
                    <a:pt x="249823" y="107138"/>
                  </a:lnTo>
                  <a:lnTo>
                    <a:pt x="249334" y="136403"/>
                  </a:lnTo>
                  <a:lnTo>
                    <a:pt x="242856" y="172336"/>
                  </a:lnTo>
                  <a:lnTo>
                    <a:pt x="242649"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158"/>
            <p:cNvSpPr/>
            <p:nvPr/>
          </p:nvSpPr>
          <p:spPr>
            <a:xfrm>
              <a:off x="5524508" y="5486400"/>
              <a:ext cx="7612" cy="274320"/>
            </a:xfrm>
            <a:custGeom>
              <a:avLst/>
              <a:gdLst/>
              <a:ahLst/>
              <a:cxnLst/>
              <a:rect l="0" t="0" r="0" b="0"/>
              <a:pathLst>
                <a:path w="7612" h="274320">
                  <a:moveTo>
                    <a:pt x="7611" y="0"/>
                  </a:moveTo>
                  <a:lnTo>
                    <a:pt x="7611" y="33308"/>
                  </a:lnTo>
                  <a:lnTo>
                    <a:pt x="7611" y="67602"/>
                  </a:lnTo>
                  <a:lnTo>
                    <a:pt x="6765" y="97829"/>
                  </a:lnTo>
                  <a:lnTo>
                    <a:pt x="2374" y="132374"/>
                  </a:lnTo>
                  <a:lnTo>
                    <a:pt x="698" y="164434"/>
                  </a:lnTo>
                  <a:lnTo>
                    <a:pt x="201" y="194536"/>
                  </a:lnTo>
                  <a:lnTo>
                    <a:pt x="33" y="227892"/>
                  </a:lnTo>
                  <a:lnTo>
                    <a:pt x="0" y="250849"/>
                  </a:lnTo>
                  <a:lnTo>
                    <a:pt x="2253" y="257679"/>
                  </a:lnTo>
                  <a:lnTo>
                    <a:pt x="5230" y="263537"/>
                  </a:lnTo>
                  <a:lnTo>
                    <a:pt x="7611"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159"/>
            <p:cNvSpPr/>
            <p:nvPr/>
          </p:nvSpPr>
          <p:spPr>
            <a:xfrm>
              <a:off x="5402580" y="5509260"/>
              <a:ext cx="45721" cy="243313"/>
            </a:xfrm>
            <a:custGeom>
              <a:avLst/>
              <a:gdLst/>
              <a:ahLst/>
              <a:cxnLst/>
              <a:rect l="0" t="0" r="0" b="0"/>
              <a:pathLst>
                <a:path w="45721" h="243313">
                  <a:moveTo>
                    <a:pt x="45720" y="0"/>
                  </a:moveTo>
                  <a:lnTo>
                    <a:pt x="41674" y="0"/>
                  </a:lnTo>
                  <a:lnTo>
                    <a:pt x="40483" y="846"/>
                  </a:lnTo>
                  <a:lnTo>
                    <a:pt x="39688" y="2257"/>
                  </a:lnTo>
                  <a:lnTo>
                    <a:pt x="39159" y="4045"/>
                  </a:lnTo>
                  <a:lnTo>
                    <a:pt x="32208" y="15438"/>
                  </a:lnTo>
                  <a:lnTo>
                    <a:pt x="28373" y="47076"/>
                  </a:lnTo>
                  <a:lnTo>
                    <a:pt x="22739" y="84845"/>
                  </a:lnTo>
                  <a:lnTo>
                    <a:pt x="16972" y="122624"/>
                  </a:lnTo>
                  <a:lnTo>
                    <a:pt x="13495" y="152609"/>
                  </a:lnTo>
                  <a:lnTo>
                    <a:pt x="8780" y="189035"/>
                  </a:lnTo>
                  <a:lnTo>
                    <a:pt x="1742" y="223891"/>
                  </a:lnTo>
                  <a:lnTo>
                    <a:pt x="30" y="243312"/>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160"/>
            <p:cNvSpPr/>
            <p:nvPr/>
          </p:nvSpPr>
          <p:spPr>
            <a:xfrm>
              <a:off x="5140314" y="5593080"/>
              <a:ext cx="231787" cy="45721"/>
            </a:xfrm>
            <a:custGeom>
              <a:avLst/>
              <a:gdLst/>
              <a:ahLst/>
              <a:cxnLst/>
              <a:rect l="0" t="0" r="0" b="0"/>
              <a:pathLst>
                <a:path w="231787" h="45721">
                  <a:moveTo>
                    <a:pt x="41286" y="45720"/>
                  </a:moveTo>
                  <a:lnTo>
                    <a:pt x="37240" y="45720"/>
                  </a:lnTo>
                  <a:lnTo>
                    <a:pt x="32996" y="43462"/>
                  </a:lnTo>
                  <a:lnTo>
                    <a:pt x="30680" y="41674"/>
                  </a:lnTo>
                  <a:lnTo>
                    <a:pt x="23590" y="39688"/>
                  </a:lnTo>
                  <a:lnTo>
                    <a:pt x="0" y="38161"/>
                  </a:lnTo>
                  <a:lnTo>
                    <a:pt x="35697" y="34055"/>
                  </a:lnTo>
                  <a:lnTo>
                    <a:pt x="65393" y="31186"/>
                  </a:lnTo>
                  <a:lnTo>
                    <a:pt x="102994" y="30619"/>
                  </a:lnTo>
                  <a:lnTo>
                    <a:pt x="132947" y="28263"/>
                  </a:lnTo>
                  <a:lnTo>
                    <a:pt x="169364" y="19882"/>
                  </a:lnTo>
                  <a:lnTo>
                    <a:pt x="206475" y="13593"/>
                  </a:lnTo>
                  <a:lnTo>
                    <a:pt x="221182" y="7132"/>
                  </a:lnTo>
                  <a:lnTo>
                    <a:pt x="2317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161"/>
            <p:cNvSpPr/>
            <p:nvPr/>
          </p:nvSpPr>
          <p:spPr>
            <a:xfrm>
              <a:off x="5067339" y="5441625"/>
              <a:ext cx="251422" cy="360397"/>
            </a:xfrm>
            <a:custGeom>
              <a:avLst/>
              <a:gdLst/>
              <a:ahLst/>
              <a:cxnLst/>
              <a:rect l="0" t="0" r="0" b="0"/>
              <a:pathLst>
                <a:path w="251422" h="360397">
                  <a:moveTo>
                    <a:pt x="91400" y="75255"/>
                  </a:moveTo>
                  <a:lnTo>
                    <a:pt x="91400" y="79300"/>
                  </a:lnTo>
                  <a:lnTo>
                    <a:pt x="90554" y="80492"/>
                  </a:lnTo>
                  <a:lnTo>
                    <a:pt x="89143" y="81285"/>
                  </a:lnTo>
                  <a:lnTo>
                    <a:pt x="87355" y="81815"/>
                  </a:lnTo>
                  <a:lnTo>
                    <a:pt x="86164" y="83015"/>
                  </a:lnTo>
                  <a:lnTo>
                    <a:pt x="73268" y="115410"/>
                  </a:lnTo>
                  <a:lnTo>
                    <a:pt x="63391" y="145087"/>
                  </a:lnTo>
                  <a:lnTo>
                    <a:pt x="53287" y="182684"/>
                  </a:lnTo>
                  <a:lnTo>
                    <a:pt x="43419" y="212636"/>
                  </a:lnTo>
                  <a:lnTo>
                    <a:pt x="28959" y="249054"/>
                  </a:lnTo>
                  <a:lnTo>
                    <a:pt x="15340" y="286164"/>
                  </a:lnTo>
                  <a:lnTo>
                    <a:pt x="633" y="323724"/>
                  </a:lnTo>
                  <a:lnTo>
                    <a:pt x="94" y="326124"/>
                  </a:lnTo>
                  <a:lnTo>
                    <a:pt x="0" y="322494"/>
                  </a:lnTo>
                  <a:lnTo>
                    <a:pt x="2236" y="318348"/>
                  </a:lnTo>
                  <a:lnTo>
                    <a:pt x="4017" y="316057"/>
                  </a:lnTo>
                  <a:lnTo>
                    <a:pt x="15358" y="280059"/>
                  </a:lnTo>
                  <a:lnTo>
                    <a:pt x="28277" y="243400"/>
                  </a:lnTo>
                  <a:lnTo>
                    <a:pt x="41464" y="208519"/>
                  </a:lnTo>
                  <a:lnTo>
                    <a:pt x="56097" y="171373"/>
                  </a:lnTo>
                  <a:lnTo>
                    <a:pt x="72003" y="133556"/>
                  </a:lnTo>
                  <a:lnTo>
                    <a:pt x="91580" y="96386"/>
                  </a:lnTo>
                  <a:lnTo>
                    <a:pt x="108481" y="64394"/>
                  </a:lnTo>
                  <a:lnTo>
                    <a:pt x="134488" y="26537"/>
                  </a:lnTo>
                  <a:lnTo>
                    <a:pt x="148799" y="6239"/>
                  </a:lnTo>
                  <a:lnTo>
                    <a:pt x="154446" y="2248"/>
                  </a:lnTo>
                  <a:lnTo>
                    <a:pt x="162386" y="0"/>
                  </a:lnTo>
                  <a:lnTo>
                    <a:pt x="164124" y="532"/>
                  </a:lnTo>
                  <a:lnTo>
                    <a:pt x="165283" y="1733"/>
                  </a:lnTo>
                  <a:lnTo>
                    <a:pt x="167417" y="5325"/>
                  </a:lnTo>
                  <a:lnTo>
                    <a:pt x="171188" y="9743"/>
                  </a:lnTo>
                  <a:lnTo>
                    <a:pt x="173428" y="16787"/>
                  </a:lnTo>
                  <a:lnTo>
                    <a:pt x="181068" y="52190"/>
                  </a:lnTo>
                  <a:lnTo>
                    <a:pt x="187301" y="81027"/>
                  </a:lnTo>
                  <a:lnTo>
                    <a:pt x="189525" y="111867"/>
                  </a:lnTo>
                  <a:lnTo>
                    <a:pt x="190183" y="147439"/>
                  </a:lnTo>
                  <a:lnTo>
                    <a:pt x="191225" y="184790"/>
                  </a:lnTo>
                  <a:lnTo>
                    <a:pt x="195673" y="221821"/>
                  </a:lnTo>
                  <a:lnTo>
                    <a:pt x="198214" y="254619"/>
                  </a:lnTo>
                  <a:lnTo>
                    <a:pt x="203953" y="284939"/>
                  </a:lnTo>
                  <a:lnTo>
                    <a:pt x="213477" y="318368"/>
                  </a:lnTo>
                  <a:lnTo>
                    <a:pt x="219317" y="332319"/>
                  </a:lnTo>
                  <a:lnTo>
                    <a:pt x="241076" y="356779"/>
                  </a:lnTo>
                  <a:lnTo>
                    <a:pt x="241984" y="359458"/>
                  </a:lnTo>
                  <a:lnTo>
                    <a:pt x="243436" y="360396"/>
                  </a:lnTo>
                  <a:lnTo>
                    <a:pt x="245251" y="360176"/>
                  </a:lnTo>
                  <a:lnTo>
                    <a:pt x="247307" y="359182"/>
                  </a:lnTo>
                  <a:lnTo>
                    <a:pt x="248679" y="357673"/>
                  </a:lnTo>
                  <a:lnTo>
                    <a:pt x="251421" y="3495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5" name="SMARTInkShape-1162"/>
          <p:cNvSpPr/>
          <p:nvPr/>
        </p:nvSpPr>
        <p:spPr>
          <a:xfrm>
            <a:off x="5594624" y="6019800"/>
            <a:ext cx="158477" cy="287845"/>
          </a:xfrm>
          <a:custGeom>
            <a:avLst/>
            <a:gdLst/>
            <a:ahLst/>
            <a:cxnLst/>
            <a:rect l="0" t="0" r="0" b="0"/>
            <a:pathLst>
              <a:path w="158477" h="287845">
                <a:moveTo>
                  <a:pt x="158476" y="0"/>
                </a:moveTo>
                <a:lnTo>
                  <a:pt x="158476" y="4045"/>
                </a:lnTo>
                <a:lnTo>
                  <a:pt x="157629" y="5236"/>
                </a:lnTo>
                <a:lnTo>
                  <a:pt x="156218" y="6031"/>
                </a:lnTo>
                <a:lnTo>
                  <a:pt x="154430" y="6560"/>
                </a:lnTo>
                <a:lnTo>
                  <a:pt x="147870" y="11351"/>
                </a:lnTo>
                <a:lnTo>
                  <a:pt x="140563" y="22178"/>
                </a:lnTo>
                <a:lnTo>
                  <a:pt x="127978" y="54253"/>
                </a:lnTo>
                <a:lnTo>
                  <a:pt x="113787" y="84000"/>
                </a:lnTo>
                <a:lnTo>
                  <a:pt x="99914" y="121265"/>
                </a:lnTo>
                <a:lnTo>
                  <a:pt x="86561" y="155404"/>
                </a:lnTo>
                <a:lnTo>
                  <a:pt x="71880" y="187345"/>
                </a:lnTo>
                <a:lnTo>
                  <a:pt x="56806" y="218257"/>
                </a:lnTo>
                <a:lnTo>
                  <a:pt x="36542" y="254527"/>
                </a:lnTo>
                <a:lnTo>
                  <a:pt x="11601" y="283767"/>
                </a:lnTo>
                <a:lnTo>
                  <a:pt x="6274" y="286985"/>
                </a:lnTo>
                <a:lnTo>
                  <a:pt x="3668" y="287844"/>
                </a:lnTo>
                <a:lnTo>
                  <a:pt x="1930" y="287569"/>
                </a:lnTo>
                <a:lnTo>
                  <a:pt x="772" y="286539"/>
                </a:lnTo>
                <a:lnTo>
                  <a:pt x="0" y="285006"/>
                </a:lnTo>
                <a:lnTo>
                  <a:pt x="332" y="283137"/>
                </a:lnTo>
                <a:lnTo>
                  <a:pt x="4690" y="274054"/>
                </a:lnTo>
                <a:lnTo>
                  <a:pt x="6076"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SMARTInkShape-Group108"/>
          <p:cNvGrpSpPr/>
          <p:nvPr/>
        </p:nvGrpSpPr>
        <p:grpSpPr>
          <a:xfrm>
            <a:off x="5846047" y="2697480"/>
            <a:ext cx="2086128" cy="464088"/>
            <a:chOff x="5846047" y="2697480"/>
            <a:chExt cx="2086128" cy="464088"/>
          </a:xfrm>
        </p:grpSpPr>
        <p:sp>
          <p:nvSpPr>
            <p:cNvPr id="66" name="SMARTInkShape-1163"/>
            <p:cNvSpPr/>
            <p:nvPr/>
          </p:nvSpPr>
          <p:spPr>
            <a:xfrm>
              <a:off x="5846047" y="2758440"/>
              <a:ext cx="74693" cy="335280"/>
            </a:xfrm>
            <a:custGeom>
              <a:avLst/>
              <a:gdLst/>
              <a:ahLst/>
              <a:cxnLst/>
              <a:rect l="0" t="0" r="0" b="0"/>
              <a:pathLst>
                <a:path w="74693" h="335280">
                  <a:moveTo>
                    <a:pt x="74692" y="0"/>
                  </a:moveTo>
                  <a:lnTo>
                    <a:pt x="70647" y="0"/>
                  </a:lnTo>
                  <a:lnTo>
                    <a:pt x="69456" y="846"/>
                  </a:lnTo>
                  <a:lnTo>
                    <a:pt x="68661" y="2257"/>
                  </a:lnTo>
                  <a:lnTo>
                    <a:pt x="67543" y="10546"/>
                  </a:lnTo>
                  <a:lnTo>
                    <a:pt x="64954" y="25985"/>
                  </a:lnTo>
                  <a:lnTo>
                    <a:pt x="56494" y="58002"/>
                  </a:lnTo>
                  <a:lnTo>
                    <a:pt x="45123" y="91034"/>
                  </a:lnTo>
                  <a:lnTo>
                    <a:pt x="35075" y="127632"/>
                  </a:lnTo>
                  <a:lnTo>
                    <a:pt x="26735" y="165287"/>
                  </a:lnTo>
                  <a:lnTo>
                    <a:pt x="18902" y="203255"/>
                  </a:lnTo>
                  <a:lnTo>
                    <a:pt x="11219" y="241316"/>
                  </a:lnTo>
                  <a:lnTo>
                    <a:pt x="3580" y="271314"/>
                  </a:lnTo>
                  <a:lnTo>
                    <a:pt x="0" y="296289"/>
                  </a:lnTo>
                  <a:lnTo>
                    <a:pt x="5185" y="328170"/>
                  </a:lnTo>
                  <a:lnTo>
                    <a:pt x="6341" y="330540"/>
                  </a:lnTo>
                  <a:lnTo>
                    <a:pt x="7959" y="332120"/>
                  </a:lnTo>
                  <a:lnTo>
                    <a:pt x="13733"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164"/>
            <p:cNvSpPr/>
            <p:nvPr/>
          </p:nvSpPr>
          <p:spPr>
            <a:xfrm>
              <a:off x="6073717" y="2896659"/>
              <a:ext cx="166225" cy="143455"/>
            </a:xfrm>
            <a:custGeom>
              <a:avLst/>
              <a:gdLst/>
              <a:ahLst/>
              <a:cxnLst/>
              <a:rect l="0" t="0" r="0" b="0"/>
              <a:pathLst>
                <a:path w="166225" h="143455">
                  <a:moveTo>
                    <a:pt x="98483" y="6560"/>
                  </a:moveTo>
                  <a:lnTo>
                    <a:pt x="98483" y="2515"/>
                  </a:lnTo>
                  <a:lnTo>
                    <a:pt x="97636" y="1324"/>
                  </a:lnTo>
                  <a:lnTo>
                    <a:pt x="96224" y="529"/>
                  </a:lnTo>
                  <a:lnTo>
                    <a:pt x="94437" y="0"/>
                  </a:lnTo>
                  <a:lnTo>
                    <a:pt x="92399" y="493"/>
                  </a:lnTo>
                  <a:lnTo>
                    <a:pt x="67275" y="16678"/>
                  </a:lnTo>
                  <a:lnTo>
                    <a:pt x="32400" y="49887"/>
                  </a:lnTo>
                  <a:lnTo>
                    <a:pt x="12961" y="70936"/>
                  </a:lnTo>
                  <a:lnTo>
                    <a:pt x="3810" y="90546"/>
                  </a:lnTo>
                  <a:lnTo>
                    <a:pt x="0" y="118008"/>
                  </a:lnTo>
                  <a:lnTo>
                    <a:pt x="4194" y="128342"/>
                  </a:lnTo>
                  <a:lnTo>
                    <a:pt x="7684" y="133468"/>
                  </a:lnTo>
                  <a:lnTo>
                    <a:pt x="11703" y="136886"/>
                  </a:lnTo>
                  <a:lnTo>
                    <a:pt x="20685" y="140683"/>
                  </a:lnTo>
                  <a:lnTo>
                    <a:pt x="58396" y="143454"/>
                  </a:lnTo>
                  <a:lnTo>
                    <a:pt x="90470" y="137584"/>
                  </a:lnTo>
                  <a:lnTo>
                    <a:pt x="121265" y="126014"/>
                  </a:lnTo>
                  <a:lnTo>
                    <a:pt x="134855" y="117224"/>
                  </a:lnTo>
                  <a:lnTo>
                    <a:pt x="157511" y="92776"/>
                  </a:lnTo>
                  <a:lnTo>
                    <a:pt x="162817" y="82696"/>
                  </a:lnTo>
                  <a:lnTo>
                    <a:pt x="166224" y="66473"/>
                  </a:lnTo>
                  <a:lnTo>
                    <a:pt x="162175" y="58306"/>
                  </a:lnTo>
                  <a:lnTo>
                    <a:pt x="141822" y="34853"/>
                  </a:lnTo>
                  <a:lnTo>
                    <a:pt x="134395" y="31835"/>
                  </a:lnTo>
                  <a:lnTo>
                    <a:pt x="126297" y="29647"/>
                  </a:lnTo>
                  <a:lnTo>
                    <a:pt x="113722" y="21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165"/>
            <p:cNvSpPr/>
            <p:nvPr/>
          </p:nvSpPr>
          <p:spPr>
            <a:xfrm>
              <a:off x="6339839" y="2857500"/>
              <a:ext cx="121922" cy="152166"/>
            </a:xfrm>
            <a:custGeom>
              <a:avLst/>
              <a:gdLst/>
              <a:ahLst/>
              <a:cxnLst/>
              <a:rect l="0" t="0" r="0" b="0"/>
              <a:pathLst>
                <a:path w="121922" h="152166">
                  <a:moveTo>
                    <a:pt x="0" y="53340"/>
                  </a:moveTo>
                  <a:lnTo>
                    <a:pt x="4046" y="57385"/>
                  </a:lnTo>
                  <a:lnTo>
                    <a:pt x="6032" y="61628"/>
                  </a:lnTo>
                  <a:lnTo>
                    <a:pt x="6561" y="63945"/>
                  </a:lnTo>
                  <a:lnTo>
                    <a:pt x="12648" y="74594"/>
                  </a:lnTo>
                  <a:lnTo>
                    <a:pt x="17346" y="104625"/>
                  </a:lnTo>
                  <a:lnTo>
                    <a:pt x="20410" y="111693"/>
                  </a:lnTo>
                  <a:lnTo>
                    <a:pt x="22833" y="149732"/>
                  </a:lnTo>
                  <a:lnTo>
                    <a:pt x="22858" y="152165"/>
                  </a:lnTo>
                  <a:lnTo>
                    <a:pt x="22861" y="118143"/>
                  </a:lnTo>
                  <a:lnTo>
                    <a:pt x="25119" y="90693"/>
                  </a:lnTo>
                  <a:lnTo>
                    <a:pt x="35858" y="54088"/>
                  </a:lnTo>
                  <a:lnTo>
                    <a:pt x="45779" y="33387"/>
                  </a:lnTo>
                  <a:lnTo>
                    <a:pt x="51673" y="26692"/>
                  </a:lnTo>
                  <a:lnTo>
                    <a:pt x="82472" y="5130"/>
                  </a:lnTo>
                  <a:lnTo>
                    <a:pt x="96874" y="1520"/>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166"/>
            <p:cNvSpPr/>
            <p:nvPr/>
          </p:nvSpPr>
          <p:spPr>
            <a:xfrm>
              <a:off x="6492239" y="2857841"/>
              <a:ext cx="213120" cy="303727"/>
            </a:xfrm>
            <a:custGeom>
              <a:avLst/>
              <a:gdLst/>
              <a:ahLst/>
              <a:cxnLst/>
              <a:rect l="0" t="0" r="0" b="0"/>
              <a:pathLst>
                <a:path w="213120" h="303727">
                  <a:moveTo>
                    <a:pt x="129541" y="14899"/>
                  </a:moveTo>
                  <a:lnTo>
                    <a:pt x="125495" y="10853"/>
                  </a:lnTo>
                  <a:lnTo>
                    <a:pt x="121251" y="8867"/>
                  </a:lnTo>
                  <a:lnTo>
                    <a:pt x="118934" y="8338"/>
                  </a:lnTo>
                  <a:lnTo>
                    <a:pt x="106621" y="1387"/>
                  </a:lnTo>
                  <a:lnTo>
                    <a:pt x="88419" y="0"/>
                  </a:lnTo>
                  <a:lnTo>
                    <a:pt x="71730" y="3805"/>
                  </a:lnTo>
                  <a:lnTo>
                    <a:pt x="36649" y="21625"/>
                  </a:lnTo>
                  <a:lnTo>
                    <a:pt x="22901" y="35706"/>
                  </a:lnTo>
                  <a:lnTo>
                    <a:pt x="5307" y="65741"/>
                  </a:lnTo>
                  <a:lnTo>
                    <a:pt x="1573" y="80951"/>
                  </a:lnTo>
                  <a:lnTo>
                    <a:pt x="2957" y="88846"/>
                  </a:lnTo>
                  <a:lnTo>
                    <a:pt x="4512" y="92137"/>
                  </a:lnTo>
                  <a:lnTo>
                    <a:pt x="10754" y="98051"/>
                  </a:lnTo>
                  <a:lnTo>
                    <a:pt x="14790" y="100814"/>
                  </a:lnTo>
                  <a:lnTo>
                    <a:pt x="32605" y="104702"/>
                  </a:lnTo>
                  <a:lnTo>
                    <a:pt x="60534" y="105168"/>
                  </a:lnTo>
                  <a:lnTo>
                    <a:pt x="98110" y="93313"/>
                  </a:lnTo>
                  <a:lnTo>
                    <a:pt x="115367" y="81156"/>
                  </a:lnTo>
                  <a:lnTo>
                    <a:pt x="127599" y="67550"/>
                  </a:lnTo>
                  <a:lnTo>
                    <a:pt x="134327" y="55052"/>
                  </a:lnTo>
                  <a:lnTo>
                    <a:pt x="136787" y="40569"/>
                  </a:lnTo>
                  <a:lnTo>
                    <a:pt x="137112" y="31679"/>
                  </a:lnTo>
                  <a:lnTo>
                    <a:pt x="136281" y="31165"/>
                  </a:lnTo>
                  <a:lnTo>
                    <a:pt x="130596" y="30274"/>
                  </a:lnTo>
                  <a:lnTo>
                    <a:pt x="130244" y="31076"/>
                  </a:lnTo>
                  <a:lnTo>
                    <a:pt x="129852" y="34224"/>
                  </a:lnTo>
                  <a:lnTo>
                    <a:pt x="131938" y="38445"/>
                  </a:lnTo>
                  <a:lnTo>
                    <a:pt x="133679" y="40756"/>
                  </a:lnTo>
                  <a:lnTo>
                    <a:pt x="143887" y="76339"/>
                  </a:lnTo>
                  <a:lnTo>
                    <a:pt x="161606" y="107572"/>
                  </a:lnTo>
                  <a:lnTo>
                    <a:pt x="187198" y="144601"/>
                  </a:lnTo>
                  <a:lnTo>
                    <a:pt x="207155" y="182560"/>
                  </a:lnTo>
                  <a:lnTo>
                    <a:pt x="212543" y="220641"/>
                  </a:lnTo>
                  <a:lnTo>
                    <a:pt x="213119" y="243499"/>
                  </a:lnTo>
                  <a:lnTo>
                    <a:pt x="208738" y="256481"/>
                  </a:lnTo>
                  <a:lnTo>
                    <a:pt x="192127" y="278613"/>
                  </a:lnTo>
                  <a:lnTo>
                    <a:pt x="173485" y="290121"/>
                  </a:lnTo>
                  <a:lnTo>
                    <a:pt x="143583" y="300749"/>
                  </a:lnTo>
                  <a:lnTo>
                    <a:pt x="105942" y="303726"/>
                  </a:lnTo>
                  <a:lnTo>
                    <a:pt x="75981" y="301984"/>
                  </a:lnTo>
                  <a:lnTo>
                    <a:pt x="39563" y="293810"/>
                  </a:lnTo>
                  <a:lnTo>
                    <a:pt x="19719" y="286534"/>
                  </a:lnTo>
                  <a:lnTo>
                    <a:pt x="10739" y="279276"/>
                  </a:lnTo>
                  <a:lnTo>
                    <a:pt x="4773" y="270407"/>
                  </a:lnTo>
                  <a:lnTo>
                    <a:pt x="943" y="253172"/>
                  </a:lnTo>
                  <a:lnTo>
                    <a:pt x="0" y="2434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167"/>
            <p:cNvSpPr/>
            <p:nvPr/>
          </p:nvSpPr>
          <p:spPr>
            <a:xfrm>
              <a:off x="6745743" y="2781917"/>
              <a:ext cx="439918" cy="196346"/>
            </a:xfrm>
            <a:custGeom>
              <a:avLst/>
              <a:gdLst/>
              <a:ahLst/>
              <a:cxnLst/>
              <a:rect l="0" t="0" r="0" b="0"/>
              <a:pathLst>
                <a:path w="439918" h="196346">
                  <a:moveTo>
                    <a:pt x="112257" y="83202"/>
                  </a:moveTo>
                  <a:lnTo>
                    <a:pt x="112257" y="79157"/>
                  </a:lnTo>
                  <a:lnTo>
                    <a:pt x="111410" y="77966"/>
                  </a:lnTo>
                  <a:lnTo>
                    <a:pt x="109998" y="77171"/>
                  </a:lnTo>
                  <a:lnTo>
                    <a:pt x="101651" y="75896"/>
                  </a:lnTo>
                  <a:lnTo>
                    <a:pt x="82772" y="75610"/>
                  </a:lnTo>
                  <a:lnTo>
                    <a:pt x="73470" y="80111"/>
                  </a:lnTo>
                  <a:lnTo>
                    <a:pt x="41358" y="100429"/>
                  </a:lnTo>
                  <a:lnTo>
                    <a:pt x="28253" y="110332"/>
                  </a:lnTo>
                  <a:lnTo>
                    <a:pt x="4852" y="140679"/>
                  </a:lnTo>
                  <a:lnTo>
                    <a:pt x="0" y="160628"/>
                  </a:lnTo>
                  <a:lnTo>
                    <a:pt x="1122" y="170672"/>
                  </a:lnTo>
                  <a:lnTo>
                    <a:pt x="6515" y="181086"/>
                  </a:lnTo>
                  <a:lnTo>
                    <a:pt x="11920" y="186820"/>
                  </a:lnTo>
                  <a:lnTo>
                    <a:pt x="19968" y="192190"/>
                  </a:lnTo>
                  <a:lnTo>
                    <a:pt x="34018" y="195928"/>
                  </a:lnTo>
                  <a:lnTo>
                    <a:pt x="54782" y="196345"/>
                  </a:lnTo>
                  <a:lnTo>
                    <a:pt x="68086" y="193319"/>
                  </a:lnTo>
                  <a:lnTo>
                    <a:pt x="101787" y="173017"/>
                  </a:lnTo>
                  <a:lnTo>
                    <a:pt x="113199" y="160708"/>
                  </a:lnTo>
                  <a:lnTo>
                    <a:pt x="131637" y="127157"/>
                  </a:lnTo>
                  <a:lnTo>
                    <a:pt x="141542" y="97091"/>
                  </a:lnTo>
                  <a:lnTo>
                    <a:pt x="141093" y="95002"/>
                  </a:lnTo>
                  <a:lnTo>
                    <a:pt x="139948" y="93609"/>
                  </a:lnTo>
                  <a:lnTo>
                    <a:pt x="138337" y="92680"/>
                  </a:lnTo>
                  <a:lnTo>
                    <a:pt x="137264" y="92907"/>
                  </a:lnTo>
                  <a:lnTo>
                    <a:pt x="136547" y="93906"/>
                  </a:lnTo>
                  <a:lnTo>
                    <a:pt x="135540" y="99356"/>
                  </a:lnTo>
                  <a:lnTo>
                    <a:pt x="135399" y="101592"/>
                  </a:lnTo>
                  <a:lnTo>
                    <a:pt x="132984" y="106333"/>
                  </a:lnTo>
                  <a:lnTo>
                    <a:pt x="131155" y="108783"/>
                  </a:lnTo>
                  <a:lnTo>
                    <a:pt x="129123" y="116020"/>
                  </a:lnTo>
                  <a:lnTo>
                    <a:pt x="128580" y="120321"/>
                  </a:lnTo>
                  <a:lnTo>
                    <a:pt x="131863" y="134464"/>
                  </a:lnTo>
                  <a:lnTo>
                    <a:pt x="138198" y="149380"/>
                  </a:lnTo>
                  <a:lnTo>
                    <a:pt x="145235" y="157206"/>
                  </a:lnTo>
                  <a:lnTo>
                    <a:pt x="163549" y="169129"/>
                  </a:lnTo>
                  <a:lnTo>
                    <a:pt x="178442" y="173009"/>
                  </a:lnTo>
                  <a:lnTo>
                    <a:pt x="204728" y="173473"/>
                  </a:lnTo>
                  <a:lnTo>
                    <a:pt x="237888" y="163994"/>
                  </a:lnTo>
                  <a:lnTo>
                    <a:pt x="259306" y="153379"/>
                  </a:lnTo>
                  <a:lnTo>
                    <a:pt x="273890" y="140591"/>
                  </a:lnTo>
                  <a:lnTo>
                    <a:pt x="283950" y="125230"/>
                  </a:lnTo>
                  <a:lnTo>
                    <a:pt x="300126" y="88962"/>
                  </a:lnTo>
                  <a:lnTo>
                    <a:pt x="308101" y="70355"/>
                  </a:lnTo>
                  <a:lnTo>
                    <a:pt x="310337" y="60516"/>
                  </a:lnTo>
                  <a:lnTo>
                    <a:pt x="310376" y="93751"/>
                  </a:lnTo>
                  <a:lnTo>
                    <a:pt x="309530" y="123877"/>
                  </a:lnTo>
                  <a:lnTo>
                    <a:pt x="302966" y="158243"/>
                  </a:lnTo>
                  <a:lnTo>
                    <a:pt x="302819" y="163198"/>
                  </a:lnTo>
                  <a:lnTo>
                    <a:pt x="302757" y="126857"/>
                  </a:lnTo>
                  <a:lnTo>
                    <a:pt x="305015" y="90551"/>
                  </a:lnTo>
                  <a:lnTo>
                    <a:pt x="313303" y="67882"/>
                  </a:lnTo>
                  <a:lnTo>
                    <a:pt x="336162" y="30699"/>
                  </a:lnTo>
                  <a:lnTo>
                    <a:pt x="351131" y="13930"/>
                  </a:lnTo>
                  <a:lnTo>
                    <a:pt x="361227" y="6412"/>
                  </a:lnTo>
                  <a:lnTo>
                    <a:pt x="371359" y="2507"/>
                  </a:lnTo>
                  <a:lnTo>
                    <a:pt x="391661" y="0"/>
                  </a:lnTo>
                  <a:lnTo>
                    <a:pt x="399561" y="1915"/>
                  </a:lnTo>
                  <a:lnTo>
                    <a:pt x="411026" y="10010"/>
                  </a:lnTo>
                  <a:lnTo>
                    <a:pt x="422890" y="23134"/>
                  </a:lnTo>
                  <a:lnTo>
                    <a:pt x="428116" y="32799"/>
                  </a:lnTo>
                  <a:lnTo>
                    <a:pt x="431471" y="55059"/>
                  </a:lnTo>
                  <a:lnTo>
                    <a:pt x="432133" y="87709"/>
                  </a:lnTo>
                  <a:lnTo>
                    <a:pt x="436654" y="119841"/>
                  </a:lnTo>
                  <a:lnTo>
                    <a:pt x="433038" y="148716"/>
                  </a:lnTo>
                  <a:lnTo>
                    <a:pt x="434884" y="156910"/>
                  </a:lnTo>
                  <a:lnTo>
                    <a:pt x="439917" y="1670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168"/>
            <p:cNvSpPr/>
            <p:nvPr/>
          </p:nvSpPr>
          <p:spPr>
            <a:xfrm>
              <a:off x="7277102" y="2773680"/>
              <a:ext cx="15238" cy="159402"/>
            </a:xfrm>
            <a:custGeom>
              <a:avLst/>
              <a:gdLst/>
              <a:ahLst/>
              <a:cxnLst/>
              <a:rect l="0" t="0" r="0" b="0"/>
              <a:pathLst>
                <a:path w="15238" h="159402">
                  <a:moveTo>
                    <a:pt x="15237" y="0"/>
                  </a:moveTo>
                  <a:lnTo>
                    <a:pt x="15237" y="4045"/>
                  </a:lnTo>
                  <a:lnTo>
                    <a:pt x="12980" y="8288"/>
                  </a:lnTo>
                  <a:lnTo>
                    <a:pt x="10000" y="12997"/>
                  </a:lnTo>
                  <a:lnTo>
                    <a:pt x="8677" y="17912"/>
                  </a:lnTo>
                  <a:lnTo>
                    <a:pt x="5499" y="44817"/>
                  </a:lnTo>
                  <a:lnTo>
                    <a:pt x="2442" y="57172"/>
                  </a:lnTo>
                  <a:lnTo>
                    <a:pt x="480" y="90441"/>
                  </a:lnTo>
                  <a:lnTo>
                    <a:pt x="93" y="121722"/>
                  </a:lnTo>
                  <a:lnTo>
                    <a:pt x="0" y="157931"/>
                  </a:lnTo>
                  <a:lnTo>
                    <a:pt x="846" y="158627"/>
                  </a:lnTo>
                  <a:lnTo>
                    <a:pt x="4043" y="159401"/>
                  </a:lnTo>
                  <a:lnTo>
                    <a:pt x="5235" y="158760"/>
                  </a:lnTo>
                  <a:lnTo>
                    <a:pt x="6029" y="157487"/>
                  </a:lnTo>
                  <a:lnTo>
                    <a:pt x="7617"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169"/>
            <p:cNvSpPr/>
            <p:nvPr/>
          </p:nvSpPr>
          <p:spPr>
            <a:xfrm>
              <a:off x="7330439" y="2697480"/>
              <a:ext cx="7622" cy="22861"/>
            </a:xfrm>
            <a:custGeom>
              <a:avLst/>
              <a:gdLst/>
              <a:ahLst/>
              <a:cxnLst/>
              <a:rect l="0" t="0" r="0" b="0"/>
              <a:pathLst>
                <a:path w="7622" h="22861">
                  <a:moveTo>
                    <a:pt x="0" y="0"/>
                  </a:moveTo>
                  <a:lnTo>
                    <a:pt x="0" y="6560"/>
                  </a:lnTo>
                  <a:lnTo>
                    <a:pt x="5237" y="13494"/>
                  </a:lnTo>
                  <a:lnTo>
                    <a:pt x="7621"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170"/>
            <p:cNvSpPr/>
            <p:nvPr/>
          </p:nvSpPr>
          <p:spPr>
            <a:xfrm>
              <a:off x="7391400" y="2750819"/>
              <a:ext cx="178281" cy="190397"/>
            </a:xfrm>
            <a:custGeom>
              <a:avLst/>
              <a:gdLst/>
              <a:ahLst/>
              <a:cxnLst/>
              <a:rect l="0" t="0" r="0" b="0"/>
              <a:pathLst>
                <a:path w="178281" h="190397">
                  <a:moveTo>
                    <a:pt x="144780" y="0"/>
                  </a:moveTo>
                  <a:lnTo>
                    <a:pt x="138218" y="6561"/>
                  </a:lnTo>
                  <a:lnTo>
                    <a:pt x="116040" y="18133"/>
                  </a:lnTo>
                  <a:lnTo>
                    <a:pt x="83046" y="24496"/>
                  </a:lnTo>
                  <a:lnTo>
                    <a:pt x="69082" y="29514"/>
                  </a:lnTo>
                  <a:lnTo>
                    <a:pt x="37520" y="50158"/>
                  </a:lnTo>
                  <a:lnTo>
                    <a:pt x="33608" y="55595"/>
                  </a:lnTo>
                  <a:lnTo>
                    <a:pt x="31407" y="63416"/>
                  </a:lnTo>
                  <a:lnTo>
                    <a:pt x="31944" y="65984"/>
                  </a:lnTo>
                  <a:lnTo>
                    <a:pt x="34799" y="71095"/>
                  </a:lnTo>
                  <a:lnTo>
                    <a:pt x="45212" y="78733"/>
                  </a:lnTo>
                  <a:lnTo>
                    <a:pt x="77883" y="87419"/>
                  </a:lnTo>
                  <a:lnTo>
                    <a:pt x="112263" y="90911"/>
                  </a:lnTo>
                  <a:lnTo>
                    <a:pt x="138262" y="95381"/>
                  </a:lnTo>
                  <a:lnTo>
                    <a:pt x="156301" y="102016"/>
                  </a:lnTo>
                  <a:lnTo>
                    <a:pt x="164858" y="109123"/>
                  </a:lnTo>
                  <a:lnTo>
                    <a:pt x="177250" y="123438"/>
                  </a:lnTo>
                  <a:lnTo>
                    <a:pt x="178280" y="126318"/>
                  </a:lnTo>
                  <a:lnTo>
                    <a:pt x="178120" y="129086"/>
                  </a:lnTo>
                  <a:lnTo>
                    <a:pt x="164821" y="157900"/>
                  </a:lnTo>
                  <a:lnTo>
                    <a:pt x="155380" y="165569"/>
                  </a:lnTo>
                  <a:lnTo>
                    <a:pt x="121308" y="184458"/>
                  </a:lnTo>
                  <a:lnTo>
                    <a:pt x="83739" y="189705"/>
                  </a:lnTo>
                  <a:lnTo>
                    <a:pt x="47967" y="190396"/>
                  </a:lnTo>
                  <a:lnTo>
                    <a:pt x="36559" y="189607"/>
                  </a:lnTo>
                  <a:lnTo>
                    <a:pt x="21462" y="184403"/>
                  </a:lnTo>
                  <a:lnTo>
                    <a:pt x="8347" y="177317"/>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171"/>
            <p:cNvSpPr/>
            <p:nvPr/>
          </p:nvSpPr>
          <p:spPr>
            <a:xfrm>
              <a:off x="7620003" y="2698107"/>
              <a:ext cx="312172" cy="220353"/>
            </a:xfrm>
            <a:custGeom>
              <a:avLst/>
              <a:gdLst/>
              <a:ahLst/>
              <a:cxnLst/>
              <a:rect l="0" t="0" r="0" b="0"/>
              <a:pathLst>
                <a:path w="312172" h="220353">
                  <a:moveTo>
                    <a:pt x="53336" y="45093"/>
                  </a:moveTo>
                  <a:lnTo>
                    <a:pt x="49291" y="45093"/>
                  </a:lnTo>
                  <a:lnTo>
                    <a:pt x="48099" y="45939"/>
                  </a:lnTo>
                  <a:lnTo>
                    <a:pt x="47304" y="47350"/>
                  </a:lnTo>
                  <a:lnTo>
                    <a:pt x="45925" y="52853"/>
                  </a:lnTo>
                  <a:lnTo>
                    <a:pt x="45716" y="90826"/>
                  </a:lnTo>
                  <a:lnTo>
                    <a:pt x="45716" y="105607"/>
                  </a:lnTo>
                  <a:lnTo>
                    <a:pt x="52278" y="106014"/>
                  </a:lnTo>
                  <a:lnTo>
                    <a:pt x="46683" y="106049"/>
                  </a:lnTo>
                  <a:lnTo>
                    <a:pt x="46146" y="108309"/>
                  </a:lnTo>
                  <a:lnTo>
                    <a:pt x="45801" y="116658"/>
                  </a:lnTo>
                  <a:lnTo>
                    <a:pt x="43497" y="121491"/>
                  </a:lnTo>
                  <a:lnTo>
                    <a:pt x="25057" y="144158"/>
                  </a:lnTo>
                  <a:lnTo>
                    <a:pt x="22987" y="149235"/>
                  </a:lnTo>
                  <a:lnTo>
                    <a:pt x="17909" y="156853"/>
                  </a:lnTo>
                  <a:lnTo>
                    <a:pt x="16029" y="164473"/>
                  </a:lnTo>
                  <a:lnTo>
                    <a:pt x="15589" y="169553"/>
                  </a:lnTo>
                  <a:lnTo>
                    <a:pt x="13136" y="174633"/>
                  </a:lnTo>
                  <a:lnTo>
                    <a:pt x="10069" y="179713"/>
                  </a:lnTo>
                  <a:lnTo>
                    <a:pt x="7497" y="187332"/>
                  </a:lnTo>
                  <a:lnTo>
                    <a:pt x="27" y="197453"/>
                  </a:lnTo>
                  <a:lnTo>
                    <a:pt x="0" y="186883"/>
                  </a:lnTo>
                  <a:lnTo>
                    <a:pt x="2255" y="182053"/>
                  </a:lnTo>
                  <a:lnTo>
                    <a:pt x="6081" y="175390"/>
                  </a:lnTo>
                  <a:lnTo>
                    <a:pt x="17909" y="143249"/>
                  </a:lnTo>
                  <a:lnTo>
                    <a:pt x="33200" y="112647"/>
                  </a:lnTo>
                  <a:lnTo>
                    <a:pt x="49766" y="74868"/>
                  </a:lnTo>
                  <a:lnTo>
                    <a:pt x="72952" y="38839"/>
                  </a:lnTo>
                  <a:lnTo>
                    <a:pt x="93837" y="14192"/>
                  </a:lnTo>
                  <a:lnTo>
                    <a:pt x="108329" y="4140"/>
                  </a:lnTo>
                  <a:lnTo>
                    <a:pt x="118361" y="785"/>
                  </a:lnTo>
                  <a:lnTo>
                    <a:pt x="124005" y="0"/>
                  </a:lnTo>
                  <a:lnTo>
                    <a:pt x="135988" y="3604"/>
                  </a:lnTo>
                  <a:lnTo>
                    <a:pt x="149124" y="12407"/>
                  </a:lnTo>
                  <a:lnTo>
                    <a:pt x="154611" y="17301"/>
                  </a:lnTo>
                  <a:lnTo>
                    <a:pt x="157613" y="24556"/>
                  </a:lnTo>
                  <a:lnTo>
                    <a:pt x="159806" y="61205"/>
                  </a:lnTo>
                  <a:lnTo>
                    <a:pt x="159974" y="95030"/>
                  </a:lnTo>
                  <a:lnTo>
                    <a:pt x="151721" y="130053"/>
                  </a:lnTo>
                  <a:lnTo>
                    <a:pt x="138622" y="167668"/>
                  </a:lnTo>
                  <a:lnTo>
                    <a:pt x="137287" y="169990"/>
                  </a:lnTo>
                  <a:lnTo>
                    <a:pt x="135549" y="171537"/>
                  </a:lnTo>
                  <a:lnTo>
                    <a:pt x="129889" y="174451"/>
                  </a:lnTo>
                  <a:lnTo>
                    <a:pt x="133686" y="174579"/>
                  </a:lnTo>
                  <a:lnTo>
                    <a:pt x="134843" y="172903"/>
                  </a:lnTo>
                  <a:lnTo>
                    <a:pt x="145310" y="141496"/>
                  </a:lnTo>
                  <a:lnTo>
                    <a:pt x="158393" y="104856"/>
                  </a:lnTo>
                  <a:lnTo>
                    <a:pt x="175939" y="69472"/>
                  </a:lnTo>
                  <a:lnTo>
                    <a:pt x="195509" y="36136"/>
                  </a:lnTo>
                  <a:lnTo>
                    <a:pt x="204296" y="25307"/>
                  </a:lnTo>
                  <a:lnTo>
                    <a:pt x="222808" y="13736"/>
                  </a:lnTo>
                  <a:lnTo>
                    <a:pt x="240334" y="8991"/>
                  </a:lnTo>
                  <a:lnTo>
                    <a:pt x="251028" y="10138"/>
                  </a:lnTo>
                  <a:lnTo>
                    <a:pt x="271692" y="17774"/>
                  </a:lnTo>
                  <a:lnTo>
                    <a:pt x="279641" y="24766"/>
                  </a:lnTo>
                  <a:lnTo>
                    <a:pt x="299571" y="49659"/>
                  </a:lnTo>
                  <a:lnTo>
                    <a:pt x="308234" y="74291"/>
                  </a:lnTo>
                  <a:lnTo>
                    <a:pt x="311590" y="108057"/>
                  </a:lnTo>
                  <a:lnTo>
                    <a:pt x="312171" y="137127"/>
                  </a:lnTo>
                  <a:lnTo>
                    <a:pt x="308323" y="173245"/>
                  </a:lnTo>
                  <a:lnTo>
                    <a:pt x="303003" y="202003"/>
                  </a:lnTo>
                  <a:lnTo>
                    <a:pt x="298902" y="211811"/>
                  </a:lnTo>
                  <a:lnTo>
                    <a:pt x="297177" y="2203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SMARTInkShape-Group109"/>
          <p:cNvGrpSpPr/>
          <p:nvPr/>
        </p:nvGrpSpPr>
        <p:grpSpPr>
          <a:xfrm>
            <a:off x="5334000" y="2964180"/>
            <a:ext cx="3825240" cy="1051561"/>
            <a:chOff x="5334000" y="2964180"/>
            <a:chExt cx="3825240" cy="1051561"/>
          </a:xfrm>
        </p:grpSpPr>
        <p:sp>
          <p:nvSpPr>
            <p:cNvPr id="76" name="SMARTInkShape-1172"/>
            <p:cNvSpPr/>
            <p:nvPr/>
          </p:nvSpPr>
          <p:spPr>
            <a:xfrm>
              <a:off x="6043006" y="3291840"/>
              <a:ext cx="68234" cy="262116"/>
            </a:xfrm>
            <a:custGeom>
              <a:avLst/>
              <a:gdLst/>
              <a:ahLst/>
              <a:cxnLst/>
              <a:rect l="0" t="0" r="0" b="0"/>
              <a:pathLst>
                <a:path w="68234" h="262116">
                  <a:moveTo>
                    <a:pt x="68233" y="0"/>
                  </a:moveTo>
                  <a:lnTo>
                    <a:pt x="64188" y="0"/>
                  </a:lnTo>
                  <a:lnTo>
                    <a:pt x="59945" y="2257"/>
                  </a:lnTo>
                  <a:lnTo>
                    <a:pt x="55236" y="6929"/>
                  </a:lnTo>
                  <a:lnTo>
                    <a:pt x="37736" y="40614"/>
                  </a:lnTo>
                  <a:lnTo>
                    <a:pt x="27590" y="73121"/>
                  </a:lnTo>
                  <a:lnTo>
                    <a:pt x="15928" y="102193"/>
                  </a:lnTo>
                  <a:lnTo>
                    <a:pt x="15635" y="124441"/>
                  </a:lnTo>
                  <a:lnTo>
                    <a:pt x="18610" y="147593"/>
                  </a:lnTo>
                  <a:lnTo>
                    <a:pt x="15524" y="179668"/>
                  </a:lnTo>
                  <a:lnTo>
                    <a:pt x="9154" y="216331"/>
                  </a:lnTo>
                  <a:lnTo>
                    <a:pt x="5572" y="234842"/>
                  </a:lnTo>
                  <a:lnTo>
                    <a:pt x="433" y="255355"/>
                  </a:lnTo>
                  <a:lnTo>
                    <a:pt x="0" y="261093"/>
                  </a:lnTo>
                  <a:lnTo>
                    <a:pt x="731" y="262115"/>
                  </a:lnTo>
                  <a:lnTo>
                    <a:pt x="2065" y="261950"/>
                  </a:lnTo>
                  <a:lnTo>
                    <a:pt x="7274"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173"/>
            <p:cNvSpPr/>
            <p:nvPr/>
          </p:nvSpPr>
          <p:spPr>
            <a:xfrm>
              <a:off x="5334000" y="3331739"/>
              <a:ext cx="327661" cy="196174"/>
            </a:xfrm>
            <a:custGeom>
              <a:avLst/>
              <a:gdLst/>
              <a:ahLst/>
              <a:cxnLst/>
              <a:rect l="0" t="0" r="0" b="0"/>
              <a:pathLst>
                <a:path w="327661" h="196174">
                  <a:moveTo>
                    <a:pt x="0" y="43920"/>
                  </a:moveTo>
                  <a:lnTo>
                    <a:pt x="0" y="68393"/>
                  </a:lnTo>
                  <a:lnTo>
                    <a:pt x="18093" y="98476"/>
                  </a:lnTo>
                  <a:lnTo>
                    <a:pt x="19895" y="113041"/>
                  </a:lnTo>
                  <a:lnTo>
                    <a:pt x="16020" y="150672"/>
                  </a:lnTo>
                  <a:lnTo>
                    <a:pt x="8121" y="187836"/>
                  </a:lnTo>
                  <a:lnTo>
                    <a:pt x="7628" y="196173"/>
                  </a:lnTo>
                  <a:lnTo>
                    <a:pt x="9877" y="163181"/>
                  </a:lnTo>
                  <a:lnTo>
                    <a:pt x="18226" y="134835"/>
                  </a:lnTo>
                  <a:lnTo>
                    <a:pt x="16284" y="117629"/>
                  </a:lnTo>
                  <a:lnTo>
                    <a:pt x="12317" y="99540"/>
                  </a:lnTo>
                  <a:lnTo>
                    <a:pt x="16669" y="64973"/>
                  </a:lnTo>
                  <a:lnTo>
                    <a:pt x="21802" y="47350"/>
                  </a:lnTo>
                  <a:lnTo>
                    <a:pt x="39664" y="20812"/>
                  </a:lnTo>
                  <a:lnTo>
                    <a:pt x="47970" y="11579"/>
                  </a:lnTo>
                  <a:lnTo>
                    <a:pt x="55469" y="8380"/>
                  </a:lnTo>
                  <a:lnTo>
                    <a:pt x="59839" y="7527"/>
                  </a:lnTo>
                  <a:lnTo>
                    <a:pt x="63599" y="7805"/>
                  </a:lnTo>
                  <a:lnTo>
                    <a:pt x="70035" y="10371"/>
                  </a:lnTo>
                  <a:lnTo>
                    <a:pt x="78418" y="16576"/>
                  </a:lnTo>
                  <a:lnTo>
                    <a:pt x="88836" y="38425"/>
                  </a:lnTo>
                  <a:lnTo>
                    <a:pt x="96789" y="67200"/>
                  </a:lnTo>
                  <a:lnTo>
                    <a:pt x="97546" y="74680"/>
                  </a:lnTo>
                  <a:lnTo>
                    <a:pt x="115317" y="109326"/>
                  </a:lnTo>
                  <a:lnTo>
                    <a:pt x="124949" y="128587"/>
                  </a:lnTo>
                  <a:lnTo>
                    <a:pt x="129535" y="165761"/>
                  </a:lnTo>
                  <a:lnTo>
                    <a:pt x="129539" y="133275"/>
                  </a:lnTo>
                  <a:lnTo>
                    <a:pt x="119912" y="99232"/>
                  </a:lnTo>
                  <a:lnTo>
                    <a:pt x="123530" y="64912"/>
                  </a:lnTo>
                  <a:lnTo>
                    <a:pt x="132274" y="38004"/>
                  </a:lnTo>
                  <a:lnTo>
                    <a:pt x="146355" y="14248"/>
                  </a:lnTo>
                  <a:lnTo>
                    <a:pt x="158698" y="4272"/>
                  </a:lnTo>
                  <a:lnTo>
                    <a:pt x="169036" y="0"/>
                  </a:lnTo>
                  <a:lnTo>
                    <a:pt x="177008" y="1258"/>
                  </a:lnTo>
                  <a:lnTo>
                    <a:pt x="188760" y="6726"/>
                  </a:lnTo>
                  <a:lnTo>
                    <a:pt x="194806" y="12150"/>
                  </a:lnTo>
                  <a:lnTo>
                    <a:pt x="215989" y="45257"/>
                  </a:lnTo>
                  <a:lnTo>
                    <a:pt x="232631" y="74665"/>
                  </a:lnTo>
                  <a:lnTo>
                    <a:pt x="248139" y="97339"/>
                  </a:lnTo>
                  <a:lnTo>
                    <a:pt x="266408" y="132441"/>
                  </a:lnTo>
                  <a:lnTo>
                    <a:pt x="276802" y="144944"/>
                  </a:lnTo>
                  <a:lnTo>
                    <a:pt x="284172" y="148086"/>
                  </a:lnTo>
                  <a:lnTo>
                    <a:pt x="288507" y="148924"/>
                  </a:lnTo>
                  <a:lnTo>
                    <a:pt x="297841" y="147598"/>
                  </a:lnTo>
                  <a:lnTo>
                    <a:pt x="302700" y="146059"/>
                  </a:lnTo>
                  <a:lnTo>
                    <a:pt x="312615" y="137575"/>
                  </a:lnTo>
                  <a:lnTo>
                    <a:pt x="317630" y="131757"/>
                  </a:lnTo>
                  <a:lnTo>
                    <a:pt x="323202" y="116261"/>
                  </a:lnTo>
                  <a:lnTo>
                    <a:pt x="327660" y="89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174"/>
            <p:cNvSpPr/>
            <p:nvPr/>
          </p:nvSpPr>
          <p:spPr>
            <a:xfrm>
              <a:off x="5671944" y="3323379"/>
              <a:ext cx="271657" cy="142178"/>
            </a:xfrm>
            <a:custGeom>
              <a:avLst/>
              <a:gdLst/>
              <a:ahLst/>
              <a:cxnLst/>
              <a:rect l="0" t="0" r="0" b="0"/>
              <a:pathLst>
                <a:path w="271657" h="142178">
                  <a:moveTo>
                    <a:pt x="73536" y="6561"/>
                  </a:moveTo>
                  <a:lnTo>
                    <a:pt x="66974" y="0"/>
                  </a:lnTo>
                  <a:lnTo>
                    <a:pt x="65775" y="493"/>
                  </a:lnTo>
                  <a:lnTo>
                    <a:pt x="62184" y="3300"/>
                  </a:lnTo>
                  <a:lnTo>
                    <a:pt x="55508" y="5111"/>
                  </a:lnTo>
                  <a:lnTo>
                    <a:pt x="51357" y="5594"/>
                  </a:lnTo>
                  <a:lnTo>
                    <a:pt x="47744" y="7609"/>
                  </a:lnTo>
                  <a:lnTo>
                    <a:pt x="15031" y="41293"/>
                  </a:lnTo>
                  <a:lnTo>
                    <a:pt x="3331" y="61160"/>
                  </a:lnTo>
                  <a:lnTo>
                    <a:pt x="0" y="75701"/>
                  </a:lnTo>
                  <a:lnTo>
                    <a:pt x="805" y="82287"/>
                  </a:lnTo>
                  <a:lnTo>
                    <a:pt x="13012" y="114670"/>
                  </a:lnTo>
                  <a:lnTo>
                    <a:pt x="37745" y="138498"/>
                  </a:lnTo>
                  <a:lnTo>
                    <a:pt x="41208" y="139392"/>
                  </a:lnTo>
                  <a:lnTo>
                    <a:pt x="49572" y="138128"/>
                  </a:lnTo>
                  <a:lnTo>
                    <a:pt x="83780" y="123222"/>
                  </a:lnTo>
                  <a:lnTo>
                    <a:pt x="105062" y="110677"/>
                  </a:lnTo>
                  <a:lnTo>
                    <a:pt x="105559" y="107298"/>
                  </a:lnTo>
                  <a:lnTo>
                    <a:pt x="97937" y="84853"/>
                  </a:lnTo>
                  <a:lnTo>
                    <a:pt x="99338" y="77199"/>
                  </a:lnTo>
                  <a:lnTo>
                    <a:pt x="102630" y="68131"/>
                  </a:lnTo>
                  <a:lnTo>
                    <a:pt x="103934" y="53821"/>
                  </a:lnTo>
                  <a:lnTo>
                    <a:pt x="103991" y="56782"/>
                  </a:lnTo>
                  <a:lnTo>
                    <a:pt x="106262" y="60772"/>
                  </a:lnTo>
                  <a:lnTo>
                    <a:pt x="109248" y="65368"/>
                  </a:lnTo>
                  <a:lnTo>
                    <a:pt x="110574" y="70233"/>
                  </a:lnTo>
                  <a:lnTo>
                    <a:pt x="119411" y="81777"/>
                  </a:lnTo>
                  <a:lnTo>
                    <a:pt x="156508" y="110837"/>
                  </a:lnTo>
                  <a:lnTo>
                    <a:pt x="175470" y="124964"/>
                  </a:lnTo>
                  <a:lnTo>
                    <a:pt x="200580" y="138512"/>
                  </a:lnTo>
                  <a:lnTo>
                    <a:pt x="219834" y="142177"/>
                  </a:lnTo>
                  <a:lnTo>
                    <a:pt x="249517" y="137024"/>
                  </a:lnTo>
                  <a:lnTo>
                    <a:pt x="271656" y="128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175"/>
            <p:cNvSpPr/>
            <p:nvPr/>
          </p:nvSpPr>
          <p:spPr>
            <a:xfrm>
              <a:off x="5943627" y="3345180"/>
              <a:ext cx="144754" cy="82214"/>
            </a:xfrm>
            <a:custGeom>
              <a:avLst/>
              <a:gdLst/>
              <a:ahLst/>
              <a:cxnLst/>
              <a:rect l="0" t="0" r="0" b="0"/>
              <a:pathLst>
                <a:path w="144754" h="82214">
                  <a:moveTo>
                    <a:pt x="7592" y="0"/>
                  </a:moveTo>
                  <a:lnTo>
                    <a:pt x="286" y="0"/>
                  </a:lnTo>
                  <a:lnTo>
                    <a:pt x="0" y="14651"/>
                  </a:lnTo>
                  <a:lnTo>
                    <a:pt x="2243" y="21469"/>
                  </a:lnTo>
                  <a:lnTo>
                    <a:pt x="18208" y="40613"/>
                  </a:lnTo>
                  <a:lnTo>
                    <a:pt x="46239" y="66841"/>
                  </a:lnTo>
                  <a:lnTo>
                    <a:pt x="51138" y="69960"/>
                  </a:lnTo>
                  <a:lnTo>
                    <a:pt x="82301" y="78396"/>
                  </a:lnTo>
                  <a:lnTo>
                    <a:pt x="107528" y="82213"/>
                  </a:lnTo>
                  <a:lnTo>
                    <a:pt x="111469" y="81902"/>
                  </a:lnTo>
                  <a:lnTo>
                    <a:pt x="113250" y="80848"/>
                  </a:lnTo>
                  <a:lnTo>
                    <a:pt x="113591" y="79298"/>
                  </a:lnTo>
                  <a:lnTo>
                    <a:pt x="118485" y="75319"/>
                  </a:lnTo>
                  <a:lnTo>
                    <a:pt x="144753"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176"/>
            <p:cNvSpPr/>
            <p:nvPr/>
          </p:nvSpPr>
          <p:spPr>
            <a:xfrm>
              <a:off x="6355203" y="3162300"/>
              <a:ext cx="220858" cy="266701"/>
            </a:xfrm>
            <a:custGeom>
              <a:avLst/>
              <a:gdLst/>
              <a:ahLst/>
              <a:cxnLst/>
              <a:rect l="0" t="0" r="0" b="0"/>
              <a:pathLst>
                <a:path w="220858" h="266701">
                  <a:moveTo>
                    <a:pt x="37977" y="0"/>
                  </a:moveTo>
                  <a:lnTo>
                    <a:pt x="37977" y="4045"/>
                  </a:lnTo>
                  <a:lnTo>
                    <a:pt x="31063" y="34251"/>
                  </a:lnTo>
                  <a:lnTo>
                    <a:pt x="26404" y="69076"/>
                  </a:lnTo>
                  <a:lnTo>
                    <a:pt x="18225" y="106088"/>
                  </a:lnTo>
                  <a:lnTo>
                    <a:pt x="15191" y="140183"/>
                  </a:lnTo>
                  <a:lnTo>
                    <a:pt x="9306" y="171263"/>
                  </a:lnTo>
                  <a:lnTo>
                    <a:pt x="1990" y="204950"/>
                  </a:lnTo>
                  <a:lnTo>
                    <a:pt x="61" y="240844"/>
                  </a:lnTo>
                  <a:lnTo>
                    <a:pt x="0" y="244382"/>
                  </a:lnTo>
                  <a:lnTo>
                    <a:pt x="805" y="246741"/>
                  </a:lnTo>
                  <a:lnTo>
                    <a:pt x="2189" y="248314"/>
                  </a:lnTo>
                  <a:lnTo>
                    <a:pt x="7186" y="251276"/>
                  </a:lnTo>
                  <a:lnTo>
                    <a:pt x="11450" y="247360"/>
                  </a:lnTo>
                  <a:lnTo>
                    <a:pt x="13487" y="243146"/>
                  </a:lnTo>
                  <a:lnTo>
                    <a:pt x="14030" y="240838"/>
                  </a:lnTo>
                  <a:lnTo>
                    <a:pt x="29294" y="215734"/>
                  </a:lnTo>
                  <a:lnTo>
                    <a:pt x="40307" y="183348"/>
                  </a:lnTo>
                  <a:lnTo>
                    <a:pt x="56718" y="153339"/>
                  </a:lnTo>
                  <a:lnTo>
                    <a:pt x="85474" y="121379"/>
                  </a:lnTo>
                  <a:lnTo>
                    <a:pt x="92388" y="117446"/>
                  </a:lnTo>
                  <a:lnTo>
                    <a:pt x="115529" y="114575"/>
                  </a:lnTo>
                  <a:lnTo>
                    <a:pt x="121268" y="116680"/>
                  </a:lnTo>
                  <a:lnTo>
                    <a:pt x="123984" y="118426"/>
                  </a:lnTo>
                  <a:lnTo>
                    <a:pt x="134427" y="133397"/>
                  </a:lnTo>
                  <a:lnTo>
                    <a:pt x="149730" y="167912"/>
                  </a:lnTo>
                  <a:lnTo>
                    <a:pt x="156508" y="185594"/>
                  </a:lnTo>
                  <a:lnTo>
                    <a:pt x="160446" y="222755"/>
                  </a:lnTo>
                  <a:lnTo>
                    <a:pt x="165892" y="237686"/>
                  </a:lnTo>
                  <a:lnTo>
                    <a:pt x="177797" y="253524"/>
                  </a:lnTo>
                  <a:lnTo>
                    <a:pt x="182810" y="256610"/>
                  </a:lnTo>
                  <a:lnTo>
                    <a:pt x="220857"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177"/>
            <p:cNvSpPr/>
            <p:nvPr/>
          </p:nvSpPr>
          <p:spPr>
            <a:xfrm>
              <a:off x="6625540" y="3284312"/>
              <a:ext cx="217221" cy="105726"/>
            </a:xfrm>
            <a:custGeom>
              <a:avLst/>
              <a:gdLst/>
              <a:ahLst/>
              <a:cxnLst/>
              <a:rect l="0" t="0" r="0" b="0"/>
              <a:pathLst>
                <a:path w="217221" h="105726">
                  <a:moveTo>
                    <a:pt x="102920" y="7528"/>
                  </a:moveTo>
                  <a:lnTo>
                    <a:pt x="98874" y="7528"/>
                  </a:lnTo>
                  <a:lnTo>
                    <a:pt x="94631" y="5270"/>
                  </a:lnTo>
                  <a:lnTo>
                    <a:pt x="89053" y="967"/>
                  </a:lnTo>
                  <a:lnTo>
                    <a:pt x="70634" y="0"/>
                  </a:lnTo>
                  <a:lnTo>
                    <a:pt x="65146" y="2207"/>
                  </a:lnTo>
                  <a:lnTo>
                    <a:pt x="36452" y="28428"/>
                  </a:lnTo>
                  <a:lnTo>
                    <a:pt x="7888" y="66252"/>
                  </a:lnTo>
                  <a:lnTo>
                    <a:pt x="610" y="82251"/>
                  </a:lnTo>
                  <a:lnTo>
                    <a:pt x="0" y="86130"/>
                  </a:lnTo>
                  <a:lnTo>
                    <a:pt x="1579" y="92697"/>
                  </a:lnTo>
                  <a:lnTo>
                    <a:pt x="3187" y="94787"/>
                  </a:lnTo>
                  <a:lnTo>
                    <a:pt x="7229" y="97110"/>
                  </a:lnTo>
                  <a:lnTo>
                    <a:pt x="17570" y="98600"/>
                  </a:lnTo>
                  <a:lnTo>
                    <a:pt x="25757" y="98805"/>
                  </a:lnTo>
                  <a:lnTo>
                    <a:pt x="32783" y="96637"/>
                  </a:lnTo>
                  <a:lnTo>
                    <a:pt x="69195" y="77006"/>
                  </a:lnTo>
                  <a:lnTo>
                    <a:pt x="92421" y="55142"/>
                  </a:lnTo>
                  <a:lnTo>
                    <a:pt x="99433" y="42991"/>
                  </a:lnTo>
                  <a:lnTo>
                    <a:pt x="101369" y="36553"/>
                  </a:lnTo>
                  <a:lnTo>
                    <a:pt x="102733" y="34498"/>
                  </a:lnTo>
                  <a:lnTo>
                    <a:pt x="104488" y="33128"/>
                  </a:lnTo>
                  <a:lnTo>
                    <a:pt x="106505" y="32215"/>
                  </a:lnTo>
                  <a:lnTo>
                    <a:pt x="107004" y="30759"/>
                  </a:lnTo>
                  <a:lnTo>
                    <a:pt x="106489" y="28942"/>
                  </a:lnTo>
                  <a:lnTo>
                    <a:pt x="105299" y="26884"/>
                  </a:lnTo>
                  <a:lnTo>
                    <a:pt x="104506" y="26358"/>
                  </a:lnTo>
                  <a:lnTo>
                    <a:pt x="103977" y="26854"/>
                  </a:lnTo>
                  <a:lnTo>
                    <a:pt x="103129" y="29689"/>
                  </a:lnTo>
                  <a:lnTo>
                    <a:pt x="102938" y="47493"/>
                  </a:lnTo>
                  <a:lnTo>
                    <a:pt x="112327" y="83899"/>
                  </a:lnTo>
                  <a:lnTo>
                    <a:pt x="114271" y="88922"/>
                  </a:lnTo>
                  <a:lnTo>
                    <a:pt x="120947" y="96761"/>
                  </a:lnTo>
                  <a:lnTo>
                    <a:pt x="129558" y="102220"/>
                  </a:lnTo>
                  <a:lnTo>
                    <a:pt x="148885" y="105725"/>
                  </a:lnTo>
                  <a:lnTo>
                    <a:pt x="174918" y="105627"/>
                  </a:lnTo>
                  <a:lnTo>
                    <a:pt x="193679" y="100470"/>
                  </a:lnTo>
                  <a:lnTo>
                    <a:pt x="208462" y="93401"/>
                  </a:lnTo>
                  <a:lnTo>
                    <a:pt x="217220" y="91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178"/>
            <p:cNvSpPr/>
            <p:nvPr/>
          </p:nvSpPr>
          <p:spPr>
            <a:xfrm>
              <a:off x="6858313" y="3276600"/>
              <a:ext cx="98748" cy="113813"/>
            </a:xfrm>
            <a:custGeom>
              <a:avLst/>
              <a:gdLst/>
              <a:ahLst/>
              <a:cxnLst/>
              <a:rect l="0" t="0" r="0" b="0"/>
              <a:pathLst>
                <a:path w="98748" h="113813">
                  <a:moveTo>
                    <a:pt x="7306" y="0"/>
                  </a:moveTo>
                  <a:lnTo>
                    <a:pt x="7306" y="4045"/>
                  </a:lnTo>
                  <a:lnTo>
                    <a:pt x="6460" y="5236"/>
                  </a:lnTo>
                  <a:lnTo>
                    <a:pt x="5048" y="6031"/>
                  </a:lnTo>
                  <a:lnTo>
                    <a:pt x="3261" y="6560"/>
                  </a:lnTo>
                  <a:lnTo>
                    <a:pt x="2069" y="7760"/>
                  </a:lnTo>
                  <a:lnTo>
                    <a:pt x="745" y="11351"/>
                  </a:lnTo>
                  <a:lnTo>
                    <a:pt x="0" y="22178"/>
                  </a:lnTo>
                  <a:lnTo>
                    <a:pt x="3824" y="36110"/>
                  </a:lnTo>
                  <a:lnTo>
                    <a:pt x="24167" y="72649"/>
                  </a:lnTo>
                  <a:lnTo>
                    <a:pt x="42813" y="103077"/>
                  </a:lnTo>
                  <a:lnTo>
                    <a:pt x="51514" y="112655"/>
                  </a:lnTo>
                  <a:lnTo>
                    <a:pt x="54612" y="113569"/>
                  </a:lnTo>
                  <a:lnTo>
                    <a:pt x="56624" y="113812"/>
                  </a:lnTo>
                  <a:lnTo>
                    <a:pt x="61116" y="111825"/>
                  </a:lnTo>
                  <a:lnTo>
                    <a:pt x="74945" y="99605"/>
                  </a:lnTo>
                  <a:lnTo>
                    <a:pt x="93361" y="74989"/>
                  </a:lnTo>
                  <a:lnTo>
                    <a:pt x="96353" y="66913"/>
                  </a:lnTo>
                  <a:lnTo>
                    <a:pt x="98747"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179"/>
            <p:cNvSpPr/>
            <p:nvPr/>
          </p:nvSpPr>
          <p:spPr>
            <a:xfrm>
              <a:off x="7018019" y="3231334"/>
              <a:ext cx="274321" cy="155363"/>
            </a:xfrm>
            <a:custGeom>
              <a:avLst/>
              <a:gdLst/>
              <a:ahLst/>
              <a:cxnLst/>
              <a:rect l="0" t="0" r="0" b="0"/>
              <a:pathLst>
                <a:path w="274321" h="155363">
                  <a:moveTo>
                    <a:pt x="0" y="45266"/>
                  </a:moveTo>
                  <a:lnTo>
                    <a:pt x="0" y="49311"/>
                  </a:lnTo>
                  <a:lnTo>
                    <a:pt x="847" y="50502"/>
                  </a:lnTo>
                  <a:lnTo>
                    <a:pt x="2258" y="51297"/>
                  </a:lnTo>
                  <a:lnTo>
                    <a:pt x="4046" y="51826"/>
                  </a:lnTo>
                  <a:lnTo>
                    <a:pt x="15439" y="58777"/>
                  </a:lnTo>
                  <a:lnTo>
                    <a:pt x="49412" y="67352"/>
                  </a:lnTo>
                  <a:lnTo>
                    <a:pt x="85681" y="67211"/>
                  </a:lnTo>
                  <a:lnTo>
                    <a:pt x="121881" y="52683"/>
                  </a:lnTo>
                  <a:lnTo>
                    <a:pt x="138187" y="42685"/>
                  </a:lnTo>
                  <a:lnTo>
                    <a:pt x="156546" y="18029"/>
                  </a:lnTo>
                  <a:lnTo>
                    <a:pt x="158990" y="9914"/>
                  </a:lnTo>
                  <a:lnTo>
                    <a:pt x="159563" y="4718"/>
                  </a:lnTo>
                  <a:lnTo>
                    <a:pt x="158869" y="2994"/>
                  </a:lnTo>
                  <a:lnTo>
                    <a:pt x="157559" y="1845"/>
                  </a:lnTo>
                  <a:lnTo>
                    <a:pt x="155840" y="1078"/>
                  </a:lnTo>
                  <a:lnTo>
                    <a:pt x="145329" y="0"/>
                  </a:lnTo>
                  <a:lnTo>
                    <a:pt x="138533" y="2005"/>
                  </a:lnTo>
                  <a:lnTo>
                    <a:pt x="119404" y="13416"/>
                  </a:lnTo>
                  <a:lnTo>
                    <a:pt x="96589" y="46595"/>
                  </a:lnTo>
                  <a:lnTo>
                    <a:pt x="81624" y="83541"/>
                  </a:lnTo>
                  <a:lnTo>
                    <a:pt x="72882" y="107797"/>
                  </a:lnTo>
                  <a:lnTo>
                    <a:pt x="74161" y="118495"/>
                  </a:lnTo>
                  <a:lnTo>
                    <a:pt x="86627" y="142807"/>
                  </a:lnTo>
                  <a:lnTo>
                    <a:pt x="90771" y="145853"/>
                  </a:lnTo>
                  <a:lnTo>
                    <a:pt x="118791" y="155188"/>
                  </a:lnTo>
                  <a:lnTo>
                    <a:pt x="131536" y="155362"/>
                  </a:lnTo>
                  <a:lnTo>
                    <a:pt x="164460" y="152621"/>
                  </a:lnTo>
                  <a:lnTo>
                    <a:pt x="197492" y="145995"/>
                  </a:lnTo>
                  <a:lnTo>
                    <a:pt x="228476" y="138792"/>
                  </a:lnTo>
                  <a:lnTo>
                    <a:pt x="249166" y="135066"/>
                  </a:lnTo>
                  <a:lnTo>
                    <a:pt x="263762" y="128600"/>
                  </a:lnTo>
                  <a:lnTo>
                    <a:pt x="274320" y="1214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180"/>
            <p:cNvSpPr/>
            <p:nvPr/>
          </p:nvSpPr>
          <p:spPr>
            <a:xfrm>
              <a:off x="7467703" y="3182385"/>
              <a:ext cx="327558" cy="196549"/>
            </a:xfrm>
            <a:custGeom>
              <a:avLst/>
              <a:gdLst/>
              <a:ahLst/>
              <a:cxnLst/>
              <a:rect l="0" t="0" r="0" b="0"/>
              <a:pathLst>
                <a:path w="327558" h="196549">
                  <a:moveTo>
                    <a:pt x="45616" y="48495"/>
                  </a:moveTo>
                  <a:lnTo>
                    <a:pt x="41571" y="52540"/>
                  </a:lnTo>
                  <a:lnTo>
                    <a:pt x="39585" y="56783"/>
                  </a:lnTo>
                  <a:lnTo>
                    <a:pt x="30298" y="90305"/>
                  </a:lnTo>
                  <a:lnTo>
                    <a:pt x="23917" y="125183"/>
                  </a:lnTo>
                  <a:lnTo>
                    <a:pt x="14620" y="160601"/>
                  </a:lnTo>
                  <a:lnTo>
                    <a:pt x="5883" y="184793"/>
                  </a:lnTo>
                  <a:lnTo>
                    <a:pt x="2557" y="190352"/>
                  </a:lnTo>
                  <a:lnTo>
                    <a:pt x="685" y="196548"/>
                  </a:lnTo>
                  <a:lnTo>
                    <a:pt x="423" y="196303"/>
                  </a:lnTo>
                  <a:lnTo>
                    <a:pt x="0" y="193873"/>
                  </a:lnTo>
                  <a:lnTo>
                    <a:pt x="3972" y="189407"/>
                  </a:lnTo>
                  <a:lnTo>
                    <a:pt x="5941" y="182806"/>
                  </a:lnTo>
                  <a:lnTo>
                    <a:pt x="15667" y="146635"/>
                  </a:lnTo>
                  <a:lnTo>
                    <a:pt x="29600" y="109334"/>
                  </a:lnTo>
                  <a:lnTo>
                    <a:pt x="57712" y="71338"/>
                  </a:lnTo>
                  <a:lnTo>
                    <a:pt x="78517" y="47801"/>
                  </a:lnTo>
                  <a:lnTo>
                    <a:pt x="88744" y="40284"/>
                  </a:lnTo>
                  <a:lnTo>
                    <a:pt x="98934" y="36379"/>
                  </a:lnTo>
                  <a:lnTo>
                    <a:pt x="119272" y="33872"/>
                  </a:lnTo>
                  <a:lnTo>
                    <a:pt x="134515" y="37482"/>
                  </a:lnTo>
                  <a:lnTo>
                    <a:pt x="145711" y="43915"/>
                  </a:lnTo>
                  <a:lnTo>
                    <a:pt x="154391" y="55228"/>
                  </a:lnTo>
                  <a:lnTo>
                    <a:pt x="161447" y="87481"/>
                  </a:lnTo>
                  <a:lnTo>
                    <a:pt x="166334" y="117250"/>
                  </a:lnTo>
                  <a:lnTo>
                    <a:pt x="160870" y="154719"/>
                  </a:lnTo>
                  <a:lnTo>
                    <a:pt x="159941" y="169891"/>
                  </a:lnTo>
                  <a:lnTo>
                    <a:pt x="163969" y="170259"/>
                  </a:lnTo>
                  <a:lnTo>
                    <a:pt x="165158" y="169464"/>
                  </a:lnTo>
                  <a:lnTo>
                    <a:pt x="165951" y="168088"/>
                  </a:lnTo>
                  <a:lnTo>
                    <a:pt x="166479" y="166323"/>
                  </a:lnTo>
                  <a:lnTo>
                    <a:pt x="182933" y="130916"/>
                  </a:lnTo>
                  <a:lnTo>
                    <a:pt x="201580" y="93184"/>
                  </a:lnTo>
                  <a:lnTo>
                    <a:pt x="221079" y="57667"/>
                  </a:lnTo>
                  <a:lnTo>
                    <a:pt x="246303" y="19912"/>
                  </a:lnTo>
                  <a:lnTo>
                    <a:pt x="262371" y="7382"/>
                  </a:lnTo>
                  <a:lnTo>
                    <a:pt x="275725" y="1153"/>
                  </a:lnTo>
                  <a:lnTo>
                    <a:pt x="281149" y="0"/>
                  </a:lnTo>
                  <a:lnTo>
                    <a:pt x="298857" y="2242"/>
                  </a:lnTo>
                  <a:lnTo>
                    <a:pt x="301650" y="4113"/>
                  </a:lnTo>
                  <a:lnTo>
                    <a:pt x="307011" y="10707"/>
                  </a:lnTo>
                  <a:lnTo>
                    <a:pt x="309958" y="19282"/>
                  </a:lnTo>
                  <a:lnTo>
                    <a:pt x="318141" y="50864"/>
                  </a:lnTo>
                  <a:lnTo>
                    <a:pt x="318853" y="86906"/>
                  </a:lnTo>
                  <a:lnTo>
                    <a:pt x="313344" y="120690"/>
                  </a:lnTo>
                  <a:lnTo>
                    <a:pt x="312622" y="136961"/>
                  </a:lnTo>
                  <a:lnTo>
                    <a:pt x="314711" y="145104"/>
                  </a:lnTo>
                  <a:lnTo>
                    <a:pt x="318904" y="153185"/>
                  </a:lnTo>
                  <a:lnTo>
                    <a:pt x="320095" y="153848"/>
                  </a:lnTo>
                  <a:lnTo>
                    <a:pt x="327557" y="1551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181"/>
            <p:cNvSpPr/>
            <p:nvPr/>
          </p:nvSpPr>
          <p:spPr>
            <a:xfrm>
              <a:off x="7925141" y="3147059"/>
              <a:ext cx="142773" cy="156425"/>
            </a:xfrm>
            <a:custGeom>
              <a:avLst/>
              <a:gdLst/>
              <a:ahLst/>
              <a:cxnLst/>
              <a:rect l="0" t="0" r="0" b="0"/>
              <a:pathLst>
                <a:path w="142773" h="156425">
                  <a:moveTo>
                    <a:pt x="14898" y="60960"/>
                  </a:moveTo>
                  <a:lnTo>
                    <a:pt x="10853" y="65006"/>
                  </a:lnTo>
                  <a:lnTo>
                    <a:pt x="8866" y="71507"/>
                  </a:lnTo>
                  <a:lnTo>
                    <a:pt x="7138" y="79195"/>
                  </a:lnTo>
                  <a:lnTo>
                    <a:pt x="2251" y="89129"/>
                  </a:lnTo>
                  <a:lnTo>
                    <a:pt x="0" y="112125"/>
                  </a:lnTo>
                  <a:lnTo>
                    <a:pt x="2068" y="119825"/>
                  </a:lnTo>
                  <a:lnTo>
                    <a:pt x="4963" y="126916"/>
                  </a:lnTo>
                  <a:lnTo>
                    <a:pt x="7439" y="139581"/>
                  </a:lnTo>
                  <a:lnTo>
                    <a:pt x="11018" y="146139"/>
                  </a:lnTo>
                  <a:lnTo>
                    <a:pt x="14005" y="148226"/>
                  </a:lnTo>
                  <a:lnTo>
                    <a:pt x="28708" y="153834"/>
                  </a:lnTo>
                  <a:lnTo>
                    <a:pt x="31725" y="155896"/>
                  </a:lnTo>
                  <a:lnTo>
                    <a:pt x="35430" y="156424"/>
                  </a:lnTo>
                  <a:lnTo>
                    <a:pt x="68637" y="152019"/>
                  </a:lnTo>
                  <a:lnTo>
                    <a:pt x="86231" y="145608"/>
                  </a:lnTo>
                  <a:lnTo>
                    <a:pt x="117896" y="123901"/>
                  </a:lnTo>
                  <a:lnTo>
                    <a:pt x="129895" y="109055"/>
                  </a:lnTo>
                  <a:lnTo>
                    <a:pt x="140688" y="83631"/>
                  </a:lnTo>
                  <a:lnTo>
                    <a:pt x="142772" y="72165"/>
                  </a:lnTo>
                  <a:lnTo>
                    <a:pt x="141439" y="61425"/>
                  </a:lnTo>
                  <a:lnTo>
                    <a:pt x="131343" y="36468"/>
                  </a:lnTo>
                  <a:lnTo>
                    <a:pt x="987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182"/>
            <p:cNvSpPr/>
            <p:nvPr/>
          </p:nvSpPr>
          <p:spPr>
            <a:xfrm>
              <a:off x="8169000" y="2979419"/>
              <a:ext cx="83461" cy="288965"/>
            </a:xfrm>
            <a:custGeom>
              <a:avLst/>
              <a:gdLst/>
              <a:ahLst/>
              <a:cxnLst/>
              <a:rect l="0" t="0" r="0" b="0"/>
              <a:pathLst>
                <a:path w="83461" h="288965">
                  <a:moveTo>
                    <a:pt x="83460" y="0"/>
                  </a:moveTo>
                  <a:lnTo>
                    <a:pt x="79414" y="0"/>
                  </a:lnTo>
                  <a:lnTo>
                    <a:pt x="75171" y="2258"/>
                  </a:lnTo>
                  <a:lnTo>
                    <a:pt x="72853" y="4046"/>
                  </a:lnTo>
                  <a:lnTo>
                    <a:pt x="70280" y="8289"/>
                  </a:lnTo>
                  <a:lnTo>
                    <a:pt x="57734" y="44136"/>
                  </a:lnTo>
                  <a:lnTo>
                    <a:pt x="47835" y="77581"/>
                  </a:lnTo>
                  <a:lnTo>
                    <a:pt x="40260" y="110288"/>
                  </a:lnTo>
                  <a:lnTo>
                    <a:pt x="31807" y="142651"/>
                  </a:lnTo>
                  <a:lnTo>
                    <a:pt x="19800" y="178675"/>
                  </a:lnTo>
                  <a:lnTo>
                    <a:pt x="11352" y="214466"/>
                  </a:lnTo>
                  <a:lnTo>
                    <a:pt x="5810" y="247916"/>
                  </a:lnTo>
                  <a:lnTo>
                    <a:pt x="858" y="271080"/>
                  </a:lnTo>
                  <a:lnTo>
                    <a:pt x="0" y="282768"/>
                  </a:lnTo>
                  <a:lnTo>
                    <a:pt x="727" y="285032"/>
                  </a:lnTo>
                  <a:lnTo>
                    <a:pt x="2057" y="286542"/>
                  </a:lnTo>
                  <a:lnTo>
                    <a:pt x="6232" y="288964"/>
                  </a:lnTo>
                  <a:lnTo>
                    <a:pt x="2250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183"/>
            <p:cNvSpPr/>
            <p:nvPr/>
          </p:nvSpPr>
          <p:spPr>
            <a:xfrm>
              <a:off x="8359139" y="2964180"/>
              <a:ext cx="83822" cy="312421"/>
            </a:xfrm>
            <a:custGeom>
              <a:avLst/>
              <a:gdLst/>
              <a:ahLst/>
              <a:cxnLst/>
              <a:rect l="0" t="0" r="0" b="0"/>
              <a:pathLst>
                <a:path w="83822" h="312421">
                  <a:moveTo>
                    <a:pt x="83821" y="0"/>
                  </a:moveTo>
                  <a:lnTo>
                    <a:pt x="83821" y="4045"/>
                  </a:lnTo>
                  <a:lnTo>
                    <a:pt x="71670" y="40335"/>
                  </a:lnTo>
                  <a:lnTo>
                    <a:pt x="66933" y="77143"/>
                  </a:lnTo>
                  <a:lnTo>
                    <a:pt x="58215" y="109217"/>
                  </a:lnTo>
                  <a:lnTo>
                    <a:pt x="47164" y="145531"/>
                  </a:lnTo>
                  <a:lnTo>
                    <a:pt x="40435" y="171360"/>
                  </a:lnTo>
                  <a:lnTo>
                    <a:pt x="31801" y="199773"/>
                  </a:lnTo>
                  <a:lnTo>
                    <a:pt x="21464" y="236239"/>
                  </a:lnTo>
                  <a:lnTo>
                    <a:pt x="13039" y="268493"/>
                  </a:lnTo>
                  <a:lnTo>
                    <a:pt x="1535" y="304877"/>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184"/>
            <p:cNvSpPr/>
            <p:nvPr/>
          </p:nvSpPr>
          <p:spPr>
            <a:xfrm>
              <a:off x="8337339" y="3147059"/>
              <a:ext cx="151342" cy="15242"/>
            </a:xfrm>
            <a:custGeom>
              <a:avLst/>
              <a:gdLst/>
              <a:ahLst/>
              <a:cxnLst/>
              <a:rect l="0" t="0" r="0" b="0"/>
              <a:pathLst>
                <a:path w="151342" h="15242">
                  <a:moveTo>
                    <a:pt x="6561" y="15241"/>
                  </a:moveTo>
                  <a:lnTo>
                    <a:pt x="0" y="15241"/>
                  </a:lnTo>
                  <a:lnTo>
                    <a:pt x="3299" y="11195"/>
                  </a:lnTo>
                  <a:lnTo>
                    <a:pt x="9627" y="9209"/>
                  </a:lnTo>
                  <a:lnTo>
                    <a:pt x="46346" y="7714"/>
                  </a:lnTo>
                  <a:lnTo>
                    <a:pt x="81557" y="2402"/>
                  </a:lnTo>
                  <a:lnTo>
                    <a:pt x="111097" y="712"/>
                  </a:lnTo>
                  <a:lnTo>
                    <a:pt x="1513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185"/>
            <p:cNvSpPr/>
            <p:nvPr/>
          </p:nvSpPr>
          <p:spPr>
            <a:xfrm>
              <a:off x="8534400" y="3154680"/>
              <a:ext cx="22861" cy="121921"/>
            </a:xfrm>
            <a:custGeom>
              <a:avLst/>
              <a:gdLst/>
              <a:ahLst/>
              <a:cxnLst/>
              <a:rect l="0" t="0" r="0" b="0"/>
              <a:pathLst>
                <a:path w="22861" h="121921">
                  <a:moveTo>
                    <a:pt x="22860" y="0"/>
                  </a:moveTo>
                  <a:lnTo>
                    <a:pt x="22860" y="6560"/>
                  </a:lnTo>
                  <a:lnTo>
                    <a:pt x="16828" y="24058"/>
                  </a:lnTo>
                  <a:lnTo>
                    <a:pt x="13453" y="38454"/>
                  </a:lnTo>
                  <a:lnTo>
                    <a:pt x="10212" y="49264"/>
                  </a:lnTo>
                  <a:lnTo>
                    <a:pt x="7847" y="85667"/>
                  </a:lnTo>
                  <a:lnTo>
                    <a:pt x="6840" y="101394"/>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186"/>
            <p:cNvSpPr/>
            <p:nvPr/>
          </p:nvSpPr>
          <p:spPr>
            <a:xfrm>
              <a:off x="8602980" y="3032787"/>
              <a:ext cx="1" cy="7594"/>
            </a:xfrm>
            <a:custGeom>
              <a:avLst/>
              <a:gdLst/>
              <a:ahLst/>
              <a:cxnLst/>
              <a:rect l="0" t="0" r="0" b="0"/>
              <a:pathLst>
                <a:path w="1" h="7594">
                  <a:moveTo>
                    <a:pt x="0" y="7593"/>
                  </a:moveTo>
                  <a:lnTo>
                    <a:pt x="0" y="0"/>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MARTInkShape-1187"/>
            <p:cNvSpPr/>
            <p:nvPr/>
          </p:nvSpPr>
          <p:spPr>
            <a:xfrm>
              <a:off x="8641080" y="3154680"/>
              <a:ext cx="45721" cy="256983"/>
            </a:xfrm>
            <a:custGeom>
              <a:avLst/>
              <a:gdLst/>
              <a:ahLst/>
              <a:cxnLst/>
              <a:rect l="0" t="0" r="0" b="0"/>
              <a:pathLst>
                <a:path w="45721" h="256983">
                  <a:moveTo>
                    <a:pt x="45720" y="0"/>
                  </a:moveTo>
                  <a:lnTo>
                    <a:pt x="44873" y="14690"/>
                  </a:lnTo>
                  <a:lnTo>
                    <a:pt x="39159" y="46650"/>
                  </a:lnTo>
                  <a:lnTo>
                    <a:pt x="37462" y="78077"/>
                  </a:lnTo>
                  <a:lnTo>
                    <a:pt x="32925" y="111281"/>
                  </a:lnTo>
                  <a:lnTo>
                    <a:pt x="30358" y="147084"/>
                  </a:lnTo>
                  <a:lnTo>
                    <a:pt x="24611" y="178670"/>
                  </a:lnTo>
                  <a:lnTo>
                    <a:pt x="15084" y="212528"/>
                  </a:lnTo>
                  <a:lnTo>
                    <a:pt x="6017" y="248460"/>
                  </a:lnTo>
                  <a:lnTo>
                    <a:pt x="1188" y="256982"/>
                  </a:lnTo>
                  <a:lnTo>
                    <a:pt x="792" y="256834"/>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188"/>
            <p:cNvSpPr/>
            <p:nvPr/>
          </p:nvSpPr>
          <p:spPr>
            <a:xfrm>
              <a:off x="8671560" y="3116933"/>
              <a:ext cx="173307" cy="144059"/>
            </a:xfrm>
            <a:custGeom>
              <a:avLst/>
              <a:gdLst/>
              <a:ahLst/>
              <a:cxnLst/>
              <a:rect l="0" t="0" r="0" b="0"/>
              <a:pathLst>
                <a:path w="173307" h="144059">
                  <a:moveTo>
                    <a:pt x="0" y="45367"/>
                  </a:moveTo>
                  <a:lnTo>
                    <a:pt x="0" y="34761"/>
                  </a:lnTo>
                  <a:lnTo>
                    <a:pt x="2257" y="29928"/>
                  </a:lnTo>
                  <a:lnTo>
                    <a:pt x="10606" y="19927"/>
                  </a:lnTo>
                  <a:lnTo>
                    <a:pt x="21957" y="12335"/>
                  </a:lnTo>
                  <a:lnTo>
                    <a:pt x="54988" y="3666"/>
                  </a:lnTo>
                  <a:lnTo>
                    <a:pt x="92643" y="0"/>
                  </a:lnTo>
                  <a:lnTo>
                    <a:pt x="126659" y="6238"/>
                  </a:lnTo>
                  <a:lnTo>
                    <a:pt x="142139" y="11007"/>
                  </a:lnTo>
                  <a:lnTo>
                    <a:pt x="157450" y="21828"/>
                  </a:lnTo>
                  <a:lnTo>
                    <a:pt x="168666" y="35758"/>
                  </a:lnTo>
                  <a:lnTo>
                    <a:pt x="172328" y="45611"/>
                  </a:lnTo>
                  <a:lnTo>
                    <a:pt x="173306" y="50610"/>
                  </a:lnTo>
                  <a:lnTo>
                    <a:pt x="170635" y="69780"/>
                  </a:lnTo>
                  <a:lnTo>
                    <a:pt x="161302" y="93777"/>
                  </a:lnTo>
                  <a:lnTo>
                    <a:pt x="148734" y="113050"/>
                  </a:lnTo>
                  <a:lnTo>
                    <a:pt x="132592" y="125722"/>
                  </a:lnTo>
                  <a:lnTo>
                    <a:pt x="102171" y="140230"/>
                  </a:lnTo>
                  <a:lnTo>
                    <a:pt x="66595" y="144058"/>
                  </a:lnTo>
                  <a:lnTo>
                    <a:pt x="53304" y="143416"/>
                  </a:lnTo>
                  <a:lnTo>
                    <a:pt x="37148" y="138295"/>
                  </a:lnTo>
                  <a:lnTo>
                    <a:pt x="29775" y="133799"/>
                  </a:lnTo>
                  <a:lnTo>
                    <a:pt x="20863" y="122463"/>
                  </a:lnTo>
                  <a:lnTo>
                    <a:pt x="16906" y="112425"/>
                  </a:lnTo>
                  <a:lnTo>
                    <a:pt x="15240" y="98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189"/>
            <p:cNvSpPr/>
            <p:nvPr/>
          </p:nvSpPr>
          <p:spPr>
            <a:xfrm>
              <a:off x="8896072" y="2987040"/>
              <a:ext cx="57429" cy="236220"/>
            </a:xfrm>
            <a:custGeom>
              <a:avLst/>
              <a:gdLst/>
              <a:ahLst/>
              <a:cxnLst/>
              <a:rect l="0" t="0" r="0" b="0"/>
              <a:pathLst>
                <a:path w="57429" h="236220">
                  <a:moveTo>
                    <a:pt x="57428" y="0"/>
                  </a:moveTo>
                  <a:lnTo>
                    <a:pt x="56581" y="19080"/>
                  </a:lnTo>
                  <a:lnTo>
                    <a:pt x="51396" y="42872"/>
                  </a:lnTo>
                  <a:lnTo>
                    <a:pt x="46076" y="75637"/>
                  </a:lnTo>
                  <a:lnTo>
                    <a:pt x="35249" y="106983"/>
                  </a:lnTo>
                  <a:lnTo>
                    <a:pt x="25362" y="139037"/>
                  </a:lnTo>
                  <a:lnTo>
                    <a:pt x="14436" y="174125"/>
                  </a:lnTo>
                  <a:lnTo>
                    <a:pt x="5618" y="209165"/>
                  </a:lnTo>
                  <a:lnTo>
                    <a:pt x="2510" y="217987"/>
                  </a:lnTo>
                  <a:lnTo>
                    <a:pt x="495" y="221524"/>
                  </a:lnTo>
                  <a:lnTo>
                    <a:pt x="0" y="224729"/>
                  </a:lnTo>
                  <a:lnTo>
                    <a:pt x="516" y="227713"/>
                  </a:lnTo>
                  <a:lnTo>
                    <a:pt x="4088"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190"/>
            <p:cNvSpPr/>
            <p:nvPr/>
          </p:nvSpPr>
          <p:spPr>
            <a:xfrm>
              <a:off x="8976360" y="3078927"/>
              <a:ext cx="182880" cy="205293"/>
            </a:xfrm>
            <a:custGeom>
              <a:avLst/>
              <a:gdLst/>
              <a:ahLst/>
              <a:cxnLst/>
              <a:rect l="0" t="0" r="0" b="0"/>
              <a:pathLst>
                <a:path w="182880" h="205293">
                  <a:moveTo>
                    <a:pt x="0" y="30032"/>
                  </a:moveTo>
                  <a:lnTo>
                    <a:pt x="0" y="34078"/>
                  </a:lnTo>
                  <a:lnTo>
                    <a:pt x="2257" y="38321"/>
                  </a:lnTo>
                  <a:lnTo>
                    <a:pt x="4045" y="40638"/>
                  </a:lnTo>
                  <a:lnTo>
                    <a:pt x="8288" y="43213"/>
                  </a:lnTo>
                  <a:lnTo>
                    <a:pt x="40090" y="55758"/>
                  </a:lnTo>
                  <a:lnTo>
                    <a:pt x="74203" y="59886"/>
                  </a:lnTo>
                  <a:lnTo>
                    <a:pt x="106573" y="59584"/>
                  </a:lnTo>
                  <a:lnTo>
                    <a:pt x="138316" y="53941"/>
                  </a:lnTo>
                  <a:lnTo>
                    <a:pt x="156317" y="49158"/>
                  </a:lnTo>
                  <a:lnTo>
                    <a:pt x="164864" y="42484"/>
                  </a:lnTo>
                  <a:lnTo>
                    <a:pt x="170639" y="34720"/>
                  </a:lnTo>
                  <a:lnTo>
                    <a:pt x="178696" y="20155"/>
                  </a:lnTo>
                  <a:lnTo>
                    <a:pt x="179244" y="17521"/>
                  </a:lnTo>
                  <a:lnTo>
                    <a:pt x="178763" y="14918"/>
                  </a:lnTo>
                  <a:lnTo>
                    <a:pt x="176816" y="9768"/>
                  </a:lnTo>
                  <a:lnTo>
                    <a:pt x="175951" y="4657"/>
                  </a:lnTo>
                  <a:lnTo>
                    <a:pt x="174874" y="2956"/>
                  </a:lnTo>
                  <a:lnTo>
                    <a:pt x="173309" y="1821"/>
                  </a:lnTo>
                  <a:lnTo>
                    <a:pt x="168466" y="561"/>
                  </a:lnTo>
                  <a:lnTo>
                    <a:pt x="160669" y="0"/>
                  </a:lnTo>
                  <a:lnTo>
                    <a:pt x="127868" y="10198"/>
                  </a:lnTo>
                  <a:lnTo>
                    <a:pt x="99576" y="26052"/>
                  </a:lnTo>
                  <a:lnTo>
                    <a:pt x="76803" y="47747"/>
                  </a:lnTo>
                  <a:lnTo>
                    <a:pt x="63396" y="68866"/>
                  </a:lnTo>
                  <a:lnTo>
                    <a:pt x="49427" y="106329"/>
                  </a:lnTo>
                  <a:lnTo>
                    <a:pt x="47664" y="129121"/>
                  </a:lnTo>
                  <a:lnTo>
                    <a:pt x="52975" y="151961"/>
                  </a:lnTo>
                  <a:lnTo>
                    <a:pt x="60515" y="167196"/>
                  </a:lnTo>
                  <a:lnTo>
                    <a:pt x="78326" y="186008"/>
                  </a:lnTo>
                  <a:lnTo>
                    <a:pt x="99689" y="198262"/>
                  </a:lnTo>
                  <a:lnTo>
                    <a:pt x="136593" y="203904"/>
                  </a:lnTo>
                  <a:lnTo>
                    <a:pt x="172483" y="205018"/>
                  </a:lnTo>
                  <a:lnTo>
                    <a:pt x="182879" y="2052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191"/>
            <p:cNvSpPr/>
            <p:nvPr/>
          </p:nvSpPr>
          <p:spPr>
            <a:xfrm>
              <a:off x="5403812" y="3612350"/>
              <a:ext cx="143549" cy="403391"/>
            </a:xfrm>
            <a:custGeom>
              <a:avLst/>
              <a:gdLst/>
              <a:ahLst/>
              <a:cxnLst/>
              <a:rect l="0" t="0" r="0" b="0"/>
              <a:pathLst>
                <a:path w="143549" h="403391">
                  <a:moveTo>
                    <a:pt x="143548" y="7150"/>
                  </a:moveTo>
                  <a:lnTo>
                    <a:pt x="143548" y="3104"/>
                  </a:lnTo>
                  <a:lnTo>
                    <a:pt x="142701" y="1913"/>
                  </a:lnTo>
                  <a:lnTo>
                    <a:pt x="141290" y="1118"/>
                  </a:lnTo>
                  <a:lnTo>
                    <a:pt x="133001" y="0"/>
                  </a:lnTo>
                  <a:lnTo>
                    <a:pt x="96004" y="395"/>
                  </a:lnTo>
                  <a:lnTo>
                    <a:pt x="75274" y="6465"/>
                  </a:lnTo>
                  <a:lnTo>
                    <a:pt x="42198" y="27699"/>
                  </a:lnTo>
                  <a:lnTo>
                    <a:pt x="16581" y="50694"/>
                  </a:lnTo>
                  <a:lnTo>
                    <a:pt x="5363" y="69723"/>
                  </a:lnTo>
                  <a:lnTo>
                    <a:pt x="722" y="87402"/>
                  </a:lnTo>
                  <a:lnTo>
                    <a:pt x="0" y="115477"/>
                  </a:lnTo>
                  <a:lnTo>
                    <a:pt x="7133" y="150499"/>
                  </a:lnTo>
                  <a:lnTo>
                    <a:pt x="16695" y="182127"/>
                  </a:lnTo>
                  <a:lnTo>
                    <a:pt x="32820" y="218917"/>
                  </a:lnTo>
                  <a:lnTo>
                    <a:pt x="50053" y="256539"/>
                  </a:lnTo>
                  <a:lnTo>
                    <a:pt x="65907" y="292726"/>
                  </a:lnTo>
                  <a:lnTo>
                    <a:pt x="74024" y="326403"/>
                  </a:lnTo>
                  <a:lnTo>
                    <a:pt x="78827" y="348970"/>
                  </a:lnTo>
                  <a:lnTo>
                    <a:pt x="74571" y="381905"/>
                  </a:lnTo>
                  <a:lnTo>
                    <a:pt x="71122" y="389043"/>
                  </a:lnTo>
                  <a:lnTo>
                    <a:pt x="69017" y="391285"/>
                  </a:lnTo>
                  <a:lnTo>
                    <a:pt x="52107" y="4033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192"/>
            <p:cNvSpPr/>
            <p:nvPr/>
          </p:nvSpPr>
          <p:spPr>
            <a:xfrm>
              <a:off x="5394960" y="3832859"/>
              <a:ext cx="311249" cy="158930"/>
            </a:xfrm>
            <a:custGeom>
              <a:avLst/>
              <a:gdLst/>
              <a:ahLst/>
              <a:cxnLst/>
              <a:rect l="0" t="0" r="0" b="0"/>
              <a:pathLst>
                <a:path w="311249" h="158930">
                  <a:moveTo>
                    <a:pt x="0" y="60960"/>
                  </a:moveTo>
                  <a:lnTo>
                    <a:pt x="0" y="56915"/>
                  </a:lnTo>
                  <a:lnTo>
                    <a:pt x="846" y="55724"/>
                  </a:lnTo>
                  <a:lnTo>
                    <a:pt x="2257" y="54930"/>
                  </a:lnTo>
                  <a:lnTo>
                    <a:pt x="10606" y="53654"/>
                  </a:lnTo>
                  <a:lnTo>
                    <a:pt x="43637" y="53349"/>
                  </a:lnTo>
                  <a:lnTo>
                    <a:pt x="76929" y="51084"/>
                  </a:lnTo>
                  <a:lnTo>
                    <a:pt x="114395" y="46427"/>
                  </a:lnTo>
                  <a:lnTo>
                    <a:pt x="152412" y="41768"/>
                  </a:lnTo>
                  <a:lnTo>
                    <a:pt x="188244" y="36326"/>
                  </a:lnTo>
                  <a:lnTo>
                    <a:pt x="225927" y="26777"/>
                  </a:lnTo>
                  <a:lnTo>
                    <a:pt x="231645" y="22344"/>
                  </a:lnTo>
                  <a:lnTo>
                    <a:pt x="233170" y="19976"/>
                  </a:lnTo>
                  <a:lnTo>
                    <a:pt x="235033" y="18398"/>
                  </a:lnTo>
                  <a:lnTo>
                    <a:pt x="239361" y="16644"/>
                  </a:lnTo>
                  <a:lnTo>
                    <a:pt x="240854" y="15329"/>
                  </a:lnTo>
                  <a:lnTo>
                    <a:pt x="243722" y="7971"/>
                  </a:lnTo>
                  <a:lnTo>
                    <a:pt x="237269" y="7651"/>
                  </a:lnTo>
                  <a:lnTo>
                    <a:pt x="202832" y="33266"/>
                  </a:lnTo>
                  <a:lnTo>
                    <a:pt x="177751" y="52004"/>
                  </a:lnTo>
                  <a:lnTo>
                    <a:pt x="166590" y="70443"/>
                  </a:lnTo>
                  <a:lnTo>
                    <a:pt x="161317" y="93345"/>
                  </a:lnTo>
                  <a:lnTo>
                    <a:pt x="160190" y="119297"/>
                  </a:lnTo>
                  <a:lnTo>
                    <a:pt x="164611" y="129503"/>
                  </a:lnTo>
                  <a:lnTo>
                    <a:pt x="172220" y="138837"/>
                  </a:lnTo>
                  <a:lnTo>
                    <a:pt x="195848" y="154492"/>
                  </a:lnTo>
                  <a:lnTo>
                    <a:pt x="221189" y="158929"/>
                  </a:lnTo>
                  <a:lnTo>
                    <a:pt x="238916" y="158850"/>
                  </a:lnTo>
                  <a:lnTo>
                    <a:pt x="270629" y="149372"/>
                  </a:lnTo>
                  <a:lnTo>
                    <a:pt x="298114" y="128017"/>
                  </a:lnTo>
                  <a:lnTo>
                    <a:pt x="306864" y="115636"/>
                  </a:lnTo>
                  <a:lnTo>
                    <a:pt x="310773" y="97199"/>
                  </a:lnTo>
                  <a:lnTo>
                    <a:pt x="311248" y="73449"/>
                  </a:lnTo>
                  <a:lnTo>
                    <a:pt x="308230" y="59738"/>
                  </a:lnTo>
                  <a:lnTo>
                    <a:pt x="287934" y="25739"/>
                  </a:lnTo>
                  <a:lnTo>
                    <a:pt x="265299" y="5556"/>
                  </a:lnTo>
                  <a:lnTo>
                    <a:pt x="257328" y="2470"/>
                  </a:lnTo>
                  <a:lnTo>
                    <a:pt x="2362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193"/>
            <p:cNvSpPr/>
            <p:nvPr/>
          </p:nvSpPr>
          <p:spPr>
            <a:xfrm>
              <a:off x="5687247" y="3832859"/>
              <a:ext cx="232993" cy="166912"/>
            </a:xfrm>
            <a:custGeom>
              <a:avLst/>
              <a:gdLst/>
              <a:ahLst/>
              <a:cxnLst/>
              <a:rect l="0" t="0" r="0" b="0"/>
              <a:pathLst>
                <a:path w="232993" h="166912">
                  <a:moveTo>
                    <a:pt x="157292" y="22860"/>
                  </a:moveTo>
                  <a:lnTo>
                    <a:pt x="157292" y="18815"/>
                  </a:lnTo>
                  <a:lnTo>
                    <a:pt x="156446" y="17624"/>
                  </a:lnTo>
                  <a:lnTo>
                    <a:pt x="155035" y="16830"/>
                  </a:lnTo>
                  <a:lnTo>
                    <a:pt x="153247" y="16300"/>
                  </a:lnTo>
                  <a:lnTo>
                    <a:pt x="131647" y="3152"/>
                  </a:lnTo>
                  <a:lnTo>
                    <a:pt x="120719" y="934"/>
                  </a:lnTo>
                  <a:lnTo>
                    <a:pt x="102147" y="1124"/>
                  </a:lnTo>
                  <a:lnTo>
                    <a:pt x="69660" y="10643"/>
                  </a:lnTo>
                  <a:lnTo>
                    <a:pt x="43086" y="22109"/>
                  </a:lnTo>
                  <a:lnTo>
                    <a:pt x="22910" y="44819"/>
                  </a:lnTo>
                  <a:lnTo>
                    <a:pt x="3408" y="77085"/>
                  </a:lnTo>
                  <a:lnTo>
                    <a:pt x="0" y="91834"/>
                  </a:lnTo>
                  <a:lnTo>
                    <a:pt x="743" y="104597"/>
                  </a:lnTo>
                  <a:lnTo>
                    <a:pt x="8118" y="126589"/>
                  </a:lnTo>
                  <a:lnTo>
                    <a:pt x="23347" y="142119"/>
                  </a:lnTo>
                  <a:lnTo>
                    <a:pt x="52094" y="156453"/>
                  </a:lnTo>
                  <a:lnTo>
                    <a:pt x="89507" y="165180"/>
                  </a:lnTo>
                  <a:lnTo>
                    <a:pt x="119428" y="166911"/>
                  </a:lnTo>
                  <a:lnTo>
                    <a:pt x="149742" y="165167"/>
                  </a:lnTo>
                  <a:lnTo>
                    <a:pt x="186281" y="156992"/>
                  </a:lnTo>
                  <a:lnTo>
                    <a:pt x="206145" y="145671"/>
                  </a:lnTo>
                  <a:lnTo>
                    <a:pt x="218710" y="131592"/>
                  </a:lnTo>
                  <a:lnTo>
                    <a:pt x="229694" y="111664"/>
                  </a:lnTo>
                  <a:lnTo>
                    <a:pt x="232992" y="86348"/>
                  </a:lnTo>
                  <a:lnTo>
                    <a:pt x="229299" y="71117"/>
                  </a:lnTo>
                  <a:lnTo>
                    <a:pt x="212229" y="35560"/>
                  </a:lnTo>
                  <a:lnTo>
                    <a:pt x="185542" y="5526"/>
                  </a:lnTo>
                  <a:lnTo>
                    <a:pt x="180290" y="2457"/>
                  </a:lnTo>
                  <a:lnTo>
                    <a:pt x="16491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194"/>
            <p:cNvSpPr/>
            <p:nvPr/>
          </p:nvSpPr>
          <p:spPr>
            <a:xfrm>
              <a:off x="5952019" y="3636285"/>
              <a:ext cx="189701" cy="309553"/>
            </a:xfrm>
            <a:custGeom>
              <a:avLst/>
              <a:gdLst/>
              <a:ahLst/>
              <a:cxnLst/>
              <a:rect l="0" t="0" r="0" b="0"/>
              <a:pathLst>
                <a:path w="189701" h="309553">
                  <a:moveTo>
                    <a:pt x="121120" y="219434"/>
                  </a:moveTo>
                  <a:lnTo>
                    <a:pt x="121120" y="215389"/>
                  </a:lnTo>
                  <a:lnTo>
                    <a:pt x="118862" y="211146"/>
                  </a:lnTo>
                  <a:lnTo>
                    <a:pt x="109769" y="200556"/>
                  </a:lnTo>
                  <a:lnTo>
                    <a:pt x="105351" y="198344"/>
                  </a:lnTo>
                  <a:lnTo>
                    <a:pt x="91571" y="196924"/>
                  </a:lnTo>
                  <a:lnTo>
                    <a:pt x="62559" y="203166"/>
                  </a:lnTo>
                  <a:lnTo>
                    <a:pt x="52478" y="208253"/>
                  </a:lnTo>
                  <a:lnTo>
                    <a:pt x="17135" y="239756"/>
                  </a:lnTo>
                  <a:lnTo>
                    <a:pt x="5267" y="253208"/>
                  </a:lnTo>
                  <a:lnTo>
                    <a:pt x="998" y="267918"/>
                  </a:lnTo>
                  <a:lnTo>
                    <a:pt x="0" y="277954"/>
                  </a:lnTo>
                  <a:lnTo>
                    <a:pt x="3482" y="293124"/>
                  </a:lnTo>
                  <a:lnTo>
                    <a:pt x="5442" y="296501"/>
                  </a:lnTo>
                  <a:lnTo>
                    <a:pt x="7595" y="298752"/>
                  </a:lnTo>
                  <a:lnTo>
                    <a:pt x="20469" y="307898"/>
                  </a:lnTo>
                  <a:lnTo>
                    <a:pt x="28691" y="309552"/>
                  </a:lnTo>
                  <a:lnTo>
                    <a:pt x="37990" y="308029"/>
                  </a:lnTo>
                  <a:lnTo>
                    <a:pt x="57757" y="300153"/>
                  </a:lnTo>
                  <a:lnTo>
                    <a:pt x="65583" y="293127"/>
                  </a:lnTo>
                  <a:lnTo>
                    <a:pt x="96038" y="259928"/>
                  </a:lnTo>
                  <a:lnTo>
                    <a:pt x="110020" y="233642"/>
                  </a:lnTo>
                  <a:lnTo>
                    <a:pt x="117455" y="210662"/>
                  </a:lnTo>
                  <a:lnTo>
                    <a:pt x="122655" y="172985"/>
                  </a:lnTo>
                  <a:lnTo>
                    <a:pt x="127538" y="136976"/>
                  </a:lnTo>
                  <a:lnTo>
                    <a:pt x="133740" y="100167"/>
                  </a:lnTo>
                  <a:lnTo>
                    <a:pt x="134738" y="76287"/>
                  </a:lnTo>
                  <a:lnTo>
                    <a:pt x="129378" y="42001"/>
                  </a:lnTo>
                  <a:lnTo>
                    <a:pt x="128083" y="27350"/>
                  </a:lnTo>
                  <a:lnTo>
                    <a:pt x="119344" y="6279"/>
                  </a:lnTo>
                  <a:lnTo>
                    <a:pt x="114655" y="0"/>
                  </a:lnTo>
                  <a:lnTo>
                    <a:pt x="114270" y="331"/>
                  </a:lnTo>
                  <a:lnTo>
                    <a:pt x="113602" y="9196"/>
                  </a:lnTo>
                  <a:lnTo>
                    <a:pt x="112660" y="47187"/>
                  </a:lnTo>
                  <a:lnTo>
                    <a:pt x="106940" y="82671"/>
                  </a:lnTo>
                  <a:lnTo>
                    <a:pt x="106020" y="120426"/>
                  </a:lnTo>
                  <a:lnTo>
                    <a:pt x="106746" y="152398"/>
                  </a:lnTo>
                  <a:lnTo>
                    <a:pt x="111969" y="167492"/>
                  </a:lnTo>
                  <a:lnTo>
                    <a:pt x="123793" y="183390"/>
                  </a:lnTo>
                  <a:lnTo>
                    <a:pt x="149518" y="199072"/>
                  </a:lnTo>
                  <a:lnTo>
                    <a:pt x="160390" y="202677"/>
                  </a:lnTo>
                  <a:lnTo>
                    <a:pt x="189700" y="2041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5" name="SMARTInkShape-Group110"/>
          <p:cNvGrpSpPr/>
          <p:nvPr/>
        </p:nvGrpSpPr>
        <p:grpSpPr>
          <a:xfrm>
            <a:off x="6042660" y="3573780"/>
            <a:ext cx="3444241" cy="762001"/>
            <a:chOff x="6042660" y="3573780"/>
            <a:chExt cx="3444241" cy="762001"/>
          </a:xfrm>
        </p:grpSpPr>
        <p:sp>
          <p:nvSpPr>
            <p:cNvPr id="100" name="SMARTInkShape-1195"/>
            <p:cNvSpPr/>
            <p:nvPr/>
          </p:nvSpPr>
          <p:spPr>
            <a:xfrm>
              <a:off x="6888480" y="4000500"/>
              <a:ext cx="53340" cy="251460"/>
            </a:xfrm>
            <a:custGeom>
              <a:avLst/>
              <a:gdLst/>
              <a:ahLst/>
              <a:cxnLst/>
              <a:rect l="0" t="0" r="0" b="0"/>
              <a:pathLst>
                <a:path w="53340" h="251460">
                  <a:moveTo>
                    <a:pt x="53339" y="0"/>
                  </a:moveTo>
                  <a:lnTo>
                    <a:pt x="53339" y="10605"/>
                  </a:lnTo>
                  <a:lnTo>
                    <a:pt x="45578" y="47046"/>
                  </a:lnTo>
                  <a:lnTo>
                    <a:pt x="39828" y="78719"/>
                  </a:lnTo>
                  <a:lnTo>
                    <a:pt x="37174" y="96793"/>
                  </a:lnTo>
                  <a:lnTo>
                    <a:pt x="23932" y="131349"/>
                  </a:lnTo>
                  <a:lnTo>
                    <a:pt x="15557" y="160556"/>
                  </a:lnTo>
                  <a:lnTo>
                    <a:pt x="5142" y="196720"/>
                  </a:lnTo>
                  <a:lnTo>
                    <a:pt x="451" y="233110"/>
                  </a:lnTo>
                  <a:lnTo>
                    <a:pt x="0"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196"/>
            <p:cNvSpPr/>
            <p:nvPr/>
          </p:nvSpPr>
          <p:spPr>
            <a:xfrm>
              <a:off x="6804660" y="4030980"/>
              <a:ext cx="7621" cy="7621"/>
            </a:xfrm>
            <a:custGeom>
              <a:avLst/>
              <a:gdLst/>
              <a:ahLst/>
              <a:cxnLst/>
              <a:rect l="0" t="0" r="0" b="0"/>
              <a:pathLst>
                <a:path w="7621" h="7621">
                  <a:moveTo>
                    <a:pt x="762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197"/>
            <p:cNvSpPr/>
            <p:nvPr/>
          </p:nvSpPr>
          <p:spPr>
            <a:xfrm>
              <a:off x="6758939" y="4152900"/>
              <a:ext cx="30481" cy="121920"/>
            </a:xfrm>
            <a:custGeom>
              <a:avLst/>
              <a:gdLst/>
              <a:ahLst/>
              <a:cxnLst/>
              <a:rect l="0" t="0" r="0" b="0"/>
              <a:pathLst>
                <a:path w="30481" h="121920">
                  <a:moveTo>
                    <a:pt x="30480" y="0"/>
                  </a:moveTo>
                  <a:lnTo>
                    <a:pt x="30480" y="4045"/>
                  </a:lnTo>
                  <a:lnTo>
                    <a:pt x="28222" y="8289"/>
                  </a:lnTo>
                  <a:lnTo>
                    <a:pt x="25243" y="12997"/>
                  </a:lnTo>
                  <a:lnTo>
                    <a:pt x="23566" y="21254"/>
                  </a:lnTo>
                  <a:lnTo>
                    <a:pt x="22223" y="34049"/>
                  </a:lnTo>
                  <a:lnTo>
                    <a:pt x="10728" y="68827"/>
                  </a:lnTo>
                  <a:lnTo>
                    <a:pt x="1772" y="104288"/>
                  </a:lnTo>
                  <a:lnTo>
                    <a:pt x="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198"/>
            <p:cNvSpPr/>
            <p:nvPr/>
          </p:nvSpPr>
          <p:spPr>
            <a:xfrm>
              <a:off x="6210784" y="4038774"/>
              <a:ext cx="436860" cy="234409"/>
            </a:xfrm>
            <a:custGeom>
              <a:avLst/>
              <a:gdLst/>
              <a:ahLst/>
              <a:cxnLst/>
              <a:rect l="0" t="0" r="0" b="0"/>
              <a:pathLst>
                <a:path w="436860" h="234409">
                  <a:moveTo>
                    <a:pt x="98576" y="106506"/>
                  </a:moveTo>
                  <a:lnTo>
                    <a:pt x="94530" y="106506"/>
                  </a:lnTo>
                  <a:lnTo>
                    <a:pt x="90287" y="108763"/>
                  </a:lnTo>
                  <a:lnTo>
                    <a:pt x="85578" y="111742"/>
                  </a:lnTo>
                  <a:lnTo>
                    <a:pt x="54938" y="124638"/>
                  </a:lnTo>
                  <a:lnTo>
                    <a:pt x="24875" y="150162"/>
                  </a:lnTo>
                  <a:lnTo>
                    <a:pt x="5038" y="180208"/>
                  </a:lnTo>
                  <a:lnTo>
                    <a:pt x="1152" y="191373"/>
                  </a:lnTo>
                  <a:lnTo>
                    <a:pt x="0" y="204089"/>
                  </a:lnTo>
                  <a:lnTo>
                    <a:pt x="1989" y="211400"/>
                  </a:lnTo>
                  <a:lnTo>
                    <a:pt x="10164" y="222992"/>
                  </a:lnTo>
                  <a:lnTo>
                    <a:pt x="17230" y="226011"/>
                  </a:lnTo>
                  <a:lnTo>
                    <a:pt x="50460" y="228284"/>
                  </a:lnTo>
                  <a:lnTo>
                    <a:pt x="70664" y="227551"/>
                  </a:lnTo>
                  <a:lnTo>
                    <a:pt x="85037" y="222334"/>
                  </a:lnTo>
                  <a:lnTo>
                    <a:pt x="91994" y="217816"/>
                  </a:lnTo>
                  <a:lnTo>
                    <a:pt x="108603" y="196425"/>
                  </a:lnTo>
                  <a:lnTo>
                    <a:pt x="111499" y="188521"/>
                  </a:lnTo>
                  <a:lnTo>
                    <a:pt x="113633" y="180210"/>
                  </a:lnTo>
                  <a:lnTo>
                    <a:pt x="118747" y="169925"/>
                  </a:lnTo>
                  <a:lnTo>
                    <a:pt x="120241" y="161221"/>
                  </a:lnTo>
                  <a:lnTo>
                    <a:pt x="118647" y="153966"/>
                  </a:lnTo>
                  <a:lnTo>
                    <a:pt x="115963" y="147919"/>
                  </a:lnTo>
                  <a:lnTo>
                    <a:pt x="114098" y="138593"/>
                  </a:lnTo>
                  <a:lnTo>
                    <a:pt x="113157" y="138057"/>
                  </a:lnTo>
                  <a:lnTo>
                    <a:pt x="107280" y="137127"/>
                  </a:lnTo>
                  <a:lnTo>
                    <a:pt x="106918" y="137926"/>
                  </a:lnTo>
                  <a:lnTo>
                    <a:pt x="106291" y="151649"/>
                  </a:lnTo>
                  <a:lnTo>
                    <a:pt x="114808" y="185360"/>
                  </a:lnTo>
                  <a:lnTo>
                    <a:pt x="138619" y="214781"/>
                  </a:lnTo>
                  <a:lnTo>
                    <a:pt x="146853" y="222362"/>
                  </a:lnTo>
                  <a:lnTo>
                    <a:pt x="153335" y="225730"/>
                  </a:lnTo>
                  <a:lnTo>
                    <a:pt x="186764" y="228189"/>
                  </a:lnTo>
                  <a:lnTo>
                    <a:pt x="202504" y="224310"/>
                  </a:lnTo>
                  <a:lnTo>
                    <a:pt x="221938" y="213754"/>
                  </a:lnTo>
                  <a:lnTo>
                    <a:pt x="253162" y="180050"/>
                  </a:lnTo>
                  <a:lnTo>
                    <a:pt x="265644" y="157565"/>
                  </a:lnTo>
                  <a:lnTo>
                    <a:pt x="276263" y="124870"/>
                  </a:lnTo>
                  <a:lnTo>
                    <a:pt x="285667" y="91883"/>
                  </a:lnTo>
                  <a:lnTo>
                    <a:pt x="288401" y="60907"/>
                  </a:lnTo>
                  <a:lnTo>
                    <a:pt x="289017" y="23365"/>
                  </a:lnTo>
                  <a:lnTo>
                    <a:pt x="288203" y="13674"/>
                  </a:lnTo>
                  <a:lnTo>
                    <a:pt x="281548" y="0"/>
                  </a:lnTo>
                  <a:lnTo>
                    <a:pt x="281483" y="3922"/>
                  </a:lnTo>
                  <a:lnTo>
                    <a:pt x="288371" y="34081"/>
                  </a:lnTo>
                  <a:lnTo>
                    <a:pt x="288937" y="63789"/>
                  </a:lnTo>
                  <a:lnTo>
                    <a:pt x="286777" y="92156"/>
                  </a:lnTo>
                  <a:lnTo>
                    <a:pt x="282507" y="128036"/>
                  </a:lnTo>
                  <a:lnTo>
                    <a:pt x="275579" y="163973"/>
                  </a:lnTo>
                  <a:lnTo>
                    <a:pt x="266302" y="199109"/>
                  </a:lnTo>
                  <a:lnTo>
                    <a:pt x="258699" y="213008"/>
                  </a:lnTo>
                  <a:lnTo>
                    <a:pt x="258626" y="209088"/>
                  </a:lnTo>
                  <a:lnTo>
                    <a:pt x="260867" y="204873"/>
                  </a:lnTo>
                  <a:lnTo>
                    <a:pt x="269204" y="195269"/>
                  </a:lnTo>
                  <a:lnTo>
                    <a:pt x="271777" y="185749"/>
                  </a:lnTo>
                  <a:lnTo>
                    <a:pt x="275484" y="168367"/>
                  </a:lnTo>
                  <a:lnTo>
                    <a:pt x="288366" y="143278"/>
                  </a:lnTo>
                  <a:lnTo>
                    <a:pt x="310615" y="115935"/>
                  </a:lnTo>
                  <a:lnTo>
                    <a:pt x="324997" y="105255"/>
                  </a:lnTo>
                  <a:lnTo>
                    <a:pt x="335938" y="100772"/>
                  </a:lnTo>
                  <a:lnTo>
                    <a:pt x="352632" y="99445"/>
                  </a:lnTo>
                  <a:lnTo>
                    <a:pt x="369620" y="103097"/>
                  </a:lnTo>
                  <a:lnTo>
                    <a:pt x="404816" y="120857"/>
                  </a:lnTo>
                  <a:lnTo>
                    <a:pt x="418572" y="130890"/>
                  </a:lnTo>
                  <a:lnTo>
                    <a:pt x="436169" y="164223"/>
                  </a:lnTo>
                  <a:lnTo>
                    <a:pt x="436859" y="174773"/>
                  </a:lnTo>
                  <a:lnTo>
                    <a:pt x="428168" y="200444"/>
                  </a:lnTo>
                  <a:lnTo>
                    <a:pt x="423426" y="210627"/>
                  </a:lnTo>
                  <a:lnTo>
                    <a:pt x="413980" y="218539"/>
                  </a:lnTo>
                  <a:lnTo>
                    <a:pt x="385142" y="232361"/>
                  </a:lnTo>
                  <a:lnTo>
                    <a:pt x="371565" y="234408"/>
                  </a:lnTo>
                  <a:lnTo>
                    <a:pt x="338394" y="229798"/>
                  </a:lnTo>
                  <a:lnTo>
                    <a:pt x="315260" y="226575"/>
                  </a:lnTo>
                  <a:lnTo>
                    <a:pt x="292272" y="217900"/>
                  </a:lnTo>
                  <a:lnTo>
                    <a:pt x="284006" y="210765"/>
                  </a:lnTo>
                  <a:lnTo>
                    <a:pt x="278355" y="202796"/>
                  </a:lnTo>
                  <a:lnTo>
                    <a:pt x="273835" y="1903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199"/>
            <p:cNvSpPr/>
            <p:nvPr/>
          </p:nvSpPr>
          <p:spPr>
            <a:xfrm>
              <a:off x="6042660" y="4137659"/>
              <a:ext cx="167641" cy="7622"/>
            </a:xfrm>
            <a:custGeom>
              <a:avLst/>
              <a:gdLst/>
              <a:ahLst/>
              <a:cxnLst/>
              <a:rect l="0" t="0" r="0" b="0"/>
              <a:pathLst>
                <a:path w="167641" h="7622">
                  <a:moveTo>
                    <a:pt x="0" y="0"/>
                  </a:moveTo>
                  <a:lnTo>
                    <a:pt x="4045" y="4045"/>
                  </a:lnTo>
                  <a:lnTo>
                    <a:pt x="8288" y="6032"/>
                  </a:lnTo>
                  <a:lnTo>
                    <a:pt x="40132" y="7559"/>
                  </a:lnTo>
                  <a:lnTo>
                    <a:pt x="76467" y="7612"/>
                  </a:lnTo>
                  <a:lnTo>
                    <a:pt x="112077" y="7619"/>
                  </a:lnTo>
                  <a:lnTo>
                    <a:pt x="144644" y="7620"/>
                  </a:lnTo>
                  <a:lnTo>
                    <a:pt x="16764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200"/>
            <p:cNvSpPr/>
            <p:nvPr/>
          </p:nvSpPr>
          <p:spPr>
            <a:xfrm>
              <a:off x="6103619" y="4030980"/>
              <a:ext cx="22769" cy="205740"/>
            </a:xfrm>
            <a:custGeom>
              <a:avLst/>
              <a:gdLst/>
              <a:ahLst/>
              <a:cxnLst/>
              <a:rect l="0" t="0" r="0" b="0"/>
              <a:pathLst>
                <a:path w="22769" h="205740">
                  <a:moveTo>
                    <a:pt x="15241" y="0"/>
                  </a:moveTo>
                  <a:lnTo>
                    <a:pt x="15241" y="4045"/>
                  </a:lnTo>
                  <a:lnTo>
                    <a:pt x="17499" y="8288"/>
                  </a:lnTo>
                  <a:lnTo>
                    <a:pt x="19286" y="10605"/>
                  </a:lnTo>
                  <a:lnTo>
                    <a:pt x="21273" y="17696"/>
                  </a:lnTo>
                  <a:lnTo>
                    <a:pt x="22768" y="54988"/>
                  </a:lnTo>
                  <a:lnTo>
                    <a:pt x="21996" y="84992"/>
                  </a:lnTo>
                  <a:lnTo>
                    <a:pt x="16826" y="120395"/>
                  </a:lnTo>
                  <a:lnTo>
                    <a:pt x="11508" y="152098"/>
                  </a:lnTo>
                  <a:lnTo>
                    <a:pt x="1401" y="187487"/>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201"/>
            <p:cNvSpPr/>
            <p:nvPr/>
          </p:nvSpPr>
          <p:spPr>
            <a:xfrm>
              <a:off x="9357360" y="3718559"/>
              <a:ext cx="129541" cy="173633"/>
            </a:xfrm>
            <a:custGeom>
              <a:avLst/>
              <a:gdLst/>
              <a:ahLst/>
              <a:cxnLst/>
              <a:rect l="0" t="0" r="0" b="0"/>
              <a:pathLst>
                <a:path w="129541" h="173633">
                  <a:moveTo>
                    <a:pt x="129540" y="0"/>
                  </a:moveTo>
                  <a:lnTo>
                    <a:pt x="118934" y="0"/>
                  </a:lnTo>
                  <a:lnTo>
                    <a:pt x="85157" y="7307"/>
                  </a:lnTo>
                  <a:lnTo>
                    <a:pt x="60801" y="15868"/>
                  </a:lnTo>
                  <a:lnTo>
                    <a:pt x="52422" y="20599"/>
                  </a:lnTo>
                  <a:lnTo>
                    <a:pt x="41071" y="35585"/>
                  </a:lnTo>
                  <a:lnTo>
                    <a:pt x="39420" y="40651"/>
                  </a:lnTo>
                  <a:lnTo>
                    <a:pt x="39826" y="43188"/>
                  </a:lnTo>
                  <a:lnTo>
                    <a:pt x="42536" y="48264"/>
                  </a:lnTo>
                  <a:lnTo>
                    <a:pt x="48822" y="55881"/>
                  </a:lnTo>
                  <a:lnTo>
                    <a:pt x="55848" y="58703"/>
                  </a:lnTo>
                  <a:lnTo>
                    <a:pt x="63768" y="60804"/>
                  </a:lnTo>
                  <a:lnTo>
                    <a:pt x="89718" y="74082"/>
                  </a:lnTo>
                  <a:lnTo>
                    <a:pt x="92832" y="74788"/>
                  </a:lnTo>
                  <a:lnTo>
                    <a:pt x="98549" y="80088"/>
                  </a:lnTo>
                  <a:lnTo>
                    <a:pt x="126147" y="116954"/>
                  </a:lnTo>
                  <a:lnTo>
                    <a:pt x="128032" y="123382"/>
                  </a:lnTo>
                  <a:lnTo>
                    <a:pt x="126612" y="131319"/>
                  </a:lnTo>
                  <a:lnTo>
                    <a:pt x="116454" y="154328"/>
                  </a:lnTo>
                  <a:lnTo>
                    <a:pt x="111589" y="161159"/>
                  </a:lnTo>
                  <a:lnTo>
                    <a:pt x="100044" y="169765"/>
                  </a:lnTo>
                  <a:lnTo>
                    <a:pt x="85899" y="173632"/>
                  </a:lnTo>
                  <a:lnTo>
                    <a:pt x="59865" y="168855"/>
                  </a:lnTo>
                  <a:lnTo>
                    <a:pt x="26761" y="157306"/>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202"/>
            <p:cNvSpPr/>
            <p:nvPr/>
          </p:nvSpPr>
          <p:spPr>
            <a:xfrm>
              <a:off x="9105931" y="3710940"/>
              <a:ext cx="190043" cy="121794"/>
            </a:xfrm>
            <a:custGeom>
              <a:avLst/>
              <a:gdLst/>
              <a:ahLst/>
              <a:cxnLst/>
              <a:rect l="0" t="0" r="0" b="0"/>
              <a:pathLst>
                <a:path w="190043" h="121794">
                  <a:moveTo>
                    <a:pt x="30449" y="45719"/>
                  </a:moveTo>
                  <a:lnTo>
                    <a:pt x="26403" y="45719"/>
                  </a:lnTo>
                  <a:lnTo>
                    <a:pt x="25212" y="46566"/>
                  </a:lnTo>
                  <a:lnTo>
                    <a:pt x="24417" y="47977"/>
                  </a:lnTo>
                  <a:lnTo>
                    <a:pt x="23887" y="49764"/>
                  </a:lnTo>
                  <a:lnTo>
                    <a:pt x="10740" y="71364"/>
                  </a:lnTo>
                  <a:lnTo>
                    <a:pt x="7676" y="80599"/>
                  </a:lnTo>
                  <a:lnTo>
                    <a:pt x="2628" y="89545"/>
                  </a:lnTo>
                  <a:lnTo>
                    <a:pt x="0" y="117058"/>
                  </a:lnTo>
                  <a:lnTo>
                    <a:pt x="836" y="118678"/>
                  </a:lnTo>
                  <a:lnTo>
                    <a:pt x="2240" y="119759"/>
                  </a:lnTo>
                  <a:lnTo>
                    <a:pt x="6905" y="120959"/>
                  </a:lnTo>
                  <a:lnTo>
                    <a:pt x="24443" y="121793"/>
                  </a:lnTo>
                  <a:lnTo>
                    <a:pt x="36759" y="117837"/>
                  </a:lnTo>
                  <a:lnTo>
                    <a:pt x="69068" y="96742"/>
                  </a:lnTo>
                  <a:lnTo>
                    <a:pt x="87934" y="78591"/>
                  </a:lnTo>
                  <a:lnTo>
                    <a:pt x="96211" y="66937"/>
                  </a:lnTo>
                  <a:lnTo>
                    <a:pt x="114135" y="53453"/>
                  </a:lnTo>
                  <a:lnTo>
                    <a:pt x="114230" y="57418"/>
                  </a:lnTo>
                  <a:lnTo>
                    <a:pt x="113396" y="58598"/>
                  </a:lnTo>
                  <a:lnTo>
                    <a:pt x="111993" y="59386"/>
                  </a:lnTo>
                  <a:lnTo>
                    <a:pt x="110211" y="59910"/>
                  </a:lnTo>
                  <a:lnTo>
                    <a:pt x="109024" y="61107"/>
                  </a:lnTo>
                  <a:lnTo>
                    <a:pt x="107705" y="64693"/>
                  </a:lnTo>
                  <a:lnTo>
                    <a:pt x="106741" y="85405"/>
                  </a:lnTo>
                  <a:lnTo>
                    <a:pt x="108947" y="91015"/>
                  </a:lnTo>
                  <a:lnTo>
                    <a:pt x="117262" y="101516"/>
                  </a:lnTo>
                  <a:lnTo>
                    <a:pt x="122090" y="104385"/>
                  </a:lnTo>
                  <a:lnTo>
                    <a:pt x="131826" y="105999"/>
                  </a:lnTo>
                  <a:lnTo>
                    <a:pt x="146241" y="106545"/>
                  </a:lnTo>
                  <a:lnTo>
                    <a:pt x="151903" y="104362"/>
                  </a:lnTo>
                  <a:lnTo>
                    <a:pt x="166482" y="96062"/>
                  </a:lnTo>
                  <a:lnTo>
                    <a:pt x="169397" y="92828"/>
                  </a:lnTo>
                  <a:lnTo>
                    <a:pt x="187228" y="55940"/>
                  </a:lnTo>
                  <a:lnTo>
                    <a:pt x="190042" y="32693"/>
                  </a:lnTo>
                  <a:lnTo>
                    <a:pt x="188021" y="24972"/>
                  </a:lnTo>
                  <a:lnTo>
                    <a:pt x="176590" y="9248"/>
                  </a:lnTo>
                  <a:lnTo>
                    <a:pt x="1676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203"/>
            <p:cNvSpPr/>
            <p:nvPr/>
          </p:nvSpPr>
          <p:spPr>
            <a:xfrm>
              <a:off x="8915873" y="3727553"/>
              <a:ext cx="121433" cy="109331"/>
            </a:xfrm>
            <a:custGeom>
              <a:avLst/>
              <a:gdLst/>
              <a:ahLst/>
              <a:cxnLst/>
              <a:rect l="0" t="0" r="0" b="0"/>
              <a:pathLst>
                <a:path w="121433" h="109331">
                  <a:moveTo>
                    <a:pt x="83346" y="13866"/>
                  </a:moveTo>
                  <a:lnTo>
                    <a:pt x="79301" y="13866"/>
                  </a:lnTo>
                  <a:lnTo>
                    <a:pt x="75058" y="11609"/>
                  </a:lnTo>
                  <a:lnTo>
                    <a:pt x="65434" y="3261"/>
                  </a:lnTo>
                  <a:lnTo>
                    <a:pt x="58170" y="686"/>
                  </a:lnTo>
                  <a:lnTo>
                    <a:pt x="53862" y="0"/>
                  </a:lnTo>
                  <a:lnTo>
                    <a:pt x="46817" y="1494"/>
                  </a:lnTo>
                  <a:lnTo>
                    <a:pt x="35397" y="9353"/>
                  </a:lnTo>
                  <a:lnTo>
                    <a:pt x="16397" y="29850"/>
                  </a:lnTo>
                  <a:lnTo>
                    <a:pt x="4928" y="49573"/>
                  </a:lnTo>
                  <a:lnTo>
                    <a:pt x="594" y="68929"/>
                  </a:lnTo>
                  <a:lnTo>
                    <a:pt x="0" y="75874"/>
                  </a:lnTo>
                  <a:lnTo>
                    <a:pt x="3712" y="88590"/>
                  </a:lnTo>
                  <a:lnTo>
                    <a:pt x="10136" y="95901"/>
                  </a:lnTo>
                  <a:lnTo>
                    <a:pt x="18635" y="101126"/>
                  </a:lnTo>
                  <a:lnTo>
                    <a:pt x="47903" y="109330"/>
                  </a:lnTo>
                  <a:lnTo>
                    <a:pt x="63061" y="106028"/>
                  </a:lnTo>
                  <a:lnTo>
                    <a:pt x="83353" y="99585"/>
                  </a:lnTo>
                  <a:lnTo>
                    <a:pt x="88431" y="98952"/>
                  </a:lnTo>
                  <a:lnTo>
                    <a:pt x="98588" y="93733"/>
                  </a:lnTo>
                  <a:lnTo>
                    <a:pt x="114862" y="80631"/>
                  </a:lnTo>
                  <a:lnTo>
                    <a:pt x="118520" y="72890"/>
                  </a:lnTo>
                  <a:lnTo>
                    <a:pt x="121370" y="37345"/>
                  </a:lnTo>
                  <a:lnTo>
                    <a:pt x="121432" y="22644"/>
                  </a:lnTo>
                  <a:lnTo>
                    <a:pt x="120590" y="19718"/>
                  </a:lnTo>
                  <a:lnTo>
                    <a:pt x="119182" y="17768"/>
                  </a:lnTo>
                  <a:lnTo>
                    <a:pt x="114884" y="14637"/>
                  </a:lnTo>
                  <a:lnTo>
                    <a:pt x="114297" y="11951"/>
                  </a:lnTo>
                  <a:lnTo>
                    <a:pt x="113827" y="62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204"/>
            <p:cNvSpPr/>
            <p:nvPr/>
          </p:nvSpPr>
          <p:spPr>
            <a:xfrm>
              <a:off x="6515726" y="3726180"/>
              <a:ext cx="223183" cy="175128"/>
            </a:xfrm>
            <a:custGeom>
              <a:avLst/>
              <a:gdLst/>
              <a:ahLst/>
              <a:cxnLst/>
              <a:rect l="0" t="0" r="0" b="0"/>
              <a:pathLst>
                <a:path w="223183" h="175128">
                  <a:moveTo>
                    <a:pt x="212734" y="0"/>
                  </a:moveTo>
                  <a:lnTo>
                    <a:pt x="178481" y="0"/>
                  </a:lnTo>
                  <a:lnTo>
                    <a:pt x="151029" y="2257"/>
                  </a:lnTo>
                  <a:lnTo>
                    <a:pt x="117101" y="10605"/>
                  </a:lnTo>
                  <a:lnTo>
                    <a:pt x="83023" y="20407"/>
                  </a:lnTo>
                  <a:lnTo>
                    <a:pt x="46816" y="28239"/>
                  </a:lnTo>
                  <a:lnTo>
                    <a:pt x="25001" y="32073"/>
                  </a:lnTo>
                  <a:lnTo>
                    <a:pt x="10072" y="38572"/>
                  </a:lnTo>
                  <a:lnTo>
                    <a:pt x="4128" y="43389"/>
                  </a:lnTo>
                  <a:lnTo>
                    <a:pt x="1487" y="48353"/>
                  </a:lnTo>
                  <a:lnTo>
                    <a:pt x="0" y="55907"/>
                  </a:lnTo>
                  <a:lnTo>
                    <a:pt x="1484" y="57591"/>
                  </a:lnTo>
                  <a:lnTo>
                    <a:pt x="39259" y="71434"/>
                  </a:lnTo>
                  <a:lnTo>
                    <a:pt x="74390" y="76105"/>
                  </a:lnTo>
                  <a:lnTo>
                    <a:pt x="103915" y="82004"/>
                  </a:lnTo>
                  <a:lnTo>
                    <a:pt x="134113" y="89961"/>
                  </a:lnTo>
                  <a:lnTo>
                    <a:pt x="170141" y="105133"/>
                  </a:lnTo>
                  <a:lnTo>
                    <a:pt x="203832" y="124413"/>
                  </a:lnTo>
                  <a:lnTo>
                    <a:pt x="222056" y="139359"/>
                  </a:lnTo>
                  <a:lnTo>
                    <a:pt x="223182" y="142012"/>
                  </a:lnTo>
                  <a:lnTo>
                    <a:pt x="223085" y="144628"/>
                  </a:lnTo>
                  <a:lnTo>
                    <a:pt x="220721" y="149792"/>
                  </a:lnTo>
                  <a:lnTo>
                    <a:pt x="216848" y="154910"/>
                  </a:lnTo>
                  <a:lnTo>
                    <a:pt x="191883" y="170177"/>
                  </a:lnTo>
                  <a:lnTo>
                    <a:pt x="165905" y="174255"/>
                  </a:lnTo>
                  <a:lnTo>
                    <a:pt x="128767" y="175127"/>
                  </a:lnTo>
                  <a:lnTo>
                    <a:pt x="99251" y="174387"/>
                  </a:lnTo>
                  <a:lnTo>
                    <a:pt x="67954"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205"/>
            <p:cNvSpPr/>
            <p:nvPr/>
          </p:nvSpPr>
          <p:spPr>
            <a:xfrm>
              <a:off x="6828097" y="3771900"/>
              <a:ext cx="166537" cy="142842"/>
            </a:xfrm>
            <a:custGeom>
              <a:avLst/>
              <a:gdLst/>
              <a:ahLst/>
              <a:cxnLst/>
              <a:rect l="0" t="0" r="0" b="0"/>
              <a:pathLst>
                <a:path w="166537" h="142842">
                  <a:moveTo>
                    <a:pt x="98483" y="22859"/>
                  </a:moveTo>
                  <a:lnTo>
                    <a:pt x="74010" y="22859"/>
                  </a:lnTo>
                  <a:lnTo>
                    <a:pt x="66158" y="27375"/>
                  </a:lnTo>
                  <a:lnTo>
                    <a:pt x="32334" y="48078"/>
                  </a:lnTo>
                  <a:lnTo>
                    <a:pt x="17171" y="59871"/>
                  </a:lnTo>
                  <a:lnTo>
                    <a:pt x="5999" y="74090"/>
                  </a:lnTo>
                  <a:lnTo>
                    <a:pt x="2345" y="84010"/>
                  </a:lnTo>
                  <a:lnTo>
                    <a:pt x="0" y="104177"/>
                  </a:lnTo>
                  <a:lnTo>
                    <a:pt x="4195" y="114317"/>
                  </a:lnTo>
                  <a:lnTo>
                    <a:pt x="11704" y="123621"/>
                  </a:lnTo>
                  <a:lnTo>
                    <a:pt x="26297" y="133618"/>
                  </a:lnTo>
                  <a:lnTo>
                    <a:pt x="46333" y="141096"/>
                  </a:lnTo>
                  <a:lnTo>
                    <a:pt x="69202" y="142841"/>
                  </a:lnTo>
                  <a:lnTo>
                    <a:pt x="104583" y="136275"/>
                  </a:lnTo>
                  <a:lnTo>
                    <a:pt x="136283" y="126825"/>
                  </a:lnTo>
                  <a:lnTo>
                    <a:pt x="147173" y="119584"/>
                  </a:lnTo>
                  <a:lnTo>
                    <a:pt x="161064" y="101138"/>
                  </a:lnTo>
                  <a:lnTo>
                    <a:pt x="165286" y="86223"/>
                  </a:lnTo>
                  <a:lnTo>
                    <a:pt x="166536" y="71079"/>
                  </a:lnTo>
                  <a:lnTo>
                    <a:pt x="162861" y="55867"/>
                  </a:lnTo>
                  <a:lnTo>
                    <a:pt x="149136" y="25399"/>
                  </a:lnTo>
                  <a:lnTo>
                    <a:pt x="141880" y="17497"/>
                  </a:lnTo>
                  <a:lnTo>
                    <a:pt x="12134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206"/>
            <p:cNvSpPr/>
            <p:nvPr/>
          </p:nvSpPr>
          <p:spPr>
            <a:xfrm>
              <a:off x="7063739" y="3771900"/>
              <a:ext cx="152268" cy="128585"/>
            </a:xfrm>
            <a:custGeom>
              <a:avLst/>
              <a:gdLst/>
              <a:ahLst/>
              <a:cxnLst/>
              <a:rect l="0" t="0" r="0" b="0"/>
              <a:pathLst>
                <a:path w="152268" h="128585">
                  <a:moveTo>
                    <a:pt x="0" y="15240"/>
                  </a:moveTo>
                  <a:lnTo>
                    <a:pt x="0" y="37197"/>
                  </a:lnTo>
                  <a:lnTo>
                    <a:pt x="2259" y="44189"/>
                  </a:lnTo>
                  <a:lnTo>
                    <a:pt x="4046" y="47239"/>
                  </a:lnTo>
                  <a:lnTo>
                    <a:pt x="4390" y="50966"/>
                  </a:lnTo>
                  <a:lnTo>
                    <a:pt x="222" y="89005"/>
                  </a:lnTo>
                  <a:lnTo>
                    <a:pt x="66" y="100126"/>
                  </a:lnTo>
                  <a:lnTo>
                    <a:pt x="4065" y="112828"/>
                  </a:lnTo>
                  <a:lnTo>
                    <a:pt x="10612" y="123271"/>
                  </a:lnTo>
                  <a:lnTo>
                    <a:pt x="13849" y="125360"/>
                  </a:lnTo>
                  <a:lnTo>
                    <a:pt x="26494" y="128301"/>
                  </a:lnTo>
                  <a:lnTo>
                    <a:pt x="56823" y="128584"/>
                  </a:lnTo>
                  <a:lnTo>
                    <a:pt x="91900" y="118919"/>
                  </a:lnTo>
                  <a:lnTo>
                    <a:pt x="115081" y="103892"/>
                  </a:lnTo>
                  <a:lnTo>
                    <a:pt x="125726" y="93812"/>
                  </a:lnTo>
                  <a:lnTo>
                    <a:pt x="147271" y="55774"/>
                  </a:lnTo>
                  <a:lnTo>
                    <a:pt x="150881" y="40608"/>
                  </a:lnTo>
                  <a:lnTo>
                    <a:pt x="152267" y="14202"/>
                  </a:lnTo>
                  <a:lnTo>
                    <a:pt x="150084" y="8287"/>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207"/>
            <p:cNvSpPr/>
            <p:nvPr/>
          </p:nvSpPr>
          <p:spPr>
            <a:xfrm>
              <a:off x="7360919" y="4069080"/>
              <a:ext cx="167642" cy="266701"/>
            </a:xfrm>
            <a:custGeom>
              <a:avLst/>
              <a:gdLst/>
              <a:ahLst/>
              <a:cxnLst/>
              <a:rect l="0" t="0" r="0" b="0"/>
              <a:pathLst>
                <a:path w="167642" h="266701">
                  <a:moveTo>
                    <a:pt x="167641" y="0"/>
                  </a:moveTo>
                  <a:lnTo>
                    <a:pt x="163595" y="4045"/>
                  </a:lnTo>
                  <a:lnTo>
                    <a:pt x="159352" y="6030"/>
                  </a:lnTo>
                  <a:lnTo>
                    <a:pt x="157034" y="6560"/>
                  </a:lnTo>
                  <a:lnTo>
                    <a:pt x="145684" y="15396"/>
                  </a:lnTo>
                  <a:lnTo>
                    <a:pt x="123258" y="47461"/>
                  </a:lnTo>
                  <a:lnTo>
                    <a:pt x="108293" y="81780"/>
                  </a:lnTo>
                  <a:lnTo>
                    <a:pt x="84891" y="116154"/>
                  </a:lnTo>
                  <a:lnTo>
                    <a:pt x="68898" y="145329"/>
                  </a:lnTo>
                  <a:lnTo>
                    <a:pt x="51177" y="175422"/>
                  </a:lnTo>
                  <a:lnTo>
                    <a:pt x="32097" y="205788"/>
                  </a:lnTo>
                  <a:lnTo>
                    <a:pt x="14525" y="238299"/>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208"/>
            <p:cNvSpPr/>
            <p:nvPr/>
          </p:nvSpPr>
          <p:spPr>
            <a:xfrm>
              <a:off x="7322819" y="4122419"/>
              <a:ext cx="91442" cy="99062"/>
            </a:xfrm>
            <a:custGeom>
              <a:avLst/>
              <a:gdLst/>
              <a:ahLst/>
              <a:cxnLst/>
              <a:rect l="0" t="0" r="0" b="0"/>
              <a:pathLst>
                <a:path w="91442" h="99062">
                  <a:moveTo>
                    <a:pt x="0" y="0"/>
                  </a:moveTo>
                  <a:lnTo>
                    <a:pt x="4046" y="4046"/>
                  </a:lnTo>
                  <a:lnTo>
                    <a:pt x="6032" y="8290"/>
                  </a:lnTo>
                  <a:lnTo>
                    <a:pt x="6562" y="10607"/>
                  </a:lnTo>
                  <a:lnTo>
                    <a:pt x="12647" y="21255"/>
                  </a:lnTo>
                  <a:lnTo>
                    <a:pt x="14088" y="29484"/>
                  </a:lnTo>
                  <a:lnTo>
                    <a:pt x="16166" y="33203"/>
                  </a:lnTo>
                  <a:lnTo>
                    <a:pt x="48276" y="70510"/>
                  </a:lnTo>
                  <a:lnTo>
                    <a:pt x="65819" y="87777"/>
                  </a:lnTo>
                  <a:lnTo>
                    <a:pt x="76157" y="92975"/>
                  </a:lnTo>
                  <a:lnTo>
                    <a:pt x="81261" y="96356"/>
                  </a:lnTo>
                  <a:lnTo>
                    <a:pt x="91441"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209"/>
            <p:cNvSpPr/>
            <p:nvPr/>
          </p:nvSpPr>
          <p:spPr>
            <a:xfrm>
              <a:off x="7117080" y="4145280"/>
              <a:ext cx="144781" cy="7621"/>
            </a:xfrm>
            <a:custGeom>
              <a:avLst/>
              <a:gdLst/>
              <a:ahLst/>
              <a:cxnLst/>
              <a:rect l="0" t="0" r="0" b="0"/>
              <a:pathLst>
                <a:path w="144781" h="7621">
                  <a:moveTo>
                    <a:pt x="0" y="0"/>
                  </a:moveTo>
                  <a:lnTo>
                    <a:pt x="4045" y="4045"/>
                  </a:lnTo>
                  <a:lnTo>
                    <a:pt x="10546" y="6030"/>
                  </a:lnTo>
                  <a:lnTo>
                    <a:pt x="46646" y="7480"/>
                  </a:lnTo>
                  <a:lnTo>
                    <a:pt x="76383" y="7592"/>
                  </a:lnTo>
                  <a:lnTo>
                    <a:pt x="111105" y="7614"/>
                  </a:lnTo>
                  <a:lnTo>
                    <a:pt x="14478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210"/>
            <p:cNvSpPr/>
            <p:nvPr/>
          </p:nvSpPr>
          <p:spPr>
            <a:xfrm>
              <a:off x="7162800" y="4000500"/>
              <a:ext cx="53340" cy="266701"/>
            </a:xfrm>
            <a:custGeom>
              <a:avLst/>
              <a:gdLst/>
              <a:ahLst/>
              <a:cxnLst/>
              <a:rect l="0" t="0" r="0" b="0"/>
              <a:pathLst>
                <a:path w="53340" h="266701">
                  <a:moveTo>
                    <a:pt x="53339" y="0"/>
                  </a:moveTo>
                  <a:lnTo>
                    <a:pt x="49294" y="4045"/>
                  </a:lnTo>
                  <a:lnTo>
                    <a:pt x="47307" y="8289"/>
                  </a:lnTo>
                  <a:lnTo>
                    <a:pt x="45812" y="40090"/>
                  </a:lnTo>
                  <a:lnTo>
                    <a:pt x="44891" y="75056"/>
                  </a:lnTo>
                  <a:lnTo>
                    <a:pt x="39641" y="105400"/>
                  </a:lnTo>
                  <a:lnTo>
                    <a:pt x="32724" y="139979"/>
                  </a:lnTo>
                  <a:lnTo>
                    <a:pt x="25312" y="172050"/>
                  </a:lnTo>
                  <a:lnTo>
                    <a:pt x="18600" y="202154"/>
                  </a:lnTo>
                  <a:lnTo>
                    <a:pt x="11637" y="239322"/>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211"/>
            <p:cNvSpPr/>
            <p:nvPr/>
          </p:nvSpPr>
          <p:spPr>
            <a:xfrm>
              <a:off x="7071360" y="4030980"/>
              <a:ext cx="7621" cy="7621"/>
            </a:xfrm>
            <a:custGeom>
              <a:avLst/>
              <a:gdLst/>
              <a:ahLst/>
              <a:cxnLst/>
              <a:rect l="0" t="0" r="0" b="0"/>
              <a:pathLst>
                <a:path w="7621" h="7621">
                  <a:moveTo>
                    <a:pt x="0" y="7620"/>
                  </a:moveTo>
                  <a:lnTo>
                    <a:pt x="0" y="1059"/>
                  </a:lnTo>
                  <a:lnTo>
                    <a:pt x="847" y="706"/>
                  </a:ln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212"/>
            <p:cNvSpPr/>
            <p:nvPr/>
          </p:nvSpPr>
          <p:spPr>
            <a:xfrm>
              <a:off x="6987539" y="4114800"/>
              <a:ext cx="34872" cy="163789"/>
            </a:xfrm>
            <a:custGeom>
              <a:avLst/>
              <a:gdLst/>
              <a:ahLst/>
              <a:cxnLst/>
              <a:rect l="0" t="0" r="0" b="0"/>
              <a:pathLst>
                <a:path w="34872" h="163789">
                  <a:moveTo>
                    <a:pt x="30480" y="0"/>
                  </a:moveTo>
                  <a:lnTo>
                    <a:pt x="34526" y="0"/>
                  </a:lnTo>
                  <a:lnTo>
                    <a:pt x="34871" y="846"/>
                  </a:lnTo>
                  <a:lnTo>
                    <a:pt x="31598" y="8289"/>
                  </a:lnTo>
                  <a:lnTo>
                    <a:pt x="26501" y="40090"/>
                  </a:lnTo>
                  <a:lnTo>
                    <a:pt x="22733" y="74210"/>
                  </a:lnTo>
                  <a:lnTo>
                    <a:pt x="14714" y="106286"/>
                  </a:lnTo>
                  <a:lnTo>
                    <a:pt x="2212" y="144076"/>
                  </a:lnTo>
                  <a:lnTo>
                    <a:pt x="87" y="163788"/>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213"/>
            <p:cNvSpPr/>
            <p:nvPr/>
          </p:nvSpPr>
          <p:spPr>
            <a:xfrm>
              <a:off x="8690035" y="3573780"/>
              <a:ext cx="164405" cy="281940"/>
            </a:xfrm>
            <a:custGeom>
              <a:avLst/>
              <a:gdLst/>
              <a:ahLst/>
              <a:cxnLst/>
              <a:rect l="0" t="0" r="0" b="0"/>
              <a:pathLst>
                <a:path w="164405" h="281940">
                  <a:moveTo>
                    <a:pt x="27245" y="0"/>
                  </a:moveTo>
                  <a:lnTo>
                    <a:pt x="22008" y="12167"/>
                  </a:lnTo>
                  <a:lnTo>
                    <a:pt x="19834" y="47746"/>
                  </a:lnTo>
                  <a:lnTo>
                    <a:pt x="17408" y="84721"/>
                  </a:lnTo>
                  <a:lnTo>
                    <a:pt x="13605" y="114567"/>
                  </a:lnTo>
                  <a:lnTo>
                    <a:pt x="10221" y="147116"/>
                  </a:lnTo>
                  <a:lnTo>
                    <a:pt x="6114" y="179056"/>
                  </a:lnTo>
                  <a:lnTo>
                    <a:pt x="4726" y="212604"/>
                  </a:lnTo>
                  <a:lnTo>
                    <a:pt x="4414" y="244362"/>
                  </a:lnTo>
                  <a:lnTo>
                    <a:pt x="2140" y="250563"/>
                  </a:lnTo>
                  <a:lnTo>
                    <a:pt x="349" y="253401"/>
                  </a:lnTo>
                  <a:lnTo>
                    <a:pt x="0" y="255294"/>
                  </a:lnTo>
                  <a:lnTo>
                    <a:pt x="615" y="256556"/>
                  </a:lnTo>
                  <a:lnTo>
                    <a:pt x="3640" y="258581"/>
                  </a:lnTo>
                  <a:lnTo>
                    <a:pt x="4054" y="256600"/>
                  </a:lnTo>
                  <a:lnTo>
                    <a:pt x="5218" y="232579"/>
                  </a:lnTo>
                  <a:lnTo>
                    <a:pt x="17380" y="197020"/>
                  </a:lnTo>
                  <a:lnTo>
                    <a:pt x="29824" y="163920"/>
                  </a:lnTo>
                  <a:lnTo>
                    <a:pt x="51589" y="136244"/>
                  </a:lnTo>
                  <a:lnTo>
                    <a:pt x="57255" y="132520"/>
                  </a:lnTo>
                  <a:lnTo>
                    <a:pt x="63443" y="130864"/>
                  </a:lnTo>
                  <a:lnTo>
                    <a:pt x="86083" y="129714"/>
                  </a:lnTo>
                  <a:lnTo>
                    <a:pt x="93752" y="131875"/>
                  </a:lnTo>
                  <a:lnTo>
                    <a:pt x="96983" y="133637"/>
                  </a:lnTo>
                  <a:lnTo>
                    <a:pt x="105575" y="144206"/>
                  </a:lnTo>
                  <a:lnTo>
                    <a:pt x="121189" y="176937"/>
                  </a:lnTo>
                  <a:lnTo>
                    <a:pt x="125630" y="207550"/>
                  </a:lnTo>
                  <a:lnTo>
                    <a:pt x="128363" y="226878"/>
                  </a:lnTo>
                  <a:lnTo>
                    <a:pt x="137644" y="260013"/>
                  </a:lnTo>
                  <a:lnTo>
                    <a:pt x="144434" y="268763"/>
                  </a:lnTo>
                  <a:lnTo>
                    <a:pt x="164404"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214"/>
            <p:cNvSpPr/>
            <p:nvPr/>
          </p:nvSpPr>
          <p:spPr>
            <a:xfrm>
              <a:off x="8458200" y="3688080"/>
              <a:ext cx="143160" cy="144335"/>
            </a:xfrm>
            <a:custGeom>
              <a:avLst/>
              <a:gdLst/>
              <a:ahLst/>
              <a:cxnLst/>
              <a:rect l="0" t="0" r="0" b="0"/>
              <a:pathLst>
                <a:path w="143160" h="144335">
                  <a:moveTo>
                    <a:pt x="68580" y="7620"/>
                  </a:moveTo>
                  <a:lnTo>
                    <a:pt x="68580" y="1059"/>
                  </a:lnTo>
                  <a:lnTo>
                    <a:pt x="67733" y="706"/>
                  </a:lnTo>
                  <a:lnTo>
                    <a:pt x="31483" y="0"/>
                  </a:lnTo>
                  <a:lnTo>
                    <a:pt x="17324" y="0"/>
                  </a:lnTo>
                  <a:lnTo>
                    <a:pt x="14089" y="846"/>
                  </a:lnTo>
                  <a:lnTo>
                    <a:pt x="11933" y="2258"/>
                  </a:lnTo>
                  <a:lnTo>
                    <a:pt x="10495" y="4045"/>
                  </a:lnTo>
                  <a:lnTo>
                    <a:pt x="6639" y="6030"/>
                  </a:lnTo>
                  <a:lnTo>
                    <a:pt x="4426" y="6560"/>
                  </a:lnTo>
                  <a:lnTo>
                    <a:pt x="2950" y="7760"/>
                  </a:lnTo>
                  <a:lnTo>
                    <a:pt x="1312" y="11351"/>
                  </a:lnTo>
                  <a:lnTo>
                    <a:pt x="1721" y="13494"/>
                  </a:lnTo>
                  <a:lnTo>
                    <a:pt x="6342" y="20555"/>
                  </a:lnTo>
                  <a:lnTo>
                    <a:pt x="13920" y="28009"/>
                  </a:lnTo>
                  <a:lnTo>
                    <a:pt x="50947" y="48262"/>
                  </a:lnTo>
                  <a:lnTo>
                    <a:pt x="84508" y="60960"/>
                  </a:lnTo>
                  <a:lnTo>
                    <a:pt x="97672" y="66886"/>
                  </a:lnTo>
                  <a:lnTo>
                    <a:pt x="133745" y="96310"/>
                  </a:lnTo>
                  <a:lnTo>
                    <a:pt x="141134" y="104078"/>
                  </a:lnTo>
                  <a:lnTo>
                    <a:pt x="143159" y="109192"/>
                  </a:lnTo>
                  <a:lnTo>
                    <a:pt x="142853" y="111741"/>
                  </a:lnTo>
                  <a:lnTo>
                    <a:pt x="138076" y="124457"/>
                  </a:lnTo>
                  <a:lnTo>
                    <a:pt x="133051" y="129538"/>
                  </a:lnTo>
                  <a:lnTo>
                    <a:pt x="116028" y="139699"/>
                  </a:lnTo>
                  <a:lnTo>
                    <a:pt x="101359" y="143274"/>
                  </a:lnTo>
                  <a:lnTo>
                    <a:pt x="86289" y="144334"/>
                  </a:lnTo>
                  <a:lnTo>
                    <a:pt x="49948" y="136993"/>
                  </a:lnTo>
                  <a:lnTo>
                    <a:pt x="26705" y="129005"/>
                  </a:lnTo>
                  <a:lnTo>
                    <a:pt x="19488" y="123375"/>
                  </a:lnTo>
                  <a:lnTo>
                    <a:pt x="0"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215"/>
            <p:cNvSpPr/>
            <p:nvPr/>
          </p:nvSpPr>
          <p:spPr>
            <a:xfrm>
              <a:off x="8199119" y="3779519"/>
              <a:ext cx="76201" cy="1"/>
            </a:xfrm>
            <a:custGeom>
              <a:avLst/>
              <a:gdLst/>
              <a:ahLst/>
              <a:cxnLst/>
              <a:rect l="0" t="0" r="0" b="0"/>
              <a:pathLst>
                <a:path w="76201" h="1">
                  <a:moveTo>
                    <a:pt x="0" y="0"/>
                  </a:moveTo>
                  <a:lnTo>
                    <a:pt x="36046" y="0"/>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216"/>
            <p:cNvSpPr/>
            <p:nvPr/>
          </p:nvSpPr>
          <p:spPr>
            <a:xfrm>
              <a:off x="7964440" y="3718590"/>
              <a:ext cx="146306" cy="158329"/>
            </a:xfrm>
            <a:custGeom>
              <a:avLst/>
              <a:gdLst/>
              <a:ahLst/>
              <a:cxnLst/>
              <a:rect l="0" t="0" r="0" b="0"/>
              <a:pathLst>
                <a:path w="146306" h="158329">
                  <a:moveTo>
                    <a:pt x="89899" y="15210"/>
                  </a:moveTo>
                  <a:lnTo>
                    <a:pt x="85854" y="11164"/>
                  </a:lnTo>
                  <a:lnTo>
                    <a:pt x="81611" y="9178"/>
                  </a:lnTo>
                  <a:lnTo>
                    <a:pt x="79293" y="8649"/>
                  </a:lnTo>
                  <a:lnTo>
                    <a:pt x="66981" y="1698"/>
                  </a:lnTo>
                  <a:lnTo>
                    <a:pt x="31033" y="0"/>
                  </a:lnTo>
                  <a:lnTo>
                    <a:pt x="23378" y="2241"/>
                  </a:lnTo>
                  <a:lnTo>
                    <a:pt x="6261" y="13151"/>
                  </a:lnTo>
                  <a:lnTo>
                    <a:pt x="3661" y="13837"/>
                  </a:lnTo>
                  <a:lnTo>
                    <a:pt x="1927" y="15141"/>
                  </a:lnTo>
                  <a:lnTo>
                    <a:pt x="0" y="18848"/>
                  </a:lnTo>
                  <a:lnTo>
                    <a:pt x="334" y="21022"/>
                  </a:lnTo>
                  <a:lnTo>
                    <a:pt x="2962" y="25695"/>
                  </a:lnTo>
                  <a:lnTo>
                    <a:pt x="16412" y="40638"/>
                  </a:lnTo>
                  <a:lnTo>
                    <a:pt x="48662" y="55852"/>
                  </a:lnTo>
                  <a:lnTo>
                    <a:pt x="82870" y="70808"/>
                  </a:lnTo>
                  <a:lnTo>
                    <a:pt x="119762" y="93197"/>
                  </a:lnTo>
                  <a:lnTo>
                    <a:pt x="133178" y="107179"/>
                  </a:lnTo>
                  <a:lnTo>
                    <a:pt x="145297" y="123029"/>
                  </a:lnTo>
                  <a:lnTo>
                    <a:pt x="146305" y="126883"/>
                  </a:lnTo>
                  <a:lnTo>
                    <a:pt x="145166" y="135680"/>
                  </a:lnTo>
                  <a:lnTo>
                    <a:pt x="139766" y="146107"/>
                  </a:lnTo>
                  <a:lnTo>
                    <a:pt x="135205" y="149587"/>
                  </a:lnTo>
                  <a:lnTo>
                    <a:pt x="112054" y="158156"/>
                  </a:lnTo>
                  <a:lnTo>
                    <a:pt x="101439" y="158328"/>
                  </a:lnTo>
                  <a:lnTo>
                    <a:pt x="66025" y="152158"/>
                  </a:lnTo>
                  <a:lnTo>
                    <a:pt x="36560" y="1371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217"/>
            <p:cNvSpPr/>
            <p:nvPr/>
          </p:nvSpPr>
          <p:spPr>
            <a:xfrm>
              <a:off x="7696293" y="3733931"/>
              <a:ext cx="133515" cy="144650"/>
            </a:xfrm>
            <a:custGeom>
              <a:avLst/>
              <a:gdLst/>
              <a:ahLst/>
              <a:cxnLst/>
              <a:rect l="0" t="0" r="0" b="0"/>
              <a:pathLst>
                <a:path w="133515" h="144650">
                  <a:moveTo>
                    <a:pt x="7526" y="45588"/>
                  </a:moveTo>
                  <a:lnTo>
                    <a:pt x="0" y="45588"/>
                  </a:lnTo>
                  <a:lnTo>
                    <a:pt x="33957" y="45588"/>
                  </a:lnTo>
                  <a:lnTo>
                    <a:pt x="63496" y="44742"/>
                  </a:lnTo>
                  <a:lnTo>
                    <a:pt x="98973" y="36181"/>
                  </a:lnTo>
                  <a:lnTo>
                    <a:pt x="111950" y="29819"/>
                  </a:lnTo>
                  <a:lnTo>
                    <a:pt x="123921" y="20084"/>
                  </a:lnTo>
                  <a:lnTo>
                    <a:pt x="126990" y="15062"/>
                  </a:lnTo>
                  <a:lnTo>
                    <a:pt x="129202" y="10008"/>
                  </a:lnTo>
                  <a:lnTo>
                    <a:pt x="133007" y="4940"/>
                  </a:lnTo>
                  <a:lnTo>
                    <a:pt x="133514" y="3249"/>
                  </a:lnTo>
                  <a:lnTo>
                    <a:pt x="133004" y="2123"/>
                  </a:lnTo>
                  <a:lnTo>
                    <a:pt x="131818" y="1371"/>
                  </a:lnTo>
                  <a:lnTo>
                    <a:pt x="126104" y="313"/>
                  </a:lnTo>
                  <a:lnTo>
                    <a:pt x="119049" y="0"/>
                  </a:lnTo>
                  <a:lnTo>
                    <a:pt x="93419" y="10486"/>
                  </a:lnTo>
                  <a:lnTo>
                    <a:pt x="82554" y="17784"/>
                  </a:lnTo>
                  <a:lnTo>
                    <a:pt x="48858" y="53412"/>
                  </a:lnTo>
                  <a:lnTo>
                    <a:pt x="36105" y="73569"/>
                  </a:lnTo>
                  <a:lnTo>
                    <a:pt x="32081" y="88780"/>
                  </a:lnTo>
                  <a:lnTo>
                    <a:pt x="30889" y="104012"/>
                  </a:lnTo>
                  <a:lnTo>
                    <a:pt x="34580" y="119250"/>
                  </a:lnTo>
                  <a:lnTo>
                    <a:pt x="40999" y="127151"/>
                  </a:lnTo>
                  <a:lnTo>
                    <a:pt x="49496" y="132639"/>
                  </a:lnTo>
                  <a:lnTo>
                    <a:pt x="66492" y="138419"/>
                  </a:lnTo>
                  <a:lnTo>
                    <a:pt x="69696" y="140496"/>
                  </a:lnTo>
                  <a:lnTo>
                    <a:pt x="86342" y="143418"/>
                  </a:lnTo>
                  <a:lnTo>
                    <a:pt x="124206" y="144577"/>
                  </a:lnTo>
                  <a:lnTo>
                    <a:pt x="129446" y="1446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218"/>
            <p:cNvSpPr/>
            <p:nvPr/>
          </p:nvSpPr>
          <p:spPr>
            <a:xfrm>
              <a:off x="7475767" y="3749040"/>
              <a:ext cx="136614" cy="129399"/>
            </a:xfrm>
            <a:custGeom>
              <a:avLst/>
              <a:gdLst/>
              <a:ahLst/>
              <a:cxnLst/>
              <a:rect l="0" t="0" r="0" b="0"/>
              <a:pathLst>
                <a:path w="136614" h="129399">
                  <a:moveTo>
                    <a:pt x="98513" y="0"/>
                  </a:moveTo>
                  <a:lnTo>
                    <a:pt x="80380" y="0"/>
                  </a:lnTo>
                  <a:lnTo>
                    <a:pt x="75496" y="2257"/>
                  </a:lnTo>
                  <a:lnTo>
                    <a:pt x="70503" y="5236"/>
                  </a:lnTo>
                  <a:lnTo>
                    <a:pt x="62932" y="7760"/>
                  </a:lnTo>
                  <a:lnTo>
                    <a:pt x="34855" y="28856"/>
                  </a:lnTo>
                  <a:lnTo>
                    <a:pt x="5684" y="66174"/>
                  </a:lnTo>
                  <a:lnTo>
                    <a:pt x="1299" y="81319"/>
                  </a:lnTo>
                  <a:lnTo>
                    <a:pt x="0" y="92486"/>
                  </a:lnTo>
                  <a:lnTo>
                    <a:pt x="3660" y="105202"/>
                  </a:lnTo>
                  <a:lnTo>
                    <a:pt x="10107" y="115649"/>
                  </a:lnTo>
                  <a:lnTo>
                    <a:pt x="21424" y="124107"/>
                  </a:lnTo>
                  <a:lnTo>
                    <a:pt x="35502" y="127929"/>
                  </a:lnTo>
                  <a:lnTo>
                    <a:pt x="72096" y="129398"/>
                  </a:lnTo>
                  <a:lnTo>
                    <a:pt x="98469" y="123428"/>
                  </a:lnTo>
                  <a:lnTo>
                    <a:pt x="120863" y="116354"/>
                  </a:lnTo>
                  <a:lnTo>
                    <a:pt x="136613"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219"/>
            <p:cNvSpPr/>
            <p:nvPr/>
          </p:nvSpPr>
          <p:spPr>
            <a:xfrm>
              <a:off x="7277100" y="3726180"/>
              <a:ext cx="144781" cy="173956"/>
            </a:xfrm>
            <a:custGeom>
              <a:avLst/>
              <a:gdLst/>
              <a:ahLst/>
              <a:cxnLst/>
              <a:rect l="0" t="0" r="0" b="0"/>
              <a:pathLst>
                <a:path w="144781" h="173956">
                  <a:moveTo>
                    <a:pt x="0" y="45720"/>
                  </a:moveTo>
                  <a:lnTo>
                    <a:pt x="4044" y="49765"/>
                  </a:lnTo>
                  <a:lnTo>
                    <a:pt x="6031" y="54009"/>
                  </a:lnTo>
                  <a:lnTo>
                    <a:pt x="8257" y="66128"/>
                  </a:lnTo>
                  <a:lnTo>
                    <a:pt x="27176" y="101899"/>
                  </a:lnTo>
                  <a:lnTo>
                    <a:pt x="30190" y="136496"/>
                  </a:lnTo>
                  <a:lnTo>
                    <a:pt x="30478" y="173955"/>
                  </a:lnTo>
                  <a:lnTo>
                    <a:pt x="30480" y="168584"/>
                  </a:lnTo>
                  <a:lnTo>
                    <a:pt x="36511" y="151186"/>
                  </a:lnTo>
                  <a:lnTo>
                    <a:pt x="40218" y="119555"/>
                  </a:lnTo>
                  <a:lnTo>
                    <a:pt x="45842" y="84355"/>
                  </a:lnTo>
                  <a:lnTo>
                    <a:pt x="58653" y="51070"/>
                  </a:lnTo>
                  <a:lnTo>
                    <a:pt x="66955" y="36486"/>
                  </a:lnTo>
                  <a:lnTo>
                    <a:pt x="93230" y="15443"/>
                  </a:lnTo>
                  <a:lnTo>
                    <a:pt x="112114" y="5119"/>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6" name="SMARTInkShape-1220"/>
          <p:cNvSpPr/>
          <p:nvPr/>
        </p:nvSpPr>
        <p:spPr>
          <a:xfrm>
            <a:off x="5799370" y="4091940"/>
            <a:ext cx="197303" cy="175239"/>
          </a:xfrm>
          <a:custGeom>
            <a:avLst/>
            <a:gdLst/>
            <a:ahLst/>
            <a:cxnLst/>
            <a:rect l="0" t="0" r="0" b="0"/>
            <a:pathLst>
              <a:path w="197303" h="175239">
                <a:moveTo>
                  <a:pt x="106130" y="0"/>
                </a:moveTo>
                <a:lnTo>
                  <a:pt x="79638" y="846"/>
                </a:lnTo>
                <a:lnTo>
                  <a:pt x="45106" y="9406"/>
                </a:lnTo>
                <a:lnTo>
                  <a:pt x="8855" y="21119"/>
                </a:lnTo>
                <a:lnTo>
                  <a:pt x="5720" y="21699"/>
                </a:lnTo>
                <a:lnTo>
                  <a:pt x="3630" y="22933"/>
                </a:lnTo>
                <a:lnTo>
                  <a:pt x="2237" y="24602"/>
                </a:lnTo>
                <a:lnTo>
                  <a:pt x="0" y="29318"/>
                </a:lnTo>
                <a:lnTo>
                  <a:pt x="3658" y="34181"/>
                </a:lnTo>
                <a:lnTo>
                  <a:pt x="7811" y="36358"/>
                </a:lnTo>
                <a:lnTo>
                  <a:pt x="38953" y="43978"/>
                </a:lnTo>
                <a:lnTo>
                  <a:pt x="75834" y="51573"/>
                </a:lnTo>
                <a:lnTo>
                  <a:pt x="113774" y="67647"/>
                </a:lnTo>
                <a:lnTo>
                  <a:pt x="149595" y="85620"/>
                </a:lnTo>
                <a:lnTo>
                  <a:pt x="187277" y="119485"/>
                </a:lnTo>
                <a:lnTo>
                  <a:pt x="192995" y="129586"/>
                </a:lnTo>
                <a:lnTo>
                  <a:pt x="196967" y="149709"/>
                </a:lnTo>
                <a:lnTo>
                  <a:pt x="197302" y="158541"/>
                </a:lnTo>
                <a:lnTo>
                  <a:pt x="195697" y="162421"/>
                </a:lnTo>
                <a:lnTo>
                  <a:pt x="189400" y="168989"/>
                </a:lnTo>
                <a:lnTo>
                  <a:pt x="180956" y="172473"/>
                </a:lnTo>
                <a:lnTo>
                  <a:pt x="149471" y="175015"/>
                </a:lnTo>
                <a:lnTo>
                  <a:pt x="114210" y="175238"/>
                </a:lnTo>
                <a:lnTo>
                  <a:pt x="103794" y="174403"/>
                </a:lnTo>
                <a:lnTo>
                  <a:pt x="78216" y="164652"/>
                </a:lnTo>
                <a:lnTo>
                  <a:pt x="6041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a:xfrm>
            <a:off x="533400" y="2514600"/>
            <a:ext cx="8229600" cy="1143000"/>
          </a:xfrm>
        </p:spPr>
        <p:txBody>
          <a:bodyPr/>
          <a:lstStyle/>
          <a:p>
            <a:pPr eaLnBrk="1" hangingPunct="1"/>
            <a:r>
              <a:rPr lang="en-US" sz="11500" b="1" smtClean="0"/>
              <a:t>V. BIOMES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228600" y="3978275"/>
            <a:ext cx="8610600" cy="2662238"/>
          </a:xfrm>
          <a:prstGeom prst="rect">
            <a:avLst/>
          </a:prstGeom>
          <a:noFill/>
          <a:ln w="9525">
            <a:noFill/>
            <a:miter lim="800000"/>
            <a:headEnd/>
            <a:tailEnd/>
          </a:ln>
        </p:spPr>
      </p:pic>
      <p:pic>
        <p:nvPicPr>
          <p:cNvPr id="144387" name="Picture 3" descr="desert001"/>
          <p:cNvPicPr>
            <a:picLocks noChangeAspect="1" noChangeArrowheads="1"/>
          </p:cNvPicPr>
          <p:nvPr/>
        </p:nvPicPr>
        <p:blipFill>
          <a:blip r:embed="rId3" cstate="print"/>
          <a:srcRect/>
          <a:stretch>
            <a:fillRect/>
          </a:stretch>
        </p:blipFill>
        <p:spPr bwMode="auto">
          <a:xfrm>
            <a:off x="266700" y="1355725"/>
            <a:ext cx="3543300" cy="2530475"/>
          </a:xfrm>
          <a:prstGeom prst="rect">
            <a:avLst/>
          </a:prstGeom>
          <a:noFill/>
          <a:ln w="9525">
            <a:noFill/>
            <a:miter lim="800000"/>
            <a:headEnd/>
            <a:tailEnd/>
          </a:ln>
        </p:spPr>
      </p:pic>
      <p:pic>
        <p:nvPicPr>
          <p:cNvPr id="144388" name="Picture 4" descr="desert_location_map001"/>
          <p:cNvPicPr>
            <a:picLocks noChangeAspect="1" noChangeArrowheads="1"/>
          </p:cNvPicPr>
          <p:nvPr/>
        </p:nvPicPr>
        <p:blipFill>
          <a:blip r:embed="rId4" cstate="print"/>
          <a:srcRect/>
          <a:stretch>
            <a:fillRect/>
          </a:stretch>
        </p:blipFill>
        <p:spPr bwMode="auto">
          <a:xfrm>
            <a:off x="3886200" y="823913"/>
            <a:ext cx="5029200" cy="3062287"/>
          </a:xfrm>
          <a:prstGeom prst="rect">
            <a:avLst/>
          </a:prstGeom>
          <a:solidFill>
            <a:schemeClr val="bg1"/>
          </a:solidFill>
          <a:ln w="9525">
            <a:noFill/>
            <a:miter lim="800000"/>
            <a:headEnd/>
            <a:tailEnd/>
          </a:ln>
        </p:spPr>
      </p:pic>
      <p:sp>
        <p:nvSpPr>
          <p:cNvPr id="117765" name="WordArt 5"/>
          <p:cNvSpPr>
            <a:spLocks noChangeArrowheads="1" noChangeShapeType="1" noTextEdit="1"/>
          </p:cNvSpPr>
          <p:nvPr/>
        </p:nvSpPr>
        <p:spPr bwMode="auto">
          <a:xfrm>
            <a:off x="228600" y="381000"/>
            <a:ext cx="34290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DESERT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pic>
        <p:nvPicPr>
          <p:cNvPr id="145410" name="Picture 2" descr="Desert pierres sable"/>
          <p:cNvPicPr>
            <a:picLocks noChangeAspect="1" noChangeArrowheads="1"/>
          </p:cNvPicPr>
          <p:nvPr/>
        </p:nvPicPr>
        <p:blipFill>
          <a:blip r:embed="rId2" cstate="print"/>
          <a:srcRect/>
          <a:stretch>
            <a:fillRect/>
          </a:stretch>
        </p:blipFill>
        <p:spPr bwMode="auto">
          <a:xfrm>
            <a:off x="5029200" y="0"/>
            <a:ext cx="4191000" cy="3143250"/>
          </a:xfrm>
          <a:prstGeom prst="rect">
            <a:avLst/>
          </a:prstGeom>
          <a:noFill/>
          <a:ln w="9525">
            <a:noFill/>
            <a:miter lim="800000"/>
            <a:headEnd/>
            <a:tailEnd/>
          </a:ln>
        </p:spPr>
      </p:pic>
      <p:sp>
        <p:nvSpPr>
          <p:cNvPr id="145411"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PLANTS</a:t>
            </a:r>
          </a:p>
        </p:txBody>
      </p:sp>
      <p:grpSp>
        <p:nvGrpSpPr>
          <p:cNvPr id="145412" name="Group 4"/>
          <p:cNvGrpSpPr>
            <a:grpSpLocks/>
          </p:cNvGrpSpPr>
          <p:nvPr/>
        </p:nvGrpSpPr>
        <p:grpSpPr bwMode="auto">
          <a:xfrm>
            <a:off x="152400" y="700087"/>
            <a:ext cx="4038600" cy="2043113"/>
            <a:chOff x="96" y="192"/>
            <a:chExt cx="2544" cy="1287"/>
          </a:xfrm>
        </p:grpSpPr>
        <p:sp>
          <p:nvSpPr>
            <p:cNvPr id="145417" name="Text Box 5"/>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a:t>
              </a:r>
            </a:p>
          </p:txBody>
        </p:sp>
        <p:sp>
          <p:nvSpPr>
            <p:cNvPr id="145418" name="Text Box 6"/>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dirty="0" err="1">
                  <a:latin typeface="Times New Roman" pitchFamily="18" charset="0"/>
                </a:rPr>
                <a:t>Percip</a:t>
              </a:r>
              <a:r>
                <a:rPr lang="en-US" sz="2800" b="1" dirty="0">
                  <a:latin typeface="Times New Roman" pitchFamily="18" charset="0"/>
                </a:rPr>
                <a:t>. – </a:t>
              </a:r>
            </a:p>
          </p:txBody>
        </p:sp>
        <p:sp>
          <p:nvSpPr>
            <p:cNvPr id="145419" name="Text Box 7"/>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grpSp>
      <p:grpSp>
        <p:nvGrpSpPr>
          <p:cNvPr id="118792" name="Group 8"/>
          <p:cNvGrpSpPr>
            <a:grpSpLocks/>
          </p:cNvGrpSpPr>
          <p:nvPr/>
        </p:nvGrpSpPr>
        <p:grpSpPr bwMode="auto">
          <a:xfrm>
            <a:off x="1992313" y="3200400"/>
            <a:ext cx="7075487" cy="3581400"/>
            <a:chOff x="1255" y="2016"/>
            <a:chExt cx="4457" cy="2256"/>
          </a:xfrm>
        </p:grpSpPr>
        <p:pic>
          <p:nvPicPr>
            <p:cNvPr id="145414" name="Picture 9" descr="prickly-pear-cactus"/>
            <p:cNvPicPr>
              <a:picLocks noChangeAspect="1" noChangeArrowheads="1"/>
            </p:cNvPicPr>
            <p:nvPr/>
          </p:nvPicPr>
          <p:blipFill>
            <a:blip r:embed="rId3" cstate="print"/>
            <a:srcRect/>
            <a:stretch>
              <a:fillRect/>
            </a:stretch>
          </p:blipFill>
          <p:spPr bwMode="auto">
            <a:xfrm>
              <a:off x="2256" y="2652"/>
              <a:ext cx="2160" cy="1620"/>
            </a:xfrm>
            <a:prstGeom prst="rect">
              <a:avLst/>
            </a:prstGeom>
            <a:noFill/>
            <a:ln w="9525">
              <a:noFill/>
              <a:miter lim="800000"/>
              <a:headEnd/>
              <a:tailEnd/>
            </a:ln>
          </p:spPr>
        </p:pic>
        <p:pic>
          <p:nvPicPr>
            <p:cNvPr id="145415" name="Picture 10" descr="saguaro"/>
            <p:cNvPicPr>
              <a:picLocks noChangeAspect="1" noChangeArrowheads="1"/>
            </p:cNvPicPr>
            <p:nvPr/>
          </p:nvPicPr>
          <p:blipFill>
            <a:blip r:embed="rId4" cstate="print"/>
            <a:srcRect/>
            <a:stretch>
              <a:fillRect/>
            </a:stretch>
          </p:blipFill>
          <p:spPr bwMode="auto">
            <a:xfrm>
              <a:off x="1255" y="2016"/>
              <a:ext cx="1049" cy="2256"/>
            </a:xfrm>
            <a:prstGeom prst="rect">
              <a:avLst/>
            </a:prstGeom>
            <a:noFill/>
            <a:ln w="9525">
              <a:noFill/>
              <a:miter lim="800000"/>
              <a:headEnd/>
              <a:tailEnd/>
            </a:ln>
          </p:spPr>
        </p:pic>
        <p:pic>
          <p:nvPicPr>
            <p:cNvPr id="145416" name="Picture 11" descr="barrelcactus"/>
            <p:cNvPicPr>
              <a:picLocks noChangeAspect="1" noChangeArrowheads="1"/>
            </p:cNvPicPr>
            <p:nvPr/>
          </p:nvPicPr>
          <p:blipFill>
            <a:blip r:embed="rId5" cstate="print"/>
            <a:srcRect/>
            <a:stretch>
              <a:fillRect/>
            </a:stretch>
          </p:blipFill>
          <p:spPr bwMode="auto">
            <a:xfrm>
              <a:off x="4080" y="2656"/>
              <a:ext cx="1632" cy="1616"/>
            </a:xfrm>
            <a:prstGeom prst="rect">
              <a:avLst/>
            </a:prstGeom>
            <a:noFill/>
            <a:ln w="9525">
              <a:noFill/>
              <a:miter lim="800000"/>
              <a:headEnd/>
              <a:tailEnd/>
            </a:ln>
          </p:spPr>
        </p:pic>
      </p:grpSp>
      <p:grpSp>
        <p:nvGrpSpPr>
          <p:cNvPr id="44" name="SMARTInkShape-Group112"/>
          <p:cNvGrpSpPr/>
          <p:nvPr/>
        </p:nvGrpSpPr>
        <p:grpSpPr>
          <a:xfrm>
            <a:off x="1569720" y="251459"/>
            <a:ext cx="3412093" cy="1203962"/>
            <a:chOff x="1569720" y="251459"/>
            <a:chExt cx="3412093" cy="1203962"/>
          </a:xfrm>
        </p:grpSpPr>
        <p:sp>
          <p:nvSpPr>
            <p:cNvPr id="12" name="SMARTInkShape-1221"/>
            <p:cNvSpPr/>
            <p:nvPr/>
          </p:nvSpPr>
          <p:spPr>
            <a:xfrm>
              <a:off x="1783079" y="1127760"/>
              <a:ext cx="30481" cy="273244"/>
            </a:xfrm>
            <a:custGeom>
              <a:avLst/>
              <a:gdLst/>
              <a:ahLst/>
              <a:cxnLst/>
              <a:rect l="0" t="0" r="0" b="0"/>
              <a:pathLst>
                <a:path w="30481" h="273244">
                  <a:moveTo>
                    <a:pt x="0" y="0"/>
                  </a:moveTo>
                  <a:lnTo>
                    <a:pt x="0" y="33465"/>
                  </a:lnTo>
                  <a:lnTo>
                    <a:pt x="0" y="65594"/>
                  </a:lnTo>
                  <a:lnTo>
                    <a:pt x="0" y="98645"/>
                  </a:lnTo>
                  <a:lnTo>
                    <a:pt x="2258" y="125122"/>
                  </a:lnTo>
                  <a:lnTo>
                    <a:pt x="5237" y="152976"/>
                  </a:lnTo>
                  <a:lnTo>
                    <a:pt x="6561" y="179467"/>
                  </a:lnTo>
                  <a:lnTo>
                    <a:pt x="11352" y="214136"/>
                  </a:lnTo>
                  <a:lnTo>
                    <a:pt x="19709" y="249261"/>
                  </a:lnTo>
                  <a:lnTo>
                    <a:pt x="22773" y="266142"/>
                  </a:lnTo>
                  <a:lnTo>
                    <a:pt x="24496" y="268868"/>
                  </a:lnTo>
                  <a:lnTo>
                    <a:pt x="29298" y="273243"/>
                  </a:lnTo>
                  <a:lnTo>
                    <a:pt x="29692" y="272755"/>
                  </a:lnTo>
                  <a:lnTo>
                    <a:pt x="3048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222"/>
            <p:cNvSpPr/>
            <p:nvPr/>
          </p:nvSpPr>
          <p:spPr>
            <a:xfrm>
              <a:off x="1691733" y="1257300"/>
              <a:ext cx="182788" cy="65141"/>
            </a:xfrm>
            <a:custGeom>
              <a:avLst/>
              <a:gdLst/>
              <a:ahLst/>
              <a:cxnLst/>
              <a:rect l="0" t="0" r="0" b="0"/>
              <a:pathLst>
                <a:path w="182788" h="65141">
                  <a:moveTo>
                    <a:pt x="7526" y="53340"/>
                  </a:moveTo>
                  <a:lnTo>
                    <a:pt x="3481" y="53340"/>
                  </a:lnTo>
                  <a:lnTo>
                    <a:pt x="2290" y="54186"/>
                  </a:lnTo>
                  <a:lnTo>
                    <a:pt x="1495" y="55597"/>
                  </a:lnTo>
                  <a:lnTo>
                    <a:pt x="116" y="61100"/>
                  </a:lnTo>
                  <a:lnTo>
                    <a:pt x="0" y="64691"/>
                  </a:lnTo>
                  <a:lnTo>
                    <a:pt x="815" y="65140"/>
                  </a:lnTo>
                  <a:lnTo>
                    <a:pt x="2206" y="64593"/>
                  </a:lnTo>
                  <a:lnTo>
                    <a:pt x="3979" y="63382"/>
                  </a:lnTo>
                  <a:lnTo>
                    <a:pt x="39397" y="54171"/>
                  </a:lnTo>
                  <a:lnTo>
                    <a:pt x="71019" y="39518"/>
                  </a:lnTo>
                  <a:lnTo>
                    <a:pt x="105582" y="24175"/>
                  </a:lnTo>
                  <a:lnTo>
                    <a:pt x="142296" y="4354"/>
                  </a:lnTo>
                  <a:lnTo>
                    <a:pt x="18278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223"/>
            <p:cNvSpPr/>
            <p:nvPr/>
          </p:nvSpPr>
          <p:spPr>
            <a:xfrm>
              <a:off x="1885735" y="1219200"/>
              <a:ext cx="101921" cy="188417"/>
            </a:xfrm>
            <a:custGeom>
              <a:avLst/>
              <a:gdLst/>
              <a:ahLst/>
              <a:cxnLst/>
              <a:rect l="0" t="0" r="0" b="0"/>
              <a:pathLst>
                <a:path w="101921" h="188417">
                  <a:moveTo>
                    <a:pt x="80224" y="22859"/>
                  </a:moveTo>
                  <a:lnTo>
                    <a:pt x="76179" y="22859"/>
                  </a:lnTo>
                  <a:lnTo>
                    <a:pt x="61990" y="18469"/>
                  </a:lnTo>
                  <a:lnTo>
                    <a:pt x="43434" y="22114"/>
                  </a:lnTo>
                  <a:lnTo>
                    <a:pt x="39611" y="24056"/>
                  </a:lnTo>
                  <a:lnTo>
                    <a:pt x="20637" y="44006"/>
                  </a:lnTo>
                  <a:lnTo>
                    <a:pt x="10264" y="62710"/>
                  </a:lnTo>
                  <a:lnTo>
                    <a:pt x="2588" y="99290"/>
                  </a:lnTo>
                  <a:lnTo>
                    <a:pt x="0" y="114402"/>
                  </a:lnTo>
                  <a:lnTo>
                    <a:pt x="3327" y="152413"/>
                  </a:lnTo>
                  <a:lnTo>
                    <a:pt x="7863" y="171218"/>
                  </a:lnTo>
                  <a:lnTo>
                    <a:pt x="14480" y="179955"/>
                  </a:lnTo>
                  <a:lnTo>
                    <a:pt x="22218" y="185813"/>
                  </a:lnTo>
                  <a:lnTo>
                    <a:pt x="28479" y="188416"/>
                  </a:lnTo>
                  <a:lnTo>
                    <a:pt x="36342" y="187316"/>
                  </a:lnTo>
                  <a:lnTo>
                    <a:pt x="45481" y="183158"/>
                  </a:lnTo>
                  <a:lnTo>
                    <a:pt x="55188" y="175666"/>
                  </a:lnTo>
                  <a:lnTo>
                    <a:pt x="78776" y="140571"/>
                  </a:lnTo>
                  <a:lnTo>
                    <a:pt x="92136" y="108232"/>
                  </a:lnTo>
                  <a:lnTo>
                    <a:pt x="100671" y="74248"/>
                  </a:lnTo>
                  <a:lnTo>
                    <a:pt x="101920" y="38156"/>
                  </a:lnTo>
                  <a:lnTo>
                    <a:pt x="95296" y="18231"/>
                  </a:lnTo>
                  <a:lnTo>
                    <a:pt x="91721" y="12900"/>
                  </a:lnTo>
                  <a:lnTo>
                    <a:pt x="87310" y="9966"/>
                  </a:lnTo>
                  <a:lnTo>
                    <a:pt x="80066" y="8315"/>
                  </a:lnTo>
                  <a:lnTo>
                    <a:pt x="77579" y="8083"/>
                  </a:lnTo>
                  <a:lnTo>
                    <a:pt x="75921" y="7082"/>
                  </a:lnTo>
                  <a:lnTo>
                    <a:pt x="74815" y="5568"/>
                  </a:lnTo>
                  <a:lnTo>
                    <a:pt x="74078" y="3712"/>
                  </a:lnTo>
                  <a:lnTo>
                    <a:pt x="72740" y="2474"/>
                  </a:lnTo>
                  <a:lnTo>
                    <a:pt x="6498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24"/>
            <p:cNvSpPr/>
            <p:nvPr/>
          </p:nvSpPr>
          <p:spPr>
            <a:xfrm>
              <a:off x="2080259" y="1066800"/>
              <a:ext cx="53342" cy="258355"/>
            </a:xfrm>
            <a:custGeom>
              <a:avLst/>
              <a:gdLst/>
              <a:ahLst/>
              <a:cxnLst/>
              <a:rect l="0" t="0" r="0" b="0"/>
              <a:pathLst>
                <a:path w="53342" h="258355">
                  <a:moveTo>
                    <a:pt x="0" y="0"/>
                  </a:moveTo>
                  <a:lnTo>
                    <a:pt x="4046" y="0"/>
                  </a:lnTo>
                  <a:lnTo>
                    <a:pt x="5237" y="846"/>
                  </a:lnTo>
                  <a:lnTo>
                    <a:pt x="6032" y="2257"/>
                  </a:lnTo>
                  <a:lnTo>
                    <a:pt x="13610" y="39496"/>
                  </a:lnTo>
                  <a:lnTo>
                    <a:pt x="18964" y="76946"/>
                  </a:lnTo>
                  <a:lnTo>
                    <a:pt x="25751" y="112733"/>
                  </a:lnTo>
                  <a:lnTo>
                    <a:pt x="29079" y="150148"/>
                  </a:lnTo>
                  <a:lnTo>
                    <a:pt x="34111" y="184000"/>
                  </a:lnTo>
                  <a:lnTo>
                    <a:pt x="42549" y="219696"/>
                  </a:lnTo>
                  <a:lnTo>
                    <a:pt x="47352" y="246690"/>
                  </a:lnTo>
                  <a:lnTo>
                    <a:pt x="52990" y="258354"/>
                  </a:lnTo>
                  <a:lnTo>
                    <a:pt x="53341"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25"/>
            <p:cNvSpPr/>
            <p:nvPr/>
          </p:nvSpPr>
          <p:spPr>
            <a:xfrm>
              <a:off x="2042159" y="1173479"/>
              <a:ext cx="129542" cy="72972"/>
            </a:xfrm>
            <a:custGeom>
              <a:avLst/>
              <a:gdLst/>
              <a:ahLst/>
              <a:cxnLst/>
              <a:rect l="0" t="0" r="0" b="0"/>
              <a:pathLst>
                <a:path w="129542" h="72972">
                  <a:moveTo>
                    <a:pt x="0" y="68580"/>
                  </a:moveTo>
                  <a:lnTo>
                    <a:pt x="0" y="72971"/>
                  </a:lnTo>
                  <a:lnTo>
                    <a:pt x="0" y="71096"/>
                  </a:lnTo>
                  <a:lnTo>
                    <a:pt x="847" y="70258"/>
                  </a:lnTo>
                  <a:lnTo>
                    <a:pt x="38357" y="53171"/>
                  </a:lnTo>
                  <a:lnTo>
                    <a:pt x="53416" y="43413"/>
                  </a:lnTo>
                  <a:lnTo>
                    <a:pt x="64381" y="35381"/>
                  </a:lnTo>
                  <a:lnTo>
                    <a:pt x="100051" y="17988"/>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226"/>
            <p:cNvSpPr/>
            <p:nvPr/>
          </p:nvSpPr>
          <p:spPr>
            <a:xfrm>
              <a:off x="2354579" y="1104900"/>
              <a:ext cx="83822" cy="38101"/>
            </a:xfrm>
            <a:custGeom>
              <a:avLst/>
              <a:gdLst/>
              <a:ahLst/>
              <a:cxnLst/>
              <a:rect l="0" t="0" r="0" b="0"/>
              <a:pathLst>
                <a:path w="83822" h="38101">
                  <a:moveTo>
                    <a:pt x="0" y="38100"/>
                  </a:moveTo>
                  <a:lnTo>
                    <a:pt x="0" y="31539"/>
                  </a:lnTo>
                  <a:lnTo>
                    <a:pt x="4046" y="26748"/>
                  </a:lnTo>
                  <a:lnTo>
                    <a:pt x="8289" y="24588"/>
                  </a:lnTo>
                  <a:lnTo>
                    <a:pt x="41811" y="9930"/>
                  </a:lnTo>
                  <a:lnTo>
                    <a:pt x="67056" y="2212"/>
                  </a:lnTo>
                  <a:lnTo>
                    <a:pt x="838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27"/>
            <p:cNvSpPr/>
            <p:nvPr/>
          </p:nvSpPr>
          <p:spPr>
            <a:xfrm>
              <a:off x="2362200" y="1173479"/>
              <a:ext cx="76201" cy="38101"/>
            </a:xfrm>
            <a:custGeom>
              <a:avLst/>
              <a:gdLst/>
              <a:ahLst/>
              <a:cxnLst/>
              <a:rect l="0" t="0" r="0" b="0"/>
              <a:pathLst>
                <a:path w="76201" h="38101">
                  <a:moveTo>
                    <a:pt x="0" y="38100"/>
                  </a:moveTo>
                  <a:lnTo>
                    <a:pt x="10605" y="27494"/>
                  </a:lnTo>
                  <a:lnTo>
                    <a:pt x="17695" y="24920"/>
                  </a:lnTo>
                  <a:lnTo>
                    <a:pt x="31207" y="21213"/>
                  </a:lnTo>
                  <a:lnTo>
                    <a:pt x="68570" y="3702"/>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28"/>
            <p:cNvSpPr/>
            <p:nvPr/>
          </p:nvSpPr>
          <p:spPr>
            <a:xfrm>
              <a:off x="2621280" y="975360"/>
              <a:ext cx="15240" cy="228193"/>
            </a:xfrm>
            <a:custGeom>
              <a:avLst/>
              <a:gdLst/>
              <a:ahLst/>
              <a:cxnLst/>
              <a:rect l="0" t="0" r="0" b="0"/>
              <a:pathLst>
                <a:path w="15240" h="228193">
                  <a:moveTo>
                    <a:pt x="0" y="0"/>
                  </a:moveTo>
                  <a:lnTo>
                    <a:pt x="0" y="4045"/>
                  </a:lnTo>
                  <a:lnTo>
                    <a:pt x="2257" y="8288"/>
                  </a:lnTo>
                  <a:lnTo>
                    <a:pt x="4045" y="10605"/>
                  </a:lnTo>
                  <a:lnTo>
                    <a:pt x="6031" y="17695"/>
                  </a:lnTo>
                  <a:lnTo>
                    <a:pt x="12647" y="47893"/>
                  </a:lnTo>
                  <a:lnTo>
                    <a:pt x="14727" y="84751"/>
                  </a:lnTo>
                  <a:lnTo>
                    <a:pt x="15088" y="116833"/>
                  </a:lnTo>
                  <a:lnTo>
                    <a:pt x="15194" y="150892"/>
                  </a:lnTo>
                  <a:lnTo>
                    <a:pt x="15231" y="188697"/>
                  </a:lnTo>
                  <a:lnTo>
                    <a:pt x="15239" y="226535"/>
                  </a:lnTo>
                  <a:lnTo>
                    <a:pt x="15239" y="228192"/>
                  </a:lnTo>
                  <a:lnTo>
                    <a:pt x="15239"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229"/>
            <p:cNvSpPr/>
            <p:nvPr/>
          </p:nvSpPr>
          <p:spPr>
            <a:xfrm>
              <a:off x="2609269" y="937705"/>
              <a:ext cx="175155" cy="273875"/>
            </a:xfrm>
            <a:custGeom>
              <a:avLst/>
              <a:gdLst/>
              <a:ahLst/>
              <a:cxnLst/>
              <a:rect l="0" t="0" r="0" b="0"/>
              <a:pathLst>
                <a:path w="175155" h="273875">
                  <a:moveTo>
                    <a:pt x="4390" y="45274"/>
                  </a:moveTo>
                  <a:lnTo>
                    <a:pt x="345" y="41229"/>
                  </a:lnTo>
                  <a:lnTo>
                    <a:pt x="0" y="40038"/>
                  </a:lnTo>
                  <a:lnTo>
                    <a:pt x="617" y="39243"/>
                  </a:lnTo>
                  <a:lnTo>
                    <a:pt x="1875" y="38714"/>
                  </a:lnTo>
                  <a:lnTo>
                    <a:pt x="2714" y="37514"/>
                  </a:lnTo>
                  <a:lnTo>
                    <a:pt x="4740" y="31780"/>
                  </a:lnTo>
                  <a:lnTo>
                    <a:pt x="8215" y="27142"/>
                  </a:lnTo>
                  <a:lnTo>
                    <a:pt x="32889" y="12224"/>
                  </a:lnTo>
                  <a:lnTo>
                    <a:pt x="57998" y="2935"/>
                  </a:lnTo>
                  <a:lnTo>
                    <a:pt x="89416" y="0"/>
                  </a:lnTo>
                  <a:lnTo>
                    <a:pt x="127475" y="10200"/>
                  </a:lnTo>
                  <a:lnTo>
                    <a:pt x="145470" y="21523"/>
                  </a:lnTo>
                  <a:lnTo>
                    <a:pt x="161527" y="39648"/>
                  </a:lnTo>
                  <a:lnTo>
                    <a:pt x="167362" y="56038"/>
                  </a:lnTo>
                  <a:lnTo>
                    <a:pt x="175154" y="90110"/>
                  </a:lnTo>
                  <a:lnTo>
                    <a:pt x="174273" y="121683"/>
                  </a:lnTo>
                  <a:lnTo>
                    <a:pt x="168650" y="157849"/>
                  </a:lnTo>
                  <a:lnTo>
                    <a:pt x="153531" y="191331"/>
                  </a:lnTo>
                  <a:lnTo>
                    <a:pt x="131750" y="226055"/>
                  </a:lnTo>
                  <a:lnTo>
                    <a:pt x="108884" y="250098"/>
                  </a:lnTo>
                  <a:lnTo>
                    <a:pt x="84003" y="269364"/>
                  </a:lnTo>
                  <a:lnTo>
                    <a:pt x="67279" y="272983"/>
                  </a:lnTo>
                  <a:lnTo>
                    <a:pt x="57731" y="2738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230"/>
            <p:cNvSpPr/>
            <p:nvPr/>
          </p:nvSpPr>
          <p:spPr>
            <a:xfrm>
              <a:off x="2816321" y="1013781"/>
              <a:ext cx="231680" cy="127580"/>
            </a:xfrm>
            <a:custGeom>
              <a:avLst/>
              <a:gdLst/>
              <a:ahLst/>
              <a:cxnLst/>
              <a:rect l="0" t="0" r="0" b="0"/>
              <a:pathLst>
                <a:path w="231680" h="127580">
                  <a:moveTo>
                    <a:pt x="102138" y="14919"/>
                  </a:moveTo>
                  <a:lnTo>
                    <a:pt x="102138" y="10873"/>
                  </a:lnTo>
                  <a:lnTo>
                    <a:pt x="101292" y="9682"/>
                  </a:lnTo>
                  <a:lnTo>
                    <a:pt x="99881" y="8887"/>
                  </a:lnTo>
                  <a:lnTo>
                    <a:pt x="95578" y="7612"/>
                  </a:lnTo>
                  <a:lnTo>
                    <a:pt x="90787" y="3346"/>
                  </a:lnTo>
                  <a:lnTo>
                    <a:pt x="84111" y="1309"/>
                  </a:lnTo>
                  <a:lnTo>
                    <a:pt x="66028" y="0"/>
                  </a:lnTo>
                  <a:lnTo>
                    <a:pt x="58432" y="2079"/>
                  </a:lnTo>
                  <a:lnTo>
                    <a:pt x="25635" y="24160"/>
                  </a:lnTo>
                  <a:lnTo>
                    <a:pt x="16441" y="36471"/>
                  </a:lnTo>
                  <a:lnTo>
                    <a:pt x="597" y="72388"/>
                  </a:lnTo>
                  <a:lnTo>
                    <a:pt x="0" y="83076"/>
                  </a:lnTo>
                  <a:lnTo>
                    <a:pt x="5066" y="111684"/>
                  </a:lnTo>
                  <a:lnTo>
                    <a:pt x="13631" y="123685"/>
                  </a:lnTo>
                  <a:lnTo>
                    <a:pt x="18493" y="126759"/>
                  </a:lnTo>
                  <a:lnTo>
                    <a:pt x="20975" y="127579"/>
                  </a:lnTo>
                  <a:lnTo>
                    <a:pt x="23476" y="127279"/>
                  </a:lnTo>
                  <a:lnTo>
                    <a:pt x="28513" y="124688"/>
                  </a:lnTo>
                  <a:lnTo>
                    <a:pt x="36109" y="118469"/>
                  </a:lnTo>
                  <a:lnTo>
                    <a:pt x="51339" y="93161"/>
                  </a:lnTo>
                  <a:lnTo>
                    <a:pt x="60652" y="68003"/>
                  </a:lnTo>
                  <a:lnTo>
                    <a:pt x="63840" y="30292"/>
                  </a:lnTo>
                  <a:lnTo>
                    <a:pt x="64027" y="15818"/>
                  </a:lnTo>
                  <a:lnTo>
                    <a:pt x="64035" y="19230"/>
                  </a:lnTo>
                  <a:lnTo>
                    <a:pt x="66295" y="23326"/>
                  </a:lnTo>
                  <a:lnTo>
                    <a:pt x="102825" y="61314"/>
                  </a:lnTo>
                  <a:lnTo>
                    <a:pt x="122594" y="77047"/>
                  </a:lnTo>
                  <a:lnTo>
                    <a:pt x="137738" y="81587"/>
                  </a:lnTo>
                  <a:lnTo>
                    <a:pt x="174743" y="83331"/>
                  </a:lnTo>
                  <a:lnTo>
                    <a:pt x="190726" y="79404"/>
                  </a:lnTo>
                  <a:lnTo>
                    <a:pt x="206186" y="72878"/>
                  </a:lnTo>
                  <a:lnTo>
                    <a:pt x="214139" y="65796"/>
                  </a:lnTo>
                  <a:lnTo>
                    <a:pt x="231679" y="453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231"/>
            <p:cNvSpPr/>
            <p:nvPr/>
          </p:nvSpPr>
          <p:spPr>
            <a:xfrm>
              <a:off x="4846905" y="274319"/>
              <a:ext cx="134908" cy="236221"/>
            </a:xfrm>
            <a:custGeom>
              <a:avLst/>
              <a:gdLst/>
              <a:ahLst/>
              <a:cxnLst/>
              <a:rect l="0" t="0" r="0" b="0"/>
              <a:pathLst>
                <a:path w="134908" h="236221">
                  <a:moveTo>
                    <a:pt x="106095" y="0"/>
                  </a:moveTo>
                  <a:lnTo>
                    <a:pt x="99534" y="0"/>
                  </a:lnTo>
                  <a:lnTo>
                    <a:pt x="91754" y="11321"/>
                  </a:lnTo>
                  <a:lnTo>
                    <a:pt x="57872" y="36431"/>
                  </a:lnTo>
                  <a:lnTo>
                    <a:pt x="39031" y="47484"/>
                  </a:lnTo>
                  <a:lnTo>
                    <a:pt x="3864" y="73432"/>
                  </a:lnTo>
                  <a:lnTo>
                    <a:pt x="0" y="82285"/>
                  </a:lnTo>
                  <a:lnTo>
                    <a:pt x="7679" y="87411"/>
                  </a:lnTo>
                  <a:lnTo>
                    <a:pt x="20678" y="90247"/>
                  </a:lnTo>
                  <a:lnTo>
                    <a:pt x="54343" y="95381"/>
                  </a:lnTo>
                  <a:lnTo>
                    <a:pt x="92053" y="105298"/>
                  </a:lnTo>
                  <a:lnTo>
                    <a:pt x="104370" y="110582"/>
                  </a:lnTo>
                  <a:lnTo>
                    <a:pt x="122028" y="123726"/>
                  </a:lnTo>
                  <a:lnTo>
                    <a:pt x="130948" y="135908"/>
                  </a:lnTo>
                  <a:lnTo>
                    <a:pt x="134907" y="150242"/>
                  </a:lnTo>
                  <a:lnTo>
                    <a:pt x="133575" y="160190"/>
                  </a:lnTo>
                  <a:lnTo>
                    <a:pt x="129315" y="170256"/>
                  </a:lnTo>
                  <a:lnTo>
                    <a:pt x="108013" y="195590"/>
                  </a:lnTo>
                  <a:lnTo>
                    <a:pt x="82108" y="215056"/>
                  </a:lnTo>
                  <a:lnTo>
                    <a:pt x="45192" y="232537"/>
                  </a:lnTo>
                  <a:lnTo>
                    <a:pt x="37514"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32"/>
            <p:cNvSpPr/>
            <p:nvPr/>
          </p:nvSpPr>
          <p:spPr>
            <a:xfrm>
              <a:off x="4693919" y="335280"/>
              <a:ext cx="137162" cy="68581"/>
            </a:xfrm>
            <a:custGeom>
              <a:avLst/>
              <a:gdLst/>
              <a:ahLst/>
              <a:cxnLst/>
              <a:rect l="0" t="0" r="0" b="0"/>
              <a:pathLst>
                <a:path w="137162" h="68581">
                  <a:moveTo>
                    <a:pt x="0" y="68580"/>
                  </a:moveTo>
                  <a:lnTo>
                    <a:pt x="4046" y="68580"/>
                  </a:lnTo>
                  <a:lnTo>
                    <a:pt x="5237" y="67733"/>
                  </a:lnTo>
                  <a:lnTo>
                    <a:pt x="6032" y="66322"/>
                  </a:lnTo>
                  <a:lnTo>
                    <a:pt x="6561" y="64534"/>
                  </a:lnTo>
                  <a:lnTo>
                    <a:pt x="8608" y="63343"/>
                  </a:lnTo>
                  <a:lnTo>
                    <a:pt x="40713" y="52810"/>
                  </a:lnTo>
                  <a:lnTo>
                    <a:pt x="53655" y="47178"/>
                  </a:lnTo>
                  <a:lnTo>
                    <a:pt x="91402" y="26085"/>
                  </a:lnTo>
                  <a:lnTo>
                    <a:pt x="127132" y="7660"/>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33"/>
            <p:cNvSpPr/>
            <p:nvPr/>
          </p:nvSpPr>
          <p:spPr>
            <a:xfrm>
              <a:off x="4732112" y="251459"/>
              <a:ext cx="53248" cy="251461"/>
            </a:xfrm>
            <a:custGeom>
              <a:avLst/>
              <a:gdLst/>
              <a:ahLst/>
              <a:cxnLst/>
              <a:rect l="0" t="0" r="0" b="0"/>
              <a:pathLst>
                <a:path w="53248" h="251461">
                  <a:moveTo>
                    <a:pt x="7528" y="0"/>
                  </a:moveTo>
                  <a:lnTo>
                    <a:pt x="221" y="0"/>
                  </a:lnTo>
                  <a:lnTo>
                    <a:pt x="0" y="4046"/>
                  </a:lnTo>
                  <a:lnTo>
                    <a:pt x="6477" y="32564"/>
                  </a:lnTo>
                  <a:lnTo>
                    <a:pt x="8166" y="67455"/>
                  </a:lnTo>
                  <a:lnTo>
                    <a:pt x="12703" y="96940"/>
                  </a:lnTo>
                  <a:lnTo>
                    <a:pt x="15270" y="127971"/>
                  </a:lnTo>
                  <a:lnTo>
                    <a:pt x="21016" y="161907"/>
                  </a:lnTo>
                  <a:lnTo>
                    <a:pt x="30543" y="196988"/>
                  </a:lnTo>
                  <a:lnTo>
                    <a:pt x="43384" y="233194"/>
                  </a:lnTo>
                  <a:lnTo>
                    <a:pt x="45477" y="239956"/>
                  </a:lnTo>
                  <a:lnTo>
                    <a:pt x="53247"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34"/>
            <p:cNvSpPr/>
            <p:nvPr/>
          </p:nvSpPr>
          <p:spPr>
            <a:xfrm>
              <a:off x="4480559" y="304800"/>
              <a:ext cx="198122" cy="274164"/>
            </a:xfrm>
            <a:custGeom>
              <a:avLst/>
              <a:gdLst/>
              <a:ahLst/>
              <a:cxnLst/>
              <a:rect l="0" t="0" r="0" b="0"/>
              <a:pathLst>
                <a:path w="198122" h="274164">
                  <a:moveTo>
                    <a:pt x="0" y="0"/>
                  </a:moveTo>
                  <a:lnTo>
                    <a:pt x="4045" y="4045"/>
                  </a:lnTo>
                  <a:lnTo>
                    <a:pt x="6032" y="8288"/>
                  </a:lnTo>
                  <a:lnTo>
                    <a:pt x="18134" y="40090"/>
                  </a:lnTo>
                  <a:lnTo>
                    <a:pt x="27164" y="75056"/>
                  </a:lnTo>
                  <a:lnTo>
                    <a:pt x="30344" y="105400"/>
                  </a:lnTo>
                  <a:lnTo>
                    <a:pt x="36273" y="139979"/>
                  </a:lnTo>
                  <a:lnTo>
                    <a:pt x="43391" y="172050"/>
                  </a:lnTo>
                  <a:lnTo>
                    <a:pt x="50863" y="202154"/>
                  </a:lnTo>
                  <a:lnTo>
                    <a:pt x="58715" y="235511"/>
                  </a:lnTo>
                  <a:lnTo>
                    <a:pt x="60809" y="249451"/>
                  </a:lnTo>
                  <a:lnTo>
                    <a:pt x="68633" y="270311"/>
                  </a:lnTo>
                  <a:lnTo>
                    <a:pt x="70309" y="271647"/>
                  </a:lnTo>
                  <a:lnTo>
                    <a:pt x="75856" y="274163"/>
                  </a:lnTo>
                  <a:lnTo>
                    <a:pt x="76194" y="241742"/>
                  </a:lnTo>
                  <a:lnTo>
                    <a:pt x="76200" y="205463"/>
                  </a:lnTo>
                  <a:lnTo>
                    <a:pt x="77047" y="169968"/>
                  </a:lnTo>
                  <a:lnTo>
                    <a:pt x="86807" y="133891"/>
                  </a:lnTo>
                  <a:lnTo>
                    <a:pt x="99119" y="109176"/>
                  </a:lnTo>
                  <a:lnTo>
                    <a:pt x="104166" y="103556"/>
                  </a:lnTo>
                  <a:lnTo>
                    <a:pt x="109232" y="101058"/>
                  </a:lnTo>
                  <a:lnTo>
                    <a:pt x="116844" y="99652"/>
                  </a:lnTo>
                  <a:lnTo>
                    <a:pt x="121922" y="101580"/>
                  </a:lnTo>
                  <a:lnTo>
                    <a:pt x="136126" y="113763"/>
                  </a:lnTo>
                  <a:lnTo>
                    <a:pt x="146261" y="127593"/>
                  </a:lnTo>
                  <a:lnTo>
                    <a:pt x="159881" y="160767"/>
                  </a:lnTo>
                  <a:lnTo>
                    <a:pt x="165341" y="183101"/>
                  </a:lnTo>
                  <a:lnTo>
                    <a:pt x="169217" y="203547"/>
                  </a:lnTo>
                  <a:lnTo>
                    <a:pt x="182785" y="239364"/>
                  </a:lnTo>
                  <a:lnTo>
                    <a:pt x="184510" y="240856"/>
                  </a:lnTo>
                  <a:lnTo>
                    <a:pt x="186507" y="241850"/>
                  </a:lnTo>
                  <a:lnTo>
                    <a:pt x="187838" y="241667"/>
                  </a:lnTo>
                  <a:lnTo>
                    <a:pt x="188726" y="240698"/>
                  </a:lnTo>
                  <a:lnTo>
                    <a:pt x="190558" y="237363"/>
                  </a:lnTo>
                  <a:lnTo>
                    <a:pt x="198121"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235"/>
            <p:cNvSpPr/>
            <p:nvPr/>
          </p:nvSpPr>
          <p:spPr>
            <a:xfrm>
              <a:off x="4298390" y="411488"/>
              <a:ext cx="158828" cy="338347"/>
            </a:xfrm>
            <a:custGeom>
              <a:avLst/>
              <a:gdLst/>
              <a:ahLst/>
              <a:cxnLst/>
              <a:rect l="0" t="0" r="0" b="0"/>
              <a:pathLst>
                <a:path w="158828" h="338347">
                  <a:moveTo>
                    <a:pt x="52629" y="7612"/>
                  </a:moveTo>
                  <a:lnTo>
                    <a:pt x="60222" y="19"/>
                  </a:lnTo>
                  <a:lnTo>
                    <a:pt x="56196" y="0"/>
                  </a:lnTo>
                  <a:lnTo>
                    <a:pt x="51957" y="2253"/>
                  </a:lnTo>
                  <a:lnTo>
                    <a:pt x="42337" y="10598"/>
                  </a:lnTo>
                  <a:lnTo>
                    <a:pt x="19445" y="47038"/>
                  </a:lnTo>
                  <a:lnTo>
                    <a:pt x="4683" y="83986"/>
                  </a:lnTo>
                  <a:lnTo>
                    <a:pt x="0" y="119677"/>
                  </a:lnTo>
                  <a:lnTo>
                    <a:pt x="230" y="146171"/>
                  </a:lnTo>
                  <a:lnTo>
                    <a:pt x="3376" y="153296"/>
                  </a:lnTo>
                  <a:lnTo>
                    <a:pt x="6248" y="155534"/>
                  </a:lnTo>
                  <a:lnTo>
                    <a:pt x="17532" y="158685"/>
                  </a:lnTo>
                  <a:lnTo>
                    <a:pt x="23766" y="159422"/>
                  </a:lnTo>
                  <a:lnTo>
                    <a:pt x="36081" y="155792"/>
                  </a:lnTo>
                  <a:lnTo>
                    <a:pt x="46409" y="149354"/>
                  </a:lnTo>
                  <a:lnTo>
                    <a:pt x="54831" y="138039"/>
                  </a:lnTo>
                  <a:lnTo>
                    <a:pt x="70380" y="102506"/>
                  </a:lnTo>
                  <a:lnTo>
                    <a:pt x="74480" y="81452"/>
                  </a:lnTo>
                  <a:lnTo>
                    <a:pt x="75450" y="51244"/>
                  </a:lnTo>
                  <a:lnTo>
                    <a:pt x="74616" y="49400"/>
                  </a:lnTo>
                  <a:lnTo>
                    <a:pt x="73214" y="48171"/>
                  </a:lnTo>
                  <a:lnTo>
                    <a:pt x="68925" y="46197"/>
                  </a:lnTo>
                  <a:lnTo>
                    <a:pt x="73315" y="51891"/>
                  </a:lnTo>
                  <a:lnTo>
                    <a:pt x="75692" y="58737"/>
                  </a:lnTo>
                  <a:lnTo>
                    <a:pt x="80535" y="66975"/>
                  </a:lnTo>
                  <a:lnTo>
                    <a:pt x="86815" y="93395"/>
                  </a:lnTo>
                  <a:lnTo>
                    <a:pt x="107553" y="130763"/>
                  </a:lnTo>
                  <a:lnTo>
                    <a:pt x="129373" y="167794"/>
                  </a:lnTo>
                  <a:lnTo>
                    <a:pt x="148218" y="205753"/>
                  </a:lnTo>
                  <a:lnTo>
                    <a:pt x="156867" y="236216"/>
                  </a:lnTo>
                  <a:lnTo>
                    <a:pt x="158827" y="262647"/>
                  </a:lnTo>
                  <a:lnTo>
                    <a:pt x="148661" y="298545"/>
                  </a:lnTo>
                  <a:lnTo>
                    <a:pt x="141385" y="312348"/>
                  </a:lnTo>
                  <a:lnTo>
                    <a:pt x="129821" y="321800"/>
                  </a:lnTo>
                  <a:lnTo>
                    <a:pt x="96709" y="337744"/>
                  </a:lnTo>
                  <a:lnTo>
                    <a:pt x="84638" y="338346"/>
                  </a:lnTo>
                  <a:lnTo>
                    <a:pt x="63091" y="331834"/>
                  </a:lnTo>
                  <a:lnTo>
                    <a:pt x="37390" y="3124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36"/>
            <p:cNvSpPr/>
            <p:nvPr/>
          </p:nvSpPr>
          <p:spPr>
            <a:xfrm>
              <a:off x="4206240" y="373380"/>
              <a:ext cx="22861" cy="15240"/>
            </a:xfrm>
            <a:custGeom>
              <a:avLst/>
              <a:gdLst/>
              <a:ahLst/>
              <a:cxnLst/>
              <a:rect l="0" t="0" r="0" b="0"/>
              <a:pathLst>
                <a:path w="22861" h="15240">
                  <a:moveTo>
                    <a:pt x="22860" y="0"/>
                  </a:moveTo>
                  <a:lnTo>
                    <a:pt x="16299" y="0"/>
                  </a:lnTo>
                  <a:lnTo>
                    <a:pt x="9365" y="5236"/>
                  </a:lnTo>
                  <a:lnTo>
                    <a:pt x="4726" y="6560"/>
                  </a:lnTo>
                  <a:lnTo>
                    <a:pt x="3151" y="7760"/>
                  </a:lnTo>
                  <a:lnTo>
                    <a:pt x="0"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237"/>
            <p:cNvSpPr/>
            <p:nvPr/>
          </p:nvSpPr>
          <p:spPr>
            <a:xfrm>
              <a:off x="4244340" y="495300"/>
              <a:ext cx="7620" cy="113804"/>
            </a:xfrm>
            <a:custGeom>
              <a:avLst/>
              <a:gdLst/>
              <a:ahLst/>
              <a:cxnLst/>
              <a:rect l="0" t="0" r="0" b="0"/>
              <a:pathLst>
                <a:path w="7620" h="113804">
                  <a:moveTo>
                    <a:pt x="0" y="0"/>
                  </a:moveTo>
                  <a:lnTo>
                    <a:pt x="0" y="32574"/>
                  </a:lnTo>
                  <a:lnTo>
                    <a:pt x="0" y="68855"/>
                  </a:lnTo>
                  <a:lnTo>
                    <a:pt x="7148" y="105823"/>
                  </a:lnTo>
                  <a:lnTo>
                    <a:pt x="7592" y="113803"/>
                  </a:lnTo>
                  <a:lnTo>
                    <a:pt x="7619"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38"/>
            <p:cNvSpPr/>
            <p:nvPr/>
          </p:nvSpPr>
          <p:spPr>
            <a:xfrm>
              <a:off x="3939540" y="388619"/>
              <a:ext cx="198080" cy="258772"/>
            </a:xfrm>
            <a:custGeom>
              <a:avLst/>
              <a:gdLst/>
              <a:ahLst/>
              <a:cxnLst/>
              <a:rect l="0" t="0" r="0" b="0"/>
              <a:pathLst>
                <a:path w="198080" h="258772">
                  <a:moveTo>
                    <a:pt x="0" y="15241"/>
                  </a:moveTo>
                  <a:lnTo>
                    <a:pt x="846" y="34321"/>
                  </a:lnTo>
                  <a:lnTo>
                    <a:pt x="6560" y="58592"/>
                  </a:lnTo>
                  <a:lnTo>
                    <a:pt x="7480" y="94390"/>
                  </a:lnTo>
                  <a:lnTo>
                    <a:pt x="7578" y="125052"/>
                  </a:lnTo>
                  <a:lnTo>
                    <a:pt x="7607" y="160948"/>
                  </a:lnTo>
                  <a:lnTo>
                    <a:pt x="7615" y="193880"/>
                  </a:lnTo>
                  <a:lnTo>
                    <a:pt x="11664" y="227763"/>
                  </a:lnTo>
                  <a:lnTo>
                    <a:pt x="15147" y="258035"/>
                  </a:lnTo>
                  <a:lnTo>
                    <a:pt x="17456" y="258616"/>
                  </a:lnTo>
                  <a:lnTo>
                    <a:pt x="19257" y="258771"/>
                  </a:lnTo>
                  <a:lnTo>
                    <a:pt x="20458" y="258027"/>
                  </a:lnTo>
                  <a:lnTo>
                    <a:pt x="21258" y="256685"/>
                  </a:lnTo>
                  <a:lnTo>
                    <a:pt x="29327" y="230554"/>
                  </a:lnTo>
                  <a:lnTo>
                    <a:pt x="28070" y="195117"/>
                  </a:lnTo>
                  <a:lnTo>
                    <a:pt x="24404" y="166750"/>
                  </a:lnTo>
                  <a:lnTo>
                    <a:pt x="21059" y="136897"/>
                  </a:lnTo>
                  <a:lnTo>
                    <a:pt x="16389" y="100514"/>
                  </a:lnTo>
                  <a:lnTo>
                    <a:pt x="13133" y="63410"/>
                  </a:lnTo>
                  <a:lnTo>
                    <a:pt x="7648" y="38284"/>
                  </a:lnTo>
                  <a:lnTo>
                    <a:pt x="8472" y="50304"/>
                  </a:lnTo>
                  <a:lnTo>
                    <a:pt x="20617" y="85003"/>
                  </a:lnTo>
                  <a:lnTo>
                    <a:pt x="32796" y="116792"/>
                  </a:lnTo>
                  <a:lnTo>
                    <a:pt x="51257" y="151387"/>
                  </a:lnTo>
                  <a:lnTo>
                    <a:pt x="76260" y="188109"/>
                  </a:lnTo>
                  <a:lnTo>
                    <a:pt x="87233" y="198751"/>
                  </a:lnTo>
                  <a:lnTo>
                    <a:pt x="106844" y="208655"/>
                  </a:lnTo>
                  <a:lnTo>
                    <a:pt x="118324" y="211269"/>
                  </a:lnTo>
                  <a:lnTo>
                    <a:pt x="129070" y="210173"/>
                  </a:lnTo>
                  <a:lnTo>
                    <a:pt x="139491" y="206017"/>
                  </a:lnTo>
                  <a:lnTo>
                    <a:pt x="165072" y="184788"/>
                  </a:lnTo>
                  <a:lnTo>
                    <a:pt x="176286" y="169993"/>
                  </a:lnTo>
                  <a:lnTo>
                    <a:pt x="190300" y="134209"/>
                  </a:lnTo>
                  <a:lnTo>
                    <a:pt x="196575" y="99983"/>
                  </a:lnTo>
                  <a:lnTo>
                    <a:pt x="197815" y="68763"/>
                  </a:lnTo>
                  <a:lnTo>
                    <a:pt x="198079" y="34550"/>
                  </a:lnTo>
                  <a:lnTo>
                    <a:pt x="194062" y="18234"/>
                  </a:lnTo>
                  <a:lnTo>
                    <a:pt x="187510" y="6720"/>
                  </a:lnTo>
                  <a:lnTo>
                    <a:pt x="182680" y="2987"/>
                  </a:lnTo>
                  <a:lnTo>
                    <a:pt x="1752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239"/>
            <p:cNvSpPr/>
            <p:nvPr/>
          </p:nvSpPr>
          <p:spPr>
            <a:xfrm>
              <a:off x="3779519" y="579119"/>
              <a:ext cx="60962" cy="30482"/>
            </a:xfrm>
            <a:custGeom>
              <a:avLst/>
              <a:gdLst/>
              <a:ahLst/>
              <a:cxnLst/>
              <a:rect l="0" t="0" r="0" b="0"/>
              <a:pathLst>
                <a:path w="60962" h="30482">
                  <a:moveTo>
                    <a:pt x="0" y="30481"/>
                  </a:moveTo>
                  <a:lnTo>
                    <a:pt x="4046" y="30481"/>
                  </a:lnTo>
                  <a:lnTo>
                    <a:pt x="8290" y="28223"/>
                  </a:lnTo>
                  <a:lnTo>
                    <a:pt x="12998" y="25244"/>
                  </a:lnTo>
                  <a:lnTo>
                    <a:pt x="33203" y="16986"/>
                  </a:lnTo>
                  <a:lnTo>
                    <a:pt x="609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240"/>
            <p:cNvSpPr/>
            <p:nvPr/>
          </p:nvSpPr>
          <p:spPr>
            <a:xfrm>
              <a:off x="1578500" y="754379"/>
              <a:ext cx="21701" cy="304801"/>
            </a:xfrm>
            <a:custGeom>
              <a:avLst/>
              <a:gdLst/>
              <a:ahLst/>
              <a:cxnLst/>
              <a:rect l="0" t="0" r="0" b="0"/>
              <a:pathLst>
                <a:path w="21701" h="304801">
                  <a:moveTo>
                    <a:pt x="21700" y="0"/>
                  </a:moveTo>
                  <a:lnTo>
                    <a:pt x="15139" y="0"/>
                  </a:lnTo>
                  <a:lnTo>
                    <a:pt x="14786" y="847"/>
                  </a:lnTo>
                  <a:lnTo>
                    <a:pt x="14172" y="14652"/>
                  </a:lnTo>
                  <a:lnTo>
                    <a:pt x="20123" y="46646"/>
                  </a:lnTo>
                  <a:lnTo>
                    <a:pt x="21388" y="84474"/>
                  </a:lnTo>
                  <a:lnTo>
                    <a:pt x="21607" y="120327"/>
                  </a:lnTo>
                  <a:lnTo>
                    <a:pt x="17627" y="157761"/>
                  </a:lnTo>
                  <a:lnTo>
                    <a:pt x="15131" y="195664"/>
                  </a:lnTo>
                  <a:lnTo>
                    <a:pt x="10346" y="229660"/>
                  </a:lnTo>
                  <a:lnTo>
                    <a:pt x="6380" y="264558"/>
                  </a:lnTo>
                  <a:lnTo>
                    <a:pt x="0" y="289979"/>
                  </a:lnTo>
                  <a:lnTo>
                    <a:pt x="460" y="293226"/>
                  </a:lnTo>
                  <a:lnTo>
                    <a:pt x="6459"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241"/>
            <p:cNvSpPr/>
            <p:nvPr/>
          </p:nvSpPr>
          <p:spPr>
            <a:xfrm>
              <a:off x="1699272" y="716279"/>
              <a:ext cx="22849" cy="304801"/>
            </a:xfrm>
            <a:custGeom>
              <a:avLst/>
              <a:gdLst/>
              <a:ahLst/>
              <a:cxnLst/>
              <a:rect l="0" t="0" r="0" b="0"/>
              <a:pathLst>
                <a:path w="22849" h="304801">
                  <a:moveTo>
                    <a:pt x="7607" y="0"/>
                  </a:moveTo>
                  <a:lnTo>
                    <a:pt x="6761" y="19928"/>
                  </a:lnTo>
                  <a:lnTo>
                    <a:pt x="1047" y="58003"/>
                  </a:lnTo>
                  <a:lnTo>
                    <a:pt x="301" y="95080"/>
                  </a:lnTo>
                  <a:lnTo>
                    <a:pt x="127" y="123538"/>
                  </a:lnTo>
                  <a:lnTo>
                    <a:pt x="50" y="153119"/>
                  </a:lnTo>
                  <a:lnTo>
                    <a:pt x="15" y="183200"/>
                  </a:lnTo>
                  <a:lnTo>
                    <a:pt x="0" y="211245"/>
                  </a:lnTo>
                  <a:lnTo>
                    <a:pt x="2249" y="248576"/>
                  </a:lnTo>
                  <a:lnTo>
                    <a:pt x="6549" y="283440"/>
                  </a:lnTo>
                  <a:lnTo>
                    <a:pt x="9395" y="293332"/>
                  </a:lnTo>
                  <a:lnTo>
                    <a:pt x="15126" y="304602"/>
                  </a:lnTo>
                  <a:lnTo>
                    <a:pt x="22848"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242"/>
            <p:cNvSpPr/>
            <p:nvPr/>
          </p:nvSpPr>
          <p:spPr>
            <a:xfrm>
              <a:off x="1569720" y="830579"/>
              <a:ext cx="167640" cy="121922"/>
            </a:xfrm>
            <a:custGeom>
              <a:avLst/>
              <a:gdLst/>
              <a:ahLst/>
              <a:cxnLst/>
              <a:rect l="0" t="0" r="0" b="0"/>
              <a:pathLst>
                <a:path w="167640" h="121922">
                  <a:moveTo>
                    <a:pt x="0" y="121921"/>
                  </a:moveTo>
                  <a:lnTo>
                    <a:pt x="0" y="117875"/>
                  </a:lnTo>
                  <a:lnTo>
                    <a:pt x="4515" y="113631"/>
                  </a:lnTo>
                  <a:lnTo>
                    <a:pt x="35391" y="90713"/>
                  </a:lnTo>
                  <a:lnTo>
                    <a:pt x="68044" y="66932"/>
                  </a:lnTo>
                  <a:lnTo>
                    <a:pt x="104191" y="43858"/>
                  </a:lnTo>
                  <a:lnTo>
                    <a:pt x="140407" y="17870"/>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243"/>
            <p:cNvSpPr/>
            <p:nvPr/>
          </p:nvSpPr>
          <p:spPr>
            <a:xfrm>
              <a:off x="1897379" y="563880"/>
              <a:ext cx="129542" cy="480060"/>
            </a:xfrm>
            <a:custGeom>
              <a:avLst/>
              <a:gdLst/>
              <a:ahLst/>
              <a:cxnLst/>
              <a:rect l="0" t="0" r="0" b="0"/>
              <a:pathLst>
                <a:path w="129542" h="480060">
                  <a:moveTo>
                    <a:pt x="129541" y="0"/>
                  </a:moveTo>
                  <a:lnTo>
                    <a:pt x="129541" y="6560"/>
                  </a:lnTo>
                  <a:lnTo>
                    <a:pt x="116543" y="40482"/>
                  </a:lnTo>
                  <a:lnTo>
                    <a:pt x="108286" y="69191"/>
                  </a:lnTo>
                  <a:lnTo>
                    <a:pt x="100056" y="95098"/>
                  </a:lnTo>
                  <a:lnTo>
                    <a:pt x="93012" y="121288"/>
                  </a:lnTo>
                  <a:lnTo>
                    <a:pt x="86212" y="148732"/>
                  </a:lnTo>
                  <a:lnTo>
                    <a:pt x="77546" y="180685"/>
                  </a:lnTo>
                  <a:lnTo>
                    <a:pt x="68050" y="214642"/>
                  </a:lnTo>
                  <a:lnTo>
                    <a:pt x="59031" y="249489"/>
                  </a:lnTo>
                  <a:lnTo>
                    <a:pt x="52201" y="284733"/>
                  </a:lnTo>
                  <a:lnTo>
                    <a:pt x="46343" y="317894"/>
                  </a:lnTo>
                  <a:lnTo>
                    <a:pt x="40917" y="349566"/>
                  </a:lnTo>
                  <a:lnTo>
                    <a:pt x="35684" y="380576"/>
                  </a:lnTo>
                  <a:lnTo>
                    <a:pt x="23932" y="414458"/>
                  </a:lnTo>
                  <a:lnTo>
                    <a:pt x="11721" y="447816"/>
                  </a:lnTo>
                  <a:lnTo>
                    <a:pt x="6173" y="469332"/>
                  </a:lnTo>
                  <a:lnTo>
                    <a:pt x="0"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244"/>
            <p:cNvSpPr/>
            <p:nvPr/>
          </p:nvSpPr>
          <p:spPr>
            <a:xfrm>
              <a:off x="2039374" y="655412"/>
              <a:ext cx="231386" cy="303764"/>
            </a:xfrm>
            <a:custGeom>
              <a:avLst/>
              <a:gdLst/>
              <a:ahLst/>
              <a:cxnLst/>
              <a:rect l="0" t="0" r="0" b="0"/>
              <a:pathLst>
                <a:path w="231386" h="303764">
                  <a:moveTo>
                    <a:pt x="208526" y="7527"/>
                  </a:moveTo>
                  <a:lnTo>
                    <a:pt x="208526" y="967"/>
                  </a:lnTo>
                  <a:lnTo>
                    <a:pt x="207679" y="614"/>
                  </a:lnTo>
                  <a:lnTo>
                    <a:pt x="197920" y="0"/>
                  </a:lnTo>
                  <a:lnTo>
                    <a:pt x="172480" y="10522"/>
                  </a:lnTo>
                  <a:lnTo>
                    <a:pt x="136955" y="39405"/>
                  </a:lnTo>
                  <a:lnTo>
                    <a:pt x="108579" y="63539"/>
                  </a:lnTo>
                  <a:lnTo>
                    <a:pt x="80981" y="92139"/>
                  </a:lnTo>
                  <a:lnTo>
                    <a:pt x="56717" y="124320"/>
                  </a:lnTo>
                  <a:lnTo>
                    <a:pt x="33440" y="160666"/>
                  </a:lnTo>
                  <a:lnTo>
                    <a:pt x="14973" y="195989"/>
                  </a:lnTo>
                  <a:lnTo>
                    <a:pt x="4139" y="227903"/>
                  </a:lnTo>
                  <a:lnTo>
                    <a:pt x="0" y="247712"/>
                  </a:lnTo>
                  <a:lnTo>
                    <a:pt x="983" y="264983"/>
                  </a:lnTo>
                  <a:lnTo>
                    <a:pt x="6500" y="278868"/>
                  </a:lnTo>
                  <a:lnTo>
                    <a:pt x="10342" y="284941"/>
                  </a:lnTo>
                  <a:lnTo>
                    <a:pt x="21384" y="293947"/>
                  </a:lnTo>
                  <a:lnTo>
                    <a:pt x="35605" y="299925"/>
                  </a:lnTo>
                  <a:lnTo>
                    <a:pt x="72329" y="303763"/>
                  </a:lnTo>
                  <a:lnTo>
                    <a:pt x="102131" y="302170"/>
                  </a:lnTo>
                  <a:lnTo>
                    <a:pt x="132410" y="294078"/>
                  </a:lnTo>
                  <a:lnTo>
                    <a:pt x="168937" y="280218"/>
                  </a:lnTo>
                  <a:lnTo>
                    <a:pt x="206072" y="266727"/>
                  </a:lnTo>
                  <a:lnTo>
                    <a:pt x="231385" y="2589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245"/>
            <p:cNvSpPr/>
            <p:nvPr/>
          </p:nvSpPr>
          <p:spPr>
            <a:xfrm>
              <a:off x="1676400" y="1173479"/>
              <a:ext cx="22860" cy="281942"/>
            </a:xfrm>
            <a:custGeom>
              <a:avLst/>
              <a:gdLst/>
              <a:ahLst/>
              <a:cxnLst/>
              <a:rect l="0" t="0" r="0" b="0"/>
              <a:pathLst>
                <a:path w="22860" h="281942">
                  <a:moveTo>
                    <a:pt x="0" y="0"/>
                  </a:moveTo>
                  <a:lnTo>
                    <a:pt x="7306" y="0"/>
                  </a:lnTo>
                  <a:lnTo>
                    <a:pt x="12794" y="11321"/>
                  </a:lnTo>
                  <a:lnTo>
                    <a:pt x="14756" y="24846"/>
                  </a:lnTo>
                  <a:lnTo>
                    <a:pt x="15176" y="60689"/>
                  </a:lnTo>
                  <a:lnTo>
                    <a:pt x="15221" y="91266"/>
                  </a:lnTo>
                  <a:lnTo>
                    <a:pt x="15231" y="117610"/>
                  </a:lnTo>
                  <a:lnTo>
                    <a:pt x="15236" y="143993"/>
                  </a:lnTo>
                  <a:lnTo>
                    <a:pt x="15238" y="169831"/>
                  </a:lnTo>
                  <a:lnTo>
                    <a:pt x="15239" y="206484"/>
                  </a:lnTo>
                  <a:lnTo>
                    <a:pt x="15240" y="240224"/>
                  </a:lnTo>
                  <a:lnTo>
                    <a:pt x="15240" y="277411"/>
                  </a:lnTo>
                  <a:lnTo>
                    <a:pt x="16086" y="278921"/>
                  </a:lnTo>
                  <a:lnTo>
                    <a:pt x="17497" y="279927"/>
                  </a:lnTo>
                  <a:lnTo>
                    <a:pt x="22859"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246"/>
            <p:cNvSpPr/>
            <p:nvPr/>
          </p:nvSpPr>
          <p:spPr>
            <a:xfrm>
              <a:off x="3032759" y="975360"/>
              <a:ext cx="137161" cy="53341"/>
            </a:xfrm>
            <a:custGeom>
              <a:avLst/>
              <a:gdLst/>
              <a:ahLst/>
              <a:cxnLst/>
              <a:rect l="0" t="0" r="0" b="0"/>
              <a:pathLst>
                <a:path w="137161" h="53341">
                  <a:moveTo>
                    <a:pt x="0" y="0"/>
                  </a:moveTo>
                  <a:lnTo>
                    <a:pt x="4045" y="0"/>
                  </a:lnTo>
                  <a:lnTo>
                    <a:pt x="5237" y="846"/>
                  </a:lnTo>
                  <a:lnTo>
                    <a:pt x="6032" y="2257"/>
                  </a:lnTo>
                  <a:lnTo>
                    <a:pt x="6561" y="4045"/>
                  </a:lnTo>
                  <a:lnTo>
                    <a:pt x="7761" y="5236"/>
                  </a:lnTo>
                  <a:lnTo>
                    <a:pt x="41008" y="20555"/>
                  </a:lnTo>
                  <a:lnTo>
                    <a:pt x="76222" y="38113"/>
                  </a:lnTo>
                  <a:lnTo>
                    <a:pt x="101603" y="49955"/>
                  </a:lnTo>
                  <a:lnTo>
                    <a:pt x="137160"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247"/>
            <p:cNvSpPr/>
            <p:nvPr/>
          </p:nvSpPr>
          <p:spPr>
            <a:xfrm>
              <a:off x="3154741" y="853439"/>
              <a:ext cx="53279" cy="350522"/>
            </a:xfrm>
            <a:custGeom>
              <a:avLst/>
              <a:gdLst/>
              <a:ahLst/>
              <a:cxnLst/>
              <a:rect l="0" t="0" r="0" b="0"/>
              <a:pathLst>
                <a:path w="53279" h="350522">
                  <a:moveTo>
                    <a:pt x="7559" y="0"/>
                  </a:moveTo>
                  <a:lnTo>
                    <a:pt x="3513" y="4046"/>
                  </a:lnTo>
                  <a:lnTo>
                    <a:pt x="1527" y="10547"/>
                  </a:lnTo>
                  <a:lnTo>
                    <a:pt x="148" y="40336"/>
                  </a:lnTo>
                  <a:lnTo>
                    <a:pt x="0" y="68302"/>
                  </a:lnTo>
                  <a:lnTo>
                    <a:pt x="804" y="103870"/>
                  </a:lnTo>
                  <a:lnTo>
                    <a:pt x="3992" y="131678"/>
                  </a:lnTo>
                  <a:lnTo>
                    <a:pt x="8231" y="160970"/>
                  </a:lnTo>
                  <a:lnTo>
                    <a:pt x="12938" y="191769"/>
                  </a:lnTo>
                  <a:lnTo>
                    <a:pt x="17851" y="225213"/>
                  </a:lnTo>
                  <a:lnTo>
                    <a:pt x="22858" y="255317"/>
                  </a:lnTo>
                  <a:lnTo>
                    <a:pt x="27905" y="281961"/>
                  </a:lnTo>
                  <a:lnTo>
                    <a:pt x="35506" y="314308"/>
                  </a:lnTo>
                  <a:lnTo>
                    <a:pt x="45213" y="345731"/>
                  </a:lnTo>
                  <a:lnTo>
                    <a:pt x="46208" y="347328"/>
                  </a:lnTo>
                  <a:lnTo>
                    <a:pt x="47718" y="348392"/>
                  </a:lnTo>
                  <a:lnTo>
                    <a:pt x="53278"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248"/>
            <p:cNvSpPr/>
            <p:nvPr/>
          </p:nvSpPr>
          <p:spPr>
            <a:xfrm>
              <a:off x="3110922" y="457200"/>
              <a:ext cx="142819" cy="342901"/>
            </a:xfrm>
            <a:custGeom>
              <a:avLst/>
              <a:gdLst/>
              <a:ahLst/>
              <a:cxnLst/>
              <a:rect l="0" t="0" r="0" b="0"/>
              <a:pathLst>
                <a:path w="142819" h="342901">
                  <a:moveTo>
                    <a:pt x="142818" y="0"/>
                  </a:moveTo>
                  <a:lnTo>
                    <a:pt x="134727" y="0"/>
                  </a:lnTo>
                  <a:lnTo>
                    <a:pt x="128497" y="2257"/>
                  </a:lnTo>
                  <a:lnTo>
                    <a:pt x="108915" y="14690"/>
                  </a:lnTo>
                  <a:lnTo>
                    <a:pt x="84281" y="46651"/>
                  </a:lnTo>
                  <a:lnTo>
                    <a:pt x="57971" y="83314"/>
                  </a:lnTo>
                  <a:lnTo>
                    <a:pt x="36680" y="118195"/>
                  </a:lnTo>
                  <a:lnTo>
                    <a:pt x="20117" y="154494"/>
                  </a:lnTo>
                  <a:lnTo>
                    <a:pt x="9472" y="187075"/>
                  </a:lnTo>
                  <a:lnTo>
                    <a:pt x="1802" y="218177"/>
                  </a:lnTo>
                  <a:lnTo>
                    <a:pt x="0" y="247995"/>
                  </a:lnTo>
                  <a:lnTo>
                    <a:pt x="6547" y="281255"/>
                  </a:lnTo>
                  <a:lnTo>
                    <a:pt x="11979" y="296029"/>
                  </a:lnTo>
                  <a:lnTo>
                    <a:pt x="20038" y="308239"/>
                  </a:lnTo>
                  <a:lnTo>
                    <a:pt x="31522" y="317053"/>
                  </a:lnTo>
                  <a:lnTo>
                    <a:pt x="67860" y="332346"/>
                  </a:lnTo>
                  <a:lnTo>
                    <a:pt x="104718"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249"/>
            <p:cNvSpPr/>
            <p:nvPr/>
          </p:nvSpPr>
          <p:spPr>
            <a:xfrm>
              <a:off x="3277075" y="556260"/>
              <a:ext cx="110002" cy="181328"/>
            </a:xfrm>
            <a:custGeom>
              <a:avLst/>
              <a:gdLst/>
              <a:ahLst/>
              <a:cxnLst/>
              <a:rect l="0" t="0" r="0" b="0"/>
              <a:pathLst>
                <a:path w="110002" h="181328">
                  <a:moveTo>
                    <a:pt x="83344" y="53340"/>
                  </a:moveTo>
                  <a:lnTo>
                    <a:pt x="76784" y="53340"/>
                  </a:lnTo>
                  <a:lnTo>
                    <a:pt x="64614" y="59423"/>
                  </a:lnTo>
                  <a:lnTo>
                    <a:pt x="42687" y="74594"/>
                  </a:lnTo>
                  <a:lnTo>
                    <a:pt x="13382" y="111895"/>
                  </a:lnTo>
                  <a:lnTo>
                    <a:pt x="3140" y="137343"/>
                  </a:lnTo>
                  <a:lnTo>
                    <a:pt x="0" y="160744"/>
                  </a:lnTo>
                  <a:lnTo>
                    <a:pt x="1994" y="166833"/>
                  </a:lnTo>
                  <a:lnTo>
                    <a:pt x="3711" y="169642"/>
                  </a:lnTo>
                  <a:lnTo>
                    <a:pt x="14217" y="177640"/>
                  </a:lnTo>
                  <a:lnTo>
                    <a:pt x="24010" y="181327"/>
                  </a:lnTo>
                  <a:lnTo>
                    <a:pt x="31856" y="179932"/>
                  </a:lnTo>
                  <a:lnTo>
                    <a:pt x="50690" y="172137"/>
                  </a:lnTo>
                  <a:lnTo>
                    <a:pt x="65673" y="160882"/>
                  </a:lnTo>
                  <a:lnTo>
                    <a:pt x="96054" y="125371"/>
                  </a:lnTo>
                  <a:lnTo>
                    <a:pt x="101693" y="112447"/>
                  </a:lnTo>
                  <a:lnTo>
                    <a:pt x="110001" y="81192"/>
                  </a:lnTo>
                  <a:lnTo>
                    <a:pt x="106859" y="61028"/>
                  </a:lnTo>
                  <a:lnTo>
                    <a:pt x="99719" y="43952"/>
                  </a:lnTo>
                  <a:lnTo>
                    <a:pt x="78075" y="14461"/>
                  </a:lnTo>
                  <a:lnTo>
                    <a:pt x="55322" y="2983"/>
                  </a:lnTo>
                  <a:lnTo>
                    <a:pt x="300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250"/>
            <p:cNvSpPr/>
            <p:nvPr/>
          </p:nvSpPr>
          <p:spPr>
            <a:xfrm>
              <a:off x="3444240" y="426719"/>
              <a:ext cx="68580" cy="289561"/>
            </a:xfrm>
            <a:custGeom>
              <a:avLst/>
              <a:gdLst/>
              <a:ahLst/>
              <a:cxnLst/>
              <a:rect l="0" t="0" r="0" b="0"/>
              <a:pathLst>
                <a:path w="68580" h="289561">
                  <a:moveTo>
                    <a:pt x="0" y="0"/>
                  </a:moveTo>
                  <a:lnTo>
                    <a:pt x="4045" y="4046"/>
                  </a:lnTo>
                  <a:lnTo>
                    <a:pt x="6031" y="8289"/>
                  </a:lnTo>
                  <a:lnTo>
                    <a:pt x="13512" y="39497"/>
                  </a:lnTo>
                  <a:lnTo>
                    <a:pt x="18943" y="72902"/>
                  </a:lnTo>
                  <a:lnTo>
                    <a:pt x="25744" y="102128"/>
                  </a:lnTo>
                  <a:lnTo>
                    <a:pt x="29076" y="136282"/>
                  </a:lnTo>
                  <a:lnTo>
                    <a:pt x="34109" y="169168"/>
                  </a:lnTo>
                  <a:lnTo>
                    <a:pt x="40962" y="200360"/>
                  </a:lnTo>
                  <a:lnTo>
                    <a:pt x="50017" y="235158"/>
                  </a:lnTo>
                  <a:lnTo>
                    <a:pt x="56947" y="270135"/>
                  </a:lnTo>
                  <a:lnTo>
                    <a:pt x="61014" y="284845"/>
                  </a:lnTo>
                  <a:lnTo>
                    <a:pt x="62689" y="286417"/>
                  </a:lnTo>
                  <a:lnTo>
                    <a:pt x="68579"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251"/>
            <p:cNvSpPr/>
            <p:nvPr/>
          </p:nvSpPr>
          <p:spPr>
            <a:xfrm>
              <a:off x="3551075" y="390300"/>
              <a:ext cx="175106" cy="287353"/>
            </a:xfrm>
            <a:custGeom>
              <a:avLst/>
              <a:gdLst/>
              <a:ahLst/>
              <a:cxnLst/>
              <a:rect l="0" t="0" r="0" b="0"/>
              <a:pathLst>
                <a:path w="175106" h="287353">
                  <a:moveTo>
                    <a:pt x="53184" y="150719"/>
                  </a:moveTo>
                  <a:lnTo>
                    <a:pt x="53184" y="144159"/>
                  </a:lnTo>
                  <a:lnTo>
                    <a:pt x="46624" y="130071"/>
                  </a:lnTo>
                  <a:lnTo>
                    <a:pt x="41833" y="124470"/>
                  </a:lnTo>
                  <a:lnTo>
                    <a:pt x="37415" y="122120"/>
                  </a:lnTo>
                  <a:lnTo>
                    <a:pt x="27680" y="120611"/>
                  </a:lnTo>
                  <a:lnTo>
                    <a:pt x="26021" y="121334"/>
                  </a:lnTo>
                  <a:lnTo>
                    <a:pt x="24916" y="122662"/>
                  </a:lnTo>
                  <a:lnTo>
                    <a:pt x="22840" y="126396"/>
                  </a:lnTo>
                  <a:lnTo>
                    <a:pt x="12228" y="142206"/>
                  </a:lnTo>
                  <a:lnTo>
                    <a:pt x="3837" y="179274"/>
                  </a:lnTo>
                  <a:lnTo>
                    <a:pt x="633" y="216536"/>
                  </a:lnTo>
                  <a:lnTo>
                    <a:pt x="0" y="249234"/>
                  </a:lnTo>
                  <a:lnTo>
                    <a:pt x="760" y="263084"/>
                  </a:lnTo>
                  <a:lnTo>
                    <a:pt x="3921" y="272061"/>
                  </a:lnTo>
                  <a:lnTo>
                    <a:pt x="10459" y="281876"/>
                  </a:lnTo>
                  <a:lnTo>
                    <a:pt x="15287" y="285211"/>
                  </a:lnTo>
                  <a:lnTo>
                    <a:pt x="21101" y="286694"/>
                  </a:lnTo>
                  <a:lnTo>
                    <a:pt x="29330" y="287352"/>
                  </a:lnTo>
                  <a:lnTo>
                    <a:pt x="43483" y="283678"/>
                  </a:lnTo>
                  <a:lnTo>
                    <a:pt x="58400" y="273182"/>
                  </a:lnTo>
                  <a:lnTo>
                    <a:pt x="82195" y="240479"/>
                  </a:lnTo>
                  <a:lnTo>
                    <a:pt x="87245" y="226173"/>
                  </a:lnTo>
                  <a:lnTo>
                    <a:pt x="94531" y="192247"/>
                  </a:lnTo>
                  <a:lnTo>
                    <a:pt x="97609" y="158885"/>
                  </a:lnTo>
                  <a:lnTo>
                    <a:pt x="94476" y="126234"/>
                  </a:lnTo>
                  <a:lnTo>
                    <a:pt x="92230" y="95110"/>
                  </a:lnTo>
                  <a:lnTo>
                    <a:pt x="80151" y="60336"/>
                  </a:lnTo>
                  <a:lnTo>
                    <a:pt x="66091" y="25364"/>
                  </a:lnTo>
                  <a:lnTo>
                    <a:pt x="55469" y="6825"/>
                  </a:lnTo>
                  <a:lnTo>
                    <a:pt x="53636" y="0"/>
                  </a:lnTo>
                  <a:lnTo>
                    <a:pt x="53485" y="286"/>
                  </a:lnTo>
                  <a:lnTo>
                    <a:pt x="53318" y="2862"/>
                  </a:lnTo>
                  <a:lnTo>
                    <a:pt x="55502" y="6830"/>
                  </a:lnTo>
                  <a:lnTo>
                    <a:pt x="57269" y="9073"/>
                  </a:lnTo>
                  <a:lnTo>
                    <a:pt x="59233" y="16081"/>
                  </a:lnTo>
                  <a:lnTo>
                    <a:pt x="68955" y="52550"/>
                  </a:lnTo>
                  <a:lnTo>
                    <a:pt x="78689" y="86361"/>
                  </a:lnTo>
                  <a:lnTo>
                    <a:pt x="90281" y="115658"/>
                  </a:lnTo>
                  <a:lnTo>
                    <a:pt x="104440" y="149832"/>
                  </a:lnTo>
                  <a:lnTo>
                    <a:pt x="115314" y="182724"/>
                  </a:lnTo>
                  <a:lnTo>
                    <a:pt x="127943" y="213919"/>
                  </a:lnTo>
                  <a:lnTo>
                    <a:pt x="146815" y="249896"/>
                  </a:lnTo>
                  <a:lnTo>
                    <a:pt x="154681" y="259221"/>
                  </a:lnTo>
                  <a:lnTo>
                    <a:pt x="159819" y="262443"/>
                  </a:lnTo>
                  <a:lnTo>
                    <a:pt x="162374" y="263302"/>
                  </a:lnTo>
                  <a:lnTo>
                    <a:pt x="164078" y="263027"/>
                  </a:lnTo>
                  <a:lnTo>
                    <a:pt x="165213" y="261998"/>
                  </a:lnTo>
                  <a:lnTo>
                    <a:pt x="165970" y="260465"/>
                  </a:lnTo>
                  <a:lnTo>
                    <a:pt x="167322" y="259443"/>
                  </a:lnTo>
                  <a:lnTo>
                    <a:pt x="175105" y="257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252"/>
            <p:cNvSpPr/>
            <p:nvPr/>
          </p:nvSpPr>
          <p:spPr>
            <a:xfrm>
              <a:off x="3756659" y="510539"/>
              <a:ext cx="60961" cy="30481"/>
            </a:xfrm>
            <a:custGeom>
              <a:avLst/>
              <a:gdLst/>
              <a:ahLst/>
              <a:cxnLst/>
              <a:rect l="0" t="0" r="0" b="0"/>
              <a:pathLst>
                <a:path w="60961" h="30481">
                  <a:moveTo>
                    <a:pt x="0" y="30480"/>
                  </a:moveTo>
                  <a:lnTo>
                    <a:pt x="0" y="26435"/>
                  </a:lnTo>
                  <a:lnTo>
                    <a:pt x="847" y="25244"/>
                  </a:lnTo>
                  <a:lnTo>
                    <a:pt x="2258" y="24449"/>
                  </a:lnTo>
                  <a:lnTo>
                    <a:pt x="4045" y="23920"/>
                  </a:lnTo>
                  <a:lnTo>
                    <a:pt x="26492" y="10772"/>
                  </a:lnTo>
                  <a:lnTo>
                    <a:pt x="40117" y="7708"/>
                  </a:lnTo>
                  <a:lnTo>
                    <a:pt x="52735" y="1774"/>
                  </a:lnTo>
                  <a:lnTo>
                    <a:pt x="609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113"/>
          <p:cNvGrpSpPr/>
          <p:nvPr/>
        </p:nvGrpSpPr>
        <p:grpSpPr>
          <a:xfrm>
            <a:off x="1655308" y="1463208"/>
            <a:ext cx="1506993" cy="578952"/>
            <a:chOff x="1655308" y="1463208"/>
            <a:chExt cx="1506993" cy="578952"/>
          </a:xfrm>
        </p:grpSpPr>
        <p:sp>
          <p:nvSpPr>
            <p:cNvPr id="45" name="SMARTInkShape-1253"/>
            <p:cNvSpPr/>
            <p:nvPr/>
          </p:nvSpPr>
          <p:spPr>
            <a:xfrm>
              <a:off x="2969409" y="1463208"/>
              <a:ext cx="192892" cy="243184"/>
            </a:xfrm>
            <a:custGeom>
              <a:avLst/>
              <a:gdLst/>
              <a:ahLst/>
              <a:cxnLst/>
              <a:rect l="0" t="0" r="0" b="0"/>
              <a:pathLst>
                <a:path w="192892" h="243184">
                  <a:moveTo>
                    <a:pt x="40491" y="106512"/>
                  </a:moveTo>
                  <a:lnTo>
                    <a:pt x="33930" y="106512"/>
                  </a:lnTo>
                  <a:lnTo>
                    <a:pt x="33577" y="107358"/>
                  </a:lnTo>
                  <a:lnTo>
                    <a:pt x="32963" y="113072"/>
                  </a:lnTo>
                  <a:lnTo>
                    <a:pt x="36943" y="117863"/>
                  </a:lnTo>
                  <a:lnTo>
                    <a:pt x="41172" y="120023"/>
                  </a:lnTo>
                  <a:lnTo>
                    <a:pt x="54830" y="121410"/>
                  </a:lnTo>
                  <a:lnTo>
                    <a:pt x="88846" y="113971"/>
                  </a:lnTo>
                  <a:lnTo>
                    <a:pt x="104019" y="107405"/>
                  </a:lnTo>
                  <a:lnTo>
                    <a:pt x="138863" y="85981"/>
                  </a:lnTo>
                  <a:lnTo>
                    <a:pt x="163754" y="63247"/>
                  </a:lnTo>
                  <a:lnTo>
                    <a:pt x="174716" y="40398"/>
                  </a:lnTo>
                  <a:lnTo>
                    <a:pt x="177264" y="17267"/>
                  </a:lnTo>
                  <a:lnTo>
                    <a:pt x="175221" y="9556"/>
                  </a:lnTo>
                  <a:lnTo>
                    <a:pt x="171056" y="1752"/>
                  </a:lnTo>
                  <a:lnTo>
                    <a:pt x="165971" y="685"/>
                  </a:lnTo>
                  <a:lnTo>
                    <a:pt x="152954" y="0"/>
                  </a:lnTo>
                  <a:lnTo>
                    <a:pt x="136748" y="3927"/>
                  </a:lnTo>
                  <a:lnTo>
                    <a:pt x="119905" y="14498"/>
                  </a:lnTo>
                  <a:lnTo>
                    <a:pt x="91662" y="46479"/>
                  </a:lnTo>
                  <a:lnTo>
                    <a:pt x="66967" y="80260"/>
                  </a:lnTo>
                  <a:lnTo>
                    <a:pt x="40546" y="114308"/>
                  </a:lnTo>
                  <a:lnTo>
                    <a:pt x="18143" y="150510"/>
                  </a:lnTo>
                  <a:lnTo>
                    <a:pt x="1457" y="182372"/>
                  </a:lnTo>
                  <a:lnTo>
                    <a:pt x="0" y="195543"/>
                  </a:lnTo>
                  <a:lnTo>
                    <a:pt x="3940" y="212478"/>
                  </a:lnTo>
                  <a:lnTo>
                    <a:pt x="5964" y="217796"/>
                  </a:lnTo>
                  <a:lnTo>
                    <a:pt x="12727" y="225962"/>
                  </a:lnTo>
                  <a:lnTo>
                    <a:pt x="22225" y="232414"/>
                  </a:lnTo>
                  <a:lnTo>
                    <a:pt x="41852" y="239960"/>
                  </a:lnTo>
                  <a:lnTo>
                    <a:pt x="78770" y="243183"/>
                  </a:lnTo>
                  <a:lnTo>
                    <a:pt x="101504" y="239481"/>
                  </a:lnTo>
                  <a:lnTo>
                    <a:pt x="137300" y="222183"/>
                  </a:lnTo>
                  <a:lnTo>
                    <a:pt x="154124" y="211340"/>
                  </a:lnTo>
                  <a:lnTo>
                    <a:pt x="174979" y="192506"/>
                  </a:lnTo>
                  <a:lnTo>
                    <a:pt x="180696" y="182549"/>
                  </a:lnTo>
                  <a:lnTo>
                    <a:pt x="184084" y="173326"/>
                  </a:lnTo>
                  <a:lnTo>
                    <a:pt x="192891" y="1598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254"/>
            <p:cNvSpPr/>
            <p:nvPr/>
          </p:nvSpPr>
          <p:spPr>
            <a:xfrm>
              <a:off x="2773851" y="1546859"/>
              <a:ext cx="175090" cy="174071"/>
            </a:xfrm>
            <a:custGeom>
              <a:avLst/>
              <a:gdLst/>
              <a:ahLst/>
              <a:cxnLst/>
              <a:rect l="0" t="0" r="0" b="0"/>
              <a:pathLst>
                <a:path w="175090" h="174071">
                  <a:moveTo>
                    <a:pt x="106508" y="0"/>
                  </a:moveTo>
                  <a:lnTo>
                    <a:pt x="102463" y="0"/>
                  </a:lnTo>
                  <a:lnTo>
                    <a:pt x="98220" y="2258"/>
                  </a:lnTo>
                  <a:lnTo>
                    <a:pt x="62871" y="25440"/>
                  </a:lnTo>
                  <a:lnTo>
                    <a:pt x="27742" y="56180"/>
                  </a:lnTo>
                  <a:lnTo>
                    <a:pt x="13367" y="72056"/>
                  </a:lnTo>
                  <a:lnTo>
                    <a:pt x="4217" y="92470"/>
                  </a:lnTo>
                  <a:lnTo>
                    <a:pt x="406" y="125631"/>
                  </a:lnTo>
                  <a:lnTo>
                    <a:pt x="0" y="145880"/>
                  </a:lnTo>
                  <a:lnTo>
                    <a:pt x="1636" y="151440"/>
                  </a:lnTo>
                  <a:lnTo>
                    <a:pt x="7970" y="159876"/>
                  </a:lnTo>
                  <a:lnTo>
                    <a:pt x="21055" y="169385"/>
                  </a:lnTo>
                  <a:lnTo>
                    <a:pt x="39702" y="173520"/>
                  </a:lnTo>
                  <a:lnTo>
                    <a:pt x="74842" y="174070"/>
                  </a:lnTo>
                  <a:lnTo>
                    <a:pt x="104370" y="168228"/>
                  </a:lnTo>
                  <a:lnTo>
                    <a:pt x="134567" y="156150"/>
                  </a:lnTo>
                  <a:lnTo>
                    <a:pt x="175089"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255"/>
            <p:cNvSpPr/>
            <p:nvPr/>
          </p:nvSpPr>
          <p:spPr>
            <a:xfrm>
              <a:off x="2211780" y="1569720"/>
              <a:ext cx="439980" cy="242871"/>
            </a:xfrm>
            <a:custGeom>
              <a:avLst/>
              <a:gdLst/>
              <a:ahLst/>
              <a:cxnLst/>
              <a:rect l="0" t="0" r="0" b="0"/>
              <a:pathLst>
                <a:path w="439980" h="242871">
                  <a:moveTo>
                    <a:pt x="135179" y="76200"/>
                  </a:moveTo>
                  <a:lnTo>
                    <a:pt x="135179" y="69639"/>
                  </a:lnTo>
                  <a:lnTo>
                    <a:pt x="131134" y="64848"/>
                  </a:lnTo>
                  <a:lnTo>
                    <a:pt x="126891" y="62688"/>
                  </a:lnTo>
                  <a:lnTo>
                    <a:pt x="113925" y="61187"/>
                  </a:lnTo>
                  <a:lnTo>
                    <a:pt x="105695" y="61061"/>
                  </a:lnTo>
                  <a:lnTo>
                    <a:pt x="87497" y="69080"/>
                  </a:lnTo>
                  <a:lnTo>
                    <a:pt x="57132" y="100129"/>
                  </a:lnTo>
                  <a:lnTo>
                    <a:pt x="32180" y="133796"/>
                  </a:lnTo>
                  <a:lnTo>
                    <a:pt x="16137" y="163068"/>
                  </a:lnTo>
                  <a:lnTo>
                    <a:pt x="4705" y="193190"/>
                  </a:lnTo>
                  <a:lnTo>
                    <a:pt x="0" y="215474"/>
                  </a:lnTo>
                  <a:lnTo>
                    <a:pt x="1158" y="227281"/>
                  </a:lnTo>
                  <a:lnTo>
                    <a:pt x="2652" y="232801"/>
                  </a:lnTo>
                  <a:lnTo>
                    <a:pt x="5341" y="236480"/>
                  </a:lnTo>
                  <a:lnTo>
                    <a:pt x="8827" y="238933"/>
                  </a:lnTo>
                  <a:lnTo>
                    <a:pt x="17216" y="241659"/>
                  </a:lnTo>
                  <a:lnTo>
                    <a:pt x="26589" y="242870"/>
                  </a:lnTo>
                  <a:lnTo>
                    <a:pt x="45431" y="239507"/>
                  </a:lnTo>
                  <a:lnTo>
                    <a:pt x="75400" y="224702"/>
                  </a:lnTo>
                  <a:lnTo>
                    <a:pt x="108539" y="205472"/>
                  </a:lnTo>
                  <a:lnTo>
                    <a:pt x="126439" y="188162"/>
                  </a:lnTo>
                  <a:lnTo>
                    <a:pt x="157202" y="152938"/>
                  </a:lnTo>
                  <a:lnTo>
                    <a:pt x="168140" y="135532"/>
                  </a:lnTo>
                  <a:lnTo>
                    <a:pt x="172264" y="114480"/>
                  </a:lnTo>
                  <a:lnTo>
                    <a:pt x="173220" y="93401"/>
                  </a:lnTo>
                  <a:lnTo>
                    <a:pt x="172393" y="93594"/>
                  </a:lnTo>
                  <a:lnTo>
                    <a:pt x="162668" y="102218"/>
                  </a:lnTo>
                  <a:lnTo>
                    <a:pt x="160097" y="109212"/>
                  </a:lnTo>
                  <a:lnTo>
                    <a:pt x="156391" y="122670"/>
                  </a:lnTo>
                  <a:lnTo>
                    <a:pt x="152189" y="137382"/>
                  </a:lnTo>
                  <a:lnTo>
                    <a:pt x="152053" y="148265"/>
                  </a:lnTo>
                  <a:lnTo>
                    <a:pt x="161129" y="183338"/>
                  </a:lnTo>
                  <a:lnTo>
                    <a:pt x="168362" y="197785"/>
                  </a:lnTo>
                  <a:lnTo>
                    <a:pt x="177867" y="204462"/>
                  </a:lnTo>
                  <a:lnTo>
                    <a:pt x="190559" y="209405"/>
                  </a:lnTo>
                  <a:lnTo>
                    <a:pt x="211984" y="211341"/>
                  </a:lnTo>
                  <a:lnTo>
                    <a:pt x="249559" y="202599"/>
                  </a:lnTo>
                  <a:lnTo>
                    <a:pt x="280822" y="186838"/>
                  </a:lnTo>
                  <a:lnTo>
                    <a:pt x="314216" y="167418"/>
                  </a:lnTo>
                  <a:lnTo>
                    <a:pt x="348202" y="139398"/>
                  </a:lnTo>
                  <a:lnTo>
                    <a:pt x="357703" y="132228"/>
                  </a:lnTo>
                  <a:lnTo>
                    <a:pt x="366965" y="119517"/>
                  </a:lnTo>
                  <a:lnTo>
                    <a:pt x="370086" y="110013"/>
                  </a:lnTo>
                  <a:lnTo>
                    <a:pt x="370815" y="104492"/>
                  </a:lnTo>
                  <a:lnTo>
                    <a:pt x="371857" y="102681"/>
                  </a:lnTo>
                  <a:lnTo>
                    <a:pt x="373397" y="101474"/>
                  </a:lnTo>
                  <a:lnTo>
                    <a:pt x="377909" y="99537"/>
                  </a:lnTo>
                  <a:lnTo>
                    <a:pt x="378279" y="100224"/>
                  </a:lnTo>
                  <a:lnTo>
                    <a:pt x="379007" y="137422"/>
                  </a:lnTo>
                  <a:lnTo>
                    <a:pt x="379019" y="172735"/>
                  </a:lnTo>
                  <a:lnTo>
                    <a:pt x="379020" y="190449"/>
                  </a:lnTo>
                  <a:lnTo>
                    <a:pt x="374974" y="186439"/>
                  </a:lnTo>
                  <a:lnTo>
                    <a:pt x="372988" y="179946"/>
                  </a:lnTo>
                  <a:lnTo>
                    <a:pt x="371539" y="146111"/>
                  </a:lnTo>
                  <a:lnTo>
                    <a:pt x="372265" y="108235"/>
                  </a:lnTo>
                  <a:lnTo>
                    <a:pt x="377963" y="72829"/>
                  </a:lnTo>
                  <a:lnTo>
                    <a:pt x="382751" y="56386"/>
                  </a:lnTo>
                  <a:lnTo>
                    <a:pt x="402706" y="30546"/>
                  </a:lnTo>
                  <a:lnTo>
                    <a:pt x="417364" y="17517"/>
                  </a:lnTo>
                  <a:lnTo>
                    <a:pt x="439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256"/>
            <p:cNvSpPr/>
            <p:nvPr/>
          </p:nvSpPr>
          <p:spPr>
            <a:xfrm>
              <a:off x="1905000" y="1638503"/>
              <a:ext cx="280894" cy="211509"/>
            </a:xfrm>
            <a:custGeom>
              <a:avLst/>
              <a:gdLst/>
              <a:ahLst/>
              <a:cxnLst/>
              <a:rect l="0" t="0" r="0" b="0"/>
              <a:pathLst>
                <a:path w="280894" h="211509">
                  <a:moveTo>
                    <a:pt x="0" y="91237"/>
                  </a:moveTo>
                  <a:lnTo>
                    <a:pt x="846" y="57187"/>
                  </a:lnTo>
                  <a:lnTo>
                    <a:pt x="4045" y="47599"/>
                  </a:lnTo>
                  <a:lnTo>
                    <a:pt x="18696" y="32681"/>
                  </a:lnTo>
                  <a:lnTo>
                    <a:pt x="53795" y="15688"/>
                  </a:lnTo>
                  <a:lnTo>
                    <a:pt x="80850" y="7609"/>
                  </a:lnTo>
                  <a:lnTo>
                    <a:pt x="113420" y="2111"/>
                  </a:lnTo>
                  <a:lnTo>
                    <a:pt x="146776" y="483"/>
                  </a:lnTo>
                  <a:lnTo>
                    <a:pt x="183471" y="0"/>
                  </a:lnTo>
                  <a:lnTo>
                    <a:pt x="216639" y="2115"/>
                  </a:lnTo>
                  <a:lnTo>
                    <a:pt x="250602" y="10414"/>
                  </a:lnTo>
                  <a:lnTo>
                    <a:pt x="270020" y="21757"/>
                  </a:lnTo>
                  <a:lnTo>
                    <a:pt x="276642" y="31006"/>
                  </a:lnTo>
                  <a:lnTo>
                    <a:pt x="279585" y="42454"/>
                  </a:lnTo>
                  <a:lnTo>
                    <a:pt x="280893" y="58831"/>
                  </a:lnTo>
                  <a:lnTo>
                    <a:pt x="276959" y="75141"/>
                  </a:lnTo>
                  <a:lnTo>
                    <a:pt x="268719" y="90856"/>
                  </a:lnTo>
                  <a:lnTo>
                    <a:pt x="242733" y="121641"/>
                  </a:lnTo>
                  <a:lnTo>
                    <a:pt x="209096" y="152182"/>
                  </a:lnTo>
                  <a:lnTo>
                    <a:pt x="179829" y="171007"/>
                  </a:lnTo>
                  <a:lnTo>
                    <a:pt x="149708" y="187309"/>
                  </a:lnTo>
                  <a:lnTo>
                    <a:pt x="115273" y="201905"/>
                  </a:lnTo>
                  <a:lnTo>
                    <a:pt x="84418" y="211508"/>
                  </a:lnTo>
                  <a:lnTo>
                    <a:pt x="80832" y="211211"/>
                  </a:lnTo>
                  <a:lnTo>
                    <a:pt x="68579" y="2055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257"/>
            <p:cNvSpPr/>
            <p:nvPr/>
          </p:nvSpPr>
          <p:spPr>
            <a:xfrm>
              <a:off x="1943443" y="1722120"/>
              <a:ext cx="22204" cy="320040"/>
            </a:xfrm>
            <a:custGeom>
              <a:avLst/>
              <a:gdLst/>
              <a:ahLst/>
              <a:cxnLst/>
              <a:rect l="0" t="0" r="0" b="0"/>
              <a:pathLst>
                <a:path w="22204" h="320040">
                  <a:moveTo>
                    <a:pt x="14897" y="0"/>
                  </a:moveTo>
                  <a:lnTo>
                    <a:pt x="17154" y="34273"/>
                  </a:lnTo>
                  <a:lnTo>
                    <a:pt x="21457" y="71869"/>
                  </a:lnTo>
                  <a:lnTo>
                    <a:pt x="22203" y="105867"/>
                  </a:lnTo>
                  <a:lnTo>
                    <a:pt x="18378" y="142751"/>
                  </a:lnTo>
                  <a:lnTo>
                    <a:pt x="15928" y="180491"/>
                  </a:lnTo>
                  <a:lnTo>
                    <a:pt x="11157" y="218484"/>
                  </a:lnTo>
                  <a:lnTo>
                    <a:pt x="8426" y="256553"/>
                  </a:lnTo>
                  <a:lnTo>
                    <a:pt x="2267" y="293482"/>
                  </a:lnTo>
                  <a:lnTo>
                    <a:pt x="0" y="313804"/>
                  </a:lnTo>
                  <a:lnTo>
                    <a:pt x="732" y="315882"/>
                  </a:lnTo>
                  <a:lnTo>
                    <a:pt x="2067" y="317268"/>
                  </a:lnTo>
                  <a:lnTo>
                    <a:pt x="7277"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258"/>
            <p:cNvSpPr/>
            <p:nvPr/>
          </p:nvSpPr>
          <p:spPr>
            <a:xfrm>
              <a:off x="1655308" y="1546887"/>
              <a:ext cx="210658" cy="319285"/>
            </a:xfrm>
            <a:custGeom>
              <a:avLst/>
              <a:gdLst/>
              <a:ahLst/>
              <a:cxnLst/>
              <a:rect l="0" t="0" r="0" b="0"/>
              <a:pathLst>
                <a:path w="210658" h="319285">
                  <a:moveTo>
                    <a:pt x="143012" y="7592"/>
                  </a:moveTo>
                  <a:lnTo>
                    <a:pt x="143012" y="65"/>
                  </a:lnTo>
                  <a:lnTo>
                    <a:pt x="138966" y="0"/>
                  </a:lnTo>
                  <a:lnTo>
                    <a:pt x="102397" y="27077"/>
                  </a:lnTo>
                  <a:lnTo>
                    <a:pt x="66480" y="56255"/>
                  </a:lnTo>
                  <a:lnTo>
                    <a:pt x="28668" y="87755"/>
                  </a:lnTo>
                  <a:lnTo>
                    <a:pt x="17968" y="100794"/>
                  </a:lnTo>
                  <a:lnTo>
                    <a:pt x="2210" y="131281"/>
                  </a:lnTo>
                  <a:lnTo>
                    <a:pt x="0" y="141869"/>
                  </a:lnTo>
                  <a:lnTo>
                    <a:pt x="1275" y="149962"/>
                  </a:lnTo>
                  <a:lnTo>
                    <a:pt x="6753" y="159278"/>
                  </a:lnTo>
                  <a:lnTo>
                    <a:pt x="8993" y="162056"/>
                  </a:lnTo>
                  <a:lnTo>
                    <a:pt x="24280" y="170012"/>
                  </a:lnTo>
                  <a:lnTo>
                    <a:pt x="46965" y="174201"/>
                  </a:lnTo>
                  <a:lnTo>
                    <a:pt x="77284" y="177287"/>
                  </a:lnTo>
                  <a:lnTo>
                    <a:pt x="105757" y="181203"/>
                  </a:lnTo>
                  <a:lnTo>
                    <a:pt x="141673" y="186572"/>
                  </a:lnTo>
                  <a:lnTo>
                    <a:pt x="178678" y="192217"/>
                  </a:lnTo>
                  <a:lnTo>
                    <a:pt x="190190" y="197174"/>
                  </a:lnTo>
                  <a:lnTo>
                    <a:pt x="204498" y="208639"/>
                  </a:lnTo>
                  <a:lnTo>
                    <a:pt x="208439" y="214915"/>
                  </a:lnTo>
                  <a:lnTo>
                    <a:pt x="210657" y="227254"/>
                  </a:lnTo>
                  <a:lnTo>
                    <a:pt x="207269" y="245679"/>
                  </a:lnTo>
                  <a:lnTo>
                    <a:pt x="196858" y="263181"/>
                  </a:lnTo>
                  <a:lnTo>
                    <a:pt x="164935" y="289407"/>
                  </a:lnTo>
                  <a:lnTo>
                    <a:pt x="135206" y="305782"/>
                  </a:lnTo>
                  <a:lnTo>
                    <a:pt x="104028" y="316324"/>
                  </a:lnTo>
                  <a:lnTo>
                    <a:pt x="70651" y="319284"/>
                  </a:lnTo>
                  <a:lnTo>
                    <a:pt x="50451" y="317539"/>
                  </a:lnTo>
                  <a:lnTo>
                    <a:pt x="16300" y="310587"/>
                  </a:lnTo>
                  <a:lnTo>
                    <a:pt x="5851" y="3047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SMARTInkShape-Group114"/>
          <p:cNvGrpSpPr/>
          <p:nvPr/>
        </p:nvGrpSpPr>
        <p:grpSpPr>
          <a:xfrm>
            <a:off x="3810000" y="3246119"/>
            <a:ext cx="2558202" cy="563416"/>
            <a:chOff x="3810000" y="3246119"/>
            <a:chExt cx="2558202" cy="563416"/>
          </a:xfrm>
        </p:grpSpPr>
        <p:sp>
          <p:nvSpPr>
            <p:cNvPr id="52" name="SMARTInkShape-1259"/>
            <p:cNvSpPr/>
            <p:nvPr/>
          </p:nvSpPr>
          <p:spPr>
            <a:xfrm>
              <a:off x="5974550" y="3246119"/>
              <a:ext cx="29061" cy="365762"/>
            </a:xfrm>
            <a:custGeom>
              <a:avLst/>
              <a:gdLst/>
              <a:ahLst/>
              <a:cxnLst/>
              <a:rect l="0" t="0" r="0" b="0"/>
              <a:pathLst>
                <a:path w="29061" h="365762">
                  <a:moveTo>
                    <a:pt x="7150" y="0"/>
                  </a:moveTo>
                  <a:lnTo>
                    <a:pt x="3104" y="0"/>
                  </a:lnTo>
                  <a:lnTo>
                    <a:pt x="1913" y="1694"/>
                  </a:lnTo>
                  <a:lnTo>
                    <a:pt x="0" y="16578"/>
                  </a:lnTo>
                  <a:lnTo>
                    <a:pt x="1927" y="35393"/>
                  </a:lnTo>
                  <a:lnTo>
                    <a:pt x="5602" y="64674"/>
                  </a:lnTo>
                  <a:lnTo>
                    <a:pt x="6691" y="100161"/>
                  </a:lnTo>
                  <a:lnTo>
                    <a:pt x="9486" y="125796"/>
                  </a:lnTo>
                  <a:lnTo>
                    <a:pt x="19194" y="154123"/>
                  </a:lnTo>
                  <a:lnTo>
                    <a:pt x="25203" y="183646"/>
                  </a:lnTo>
                  <a:lnTo>
                    <a:pt x="27873" y="213701"/>
                  </a:lnTo>
                  <a:lnTo>
                    <a:pt x="29060" y="243992"/>
                  </a:lnTo>
                  <a:lnTo>
                    <a:pt x="25683" y="281515"/>
                  </a:lnTo>
                  <a:lnTo>
                    <a:pt x="23040" y="318451"/>
                  </a:lnTo>
                  <a:lnTo>
                    <a:pt x="22447" y="353454"/>
                  </a:lnTo>
                  <a:lnTo>
                    <a:pt x="22389"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260"/>
            <p:cNvSpPr/>
            <p:nvPr/>
          </p:nvSpPr>
          <p:spPr>
            <a:xfrm>
              <a:off x="6173138" y="3360419"/>
              <a:ext cx="195064" cy="228601"/>
            </a:xfrm>
            <a:custGeom>
              <a:avLst/>
              <a:gdLst/>
              <a:ahLst/>
              <a:cxnLst/>
              <a:rect l="0" t="0" r="0" b="0"/>
              <a:pathLst>
                <a:path w="195064" h="228601">
                  <a:moveTo>
                    <a:pt x="143842" y="0"/>
                  </a:moveTo>
                  <a:lnTo>
                    <a:pt x="139796" y="0"/>
                  </a:lnTo>
                  <a:lnTo>
                    <a:pt x="103227" y="15439"/>
                  </a:lnTo>
                  <a:lnTo>
                    <a:pt x="70719" y="25440"/>
                  </a:lnTo>
                  <a:lnTo>
                    <a:pt x="38616" y="35568"/>
                  </a:lnTo>
                  <a:lnTo>
                    <a:pt x="2228" y="51836"/>
                  </a:lnTo>
                  <a:lnTo>
                    <a:pt x="1172" y="53184"/>
                  </a:lnTo>
                  <a:lnTo>
                    <a:pt x="0" y="56940"/>
                  </a:lnTo>
                  <a:lnTo>
                    <a:pt x="10768" y="61431"/>
                  </a:lnTo>
                  <a:lnTo>
                    <a:pt x="31598" y="68720"/>
                  </a:lnTo>
                  <a:lnTo>
                    <a:pt x="68491" y="83833"/>
                  </a:lnTo>
                  <a:lnTo>
                    <a:pt x="102334" y="98028"/>
                  </a:lnTo>
                  <a:lnTo>
                    <a:pt x="131637" y="108162"/>
                  </a:lnTo>
                  <a:lnTo>
                    <a:pt x="164950" y="125255"/>
                  </a:lnTo>
                  <a:lnTo>
                    <a:pt x="182363" y="139936"/>
                  </a:lnTo>
                  <a:lnTo>
                    <a:pt x="190031" y="149965"/>
                  </a:lnTo>
                  <a:lnTo>
                    <a:pt x="194003" y="160067"/>
                  </a:lnTo>
                  <a:lnTo>
                    <a:pt x="195063" y="165132"/>
                  </a:lnTo>
                  <a:lnTo>
                    <a:pt x="193981" y="175274"/>
                  </a:lnTo>
                  <a:lnTo>
                    <a:pt x="189832" y="185426"/>
                  </a:lnTo>
                  <a:lnTo>
                    <a:pt x="177130" y="200662"/>
                  </a:lnTo>
                  <a:lnTo>
                    <a:pt x="156809" y="215055"/>
                  </a:lnTo>
                  <a:lnTo>
                    <a:pt x="128022" y="224211"/>
                  </a:lnTo>
                  <a:lnTo>
                    <a:pt x="102098" y="226649"/>
                  </a:lnTo>
                  <a:lnTo>
                    <a:pt x="67033" y="228023"/>
                  </a:lnTo>
                  <a:lnTo>
                    <a:pt x="21922"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261"/>
            <p:cNvSpPr/>
            <p:nvPr/>
          </p:nvSpPr>
          <p:spPr>
            <a:xfrm>
              <a:off x="5897880" y="3413759"/>
              <a:ext cx="213360" cy="45722"/>
            </a:xfrm>
            <a:custGeom>
              <a:avLst/>
              <a:gdLst/>
              <a:ahLst/>
              <a:cxnLst/>
              <a:rect l="0" t="0" r="0" b="0"/>
              <a:pathLst>
                <a:path w="213360" h="45722">
                  <a:moveTo>
                    <a:pt x="0" y="45721"/>
                  </a:moveTo>
                  <a:lnTo>
                    <a:pt x="4045" y="41675"/>
                  </a:lnTo>
                  <a:lnTo>
                    <a:pt x="8288" y="39689"/>
                  </a:lnTo>
                  <a:lnTo>
                    <a:pt x="40090" y="31633"/>
                  </a:lnTo>
                  <a:lnTo>
                    <a:pt x="69640" y="26777"/>
                  </a:lnTo>
                  <a:lnTo>
                    <a:pt x="105207" y="19976"/>
                  </a:lnTo>
                  <a:lnTo>
                    <a:pt x="134203" y="10093"/>
                  </a:lnTo>
                  <a:lnTo>
                    <a:pt x="163753" y="3367"/>
                  </a:lnTo>
                  <a:lnTo>
                    <a:pt x="201183" y="444"/>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262"/>
            <p:cNvSpPr/>
            <p:nvPr/>
          </p:nvSpPr>
          <p:spPr>
            <a:xfrm>
              <a:off x="5297526" y="3475959"/>
              <a:ext cx="524155" cy="196346"/>
            </a:xfrm>
            <a:custGeom>
              <a:avLst/>
              <a:gdLst/>
              <a:ahLst/>
              <a:cxnLst/>
              <a:rect l="0" t="0" r="0" b="0"/>
              <a:pathLst>
                <a:path w="524155" h="196346">
                  <a:moveTo>
                    <a:pt x="82193" y="97821"/>
                  </a:moveTo>
                  <a:lnTo>
                    <a:pt x="82193" y="93775"/>
                  </a:lnTo>
                  <a:lnTo>
                    <a:pt x="79936" y="89531"/>
                  </a:lnTo>
                  <a:lnTo>
                    <a:pt x="78148" y="87214"/>
                  </a:lnTo>
                  <a:lnTo>
                    <a:pt x="73905" y="84640"/>
                  </a:lnTo>
                  <a:lnTo>
                    <a:pt x="69196" y="82649"/>
                  </a:lnTo>
                  <a:lnTo>
                    <a:pt x="64282" y="78942"/>
                  </a:lnTo>
                  <a:lnTo>
                    <a:pt x="61785" y="78462"/>
                  </a:lnTo>
                  <a:lnTo>
                    <a:pt x="59275" y="78988"/>
                  </a:lnTo>
                  <a:lnTo>
                    <a:pt x="51697" y="83774"/>
                  </a:lnTo>
                  <a:lnTo>
                    <a:pt x="15672" y="113760"/>
                  </a:lnTo>
                  <a:lnTo>
                    <a:pt x="3860" y="133519"/>
                  </a:lnTo>
                  <a:lnTo>
                    <a:pt x="0" y="148662"/>
                  </a:lnTo>
                  <a:lnTo>
                    <a:pt x="1354" y="158798"/>
                  </a:lnTo>
                  <a:lnTo>
                    <a:pt x="6876" y="171768"/>
                  </a:lnTo>
                  <a:lnTo>
                    <a:pt x="12313" y="178100"/>
                  </a:lnTo>
                  <a:lnTo>
                    <a:pt x="24046" y="185577"/>
                  </a:lnTo>
                  <a:lnTo>
                    <a:pt x="30386" y="187623"/>
                  </a:lnTo>
                  <a:lnTo>
                    <a:pt x="46805" y="188776"/>
                  </a:lnTo>
                  <a:lnTo>
                    <a:pt x="63712" y="185071"/>
                  </a:lnTo>
                  <a:lnTo>
                    <a:pt x="98877" y="171336"/>
                  </a:lnTo>
                  <a:lnTo>
                    <a:pt x="116676" y="159772"/>
                  </a:lnTo>
                  <a:lnTo>
                    <a:pt x="147280" y="123491"/>
                  </a:lnTo>
                  <a:lnTo>
                    <a:pt x="150637" y="113517"/>
                  </a:lnTo>
                  <a:lnTo>
                    <a:pt x="146688" y="109151"/>
                  </a:lnTo>
                  <a:lnTo>
                    <a:pt x="145510" y="108760"/>
                  </a:lnTo>
                  <a:lnTo>
                    <a:pt x="144724" y="109347"/>
                  </a:lnTo>
                  <a:lnTo>
                    <a:pt x="143852" y="112257"/>
                  </a:lnTo>
                  <a:lnTo>
                    <a:pt x="143181" y="134953"/>
                  </a:lnTo>
                  <a:lnTo>
                    <a:pt x="145424" y="141982"/>
                  </a:lnTo>
                  <a:lnTo>
                    <a:pt x="153762" y="153393"/>
                  </a:lnTo>
                  <a:lnTo>
                    <a:pt x="165111" y="161229"/>
                  </a:lnTo>
                  <a:lnTo>
                    <a:pt x="179199" y="164868"/>
                  </a:lnTo>
                  <a:lnTo>
                    <a:pt x="204366" y="165251"/>
                  </a:lnTo>
                  <a:lnTo>
                    <a:pt x="237779" y="153376"/>
                  </a:lnTo>
                  <a:lnTo>
                    <a:pt x="256704" y="145138"/>
                  </a:lnTo>
                  <a:lnTo>
                    <a:pt x="293232" y="107845"/>
                  </a:lnTo>
                  <a:lnTo>
                    <a:pt x="304273" y="88655"/>
                  </a:lnTo>
                  <a:lnTo>
                    <a:pt x="312193" y="68475"/>
                  </a:lnTo>
                  <a:lnTo>
                    <a:pt x="315648" y="62765"/>
                  </a:lnTo>
                  <a:lnTo>
                    <a:pt x="318381" y="52238"/>
                  </a:lnTo>
                  <a:lnTo>
                    <a:pt x="319260" y="86355"/>
                  </a:lnTo>
                  <a:lnTo>
                    <a:pt x="324974" y="117132"/>
                  </a:lnTo>
                  <a:lnTo>
                    <a:pt x="321675" y="133082"/>
                  </a:lnTo>
                  <a:lnTo>
                    <a:pt x="311392" y="159689"/>
                  </a:lnTo>
                  <a:lnTo>
                    <a:pt x="311192" y="161926"/>
                  </a:lnTo>
                  <a:lnTo>
                    <a:pt x="310213" y="163418"/>
                  </a:lnTo>
                  <a:lnTo>
                    <a:pt x="308713" y="164412"/>
                  </a:lnTo>
                  <a:lnTo>
                    <a:pt x="303498" y="166284"/>
                  </a:lnTo>
                  <a:lnTo>
                    <a:pt x="303270" y="162321"/>
                  </a:lnTo>
                  <a:lnTo>
                    <a:pt x="314842" y="125785"/>
                  </a:lnTo>
                  <a:lnTo>
                    <a:pt x="332336" y="89869"/>
                  </a:lnTo>
                  <a:lnTo>
                    <a:pt x="360918" y="52057"/>
                  </a:lnTo>
                  <a:lnTo>
                    <a:pt x="398575" y="16982"/>
                  </a:lnTo>
                  <a:lnTo>
                    <a:pt x="418647" y="5477"/>
                  </a:lnTo>
                  <a:lnTo>
                    <a:pt x="442102" y="87"/>
                  </a:lnTo>
                  <a:lnTo>
                    <a:pt x="457885" y="0"/>
                  </a:lnTo>
                  <a:lnTo>
                    <a:pt x="468172" y="2980"/>
                  </a:lnTo>
                  <a:lnTo>
                    <a:pt x="476130" y="9385"/>
                  </a:lnTo>
                  <a:lnTo>
                    <a:pt x="479438" y="13463"/>
                  </a:lnTo>
                  <a:lnTo>
                    <a:pt x="483113" y="24769"/>
                  </a:lnTo>
                  <a:lnTo>
                    <a:pt x="490903" y="60982"/>
                  </a:lnTo>
                  <a:lnTo>
                    <a:pt x="493126" y="98571"/>
                  </a:lnTo>
                  <a:lnTo>
                    <a:pt x="493511" y="128523"/>
                  </a:lnTo>
                  <a:lnTo>
                    <a:pt x="493642" y="164939"/>
                  </a:lnTo>
                  <a:lnTo>
                    <a:pt x="493673" y="195073"/>
                  </a:lnTo>
                  <a:lnTo>
                    <a:pt x="494519" y="195675"/>
                  </a:lnTo>
                  <a:lnTo>
                    <a:pt x="497719" y="196345"/>
                  </a:lnTo>
                  <a:lnTo>
                    <a:pt x="501963" y="194385"/>
                  </a:lnTo>
                  <a:lnTo>
                    <a:pt x="524154" y="174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263"/>
            <p:cNvSpPr/>
            <p:nvPr/>
          </p:nvSpPr>
          <p:spPr>
            <a:xfrm>
              <a:off x="5135880" y="3375659"/>
              <a:ext cx="38101" cy="327661"/>
            </a:xfrm>
            <a:custGeom>
              <a:avLst/>
              <a:gdLst/>
              <a:ahLst/>
              <a:cxnLst/>
              <a:rect l="0" t="0" r="0" b="0"/>
              <a:pathLst>
                <a:path w="38101" h="327661">
                  <a:moveTo>
                    <a:pt x="0" y="0"/>
                  </a:moveTo>
                  <a:lnTo>
                    <a:pt x="0" y="32564"/>
                  </a:lnTo>
                  <a:lnTo>
                    <a:pt x="9626" y="67455"/>
                  </a:lnTo>
                  <a:lnTo>
                    <a:pt x="8590" y="96940"/>
                  </a:lnTo>
                  <a:lnTo>
                    <a:pt x="7907" y="127972"/>
                  </a:lnTo>
                  <a:lnTo>
                    <a:pt x="7705" y="162754"/>
                  </a:lnTo>
                  <a:lnTo>
                    <a:pt x="7644" y="194885"/>
                  </a:lnTo>
                  <a:lnTo>
                    <a:pt x="7627" y="225008"/>
                  </a:lnTo>
                  <a:lnTo>
                    <a:pt x="7621" y="258371"/>
                  </a:lnTo>
                  <a:lnTo>
                    <a:pt x="9878" y="279472"/>
                  </a:lnTo>
                  <a:lnTo>
                    <a:pt x="20617" y="306168"/>
                  </a:lnTo>
                  <a:lnTo>
                    <a:pt x="3810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264"/>
            <p:cNvSpPr/>
            <p:nvPr/>
          </p:nvSpPr>
          <p:spPr>
            <a:xfrm>
              <a:off x="4870360" y="3596640"/>
              <a:ext cx="158841" cy="129337"/>
            </a:xfrm>
            <a:custGeom>
              <a:avLst/>
              <a:gdLst/>
              <a:ahLst/>
              <a:cxnLst/>
              <a:rect l="0" t="0" r="0" b="0"/>
              <a:pathLst>
                <a:path w="158841" h="129337">
                  <a:moveTo>
                    <a:pt x="29300" y="0"/>
                  </a:moveTo>
                  <a:lnTo>
                    <a:pt x="21993" y="0"/>
                  </a:lnTo>
                  <a:lnTo>
                    <a:pt x="19426" y="25176"/>
                  </a:lnTo>
                  <a:lnTo>
                    <a:pt x="9529" y="49411"/>
                  </a:lnTo>
                  <a:lnTo>
                    <a:pt x="1474" y="85680"/>
                  </a:lnTo>
                  <a:lnTo>
                    <a:pt x="0" y="96218"/>
                  </a:lnTo>
                  <a:lnTo>
                    <a:pt x="1602" y="104287"/>
                  </a:lnTo>
                  <a:lnTo>
                    <a:pt x="7264" y="113591"/>
                  </a:lnTo>
                  <a:lnTo>
                    <a:pt x="16762" y="124320"/>
                  </a:lnTo>
                  <a:lnTo>
                    <a:pt x="26267" y="127219"/>
                  </a:lnTo>
                  <a:lnTo>
                    <a:pt x="59513" y="129336"/>
                  </a:lnTo>
                  <a:lnTo>
                    <a:pt x="77199" y="127221"/>
                  </a:lnTo>
                  <a:lnTo>
                    <a:pt x="90382" y="122582"/>
                  </a:lnTo>
                  <a:lnTo>
                    <a:pt x="128217" y="97212"/>
                  </a:lnTo>
                  <a:lnTo>
                    <a:pt x="141300" y="83272"/>
                  </a:lnTo>
                  <a:lnTo>
                    <a:pt x="153306" y="63391"/>
                  </a:lnTo>
                  <a:lnTo>
                    <a:pt x="157747" y="44005"/>
                  </a:lnTo>
                  <a:lnTo>
                    <a:pt x="15884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265"/>
            <p:cNvSpPr/>
            <p:nvPr/>
          </p:nvSpPr>
          <p:spPr>
            <a:xfrm>
              <a:off x="4596589" y="3581713"/>
              <a:ext cx="127812" cy="182568"/>
            </a:xfrm>
            <a:custGeom>
              <a:avLst/>
              <a:gdLst/>
              <a:ahLst/>
              <a:cxnLst/>
              <a:rect l="0" t="0" r="0" b="0"/>
              <a:pathLst>
                <a:path w="127812" h="182568">
                  <a:moveTo>
                    <a:pt x="127811" y="7306"/>
                  </a:moveTo>
                  <a:lnTo>
                    <a:pt x="123765" y="7306"/>
                  </a:lnTo>
                  <a:lnTo>
                    <a:pt x="119521" y="5049"/>
                  </a:lnTo>
                  <a:lnTo>
                    <a:pt x="113944" y="746"/>
                  </a:lnTo>
                  <a:lnTo>
                    <a:pt x="108932" y="0"/>
                  </a:lnTo>
                  <a:lnTo>
                    <a:pt x="98040" y="3825"/>
                  </a:lnTo>
                  <a:lnTo>
                    <a:pt x="84426" y="13549"/>
                  </a:lnTo>
                  <a:lnTo>
                    <a:pt x="51450" y="47880"/>
                  </a:lnTo>
                  <a:lnTo>
                    <a:pt x="21799" y="83832"/>
                  </a:lnTo>
                  <a:lnTo>
                    <a:pt x="4108" y="121650"/>
                  </a:lnTo>
                  <a:lnTo>
                    <a:pt x="0" y="140434"/>
                  </a:lnTo>
                  <a:lnTo>
                    <a:pt x="1297" y="151423"/>
                  </a:lnTo>
                  <a:lnTo>
                    <a:pt x="2828" y="156724"/>
                  </a:lnTo>
                  <a:lnTo>
                    <a:pt x="9045" y="164872"/>
                  </a:lnTo>
                  <a:lnTo>
                    <a:pt x="18299" y="171316"/>
                  </a:lnTo>
                  <a:lnTo>
                    <a:pt x="36943" y="178857"/>
                  </a:lnTo>
                  <a:lnTo>
                    <a:pt x="72142" y="182078"/>
                  </a:lnTo>
                  <a:lnTo>
                    <a:pt x="107187" y="182470"/>
                  </a:lnTo>
                  <a:lnTo>
                    <a:pt x="120191" y="1825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266"/>
            <p:cNvSpPr/>
            <p:nvPr/>
          </p:nvSpPr>
          <p:spPr>
            <a:xfrm>
              <a:off x="4389706" y="3581400"/>
              <a:ext cx="174675" cy="182194"/>
            </a:xfrm>
            <a:custGeom>
              <a:avLst/>
              <a:gdLst/>
              <a:ahLst/>
              <a:cxnLst/>
              <a:rect l="0" t="0" r="0" b="0"/>
              <a:pathLst>
                <a:path w="174675" h="182194">
                  <a:moveTo>
                    <a:pt x="136574" y="0"/>
                  </a:moveTo>
                  <a:lnTo>
                    <a:pt x="128483" y="0"/>
                  </a:lnTo>
                  <a:lnTo>
                    <a:pt x="122253" y="2257"/>
                  </a:lnTo>
                  <a:lnTo>
                    <a:pt x="88956" y="21957"/>
                  </a:lnTo>
                  <a:lnTo>
                    <a:pt x="51528" y="54988"/>
                  </a:lnTo>
                  <a:lnTo>
                    <a:pt x="22781" y="91656"/>
                  </a:lnTo>
                  <a:lnTo>
                    <a:pt x="6099" y="117917"/>
                  </a:lnTo>
                  <a:lnTo>
                    <a:pt x="1394" y="134186"/>
                  </a:lnTo>
                  <a:lnTo>
                    <a:pt x="0" y="149731"/>
                  </a:lnTo>
                  <a:lnTo>
                    <a:pt x="1932" y="157705"/>
                  </a:lnTo>
                  <a:lnTo>
                    <a:pt x="3633" y="161016"/>
                  </a:lnTo>
                  <a:lnTo>
                    <a:pt x="10037" y="166954"/>
                  </a:lnTo>
                  <a:lnTo>
                    <a:pt x="31992" y="177664"/>
                  </a:lnTo>
                  <a:lnTo>
                    <a:pt x="68269" y="182193"/>
                  </a:lnTo>
                  <a:lnTo>
                    <a:pt x="102573" y="178699"/>
                  </a:lnTo>
                  <a:lnTo>
                    <a:pt x="136725" y="174245"/>
                  </a:lnTo>
                  <a:lnTo>
                    <a:pt x="174674"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267"/>
            <p:cNvSpPr/>
            <p:nvPr/>
          </p:nvSpPr>
          <p:spPr>
            <a:xfrm>
              <a:off x="4123071" y="3627119"/>
              <a:ext cx="180488" cy="162882"/>
            </a:xfrm>
            <a:custGeom>
              <a:avLst/>
              <a:gdLst/>
              <a:ahLst/>
              <a:cxnLst/>
              <a:rect l="0" t="0" r="0" b="0"/>
              <a:pathLst>
                <a:path w="180488" h="162882">
                  <a:moveTo>
                    <a:pt x="22209" y="15240"/>
                  </a:moveTo>
                  <a:lnTo>
                    <a:pt x="22209" y="19285"/>
                  </a:lnTo>
                  <a:lnTo>
                    <a:pt x="19951" y="23529"/>
                  </a:lnTo>
                  <a:lnTo>
                    <a:pt x="16125" y="29931"/>
                  </a:lnTo>
                  <a:lnTo>
                    <a:pt x="4297" y="61891"/>
                  </a:lnTo>
                  <a:lnTo>
                    <a:pt x="0" y="96925"/>
                  </a:lnTo>
                  <a:lnTo>
                    <a:pt x="281" y="129416"/>
                  </a:lnTo>
                  <a:lnTo>
                    <a:pt x="3432" y="141056"/>
                  </a:lnTo>
                  <a:lnTo>
                    <a:pt x="9912" y="149616"/>
                  </a:lnTo>
                  <a:lnTo>
                    <a:pt x="27870" y="162010"/>
                  </a:lnTo>
                  <a:lnTo>
                    <a:pt x="39965" y="162881"/>
                  </a:lnTo>
                  <a:lnTo>
                    <a:pt x="75880" y="154314"/>
                  </a:lnTo>
                  <a:lnTo>
                    <a:pt x="98507" y="145442"/>
                  </a:lnTo>
                  <a:lnTo>
                    <a:pt x="132476" y="117429"/>
                  </a:lnTo>
                  <a:lnTo>
                    <a:pt x="166833" y="79852"/>
                  </a:lnTo>
                  <a:lnTo>
                    <a:pt x="178309" y="53403"/>
                  </a:lnTo>
                  <a:lnTo>
                    <a:pt x="180487" y="41797"/>
                  </a:lnTo>
                  <a:lnTo>
                    <a:pt x="179197" y="33252"/>
                  </a:lnTo>
                  <a:lnTo>
                    <a:pt x="167027" y="4201"/>
                  </a:lnTo>
                  <a:lnTo>
                    <a:pt x="165321" y="2802"/>
                  </a:lnTo>
                  <a:lnTo>
                    <a:pt x="15936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268"/>
            <p:cNvSpPr/>
            <p:nvPr/>
          </p:nvSpPr>
          <p:spPr>
            <a:xfrm>
              <a:off x="3810000" y="3489959"/>
              <a:ext cx="213360" cy="319576"/>
            </a:xfrm>
            <a:custGeom>
              <a:avLst/>
              <a:gdLst/>
              <a:ahLst/>
              <a:cxnLst/>
              <a:rect l="0" t="0" r="0" b="0"/>
              <a:pathLst>
                <a:path w="213360" h="319576">
                  <a:moveTo>
                    <a:pt x="213359" y="0"/>
                  </a:moveTo>
                  <a:lnTo>
                    <a:pt x="194279" y="847"/>
                  </a:lnTo>
                  <a:lnTo>
                    <a:pt x="170487" y="6032"/>
                  </a:lnTo>
                  <a:lnTo>
                    <a:pt x="133677" y="11352"/>
                  </a:lnTo>
                  <a:lnTo>
                    <a:pt x="103860" y="22179"/>
                  </a:lnTo>
                  <a:lnTo>
                    <a:pt x="73577" y="36111"/>
                  </a:lnTo>
                  <a:lnTo>
                    <a:pt x="39933" y="55989"/>
                  </a:lnTo>
                  <a:lnTo>
                    <a:pt x="22462" y="71153"/>
                  </a:lnTo>
                  <a:lnTo>
                    <a:pt x="12393" y="85523"/>
                  </a:lnTo>
                  <a:lnTo>
                    <a:pt x="9742" y="92480"/>
                  </a:lnTo>
                  <a:lnTo>
                    <a:pt x="10821" y="100651"/>
                  </a:lnTo>
                  <a:lnTo>
                    <a:pt x="12293" y="105201"/>
                  </a:lnTo>
                  <a:lnTo>
                    <a:pt x="20704" y="114772"/>
                  </a:lnTo>
                  <a:lnTo>
                    <a:pt x="39718" y="127422"/>
                  </a:lnTo>
                  <a:lnTo>
                    <a:pt x="77259" y="147198"/>
                  </a:lnTo>
                  <a:lnTo>
                    <a:pt x="115010" y="161752"/>
                  </a:lnTo>
                  <a:lnTo>
                    <a:pt x="144990" y="175773"/>
                  </a:lnTo>
                  <a:lnTo>
                    <a:pt x="181416" y="195682"/>
                  </a:lnTo>
                  <a:lnTo>
                    <a:pt x="192954" y="208043"/>
                  </a:lnTo>
                  <a:lnTo>
                    <a:pt x="209293" y="238060"/>
                  </a:lnTo>
                  <a:lnTo>
                    <a:pt x="211552" y="248609"/>
                  </a:lnTo>
                  <a:lnTo>
                    <a:pt x="210461" y="253793"/>
                  </a:lnTo>
                  <a:lnTo>
                    <a:pt x="204734" y="264068"/>
                  </a:lnTo>
                  <a:lnTo>
                    <a:pt x="181176" y="288852"/>
                  </a:lnTo>
                  <a:lnTo>
                    <a:pt x="158668" y="300546"/>
                  </a:lnTo>
                  <a:lnTo>
                    <a:pt x="121151" y="312081"/>
                  </a:lnTo>
                  <a:lnTo>
                    <a:pt x="91212" y="317683"/>
                  </a:lnTo>
                  <a:lnTo>
                    <a:pt x="54800" y="319575"/>
                  </a:lnTo>
                  <a:lnTo>
                    <a:pt x="19948" y="313948"/>
                  </a:lnTo>
                  <a:lnTo>
                    <a:pt x="0"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115"/>
          <p:cNvGrpSpPr/>
          <p:nvPr/>
        </p:nvGrpSpPr>
        <p:grpSpPr>
          <a:xfrm>
            <a:off x="7543827" y="3345180"/>
            <a:ext cx="1823489" cy="1114536"/>
            <a:chOff x="7543827" y="3345180"/>
            <a:chExt cx="1823489" cy="1114536"/>
          </a:xfrm>
        </p:grpSpPr>
        <p:sp>
          <p:nvSpPr>
            <p:cNvPr id="63" name="SMARTInkShape-1269"/>
            <p:cNvSpPr/>
            <p:nvPr/>
          </p:nvSpPr>
          <p:spPr>
            <a:xfrm>
              <a:off x="8625839" y="3413759"/>
              <a:ext cx="182208" cy="188570"/>
            </a:xfrm>
            <a:custGeom>
              <a:avLst/>
              <a:gdLst/>
              <a:ahLst/>
              <a:cxnLst/>
              <a:rect l="0" t="0" r="0" b="0"/>
              <a:pathLst>
                <a:path w="182208" h="188570">
                  <a:moveTo>
                    <a:pt x="152400" y="0"/>
                  </a:moveTo>
                  <a:lnTo>
                    <a:pt x="141049" y="0"/>
                  </a:lnTo>
                  <a:lnTo>
                    <a:pt x="106435" y="9408"/>
                  </a:lnTo>
                  <a:lnTo>
                    <a:pt x="69242" y="24496"/>
                  </a:lnTo>
                  <a:lnTo>
                    <a:pt x="66483" y="26491"/>
                  </a:lnTo>
                  <a:lnTo>
                    <a:pt x="63415" y="30965"/>
                  </a:lnTo>
                  <a:lnTo>
                    <a:pt x="61688" y="38244"/>
                  </a:lnTo>
                  <a:lnTo>
                    <a:pt x="61445" y="40736"/>
                  </a:lnTo>
                  <a:lnTo>
                    <a:pt x="63433" y="45763"/>
                  </a:lnTo>
                  <a:lnTo>
                    <a:pt x="65149" y="48289"/>
                  </a:lnTo>
                  <a:lnTo>
                    <a:pt x="67986" y="49972"/>
                  </a:lnTo>
                  <a:lnTo>
                    <a:pt x="95221" y="59975"/>
                  </a:lnTo>
                  <a:lnTo>
                    <a:pt x="131409" y="81483"/>
                  </a:lnTo>
                  <a:lnTo>
                    <a:pt x="154525" y="97344"/>
                  </a:lnTo>
                  <a:lnTo>
                    <a:pt x="166892" y="104225"/>
                  </a:lnTo>
                  <a:lnTo>
                    <a:pt x="175210" y="112927"/>
                  </a:lnTo>
                  <a:lnTo>
                    <a:pt x="179471" y="124697"/>
                  </a:lnTo>
                  <a:lnTo>
                    <a:pt x="182207" y="144859"/>
                  </a:lnTo>
                  <a:lnTo>
                    <a:pt x="179891" y="149066"/>
                  </a:lnTo>
                  <a:lnTo>
                    <a:pt x="155049" y="172950"/>
                  </a:lnTo>
                  <a:lnTo>
                    <a:pt x="135688" y="183983"/>
                  </a:lnTo>
                  <a:lnTo>
                    <a:pt x="113863" y="188569"/>
                  </a:lnTo>
                  <a:lnTo>
                    <a:pt x="82041" y="184036"/>
                  </a:lnTo>
                  <a:lnTo>
                    <a:pt x="48768" y="177390"/>
                  </a:lnTo>
                  <a:lnTo>
                    <a:pt x="10888" y="169817"/>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270"/>
            <p:cNvSpPr/>
            <p:nvPr/>
          </p:nvSpPr>
          <p:spPr>
            <a:xfrm>
              <a:off x="8397581" y="3372934"/>
              <a:ext cx="144439" cy="193226"/>
            </a:xfrm>
            <a:custGeom>
              <a:avLst/>
              <a:gdLst/>
              <a:ahLst/>
              <a:cxnLst/>
              <a:rect l="0" t="0" r="0" b="0"/>
              <a:pathLst>
                <a:path w="144439" h="193226">
                  <a:moveTo>
                    <a:pt x="14899" y="17966"/>
                  </a:moveTo>
                  <a:lnTo>
                    <a:pt x="15745" y="37047"/>
                  </a:lnTo>
                  <a:lnTo>
                    <a:pt x="21460" y="65362"/>
                  </a:lnTo>
                  <a:lnTo>
                    <a:pt x="16348" y="102006"/>
                  </a:lnTo>
                  <a:lnTo>
                    <a:pt x="12768" y="139236"/>
                  </a:lnTo>
                  <a:lnTo>
                    <a:pt x="8905" y="154933"/>
                  </a:lnTo>
                  <a:lnTo>
                    <a:pt x="7155" y="164353"/>
                  </a:lnTo>
                  <a:lnTo>
                    <a:pt x="0" y="177404"/>
                  </a:lnTo>
                  <a:lnTo>
                    <a:pt x="3805" y="173768"/>
                  </a:lnTo>
                  <a:lnTo>
                    <a:pt x="5735" y="167362"/>
                  </a:lnTo>
                  <a:lnTo>
                    <a:pt x="9079" y="154235"/>
                  </a:lnTo>
                  <a:lnTo>
                    <a:pt x="21062" y="122678"/>
                  </a:lnTo>
                  <a:lnTo>
                    <a:pt x="36217" y="87913"/>
                  </a:lnTo>
                  <a:lnTo>
                    <a:pt x="47613" y="52291"/>
                  </a:lnTo>
                  <a:lnTo>
                    <a:pt x="58865" y="20418"/>
                  </a:lnTo>
                  <a:lnTo>
                    <a:pt x="77331" y="1177"/>
                  </a:lnTo>
                  <a:lnTo>
                    <a:pt x="80227" y="0"/>
                  </a:lnTo>
                  <a:lnTo>
                    <a:pt x="83004" y="62"/>
                  </a:lnTo>
                  <a:lnTo>
                    <a:pt x="88348" y="2388"/>
                  </a:lnTo>
                  <a:lnTo>
                    <a:pt x="101232" y="13176"/>
                  </a:lnTo>
                  <a:lnTo>
                    <a:pt x="104069" y="22610"/>
                  </a:lnTo>
                  <a:lnTo>
                    <a:pt x="107023" y="35270"/>
                  </a:lnTo>
                  <a:lnTo>
                    <a:pt x="116514" y="57524"/>
                  </a:lnTo>
                  <a:lnTo>
                    <a:pt x="122836" y="94955"/>
                  </a:lnTo>
                  <a:lnTo>
                    <a:pt x="127942" y="130916"/>
                  </a:lnTo>
                  <a:lnTo>
                    <a:pt x="129033" y="167930"/>
                  </a:lnTo>
                  <a:lnTo>
                    <a:pt x="129166" y="186159"/>
                  </a:lnTo>
                  <a:lnTo>
                    <a:pt x="130024" y="188515"/>
                  </a:lnTo>
                  <a:lnTo>
                    <a:pt x="131441" y="190085"/>
                  </a:lnTo>
                  <a:lnTo>
                    <a:pt x="135276" y="191830"/>
                  </a:lnTo>
                  <a:lnTo>
                    <a:pt x="144438" y="193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271"/>
            <p:cNvSpPr/>
            <p:nvPr/>
          </p:nvSpPr>
          <p:spPr>
            <a:xfrm>
              <a:off x="8298180" y="334518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272"/>
            <p:cNvSpPr/>
            <p:nvPr/>
          </p:nvSpPr>
          <p:spPr>
            <a:xfrm>
              <a:off x="8282939" y="3474719"/>
              <a:ext cx="15242" cy="114301"/>
            </a:xfrm>
            <a:custGeom>
              <a:avLst/>
              <a:gdLst/>
              <a:ahLst/>
              <a:cxnLst/>
              <a:rect l="0" t="0" r="0" b="0"/>
              <a:pathLst>
                <a:path w="15242" h="114301">
                  <a:moveTo>
                    <a:pt x="15241" y="0"/>
                  </a:moveTo>
                  <a:lnTo>
                    <a:pt x="11195" y="0"/>
                  </a:lnTo>
                  <a:lnTo>
                    <a:pt x="10004" y="847"/>
                  </a:lnTo>
                  <a:lnTo>
                    <a:pt x="9209" y="2258"/>
                  </a:lnTo>
                  <a:lnTo>
                    <a:pt x="7934" y="10607"/>
                  </a:lnTo>
                  <a:lnTo>
                    <a:pt x="7639" y="47048"/>
                  </a:lnTo>
                  <a:lnTo>
                    <a:pt x="6779" y="68127"/>
                  </a:lnTo>
                  <a:lnTo>
                    <a:pt x="472" y="104247"/>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273"/>
            <p:cNvSpPr/>
            <p:nvPr/>
          </p:nvSpPr>
          <p:spPr>
            <a:xfrm>
              <a:off x="8069580" y="3444240"/>
              <a:ext cx="114301" cy="114301"/>
            </a:xfrm>
            <a:custGeom>
              <a:avLst/>
              <a:gdLst/>
              <a:ahLst/>
              <a:cxnLst/>
              <a:rect l="0" t="0" r="0" b="0"/>
              <a:pathLst>
                <a:path w="114301" h="114301">
                  <a:moveTo>
                    <a:pt x="0" y="0"/>
                  </a:moveTo>
                  <a:lnTo>
                    <a:pt x="0" y="11351"/>
                  </a:lnTo>
                  <a:lnTo>
                    <a:pt x="10605" y="36110"/>
                  </a:lnTo>
                  <a:lnTo>
                    <a:pt x="36044" y="72649"/>
                  </a:lnTo>
                  <a:lnTo>
                    <a:pt x="56823" y="92933"/>
                  </a:lnTo>
                  <a:lnTo>
                    <a:pt x="76384" y="102230"/>
                  </a:lnTo>
                  <a:lnTo>
                    <a:pt x="96337" y="108058"/>
                  </a:lnTo>
                  <a:lnTo>
                    <a:pt x="102929" y="111525"/>
                  </a:lnTo>
                  <a:lnTo>
                    <a:pt x="11430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274"/>
            <p:cNvSpPr/>
            <p:nvPr/>
          </p:nvSpPr>
          <p:spPr>
            <a:xfrm>
              <a:off x="8039100" y="3444240"/>
              <a:ext cx="114301" cy="158031"/>
            </a:xfrm>
            <a:custGeom>
              <a:avLst/>
              <a:gdLst/>
              <a:ahLst/>
              <a:cxnLst/>
              <a:rect l="0" t="0" r="0" b="0"/>
              <a:pathLst>
                <a:path w="114301" h="158031">
                  <a:moveTo>
                    <a:pt x="114300" y="0"/>
                  </a:moveTo>
                  <a:lnTo>
                    <a:pt x="114300" y="6560"/>
                  </a:lnTo>
                  <a:lnTo>
                    <a:pt x="100455" y="33552"/>
                  </a:lnTo>
                  <a:lnTo>
                    <a:pt x="85350" y="55702"/>
                  </a:lnTo>
                  <a:lnTo>
                    <a:pt x="65237" y="91751"/>
                  </a:lnTo>
                  <a:lnTo>
                    <a:pt x="40533" y="125535"/>
                  </a:lnTo>
                  <a:lnTo>
                    <a:pt x="9568" y="158030"/>
                  </a:lnTo>
                  <a:lnTo>
                    <a:pt x="8072" y="157847"/>
                  </a:lnTo>
                  <a:lnTo>
                    <a:pt x="1230" y="153284"/>
                  </a:lnTo>
                  <a:lnTo>
                    <a:pt x="546" y="150535"/>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275"/>
            <p:cNvSpPr/>
            <p:nvPr/>
          </p:nvSpPr>
          <p:spPr>
            <a:xfrm>
              <a:off x="7811049" y="3482340"/>
              <a:ext cx="166562" cy="136674"/>
            </a:xfrm>
            <a:custGeom>
              <a:avLst/>
              <a:gdLst/>
              <a:ahLst/>
              <a:cxnLst/>
              <a:rect l="0" t="0" r="0" b="0"/>
              <a:pathLst>
                <a:path w="166562" h="136674">
                  <a:moveTo>
                    <a:pt x="98511" y="0"/>
                  </a:moveTo>
                  <a:lnTo>
                    <a:pt x="87904" y="0"/>
                  </a:lnTo>
                  <a:lnTo>
                    <a:pt x="76554" y="4045"/>
                  </a:lnTo>
                  <a:lnTo>
                    <a:pt x="39734" y="29484"/>
                  </a:lnTo>
                  <a:lnTo>
                    <a:pt x="16140" y="62600"/>
                  </a:lnTo>
                  <a:lnTo>
                    <a:pt x="3625" y="85680"/>
                  </a:lnTo>
                  <a:lnTo>
                    <a:pt x="0" y="111670"/>
                  </a:lnTo>
                  <a:lnTo>
                    <a:pt x="1953" y="119622"/>
                  </a:lnTo>
                  <a:lnTo>
                    <a:pt x="3658" y="122928"/>
                  </a:lnTo>
                  <a:lnTo>
                    <a:pt x="10070" y="128858"/>
                  </a:lnTo>
                  <a:lnTo>
                    <a:pt x="14150" y="131626"/>
                  </a:lnTo>
                  <a:lnTo>
                    <a:pt x="32028" y="135520"/>
                  </a:lnTo>
                  <a:lnTo>
                    <a:pt x="53412" y="136673"/>
                  </a:lnTo>
                  <a:lnTo>
                    <a:pt x="83925" y="128925"/>
                  </a:lnTo>
                  <a:lnTo>
                    <a:pt x="119995" y="117220"/>
                  </a:lnTo>
                  <a:lnTo>
                    <a:pt x="147063" y="106755"/>
                  </a:lnTo>
                  <a:lnTo>
                    <a:pt x="154802" y="100786"/>
                  </a:lnTo>
                  <a:lnTo>
                    <a:pt x="161065" y="92489"/>
                  </a:lnTo>
                  <a:lnTo>
                    <a:pt x="164413" y="83157"/>
                  </a:lnTo>
                  <a:lnTo>
                    <a:pt x="166561" y="63369"/>
                  </a:lnTo>
                  <a:lnTo>
                    <a:pt x="162889" y="44176"/>
                  </a:lnTo>
                  <a:lnTo>
                    <a:pt x="156474" y="34309"/>
                  </a:lnTo>
                  <a:lnTo>
                    <a:pt x="119970" y="5146"/>
                  </a:lnTo>
                  <a:lnTo>
                    <a:pt x="114256" y="2287"/>
                  </a:lnTo>
                  <a:lnTo>
                    <a:pt x="1061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276"/>
            <p:cNvSpPr/>
            <p:nvPr/>
          </p:nvSpPr>
          <p:spPr>
            <a:xfrm>
              <a:off x="7543827" y="3512819"/>
              <a:ext cx="213334" cy="30482"/>
            </a:xfrm>
            <a:custGeom>
              <a:avLst/>
              <a:gdLst/>
              <a:ahLst/>
              <a:cxnLst/>
              <a:rect l="0" t="0" r="0" b="0"/>
              <a:pathLst>
                <a:path w="213334" h="30482">
                  <a:moveTo>
                    <a:pt x="7592" y="30481"/>
                  </a:moveTo>
                  <a:lnTo>
                    <a:pt x="0" y="30481"/>
                  </a:lnTo>
                  <a:lnTo>
                    <a:pt x="32899" y="29634"/>
                  </a:lnTo>
                  <a:lnTo>
                    <a:pt x="60716" y="25244"/>
                  </a:lnTo>
                  <a:lnTo>
                    <a:pt x="94547" y="22720"/>
                  </a:lnTo>
                  <a:lnTo>
                    <a:pt x="127242" y="16986"/>
                  </a:lnTo>
                  <a:lnTo>
                    <a:pt x="161672" y="10772"/>
                  </a:lnTo>
                  <a:lnTo>
                    <a:pt x="194661" y="5985"/>
                  </a:lnTo>
                  <a:lnTo>
                    <a:pt x="21333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277"/>
            <p:cNvSpPr/>
            <p:nvPr/>
          </p:nvSpPr>
          <p:spPr>
            <a:xfrm>
              <a:off x="7582958" y="3406140"/>
              <a:ext cx="27689" cy="251461"/>
            </a:xfrm>
            <a:custGeom>
              <a:avLst/>
              <a:gdLst/>
              <a:ahLst/>
              <a:cxnLst/>
              <a:rect l="0" t="0" r="0" b="0"/>
              <a:pathLst>
                <a:path w="27689" h="251461">
                  <a:moveTo>
                    <a:pt x="6561" y="0"/>
                  </a:moveTo>
                  <a:lnTo>
                    <a:pt x="2516" y="0"/>
                  </a:lnTo>
                  <a:lnTo>
                    <a:pt x="1324" y="846"/>
                  </a:lnTo>
                  <a:lnTo>
                    <a:pt x="530" y="2257"/>
                  </a:lnTo>
                  <a:lnTo>
                    <a:pt x="0" y="4045"/>
                  </a:lnTo>
                  <a:lnTo>
                    <a:pt x="6185" y="10546"/>
                  </a:lnTo>
                  <a:lnTo>
                    <a:pt x="11390" y="14651"/>
                  </a:lnTo>
                  <a:lnTo>
                    <a:pt x="17174" y="23727"/>
                  </a:lnTo>
                  <a:lnTo>
                    <a:pt x="26430" y="55304"/>
                  </a:lnTo>
                  <a:lnTo>
                    <a:pt x="27688" y="83461"/>
                  </a:lnTo>
                  <a:lnTo>
                    <a:pt x="23922" y="118239"/>
                  </a:lnTo>
                  <a:lnTo>
                    <a:pt x="21584" y="154507"/>
                  </a:lnTo>
                  <a:lnTo>
                    <a:pt x="16751" y="186232"/>
                  </a:lnTo>
                  <a:lnTo>
                    <a:pt x="14520" y="223993"/>
                  </a:lnTo>
                  <a:lnTo>
                    <a:pt x="14181"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278"/>
            <p:cNvSpPr/>
            <p:nvPr/>
          </p:nvSpPr>
          <p:spPr>
            <a:xfrm>
              <a:off x="9128760" y="4160996"/>
              <a:ext cx="238556" cy="298720"/>
            </a:xfrm>
            <a:custGeom>
              <a:avLst/>
              <a:gdLst/>
              <a:ahLst/>
              <a:cxnLst/>
              <a:rect l="0" t="0" r="0" b="0"/>
              <a:pathLst>
                <a:path w="238556" h="298720">
                  <a:moveTo>
                    <a:pt x="205740" y="83344"/>
                  </a:moveTo>
                  <a:lnTo>
                    <a:pt x="209784" y="79299"/>
                  </a:lnTo>
                  <a:lnTo>
                    <a:pt x="211771" y="75055"/>
                  </a:lnTo>
                  <a:lnTo>
                    <a:pt x="213046" y="61386"/>
                  </a:lnTo>
                  <a:lnTo>
                    <a:pt x="209221" y="47299"/>
                  </a:lnTo>
                  <a:lnTo>
                    <a:pt x="202726" y="36445"/>
                  </a:lnTo>
                  <a:lnTo>
                    <a:pt x="191394" y="23822"/>
                  </a:lnTo>
                  <a:lnTo>
                    <a:pt x="173267" y="13402"/>
                  </a:lnTo>
                  <a:lnTo>
                    <a:pt x="144386" y="3143"/>
                  </a:lnTo>
                  <a:lnTo>
                    <a:pt x="110673" y="0"/>
                  </a:lnTo>
                  <a:lnTo>
                    <a:pt x="94410" y="3710"/>
                  </a:lnTo>
                  <a:lnTo>
                    <a:pt x="86268" y="10133"/>
                  </a:lnTo>
                  <a:lnTo>
                    <a:pt x="80674" y="18632"/>
                  </a:lnTo>
                  <a:lnTo>
                    <a:pt x="78188" y="28054"/>
                  </a:lnTo>
                  <a:lnTo>
                    <a:pt x="81599" y="40144"/>
                  </a:lnTo>
                  <a:lnTo>
                    <a:pt x="103157" y="76055"/>
                  </a:lnTo>
                  <a:lnTo>
                    <a:pt x="130349" y="108527"/>
                  </a:lnTo>
                  <a:lnTo>
                    <a:pt x="152639" y="137372"/>
                  </a:lnTo>
                  <a:lnTo>
                    <a:pt x="177589" y="167367"/>
                  </a:lnTo>
                  <a:lnTo>
                    <a:pt x="201913" y="197704"/>
                  </a:lnTo>
                  <a:lnTo>
                    <a:pt x="219846" y="228141"/>
                  </a:lnTo>
                  <a:lnTo>
                    <a:pt x="237031" y="260677"/>
                  </a:lnTo>
                  <a:lnTo>
                    <a:pt x="238555" y="272507"/>
                  </a:lnTo>
                  <a:lnTo>
                    <a:pt x="237776" y="278033"/>
                  </a:lnTo>
                  <a:lnTo>
                    <a:pt x="235564" y="282563"/>
                  </a:lnTo>
                  <a:lnTo>
                    <a:pt x="228591" y="289854"/>
                  </a:lnTo>
                  <a:lnTo>
                    <a:pt x="207054" y="298719"/>
                  </a:lnTo>
                  <a:lnTo>
                    <a:pt x="175179" y="298618"/>
                  </a:lnTo>
                  <a:lnTo>
                    <a:pt x="138923" y="293225"/>
                  </a:lnTo>
                  <a:lnTo>
                    <a:pt x="109438" y="286409"/>
                  </a:lnTo>
                  <a:lnTo>
                    <a:pt x="78272" y="277735"/>
                  </a:lnTo>
                  <a:lnTo>
                    <a:pt x="50309" y="268235"/>
                  </a:lnTo>
                  <a:lnTo>
                    <a:pt x="12571" y="250033"/>
                  </a:lnTo>
                  <a:lnTo>
                    <a:pt x="0" y="2433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279"/>
            <p:cNvSpPr/>
            <p:nvPr/>
          </p:nvSpPr>
          <p:spPr>
            <a:xfrm>
              <a:off x="8894631" y="4141716"/>
              <a:ext cx="206922" cy="209304"/>
            </a:xfrm>
            <a:custGeom>
              <a:avLst/>
              <a:gdLst/>
              <a:ahLst/>
              <a:cxnLst/>
              <a:rect l="0" t="0" r="0" b="0"/>
              <a:pathLst>
                <a:path w="206922" h="209304">
                  <a:moveTo>
                    <a:pt x="43629" y="41664"/>
                  </a:moveTo>
                  <a:lnTo>
                    <a:pt x="48019" y="41664"/>
                  </a:lnTo>
                  <a:lnTo>
                    <a:pt x="43694" y="41664"/>
                  </a:lnTo>
                  <a:lnTo>
                    <a:pt x="43648" y="45709"/>
                  </a:lnTo>
                  <a:lnTo>
                    <a:pt x="45895" y="49952"/>
                  </a:lnTo>
                  <a:lnTo>
                    <a:pt x="58281" y="63621"/>
                  </a:lnTo>
                  <a:lnTo>
                    <a:pt x="69614" y="68356"/>
                  </a:lnTo>
                  <a:lnTo>
                    <a:pt x="106451" y="77843"/>
                  </a:lnTo>
                  <a:lnTo>
                    <a:pt x="120657" y="78063"/>
                  </a:lnTo>
                  <a:lnTo>
                    <a:pt x="158038" y="73090"/>
                  </a:lnTo>
                  <a:lnTo>
                    <a:pt x="170959" y="68049"/>
                  </a:lnTo>
                  <a:lnTo>
                    <a:pt x="189007" y="55060"/>
                  </a:lnTo>
                  <a:lnTo>
                    <a:pt x="203393" y="33467"/>
                  </a:lnTo>
                  <a:lnTo>
                    <a:pt x="206018" y="28579"/>
                  </a:lnTo>
                  <a:lnTo>
                    <a:pt x="206921" y="24474"/>
                  </a:lnTo>
                  <a:lnTo>
                    <a:pt x="206677" y="20891"/>
                  </a:lnTo>
                  <a:lnTo>
                    <a:pt x="204247" y="9056"/>
                  </a:lnTo>
                  <a:lnTo>
                    <a:pt x="202354" y="7225"/>
                  </a:lnTo>
                  <a:lnTo>
                    <a:pt x="178444" y="0"/>
                  </a:lnTo>
                  <a:lnTo>
                    <a:pt x="164507" y="4"/>
                  </a:lnTo>
                  <a:lnTo>
                    <a:pt x="127312" y="9178"/>
                  </a:lnTo>
                  <a:lnTo>
                    <a:pt x="103701" y="18115"/>
                  </a:lnTo>
                  <a:lnTo>
                    <a:pt x="68069" y="43033"/>
                  </a:lnTo>
                  <a:lnTo>
                    <a:pt x="36321" y="72414"/>
                  </a:lnTo>
                  <a:lnTo>
                    <a:pt x="12521" y="102677"/>
                  </a:lnTo>
                  <a:lnTo>
                    <a:pt x="2615" y="125499"/>
                  </a:lnTo>
                  <a:lnTo>
                    <a:pt x="0" y="140731"/>
                  </a:lnTo>
                  <a:lnTo>
                    <a:pt x="1096" y="153709"/>
                  </a:lnTo>
                  <a:lnTo>
                    <a:pt x="8698" y="175838"/>
                  </a:lnTo>
                  <a:lnTo>
                    <a:pt x="15687" y="183988"/>
                  </a:lnTo>
                  <a:lnTo>
                    <a:pt x="25283" y="190432"/>
                  </a:lnTo>
                  <a:lnTo>
                    <a:pt x="56656" y="201468"/>
                  </a:lnTo>
                  <a:lnTo>
                    <a:pt x="89349" y="2093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280"/>
            <p:cNvSpPr/>
            <p:nvPr/>
          </p:nvSpPr>
          <p:spPr>
            <a:xfrm>
              <a:off x="8557624" y="4015740"/>
              <a:ext cx="231306" cy="297180"/>
            </a:xfrm>
            <a:custGeom>
              <a:avLst/>
              <a:gdLst/>
              <a:ahLst/>
              <a:cxnLst/>
              <a:rect l="0" t="0" r="0" b="0"/>
              <a:pathLst>
                <a:path w="231306" h="297180">
                  <a:moveTo>
                    <a:pt x="106315" y="0"/>
                  </a:moveTo>
                  <a:lnTo>
                    <a:pt x="106315" y="4045"/>
                  </a:lnTo>
                  <a:lnTo>
                    <a:pt x="104058" y="8288"/>
                  </a:lnTo>
                  <a:lnTo>
                    <a:pt x="102270" y="10605"/>
                  </a:lnTo>
                  <a:lnTo>
                    <a:pt x="100283" y="17695"/>
                  </a:lnTo>
                  <a:lnTo>
                    <a:pt x="96577" y="50450"/>
                  </a:lnTo>
                  <a:lnTo>
                    <a:pt x="88117" y="83249"/>
                  </a:lnTo>
                  <a:lnTo>
                    <a:pt x="77446" y="120270"/>
                  </a:lnTo>
                  <a:lnTo>
                    <a:pt x="64648" y="150123"/>
                  </a:lnTo>
                  <a:lnTo>
                    <a:pt x="50131" y="179571"/>
                  </a:lnTo>
                  <a:lnTo>
                    <a:pt x="35105" y="203066"/>
                  </a:lnTo>
                  <a:lnTo>
                    <a:pt x="9203" y="226792"/>
                  </a:lnTo>
                  <a:lnTo>
                    <a:pt x="5864" y="227796"/>
                  </a:lnTo>
                  <a:lnTo>
                    <a:pt x="866" y="228441"/>
                  </a:lnTo>
                  <a:lnTo>
                    <a:pt x="455" y="227647"/>
                  </a:lnTo>
                  <a:lnTo>
                    <a:pt x="0" y="224507"/>
                  </a:lnTo>
                  <a:lnTo>
                    <a:pt x="2055" y="220290"/>
                  </a:lnTo>
                  <a:lnTo>
                    <a:pt x="10273" y="206638"/>
                  </a:lnTo>
                  <a:lnTo>
                    <a:pt x="21743" y="176315"/>
                  </a:lnTo>
                  <a:lnTo>
                    <a:pt x="48970" y="142730"/>
                  </a:lnTo>
                  <a:lnTo>
                    <a:pt x="76906" y="113692"/>
                  </a:lnTo>
                  <a:lnTo>
                    <a:pt x="106633" y="88155"/>
                  </a:lnTo>
                  <a:lnTo>
                    <a:pt x="142973" y="68401"/>
                  </a:lnTo>
                  <a:lnTo>
                    <a:pt x="166848" y="59119"/>
                  </a:lnTo>
                  <a:lnTo>
                    <a:pt x="182325" y="58166"/>
                  </a:lnTo>
                  <a:lnTo>
                    <a:pt x="195978" y="60565"/>
                  </a:lnTo>
                  <a:lnTo>
                    <a:pt x="204868" y="64453"/>
                  </a:lnTo>
                  <a:lnTo>
                    <a:pt x="211642" y="71261"/>
                  </a:lnTo>
                  <a:lnTo>
                    <a:pt x="222888" y="89429"/>
                  </a:lnTo>
                  <a:lnTo>
                    <a:pt x="230696" y="112387"/>
                  </a:lnTo>
                  <a:lnTo>
                    <a:pt x="231305" y="128689"/>
                  </a:lnTo>
                  <a:lnTo>
                    <a:pt x="228842" y="163897"/>
                  </a:lnTo>
                  <a:lnTo>
                    <a:pt x="220325" y="197481"/>
                  </a:lnTo>
                  <a:lnTo>
                    <a:pt x="197886" y="234588"/>
                  </a:lnTo>
                  <a:lnTo>
                    <a:pt x="180662" y="270060"/>
                  </a:lnTo>
                  <a:lnTo>
                    <a:pt x="172559" y="282465"/>
                  </a:lnTo>
                  <a:lnTo>
                    <a:pt x="171644" y="285676"/>
                  </a:lnTo>
                  <a:lnTo>
                    <a:pt x="171881" y="288664"/>
                  </a:lnTo>
                  <a:lnTo>
                    <a:pt x="172886" y="291502"/>
                  </a:lnTo>
                  <a:lnTo>
                    <a:pt x="174403" y="293395"/>
                  </a:lnTo>
                  <a:lnTo>
                    <a:pt x="182515"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281"/>
            <p:cNvSpPr/>
            <p:nvPr/>
          </p:nvSpPr>
          <p:spPr>
            <a:xfrm>
              <a:off x="8557260" y="3893819"/>
              <a:ext cx="22860" cy="1"/>
            </a:xfrm>
            <a:custGeom>
              <a:avLst/>
              <a:gdLst/>
              <a:ahLst/>
              <a:cxnLst/>
              <a:rect l="0" t="0" r="0" b="0"/>
              <a:pathLst>
                <a:path w="22860" h="1">
                  <a:moveTo>
                    <a:pt x="0" y="0"/>
                  </a:moveTo>
                  <a:lnTo>
                    <a:pt x="228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282"/>
            <p:cNvSpPr/>
            <p:nvPr/>
          </p:nvSpPr>
          <p:spPr>
            <a:xfrm>
              <a:off x="8404860" y="4023359"/>
              <a:ext cx="99060" cy="205742"/>
            </a:xfrm>
            <a:custGeom>
              <a:avLst/>
              <a:gdLst/>
              <a:ahLst/>
              <a:cxnLst/>
              <a:rect l="0" t="0" r="0" b="0"/>
              <a:pathLst>
                <a:path w="99060" h="205742">
                  <a:moveTo>
                    <a:pt x="99059" y="0"/>
                  </a:moveTo>
                  <a:lnTo>
                    <a:pt x="98213" y="33406"/>
                  </a:lnTo>
                  <a:lnTo>
                    <a:pt x="85215" y="70464"/>
                  </a:lnTo>
                  <a:lnTo>
                    <a:pt x="67852" y="107554"/>
                  </a:lnTo>
                  <a:lnTo>
                    <a:pt x="53124" y="137419"/>
                  </a:lnTo>
                  <a:lnTo>
                    <a:pt x="32976" y="173806"/>
                  </a:lnTo>
                  <a:lnTo>
                    <a:pt x="13538" y="197677"/>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283"/>
            <p:cNvSpPr/>
            <p:nvPr/>
          </p:nvSpPr>
          <p:spPr>
            <a:xfrm>
              <a:off x="8078258" y="3978852"/>
              <a:ext cx="264700" cy="204203"/>
            </a:xfrm>
            <a:custGeom>
              <a:avLst/>
              <a:gdLst/>
              <a:ahLst/>
              <a:cxnLst/>
              <a:rect l="0" t="0" r="0" b="0"/>
              <a:pathLst>
                <a:path w="264700" h="204203">
                  <a:moveTo>
                    <a:pt x="6561" y="67367"/>
                  </a:moveTo>
                  <a:lnTo>
                    <a:pt x="2516" y="63322"/>
                  </a:lnTo>
                  <a:lnTo>
                    <a:pt x="530" y="56821"/>
                  </a:lnTo>
                  <a:lnTo>
                    <a:pt x="0" y="52717"/>
                  </a:lnTo>
                  <a:lnTo>
                    <a:pt x="3301" y="38850"/>
                  </a:lnTo>
                  <a:lnTo>
                    <a:pt x="9641" y="28061"/>
                  </a:lnTo>
                  <a:lnTo>
                    <a:pt x="24971" y="15458"/>
                  </a:lnTo>
                  <a:lnTo>
                    <a:pt x="45601" y="5044"/>
                  </a:lnTo>
                  <a:lnTo>
                    <a:pt x="81411" y="23"/>
                  </a:lnTo>
                  <a:lnTo>
                    <a:pt x="111054" y="0"/>
                  </a:lnTo>
                  <a:lnTo>
                    <a:pt x="141286" y="4980"/>
                  </a:lnTo>
                  <a:lnTo>
                    <a:pt x="171692" y="12664"/>
                  </a:lnTo>
                  <a:lnTo>
                    <a:pt x="201304" y="25288"/>
                  </a:lnTo>
                  <a:lnTo>
                    <a:pt x="225694" y="40601"/>
                  </a:lnTo>
                  <a:lnTo>
                    <a:pt x="254904" y="75476"/>
                  </a:lnTo>
                  <a:lnTo>
                    <a:pt x="260869" y="90445"/>
                  </a:lnTo>
                  <a:lnTo>
                    <a:pt x="264699" y="120750"/>
                  </a:lnTo>
                  <a:lnTo>
                    <a:pt x="260707" y="135966"/>
                  </a:lnTo>
                  <a:lnTo>
                    <a:pt x="248939" y="156555"/>
                  </a:lnTo>
                  <a:lnTo>
                    <a:pt x="237898" y="167966"/>
                  </a:lnTo>
                  <a:lnTo>
                    <a:pt x="212642" y="183064"/>
                  </a:lnTo>
                  <a:lnTo>
                    <a:pt x="183710" y="193276"/>
                  </a:lnTo>
                  <a:lnTo>
                    <a:pt x="153689" y="200817"/>
                  </a:lnTo>
                  <a:lnTo>
                    <a:pt x="123345" y="203428"/>
                  </a:lnTo>
                  <a:lnTo>
                    <a:pt x="92905" y="204202"/>
                  </a:lnTo>
                  <a:lnTo>
                    <a:pt x="56793" y="202205"/>
                  </a:lnTo>
                  <a:lnTo>
                    <a:pt x="22197" y="191341"/>
                  </a:lnTo>
                  <a:lnTo>
                    <a:pt x="6561" y="189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284"/>
            <p:cNvSpPr/>
            <p:nvPr/>
          </p:nvSpPr>
          <p:spPr>
            <a:xfrm>
              <a:off x="7947660" y="4030980"/>
              <a:ext cx="129541" cy="327661"/>
            </a:xfrm>
            <a:custGeom>
              <a:avLst/>
              <a:gdLst/>
              <a:ahLst/>
              <a:cxnLst/>
              <a:rect l="0" t="0" r="0" b="0"/>
              <a:pathLst>
                <a:path w="129541" h="327661">
                  <a:moveTo>
                    <a:pt x="129540" y="0"/>
                  </a:moveTo>
                  <a:lnTo>
                    <a:pt x="128693" y="27338"/>
                  </a:lnTo>
                  <a:lnTo>
                    <a:pt x="121250" y="56482"/>
                  </a:lnTo>
                  <a:lnTo>
                    <a:pt x="114101" y="87008"/>
                  </a:lnTo>
                  <a:lnTo>
                    <a:pt x="104363" y="122864"/>
                  </a:lnTo>
                  <a:lnTo>
                    <a:pt x="95490" y="148586"/>
                  </a:lnTo>
                  <a:lnTo>
                    <a:pt x="85902" y="176951"/>
                  </a:lnTo>
                  <a:lnTo>
                    <a:pt x="75996" y="206491"/>
                  </a:lnTo>
                  <a:lnTo>
                    <a:pt x="65102" y="234860"/>
                  </a:lnTo>
                  <a:lnTo>
                    <a:pt x="44689" y="269025"/>
                  </a:lnTo>
                  <a:lnTo>
                    <a:pt x="19552" y="301496"/>
                  </a:lnTo>
                  <a:lnTo>
                    <a:pt x="12075" y="311798"/>
                  </a:lnTo>
                  <a:lnTo>
                    <a:pt x="3954" y="318444"/>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285"/>
            <p:cNvSpPr/>
            <p:nvPr/>
          </p:nvSpPr>
          <p:spPr>
            <a:xfrm>
              <a:off x="7658100" y="3947159"/>
              <a:ext cx="322659" cy="287618"/>
            </a:xfrm>
            <a:custGeom>
              <a:avLst/>
              <a:gdLst/>
              <a:ahLst/>
              <a:cxnLst/>
              <a:rect l="0" t="0" r="0" b="0"/>
              <a:pathLst>
                <a:path w="322659" h="287618">
                  <a:moveTo>
                    <a:pt x="152400" y="0"/>
                  </a:moveTo>
                  <a:lnTo>
                    <a:pt x="133318" y="847"/>
                  </a:lnTo>
                  <a:lnTo>
                    <a:pt x="97942" y="12998"/>
                  </a:lnTo>
                  <a:lnTo>
                    <a:pt x="60812" y="25439"/>
                  </a:lnTo>
                  <a:lnTo>
                    <a:pt x="33387" y="38105"/>
                  </a:lnTo>
                  <a:lnTo>
                    <a:pt x="20894" y="48262"/>
                  </a:lnTo>
                  <a:lnTo>
                    <a:pt x="17753" y="53341"/>
                  </a:lnTo>
                  <a:lnTo>
                    <a:pt x="16356" y="59267"/>
                  </a:lnTo>
                  <a:lnTo>
                    <a:pt x="15736" y="67546"/>
                  </a:lnTo>
                  <a:lnTo>
                    <a:pt x="17264" y="71277"/>
                  </a:lnTo>
                  <a:lnTo>
                    <a:pt x="23477" y="77682"/>
                  </a:lnTo>
                  <a:lnTo>
                    <a:pt x="53430" y="88691"/>
                  </a:lnTo>
                  <a:lnTo>
                    <a:pt x="82905" y="97305"/>
                  </a:lnTo>
                  <a:lnTo>
                    <a:pt x="118921" y="110206"/>
                  </a:lnTo>
                  <a:lnTo>
                    <a:pt x="146834" y="119818"/>
                  </a:lnTo>
                  <a:lnTo>
                    <a:pt x="173914" y="129735"/>
                  </a:lnTo>
                  <a:lnTo>
                    <a:pt x="200908" y="139787"/>
                  </a:lnTo>
                  <a:lnTo>
                    <a:pt x="229839" y="149899"/>
                  </a:lnTo>
                  <a:lnTo>
                    <a:pt x="266596" y="165112"/>
                  </a:lnTo>
                  <a:lnTo>
                    <a:pt x="301580" y="185423"/>
                  </a:lnTo>
                  <a:lnTo>
                    <a:pt x="318400" y="205741"/>
                  </a:lnTo>
                  <a:lnTo>
                    <a:pt x="321486" y="210821"/>
                  </a:lnTo>
                  <a:lnTo>
                    <a:pt x="322658" y="223239"/>
                  </a:lnTo>
                  <a:lnTo>
                    <a:pt x="319510" y="236377"/>
                  </a:lnTo>
                  <a:lnTo>
                    <a:pt x="312466" y="247862"/>
                  </a:lnTo>
                  <a:lnTo>
                    <a:pt x="290890" y="263847"/>
                  </a:lnTo>
                  <a:lnTo>
                    <a:pt x="263049" y="275262"/>
                  </a:lnTo>
                  <a:lnTo>
                    <a:pt x="229305" y="284007"/>
                  </a:lnTo>
                  <a:lnTo>
                    <a:pt x="202666" y="287093"/>
                  </a:lnTo>
                  <a:lnTo>
                    <a:pt x="175587" y="287617"/>
                  </a:lnTo>
                  <a:lnTo>
                    <a:pt x="140454" y="283999"/>
                  </a:lnTo>
                  <a:lnTo>
                    <a:pt x="104457" y="280857"/>
                  </a:lnTo>
                  <a:lnTo>
                    <a:pt x="71966" y="270801"/>
                  </a:lnTo>
                  <a:lnTo>
                    <a:pt x="41737" y="262083"/>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7" name="SMARTInkShape-Group116"/>
          <p:cNvGrpSpPr/>
          <p:nvPr/>
        </p:nvGrpSpPr>
        <p:grpSpPr>
          <a:xfrm>
            <a:off x="1866910" y="1112520"/>
            <a:ext cx="3078471" cy="2239753"/>
            <a:chOff x="1866910" y="1112520"/>
            <a:chExt cx="3078471" cy="2239753"/>
          </a:xfrm>
        </p:grpSpPr>
        <p:sp>
          <p:nvSpPr>
            <p:cNvPr id="81" name="SMARTInkShape-1286"/>
            <p:cNvSpPr/>
            <p:nvPr/>
          </p:nvSpPr>
          <p:spPr>
            <a:xfrm>
              <a:off x="2225040" y="2682240"/>
              <a:ext cx="129540" cy="333578"/>
            </a:xfrm>
            <a:custGeom>
              <a:avLst/>
              <a:gdLst/>
              <a:ahLst/>
              <a:cxnLst/>
              <a:rect l="0" t="0" r="0" b="0"/>
              <a:pathLst>
                <a:path w="129540" h="333578">
                  <a:moveTo>
                    <a:pt x="0" y="0"/>
                  </a:moveTo>
                  <a:lnTo>
                    <a:pt x="6560" y="0"/>
                  </a:lnTo>
                  <a:lnTo>
                    <a:pt x="11351" y="4045"/>
                  </a:lnTo>
                  <a:lnTo>
                    <a:pt x="18132" y="14651"/>
                  </a:lnTo>
                  <a:lnTo>
                    <a:pt x="26753" y="48903"/>
                  </a:lnTo>
                  <a:lnTo>
                    <a:pt x="36995" y="79401"/>
                  </a:lnTo>
                  <a:lnTo>
                    <a:pt x="45392" y="115248"/>
                  </a:lnTo>
                  <a:lnTo>
                    <a:pt x="51501" y="140968"/>
                  </a:lnTo>
                  <a:lnTo>
                    <a:pt x="59860" y="169332"/>
                  </a:lnTo>
                  <a:lnTo>
                    <a:pt x="69220" y="198872"/>
                  </a:lnTo>
                  <a:lnTo>
                    <a:pt x="79024" y="228087"/>
                  </a:lnTo>
                  <a:lnTo>
                    <a:pt x="89026" y="255183"/>
                  </a:lnTo>
                  <a:lnTo>
                    <a:pt x="104177" y="286147"/>
                  </a:lnTo>
                  <a:lnTo>
                    <a:pt x="125858" y="323619"/>
                  </a:lnTo>
                  <a:lnTo>
                    <a:pt x="129055" y="333577"/>
                  </a:lnTo>
                  <a:lnTo>
                    <a:pt x="129216" y="333298"/>
                  </a:lnTo>
                  <a:lnTo>
                    <a:pt x="129539"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287"/>
            <p:cNvSpPr/>
            <p:nvPr/>
          </p:nvSpPr>
          <p:spPr>
            <a:xfrm>
              <a:off x="2256147" y="2834640"/>
              <a:ext cx="113674" cy="68580"/>
            </a:xfrm>
            <a:custGeom>
              <a:avLst/>
              <a:gdLst/>
              <a:ahLst/>
              <a:cxnLst/>
              <a:rect l="0" t="0" r="0" b="0"/>
              <a:pathLst>
                <a:path w="113674" h="68580">
                  <a:moveTo>
                    <a:pt x="14612" y="68579"/>
                  </a:moveTo>
                  <a:lnTo>
                    <a:pt x="0" y="68579"/>
                  </a:lnTo>
                  <a:lnTo>
                    <a:pt x="3604" y="64534"/>
                  </a:lnTo>
                  <a:lnTo>
                    <a:pt x="39995" y="43403"/>
                  </a:lnTo>
                  <a:lnTo>
                    <a:pt x="75058" y="25251"/>
                  </a:lnTo>
                  <a:lnTo>
                    <a:pt x="11367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288"/>
            <p:cNvSpPr/>
            <p:nvPr/>
          </p:nvSpPr>
          <p:spPr>
            <a:xfrm>
              <a:off x="2468880" y="2788919"/>
              <a:ext cx="30480" cy="136637"/>
            </a:xfrm>
            <a:custGeom>
              <a:avLst/>
              <a:gdLst/>
              <a:ahLst/>
              <a:cxnLst/>
              <a:rect l="0" t="0" r="0" b="0"/>
              <a:pathLst>
                <a:path w="30480" h="136637">
                  <a:moveTo>
                    <a:pt x="0" y="0"/>
                  </a:moveTo>
                  <a:lnTo>
                    <a:pt x="0" y="33135"/>
                  </a:lnTo>
                  <a:lnTo>
                    <a:pt x="2257" y="54127"/>
                  </a:lnTo>
                  <a:lnTo>
                    <a:pt x="12997" y="91544"/>
                  </a:lnTo>
                  <a:lnTo>
                    <a:pt x="24466" y="128209"/>
                  </a:lnTo>
                  <a:lnTo>
                    <a:pt x="30127" y="136636"/>
                  </a:lnTo>
                  <a:lnTo>
                    <a:pt x="30479"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289"/>
            <p:cNvSpPr/>
            <p:nvPr/>
          </p:nvSpPr>
          <p:spPr>
            <a:xfrm>
              <a:off x="1882140" y="3108959"/>
              <a:ext cx="99061" cy="91442"/>
            </a:xfrm>
            <a:custGeom>
              <a:avLst/>
              <a:gdLst/>
              <a:ahLst/>
              <a:cxnLst/>
              <a:rect l="0" t="0" r="0" b="0"/>
              <a:pathLst>
                <a:path w="99061" h="91442">
                  <a:moveTo>
                    <a:pt x="0" y="91441"/>
                  </a:moveTo>
                  <a:lnTo>
                    <a:pt x="0" y="87395"/>
                  </a:lnTo>
                  <a:lnTo>
                    <a:pt x="2257" y="83151"/>
                  </a:lnTo>
                  <a:lnTo>
                    <a:pt x="39488" y="45240"/>
                  </a:lnTo>
                  <a:lnTo>
                    <a:pt x="71112" y="21010"/>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290"/>
            <p:cNvSpPr/>
            <p:nvPr/>
          </p:nvSpPr>
          <p:spPr>
            <a:xfrm>
              <a:off x="1866910" y="2956878"/>
              <a:ext cx="213350" cy="395395"/>
            </a:xfrm>
            <a:custGeom>
              <a:avLst/>
              <a:gdLst/>
              <a:ahLst/>
              <a:cxnLst/>
              <a:rect l="0" t="0" r="0" b="0"/>
              <a:pathLst>
                <a:path w="213350" h="395395">
                  <a:moveTo>
                    <a:pt x="15230" y="144462"/>
                  </a:moveTo>
                  <a:lnTo>
                    <a:pt x="11184" y="144462"/>
                  </a:lnTo>
                  <a:lnTo>
                    <a:pt x="9993" y="143615"/>
                  </a:lnTo>
                  <a:lnTo>
                    <a:pt x="9198" y="142204"/>
                  </a:lnTo>
                  <a:lnTo>
                    <a:pt x="7923" y="137901"/>
                  </a:lnTo>
                  <a:lnTo>
                    <a:pt x="5491" y="139570"/>
                  </a:lnTo>
                  <a:lnTo>
                    <a:pt x="3657" y="141200"/>
                  </a:lnTo>
                  <a:lnTo>
                    <a:pt x="3281" y="143981"/>
                  </a:lnTo>
                  <a:lnTo>
                    <a:pt x="9539" y="179726"/>
                  </a:lnTo>
                  <a:lnTo>
                    <a:pt x="14106" y="216527"/>
                  </a:lnTo>
                  <a:lnTo>
                    <a:pt x="18942" y="250387"/>
                  </a:lnTo>
                  <a:lnTo>
                    <a:pt x="21692" y="283185"/>
                  </a:lnTo>
                  <a:lnTo>
                    <a:pt x="22506" y="314352"/>
                  </a:lnTo>
                  <a:lnTo>
                    <a:pt x="28018" y="349141"/>
                  </a:lnTo>
                  <a:lnTo>
                    <a:pt x="30326" y="386902"/>
                  </a:lnTo>
                  <a:lnTo>
                    <a:pt x="30461" y="395394"/>
                  </a:lnTo>
                  <a:lnTo>
                    <a:pt x="30469" y="363344"/>
                  </a:lnTo>
                  <a:lnTo>
                    <a:pt x="30469" y="327617"/>
                  </a:lnTo>
                  <a:lnTo>
                    <a:pt x="29623" y="292051"/>
                  </a:lnTo>
                  <a:lnTo>
                    <a:pt x="26424" y="264243"/>
                  </a:lnTo>
                  <a:lnTo>
                    <a:pt x="24438" y="234951"/>
                  </a:lnTo>
                  <a:lnTo>
                    <a:pt x="22709" y="204999"/>
                  </a:lnTo>
                  <a:lnTo>
                    <a:pt x="19118" y="174754"/>
                  </a:lnTo>
                  <a:lnTo>
                    <a:pt x="16958" y="146636"/>
                  </a:lnTo>
                  <a:lnTo>
                    <a:pt x="15151" y="120028"/>
                  </a:lnTo>
                  <a:lnTo>
                    <a:pt x="9374" y="82095"/>
                  </a:lnTo>
                  <a:lnTo>
                    <a:pt x="3146" y="49876"/>
                  </a:lnTo>
                  <a:lnTo>
                    <a:pt x="405" y="11936"/>
                  </a:lnTo>
                  <a:lnTo>
                    <a:pt x="0" y="0"/>
                  </a:lnTo>
                  <a:lnTo>
                    <a:pt x="4038" y="3821"/>
                  </a:lnTo>
                  <a:lnTo>
                    <a:pt x="12987" y="19628"/>
                  </a:lnTo>
                  <a:lnTo>
                    <a:pt x="25429" y="53641"/>
                  </a:lnTo>
                  <a:lnTo>
                    <a:pt x="46878" y="89707"/>
                  </a:lnTo>
                  <a:lnTo>
                    <a:pt x="63930" y="119395"/>
                  </a:lnTo>
                  <a:lnTo>
                    <a:pt x="83846" y="149640"/>
                  </a:lnTo>
                  <a:lnTo>
                    <a:pt x="101694" y="179204"/>
                  </a:lnTo>
                  <a:lnTo>
                    <a:pt x="127794" y="212378"/>
                  </a:lnTo>
                  <a:lnTo>
                    <a:pt x="139765" y="226293"/>
                  </a:lnTo>
                  <a:lnTo>
                    <a:pt x="177016" y="253218"/>
                  </a:lnTo>
                  <a:lnTo>
                    <a:pt x="195699" y="263530"/>
                  </a:lnTo>
                  <a:lnTo>
                    <a:pt x="213349" y="266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291"/>
            <p:cNvSpPr/>
            <p:nvPr/>
          </p:nvSpPr>
          <p:spPr>
            <a:xfrm>
              <a:off x="2097013" y="2979419"/>
              <a:ext cx="135647" cy="163062"/>
            </a:xfrm>
            <a:custGeom>
              <a:avLst/>
              <a:gdLst/>
              <a:ahLst/>
              <a:cxnLst/>
              <a:rect l="0" t="0" r="0" b="0"/>
              <a:pathLst>
                <a:path w="135647" h="163062">
                  <a:moveTo>
                    <a:pt x="59446" y="0"/>
                  </a:moveTo>
                  <a:lnTo>
                    <a:pt x="33802" y="27338"/>
                  </a:lnTo>
                  <a:lnTo>
                    <a:pt x="16468" y="63737"/>
                  </a:lnTo>
                  <a:lnTo>
                    <a:pt x="3593" y="99426"/>
                  </a:lnTo>
                  <a:lnTo>
                    <a:pt x="0" y="117984"/>
                  </a:lnTo>
                  <a:lnTo>
                    <a:pt x="1417" y="128919"/>
                  </a:lnTo>
                  <a:lnTo>
                    <a:pt x="6975" y="142339"/>
                  </a:lnTo>
                  <a:lnTo>
                    <a:pt x="12419" y="148775"/>
                  </a:lnTo>
                  <a:lnTo>
                    <a:pt x="34543" y="162417"/>
                  </a:lnTo>
                  <a:lnTo>
                    <a:pt x="46685" y="163061"/>
                  </a:lnTo>
                  <a:lnTo>
                    <a:pt x="82633" y="154337"/>
                  </a:lnTo>
                  <a:lnTo>
                    <a:pt x="104416" y="146295"/>
                  </a:lnTo>
                  <a:lnTo>
                    <a:pt x="135646"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292"/>
            <p:cNvSpPr/>
            <p:nvPr/>
          </p:nvSpPr>
          <p:spPr>
            <a:xfrm>
              <a:off x="2385059" y="2651759"/>
              <a:ext cx="7621" cy="15242"/>
            </a:xfrm>
            <a:custGeom>
              <a:avLst/>
              <a:gdLst/>
              <a:ahLst/>
              <a:cxnLst/>
              <a:rect l="0" t="0" r="0" b="0"/>
              <a:pathLst>
                <a:path w="7621" h="15242">
                  <a:moveTo>
                    <a:pt x="7620" y="15241"/>
                  </a:moveTo>
                  <a:lnTo>
                    <a:pt x="3575" y="15241"/>
                  </a:lnTo>
                  <a:lnTo>
                    <a:pt x="2384" y="14394"/>
                  </a:lnTo>
                  <a:lnTo>
                    <a:pt x="1589" y="12983"/>
                  </a:lnTo>
                  <a:lnTo>
                    <a:pt x="93" y="7934"/>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293"/>
            <p:cNvSpPr/>
            <p:nvPr/>
          </p:nvSpPr>
          <p:spPr>
            <a:xfrm>
              <a:off x="2537459" y="2613659"/>
              <a:ext cx="113224" cy="235604"/>
            </a:xfrm>
            <a:custGeom>
              <a:avLst/>
              <a:gdLst/>
              <a:ahLst/>
              <a:cxnLst/>
              <a:rect l="0" t="0" r="0" b="0"/>
              <a:pathLst>
                <a:path w="113224" h="235604">
                  <a:moveTo>
                    <a:pt x="0" y="76200"/>
                  </a:moveTo>
                  <a:lnTo>
                    <a:pt x="0" y="80246"/>
                  </a:lnTo>
                  <a:lnTo>
                    <a:pt x="6931" y="96128"/>
                  </a:lnTo>
                  <a:lnTo>
                    <a:pt x="24473" y="130158"/>
                  </a:lnTo>
                  <a:lnTo>
                    <a:pt x="46267" y="167722"/>
                  </a:lnTo>
                  <a:lnTo>
                    <a:pt x="71193" y="204905"/>
                  </a:lnTo>
                  <a:lnTo>
                    <a:pt x="97112" y="234138"/>
                  </a:lnTo>
                  <a:lnTo>
                    <a:pt x="100452" y="235295"/>
                  </a:lnTo>
                  <a:lnTo>
                    <a:pt x="102529" y="235603"/>
                  </a:lnTo>
                  <a:lnTo>
                    <a:pt x="103912" y="234962"/>
                  </a:lnTo>
                  <a:lnTo>
                    <a:pt x="104835" y="233688"/>
                  </a:lnTo>
                  <a:lnTo>
                    <a:pt x="112550" y="212469"/>
                  </a:lnTo>
                  <a:lnTo>
                    <a:pt x="113223" y="180066"/>
                  </a:lnTo>
                  <a:lnTo>
                    <a:pt x="108996" y="148368"/>
                  </a:lnTo>
                  <a:lnTo>
                    <a:pt x="106520" y="117151"/>
                  </a:lnTo>
                  <a:lnTo>
                    <a:pt x="101647" y="87299"/>
                  </a:lnTo>
                  <a:lnTo>
                    <a:pt x="100674" y="61991"/>
                  </a:lnTo>
                  <a:lnTo>
                    <a:pt x="105722" y="27042"/>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294"/>
            <p:cNvSpPr/>
            <p:nvPr/>
          </p:nvSpPr>
          <p:spPr>
            <a:xfrm>
              <a:off x="2735580" y="2526528"/>
              <a:ext cx="236221" cy="207365"/>
            </a:xfrm>
            <a:custGeom>
              <a:avLst/>
              <a:gdLst/>
              <a:ahLst/>
              <a:cxnLst/>
              <a:rect l="0" t="0" r="0" b="0"/>
              <a:pathLst>
                <a:path w="236221" h="207365">
                  <a:moveTo>
                    <a:pt x="0" y="125231"/>
                  </a:moveTo>
                  <a:lnTo>
                    <a:pt x="36110" y="125231"/>
                  </a:lnTo>
                  <a:lnTo>
                    <a:pt x="50963" y="121186"/>
                  </a:lnTo>
                  <a:lnTo>
                    <a:pt x="86369" y="97063"/>
                  </a:lnTo>
                  <a:lnTo>
                    <a:pt x="111760" y="74067"/>
                  </a:lnTo>
                  <a:lnTo>
                    <a:pt x="122955" y="55038"/>
                  </a:lnTo>
                  <a:lnTo>
                    <a:pt x="127588" y="41404"/>
                  </a:lnTo>
                  <a:lnTo>
                    <a:pt x="129489" y="8771"/>
                  </a:lnTo>
                  <a:lnTo>
                    <a:pt x="127813" y="6105"/>
                  </a:lnTo>
                  <a:lnTo>
                    <a:pt x="121434" y="884"/>
                  </a:lnTo>
                  <a:lnTo>
                    <a:pt x="118209" y="0"/>
                  </a:lnTo>
                  <a:lnTo>
                    <a:pt x="115213" y="257"/>
                  </a:lnTo>
                  <a:lnTo>
                    <a:pt x="96483" y="8993"/>
                  </a:lnTo>
                  <a:lnTo>
                    <a:pt x="90012" y="13739"/>
                  </a:lnTo>
                  <a:lnTo>
                    <a:pt x="73722" y="35851"/>
                  </a:lnTo>
                  <a:lnTo>
                    <a:pt x="61474" y="66936"/>
                  </a:lnTo>
                  <a:lnTo>
                    <a:pt x="53492" y="95541"/>
                  </a:lnTo>
                  <a:lnTo>
                    <a:pt x="48022" y="125465"/>
                  </a:lnTo>
                  <a:lnTo>
                    <a:pt x="48660" y="153523"/>
                  </a:lnTo>
                  <a:lnTo>
                    <a:pt x="52953" y="169132"/>
                  </a:lnTo>
                  <a:lnTo>
                    <a:pt x="60505" y="181714"/>
                  </a:lnTo>
                  <a:lnTo>
                    <a:pt x="74278" y="194272"/>
                  </a:lnTo>
                  <a:lnTo>
                    <a:pt x="93128" y="203355"/>
                  </a:lnTo>
                  <a:lnTo>
                    <a:pt x="114800" y="207364"/>
                  </a:lnTo>
                  <a:lnTo>
                    <a:pt x="145725" y="202635"/>
                  </a:lnTo>
                  <a:lnTo>
                    <a:pt x="181310" y="193548"/>
                  </a:lnTo>
                  <a:lnTo>
                    <a:pt x="214689" y="181077"/>
                  </a:lnTo>
                  <a:lnTo>
                    <a:pt x="236220" y="1709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295"/>
            <p:cNvSpPr/>
            <p:nvPr/>
          </p:nvSpPr>
          <p:spPr>
            <a:xfrm>
              <a:off x="3238738" y="2125979"/>
              <a:ext cx="274082" cy="342361"/>
            </a:xfrm>
            <a:custGeom>
              <a:avLst/>
              <a:gdLst/>
              <a:ahLst/>
              <a:cxnLst/>
              <a:rect l="0" t="0" r="0" b="0"/>
              <a:pathLst>
                <a:path w="274082" h="342361">
                  <a:moveTo>
                    <a:pt x="30242" y="0"/>
                  </a:moveTo>
                  <a:lnTo>
                    <a:pt x="26196" y="0"/>
                  </a:lnTo>
                  <a:lnTo>
                    <a:pt x="25005" y="847"/>
                  </a:lnTo>
                  <a:lnTo>
                    <a:pt x="24210" y="2258"/>
                  </a:lnTo>
                  <a:lnTo>
                    <a:pt x="22935" y="10606"/>
                  </a:lnTo>
                  <a:lnTo>
                    <a:pt x="24920" y="39497"/>
                  </a:lnTo>
                  <a:lnTo>
                    <a:pt x="29190" y="76947"/>
                  </a:lnTo>
                  <a:lnTo>
                    <a:pt x="32032" y="102779"/>
                  </a:lnTo>
                  <a:lnTo>
                    <a:pt x="36117" y="131193"/>
                  </a:lnTo>
                  <a:lnTo>
                    <a:pt x="40755" y="160755"/>
                  </a:lnTo>
                  <a:lnTo>
                    <a:pt x="45639" y="190827"/>
                  </a:lnTo>
                  <a:lnTo>
                    <a:pt x="50631" y="220279"/>
                  </a:lnTo>
                  <a:lnTo>
                    <a:pt x="55673" y="247480"/>
                  </a:lnTo>
                  <a:lnTo>
                    <a:pt x="63271" y="282548"/>
                  </a:lnTo>
                  <a:lnTo>
                    <a:pt x="73423" y="316962"/>
                  </a:lnTo>
                  <a:lnTo>
                    <a:pt x="83425" y="338798"/>
                  </a:lnTo>
                  <a:lnTo>
                    <a:pt x="85171" y="340165"/>
                  </a:lnTo>
                  <a:lnTo>
                    <a:pt x="90010" y="342360"/>
                  </a:lnTo>
                  <a:lnTo>
                    <a:pt x="90966" y="331473"/>
                  </a:lnTo>
                  <a:lnTo>
                    <a:pt x="90285" y="321265"/>
                  </a:lnTo>
                  <a:lnTo>
                    <a:pt x="84251" y="302905"/>
                  </a:lnTo>
                  <a:lnTo>
                    <a:pt x="66726" y="266451"/>
                  </a:lnTo>
                  <a:lnTo>
                    <a:pt x="56617" y="253607"/>
                  </a:lnTo>
                  <a:lnTo>
                    <a:pt x="21792" y="226632"/>
                  </a:lnTo>
                  <a:lnTo>
                    <a:pt x="13504" y="223492"/>
                  </a:lnTo>
                  <a:lnTo>
                    <a:pt x="566" y="221128"/>
                  </a:lnTo>
                  <a:lnTo>
                    <a:pt x="119" y="223304"/>
                  </a:lnTo>
                  <a:lnTo>
                    <a:pt x="0" y="225069"/>
                  </a:lnTo>
                  <a:lnTo>
                    <a:pt x="1614" y="226246"/>
                  </a:lnTo>
                  <a:lnTo>
                    <a:pt x="16949" y="228290"/>
                  </a:lnTo>
                  <a:lnTo>
                    <a:pt x="29031" y="224463"/>
                  </a:lnTo>
                  <a:lnTo>
                    <a:pt x="61565" y="204861"/>
                  </a:lnTo>
                  <a:lnTo>
                    <a:pt x="99459" y="185247"/>
                  </a:lnTo>
                  <a:lnTo>
                    <a:pt x="130305" y="159829"/>
                  </a:lnTo>
                  <a:lnTo>
                    <a:pt x="163488" y="128345"/>
                  </a:lnTo>
                  <a:lnTo>
                    <a:pt x="191176" y="94321"/>
                  </a:lnTo>
                  <a:lnTo>
                    <a:pt x="207899" y="74137"/>
                  </a:lnTo>
                  <a:lnTo>
                    <a:pt x="213059" y="71050"/>
                  </a:lnTo>
                  <a:lnTo>
                    <a:pt x="215619" y="70227"/>
                  </a:lnTo>
                  <a:lnTo>
                    <a:pt x="217327" y="70525"/>
                  </a:lnTo>
                  <a:lnTo>
                    <a:pt x="218465" y="71570"/>
                  </a:lnTo>
                  <a:lnTo>
                    <a:pt x="219730" y="74989"/>
                  </a:lnTo>
                  <a:lnTo>
                    <a:pt x="227263" y="111199"/>
                  </a:lnTo>
                  <a:lnTo>
                    <a:pt x="234228" y="143290"/>
                  </a:lnTo>
                  <a:lnTo>
                    <a:pt x="241499" y="174966"/>
                  </a:lnTo>
                  <a:lnTo>
                    <a:pt x="245236" y="195775"/>
                  </a:lnTo>
                  <a:lnTo>
                    <a:pt x="251706" y="210408"/>
                  </a:lnTo>
                  <a:lnTo>
                    <a:pt x="258424" y="220362"/>
                  </a:lnTo>
                  <a:lnTo>
                    <a:pt x="258718" y="216752"/>
                  </a:lnTo>
                  <a:lnTo>
                    <a:pt x="251074" y="181481"/>
                  </a:lnTo>
                  <a:lnTo>
                    <a:pt x="245328" y="147608"/>
                  </a:lnTo>
                  <a:lnTo>
                    <a:pt x="241855" y="115139"/>
                  </a:lnTo>
                  <a:lnTo>
                    <a:pt x="237142" y="77871"/>
                  </a:lnTo>
                  <a:lnTo>
                    <a:pt x="242294" y="46897"/>
                  </a:lnTo>
                  <a:lnTo>
                    <a:pt x="249894" y="29042"/>
                  </a:lnTo>
                  <a:lnTo>
                    <a:pt x="274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296"/>
            <p:cNvSpPr/>
            <p:nvPr/>
          </p:nvSpPr>
          <p:spPr>
            <a:xfrm>
              <a:off x="3604983" y="1851947"/>
              <a:ext cx="372658" cy="375327"/>
            </a:xfrm>
            <a:custGeom>
              <a:avLst/>
              <a:gdLst/>
              <a:ahLst/>
              <a:cxnLst/>
              <a:rect l="0" t="0" r="0" b="0"/>
              <a:pathLst>
                <a:path w="372658" h="375327">
                  <a:moveTo>
                    <a:pt x="75476" y="220693"/>
                  </a:moveTo>
                  <a:lnTo>
                    <a:pt x="75476" y="216647"/>
                  </a:lnTo>
                  <a:lnTo>
                    <a:pt x="74630" y="215456"/>
                  </a:lnTo>
                  <a:lnTo>
                    <a:pt x="73219" y="214661"/>
                  </a:lnTo>
                  <a:lnTo>
                    <a:pt x="68916" y="213386"/>
                  </a:lnTo>
                  <a:lnTo>
                    <a:pt x="60080" y="213166"/>
                  </a:lnTo>
                  <a:lnTo>
                    <a:pt x="53676" y="215372"/>
                  </a:lnTo>
                  <a:lnTo>
                    <a:pt x="24293" y="235032"/>
                  </a:lnTo>
                  <a:lnTo>
                    <a:pt x="13368" y="253164"/>
                  </a:lnTo>
                  <a:lnTo>
                    <a:pt x="2938" y="282046"/>
                  </a:lnTo>
                  <a:lnTo>
                    <a:pt x="0" y="314468"/>
                  </a:lnTo>
                  <a:lnTo>
                    <a:pt x="1749" y="338789"/>
                  </a:lnTo>
                  <a:lnTo>
                    <a:pt x="9925" y="362177"/>
                  </a:lnTo>
                  <a:lnTo>
                    <a:pt x="16991" y="370499"/>
                  </a:lnTo>
                  <a:lnTo>
                    <a:pt x="21246" y="373903"/>
                  </a:lnTo>
                  <a:lnTo>
                    <a:pt x="25776" y="375326"/>
                  </a:lnTo>
                  <a:lnTo>
                    <a:pt x="35325" y="374650"/>
                  </a:lnTo>
                  <a:lnTo>
                    <a:pt x="42956" y="371527"/>
                  </a:lnTo>
                  <a:lnTo>
                    <a:pt x="58799" y="358578"/>
                  </a:lnTo>
                  <a:lnTo>
                    <a:pt x="81712" y="325708"/>
                  </a:lnTo>
                  <a:lnTo>
                    <a:pt x="89785" y="295717"/>
                  </a:lnTo>
                  <a:lnTo>
                    <a:pt x="94580" y="269545"/>
                  </a:lnTo>
                  <a:lnTo>
                    <a:pt x="91167" y="234737"/>
                  </a:lnTo>
                  <a:lnTo>
                    <a:pt x="90917" y="227499"/>
                  </a:lnTo>
                  <a:lnTo>
                    <a:pt x="90003" y="225230"/>
                  </a:lnTo>
                  <a:lnTo>
                    <a:pt x="88548" y="223718"/>
                  </a:lnTo>
                  <a:lnTo>
                    <a:pt x="84173" y="221290"/>
                  </a:lnTo>
                  <a:lnTo>
                    <a:pt x="83814" y="221938"/>
                  </a:lnTo>
                  <a:lnTo>
                    <a:pt x="83191" y="231351"/>
                  </a:lnTo>
                  <a:lnTo>
                    <a:pt x="98538" y="266630"/>
                  </a:lnTo>
                  <a:lnTo>
                    <a:pt x="104353" y="275823"/>
                  </a:lnTo>
                  <a:lnTo>
                    <a:pt x="112581" y="282730"/>
                  </a:lnTo>
                  <a:lnTo>
                    <a:pt x="121883" y="286365"/>
                  </a:lnTo>
                  <a:lnTo>
                    <a:pt x="126734" y="287334"/>
                  </a:lnTo>
                  <a:lnTo>
                    <a:pt x="136640" y="286153"/>
                  </a:lnTo>
                  <a:lnTo>
                    <a:pt x="156797" y="278496"/>
                  </a:lnTo>
                  <a:lnTo>
                    <a:pt x="164676" y="271501"/>
                  </a:lnTo>
                  <a:lnTo>
                    <a:pt x="187991" y="237299"/>
                  </a:lnTo>
                  <a:lnTo>
                    <a:pt x="199583" y="211837"/>
                  </a:lnTo>
                  <a:lnTo>
                    <a:pt x="204301" y="174810"/>
                  </a:lnTo>
                  <a:lnTo>
                    <a:pt x="204922" y="137698"/>
                  </a:lnTo>
                  <a:lnTo>
                    <a:pt x="205014" y="103391"/>
                  </a:lnTo>
                  <a:lnTo>
                    <a:pt x="207274" y="139505"/>
                  </a:lnTo>
                  <a:lnTo>
                    <a:pt x="217167" y="174472"/>
                  </a:lnTo>
                  <a:lnTo>
                    <a:pt x="226069" y="212116"/>
                  </a:lnTo>
                  <a:lnTo>
                    <a:pt x="233384" y="227120"/>
                  </a:lnTo>
                  <a:lnTo>
                    <a:pt x="235373" y="235417"/>
                  </a:lnTo>
                  <a:lnTo>
                    <a:pt x="235460" y="227689"/>
                  </a:lnTo>
                  <a:lnTo>
                    <a:pt x="224887" y="196050"/>
                  </a:lnTo>
                  <a:lnTo>
                    <a:pt x="220324" y="160917"/>
                  </a:lnTo>
                  <a:lnTo>
                    <a:pt x="215291" y="131391"/>
                  </a:lnTo>
                  <a:lnTo>
                    <a:pt x="214269" y="101193"/>
                  </a:lnTo>
                  <a:lnTo>
                    <a:pt x="218953" y="70797"/>
                  </a:lnTo>
                  <a:lnTo>
                    <a:pt x="228121" y="34701"/>
                  </a:lnTo>
                  <a:lnTo>
                    <a:pt x="233912" y="22036"/>
                  </a:lnTo>
                  <a:lnTo>
                    <a:pt x="245845" y="7080"/>
                  </a:lnTo>
                  <a:lnTo>
                    <a:pt x="252231" y="2987"/>
                  </a:lnTo>
                  <a:lnTo>
                    <a:pt x="260587" y="683"/>
                  </a:lnTo>
                  <a:lnTo>
                    <a:pt x="272470" y="0"/>
                  </a:lnTo>
                  <a:lnTo>
                    <a:pt x="279587" y="2098"/>
                  </a:lnTo>
                  <a:lnTo>
                    <a:pt x="282670" y="3843"/>
                  </a:lnTo>
                  <a:lnTo>
                    <a:pt x="298939" y="24047"/>
                  </a:lnTo>
                  <a:lnTo>
                    <a:pt x="305462" y="34799"/>
                  </a:lnTo>
                  <a:lnTo>
                    <a:pt x="313133" y="72673"/>
                  </a:lnTo>
                  <a:lnTo>
                    <a:pt x="324586" y="106123"/>
                  </a:lnTo>
                  <a:lnTo>
                    <a:pt x="329561" y="117844"/>
                  </a:lnTo>
                  <a:lnTo>
                    <a:pt x="332919" y="121647"/>
                  </a:lnTo>
                  <a:lnTo>
                    <a:pt x="341167" y="125872"/>
                  </a:lnTo>
                  <a:lnTo>
                    <a:pt x="351285" y="128251"/>
                  </a:lnTo>
                  <a:lnTo>
                    <a:pt x="372657" y="1216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297"/>
            <p:cNvSpPr/>
            <p:nvPr/>
          </p:nvSpPr>
          <p:spPr>
            <a:xfrm>
              <a:off x="4023843" y="1706879"/>
              <a:ext cx="142660" cy="197854"/>
            </a:xfrm>
            <a:custGeom>
              <a:avLst/>
              <a:gdLst/>
              <a:ahLst/>
              <a:cxnLst/>
              <a:rect l="0" t="0" r="0" b="0"/>
              <a:pathLst>
                <a:path w="142660" h="197854">
                  <a:moveTo>
                    <a:pt x="75716" y="0"/>
                  </a:moveTo>
                  <a:lnTo>
                    <a:pt x="71671" y="0"/>
                  </a:lnTo>
                  <a:lnTo>
                    <a:pt x="67428" y="2258"/>
                  </a:lnTo>
                  <a:lnTo>
                    <a:pt x="65111" y="4046"/>
                  </a:lnTo>
                  <a:lnTo>
                    <a:pt x="58021" y="6032"/>
                  </a:lnTo>
                  <a:lnTo>
                    <a:pt x="44509" y="9407"/>
                  </a:lnTo>
                  <a:lnTo>
                    <a:pt x="16951" y="23017"/>
                  </a:lnTo>
                  <a:lnTo>
                    <a:pt x="10651" y="28857"/>
                  </a:lnTo>
                  <a:lnTo>
                    <a:pt x="3192" y="40818"/>
                  </a:lnTo>
                  <a:lnTo>
                    <a:pt x="0" y="51524"/>
                  </a:lnTo>
                  <a:lnTo>
                    <a:pt x="1989" y="54791"/>
                  </a:lnTo>
                  <a:lnTo>
                    <a:pt x="3705" y="56847"/>
                  </a:lnTo>
                  <a:lnTo>
                    <a:pt x="7869" y="59132"/>
                  </a:lnTo>
                  <a:lnTo>
                    <a:pt x="21486" y="60599"/>
                  </a:lnTo>
                  <a:lnTo>
                    <a:pt x="54507" y="54368"/>
                  </a:lnTo>
                  <a:lnTo>
                    <a:pt x="77579" y="49153"/>
                  </a:lnTo>
                  <a:lnTo>
                    <a:pt x="113777" y="55279"/>
                  </a:lnTo>
                  <a:lnTo>
                    <a:pt x="126787" y="61535"/>
                  </a:lnTo>
                  <a:lnTo>
                    <a:pt x="133128" y="67142"/>
                  </a:lnTo>
                  <a:lnTo>
                    <a:pt x="138768" y="75279"/>
                  </a:lnTo>
                  <a:lnTo>
                    <a:pt x="142659" y="93425"/>
                  </a:lnTo>
                  <a:lnTo>
                    <a:pt x="137890" y="122313"/>
                  </a:lnTo>
                  <a:lnTo>
                    <a:pt x="130357" y="144050"/>
                  </a:lnTo>
                  <a:lnTo>
                    <a:pt x="108239" y="172290"/>
                  </a:lnTo>
                  <a:lnTo>
                    <a:pt x="89304" y="187833"/>
                  </a:lnTo>
                  <a:lnTo>
                    <a:pt x="77240" y="193548"/>
                  </a:lnTo>
                  <a:lnTo>
                    <a:pt x="50517" y="197518"/>
                  </a:lnTo>
                  <a:lnTo>
                    <a:pt x="40246" y="197853"/>
                  </a:lnTo>
                  <a:lnTo>
                    <a:pt x="35983" y="196249"/>
                  </a:lnTo>
                  <a:lnTo>
                    <a:pt x="20290" y="180930"/>
                  </a:lnTo>
                  <a:lnTo>
                    <a:pt x="17216" y="175523"/>
                  </a:lnTo>
                  <a:lnTo>
                    <a:pt x="14757"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298"/>
            <p:cNvSpPr/>
            <p:nvPr/>
          </p:nvSpPr>
          <p:spPr>
            <a:xfrm>
              <a:off x="4213859" y="1684020"/>
              <a:ext cx="45722" cy="243840"/>
            </a:xfrm>
            <a:custGeom>
              <a:avLst/>
              <a:gdLst/>
              <a:ahLst/>
              <a:cxnLst/>
              <a:rect l="0" t="0" r="0" b="0"/>
              <a:pathLst>
                <a:path w="45722" h="243840">
                  <a:moveTo>
                    <a:pt x="0" y="0"/>
                  </a:moveTo>
                  <a:lnTo>
                    <a:pt x="0" y="4045"/>
                  </a:lnTo>
                  <a:lnTo>
                    <a:pt x="2258" y="8289"/>
                  </a:lnTo>
                  <a:lnTo>
                    <a:pt x="4045" y="10606"/>
                  </a:lnTo>
                  <a:lnTo>
                    <a:pt x="9408" y="41754"/>
                  </a:lnTo>
                  <a:lnTo>
                    <a:pt x="18134" y="79461"/>
                  </a:lnTo>
                  <a:lnTo>
                    <a:pt x="21460" y="113479"/>
                  </a:lnTo>
                  <a:lnTo>
                    <a:pt x="26491" y="150369"/>
                  </a:lnTo>
                  <a:lnTo>
                    <a:pt x="33343" y="184065"/>
                  </a:lnTo>
                  <a:lnTo>
                    <a:pt x="37474" y="219463"/>
                  </a:lnTo>
                  <a:lnTo>
                    <a:pt x="38669" y="229619"/>
                  </a:lnTo>
                  <a:lnTo>
                    <a:pt x="45721"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299"/>
            <p:cNvSpPr/>
            <p:nvPr/>
          </p:nvSpPr>
          <p:spPr>
            <a:xfrm>
              <a:off x="4176911" y="1555165"/>
              <a:ext cx="209903" cy="181958"/>
            </a:xfrm>
            <a:custGeom>
              <a:avLst/>
              <a:gdLst/>
              <a:ahLst/>
              <a:cxnLst/>
              <a:rect l="0" t="0" r="0" b="0"/>
              <a:pathLst>
                <a:path w="209903" h="181958">
                  <a:moveTo>
                    <a:pt x="14089" y="98375"/>
                  </a:moveTo>
                  <a:lnTo>
                    <a:pt x="10043" y="98375"/>
                  </a:lnTo>
                  <a:lnTo>
                    <a:pt x="8852" y="97528"/>
                  </a:lnTo>
                  <a:lnTo>
                    <a:pt x="8057" y="96117"/>
                  </a:lnTo>
                  <a:lnTo>
                    <a:pt x="0" y="73902"/>
                  </a:lnTo>
                  <a:lnTo>
                    <a:pt x="3235" y="61584"/>
                  </a:lnTo>
                  <a:lnTo>
                    <a:pt x="12760" y="42251"/>
                  </a:lnTo>
                  <a:lnTo>
                    <a:pt x="20836" y="32226"/>
                  </a:lnTo>
                  <a:lnTo>
                    <a:pt x="56356" y="12451"/>
                  </a:lnTo>
                  <a:lnTo>
                    <a:pt x="84338" y="2787"/>
                  </a:lnTo>
                  <a:lnTo>
                    <a:pt x="119342" y="0"/>
                  </a:lnTo>
                  <a:lnTo>
                    <a:pt x="143206" y="1776"/>
                  </a:lnTo>
                  <a:lnTo>
                    <a:pt x="157834" y="6335"/>
                  </a:lnTo>
                  <a:lnTo>
                    <a:pt x="190383" y="27845"/>
                  </a:lnTo>
                  <a:lnTo>
                    <a:pt x="200533" y="39935"/>
                  </a:lnTo>
                  <a:lnTo>
                    <a:pt x="207019" y="53774"/>
                  </a:lnTo>
                  <a:lnTo>
                    <a:pt x="209902" y="68392"/>
                  </a:lnTo>
                  <a:lnTo>
                    <a:pt x="207480" y="90902"/>
                  </a:lnTo>
                  <a:lnTo>
                    <a:pt x="198230" y="120417"/>
                  </a:lnTo>
                  <a:lnTo>
                    <a:pt x="176145" y="148732"/>
                  </a:lnTo>
                  <a:lnTo>
                    <a:pt x="142893" y="168485"/>
                  </a:lnTo>
                  <a:lnTo>
                    <a:pt x="128909" y="176101"/>
                  </a:lnTo>
                  <a:lnTo>
                    <a:pt x="106133" y="180991"/>
                  </a:lnTo>
                  <a:lnTo>
                    <a:pt x="89373" y="181957"/>
                  </a:lnTo>
                  <a:lnTo>
                    <a:pt x="87138" y="181189"/>
                  </a:lnTo>
                  <a:lnTo>
                    <a:pt x="85648" y="179831"/>
                  </a:lnTo>
                  <a:lnTo>
                    <a:pt x="82669" y="1745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300"/>
            <p:cNvSpPr/>
            <p:nvPr/>
          </p:nvSpPr>
          <p:spPr>
            <a:xfrm>
              <a:off x="4416507" y="1501161"/>
              <a:ext cx="138854" cy="129283"/>
            </a:xfrm>
            <a:custGeom>
              <a:avLst/>
              <a:gdLst/>
              <a:ahLst/>
              <a:cxnLst/>
              <a:rect l="0" t="0" r="0" b="0"/>
              <a:pathLst>
                <a:path w="138854" h="129283">
                  <a:moveTo>
                    <a:pt x="71673" y="15218"/>
                  </a:moveTo>
                  <a:lnTo>
                    <a:pt x="53761" y="15218"/>
                  </a:lnTo>
                  <a:lnTo>
                    <a:pt x="48754" y="17476"/>
                  </a:lnTo>
                  <a:lnTo>
                    <a:pt x="30868" y="29063"/>
                  </a:lnTo>
                  <a:lnTo>
                    <a:pt x="13461" y="56182"/>
                  </a:lnTo>
                  <a:lnTo>
                    <a:pt x="580" y="81301"/>
                  </a:lnTo>
                  <a:lnTo>
                    <a:pt x="0" y="91437"/>
                  </a:lnTo>
                  <a:lnTo>
                    <a:pt x="2565" y="100740"/>
                  </a:lnTo>
                  <a:lnTo>
                    <a:pt x="13517" y="120419"/>
                  </a:lnTo>
                  <a:lnTo>
                    <a:pt x="16816" y="123452"/>
                  </a:lnTo>
                  <a:lnTo>
                    <a:pt x="24996" y="126822"/>
                  </a:lnTo>
                  <a:lnTo>
                    <a:pt x="57310" y="129164"/>
                  </a:lnTo>
                  <a:lnTo>
                    <a:pt x="64638" y="129282"/>
                  </a:lnTo>
                  <a:lnTo>
                    <a:pt x="77295" y="124898"/>
                  </a:lnTo>
                  <a:lnTo>
                    <a:pt x="113370" y="104664"/>
                  </a:lnTo>
                  <a:lnTo>
                    <a:pt x="133953" y="80996"/>
                  </a:lnTo>
                  <a:lnTo>
                    <a:pt x="138386" y="65941"/>
                  </a:lnTo>
                  <a:lnTo>
                    <a:pt x="138853" y="49909"/>
                  </a:lnTo>
                  <a:lnTo>
                    <a:pt x="134005" y="31141"/>
                  </a:lnTo>
                  <a:lnTo>
                    <a:pt x="126360" y="18619"/>
                  </a:lnTo>
                  <a:lnTo>
                    <a:pt x="118273" y="9392"/>
                  </a:lnTo>
                  <a:lnTo>
                    <a:pt x="109036" y="4162"/>
                  </a:lnTo>
                  <a:lnTo>
                    <a:pt x="87517" y="346"/>
                  </a:lnTo>
                  <a:lnTo>
                    <a:pt x="73213" y="0"/>
                  </a:lnTo>
                  <a:lnTo>
                    <a:pt x="72699" y="840"/>
                  </a:lnTo>
                  <a:lnTo>
                    <a:pt x="71673" y="75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301"/>
            <p:cNvSpPr/>
            <p:nvPr/>
          </p:nvSpPr>
          <p:spPr>
            <a:xfrm>
              <a:off x="4619505" y="1295400"/>
              <a:ext cx="89655" cy="262360"/>
            </a:xfrm>
            <a:custGeom>
              <a:avLst/>
              <a:gdLst/>
              <a:ahLst/>
              <a:cxnLst/>
              <a:rect l="0" t="0" r="0" b="0"/>
              <a:pathLst>
                <a:path w="89655" h="262360">
                  <a:moveTo>
                    <a:pt x="5835" y="144779"/>
                  </a:moveTo>
                  <a:lnTo>
                    <a:pt x="6681" y="166881"/>
                  </a:lnTo>
                  <a:lnTo>
                    <a:pt x="17985" y="201105"/>
                  </a:lnTo>
                  <a:lnTo>
                    <a:pt x="26040" y="237171"/>
                  </a:lnTo>
                  <a:lnTo>
                    <a:pt x="28626" y="262359"/>
                  </a:lnTo>
                  <a:lnTo>
                    <a:pt x="28686" y="255633"/>
                  </a:lnTo>
                  <a:lnTo>
                    <a:pt x="26433" y="251057"/>
                  </a:lnTo>
                  <a:lnTo>
                    <a:pt x="22610" y="244507"/>
                  </a:lnTo>
                  <a:lnTo>
                    <a:pt x="16543" y="226540"/>
                  </a:lnTo>
                  <a:lnTo>
                    <a:pt x="9816" y="190228"/>
                  </a:lnTo>
                  <a:lnTo>
                    <a:pt x="1384" y="153882"/>
                  </a:lnTo>
                  <a:lnTo>
                    <a:pt x="0" y="124993"/>
                  </a:lnTo>
                  <a:lnTo>
                    <a:pt x="6689" y="92047"/>
                  </a:lnTo>
                  <a:lnTo>
                    <a:pt x="19494" y="54266"/>
                  </a:lnTo>
                  <a:lnTo>
                    <a:pt x="33118" y="36587"/>
                  </a:lnTo>
                  <a:lnTo>
                    <a:pt x="68719" y="11253"/>
                  </a:lnTo>
                  <a:lnTo>
                    <a:pt x="8965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302"/>
            <p:cNvSpPr/>
            <p:nvPr/>
          </p:nvSpPr>
          <p:spPr>
            <a:xfrm>
              <a:off x="4801659" y="1112520"/>
              <a:ext cx="82761" cy="281940"/>
            </a:xfrm>
            <a:custGeom>
              <a:avLst/>
              <a:gdLst/>
              <a:ahLst/>
              <a:cxnLst/>
              <a:rect l="0" t="0" r="0" b="0"/>
              <a:pathLst>
                <a:path w="82761" h="281940">
                  <a:moveTo>
                    <a:pt x="6560" y="0"/>
                  </a:moveTo>
                  <a:lnTo>
                    <a:pt x="2515" y="0"/>
                  </a:lnTo>
                  <a:lnTo>
                    <a:pt x="1324" y="1693"/>
                  </a:lnTo>
                  <a:lnTo>
                    <a:pt x="0" y="8090"/>
                  </a:lnTo>
                  <a:lnTo>
                    <a:pt x="5594" y="43914"/>
                  </a:lnTo>
                  <a:lnTo>
                    <a:pt x="14364" y="76135"/>
                  </a:lnTo>
                  <a:lnTo>
                    <a:pt x="23642" y="112493"/>
                  </a:lnTo>
                  <a:lnTo>
                    <a:pt x="31754" y="150077"/>
                  </a:lnTo>
                  <a:lnTo>
                    <a:pt x="43565" y="183979"/>
                  </a:lnTo>
                  <a:lnTo>
                    <a:pt x="57788" y="215473"/>
                  </a:lnTo>
                  <a:lnTo>
                    <a:pt x="71682" y="248678"/>
                  </a:lnTo>
                  <a:lnTo>
                    <a:pt x="80322" y="265147"/>
                  </a:lnTo>
                  <a:lnTo>
                    <a:pt x="8276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303"/>
            <p:cNvSpPr/>
            <p:nvPr/>
          </p:nvSpPr>
          <p:spPr>
            <a:xfrm>
              <a:off x="4747259" y="1226820"/>
              <a:ext cx="198122" cy="99060"/>
            </a:xfrm>
            <a:custGeom>
              <a:avLst/>
              <a:gdLst/>
              <a:ahLst/>
              <a:cxnLst/>
              <a:rect l="0" t="0" r="0" b="0"/>
              <a:pathLst>
                <a:path w="198122" h="99060">
                  <a:moveTo>
                    <a:pt x="0" y="99059"/>
                  </a:moveTo>
                  <a:lnTo>
                    <a:pt x="21958" y="77102"/>
                  </a:lnTo>
                  <a:lnTo>
                    <a:pt x="53977" y="63333"/>
                  </a:lnTo>
                  <a:lnTo>
                    <a:pt x="87207" y="49997"/>
                  </a:lnTo>
                  <a:lnTo>
                    <a:pt x="119726" y="35322"/>
                  </a:lnTo>
                  <a:lnTo>
                    <a:pt x="154102" y="21096"/>
                  </a:lnTo>
                  <a:lnTo>
                    <a:pt x="189251" y="5516"/>
                  </a:lnTo>
                  <a:lnTo>
                    <a:pt x="1981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304"/>
            <p:cNvSpPr/>
            <p:nvPr/>
          </p:nvSpPr>
          <p:spPr>
            <a:xfrm>
              <a:off x="3154680" y="2750819"/>
              <a:ext cx="137161" cy="273681"/>
            </a:xfrm>
            <a:custGeom>
              <a:avLst/>
              <a:gdLst/>
              <a:ahLst/>
              <a:cxnLst/>
              <a:rect l="0" t="0" r="0" b="0"/>
              <a:pathLst>
                <a:path w="137161" h="273681">
                  <a:moveTo>
                    <a:pt x="0" y="0"/>
                  </a:moveTo>
                  <a:lnTo>
                    <a:pt x="0" y="10607"/>
                  </a:lnTo>
                  <a:lnTo>
                    <a:pt x="2257" y="15439"/>
                  </a:lnTo>
                  <a:lnTo>
                    <a:pt x="4045" y="17913"/>
                  </a:lnTo>
                  <a:lnTo>
                    <a:pt x="11664" y="53107"/>
                  </a:lnTo>
                  <a:lnTo>
                    <a:pt x="24058" y="80647"/>
                  </a:lnTo>
                  <a:lnTo>
                    <a:pt x="38454" y="115618"/>
                  </a:lnTo>
                  <a:lnTo>
                    <a:pt x="55703" y="152791"/>
                  </a:lnTo>
                  <a:lnTo>
                    <a:pt x="74642" y="190616"/>
                  </a:lnTo>
                  <a:lnTo>
                    <a:pt x="90978" y="224119"/>
                  </a:lnTo>
                  <a:lnTo>
                    <a:pt x="115932" y="259180"/>
                  </a:lnTo>
                  <a:lnTo>
                    <a:pt x="125978" y="269458"/>
                  </a:lnTo>
                  <a:lnTo>
                    <a:pt x="135520" y="273680"/>
                  </a:lnTo>
                  <a:lnTo>
                    <a:pt x="136066" y="273047"/>
                  </a:lnTo>
                  <a:lnTo>
                    <a:pt x="136836" y="268111"/>
                  </a:lnTo>
                  <a:lnTo>
                    <a:pt x="13716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305"/>
            <p:cNvSpPr/>
            <p:nvPr/>
          </p:nvSpPr>
          <p:spPr>
            <a:xfrm>
              <a:off x="3157909" y="2811780"/>
              <a:ext cx="156792" cy="121921"/>
            </a:xfrm>
            <a:custGeom>
              <a:avLst/>
              <a:gdLst/>
              <a:ahLst/>
              <a:cxnLst/>
              <a:rect l="0" t="0" r="0" b="0"/>
              <a:pathLst>
                <a:path w="156792" h="121921">
                  <a:moveTo>
                    <a:pt x="4391" y="121920"/>
                  </a:moveTo>
                  <a:lnTo>
                    <a:pt x="0" y="121920"/>
                  </a:lnTo>
                  <a:lnTo>
                    <a:pt x="1875" y="121920"/>
                  </a:lnTo>
                  <a:lnTo>
                    <a:pt x="2713" y="121073"/>
                  </a:lnTo>
                  <a:lnTo>
                    <a:pt x="4740" y="115836"/>
                  </a:lnTo>
                  <a:lnTo>
                    <a:pt x="8215" y="111314"/>
                  </a:lnTo>
                  <a:lnTo>
                    <a:pt x="43867" y="82633"/>
                  </a:lnTo>
                  <a:lnTo>
                    <a:pt x="75500" y="61227"/>
                  </a:lnTo>
                  <a:lnTo>
                    <a:pt x="110065" y="36647"/>
                  </a:lnTo>
                  <a:lnTo>
                    <a:pt x="146097" y="6903"/>
                  </a:lnTo>
                  <a:lnTo>
                    <a:pt x="1567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306"/>
            <p:cNvSpPr/>
            <p:nvPr/>
          </p:nvSpPr>
          <p:spPr>
            <a:xfrm>
              <a:off x="3353245" y="2705100"/>
              <a:ext cx="134827" cy="193566"/>
            </a:xfrm>
            <a:custGeom>
              <a:avLst/>
              <a:gdLst/>
              <a:ahLst/>
              <a:cxnLst/>
              <a:rect l="0" t="0" r="0" b="0"/>
              <a:pathLst>
                <a:path w="134827" h="193566">
                  <a:moveTo>
                    <a:pt x="60514" y="38100"/>
                  </a:moveTo>
                  <a:lnTo>
                    <a:pt x="56469" y="42145"/>
                  </a:lnTo>
                  <a:lnTo>
                    <a:pt x="52226" y="44131"/>
                  </a:lnTo>
                  <a:lnTo>
                    <a:pt x="49909" y="44660"/>
                  </a:lnTo>
                  <a:lnTo>
                    <a:pt x="42602" y="49451"/>
                  </a:lnTo>
                  <a:lnTo>
                    <a:pt x="32549" y="59501"/>
                  </a:lnTo>
                  <a:lnTo>
                    <a:pt x="12253" y="96661"/>
                  </a:lnTo>
                  <a:lnTo>
                    <a:pt x="2941" y="122951"/>
                  </a:lnTo>
                  <a:lnTo>
                    <a:pt x="0" y="156110"/>
                  </a:lnTo>
                  <a:lnTo>
                    <a:pt x="3732" y="172314"/>
                  </a:lnTo>
                  <a:lnTo>
                    <a:pt x="10200" y="183794"/>
                  </a:lnTo>
                  <a:lnTo>
                    <a:pt x="21524" y="192558"/>
                  </a:lnTo>
                  <a:lnTo>
                    <a:pt x="26054" y="193565"/>
                  </a:lnTo>
                  <a:lnTo>
                    <a:pt x="35603" y="192427"/>
                  </a:lnTo>
                  <a:lnTo>
                    <a:pt x="60768" y="178713"/>
                  </a:lnTo>
                  <a:lnTo>
                    <a:pt x="97724" y="148870"/>
                  </a:lnTo>
                  <a:lnTo>
                    <a:pt x="119653" y="113835"/>
                  </a:lnTo>
                  <a:lnTo>
                    <a:pt x="132467" y="88964"/>
                  </a:lnTo>
                  <a:lnTo>
                    <a:pt x="134826" y="75099"/>
                  </a:lnTo>
                  <a:lnTo>
                    <a:pt x="133618" y="62728"/>
                  </a:lnTo>
                  <a:lnTo>
                    <a:pt x="118753" y="25503"/>
                  </a:lnTo>
                  <a:lnTo>
                    <a:pt x="111516" y="17543"/>
                  </a:lnTo>
                  <a:lnTo>
                    <a:pt x="93073" y="5535"/>
                  </a:lnTo>
                  <a:lnTo>
                    <a:pt x="82203" y="1640"/>
                  </a:lnTo>
                  <a:lnTo>
                    <a:pt x="6813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307"/>
            <p:cNvSpPr/>
            <p:nvPr/>
          </p:nvSpPr>
          <p:spPr>
            <a:xfrm>
              <a:off x="3657600" y="2415540"/>
              <a:ext cx="83820" cy="242124"/>
            </a:xfrm>
            <a:custGeom>
              <a:avLst/>
              <a:gdLst/>
              <a:ahLst/>
              <a:cxnLst/>
              <a:rect l="0" t="0" r="0" b="0"/>
              <a:pathLst>
                <a:path w="83820" h="242124">
                  <a:moveTo>
                    <a:pt x="0" y="0"/>
                  </a:moveTo>
                  <a:lnTo>
                    <a:pt x="0" y="4045"/>
                  </a:lnTo>
                  <a:lnTo>
                    <a:pt x="2257" y="8288"/>
                  </a:lnTo>
                  <a:lnTo>
                    <a:pt x="5236" y="12997"/>
                  </a:lnTo>
                  <a:lnTo>
                    <a:pt x="11351" y="29484"/>
                  </a:lnTo>
                  <a:lnTo>
                    <a:pt x="29047" y="58059"/>
                  </a:lnTo>
                  <a:lnTo>
                    <a:pt x="37675" y="87476"/>
                  </a:lnTo>
                  <a:lnTo>
                    <a:pt x="45594" y="120745"/>
                  </a:lnTo>
                  <a:lnTo>
                    <a:pt x="51044" y="152051"/>
                  </a:lnTo>
                  <a:lnTo>
                    <a:pt x="54917" y="182776"/>
                  </a:lnTo>
                  <a:lnTo>
                    <a:pt x="65401" y="220652"/>
                  </a:lnTo>
                  <a:lnTo>
                    <a:pt x="68484" y="232077"/>
                  </a:lnTo>
                  <a:lnTo>
                    <a:pt x="75017" y="242123"/>
                  </a:lnTo>
                  <a:lnTo>
                    <a:pt x="75410" y="241849"/>
                  </a:lnTo>
                  <a:lnTo>
                    <a:pt x="75849" y="239286"/>
                  </a:lnTo>
                  <a:lnTo>
                    <a:pt x="76813" y="238264"/>
                  </a:lnTo>
                  <a:lnTo>
                    <a:pt x="83819"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308"/>
            <p:cNvSpPr/>
            <p:nvPr/>
          </p:nvSpPr>
          <p:spPr>
            <a:xfrm>
              <a:off x="3695700" y="2302392"/>
              <a:ext cx="121920" cy="273168"/>
            </a:xfrm>
            <a:custGeom>
              <a:avLst/>
              <a:gdLst/>
              <a:ahLst/>
              <a:cxnLst/>
              <a:rect l="0" t="0" r="0" b="0"/>
              <a:pathLst>
                <a:path w="121920" h="273168">
                  <a:moveTo>
                    <a:pt x="0" y="14087"/>
                  </a:moveTo>
                  <a:lnTo>
                    <a:pt x="0" y="0"/>
                  </a:lnTo>
                  <a:lnTo>
                    <a:pt x="0" y="3234"/>
                  </a:lnTo>
                  <a:lnTo>
                    <a:pt x="2257" y="7288"/>
                  </a:lnTo>
                  <a:lnTo>
                    <a:pt x="6083" y="13605"/>
                  </a:lnTo>
                  <a:lnTo>
                    <a:pt x="17912" y="45508"/>
                  </a:lnTo>
                  <a:lnTo>
                    <a:pt x="28812" y="76927"/>
                  </a:lnTo>
                  <a:lnTo>
                    <a:pt x="40804" y="109283"/>
                  </a:lnTo>
                  <a:lnTo>
                    <a:pt x="50942" y="140695"/>
                  </a:lnTo>
                  <a:lnTo>
                    <a:pt x="64294" y="171451"/>
                  </a:lnTo>
                  <a:lnTo>
                    <a:pt x="78128" y="201166"/>
                  </a:lnTo>
                  <a:lnTo>
                    <a:pt x="93075" y="232134"/>
                  </a:lnTo>
                  <a:lnTo>
                    <a:pt x="111517" y="257001"/>
                  </a:lnTo>
                  <a:lnTo>
                    <a:pt x="113909" y="262596"/>
                  </a:lnTo>
                  <a:lnTo>
                    <a:pt x="121919" y="273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309"/>
            <p:cNvSpPr/>
            <p:nvPr/>
          </p:nvSpPr>
          <p:spPr>
            <a:xfrm>
              <a:off x="3683689" y="2461259"/>
              <a:ext cx="103452" cy="99061"/>
            </a:xfrm>
            <a:custGeom>
              <a:avLst/>
              <a:gdLst/>
              <a:ahLst/>
              <a:cxnLst/>
              <a:rect l="0" t="0" r="0" b="0"/>
              <a:pathLst>
                <a:path w="103452" h="99061">
                  <a:moveTo>
                    <a:pt x="4391" y="99060"/>
                  </a:moveTo>
                  <a:lnTo>
                    <a:pt x="345" y="99060"/>
                  </a:lnTo>
                  <a:lnTo>
                    <a:pt x="0" y="98214"/>
                  </a:lnTo>
                  <a:lnTo>
                    <a:pt x="1875" y="95015"/>
                  </a:lnTo>
                  <a:lnTo>
                    <a:pt x="37827" y="58016"/>
                  </a:lnTo>
                  <a:lnTo>
                    <a:pt x="73360" y="27710"/>
                  </a:lnTo>
                  <a:lnTo>
                    <a:pt x="10345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310"/>
            <p:cNvSpPr/>
            <p:nvPr/>
          </p:nvSpPr>
          <p:spPr>
            <a:xfrm>
              <a:off x="3893819" y="2320818"/>
              <a:ext cx="266701" cy="285005"/>
            </a:xfrm>
            <a:custGeom>
              <a:avLst/>
              <a:gdLst/>
              <a:ahLst/>
              <a:cxnLst/>
              <a:rect l="0" t="0" r="0" b="0"/>
              <a:pathLst>
                <a:path w="266701" h="285005">
                  <a:moveTo>
                    <a:pt x="0" y="109961"/>
                  </a:moveTo>
                  <a:lnTo>
                    <a:pt x="0" y="105916"/>
                  </a:lnTo>
                  <a:lnTo>
                    <a:pt x="847" y="104725"/>
                  </a:lnTo>
                  <a:lnTo>
                    <a:pt x="2258" y="103930"/>
                  </a:lnTo>
                  <a:lnTo>
                    <a:pt x="4046" y="103401"/>
                  </a:lnTo>
                  <a:lnTo>
                    <a:pt x="5237" y="102201"/>
                  </a:lnTo>
                  <a:lnTo>
                    <a:pt x="13513" y="80913"/>
                  </a:lnTo>
                  <a:lnTo>
                    <a:pt x="16986" y="70028"/>
                  </a:lnTo>
                  <a:lnTo>
                    <a:pt x="36665" y="35189"/>
                  </a:lnTo>
                  <a:lnTo>
                    <a:pt x="47977" y="17769"/>
                  </a:lnTo>
                  <a:lnTo>
                    <a:pt x="70036" y="899"/>
                  </a:lnTo>
                  <a:lnTo>
                    <a:pt x="73784" y="0"/>
                  </a:lnTo>
                  <a:lnTo>
                    <a:pt x="82465" y="1258"/>
                  </a:lnTo>
                  <a:lnTo>
                    <a:pt x="92826" y="6727"/>
                  </a:lnTo>
                  <a:lnTo>
                    <a:pt x="105303" y="17755"/>
                  </a:lnTo>
                  <a:lnTo>
                    <a:pt x="118607" y="47972"/>
                  </a:lnTo>
                  <a:lnTo>
                    <a:pt x="129388" y="83794"/>
                  </a:lnTo>
                  <a:lnTo>
                    <a:pt x="134857" y="118859"/>
                  </a:lnTo>
                  <a:lnTo>
                    <a:pt x="134220" y="156060"/>
                  </a:lnTo>
                  <a:lnTo>
                    <a:pt x="128669" y="193894"/>
                  </a:lnTo>
                  <a:lnTo>
                    <a:pt x="121663" y="227399"/>
                  </a:lnTo>
                  <a:lnTo>
                    <a:pt x="111710" y="261476"/>
                  </a:lnTo>
                  <a:lnTo>
                    <a:pt x="104400" y="272692"/>
                  </a:lnTo>
                  <a:lnTo>
                    <a:pt x="96354" y="279653"/>
                  </a:lnTo>
                  <a:lnTo>
                    <a:pt x="89955" y="282747"/>
                  </a:lnTo>
                  <a:lnTo>
                    <a:pt x="67192" y="285004"/>
                  </a:lnTo>
                  <a:lnTo>
                    <a:pt x="64268" y="283383"/>
                  </a:lnTo>
                  <a:lnTo>
                    <a:pt x="58762" y="277067"/>
                  </a:lnTo>
                  <a:lnTo>
                    <a:pt x="55750" y="268615"/>
                  </a:lnTo>
                  <a:lnTo>
                    <a:pt x="49267" y="243555"/>
                  </a:lnTo>
                  <a:lnTo>
                    <a:pt x="53718" y="212409"/>
                  </a:lnTo>
                  <a:lnTo>
                    <a:pt x="57177" y="203189"/>
                  </a:lnTo>
                  <a:lnTo>
                    <a:pt x="60131" y="200053"/>
                  </a:lnTo>
                  <a:lnTo>
                    <a:pt x="67930" y="196569"/>
                  </a:lnTo>
                  <a:lnTo>
                    <a:pt x="85658" y="194149"/>
                  </a:lnTo>
                  <a:lnTo>
                    <a:pt x="94797" y="194791"/>
                  </a:lnTo>
                  <a:lnTo>
                    <a:pt x="129588" y="206971"/>
                  </a:lnTo>
                  <a:lnTo>
                    <a:pt x="144794" y="210672"/>
                  </a:lnTo>
                  <a:lnTo>
                    <a:pt x="149870" y="212662"/>
                  </a:lnTo>
                  <a:lnTo>
                    <a:pt x="160025" y="212615"/>
                  </a:lnTo>
                  <a:lnTo>
                    <a:pt x="191504" y="202565"/>
                  </a:lnTo>
                  <a:lnTo>
                    <a:pt x="221179" y="183130"/>
                  </a:lnTo>
                  <a:lnTo>
                    <a:pt x="247454" y="155083"/>
                  </a:lnTo>
                  <a:lnTo>
                    <a:pt x="266700" y="1252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311"/>
            <p:cNvSpPr/>
            <p:nvPr/>
          </p:nvSpPr>
          <p:spPr>
            <a:xfrm>
              <a:off x="4054913" y="2019300"/>
              <a:ext cx="214626" cy="272776"/>
            </a:xfrm>
            <a:custGeom>
              <a:avLst/>
              <a:gdLst/>
              <a:ahLst/>
              <a:cxnLst/>
              <a:rect l="0" t="0" r="0" b="0"/>
              <a:pathLst>
                <a:path w="214626" h="272776">
                  <a:moveTo>
                    <a:pt x="105606" y="0"/>
                  </a:moveTo>
                  <a:lnTo>
                    <a:pt x="73878" y="846"/>
                  </a:lnTo>
                  <a:lnTo>
                    <a:pt x="63001" y="4045"/>
                  </a:lnTo>
                  <a:lnTo>
                    <a:pt x="47356" y="14651"/>
                  </a:lnTo>
                  <a:lnTo>
                    <a:pt x="36042" y="28518"/>
                  </a:lnTo>
                  <a:lnTo>
                    <a:pt x="19397" y="60541"/>
                  </a:lnTo>
                  <a:lnTo>
                    <a:pt x="9884" y="90375"/>
                  </a:lnTo>
                  <a:lnTo>
                    <a:pt x="2550" y="125649"/>
                  </a:lnTo>
                  <a:lnTo>
                    <a:pt x="0" y="162912"/>
                  </a:lnTo>
                  <a:lnTo>
                    <a:pt x="91" y="199071"/>
                  </a:lnTo>
                  <a:lnTo>
                    <a:pt x="7278" y="234902"/>
                  </a:lnTo>
                  <a:lnTo>
                    <a:pt x="12798" y="250027"/>
                  </a:lnTo>
                  <a:lnTo>
                    <a:pt x="20896" y="262394"/>
                  </a:lnTo>
                  <a:lnTo>
                    <a:pt x="26273" y="266369"/>
                  </a:lnTo>
                  <a:lnTo>
                    <a:pt x="45129" y="271964"/>
                  </a:lnTo>
                  <a:lnTo>
                    <a:pt x="63510" y="272775"/>
                  </a:lnTo>
                  <a:lnTo>
                    <a:pt x="99204" y="265893"/>
                  </a:lnTo>
                  <a:lnTo>
                    <a:pt x="118001" y="259568"/>
                  </a:lnTo>
                  <a:lnTo>
                    <a:pt x="153022" y="234811"/>
                  </a:lnTo>
                  <a:lnTo>
                    <a:pt x="170707" y="219507"/>
                  </a:lnTo>
                  <a:lnTo>
                    <a:pt x="193600" y="184345"/>
                  </a:lnTo>
                  <a:lnTo>
                    <a:pt x="206526" y="148644"/>
                  </a:lnTo>
                  <a:lnTo>
                    <a:pt x="214625" y="119019"/>
                  </a:lnTo>
                  <a:lnTo>
                    <a:pt x="214296" y="92838"/>
                  </a:lnTo>
                  <a:lnTo>
                    <a:pt x="208837" y="68994"/>
                  </a:lnTo>
                  <a:lnTo>
                    <a:pt x="199747" y="55782"/>
                  </a:lnTo>
                  <a:lnTo>
                    <a:pt x="173215" y="33502"/>
                  </a:lnTo>
                  <a:lnTo>
                    <a:pt x="146994" y="21968"/>
                  </a:lnTo>
                  <a:lnTo>
                    <a:pt x="113730" y="17233"/>
                  </a:lnTo>
                  <a:lnTo>
                    <a:pt x="76731" y="15633"/>
                  </a:lnTo>
                  <a:lnTo>
                    <a:pt x="44646"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92"/>
                                        </p:tgtEl>
                                        <p:attrNameLst>
                                          <p:attrName>style.visibility</p:attrName>
                                        </p:attrNameLst>
                                      </p:cBhvr>
                                      <p:to>
                                        <p:strVal val="visible"/>
                                      </p:to>
                                    </p:set>
                                    <p:animEffect transition="in" filter="checkerboard(across)">
                                      <p:cBhvr>
                                        <p:cTn id="7"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2700000" scaled="1"/>
        </a:gradFill>
        <a:effectLst/>
      </p:bgPr>
    </p:bg>
    <p:spTree>
      <p:nvGrpSpPr>
        <p:cNvPr id="1" name=""/>
        <p:cNvGrpSpPr/>
        <p:nvPr/>
      </p:nvGrpSpPr>
      <p:grpSpPr>
        <a:xfrm>
          <a:off x="0" y="0"/>
          <a:ext cx="0" cy="0"/>
          <a:chOff x="0" y="0"/>
          <a:chExt cx="0" cy="0"/>
        </a:xfrm>
      </p:grpSpPr>
      <p:sp>
        <p:nvSpPr>
          <p:cNvPr id="146434" name="WordArt 2"/>
          <p:cNvSpPr>
            <a:spLocks noChangeArrowheads="1" noChangeShapeType="1" noTextEdit="1"/>
          </p:cNvSpPr>
          <p:nvPr/>
        </p:nvSpPr>
        <p:spPr bwMode="auto">
          <a:xfrm>
            <a:off x="171450" y="228600"/>
            <a:ext cx="2800350" cy="9906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ANIMALS</a:t>
            </a:r>
          </a:p>
        </p:txBody>
      </p:sp>
      <p:pic>
        <p:nvPicPr>
          <p:cNvPr id="119811" name="Picture 3" descr="desert_tortoise"/>
          <p:cNvPicPr>
            <a:picLocks noChangeAspect="1" noChangeArrowheads="1"/>
          </p:cNvPicPr>
          <p:nvPr/>
        </p:nvPicPr>
        <p:blipFill>
          <a:blip r:embed="rId2" cstate="print"/>
          <a:srcRect/>
          <a:stretch>
            <a:fillRect/>
          </a:stretch>
        </p:blipFill>
        <p:spPr bwMode="auto">
          <a:xfrm>
            <a:off x="6591300" y="2236788"/>
            <a:ext cx="2552700" cy="2106612"/>
          </a:xfrm>
          <a:prstGeom prst="rect">
            <a:avLst/>
          </a:prstGeom>
          <a:noFill/>
          <a:ln w="9525">
            <a:noFill/>
            <a:miter lim="800000"/>
            <a:headEnd/>
            <a:tailEnd/>
          </a:ln>
        </p:spPr>
      </p:pic>
      <p:pic>
        <p:nvPicPr>
          <p:cNvPr id="119812" name="Picture 4" descr="Colorado Desert Sidewinder"/>
          <p:cNvPicPr>
            <a:picLocks noChangeAspect="1" noChangeArrowheads="1"/>
          </p:cNvPicPr>
          <p:nvPr/>
        </p:nvPicPr>
        <p:blipFill>
          <a:blip r:embed="rId3" cstate="print"/>
          <a:srcRect/>
          <a:stretch>
            <a:fillRect/>
          </a:stretch>
        </p:blipFill>
        <p:spPr bwMode="auto">
          <a:xfrm>
            <a:off x="2971800" y="1862138"/>
            <a:ext cx="3124200" cy="2557462"/>
          </a:xfrm>
          <a:prstGeom prst="rect">
            <a:avLst/>
          </a:prstGeom>
          <a:noFill/>
          <a:ln w="9525">
            <a:noFill/>
            <a:miter lim="800000"/>
            <a:headEnd/>
            <a:tailEnd/>
          </a:ln>
        </p:spPr>
      </p:pic>
      <p:pic>
        <p:nvPicPr>
          <p:cNvPr id="119813" name="Picture 5" descr="desert_kangaroo_rat"/>
          <p:cNvPicPr>
            <a:picLocks noChangeAspect="1" noChangeArrowheads="1"/>
          </p:cNvPicPr>
          <p:nvPr/>
        </p:nvPicPr>
        <p:blipFill>
          <a:blip r:embed="rId4" cstate="print"/>
          <a:srcRect/>
          <a:stretch>
            <a:fillRect/>
          </a:stretch>
        </p:blipFill>
        <p:spPr bwMode="auto">
          <a:xfrm>
            <a:off x="6324600" y="0"/>
            <a:ext cx="2819400" cy="2144713"/>
          </a:xfrm>
          <a:prstGeom prst="rect">
            <a:avLst/>
          </a:prstGeom>
          <a:noFill/>
          <a:ln w="9525">
            <a:noFill/>
            <a:miter lim="800000"/>
            <a:headEnd/>
            <a:tailEnd/>
          </a:ln>
        </p:spPr>
      </p:pic>
      <p:pic>
        <p:nvPicPr>
          <p:cNvPr id="119814" name="Picture 6" descr="armadillo_lizard2"/>
          <p:cNvPicPr>
            <a:picLocks noChangeAspect="1" noChangeArrowheads="1"/>
          </p:cNvPicPr>
          <p:nvPr/>
        </p:nvPicPr>
        <p:blipFill>
          <a:blip r:embed="rId5" cstate="print"/>
          <a:srcRect/>
          <a:stretch>
            <a:fillRect/>
          </a:stretch>
        </p:blipFill>
        <p:spPr bwMode="auto">
          <a:xfrm>
            <a:off x="0" y="1841500"/>
            <a:ext cx="2895600" cy="2551113"/>
          </a:xfrm>
          <a:prstGeom prst="rect">
            <a:avLst/>
          </a:prstGeom>
          <a:noFill/>
          <a:ln w="9525">
            <a:noFill/>
            <a:miter lim="800000"/>
            <a:headEnd/>
            <a:tailEnd/>
          </a:ln>
        </p:spPr>
      </p:pic>
      <p:pic>
        <p:nvPicPr>
          <p:cNvPr id="146439" name="Picture 7"/>
          <p:cNvPicPr>
            <a:picLocks noChangeAspect="1" noChangeArrowheads="1"/>
          </p:cNvPicPr>
          <p:nvPr/>
        </p:nvPicPr>
        <p:blipFill>
          <a:blip r:embed="rId6" cstate="print"/>
          <a:srcRect/>
          <a:stretch>
            <a:fillRect/>
          </a:stretch>
        </p:blipFill>
        <p:spPr bwMode="auto">
          <a:xfrm>
            <a:off x="0" y="4406900"/>
            <a:ext cx="7924800" cy="2451100"/>
          </a:xfrm>
          <a:prstGeom prst="rect">
            <a:avLst/>
          </a:prstGeom>
          <a:noFill/>
          <a:ln w="9525">
            <a:noFill/>
            <a:miter lim="800000"/>
            <a:headEnd/>
            <a:tailEnd/>
          </a:ln>
        </p:spPr>
      </p:pic>
      <p:grpSp>
        <p:nvGrpSpPr>
          <p:cNvPr id="38" name="SMARTInkShape-Group117"/>
          <p:cNvGrpSpPr/>
          <p:nvPr/>
        </p:nvGrpSpPr>
        <p:grpSpPr>
          <a:xfrm>
            <a:off x="3170979" y="68579"/>
            <a:ext cx="2551641" cy="1097118"/>
            <a:chOff x="3170979" y="68579"/>
            <a:chExt cx="2551641" cy="1097118"/>
          </a:xfrm>
        </p:grpSpPr>
        <p:sp>
          <p:nvSpPr>
            <p:cNvPr id="8" name="SMARTInkShape-1312"/>
            <p:cNvSpPr/>
            <p:nvPr/>
          </p:nvSpPr>
          <p:spPr>
            <a:xfrm>
              <a:off x="3810000" y="723900"/>
              <a:ext cx="114157" cy="311686"/>
            </a:xfrm>
            <a:custGeom>
              <a:avLst/>
              <a:gdLst/>
              <a:ahLst/>
              <a:cxnLst/>
              <a:rect l="0" t="0" r="0" b="0"/>
              <a:pathLst>
                <a:path w="114157" h="311686">
                  <a:moveTo>
                    <a:pt x="0" y="0"/>
                  </a:moveTo>
                  <a:lnTo>
                    <a:pt x="0" y="35723"/>
                  </a:lnTo>
                  <a:lnTo>
                    <a:pt x="0" y="64771"/>
                  </a:lnTo>
                  <a:lnTo>
                    <a:pt x="2257" y="100189"/>
                  </a:lnTo>
                  <a:lnTo>
                    <a:pt x="5236" y="125808"/>
                  </a:lnTo>
                  <a:lnTo>
                    <a:pt x="6560" y="154128"/>
                  </a:lnTo>
                  <a:lnTo>
                    <a:pt x="9407" y="181390"/>
                  </a:lnTo>
                  <a:lnTo>
                    <a:pt x="12647" y="207617"/>
                  </a:lnTo>
                  <a:lnTo>
                    <a:pt x="15318" y="244490"/>
                  </a:lnTo>
                  <a:lnTo>
                    <a:pt x="21119" y="280563"/>
                  </a:lnTo>
                  <a:lnTo>
                    <a:pt x="22830" y="311685"/>
                  </a:lnTo>
                  <a:lnTo>
                    <a:pt x="25116" y="276999"/>
                  </a:lnTo>
                  <a:lnTo>
                    <a:pt x="33465" y="240324"/>
                  </a:lnTo>
                  <a:lnTo>
                    <a:pt x="40771" y="202440"/>
                  </a:lnTo>
                  <a:lnTo>
                    <a:pt x="45778" y="173793"/>
                  </a:lnTo>
                  <a:lnTo>
                    <a:pt x="51672" y="145821"/>
                  </a:lnTo>
                  <a:lnTo>
                    <a:pt x="64511" y="111880"/>
                  </a:lnTo>
                  <a:lnTo>
                    <a:pt x="84019" y="79485"/>
                  </a:lnTo>
                  <a:lnTo>
                    <a:pt x="112665" y="47414"/>
                  </a:lnTo>
                  <a:lnTo>
                    <a:pt x="113210" y="47696"/>
                  </a:lnTo>
                  <a:lnTo>
                    <a:pt x="113815" y="50267"/>
                  </a:lnTo>
                  <a:lnTo>
                    <a:pt x="114156" y="56474"/>
                  </a:lnTo>
                  <a:lnTo>
                    <a:pt x="113357" y="57969"/>
                  </a:lnTo>
                  <a:lnTo>
                    <a:pt x="111978" y="58966"/>
                  </a:lnTo>
                  <a:lnTo>
                    <a:pt x="106680"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313"/>
            <p:cNvSpPr/>
            <p:nvPr/>
          </p:nvSpPr>
          <p:spPr>
            <a:xfrm>
              <a:off x="3612969" y="838200"/>
              <a:ext cx="128451" cy="211676"/>
            </a:xfrm>
            <a:custGeom>
              <a:avLst/>
              <a:gdLst/>
              <a:ahLst/>
              <a:cxnLst/>
              <a:rect l="0" t="0" r="0" b="0"/>
              <a:pathLst>
                <a:path w="128451" h="211676">
                  <a:moveTo>
                    <a:pt x="90350" y="0"/>
                  </a:moveTo>
                  <a:lnTo>
                    <a:pt x="83790" y="0"/>
                  </a:lnTo>
                  <a:lnTo>
                    <a:pt x="71620" y="6083"/>
                  </a:lnTo>
                  <a:lnTo>
                    <a:pt x="34214" y="40963"/>
                  </a:lnTo>
                  <a:lnTo>
                    <a:pt x="20001" y="56822"/>
                  </a:lnTo>
                  <a:lnTo>
                    <a:pt x="4427" y="91898"/>
                  </a:lnTo>
                  <a:lnTo>
                    <a:pt x="0" y="122857"/>
                  </a:lnTo>
                  <a:lnTo>
                    <a:pt x="1384" y="158449"/>
                  </a:lnTo>
                  <a:lnTo>
                    <a:pt x="5936" y="173715"/>
                  </a:lnTo>
                  <a:lnTo>
                    <a:pt x="13604" y="186144"/>
                  </a:lnTo>
                  <a:lnTo>
                    <a:pt x="27441" y="198616"/>
                  </a:lnTo>
                  <a:lnTo>
                    <a:pt x="52524" y="209569"/>
                  </a:lnTo>
                  <a:lnTo>
                    <a:pt x="63943" y="211675"/>
                  </a:lnTo>
                  <a:lnTo>
                    <a:pt x="101903" y="206651"/>
                  </a:lnTo>
                  <a:lnTo>
                    <a:pt x="110443" y="203887"/>
                  </a:lnTo>
                  <a:lnTo>
                    <a:pt x="117060" y="200683"/>
                  </a:lnTo>
                  <a:lnTo>
                    <a:pt x="128450"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314"/>
            <p:cNvSpPr/>
            <p:nvPr/>
          </p:nvSpPr>
          <p:spPr>
            <a:xfrm>
              <a:off x="3512819" y="830579"/>
              <a:ext cx="22862" cy="15242"/>
            </a:xfrm>
            <a:custGeom>
              <a:avLst/>
              <a:gdLst/>
              <a:ahLst/>
              <a:cxnLst/>
              <a:rect l="0" t="0" r="0" b="0"/>
              <a:pathLst>
                <a:path w="22862" h="15242">
                  <a:moveTo>
                    <a:pt x="0" y="0"/>
                  </a:moveTo>
                  <a:lnTo>
                    <a:pt x="7307" y="0"/>
                  </a:lnTo>
                  <a:lnTo>
                    <a:pt x="22861"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315"/>
            <p:cNvSpPr/>
            <p:nvPr/>
          </p:nvSpPr>
          <p:spPr>
            <a:xfrm>
              <a:off x="4221964" y="754379"/>
              <a:ext cx="127484" cy="173600"/>
            </a:xfrm>
            <a:custGeom>
              <a:avLst/>
              <a:gdLst/>
              <a:ahLst/>
              <a:cxnLst/>
              <a:rect l="0" t="0" r="0" b="0"/>
              <a:pathLst>
                <a:path w="127484" h="173600">
                  <a:moveTo>
                    <a:pt x="83336" y="0"/>
                  </a:moveTo>
                  <a:lnTo>
                    <a:pt x="72730" y="0"/>
                  </a:lnTo>
                  <a:lnTo>
                    <a:pt x="67898" y="2258"/>
                  </a:lnTo>
                  <a:lnTo>
                    <a:pt x="34770" y="27322"/>
                  </a:lnTo>
                  <a:lnTo>
                    <a:pt x="10652" y="43126"/>
                  </a:lnTo>
                  <a:lnTo>
                    <a:pt x="1149" y="51828"/>
                  </a:lnTo>
                  <a:lnTo>
                    <a:pt x="241" y="54926"/>
                  </a:lnTo>
                  <a:lnTo>
                    <a:pt x="0" y="56938"/>
                  </a:lnTo>
                  <a:lnTo>
                    <a:pt x="685" y="58279"/>
                  </a:lnTo>
                  <a:lnTo>
                    <a:pt x="1989" y="59172"/>
                  </a:lnTo>
                  <a:lnTo>
                    <a:pt x="6541" y="60166"/>
                  </a:lnTo>
                  <a:lnTo>
                    <a:pt x="40355" y="60930"/>
                  </a:lnTo>
                  <a:lnTo>
                    <a:pt x="62553" y="61801"/>
                  </a:lnTo>
                  <a:lnTo>
                    <a:pt x="92400" y="71566"/>
                  </a:lnTo>
                  <a:lnTo>
                    <a:pt x="102322" y="78656"/>
                  </a:lnTo>
                  <a:lnTo>
                    <a:pt x="118385" y="101924"/>
                  </a:lnTo>
                  <a:lnTo>
                    <a:pt x="125517" y="116936"/>
                  </a:lnTo>
                  <a:lnTo>
                    <a:pt x="127483" y="127043"/>
                  </a:lnTo>
                  <a:lnTo>
                    <a:pt x="126099" y="134922"/>
                  </a:lnTo>
                  <a:lnTo>
                    <a:pt x="111102" y="161370"/>
                  </a:lnTo>
                  <a:lnTo>
                    <a:pt x="101603" y="164854"/>
                  </a:lnTo>
                  <a:lnTo>
                    <a:pt x="68361" y="173427"/>
                  </a:lnTo>
                  <a:lnTo>
                    <a:pt x="58054" y="173599"/>
                  </a:lnTo>
                  <a:lnTo>
                    <a:pt x="22376"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316"/>
            <p:cNvSpPr/>
            <p:nvPr/>
          </p:nvSpPr>
          <p:spPr>
            <a:xfrm>
              <a:off x="4427219" y="647700"/>
              <a:ext cx="152401" cy="289269"/>
            </a:xfrm>
            <a:custGeom>
              <a:avLst/>
              <a:gdLst/>
              <a:ahLst/>
              <a:cxnLst/>
              <a:rect l="0" t="0" r="0" b="0"/>
              <a:pathLst>
                <a:path w="152401" h="289269">
                  <a:moveTo>
                    <a:pt x="0" y="0"/>
                  </a:moveTo>
                  <a:lnTo>
                    <a:pt x="4046" y="4045"/>
                  </a:lnTo>
                  <a:lnTo>
                    <a:pt x="6032" y="10546"/>
                  </a:lnTo>
                  <a:lnTo>
                    <a:pt x="9408" y="23727"/>
                  </a:lnTo>
                  <a:lnTo>
                    <a:pt x="18134" y="55486"/>
                  </a:lnTo>
                  <a:lnTo>
                    <a:pt x="25505" y="86243"/>
                  </a:lnTo>
                  <a:lnTo>
                    <a:pt x="28269" y="111143"/>
                  </a:lnTo>
                  <a:lnTo>
                    <a:pt x="29498" y="138297"/>
                  </a:lnTo>
                  <a:lnTo>
                    <a:pt x="30044" y="164476"/>
                  </a:lnTo>
                  <a:lnTo>
                    <a:pt x="30286" y="190222"/>
                  </a:lnTo>
                  <a:lnTo>
                    <a:pt x="30423" y="226260"/>
                  </a:lnTo>
                  <a:lnTo>
                    <a:pt x="30469" y="260687"/>
                  </a:lnTo>
                  <a:lnTo>
                    <a:pt x="30481" y="289268"/>
                  </a:lnTo>
                  <a:lnTo>
                    <a:pt x="31327" y="276488"/>
                  </a:lnTo>
                  <a:lnTo>
                    <a:pt x="37041" y="243122"/>
                  </a:lnTo>
                  <a:lnTo>
                    <a:pt x="45877" y="212676"/>
                  </a:lnTo>
                  <a:lnTo>
                    <a:pt x="55174" y="176845"/>
                  </a:lnTo>
                  <a:lnTo>
                    <a:pt x="67336" y="143462"/>
                  </a:lnTo>
                  <a:lnTo>
                    <a:pt x="85710" y="112122"/>
                  </a:lnTo>
                  <a:lnTo>
                    <a:pt x="108590" y="78968"/>
                  </a:lnTo>
                  <a:lnTo>
                    <a:pt x="129416" y="62510"/>
                  </a:lnTo>
                  <a:lnTo>
                    <a:pt x="143604" y="54547"/>
                  </a:lnTo>
                  <a:lnTo>
                    <a:pt x="152400"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17"/>
            <p:cNvSpPr/>
            <p:nvPr/>
          </p:nvSpPr>
          <p:spPr>
            <a:xfrm>
              <a:off x="4465319" y="838200"/>
              <a:ext cx="91441" cy="83821"/>
            </a:xfrm>
            <a:custGeom>
              <a:avLst/>
              <a:gdLst/>
              <a:ahLst/>
              <a:cxnLst/>
              <a:rect l="0" t="0" r="0" b="0"/>
              <a:pathLst>
                <a:path w="91441" h="83821">
                  <a:moveTo>
                    <a:pt x="0" y="0"/>
                  </a:moveTo>
                  <a:lnTo>
                    <a:pt x="32326" y="30067"/>
                  </a:lnTo>
                  <a:lnTo>
                    <a:pt x="63432" y="51630"/>
                  </a:lnTo>
                  <a:lnTo>
                    <a:pt x="91440"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318"/>
            <p:cNvSpPr/>
            <p:nvPr/>
          </p:nvSpPr>
          <p:spPr>
            <a:xfrm>
              <a:off x="4663467" y="784860"/>
              <a:ext cx="7593" cy="137161"/>
            </a:xfrm>
            <a:custGeom>
              <a:avLst/>
              <a:gdLst/>
              <a:ahLst/>
              <a:cxnLst/>
              <a:rect l="0" t="0" r="0" b="0"/>
              <a:pathLst>
                <a:path w="7593" h="137161">
                  <a:moveTo>
                    <a:pt x="7592" y="0"/>
                  </a:moveTo>
                  <a:lnTo>
                    <a:pt x="7592" y="34252"/>
                  </a:lnTo>
                  <a:lnTo>
                    <a:pt x="5335" y="61705"/>
                  </a:lnTo>
                  <a:lnTo>
                    <a:pt x="679" y="98311"/>
                  </a:lnTo>
                  <a:lnTo>
                    <a:pt x="0" y="134021"/>
                  </a:lnTo>
                  <a:lnTo>
                    <a:pt x="838" y="135067"/>
                  </a:lnTo>
                  <a:lnTo>
                    <a:pt x="7592"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319"/>
            <p:cNvSpPr/>
            <p:nvPr/>
          </p:nvSpPr>
          <p:spPr>
            <a:xfrm>
              <a:off x="4815840" y="702820"/>
              <a:ext cx="167641" cy="188720"/>
            </a:xfrm>
            <a:custGeom>
              <a:avLst/>
              <a:gdLst/>
              <a:ahLst/>
              <a:cxnLst/>
              <a:rect l="0" t="0" r="0" b="0"/>
              <a:pathLst>
                <a:path w="167641" h="188720">
                  <a:moveTo>
                    <a:pt x="0" y="28700"/>
                  </a:moveTo>
                  <a:lnTo>
                    <a:pt x="846" y="47780"/>
                  </a:lnTo>
                  <a:lnTo>
                    <a:pt x="6031" y="71572"/>
                  </a:lnTo>
                  <a:lnTo>
                    <a:pt x="7305" y="104337"/>
                  </a:lnTo>
                  <a:lnTo>
                    <a:pt x="7578" y="140668"/>
                  </a:lnTo>
                  <a:lnTo>
                    <a:pt x="8461" y="167246"/>
                  </a:lnTo>
                  <a:lnTo>
                    <a:pt x="15146" y="188231"/>
                  </a:lnTo>
                  <a:lnTo>
                    <a:pt x="19257" y="184530"/>
                  </a:lnTo>
                  <a:lnTo>
                    <a:pt x="21258" y="178108"/>
                  </a:lnTo>
                  <a:lnTo>
                    <a:pt x="24976" y="145841"/>
                  </a:lnTo>
                  <a:lnTo>
                    <a:pt x="33438" y="109036"/>
                  </a:lnTo>
                  <a:lnTo>
                    <a:pt x="40763" y="79220"/>
                  </a:lnTo>
                  <a:lnTo>
                    <a:pt x="56061" y="44888"/>
                  </a:lnTo>
                  <a:lnTo>
                    <a:pt x="70809" y="14055"/>
                  </a:lnTo>
                  <a:lnTo>
                    <a:pt x="82692" y="4228"/>
                  </a:lnTo>
                  <a:lnTo>
                    <a:pt x="92068" y="890"/>
                  </a:lnTo>
                  <a:lnTo>
                    <a:pt x="96938" y="0"/>
                  </a:lnTo>
                  <a:lnTo>
                    <a:pt x="104608" y="1269"/>
                  </a:lnTo>
                  <a:lnTo>
                    <a:pt x="113685" y="6743"/>
                  </a:lnTo>
                  <a:lnTo>
                    <a:pt x="128383" y="20223"/>
                  </a:lnTo>
                  <a:lnTo>
                    <a:pt x="133259" y="31706"/>
                  </a:lnTo>
                  <a:lnTo>
                    <a:pt x="145106" y="68652"/>
                  </a:lnTo>
                  <a:lnTo>
                    <a:pt x="150239" y="90209"/>
                  </a:lnTo>
                  <a:lnTo>
                    <a:pt x="152962" y="127832"/>
                  </a:lnTo>
                  <a:lnTo>
                    <a:pt x="158923" y="161824"/>
                  </a:lnTo>
                  <a:lnTo>
                    <a:pt x="159991" y="184528"/>
                  </a:lnTo>
                  <a:lnTo>
                    <a:pt x="160847" y="185925"/>
                  </a:lnTo>
                  <a:lnTo>
                    <a:pt x="162265" y="186856"/>
                  </a:lnTo>
                  <a:lnTo>
                    <a:pt x="167640" y="188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20"/>
            <p:cNvSpPr/>
            <p:nvPr/>
          </p:nvSpPr>
          <p:spPr>
            <a:xfrm>
              <a:off x="5022166" y="708660"/>
              <a:ext cx="121335" cy="144780"/>
            </a:xfrm>
            <a:custGeom>
              <a:avLst/>
              <a:gdLst/>
              <a:ahLst/>
              <a:cxnLst/>
              <a:rect l="0" t="0" r="0" b="0"/>
              <a:pathLst>
                <a:path w="121335" h="144780">
                  <a:moveTo>
                    <a:pt x="121334" y="0"/>
                  </a:moveTo>
                  <a:lnTo>
                    <a:pt x="110728" y="0"/>
                  </a:lnTo>
                  <a:lnTo>
                    <a:pt x="75398" y="15438"/>
                  </a:lnTo>
                  <a:lnTo>
                    <a:pt x="39083" y="32755"/>
                  </a:lnTo>
                  <a:lnTo>
                    <a:pt x="28052" y="39957"/>
                  </a:lnTo>
                  <a:lnTo>
                    <a:pt x="9429" y="44581"/>
                  </a:lnTo>
                  <a:lnTo>
                    <a:pt x="0" y="45653"/>
                  </a:lnTo>
                  <a:lnTo>
                    <a:pt x="14116" y="45714"/>
                  </a:lnTo>
                  <a:lnTo>
                    <a:pt x="20906" y="43459"/>
                  </a:lnTo>
                  <a:lnTo>
                    <a:pt x="23901" y="41673"/>
                  </a:lnTo>
                  <a:lnTo>
                    <a:pt x="60536" y="32208"/>
                  </a:lnTo>
                  <a:lnTo>
                    <a:pt x="70606" y="32094"/>
                  </a:lnTo>
                  <a:lnTo>
                    <a:pt x="84948" y="36791"/>
                  </a:lnTo>
                  <a:lnTo>
                    <a:pt x="100570" y="48422"/>
                  </a:lnTo>
                  <a:lnTo>
                    <a:pt x="103638" y="55669"/>
                  </a:lnTo>
                  <a:lnTo>
                    <a:pt x="105950" y="89036"/>
                  </a:lnTo>
                  <a:lnTo>
                    <a:pt x="103772" y="96862"/>
                  </a:lnTo>
                  <a:lnTo>
                    <a:pt x="95528" y="108286"/>
                  </a:lnTo>
                  <a:lnTo>
                    <a:pt x="82361" y="120138"/>
                  </a:lnTo>
                  <a:lnTo>
                    <a:pt x="50788" y="138775"/>
                  </a:lnTo>
                  <a:lnTo>
                    <a:pt x="14653"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21"/>
            <p:cNvSpPr/>
            <p:nvPr/>
          </p:nvSpPr>
          <p:spPr>
            <a:xfrm>
              <a:off x="3863340" y="899160"/>
              <a:ext cx="160020" cy="99061"/>
            </a:xfrm>
            <a:custGeom>
              <a:avLst/>
              <a:gdLst/>
              <a:ahLst/>
              <a:cxnLst/>
              <a:rect l="0" t="0" r="0" b="0"/>
              <a:pathLst>
                <a:path w="160020" h="99061">
                  <a:moveTo>
                    <a:pt x="0" y="0"/>
                  </a:moveTo>
                  <a:lnTo>
                    <a:pt x="0" y="4045"/>
                  </a:lnTo>
                  <a:lnTo>
                    <a:pt x="10605" y="28518"/>
                  </a:lnTo>
                  <a:lnTo>
                    <a:pt x="36044" y="58470"/>
                  </a:lnTo>
                  <a:lnTo>
                    <a:pt x="54989" y="69629"/>
                  </a:lnTo>
                  <a:lnTo>
                    <a:pt x="89399" y="83623"/>
                  </a:lnTo>
                  <a:lnTo>
                    <a:pt x="106075" y="89124"/>
                  </a:lnTo>
                  <a:lnTo>
                    <a:pt x="121740" y="93011"/>
                  </a:lnTo>
                  <a:lnTo>
                    <a:pt x="137107" y="97267"/>
                  </a:lnTo>
                  <a:lnTo>
                    <a:pt x="160019"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322"/>
            <p:cNvSpPr/>
            <p:nvPr/>
          </p:nvSpPr>
          <p:spPr>
            <a:xfrm>
              <a:off x="3520440" y="937260"/>
              <a:ext cx="22861" cy="99061"/>
            </a:xfrm>
            <a:custGeom>
              <a:avLst/>
              <a:gdLst/>
              <a:ahLst/>
              <a:cxnLst/>
              <a:rect l="0" t="0" r="0" b="0"/>
              <a:pathLst>
                <a:path w="22861" h="99061">
                  <a:moveTo>
                    <a:pt x="0" y="0"/>
                  </a:moveTo>
                  <a:lnTo>
                    <a:pt x="0" y="10605"/>
                  </a:lnTo>
                  <a:lnTo>
                    <a:pt x="9406" y="48193"/>
                  </a:lnTo>
                  <a:lnTo>
                    <a:pt x="19708" y="82452"/>
                  </a:lnTo>
                  <a:lnTo>
                    <a:pt x="22860"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323"/>
            <p:cNvSpPr/>
            <p:nvPr/>
          </p:nvSpPr>
          <p:spPr>
            <a:xfrm>
              <a:off x="3170979" y="809842"/>
              <a:ext cx="326602" cy="317275"/>
            </a:xfrm>
            <a:custGeom>
              <a:avLst/>
              <a:gdLst/>
              <a:ahLst/>
              <a:cxnLst/>
              <a:rect l="0" t="0" r="0" b="0"/>
              <a:pathLst>
                <a:path w="326602" h="317275">
                  <a:moveTo>
                    <a:pt x="6561" y="256958"/>
                  </a:moveTo>
                  <a:lnTo>
                    <a:pt x="2516" y="261003"/>
                  </a:lnTo>
                  <a:lnTo>
                    <a:pt x="529" y="265247"/>
                  </a:lnTo>
                  <a:lnTo>
                    <a:pt x="0" y="267563"/>
                  </a:lnTo>
                  <a:lnTo>
                    <a:pt x="493" y="269955"/>
                  </a:lnTo>
                  <a:lnTo>
                    <a:pt x="5594" y="278351"/>
                  </a:lnTo>
                  <a:lnTo>
                    <a:pt x="23011" y="279624"/>
                  </a:lnTo>
                  <a:lnTo>
                    <a:pt x="27688" y="279689"/>
                  </a:lnTo>
                  <a:lnTo>
                    <a:pt x="37399" y="275245"/>
                  </a:lnTo>
                  <a:lnTo>
                    <a:pt x="67725" y="247732"/>
                  </a:lnTo>
                  <a:lnTo>
                    <a:pt x="99198" y="211026"/>
                  </a:lnTo>
                  <a:lnTo>
                    <a:pt x="122634" y="174632"/>
                  </a:lnTo>
                  <a:lnTo>
                    <a:pt x="137567" y="144888"/>
                  </a:lnTo>
                  <a:lnTo>
                    <a:pt x="147730" y="114626"/>
                  </a:lnTo>
                  <a:lnTo>
                    <a:pt x="156103" y="84210"/>
                  </a:lnTo>
                  <a:lnTo>
                    <a:pt x="163100" y="54596"/>
                  </a:lnTo>
                  <a:lnTo>
                    <a:pt x="166122" y="17608"/>
                  </a:lnTo>
                  <a:lnTo>
                    <a:pt x="166540" y="0"/>
                  </a:lnTo>
                  <a:lnTo>
                    <a:pt x="167426" y="31336"/>
                  </a:lnTo>
                  <a:lnTo>
                    <a:pt x="171817" y="58779"/>
                  </a:lnTo>
                  <a:lnTo>
                    <a:pt x="174341" y="93345"/>
                  </a:lnTo>
                  <a:lnTo>
                    <a:pt x="180921" y="131245"/>
                  </a:lnTo>
                  <a:lnTo>
                    <a:pt x="188759" y="159599"/>
                  </a:lnTo>
                  <a:lnTo>
                    <a:pt x="195628" y="189134"/>
                  </a:lnTo>
                  <a:lnTo>
                    <a:pt x="202351" y="218347"/>
                  </a:lnTo>
                  <a:lnTo>
                    <a:pt x="210983" y="245442"/>
                  </a:lnTo>
                  <a:lnTo>
                    <a:pt x="221317" y="276405"/>
                  </a:lnTo>
                  <a:lnTo>
                    <a:pt x="234090" y="313030"/>
                  </a:lnTo>
                  <a:lnTo>
                    <a:pt x="234685" y="315745"/>
                  </a:lnTo>
                  <a:lnTo>
                    <a:pt x="235690" y="316469"/>
                  </a:lnTo>
                  <a:lnTo>
                    <a:pt x="239065" y="317274"/>
                  </a:lnTo>
                  <a:lnTo>
                    <a:pt x="240303" y="316642"/>
                  </a:lnTo>
                  <a:lnTo>
                    <a:pt x="241129" y="315374"/>
                  </a:lnTo>
                  <a:lnTo>
                    <a:pt x="241679" y="313682"/>
                  </a:lnTo>
                  <a:lnTo>
                    <a:pt x="241200" y="311707"/>
                  </a:lnTo>
                  <a:lnTo>
                    <a:pt x="238409" y="307255"/>
                  </a:lnTo>
                  <a:lnTo>
                    <a:pt x="233331" y="276156"/>
                  </a:lnTo>
                  <a:lnTo>
                    <a:pt x="228684" y="238454"/>
                  </a:lnTo>
                  <a:lnTo>
                    <a:pt x="223834" y="208483"/>
                  </a:lnTo>
                  <a:lnTo>
                    <a:pt x="221080" y="178154"/>
                  </a:lnTo>
                  <a:lnTo>
                    <a:pt x="226583" y="142509"/>
                  </a:lnTo>
                  <a:lnTo>
                    <a:pt x="227749" y="140019"/>
                  </a:lnTo>
                  <a:lnTo>
                    <a:pt x="229373" y="138358"/>
                  </a:lnTo>
                  <a:lnTo>
                    <a:pt x="231302" y="137251"/>
                  </a:lnTo>
                  <a:lnTo>
                    <a:pt x="233435" y="137360"/>
                  </a:lnTo>
                  <a:lnTo>
                    <a:pt x="238062" y="139739"/>
                  </a:lnTo>
                  <a:lnTo>
                    <a:pt x="245427" y="145838"/>
                  </a:lnTo>
                  <a:lnTo>
                    <a:pt x="264615" y="179190"/>
                  </a:lnTo>
                  <a:lnTo>
                    <a:pt x="277636" y="211775"/>
                  </a:lnTo>
                  <a:lnTo>
                    <a:pt x="285752" y="240089"/>
                  </a:lnTo>
                  <a:lnTo>
                    <a:pt x="298337" y="277740"/>
                  </a:lnTo>
                  <a:lnTo>
                    <a:pt x="318613" y="313855"/>
                  </a:lnTo>
                  <a:lnTo>
                    <a:pt x="320429" y="315209"/>
                  </a:lnTo>
                  <a:lnTo>
                    <a:pt x="322486" y="316112"/>
                  </a:lnTo>
                  <a:lnTo>
                    <a:pt x="323858" y="315867"/>
                  </a:lnTo>
                  <a:lnTo>
                    <a:pt x="324772" y="314857"/>
                  </a:lnTo>
                  <a:lnTo>
                    <a:pt x="326601" y="3102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24"/>
            <p:cNvSpPr/>
            <p:nvPr/>
          </p:nvSpPr>
          <p:spPr>
            <a:xfrm>
              <a:off x="3209172" y="845820"/>
              <a:ext cx="86754" cy="319877"/>
            </a:xfrm>
            <a:custGeom>
              <a:avLst/>
              <a:gdLst/>
              <a:ahLst/>
              <a:cxnLst/>
              <a:rect l="0" t="0" r="0" b="0"/>
              <a:pathLst>
                <a:path w="86754" h="319877">
                  <a:moveTo>
                    <a:pt x="14087" y="0"/>
                  </a:moveTo>
                  <a:lnTo>
                    <a:pt x="7527" y="0"/>
                  </a:lnTo>
                  <a:lnTo>
                    <a:pt x="2736" y="4045"/>
                  </a:lnTo>
                  <a:lnTo>
                    <a:pt x="575" y="8289"/>
                  </a:lnTo>
                  <a:lnTo>
                    <a:pt x="0" y="10606"/>
                  </a:lnTo>
                  <a:lnTo>
                    <a:pt x="9555" y="44135"/>
                  </a:lnTo>
                  <a:lnTo>
                    <a:pt x="16790" y="80246"/>
                  </a:lnTo>
                  <a:lnTo>
                    <a:pt x="21780" y="108478"/>
                  </a:lnTo>
                  <a:lnTo>
                    <a:pt x="27666" y="137959"/>
                  </a:lnTo>
                  <a:lnTo>
                    <a:pt x="35927" y="167995"/>
                  </a:lnTo>
                  <a:lnTo>
                    <a:pt x="45242" y="198277"/>
                  </a:lnTo>
                  <a:lnTo>
                    <a:pt x="54181" y="227823"/>
                  </a:lnTo>
                  <a:lnTo>
                    <a:pt x="60976" y="255066"/>
                  </a:lnTo>
                  <a:lnTo>
                    <a:pt x="69561" y="286112"/>
                  </a:lnTo>
                  <a:lnTo>
                    <a:pt x="82487" y="315856"/>
                  </a:lnTo>
                  <a:lnTo>
                    <a:pt x="84240" y="317251"/>
                  </a:lnTo>
                  <a:lnTo>
                    <a:pt x="86256" y="318180"/>
                  </a:lnTo>
                  <a:lnTo>
                    <a:pt x="86753" y="318800"/>
                  </a:lnTo>
                  <a:lnTo>
                    <a:pt x="86238" y="319213"/>
                  </a:lnTo>
                  <a:lnTo>
                    <a:pt x="83373" y="319876"/>
                  </a:lnTo>
                  <a:lnTo>
                    <a:pt x="82981" y="317709"/>
                  </a:lnTo>
                  <a:lnTo>
                    <a:pt x="82668"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325"/>
            <p:cNvSpPr/>
            <p:nvPr/>
          </p:nvSpPr>
          <p:spPr>
            <a:xfrm>
              <a:off x="5516880" y="213359"/>
              <a:ext cx="205740" cy="60961"/>
            </a:xfrm>
            <a:custGeom>
              <a:avLst/>
              <a:gdLst/>
              <a:ahLst/>
              <a:cxnLst/>
              <a:rect l="0" t="0" r="0" b="0"/>
              <a:pathLst>
                <a:path w="205740" h="60961">
                  <a:moveTo>
                    <a:pt x="0" y="60960"/>
                  </a:moveTo>
                  <a:lnTo>
                    <a:pt x="6930" y="54877"/>
                  </a:lnTo>
                  <a:lnTo>
                    <a:pt x="20773" y="47963"/>
                  </a:lnTo>
                  <a:lnTo>
                    <a:pt x="54934" y="38042"/>
                  </a:lnTo>
                  <a:lnTo>
                    <a:pt x="84292" y="30463"/>
                  </a:lnTo>
                  <a:lnTo>
                    <a:pt x="114440" y="25113"/>
                  </a:lnTo>
                  <a:lnTo>
                    <a:pt x="150922" y="19260"/>
                  </a:lnTo>
                  <a:lnTo>
                    <a:pt x="187384" y="9033"/>
                  </a:lnTo>
                  <a:lnTo>
                    <a:pt x="195606" y="5990"/>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326"/>
            <p:cNvSpPr/>
            <p:nvPr/>
          </p:nvSpPr>
          <p:spPr>
            <a:xfrm>
              <a:off x="5585460" y="68579"/>
              <a:ext cx="22860" cy="320041"/>
            </a:xfrm>
            <a:custGeom>
              <a:avLst/>
              <a:gdLst/>
              <a:ahLst/>
              <a:cxnLst/>
              <a:rect l="0" t="0" r="0" b="0"/>
              <a:pathLst>
                <a:path w="22860" h="320041">
                  <a:moveTo>
                    <a:pt x="0" y="0"/>
                  </a:moveTo>
                  <a:lnTo>
                    <a:pt x="0" y="4046"/>
                  </a:lnTo>
                  <a:lnTo>
                    <a:pt x="2257" y="8289"/>
                  </a:lnTo>
                  <a:lnTo>
                    <a:pt x="4045" y="10606"/>
                  </a:lnTo>
                  <a:lnTo>
                    <a:pt x="6031" y="17696"/>
                  </a:lnTo>
                  <a:lnTo>
                    <a:pt x="12647" y="53978"/>
                  </a:lnTo>
                  <a:lnTo>
                    <a:pt x="14471" y="88054"/>
                  </a:lnTo>
                  <a:lnTo>
                    <a:pt x="15012" y="125809"/>
                  </a:lnTo>
                  <a:lnTo>
                    <a:pt x="15138" y="154129"/>
                  </a:lnTo>
                  <a:lnTo>
                    <a:pt x="15194" y="183649"/>
                  </a:lnTo>
                  <a:lnTo>
                    <a:pt x="15220" y="212855"/>
                  </a:lnTo>
                  <a:lnTo>
                    <a:pt x="15231" y="239947"/>
                  </a:lnTo>
                  <a:lnTo>
                    <a:pt x="15237" y="274954"/>
                  </a:lnTo>
                  <a:lnTo>
                    <a:pt x="15240" y="312396"/>
                  </a:lnTo>
                  <a:lnTo>
                    <a:pt x="16086" y="314944"/>
                  </a:lnTo>
                  <a:lnTo>
                    <a:pt x="17497" y="316643"/>
                  </a:lnTo>
                  <a:lnTo>
                    <a:pt x="22859"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327"/>
            <p:cNvSpPr/>
            <p:nvPr/>
          </p:nvSpPr>
          <p:spPr>
            <a:xfrm>
              <a:off x="5295900" y="137159"/>
              <a:ext cx="167640" cy="295406"/>
            </a:xfrm>
            <a:custGeom>
              <a:avLst/>
              <a:gdLst/>
              <a:ahLst/>
              <a:cxnLst/>
              <a:rect l="0" t="0" r="0" b="0"/>
              <a:pathLst>
                <a:path w="167640" h="295406">
                  <a:moveTo>
                    <a:pt x="0" y="0"/>
                  </a:moveTo>
                  <a:lnTo>
                    <a:pt x="0" y="4046"/>
                  </a:lnTo>
                  <a:lnTo>
                    <a:pt x="2257" y="8289"/>
                  </a:lnTo>
                  <a:lnTo>
                    <a:pt x="17912" y="36046"/>
                  </a:lnTo>
                  <a:lnTo>
                    <a:pt x="27119" y="68143"/>
                  </a:lnTo>
                  <a:lnTo>
                    <a:pt x="30330" y="97990"/>
                  </a:lnTo>
                  <a:lnTo>
                    <a:pt x="36268" y="132422"/>
                  </a:lnTo>
                  <a:lnTo>
                    <a:pt x="42543" y="165296"/>
                  </a:lnTo>
                  <a:lnTo>
                    <a:pt x="44778" y="199778"/>
                  </a:lnTo>
                  <a:lnTo>
                    <a:pt x="47791" y="235043"/>
                  </a:lnTo>
                  <a:lnTo>
                    <a:pt x="52609" y="272472"/>
                  </a:lnTo>
                  <a:lnTo>
                    <a:pt x="53311" y="295405"/>
                  </a:lnTo>
                  <a:lnTo>
                    <a:pt x="53339" y="258010"/>
                  </a:lnTo>
                  <a:lnTo>
                    <a:pt x="54186" y="222306"/>
                  </a:lnTo>
                  <a:lnTo>
                    <a:pt x="58576" y="191834"/>
                  </a:lnTo>
                  <a:lnTo>
                    <a:pt x="60253" y="158064"/>
                  </a:lnTo>
                  <a:lnTo>
                    <a:pt x="62443" y="130372"/>
                  </a:lnTo>
                  <a:lnTo>
                    <a:pt x="75238" y="95619"/>
                  </a:lnTo>
                  <a:lnTo>
                    <a:pt x="86170" y="75991"/>
                  </a:lnTo>
                  <a:lnTo>
                    <a:pt x="97969" y="66731"/>
                  </a:lnTo>
                  <a:lnTo>
                    <a:pt x="102565" y="65654"/>
                  </a:lnTo>
                  <a:lnTo>
                    <a:pt x="123082" y="68028"/>
                  </a:lnTo>
                  <a:lnTo>
                    <a:pt x="126081" y="69905"/>
                  </a:lnTo>
                  <a:lnTo>
                    <a:pt x="134347" y="80638"/>
                  </a:lnTo>
                  <a:lnTo>
                    <a:pt x="144726" y="103951"/>
                  </a:lnTo>
                  <a:lnTo>
                    <a:pt x="150884" y="140667"/>
                  </a:lnTo>
                  <a:lnTo>
                    <a:pt x="151950" y="174512"/>
                  </a:lnTo>
                  <a:lnTo>
                    <a:pt x="152266" y="207306"/>
                  </a:lnTo>
                  <a:lnTo>
                    <a:pt x="152360" y="238472"/>
                  </a:lnTo>
                  <a:lnTo>
                    <a:pt x="153238" y="267177"/>
                  </a:lnTo>
                  <a:lnTo>
                    <a:pt x="159705" y="288588"/>
                  </a:lnTo>
                  <a:lnTo>
                    <a:pt x="162138" y="286871"/>
                  </a:lnTo>
                  <a:lnTo>
                    <a:pt x="167639"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328"/>
            <p:cNvSpPr/>
            <p:nvPr/>
          </p:nvSpPr>
          <p:spPr>
            <a:xfrm>
              <a:off x="5059680" y="236312"/>
              <a:ext cx="224400" cy="368813"/>
            </a:xfrm>
            <a:custGeom>
              <a:avLst/>
              <a:gdLst/>
              <a:ahLst/>
              <a:cxnLst/>
              <a:rect l="0" t="0" r="0" b="0"/>
              <a:pathLst>
                <a:path w="224400" h="368813">
                  <a:moveTo>
                    <a:pt x="129539" y="7528"/>
                  </a:moveTo>
                  <a:lnTo>
                    <a:pt x="129539" y="967"/>
                  </a:lnTo>
                  <a:lnTo>
                    <a:pt x="128693" y="614"/>
                  </a:lnTo>
                  <a:lnTo>
                    <a:pt x="118934" y="0"/>
                  </a:lnTo>
                  <a:lnTo>
                    <a:pt x="114101" y="2207"/>
                  </a:lnTo>
                  <a:lnTo>
                    <a:pt x="100055" y="14567"/>
                  </a:lnTo>
                  <a:lnTo>
                    <a:pt x="77545" y="47305"/>
                  </a:lnTo>
                  <a:lnTo>
                    <a:pt x="63420" y="77285"/>
                  </a:lnTo>
                  <a:lnTo>
                    <a:pt x="47460" y="112684"/>
                  </a:lnTo>
                  <a:lnTo>
                    <a:pt x="40873" y="136616"/>
                  </a:lnTo>
                  <a:lnTo>
                    <a:pt x="40179" y="150414"/>
                  </a:lnTo>
                  <a:lnTo>
                    <a:pt x="42693" y="159368"/>
                  </a:lnTo>
                  <a:lnTo>
                    <a:pt x="44548" y="162094"/>
                  </a:lnTo>
                  <a:lnTo>
                    <a:pt x="48867" y="165124"/>
                  </a:lnTo>
                  <a:lnTo>
                    <a:pt x="60105" y="166829"/>
                  </a:lnTo>
                  <a:lnTo>
                    <a:pt x="74159" y="163290"/>
                  </a:lnTo>
                  <a:lnTo>
                    <a:pt x="93093" y="152833"/>
                  </a:lnTo>
                  <a:lnTo>
                    <a:pt x="120138" y="124191"/>
                  </a:lnTo>
                  <a:lnTo>
                    <a:pt x="139320" y="87311"/>
                  </a:lnTo>
                  <a:lnTo>
                    <a:pt x="143701" y="67000"/>
                  </a:lnTo>
                  <a:lnTo>
                    <a:pt x="144737" y="53834"/>
                  </a:lnTo>
                  <a:lnTo>
                    <a:pt x="145626" y="79749"/>
                  </a:lnTo>
                  <a:lnTo>
                    <a:pt x="157777" y="115308"/>
                  </a:lnTo>
                  <a:lnTo>
                    <a:pt x="174264" y="152452"/>
                  </a:lnTo>
                  <a:lnTo>
                    <a:pt x="196065" y="190427"/>
                  </a:lnTo>
                  <a:lnTo>
                    <a:pt x="214939" y="228510"/>
                  </a:lnTo>
                  <a:lnTo>
                    <a:pt x="224229" y="266608"/>
                  </a:lnTo>
                  <a:lnTo>
                    <a:pt x="224399" y="279590"/>
                  </a:lnTo>
                  <a:lnTo>
                    <a:pt x="215346" y="312187"/>
                  </a:lnTo>
                  <a:lnTo>
                    <a:pt x="210573" y="323836"/>
                  </a:lnTo>
                  <a:lnTo>
                    <a:pt x="195037" y="339914"/>
                  </a:lnTo>
                  <a:lnTo>
                    <a:pt x="174346" y="355403"/>
                  </a:lnTo>
                  <a:lnTo>
                    <a:pt x="159614" y="361105"/>
                  </a:lnTo>
                  <a:lnTo>
                    <a:pt x="129459" y="368812"/>
                  </a:lnTo>
                  <a:lnTo>
                    <a:pt x="93806" y="367167"/>
                  </a:lnTo>
                  <a:lnTo>
                    <a:pt x="69281" y="364418"/>
                  </a:lnTo>
                  <a:lnTo>
                    <a:pt x="53651" y="357775"/>
                  </a:lnTo>
                  <a:lnTo>
                    <a:pt x="18253" y="323300"/>
                  </a:lnTo>
                  <a:lnTo>
                    <a:pt x="0" y="2970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329"/>
            <p:cNvSpPr/>
            <p:nvPr/>
          </p:nvSpPr>
          <p:spPr>
            <a:xfrm>
              <a:off x="5036819" y="182880"/>
              <a:ext cx="7621" cy="15240"/>
            </a:xfrm>
            <a:custGeom>
              <a:avLst/>
              <a:gdLst/>
              <a:ahLst/>
              <a:cxnLst/>
              <a:rect l="0" t="0" r="0" b="0"/>
              <a:pathLst>
                <a:path w="7621" h="15240">
                  <a:moveTo>
                    <a:pt x="7620" y="0"/>
                  </a:moveTo>
                  <a:lnTo>
                    <a:pt x="1060" y="0"/>
                  </a:lnTo>
                  <a:lnTo>
                    <a:pt x="707" y="846"/>
                  </a:lnTo>
                  <a:lnTo>
                    <a:pt x="0"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330"/>
            <p:cNvSpPr/>
            <p:nvPr/>
          </p:nvSpPr>
          <p:spPr>
            <a:xfrm>
              <a:off x="5044439" y="289559"/>
              <a:ext cx="7622" cy="136417"/>
            </a:xfrm>
            <a:custGeom>
              <a:avLst/>
              <a:gdLst/>
              <a:ahLst/>
              <a:cxnLst/>
              <a:rect l="0" t="0" r="0" b="0"/>
              <a:pathLst>
                <a:path w="7622" h="136417">
                  <a:moveTo>
                    <a:pt x="7621" y="0"/>
                  </a:moveTo>
                  <a:lnTo>
                    <a:pt x="7621" y="32564"/>
                  </a:lnTo>
                  <a:lnTo>
                    <a:pt x="2384" y="67455"/>
                  </a:lnTo>
                  <a:lnTo>
                    <a:pt x="471" y="104702"/>
                  </a:lnTo>
                  <a:lnTo>
                    <a:pt x="9" y="136416"/>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331"/>
            <p:cNvSpPr/>
            <p:nvPr/>
          </p:nvSpPr>
          <p:spPr>
            <a:xfrm>
              <a:off x="4803830" y="276007"/>
              <a:ext cx="133931" cy="188316"/>
            </a:xfrm>
            <a:custGeom>
              <a:avLst/>
              <a:gdLst/>
              <a:ahLst/>
              <a:cxnLst/>
              <a:rect l="0" t="0" r="0" b="0"/>
              <a:pathLst>
                <a:path w="133931" h="188316">
                  <a:moveTo>
                    <a:pt x="4389" y="13552"/>
                  </a:moveTo>
                  <a:lnTo>
                    <a:pt x="0" y="13552"/>
                  </a:lnTo>
                  <a:lnTo>
                    <a:pt x="3644" y="13552"/>
                  </a:lnTo>
                  <a:lnTo>
                    <a:pt x="14930" y="24158"/>
                  </a:lnTo>
                  <a:lnTo>
                    <a:pt x="17541" y="31249"/>
                  </a:lnTo>
                  <a:lnTo>
                    <a:pt x="21268" y="44760"/>
                  </a:lnTo>
                  <a:lnTo>
                    <a:pt x="24591" y="55363"/>
                  </a:lnTo>
                  <a:lnTo>
                    <a:pt x="26724" y="85123"/>
                  </a:lnTo>
                  <a:lnTo>
                    <a:pt x="27146" y="119318"/>
                  </a:lnTo>
                  <a:lnTo>
                    <a:pt x="21204" y="155954"/>
                  </a:lnTo>
                  <a:lnTo>
                    <a:pt x="19637" y="188315"/>
                  </a:lnTo>
                  <a:lnTo>
                    <a:pt x="19630" y="155491"/>
                  </a:lnTo>
                  <a:lnTo>
                    <a:pt x="24866" y="121208"/>
                  </a:lnTo>
                  <a:lnTo>
                    <a:pt x="27390" y="91829"/>
                  </a:lnTo>
                  <a:lnTo>
                    <a:pt x="35399" y="53819"/>
                  </a:lnTo>
                  <a:lnTo>
                    <a:pt x="45134" y="25646"/>
                  </a:lnTo>
                  <a:lnTo>
                    <a:pt x="52414" y="16669"/>
                  </a:lnTo>
                  <a:lnTo>
                    <a:pt x="70885" y="4008"/>
                  </a:lnTo>
                  <a:lnTo>
                    <a:pt x="81759" y="0"/>
                  </a:lnTo>
                  <a:lnTo>
                    <a:pt x="84756" y="284"/>
                  </a:lnTo>
                  <a:lnTo>
                    <a:pt x="102294" y="9067"/>
                  </a:lnTo>
                  <a:lnTo>
                    <a:pt x="109427" y="16074"/>
                  </a:lnTo>
                  <a:lnTo>
                    <a:pt x="112515" y="20314"/>
                  </a:lnTo>
                  <a:lnTo>
                    <a:pt x="115945" y="31797"/>
                  </a:lnTo>
                  <a:lnTo>
                    <a:pt x="122193" y="63911"/>
                  </a:lnTo>
                  <a:lnTo>
                    <a:pt x="125497" y="96784"/>
                  </a:lnTo>
                  <a:lnTo>
                    <a:pt x="126202" y="131350"/>
                  </a:lnTo>
                  <a:lnTo>
                    <a:pt x="126300" y="152668"/>
                  </a:lnTo>
                  <a:lnTo>
                    <a:pt x="127150" y="154556"/>
                  </a:lnTo>
                  <a:lnTo>
                    <a:pt x="128563" y="155815"/>
                  </a:lnTo>
                  <a:lnTo>
                    <a:pt x="133930" y="1583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332"/>
            <p:cNvSpPr/>
            <p:nvPr/>
          </p:nvSpPr>
          <p:spPr>
            <a:xfrm>
              <a:off x="4378290" y="259668"/>
              <a:ext cx="214905" cy="264847"/>
            </a:xfrm>
            <a:custGeom>
              <a:avLst/>
              <a:gdLst/>
              <a:ahLst/>
              <a:cxnLst/>
              <a:rect l="0" t="0" r="0" b="0"/>
              <a:pathLst>
                <a:path w="214905" h="264847">
                  <a:moveTo>
                    <a:pt x="132750" y="98471"/>
                  </a:moveTo>
                  <a:lnTo>
                    <a:pt x="126189" y="91911"/>
                  </a:lnTo>
                  <a:lnTo>
                    <a:pt x="121398" y="91165"/>
                  </a:lnTo>
                  <a:lnTo>
                    <a:pt x="114616" y="90944"/>
                  </a:lnTo>
                  <a:lnTo>
                    <a:pt x="89092" y="101466"/>
                  </a:lnTo>
                  <a:lnTo>
                    <a:pt x="81455" y="108551"/>
                  </a:lnTo>
                  <a:lnTo>
                    <a:pt x="55188" y="141795"/>
                  </a:lnTo>
                  <a:lnTo>
                    <a:pt x="44929" y="167237"/>
                  </a:lnTo>
                  <a:lnTo>
                    <a:pt x="41451" y="199534"/>
                  </a:lnTo>
                  <a:lnTo>
                    <a:pt x="42250" y="201406"/>
                  </a:lnTo>
                  <a:lnTo>
                    <a:pt x="43630" y="202655"/>
                  </a:lnTo>
                  <a:lnTo>
                    <a:pt x="47421" y="204042"/>
                  </a:lnTo>
                  <a:lnTo>
                    <a:pt x="59225" y="205005"/>
                  </a:lnTo>
                  <a:lnTo>
                    <a:pt x="61720" y="203361"/>
                  </a:lnTo>
                  <a:lnTo>
                    <a:pt x="93063" y="166462"/>
                  </a:lnTo>
                  <a:lnTo>
                    <a:pt x="104496" y="142570"/>
                  </a:lnTo>
                  <a:lnTo>
                    <a:pt x="111437" y="116425"/>
                  </a:lnTo>
                  <a:lnTo>
                    <a:pt x="114810" y="109837"/>
                  </a:lnTo>
                  <a:lnTo>
                    <a:pt x="117404" y="98965"/>
                  </a:lnTo>
                  <a:lnTo>
                    <a:pt x="117501" y="109121"/>
                  </a:lnTo>
                  <a:lnTo>
                    <a:pt x="119764" y="113929"/>
                  </a:lnTo>
                  <a:lnTo>
                    <a:pt x="135422" y="131504"/>
                  </a:lnTo>
                  <a:lnTo>
                    <a:pt x="140428" y="134319"/>
                  </a:lnTo>
                  <a:lnTo>
                    <a:pt x="150264" y="135904"/>
                  </a:lnTo>
                  <a:lnTo>
                    <a:pt x="164714" y="136440"/>
                  </a:lnTo>
                  <a:lnTo>
                    <a:pt x="177122" y="132487"/>
                  </a:lnTo>
                  <a:lnTo>
                    <a:pt x="191523" y="121909"/>
                  </a:lnTo>
                  <a:lnTo>
                    <a:pt x="202469" y="108050"/>
                  </a:lnTo>
                  <a:lnTo>
                    <a:pt x="206069" y="98213"/>
                  </a:lnTo>
                  <a:lnTo>
                    <a:pt x="213807" y="66954"/>
                  </a:lnTo>
                  <a:lnTo>
                    <a:pt x="214904" y="45671"/>
                  </a:lnTo>
                  <a:lnTo>
                    <a:pt x="212161" y="33800"/>
                  </a:lnTo>
                  <a:lnTo>
                    <a:pt x="201811" y="17597"/>
                  </a:lnTo>
                  <a:lnTo>
                    <a:pt x="188020" y="6117"/>
                  </a:lnTo>
                  <a:lnTo>
                    <a:pt x="178198" y="2392"/>
                  </a:lnTo>
                  <a:lnTo>
                    <a:pt x="154051" y="0"/>
                  </a:lnTo>
                  <a:lnTo>
                    <a:pt x="128243" y="3631"/>
                  </a:lnTo>
                  <a:lnTo>
                    <a:pt x="95264" y="18527"/>
                  </a:lnTo>
                  <a:lnTo>
                    <a:pt x="71972" y="34520"/>
                  </a:lnTo>
                  <a:lnTo>
                    <a:pt x="41346" y="69408"/>
                  </a:lnTo>
                  <a:lnTo>
                    <a:pt x="22975" y="98891"/>
                  </a:lnTo>
                  <a:lnTo>
                    <a:pt x="12171" y="129076"/>
                  </a:lnTo>
                  <a:lnTo>
                    <a:pt x="3607" y="159468"/>
                  </a:lnTo>
                  <a:lnTo>
                    <a:pt x="0" y="179768"/>
                  </a:lnTo>
                  <a:lnTo>
                    <a:pt x="1218" y="200079"/>
                  </a:lnTo>
                  <a:lnTo>
                    <a:pt x="10710" y="226508"/>
                  </a:lnTo>
                  <a:lnTo>
                    <a:pt x="24247" y="246381"/>
                  </a:lnTo>
                  <a:lnTo>
                    <a:pt x="43027" y="258948"/>
                  </a:lnTo>
                  <a:lnTo>
                    <a:pt x="64679" y="263989"/>
                  </a:lnTo>
                  <a:lnTo>
                    <a:pt x="94750" y="264846"/>
                  </a:lnTo>
                  <a:lnTo>
                    <a:pt x="132602" y="259161"/>
                  </a:lnTo>
                  <a:lnTo>
                    <a:pt x="140369" y="2584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333"/>
            <p:cNvSpPr/>
            <p:nvPr/>
          </p:nvSpPr>
          <p:spPr>
            <a:xfrm>
              <a:off x="4050729" y="354820"/>
              <a:ext cx="117412" cy="177024"/>
            </a:xfrm>
            <a:custGeom>
              <a:avLst/>
              <a:gdLst/>
              <a:ahLst/>
              <a:cxnLst/>
              <a:rect l="0" t="0" r="0" b="0"/>
              <a:pathLst>
                <a:path w="117412" h="177024">
                  <a:moveTo>
                    <a:pt x="41211" y="79519"/>
                  </a:moveTo>
                  <a:lnTo>
                    <a:pt x="45256" y="79519"/>
                  </a:lnTo>
                  <a:lnTo>
                    <a:pt x="46447" y="78673"/>
                  </a:lnTo>
                  <a:lnTo>
                    <a:pt x="47242" y="77262"/>
                  </a:lnTo>
                  <a:lnTo>
                    <a:pt x="47771" y="75474"/>
                  </a:lnTo>
                  <a:lnTo>
                    <a:pt x="48971" y="74283"/>
                  </a:lnTo>
                  <a:lnTo>
                    <a:pt x="56980" y="70112"/>
                  </a:lnTo>
                  <a:lnTo>
                    <a:pt x="59344" y="68168"/>
                  </a:lnTo>
                  <a:lnTo>
                    <a:pt x="61969" y="63750"/>
                  </a:lnTo>
                  <a:lnTo>
                    <a:pt x="67701" y="49970"/>
                  </a:lnTo>
                  <a:lnTo>
                    <a:pt x="76139" y="36178"/>
                  </a:lnTo>
                  <a:lnTo>
                    <a:pt x="79125" y="11450"/>
                  </a:lnTo>
                  <a:lnTo>
                    <a:pt x="79187" y="8740"/>
                  </a:lnTo>
                  <a:lnTo>
                    <a:pt x="76998" y="3471"/>
                  </a:lnTo>
                  <a:lnTo>
                    <a:pt x="75229" y="880"/>
                  </a:lnTo>
                  <a:lnTo>
                    <a:pt x="73203" y="0"/>
                  </a:lnTo>
                  <a:lnTo>
                    <a:pt x="71006" y="260"/>
                  </a:lnTo>
                  <a:lnTo>
                    <a:pt x="57350" y="6760"/>
                  </a:lnTo>
                  <a:lnTo>
                    <a:pt x="50359" y="13598"/>
                  </a:lnTo>
                  <a:lnTo>
                    <a:pt x="20534" y="50700"/>
                  </a:lnTo>
                  <a:lnTo>
                    <a:pt x="6584" y="85084"/>
                  </a:lnTo>
                  <a:lnTo>
                    <a:pt x="0" y="109391"/>
                  </a:lnTo>
                  <a:lnTo>
                    <a:pt x="2660" y="131832"/>
                  </a:lnTo>
                  <a:lnTo>
                    <a:pt x="8810" y="148736"/>
                  </a:lnTo>
                  <a:lnTo>
                    <a:pt x="13546" y="156285"/>
                  </a:lnTo>
                  <a:lnTo>
                    <a:pt x="25017" y="165294"/>
                  </a:lnTo>
                  <a:lnTo>
                    <a:pt x="49301" y="175077"/>
                  </a:lnTo>
                  <a:lnTo>
                    <a:pt x="60611" y="177023"/>
                  </a:lnTo>
                  <a:lnTo>
                    <a:pt x="80543" y="174073"/>
                  </a:lnTo>
                  <a:lnTo>
                    <a:pt x="117411" y="16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334"/>
            <p:cNvSpPr/>
            <p:nvPr/>
          </p:nvSpPr>
          <p:spPr>
            <a:xfrm>
              <a:off x="3916680" y="365974"/>
              <a:ext cx="99061" cy="182484"/>
            </a:xfrm>
            <a:custGeom>
              <a:avLst/>
              <a:gdLst/>
              <a:ahLst/>
              <a:cxnLst/>
              <a:rect l="0" t="0" r="0" b="0"/>
              <a:pathLst>
                <a:path w="99061" h="182484">
                  <a:moveTo>
                    <a:pt x="0" y="60745"/>
                  </a:moveTo>
                  <a:lnTo>
                    <a:pt x="0" y="64791"/>
                  </a:lnTo>
                  <a:lnTo>
                    <a:pt x="2257" y="69034"/>
                  </a:lnTo>
                  <a:lnTo>
                    <a:pt x="4045" y="71351"/>
                  </a:lnTo>
                  <a:lnTo>
                    <a:pt x="6030" y="78441"/>
                  </a:lnTo>
                  <a:lnTo>
                    <a:pt x="6560" y="82703"/>
                  </a:lnTo>
                  <a:lnTo>
                    <a:pt x="21800" y="114970"/>
                  </a:lnTo>
                  <a:lnTo>
                    <a:pt x="35420" y="151455"/>
                  </a:lnTo>
                  <a:lnTo>
                    <a:pt x="45692" y="172142"/>
                  </a:lnTo>
                  <a:lnTo>
                    <a:pt x="48241" y="175650"/>
                  </a:lnTo>
                  <a:lnTo>
                    <a:pt x="51634" y="177988"/>
                  </a:lnTo>
                  <a:lnTo>
                    <a:pt x="66013" y="182050"/>
                  </a:lnTo>
                  <a:lnTo>
                    <a:pt x="71864" y="182483"/>
                  </a:lnTo>
                  <a:lnTo>
                    <a:pt x="74156" y="180851"/>
                  </a:lnTo>
                  <a:lnTo>
                    <a:pt x="78960" y="174521"/>
                  </a:lnTo>
                  <a:lnTo>
                    <a:pt x="85437" y="143493"/>
                  </a:lnTo>
                  <a:lnTo>
                    <a:pt x="90254" y="105783"/>
                  </a:lnTo>
                  <a:lnTo>
                    <a:pt x="91088" y="73996"/>
                  </a:lnTo>
                  <a:lnTo>
                    <a:pt x="92217" y="38998"/>
                  </a:lnTo>
                  <a:lnTo>
                    <a:pt x="98848" y="1413"/>
                  </a:lnTo>
                  <a:lnTo>
                    <a:pt x="99032" y="0"/>
                  </a:lnTo>
                  <a:lnTo>
                    <a:pt x="99060" y="74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335"/>
            <p:cNvSpPr/>
            <p:nvPr/>
          </p:nvSpPr>
          <p:spPr>
            <a:xfrm>
              <a:off x="3832859" y="327660"/>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336"/>
            <p:cNvSpPr/>
            <p:nvPr/>
          </p:nvSpPr>
          <p:spPr>
            <a:xfrm>
              <a:off x="3833173" y="426719"/>
              <a:ext cx="7308" cy="152401"/>
            </a:xfrm>
            <a:custGeom>
              <a:avLst/>
              <a:gdLst/>
              <a:ahLst/>
              <a:cxnLst/>
              <a:rect l="0" t="0" r="0" b="0"/>
              <a:pathLst>
                <a:path w="7308" h="152401">
                  <a:moveTo>
                    <a:pt x="7307" y="0"/>
                  </a:moveTo>
                  <a:lnTo>
                    <a:pt x="6460" y="32576"/>
                  </a:lnTo>
                  <a:lnTo>
                    <a:pt x="1275" y="63632"/>
                  </a:lnTo>
                  <a:lnTo>
                    <a:pt x="0" y="98083"/>
                  </a:lnTo>
                  <a:lnTo>
                    <a:pt x="5759" y="132516"/>
                  </a:lnTo>
                  <a:lnTo>
                    <a:pt x="7307"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337"/>
            <p:cNvSpPr/>
            <p:nvPr/>
          </p:nvSpPr>
          <p:spPr>
            <a:xfrm>
              <a:off x="3634740" y="464819"/>
              <a:ext cx="121920" cy="45721"/>
            </a:xfrm>
            <a:custGeom>
              <a:avLst/>
              <a:gdLst/>
              <a:ahLst/>
              <a:cxnLst/>
              <a:rect l="0" t="0" r="0" b="0"/>
              <a:pathLst>
                <a:path w="121920" h="45721">
                  <a:moveTo>
                    <a:pt x="0" y="45720"/>
                  </a:moveTo>
                  <a:lnTo>
                    <a:pt x="4045" y="45720"/>
                  </a:lnTo>
                  <a:lnTo>
                    <a:pt x="8288" y="43463"/>
                  </a:lnTo>
                  <a:lnTo>
                    <a:pt x="22101" y="32723"/>
                  </a:lnTo>
                  <a:lnTo>
                    <a:pt x="54243" y="20281"/>
                  </a:lnTo>
                  <a:lnTo>
                    <a:pt x="89301" y="7615"/>
                  </a:lnTo>
                  <a:lnTo>
                    <a:pt x="106046" y="2257"/>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338"/>
            <p:cNvSpPr/>
            <p:nvPr/>
          </p:nvSpPr>
          <p:spPr>
            <a:xfrm>
              <a:off x="3688231" y="274319"/>
              <a:ext cx="22710" cy="327662"/>
            </a:xfrm>
            <a:custGeom>
              <a:avLst/>
              <a:gdLst/>
              <a:ahLst/>
              <a:cxnLst/>
              <a:rect l="0" t="0" r="0" b="0"/>
              <a:pathLst>
                <a:path w="22710" h="327662">
                  <a:moveTo>
                    <a:pt x="15088" y="0"/>
                  </a:moveTo>
                  <a:lnTo>
                    <a:pt x="14242" y="13014"/>
                  </a:lnTo>
                  <a:lnTo>
                    <a:pt x="8528" y="50476"/>
                  </a:lnTo>
                  <a:lnTo>
                    <a:pt x="3737" y="83442"/>
                  </a:lnTo>
                  <a:lnTo>
                    <a:pt x="1577" y="109899"/>
                  </a:lnTo>
                  <a:lnTo>
                    <a:pt x="617" y="138591"/>
                  </a:lnTo>
                  <a:lnTo>
                    <a:pt x="190" y="168276"/>
                  </a:lnTo>
                  <a:lnTo>
                    <a:pt x="0" y="198403"/>
                  </a:lnTo>
                  <a:lnTo>
                    <a:pt x="763" y="227879"/>
                  </a:lnTo>
                  <a:lnTo>
                    <a:pt x="3924" y="255091"/>
                  </a:lnTo>
                  <a:lnTo>
                    <a:pt x="6418" y="286121"/>
                  </a:lnTo>
                  <a:lnTo>
                    <a:pt x="11202" y="307356"/>
                  </a:lnTo>
                  <a:lnTo>
                    <a:pt x="22709"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339"/>
            <p:cNvSpPr/>
            <p:nvPr/>
          </p:nvSpPr>
          <p:spPr>
            <a:xfrm>
              <a:off x="3455892" y="502947"/>
              <a:ext cx="155989" cy="173189"/>
            </a:xfrm>
            <a:custGeom>
              <a:avLst/>
              <a:gdLst/>
              <a:ahLst/>
              <a:cxnLst/>
              <a:rect l="0" t="0" r="0" b="0"/>
              <a:pathLst>
                <a:path w="155989" h="173189">
                  <a:moveTo>
                    <a:pt x="95027" y="7592"/>
                  </a:moveTo>
                  <a:lnTo>
                    <a:pt x="95027" y="3547"/>
                  </a:lnTo>
                  <a:lnTo>
                    <a:pt x="94181" y="2356"/>
                  </a:lnTo>
                  <a:lnTo>
                    <a:pt x="92770" y="1561"/>
                  </a:lnTo>
                  <a:lnTo>
                    <a:pt x="87267" y="182"/>
                  </a:lnTo>
                  <a:lnTo>
                    <a:pt x="80940" y="0"/>
                  </a:lnTo>
                  <a:lnTo>
                    <a:pt x="46402" y="21228"/>
                  </a:lnTo>
                  <a:lnTo>
                    <a:pt x="36445" y="29457"/>
                  </a:lnTo>
                  <a:lnTo>
                    <a:pt x="25365" y="47655"/>
                  </a:lnTo>
                  <a:lnTo>
                    <a:pt x="11399" y="84051"/>
                  </a:lnTo>
                  <a:lnTo>
                    <a:pt x="5902" y="108987"/>
                  </a:lnTo>
                  <a:lnTo>
                    <a:pt x="0" y="143708"/>
                  </a:lnTo>
                  <a:lnTo>
                    <a:pt x="349" y="149983"/>
                  </a:lnTo>
                  <a:lnTo>
                    <a:pt x="2275" y="155013"/>
                  </a:lnTo>
                  <a:lnTo>
                    <a:pt x="13488" y="169169"/>
                  </a:lnTo>
                  <a:lnTo>
                    <a:pt x="23228" y="172538"/>
                  </a:lnTo>
                  <a:lnTo>
                    <a:pt x="36023" y="173188"/>
                  </a:lnTo>
                  <a:lnTo>
                    <a:pt x="57507" y="167947"/>
                  </a:lnTo>
                  <a:lnTo>
                    <a:pt x="95104" y="146668"/>
                  </a:lnTo>
                  <a:lnTo>
                    <a:pt x="130880" y="115779"/>
                  </a:lnTo>
                  <a:lnTo>
                    <a:pt x="155988" y="914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340"/>
            <p:cNvSpPr/>
            <p:nvPr/>
          </p:nvSpPr>
          <p:spPr>
            <a:xfrm>
              <a:off x="3238593" y="579119"/>
              <a:ext cx="129448" cy="68582"/>
            </a:xfrm>
            <a:custGeom>
              <a:avLst/>
              <a:gdLst/>
              <a:ahLst/>
              <a:cxnLst/>
              <a:rect l="0" t="0" r="0" b="0"/>
              <a:pathLst>
                <a:path w="129448" h="68582">
                  <a:moveTo>
                    <a:pt x="7526" y="68581"/>
                  </a:moveTo>
                  <a:lnTo>
                    <a:pt x="220" y="68581"/>
                  </a:lnTo>
                  <a:lnTo>
                    <a:pt x="0" y="64535"/>
                  </a:lnTo>
                  <a:lnTo>
                    <a:pt x="2206" y="60292"/>
                  </a:lnTo>
                  <a:lnTo>
                    <a:pt x="6855" y="55583"/>
                  </a:lnTo>
                  <a:lnTo>
                    <a:pt x="42780" y="32052"/>
                  </a:lnTo>
                  <a:lnTo>
                    <a:pt x="75545" y="16586"/>
                  </a:lnTo>
                  <a:lnTo>
                    <a:pt x="105629" y="4155"/>
                  </a:lnTo>
                  <a:lnTo>
                    <a:pt x="1294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341"/>
            <p:cNvSpPr/>
            <p:nvPr/>
          </p:nvSpPr>
          <p:spPr>
            <a:xfrm>
              <a:off x="3208021" y="396791"/>
              <a:ext cx="198120" cy="364566"/>
            </a:xfrm>
            <a:custGeom>
              <a:avLst/>
              <a:gdLst/>
              <a:ahLst/>
              <a:cxnLst/>
              <a:rect l="0" t="0" r="0" b="0"/>
              <a:pathLst>
                <a:path w="198120" h="364566">
                  <a:moveTo>
                    <a:pt x="60959" y="113748"/>
                  </a:moveTo>
                  <a:lnTo>
                    <a:pt x="60959" y="109703"/>
                  </a:lnTo>
                  <a:lnTo>
                    <a:pt x="58701" y="105460"/>
                  </a:lnTo>
                  <a:lnTo>
                    <a:pt x="55722" y="100751"/>
                  </a:lnTo>
                  <a:lnTo>
                    <a:pt x="54045" y="92494"/>
                  </a:lnTo>
                  <a:lnTo>
                    <a:pt x="53366" y="65799"/>
                  </a:lnTo>
                  <a:lnTo>
                    <a:pt x="54203" y="64002"/>
                  </a:lnTo>
                  <a:lnTo>
                    <a:pt x="55609" y="62804"/>
                  </a:lnTo>
                  <a:lnTo>
                    <a:pt x="57392" y="62006"/>
                  </a:lnTo>
                  <a:lnTo>
                    <a:pt x="57734" y="63167"/>
                  </a:lnTo>
                  <a:lnTo>
                    <a:pt x="52990" y="94273"/>
                  </a:lnTo>
                  <a:lnTo>
                    <a:pt x="47402" y="128110"/>
                  </a:lnTo>
                  <a:lnTo>
                    <a:pt x="42798" y="158514"/>
                  </a:lnTo>
                  <a:lnTo>
                    <a:pt x="35672" y="189524"/>
                  </a:lnTo>
                  <a:lnTo>
                    <a:pt x="27707" y="220240"/>
                  </a:lnTo>
                  <a:lnTo>
                    <a:pt x="21344" y="250825"/>
                  </a:lnTo>
                  <a:lnTo>
                    <a:pt x="15695" y="279094"/>
                  </a:lnTo>
                  <a:lnTo>
                    <a:pt x="7754" y="314293"/>
                  </a:lnTo>
                  <a:lnTo>
                    <a:pt x="1020" y="349974"/>
                  </a:lnTo>
                  <a:lnTo>
                    <a:pt x="38" y="364565"/>
                  </a:lnTo>
                  <a:lnTo>
                    <a:pt x="0" y="328583"/>
                  </a:lnTo>
                  <a:lnTo>
                    <a:pt x="4044" y="296595"/>
                  </a:lnTo>
                  <a:lnTo>
                    <a:pt x="8288" y="270367"/>
                  </a:lnTo>
                  <a:lnTo>
                    <a:pt x="12996" y="240930"/>
                  </a:lnTo>
                  <a:lnTo>
                    <a:pt x="17911" y="208091"/>
                  </a:lnTo>
                  <a:lnTo>
                    <a:pt x="25175" y="173741"/>
                  </a:lnTo>
                  <a:lnTo>
                    <a:pt x="34048" y="139565"/>
                  </a:lnTo>
                  <a:lnTo>
                    <a:pt x="43636" y="107443"/>
                  </a:lnTo>
                  <a:lnTo>
                    <a:pt x="53542" y="78490"/>
                  </a:lnTo>
                  <a:lnTo>
                    <a:pt x="66381" y="42906"/>
                  </a:lnTo>
                  <a:lnTo>
                    <a:pt x="73529" y="26383"/>
                  </a:lnTo>
                  <a:lnTo>
                    <a:pt x="92791" y="5734"/>
                  </a:lnTo>
                  <a:lnTo>
                    <a:pt x="98531" y="2242"/>
                  </a:lnTo>
                  <a:lnTo>
                    <a:pt x="106522" y="276"/>
                  </a:lnTo>
                  <a:lnTo>
                    <a:pt x="109114" y="0"/>
                  </a:lnTo>
                  <a:lnTo>
                    <a:pt x="114252" y="1952"/>
                  </a:lnTo>
                  <a:lnTo>
                    <a:pt x="116807" y="3657"/>
                  </a:lnTo>
                  <a:lnTo>
                    <a:pt x="124450" y="14148"/>
                  </a:lnTo>
                  <a:lnTo>
                    <a:pt x="130227" y="45030"/>
                  </a:lnTo>
                  <a:lnTo>
                    <a:pt x="140561" y="75513"/>
                  </a:lnTo>
                  <a:lnTo>
                    <a:pt x="146573" y="101835"/>
                  </a:lnTo>
                  <a:lnTo>
                    <a:pt x="149809" y="130467"/>
                  </a:lnTo>
                  <a:lnTo>
                    <a:pt x="151248" y="158432"/>
                  </a:lnTo>
                  <a:lnTo>
                    <a:pt x="152904" y="193216"/>
                  </a:lnTo>
                  <a:lnTo>
                    <a:pt x="157534" y="224125"/>
                  </a:lnTo>
                  <a:lnTo>
                    <a:pt x="161785" y="253238"/>
                  </a:lnTo>
                  <a:lnTo>
                    <a:pt x="168162" y="264581"/>
                  </a:lnTo>
                  <a:lnTo>
                    <a:pt x="172951" y="269685"/>
                  </a:lnTo>
                  <a:lnTo>
                    <a:pt x="177902" y="271954"/>
                  </a:lnTo>
                  <a:lnTo>
                    <a:pt x="192091" y="273698"/>
                  </a:lnTo>
                  <a:lnTo>
                    <a:pt x="198119" y="2737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animEffect transition="in" filter="blinds(horizontal)">
                                      <p:cBhvr>
                                        <p:cTn id="7" dur="500"/>
                                        <p:tgtEl>
                                          <p:spTgt spid="1198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9814"/>
                                        </p:tgtEl>
                                        <p:attrNameLst>
                                          <p:attrName>style.visibility</p:attrName>
                                        </p:attrNameLst>
                                      </p:cBhvr>
                                      <p:to>
                                        <p:strVal val="visible"/>
                                      </p:to>
                                    </p:set>
                                    <p:animEffect transition="in" filter="blinds(horizontal)">
                                      <p:cBhvr>
                                        <p:cTn id="12" dur="500"/>
                                        <p:tgtEl>
                                          <p:spTgt spid="1198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9812"/>
                                        </p:tgtEl>
                                        <p:attrNameLst>
                                          <p:attrName>style.visibility</p:attrName>
                                        </p:attrNameLst>
                                      </p:cBhvr>
                                      <p:to>
                                        <p:strVal val="visible"/>
                                      </p:to>
                                    </p:set>
                                    <p:animEffect transition="in" filter="blinds(horizontal)">
                                      <p:cBhvr>
                                        <p:cTn id="17" dur="500"/>
                                        <p:tgtEl>
                                          <p:spTgt spid="1198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9811"/>
                                        </p:tgtEl>
                                        <p:attrNameLst>
                                          <p:attrName>style.visibility</p:attrName>
                                        </p:attrNameLst>
                                      </p:cBhvr>
                                      <p:to>
                                        <p:strVal val="visible"/>
                                      </p:to>
                                    </p:set>
                                    <p:animEffect transition="in" filter="blinds(horizontal)">
                                      <p:cBhvr>
                                        <p:cTn id="22"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2" cstate="print"/>
          <a:srcRect/>
          <a:stretch>
            <a:fillRect/>
          </a:stretch>
        </p:blipFill>
        <p:spPr bwMode="auto">
          <a:xfrm>
            <a:off x="228600" y="3816350"/>
            <a:ext cx="8610600" cy="2825750"/>
          </a:xfrm>
          <a:prstGeom prst="rect">
            <a:avLst/>
          </a:prstGeom>
          <a:noFill/>
          <a:ln w="9525">
            <a:noFill/>
            <a:miter lim="800000"/>
            <a:headEnd/>
            <a:tailEnd/>
          </a:ln>
        </p:spPr>
      </p:pic>
      <p:pic>
        <p:nvPicPr>
          <p:cNvPr id="147458" name="Picture 3"/>
          <p:cNvPicPr>
            <a:picLocks noChangeAspect="1" noChangeArrowheads="1"/>
          </p:cNvPicPr>
          <p:nvPr/>
        </p:nvPicPr>
        <p:blipFill>
          <a:blip r:embed="rId3" cstate="print"/>
          <a:srcRect/>
          <a:stretch>
            <a:fillRect/>
          </a:stretch>
        </p:blipFill>
        <p:spPr bwMode="auto">
          <a:xfrm>
            <a:off x="304800" y="1600200"/>
            <a:ext cx="3200400" cy="2133600"/>
          </a:xfrm>
          <a:prstGeom prst="rect">
            <a:avLst/>
          </a:prstGeom>
          <a:noFill/>
          <a:ln w="9525">
            <a:noFill/>
            <a:miter lim="800000"/>
            <a:headEnd/>
            <a:tailEnd/>
          </a:ln>
        </p:spPr>
      </p:pic>
      <p:pic>
        <p:nvPicPr>
          <p:cNvPr id="147459" name="Picture 4" descr="rainforest_location_map001"/>
          <p:cNvPicPr>
            <a:picLocks noChangeAspect="1" noChangeArrowheads="1"/>
          </p:cNvPicPr>
          <p:nvPr/>
        </p:nvPicPr>
        <p:blipFill>
          <a:blip r:embed="rId4" cstate="print"/>
          <a:srcRect/>
          <a:stretch>
            <a:fillRect/>
          </a:stretch>
        </p:blipFill>
        <p:spPr bwMode="auto">
          <a:xfrm>
            <a:off x="3657600" y="395288"/>
            <a:ext cx="5486400" cy="3338512"/>
          </a:xfrm>
          <a:prstGeom prst="rect">
            <a:avLst/>
          </a:prstGeom>
          <a:noFill/>
          <a:ln w="9525">
            <a:noFill/>
            <a:miter lim="800000"/>
            <a:headEnd/>
            <a:tailEnd/>
          </a:ln>
        </p:spPr>
      </p:pic>
      <p:sp>
        <p:nvSpPr>
          <p:cNvPr id="120837" name="WordArt 5"/>
          <p:cNvSpPr>
            <a:spLocks noChangeArrowheads="1" noChangeShapeType="1" noTextEdit="1"/>
          </p:cNvSpPr>
          <p:nvPr/>
        </p:nvSpPr>
        <p:spPr bwMode="auto">
          <a:xfrm>
            <a:off x="228600" y="381000"/>
            <a:ext cx="39624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RAINFOREST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checkerboard(across)">
                                      <p:cBhvr>
                                        <p:cTn id="7"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WordArt 2"/>
          <p:cNvSpPr>
            <a:spLocks noChangeArrowheads="1" noChangeShapeType="1" noTextEdit="1"/>
          </p:cNvSpPr>
          <p:nvPr/>
        </p:nvSpPr>
        <p:spPr bwMode="auto">
          <a:xfrm rot="-5400000">
            <a:off x="-676275" y="4486275"/>
            <a:ext cx="3105150" cy="1143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PLANTS</a:t>
            </a:r>
          </a:p>
        </p:txBody>
      </p:sp>
      <p:pic>
        <p:nvPicPr>
          <p:cNvPr id="148482" name="Picture 3" descr="rainforest"/>
          <p:cNvPicPr>
            <a:picLocks noChangeAspect="1" noChangeArrowheads="1"/>
          </p:cNvPicPr>
          <p:nvPr/>
        </p:nvPicPr>
        <p:blipFill>
          <a:blip r:embed="rId2" cstate="print"/>
          <a:srcRect/>
          <a:stretch>
            <a:fillRect/>
          </a:stretch>
        </p:blipFill>
        <p:spPr bwMode="auto">
          <a:xfrm>
            <a:off x="4953000" y="0"/>
            <a:ext cx="4191000" cy="2776538"/>
          </a:xfrm>
          <a:prstGeom prst="rect">
            <a:avLst/>
          </a:prstGeom>
          <a:noFill/>
          <a:ln w="9525">
            <a:noFill/>
            <a:miter lim="800000"/>
            <a:headEnd/>
            <a:tailEnd/>
          </a:ln>
        </p:spPr>
      </p:pic>
      <p:pic>
        <p:nvPicPr>
          <p:cNvPr id="121860" name="Picture 4" descr="flower"/>
          <p:cNvPicPr>
            <a:picLocks noChangeAspect="1" noChangeArrowheads="1"/>
          </p:cNvPicPr>
          <p:nvPr/>
        </p:nvPicPr>
        <p:blipFill>
          <a:blip r:embed="rId3" cstate="print"/>
          <a:srcRect/>
          <a:stretch>
            <a:fillRect/>
          </a:stretch>
        </p:blipFill>
        <p:spPr bwMode="auto">
          <a:xfrm>
            <a:off x="6578600" y="3581400"/>
            <a:ext cx="2565400" cy="3200400"/>
          </a:xfrm>
          <a:prstGeom prst="rect">
            <a:avLst/>
          </a:prstGeom>
          <a:noFill/>
          <a:ln w="9525">
            <a:noFill/>
            <a:miter lim="800000"/>
            <a:headEnd/>
            <a:tailEnd/>
          </a:ln>
        </p:spPr>
      </p:pic>
      <p:grpSp>
        <p:nvGrpSpPr>
          <p:cNvPr id="121861" name="Group 5"/>
          <p:cNvGrpSpPr>
            <a:grpSpLocks/>
          </p:cNvGrpSpPr>
          <p:nvPr/>
        </p:nvGrpSpPr>
        <p:grpSpPr bwMode="auto">
          <a:xfrm>
            <a:off x="1905000" y="3821113"/>
            <a:ext cx="4419600" cy="2960687"/>
            <a:chOff x="1200" y="2407"/>
            <a:chExt cx="2784" cy="1865"/>
          </a:xfrm>
        </p:grpSpPr>
        <p:pic>
          <p:nvPicPr>
            <p:cNvPr id="148489" name="Picture 6" descr="coconut"/>
            <p:cNvPicPr>
              <a:picLocks noChangeAspect="1" noChangeArrowheads="1"/>
            </p:cNvPicPr>
            <p:nvPr/>
          </p:nvPicPr>
          <p:blipFill>
            <a:blip r:embed="rId4" cstate="print"/>
            <a:srcRect/>
            <a:stretch>
              <a:fillRect/>
            </a:stretch>
          </p:blipFill>
          <p:spPr bwMode="auto">
            <a:xfrm>
              <a:off x="1200" y="2407"/>
              <a:ext cx="1382" cy="1865"/>
            </a:xfrm>
            <a:prstGeom prst="rect">
              <a:avLst/>
            </a:prstGeom>
            <a:noFill/>
            <a:ln w="9525">
              <a:noFill/>
              <a:miter lim="800000"/>
              <a:headEnd/>
              <a:tailEnd/>
            </a:ln>
          </p:spPr>
        </p:pic>
        <p:pic>
          <p:nvPicPr>
            <p:cNvPr id="148490" name="Picture 7" descr="samauma"/>
            <p:cNvPicPr>
              <a:picLocks noChangeAspect="1" noChangeArrowheads="1"/>
            </p:cNvPicPr>
            <p:nvPr/>
          </p:nvPicPr>
          <p:blipFill>
            <a:blip r:embed="rId5" cstate="print"/>
            <a:srcRect/>
            <a:stretch>
              <a:fillRect/>
            </a:stretch>
          </p:blipFill>
          <p:spPr bwMode="auto">
            <a:xfrm>
              <a:off x="2659" y="2407"/>
              <a:ext cx="1325" cy="1865"/>
            </a:xfrm>
            <a:prstGeom prst="rect">
              <a:avLst/>
            </a:prstGeom>
            <a:noFill/>
            <a:ln w="9525">
              <a:noFill/>
              <a:miter lim="800000"/>
              <a:headEnd/>
              <a:tailEnd/>
            </a:ln>
          </p:spPr>
        </p:pic>
      </p:grpSp>
      <p:grpSp>
        <p:nvGrpSpPr>
          <p:cNvPr id="148485" name="Group 8"/>
          <p:cNvGrpSpPr>
            <a:grpSpLocks/>
          </p:cNvGrpSpPr>
          <p:nvPr/>
        </p:nvGrpSpPr>
        <p:grpSpPr bwMode="auto">
          <a:xfrm>
            <a:off x="152400" y="304800"/>
            <a:ext cx="4038600" cy="2043113"/>
            <a:chOff x="96" y="192"/>
            <a:chExt cx="2544" cy="1287"/>
          </a:xfrm>
        </p:grpSpPr>
        <p:sp>
          <p:nvSpPr>
            <p:cNvPr id="148486" name="Text Box 9"/>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48487" name="Text Box 10"/>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48488" name="Text Box 11"/>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grpSp>
        <p:nvGrpSpPr>
          <p:cNvPr id="112" name="SMARTInkShape-Group122"/>
          <p:cNvGrpSpPr/>
          <p:nvPr/>
        </p:nvGrpSpPr>
        <p:grpSpPr>
          <a:xfrm>
            <a:off x="1504431" y="777852"/>
            <a:ext cx="2259849" cy="645222"/>
            <a:chOff x="1504431" y="777852"/>
            <a:chExt cx="2259849" cy="645222"/>
          </a:xfrm>
        </p:grpSpPr>
        <p:sp>
          <p:nvSpPr>
            <p:cNvPr id="96" name="SMARTInkShape-1422"/>
            <p:cNvSpPr/>
            <p:nvPr/>
          </p:nvSpPr>
          <p:spPr>
            <a:xfrm>
              <a:off x="3528059" y="906777"/>
              <a:ext cx="22860" cy="15243"/>
            </a:xfrm>
            <a:custGeom>
              <a:avLst/>
              <a:gdLst/>
              <a:ahLst/>
              <a:cxnLst/>
              <a:rect l="0" t="0" r="0" b="0"/>
              <a:pathLst>
                <a:path w="22860" h="15243">
                  <a:moveTo>
                    <a:pt x="22859" y="0"/>
                  </a:moveTo>
                  <a:lnTo>
                    <a:pt x="16299" y="0"/>
                  </a:lnTo>
                  <a:lnTo>
                    <a:pt x="9366" y="5239"/>
                  </a:lnTo>
                  <a:lnTo>
                    <a:pt x="4728" y="6562"/>
                  </a:lnTo>
                  <a:lnTo>
                    <a:pt x="3151" y="7763"/>
                  </a:lnTo>
                  <a:lnTo>
                    <a:pt x="0" y="15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423"/>
            <p:cNvSpPr/>
            <p:nvPr/>
          </p:nvSpPr>
          <p:spPr>
            <a:xfrm>
              <a:off x="3593319" y="777852"/>
              <a:ext cx="170961" cy="403249"/>
            </a:xfrm>
            <a:custGeom>
              <a:avLst/>
              <a:gdLst/>
              <a:ahLst/>
              <a:cxnLst/>
              <a:rect l="0" t="0" r="0" b="0"/>
              <a:pathLst>
                <a:path w="170961" h="403249">
                  <a:moveTo>
                    <a:pt x="102381" y="144167"/>
                  </a:moveTo>
                  <a:lnTo>
                    <a:pt x="108941" y="144167"/>
                  </a:lnTo>
                  <a:lnTo>
                    <a:pt x="103830" y="135877"/>
                  </a:lnTo>
                  <a:lnTo>
                    <a:pt x="103346" y="133560"/>
                  </a:lnTo>
                  <a:lnTo>
                    <a:pt x="102177" y="132016"/>
                  </a:lnTo>
                  <a:lnTo>
                    <a:pt x="98621" y="130300"/>
                  </a:lnTo>
                  <a:lnTo>
                    <a:pt x="80447" y="129047"/>
                  </a:lnTo>
                  <a:lnTo>
                    <a:pt x="73442" y="131239"/>
                  </a:lnTo>
                  <a:lnTo>
                    <a:pt x="58556" y="142779"/>
                  </a:lnTo>
                  <a:lnTo>
                    <a:pt x="50164" y="150888"/>
                  </a:lnTo>
                  <a:lnTo>
                    <a:pt x="36216" y="181212"/>
                  </a:lnTo>
                  <a:lnTo>
                    <a:pt x="20291" y="217055"/>
                  </a:lnTo>
                  <a:lnTo>
                    <a:pt x="11452" y="249865"/>
                  </a:lnTo>
                  <a:lnTo>
                    <a:pt x="3473" y="281035"/>
                  </a:lnTo>
                  <a:lnTo>
                    <a:pt x="0" y="299823"/>
                  </a:lnTo>
                  <a:lnTo>
                    <a:pt x="2716" y="327172"/>
                  </a:lnTo>
                  <a:lnTo>
                    <a:pt x="3764" y="329670"/>
                  </a:lnTo>
                  <a:lnTo>
                    <a:pt x="5310" y="331336"/>
                  </a:lnTo>
                  <a:lnTo>
                    <a:pt x="7186" y="332446"/>
                  </a:lnTo>
                  <a:lnTo>
                    <a:pt x="17919" y="334009"/>
                  </a:lnTo>
                  <a:lnTo>
                    <a:pt x="24764" y="332116"/>
                  </a:lnTo>
                  <a:lnTo>
                    <a:pt x="35638" y="324034"/>
                  </a:lnTo>
                  <a:lnTo>
                    <a:pt x="59442" y="299557"/>
                  </a:lnTo>
                  <a:lnTo>
                    <a:pt x="79568" y="262412"/>
                  </a:lnTo>
                  <a:lnTo>
                    <a:pt x="92516" y="229156"/>
                  </a:lnTo>
                  <a:lnTo>
                    <a:pt x="103973" y="195596"/>
                  </a:lnTo>
                  <a:lnTo>
                    <a:pt x="115834" y="158841"/>
                  </a:lnTo>
                  <a:lnTo>
                    <a:pt x="122454" y="123398"/>
                  </a:lnTo>
                  <a:lnTo>
                    <a:pt x="124414" y="91446"/>
                  </a:lnTo>
                  <a:lnTo>
                    <a:pt x="125078" y="58398"/>
                  </a:lnTo>
                  <a:lnTo>
                    <a:pt x="124361" y="30327"/>
                  </a:lnTo>
                  <a:lnTo>
                    <a:pt x="117933" y="1456"/>
                  </a:lnTo>
                  <a:lnTo>
                    <a:pt x="116982" y="765"/>
                  </a:lnTo>
                  <a:lnTo>
                    <a:pt x="113667" y="0"/>
                  </a:lnTo>
                  <a:lnTo>
                    <a:pt x="112445" y="643"/>
                  </a:lnTo>
                  <a:lnTo>
                    <a:pt x="111630" y="1917"/>
                  </a:lnTo>
                  <a:lnTo>
                    <a:pt x="110725" y="6438"/>
                  </a:lnTo>
                  <a:lnTo>
                    <a:pt x="110063" y="39734"/>
                  </a:lnTo>
                  <a:lnTo>
                    <a:pt x="110020" y="67692"/>
                  </a:lnTo>
                  <a:lnTo>
                    <a:pt x="110006" y="102411"/>
                  </a:lnTo>
                  <a:lnTo>
                    <a:pt x="110849" y="140356"/>
                  </a:lnTo>
                  <a:lnTo>
                    <a:pt x="114046" y="168719"/>
                  </a:lnTo>
                  <a:lnTo>
                    <a:pt x="118290" y="198260"/>
                  </a:lnTo>
                  <a:lnTo>
                    <a:pt x="122997" y="226629"/>
                  </a:lnTo>
                  <a:lnTo>
                    <a:pt x="130409" y="262484"/>
                  </a:lnTo>
                  <a:lnTo>
                    <a:pt x="137966" y="297852"/>
                  </a:lnTo>
                  <a:lnTo>
                    <a:pt x="150364" y="335674"/>
                  </a:lnTo>
                  <a:lnTo>
                    <a:pt x="162478" y="373431"/>
                  </a:lnTo>
                  <a:lnTo>
                    <a:pt x="170960" y="4032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424"/>
            <p:cNvSpPr/>
            <p:nvPr/>
          </p:nvSpPr>
          <p:spPr>
            <a:xfrm>
              <a:off x="1504431" y="967738"/>
              <a:ext cx="34808" cy="455336"/>
            </a:xfrm>
            <a:custGeom>
              <a:avLst/>
              <a:gdLst/>
              <a:ahLst/>
              <a:cxnLst/>
              <a:rect l="0" t="0" r="0" b="0"/>
              <a:pathLst>
                <a:path w="34808" h="455336">
                  <a:moveTo>
                    <a:pt x="11946" y="0"/>
                  </a:moveTo>
                  <a:lnTo>
                    <a:pt x="11101" y="7778"/>
                  </a:lnTo>
                  <a:lnTo>
                    <a:pt x="5388" y="43171"/>
                  </a:lnTo>
                  <a:lnTo>
                    <a:pt x="4642" y="79961"/>
                  </a:lnTo>
                  <a:lnTo>
                    <a:pt x="2209" y="110610"/>
                  </a:lnTo>
                  <a:lnTo>
                    <a:pt x="0" y="143988"/>
                  </a:lnTo>
                  <a:lnTo>
                    <a:pt x="1841" y="178577"/>
                  </a:lnTo>
                  <a:lnTo>
                    <a:pt x="3223" y="215963"/>
                  </a:lnTo>
                  <a:lnTo>
                    <a:pt x="3591" y="235415"/>
                  </a:lnTo>
                  <a:lnTo>
                    <a:pt x="4684" y="255156"/>
                  </a:lnTo>
                  <a:lnTo>
                    <a:pt x="6257" y="275091"/>
                  </a:lnTo>
                  <a:lnTo>
                    <a:pt x="8153" y="295156"/>
                  </a:lnTo>
                  <a:lnTo>
                    <a:pt x="12520" y="330992"/>
                  </a:lnTo>
                  <a:lnTo>
                    <a:pt x="16435" y="363010"/>
                  </a:lnTo>
                  <a:lnTo>
                    <a:pt x="18175" y="391349"/>
                  </a:lnTo>
                  <a:lnTo>
                    <a:pt x="23201" y="423014"/>
                  </a:lnTo>
                  <a:lnTo>
                    <a:pt x="27247" y="444301"/>
                  </a:lnTo>
                  <a:lnTo>
                    <a:pt x="33646" y="455335"/>
                  </a:lnTo>
                  <a:lnTo>
                    <a:pt x="34033" y="455111"/>
                  </a:lnTo>
                  <a:lnTo>
                    <a:pt x="34807" y="4495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425"/>
            <p:cNvSpPr/>
            <p:nvPr/>
          </p:nvSpPr>
          <p:spPr>
            <a:xfrm>
              <a:off x="3238505" y="954196"/>
              <a:ext cx="175255" cy="229948"/>
            </a:xfrm>
            <a:custGeom>
              <a:avLst/>
              <a:gdLst/>
              <a:ahLst/>
              <a:cxnLst/>
              <a:rect l="0" t="0" r="0" b="0"/>
              <a:pathLst>
                <a:path w="175255" h="229948">
                  <a:moveTo>
                    <a:pt x="22854" y="59264"/>
                  </a:moveTo>
                  <a:lnTo>
                    <a:pt x="22854" y="94342"/>
                  </a:lnTo>
                  <a:lnTo>
                    <a:pt x="22854" y="126367"/>
                  </a:lnTo>
                  <a:lnTo>
                    <a:pt x="20596" y="160290"/>
                  </a:lnTo>
                  <a:lnTo>
                    <a:pt x="15094" y="197215"/>
                  </a:lnTo>
                  <a:lnTo>
                    <a:pt x="7536" y="223207"/>
                  </a:lnTo>
                  <a:lnTo>
                    <a:pt x="3911" y="228928"/>
                  </a:lnTo>
                  <a:lnTo>
                    <a:pt x="2603" y="229947"/>
                  </a:lnTo>
                  <a:lnTo>
                    <a:pt x="1735" y="229779"/>
                  </a:lnTo>
                  <a:lnTo>
                    <a:pt x="1155" y="228821"/>
                  </a:lnTo>
                  <a:lnTo>
                    <a:pt x="224" y="220351"/>
                  </a:lnTo>
                  <a:lnTo>
                    <a:pt x="15" y="186601"/>
                  </a:lnTo>
                  <a:lnTo>
                    <a:pt x="0" y="158612"/>
                  </a:lnTo>
                  <a:lnTo>
                    <a:pt x="843" y="124730"/>
                  </a:lnTo>
                  <a:lnTo>
                    <a:pt x="6076" y="92019"/>
                  </a:lnTo>
                  <a:lnTo>
                    <a:pt x="13839" y="57586"/>
                  </a:lnTo>
                  <a:lnTo>
                    <a:pt x="31993" y="22415"/>
                  </a:lnTo>
                  <a:lnTo>
                    <a:pt x="37641" y="17487"/>
                  </a:lnTo>
                  <a:lnTo>
                    <a:pt x="43819" y="15295"/>
                  </a:lnTo>
                  <a:lnTo>
                    <a:pt x="52210" y="14322"/>
                  </a:lnTo>
                  <a:lnTo>
                    <a:pt x="55971" y="15756"/>
                  </a:lnTo>
                  <a:lnTo>
                    <a:pt x="62409" y="21863"/>
                  </a:lnTo>
                  <a:lnTo>
                    <a:pt x="70793" y="34822"/>
                  </a:lnTo>
                  <a:lnTo>
                    <a:pt x="77741" y="69937"/>
                  </a:lnTo>
                  <a:lnTo>
                    <a:pt x="82015" y="100524"/>
                  </a:lnTo>
                  <a:lnTo>
                    <a:pt x="83281" y="134142"/>
                  </a:lnTo>
                  <a:lnTo>
                    <a:pt x="83656" y="165552"/>
                  </a:lnTo>
                  <a:lnTo>
                    <a:pt x="83782" y="198416"/>
                  </a:lnTo>
                  <a:lnTo>
                    <a:pt x="83813" y="219088"/>
                  </a:lnTo>
                  <a:lnTo>
                    <a:pt x="83813" y="183884"/>
                  </a:lnTo>
                  <a:lnTo>
                    <a:pt x="83813" y="147192"/>
                  </a:lnTo>
                  <a:lnTo>
                    <a:pt x="87860" y="113349"/>
                  </a:lnTo>
                  <a:lnTo>
                    <a:pt x="94421" y="76512"/>
                  </a:lnTo>
                  <a:lnTo>
                    <a:pt x="105771" y="46877"/>
                  </a:lnTo>
                  <a:lnTo>
                    <a:pt x="133705" y="9931"/>
                  </a:lnTo>
                  <a:lnTo>
                    <a:pt x="139291" y="4036"/>
                  </a:lnTo>
                  <a:lnTo>
                    <a:pt x="146853" y="851"/>
                  </a:lnTo>
                  <a:lnTo>
                    <a:pt x="151240" y="0"/>
                  </a:lnTo>
                  <a:lnTo>
                    <a:pt x="154165" y="283"/>
                  </a:lnTo>
                  <a:lnTo>
                    <a:pt x="156114" y="1316"/>
                  </a:lnTo>
                  <a:lnTo>
                    <a:pt x="163288" y="13102"/>
                  </a:lnTo>
                  <a:lnTo>
                    <a:pt x="172013" y="37822"/>
                  </a:lnTo>
                  <a:lnTo>
                    <a:pt x="174614" y="71678"/>
                  </a:lnTo>
                  <a:lnTo>
                    <a:pt x="175064" y="106403"/>
                  </a:lnTo>
                  <a:lnTo>
                    <a:pt x="175199" y="141247"/>
                  </a:lnTo>
                  <a:lnTo>
                    <a:pt x="175242" y="179316"/>
                  </a:lnTo>
                  <a:lnTo>
                    <a:pt x="168340" y="215333"/>
                  </a:lnTo>
                  <a:lnTo>
                    <a:pt x="167727" y="225213"/>
                  </a:lnTo>
                  <a:lnTo>
                    <a:pt x="168542" y="225774"/>
                  </a:lnTo>
                  <a:lnTo>
                    <a:pt x="171705" y="226401"/>
                  </a:lnTo>
                  <a:lnTo>
                    <a:pt x="172889" y="225721"/>
                  </a:lnTo>
                  <a:lnTo>
                    <a:pt x="173677" y="224423"/>
                  </a:lnTo>
                  <a:lnTo>
                    <a:pt x="175254" y="2192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426"/>
            <p:cNvSpPr/>
            <p:nvPr/>
          </p:nvSpPr>
          <p:spPr>
            <a:xfrm>
              <a:off x="2987040" y="1021077"/>
              <a:ext cx="158281" cy="188411"/>
            </a:xfrm>
            <a:custGeom>
              <a:avLst/>
              <a:gdLst/>
              <a:ahLst/>
              <a:cxnLst/>
              <a:rect l="0" t="0" r="0" b="0"/>
              <a:pathLst>
                <a:path w="158281" h="188411">
                  <a:moveTo>
                    <a:pt x="0" y="22861"/>
                  </a:moveTo>
                  <a:lnTo>
                    <a:pt x="0" y="58908"/>
                  </a:lnTo>
                  <a:lnTo>
                    <a:pt x="0" y="94433"/>
                  </a:lnTo>
                  <a:lnTo>
                    <a:pt x="0" y="128628"/>
                  </a:lnTo>
                  <a:lnTo>
                    <a:pt x="4045" y="152132"/>
                  </a:lnTo>
                  <a:lnTo>
                    <a:pt x="14650" y="171135"/>
                  </a:lnTo>
                  <a:lnTo>
                    <a:pt x="24473" y="183448"/>
                  </a:lnTo>
                  <a:lnTo>
                    <a:pt x="32326" y="187366"/>
                  </a:lnTo>
                  <a:lnTo>
                    <a:pt x="36788" y="188410"/>
                  </a:lnTo>
                  <a:lnTo>
                    <a:pt x="55208" y="185837"/>
                  </a:lnTo>
                  <a:lnTo>
                    <a:pt x="72706" y="179712"/>
                  </a:lnTo>
                  <a:lnTo>
                    <a:pt x="92663" y="164445"/>
                  </a:lnTo>
                  <a:lnTo>
                    <a:pt x="123668" y="129121"/>
                  </a:lnTo>
                  <a:lnTo>
                    <a:pt x="140783" y="106558"/>
                  </a:lnTo>
                  <a:lnTo>
                    <a:pt x="154150" y="72133"/>
                  </a:lnTo>
                  <a:lnTo>
                    <a:pt x="158280" y="46774"/>
                  </a:lnTo>
                  <a:lnTo>
                    <a:pt x="153002" y="11524"/>
                  </a:lnTo>
                  <a:lnTo>
                    <a:pt x="152666" y="5688"/>
                  </a:lnTo>
                  <a:lnTo>
                    <a:pt x="151730" y="3793"/>
                  </a:lnTo>
                  <a:lnTo>
                    <a:pt x="150259" y="2529"/>
                  </a:lnTo>
                  <a:lnTo>
                    <a:pt x="14477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427"/>
            <p:cNvSpPr/>
            <p:nvPr/>
          </p:nvSpPr>
          <p:spPr>
            <a:xfrm>
              <a:off x="2418769" y="1089660"/>
              <a:ext cx="172032" cy="60647"/>
            </a:xfrm>
            <a:custGeom>
              <a:avLst/>
              <a:gdLst/>
              <a:ahLst/>
              <a:cxnLst/>
              <a:rect l="0" t="0" r="0" b="0"/>
              <a:pathLst>
                <a:path w="172032" h="60647">
                  <a:moveTo>
                    <a:pt x="4390" y="53340"/>
                  </a:moveTo>
                  <a:lnTo>
                    <a:pt x="343" y="57385"/>
                  </a:lnTo>
                  <a:lnTo>
                    <a:pt x="0" y="58576"/>
                  </a:lnTo>
                  <a:lnTo>
                    <a:pt x="617" y="59371"/>
                  </a:lnTo>
                  <a:lnTo>
                    <a:pt x="1873" y="59898"/>
                  </a:lnTo>
                  <a:lnTo>
                    <a:pt x="11734" y="60646"/>
                  </a:lnTo>
                  <a:lnTo>
                    <a:pt x="45716" y="52628"/>
                  </a:lnTo>
                  <a:lnTo>
                    <a:pt x="76182" y="43250"/>
                  </a:lnTo>
                  <a:lnTo>
                    <a:pt x="107507" y="29748"/>
                  </a:lnTo>
                  <a:lnTo>
                    <a:pt x="144891" y="14060"/>
                  </a:lnTo>
                  <a:lnTo>
                    <a:pt x="1720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428"/>
            <p:cNvSpPr/>
            <p:nvPr/>
          </p:nvSpPr>
          <p:spPr>
            <a:xfrm>
              <a:off x="1792696" y="1105520"/>
              <a:ext cx="194817" cy="203348"/>
            </a:xfrm>
            <a:custGeom>
              <a:avLst/>
              <a:gdLst/>
              <a:ahLst/>
              <a:cxnLst/>
              <a:rect l="0" t="0" r="0" b="0"/>
              <a:pathLst>
                <a:path w="194817" h="203348">
                  <a:moveTo>
                    <a:pt x="97063" y="14618"/>
                  </a:moveTo>
                  <a:lnTo>
                    <a:pt x="97063" y="3268"/>
                  </a:lnTo>
                  <a:lnTo>
                    <a:pt x="96216" y="2819"/>
                  </a:lnTo>
                  <a:lnTo>
                    <a:pt x="94806" y="3365"/>
                  </a:lnTo>
                  <a:lnTo>
                    <a:pt x="93016" y="4576"/>
                  </a:lnTo>
                  <a:lnTo>
                    <a:pt x="78827" y="8212"/>
                  </a:lnTo>
                  <a:lnTo>
                    <a:pt x="45897" y="42803"/>
                  </a:lnTo>
                  <a:lnTo>
                    <a:pt x="21481" y="63775"/>
                  </a:lnTo>
                  <a:lnTo>
                    <a:pt x="9850" y="85064"/>
                  </a:lnTo>
                  <a:lnTo>
                    <a:pt x="593" y="119911"/>
                  </a:lnTo>
                  <a:lnTo>
                    <a:pt x="0" y="135923"/>
                  </a:lnTo>
                  <a:lnTo>
                    <a:pt x="6518" y="166896"/>
                  </a:lnTo>
                  <a:lnTo>
                    <a:pt x="11949" y="180510"/>
                  </a:lnTo>
                  <a:lnTo>
                    <a:pt x="20004" y="189383"/>
                  </a:lnTo>
                  <a:lnTo>
                    <a:pt x="34062" y="199140"/>
                  </a:lnTo>
                  <a:lnTo>
                    <a:pt x="52995" y="203347"/>
                  </a:lnTo>
                  <a:lnTo>
                    <a:pt x="87385" y="198686"/>
                  </a:lnTo>
                  <a:lnTo>
                    <a:pt x="121773" y="187353"/>
                  </a:lnTo>
                  <a:lnTo>
                    <a:pt x="139373" y="177750"/>
                  </a:lnTo>
                  <a:lnTo>
                    <a:pt x="173983" y="143564"/>
                  </a:lnTo>
                  <a:lnTo>
                    <a:pt x="188247" y="117078"/>
                  </a:lnTo>
                  <a:lnTo>
                    <a:pt x="193788" y="87780"/>
                  </a:lnTo>
                  <a:lnTo>
                    <a:pt x="194816" y="53625"/>
                  </a:lnTo>
                  <a:lnTo>
                    <a:pt x="191872" y="37882"/>
                  </a:lnTo>
                  <a:lnTo>
                    <a:pt x="183226" y="24676"/>
                  </a:lnTo>
                  <a:lnTo>
                    <a:pt x="161026" y="6446"/>
                  </a:lnTo>
                  <a:lnTo>
                    <a:pt x="145461" y="1472"/>
                  </a:lnTo>
                  <a:lnTo>
                    <a:pt x="126077" y="0"/>
                  </a:lnTo>
                  <a:lnTo>
                    <a:pt x="116166" y="1912"/>
                  </a:lnTo>
                  <a:lnTo>
                    <a:pt x="105829" y="5492"/>
                  </a:lnTo>
                  <a:lnTo>
                    <a:pt x="97063" y="6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429"/>
            <p:cNvSpPr/>
            <p:nvPr/>
          </p:nvSpPr>
          <p:spPr>
            <a:xfrm>
              <a:off x="1516377" y="1165860"/>
              <a:ext cx="220983" cy="114299"/>
            </a:xfrm>
            <a:custGeom>
              <a:avLst/>
              <a:gdLst/>
              <a:ahLst/>
              <a:cxnLst/>
              <a:rect l="0" t="0" r="0" b="0"/>
              <a:pathLst>
                <a:path w="220983" h="114299">
                  <a:moveTo>
                    <a:pt x="0" y="114298"/>
                  </a:moveTo>
                  <a:lnTo>
                    <a:pt x="0" y="110252"/>
                  </a:lnTo>
                  <a:lnTo>
                    <a:pt x="2258" y="106011"/>
                  </a:lnTo>
                  <a:lnTo>
                    <a:pt x="4048" y="103694"/>
                  </a:lnTo>
                  <a:lnTo>
                    <a:pt x="32018" y="91379"/>
                  </a:lnTo>
                  <a:lnTo>
                    <a:pt x="65309" y="77223"/>
                  </a:lnTo>
                  <a:lnTo>
                    <a:pt x="94516" y="63050"/>
                  </a:lnTo>
                  <a:lnTo>
                    <a:pt x="128665" y="48125"/>
                  </a:lnTo>
                  <a:lnTo>
                    <a:pt x="161550" y="32980"/>
                  </a:lnTo>
                  <a:lnTo>
                    <a:pt x="196070" y="13537"/>
                  </a:lnTo>
                  <a:lnTo>
                    <a:pt x="2209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430"/>
            <p:cNvSpPr/>
            <p:nvPr/>
          </p:nvSpPr>
          <p:spPr>
            <a:xfrm>
              <a:off x="1615438" y="891538"/>
              <a:ext cx="68583" cy="441963"/>
            </a:xfrm>
            <a:custGeom>
              <a:avLst/>
              <a:gdLst/>
              <a:ahLst/>
              <a:cxnLst/>
              <a:rect l="0" t="0" r="0" b="0"/>
              <a:pathLst>
                <a:path w="68583" h="441963">
                  <a:moveTo>
                    <a:pt x="0" y="0"/>
                  </a:moveTo>
                  <a:lnTo>
                    <a:pt x="0" y="33422"/>
                  </a:lnTo>
                  <a:lnTo>
                    <a:pt x="0" y="61738"/>
                  </a:lnTo>
                  <a:lnTo>
                    <a:pt x="0" y="87553"/>
                  </a:lnTo>
                  <a:lnTo>
                    <a:pt x="2258" y="115959"/>
                  </a:lnTo>
                  <a:lnTo>
                    <a:pt x="5237" y="147210"/>
                  </a:lnTo>
                  <a:lnTo>
                    <a:pt x="6562" y="183679"/>
                  </a:lnTo>
                  <a:lnTo>
                    <a:pt x="8608" y="202885"/>
                  </a:lnTo>
                  <a:lnTo>
                    <a:pt x="11665" y="222465"/>
                  </a:lnTo>
                  <a:lnTo>
                    <a:pt x="15396" y="242291"/>
                  </a:lnTo>
                  <a:lnTo>
                    <a:pt x="21801" y="280123"/>
                  </a:lnTo>
                  <a:lnTo>
                    <a:pt x="26623" y="315847"/>
                  </a:lnTo>
                  <a:lnTo>
                    <a:pt x="28767" y="348657"/>
                  </a:lnTo>
                  <a:lnTo>
                    <a:pt x="34233" y="375657"/>
                  </a:lnTo>
                  <a:lnTo>
                    <a:pt x="44575" y="407638"/>
                  </a:lnTo>
                  <a:lnTo>
                    <a:pt x="55653" y="433110"/>
                  </a:lnTo>
                  <a:lnTo>
                    <a:pt x="60861" y="438028"/>
                  </a:lnTo>
                  <a:lnTo>
                    <a:pt x="68582" y="4419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431"/>
            <p:cNvSpPr/>
            <p:nvPr/>
          </p:nvSpPr>
          <p:spPr>
            <a:xfrm>
              <a:off x="3558540" y="1021077"/>
              <a:ext cx="7620" cy="60962"/>
            </a:xfrm>
            <a:custGeom>
              <a:avLst/>
              <a:gdLst/>
              <a:ahLst/>
              <a:cxnLst/>
              <a:rect l="0" t="0" r="0" b="0"/>
              <a:pathLst>
                <a:path w="7620" h="60962">
                  <a:moveTo>
                    <a:pt x="7619" y="0"/>
                  </a:moveTo>
                  <a:lnTo>
                    <a:pt x="7619" y="4048"/>
                  </a:lnTo>
                  <a:lnTo>
                    <a:pt x="1588" y="30502"/>
                  </a:lnTo>
                  <a:lnTo>
                    <a:pt x="0" y="60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432"/>
            <p:cNvSpPr/>
            <p:nvPr/>
          </p:nvSpPr>
          <p:spPr>
            <a:xfrm>
              <a:off x="2034538" y="853438"/>
              <a:ext cx="91440" cy="395788"/>
            </a:xfrm>
            <a:custGeom>
              <a:avLst/>
              <a:gdLst/>
              <a:ahLst/>
              <a:cxnLst/>
              <a:rect l="0" t="0" r="0" b="0"/>
              <a:pathLst>
                <a:path w="91440" h="395788">
                  <a:moveTo>
                    <a:pt x="0" y="0"/>
                  </a:moveTo>
                  <a:lnTo>
                    <a:pt x="4047" y="0"/>
                  </a:lnTo>
                  <a:lnTo>
                    <a:pt x="5238" y="848"/>
                  </a:lnTo>
                  <a:lnTo>
                    <a:pt x="6032" y="2258"/>
                  </a:lnTo>
                  <a:lnTo>
                    <a:pt x="6562" y="4045"/>
                  </a:lnTo>
                  <a:lnTo>
                    <a:pt x="18133" y="21957"/>
                  </a:lnTo>
                  <a:lnTo>
                    <a:pt x="24496" y="58741"/>
                  </a:lnTo>
                  <a:lnTo>
                    <a:pt x="28668" y="82834"/>
                  </a:lnTo>
                  <a:lnTo>
                    <a:pt x="33345" y="113299"/>
                  </a:lnTo>
                  <a:lnTo>
                    <a:pt x="35986" y="146593"/>
                  </a:lnTo>
                  <a:lnTo>
                    <a:pt x="38007" y="181147"/>
                  </a:lnTo>
                  <a:lnTo>
                    <a:pt x="41729" y="216259"/>
                  </a:lnTo>
                  <a:lnTo>
                    <a:pt x="46203" y="251621"/>
                  </a:lnTo>
                  <a:lnTo>
                    <a:pt x="51016" y="285398"/>
                  </a:lnTo>
                  <a:lnTo>
                    <a:pt x="55977" y="314522"/>
                  </a:lnTo>
                  <a:lnTo>
                    <a:pt x="63530" y="350672"/>
                  </a:lnTo>
                  <a:lnTo>
                    <a:pt x="73667" y="384606"/>
                  </a:lnTo>
                  <a:lnTo>
                    <a:pt x="78744" y="391070"/>
                  </a:lnTo>
                  <a:lnTo>
                    <a:pt x="83823" y="393943"/>
                  </a:lnTo>
                  <a:lnTo>
                    <a:pt x="89936" y="395787"/>
                  </a:lnTo>
                  <a:lnTo>
                    <a:pt x="90436" y="395091"/>
                  </a:lnTo>
                  <a:lnTo>
                    <a:pt x="91439"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433"/>
            <p:cNvSpPr/>
            <p:nvPr/>
          </p:nvSpPr>
          <p:spPr>
            <a:xfrm>
              <a:off x="2011677" y="1059177"/>
              <a:ext cx="198124" cy="83824"/>
            </a:xfrm>
            <a:custGeom>
              <a:avLst/>
              <a:gdLst/>
              <a:ahLst/>
              <a:cxnLst/>
              <a:rect l="0" t="0" r="0" b="0"/>
              <a:pathLst>
                <a:path w="198124" h="83824">
                  <a:moveTo>
                    <a:pt x="0" y="83823"/>
                  </a:moveTo>
                  <a:lnTo>
                    <a:pt x="12169" y="82974"/>
                  </a:lnTo>
                  <a:lnTo>
                    <a:pt x="43915" y="73215"/>
                  </a:lnTo>
                  <a:lnTo>
                    <a:pt x="76693" y="58176"/>
                  </a:lnTo>
                  <a:lnTo>
                    <a:pt x="105038" y="48096"/>
                  </a:lnTo>
                  <a:lnTo>
                    <a:pt x="142700" y="29947"/>
                  </a:lnTo>
                  <a:lnTo>
                    <a:pt x="176525" y="11096"/>
                  </a:lnTo>
                  <a:lnTo>
                    <a:pt x="1981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434"/>
            <p:cNvSpPr/>
            <p:nvPr/>
          </p:nvSpPr>
          <p:spPr>
            <a:xfrm>
              <a:off x="2453640" y="1005838"/>
              <a:ext cx="38101" cy="198123"/>
            </a:xfrm>
            <a:custGeom>
              <a:avLst/>
              <a:gdLst/>
              <a:ahLst/>
              <a:cxnLst/>
              <a:rect l="0" t="0" r="0" b="0"/>
              <a:pathLst>
                <a:path w="38101" h="198123">
                  <a:moveTo>
                    <a:pt x="0" y="0"/>
                  </a:moveTo>
                  <a:lnTo>
                    <a:pt x="845" y="12167"/>
                  </a:lnTo>
                  <a:lnTo>
                    <a:pt x="12149" y="47747"/>
                  </a:lnTo>
                  <a:lnTo>
                    <a:pt x="16017" y="75860"/>
                  </a:lnTo>
                  <a:lnTo>
                    <a:pt x="25442" y="109778"/>
                  </a:lnTo>
                  <a:lnTo>
                    <a:pt x="28985" y="141653"/>
                  </a:lnTo>
                  <a:lnTo>
                    <a:pt x="30183" y="175991"/>
                  </a:lnTo>
                  <a:lnTo>
                    <a:pt x="31193" y="184899"/>
                  </a:lnTo>
                  <a:lnTo>
                    <a:pt x="38100" y="198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435"/>
            <p:cNvSpPr/>
            <p:nvPr/>
          </p:nvSpPr>
          <p:spPr>
            <a:xfrm>
              <a:off x="2682240" y="1028700"/>
              <a:ext cx="205739" cy="83820"/>
            </a:xfrm>
            <a:custGeom>
              <a:avLst/>
              <a:gdLst/>
              <a:ahLst/>
              <a:cxnLst/>
              <a:rect l="0" t="0" r="0" b="0"/>
              <a:pathLst>
                <a:path w="205739" h="83820">
                  <a:moveTo>
                    <a:pt x="0" y="83819"/>
                  </a:moveTo>
                  <a:lnTo>
                    <a:pt x="6560" y="83819"/>
                  </a:lnTo>
                  <a:lnTo>
                    <a:pt x="40712" y="68381"/>
                  </a:lnTo>
                  <a:lnTo>
                    <a:pt x="73141" y="54333"/>
                  </a:lnTo>
                  <a:lnTo>
                    <a:pt x="102197" y="40182"/>
                  </a:lnTo>
                  <a:lnTo>
                    <a:pt x="132257" y="29307"/>
                  </a:lnTo>
                  <a:lnTo>
                    <a:pt x="162611" y="20724"/>
                  </a:lnTo>
                  <a:lnTo>
                    <a:pt x="190194" y="10239"/>
                  </a:lnTo>
                  <a:lnTo>
                    <a:pt x="2057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436"/>
            <p:cNvSpPr/>
            <p:nvPr/>
          </p:nvSpPr>
          <p:spPr>
            <a:xfrm>
              <a:off x="2845716" y="800100"/>
              <a:ext cx="19402" cy="388620"/>
            </a:xfrm>
            <a:custGeom>
              <a:avLst/>
              <a:gdLst/>
              <a:ahLst/>
              <a:cxnLst/>
              <a:rect l="0" t="0" r="0" b="0"/>
              <a:pathLst>
                <a:path w="19402" h="388620">
                  <a:moveTo>
                    <a:pt x="19401" y="0"/>
                  </a:moveTo>
                  <a:lnTo>
                    <a:pt x="17146" y="33134"/>
                  </a:lnTo>
                  <a:lnTo>
                    <a:pt x="12842" y="69574"/>
                  </a:lnTo>
                  <a:lnTo>
                    <a:pt x="9996" y="97526"/>
                  </a:lnTo>
                  <a:lnTo>
                    <a:pt x="6756" y="129704"/>
                  </a:lnTo>
                  <a:lnTo>
                    <a:pt x="5316" y="163762"/>
                  </a:lnTo>
                  <a:lnTo>
                    <a:pt x="2416" y="198652"/>
                  </a:lnTo>
                  <a:lnTo>
                    <a:pt x="0" y="233917"/>
                  </a:lnTo>
                  <a:lnTo>
                    <a:pt x="1747" y="269344"/>
                  </a:lnTo>
                  <a:lnTo>
                    <a:pt x="3088" y="300330"/>
                  </a:lnTo>
                  <a:lnTo>
                    <a:pt x="3687" y="327367"/>
                  </a:lnTo>
                  <a:lnTo>
                    <a:pt x="4867" y="359086"/>
                  </a:lnTo>
                  <a:lnTo>
                    <a:pt x="11784"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437"/>
            <p:cNvSpPr/>
            <p:nvPr/>
          </p:nvSpPr>
          <p:spPr>
            <a:xfrm>
              <a:off x="2735578" y="861060"/>
              <a:ext cx="15103" cy="373379"/>
            </a:xfrm>
            <a:custGeom>
              <a:avLst/>
              <a:gdLst/>
              <a:ahLst/>
              <a:cxnLst/>
              <a:rect l="0" t="0" r="0" b="0"/>
              <a:pathLst>
                <a:path w="15103" h="373379">
                  <a:moveTo>
                    <a:pt x="7622" y="0"/>
                  </a:moveTo>
                  <a:lnTo>
                    <a:pt x="7622" y="35390"/>
                  </a:lnTo>
                  <a:lnTo>
                    <a:pt x="9879" y="64673"/>
                  </a:lnTo>
                  <a:lnTo>
                    <a:pt x="13653" y="102418"/>
                  </a:lnTo>
                  <a:lnTo>
                    <a:pt x="14533" y="131030"/>
                  </a:lnTo>
                  <a:lnTo>
                    <a:pt x="14925" y="160681"/>
                  </a:lnTo>
                  <a:lnTo>
                    <a:pt x="15102" y="195310"/>
                  </a:lnTo>
                  <a:lnTo>
                    <a:pt x="14332" y="231582"/>
                  </a:lnTo>
                  <a:lnTo>
                    <a:pt x="11169" y="264639"/>
                  </a:lnTo>
                  <a:lnTo>
                    <a:pt x="9198" y="294006"/>
                  </a:lnTo>
                  <a:lnTo>
                    <a:pt x="5831" y="329823"/>
                  </a:lnTo>
                  <a:lnTo>
                    <a:pt x="511" y="367714"/>
                  </a:lnTo>
                  <a:lnTo>
                    <a:pt x="0" y="3733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7" name="SMARTInkShape-Group123"/>
          <p:cNvGrpSpPr/>
          <p:nvPr/>
        </p:nvGrpSpPr>
        <p:grpSpPr>
          <a:xfrm>
            <a:off x="1562648" y="1363977"/>
            <a:ext cx="3390353" cy="944379"/>
            <a:chOff x="1562648" y="1363977"/>
            <a:chExt cx="3390353" cy="944379"/>
          </a:xfrm>
        </p:grpSpPr>
        <p:sp>
          <p:nvSpPr>
            <p:cNvPr id="113" name="SMARTInkShape-1438"/>
            <p:cNvSpPr/>
            <p:nvPr/>
          </p:nvSpPr>
          <p:spPr>
            <a:xfrm>
              <a:off x="3596640" y="1607820"/>
              <a:ext cx="83820" cy="30481"/>
            </a:xfrm>
            <a:custGeom>
              <a:avLst/>
              <a:gdLst/>
              <a:ahLst/>
              <a:cxnLst/>
              <a:rect l="0" t="0" r="0" b="0"/>
              <a:pathLst>
                <a:path w="83820" h="30481">
                  <a:moveTo>
                    <a:pt x="0" y="30480"/>
                  </a:moveTo>
                  <a:lnTo>
                    <a:pt x="4044" y="30480"/>
                  </a:lnTo>
                  <a:lnTo>
                    <a:pt x="8288" y="28221"/>
                  </a:lnTo>
                  <a:lnTo>
                    <a:pt x="10604" y="26432"/>
                  </a:lnTo>
                  <a:lnTo>
                    <a:pt x="17694" y="24448"/>
                  </a:lnTo>
                  <a:lnTo>
                    <a:pt x="31207" y="21073"/>
                  </a:lnTo>
                  <a:lnTo>
                    <a:pt x="43676" y="14710"/>
                  </a:lnTo>
                  <a:lnTo>
                    <a:pt x="46898" y="12346"/>
                  </a:lnTo>
                  <a:lnTo>
                    <a:pt x="54992" y="9720"/>
                  </a:lnTo>
                  <a:lnTo>
                    <a:pt x="63388" y="7706"/>
                  </a:lnTo>
                  <a:lnTo>
                    <a:pt x="75676" y="1773"/>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439"/>
            <p:cNvSpPr/>
            <p:nvPr/>
          </p:nvSpPr>
          <p:spPr>
            <a:xfrm>
              <a:off x="3384162" y="1592893"/>
              <a:ext cx="112941" cy="170599"/>
            </a:xfrm>
            <a:custGeom>
              <a:avLst/>
              <a:gdLst/>
              <a:ahLst/>
              <a:cxnLst/>
              <a:rect l="0" t="0" r="0" b="0"/>
              <a:pathLst>
                <a:path w="112941" h="170599">
                  <a:moveTo>
                    <a:pt x="82938" y="7307"/>
                  </a:moveTo>
                  <a:lnTo>
                    <a:pt x="82938" y="744"/>
                  </a:lnTo>
                  <a:lnTo>
                    <a:pt x="82091" y="393"/>
                  </a:lnTo>
                  <a:lnTo>
                    <a:pt x="78892" y="0"/>
                  </a:lnTo>
                  <a:lnTo>
                    <a:pt x="77701" y="740"/>
                  </a:lnTo>
                  <a:lnTo>
                    <a:pt x="76905" y="2083"/>
                  </a:lnTo>
                  <a:lnTo>
                    <a:pt x="76377" y="3825"/>
                  </a:lnTo>
                  <a:lnTo>
                    <a:pt x="68597" y="13548"/>
                  </a:lnTo>
                  <a:lnTo>
                    <a:pt x="43004" y="47881"/>
                  </a:lnTo>
                  <a:lnTo>
                    <a:pt x="19196" y="83831"/>
                  </a:lnTo>
                  <a:lnTo>
                    <a:pt x="5819" y="106461"/>
                  </a:lnTo>
                  <a:lnTo>
                    <a:pt x="0" y="140432"/>
                  </a:lnTo>
                  <a:lnTo>
                    <a:pt x="1765" y="149165"/>
                  </a:lnTo>
                  <a:lnTo>
                    <a:pt x="7522" y="158839"/>
                  </a:lnTo>
                  <a:lnTo>
                    <a:pt x="13012" y="164402"/>
                  </a:lnTo>
                  <a:lnTo>
                    <a:pt x="21096" y="169693"/>
                  </a:lnTo>
                  <a:lnTo>
                    <a:pt x="25624" y="170598"/>
                  </a:lnTo>
                  <a:lnTo>
                    <a:pt x="35168" y="169344"/>
                  </a:lnTo>
                  <a:lnTo>
                    <a:pt x="65201" y="156898"/>
                  </a:lnTo>
                  <a:lnTo>
                    <a:pt x="73078" y="149707"/>
                  </a:lnTo>
                  <a:lnTo>
                    <a:pt x="99526" y="116386"/>
                  </a:lnTo>
                  <a:lnTo>
                    <a:pt x="109796" y="96179"/>
                  </a:lnTo>
                  <a:lnTo>
                    <a:pt x="112940" y="70801"/>
                  </a:lnTo>
                  <a:lnTo>
                    <a:pt x="112252" y="67418"/>
                  </a:lnTo>
                  <a:lnTo>
                    <a:pt x="110947" y="65160"/>
                  </a:lnTo>
                  <a:lnTo>
                    <a:pt x="109230" y="63656"/>
                  </a:lnTo>
                  <a:lnTo>
                    <a:pt x="105066" y="61984"/>
                  </a:lnTo>
                  <a:lnTo>
                    <a:pt x="102770" y="61537"/>
                  </a:lnTo>
                  <a:lnTo>
                    <a:pt x="90494" y="54732"/>
                  </a:lnTo>
                  <a:lnTo>
                    <a:pt x="82938" y="530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440"/>
            <p:cNvSpPr/>
            <p:nvPr/>
          </p:nvSpPr>
          <p:spPr>
            <a:xfrm>
              <a:off x="3170487" y="1623058"/>
              <a:ext cx="150996" cy="181110"/>
            </a:xfrm>
            <a:custGeom>
              <a:avLst/>
              <a:gdLst/>
              <a:ahLst/>
              <a:cxnLst/>
              <a:rect l="0" t="0" r="0" b="0"/>
              <a:pathLst>
                <a:path w="150996" h="181110">
                  <a:moveTo>
                    <a:pt x="90872" y="0"/>
                  </a:moveTo>
                  <a:lnTo>
                    <a:pt x="82781" y="0"/>
                  </a:lnTo>
                  <a:lnTo>
                    <a:pt x="76552" y="2258"/>
                  </a:lnTo>
                  <a:lnTo>
                    <a:pt x="61609" y="10607"/>
                  </a:lnTo>
                  <a:lnTo>
                    <a:pt x="54442" y="19955"/>
                  </a:lnTo>
                  <a:lnTo>
                    <a:pt x="42943" y="50697"/>
                  </a:lnTo>
                  <a:lnTo>
                    <a:pt x="26432" y="88535"/>
                  </a:lnTo>
                  <a:lnTo>
                    <a:pt x="9125" y="121346"/>
                  </a:lnTo>
                  <a:lnTo>
                    <a:pt x="2303" y="144611"/>
                  </a:lnTo>
                  <a:lnTo>
                    <a:pt x="0" y="167136"/>
                  </a:lnTo>
                  <a:lnTo>
                    <a:pt x="1943" y="173909"/>
                  </a:lnTo>
                  <a:lnTo>
                    <a:pt x="3645" y="176898"/>
                  </a:lnTo>
                  <a:lnTo>
                    <a:pt x="7319" y="178894"/>
                  </a:lnTo>
                  <a:lnTo>
                    <a:pt x="18179" y="181109"/>
                  </a:lnTo>
                  <a:lnTo>
                    <a:pt x="29213" y="179836"/>
                  </a:lnTo>
                  <a:lnTo>
                    <a:pt x="50092" y="172120"/>
                  </a:lnTo>
                  <a:lnTo>
                    <a:pt x="83903" y="145622"/>
                  </a:lnTo>
                  <a:lnTo>
                    <a:pt x="113859" y="120582"/>
                  </a:lnTo>
                  <a:lnTo>
                    <a:pt x="137528" y="85902"/>
                  </a:lnTo>
                  <a:lnTo>
                    <a:pt x="145476" y="74587"/>
                  </a:lnTo>
                  <a:lnTo>
                    <a:pt x="149949" y="58693"/>
                  </a:lnTo>
                  <a:lnTo>
                    <a:pt x="150995" y="48383"/>
                  </a:lnTo>
                  <a:lnTo>
                    <a:pt x="149203" y="40411"/>
                  </a:lnTo>
                  <a:lnTo>
                    <a:pt x="141153" y="28397"/>
                  </a:lnTo>
                  <a:lnTo>
                    <a:pt x="136361" y="25322"/>
                  </a:lnTo>
                  <a:lnTo>
                    <a:pt x="130563" y="23955"/>
                  </a:lnTo>
                  <a:lnTo>
                    <a:pt x="106113" y="228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441"/>
            <p:cNvSpPr/>
            <p:nvPr/>
          </p:nvSpPr>
          <p:spPr>
            <a:xfrm>
              <a:off x="2933700" y="1639940"/>
              <a:ext cx="190501" cy="234290"/>
            </a:xfrm>
            <a:custGeom>
              <a:avLst/>
              <a:gdLst/>
              <a:ahLst/>
              <a:cxnLst/>
              <a:rect l="0" t="0" r="0" b="0"/>
              <a:pathLst>
                <a:path w="190501" h="234290">
                  <a:moveTo>
                    <a:pt x="0" y="89798"/>
                  </a:moveTo>
                  <a:lnTo>
                    <a:pt x="846" y="67698"/>
                  </a:lnTo>
                  <a:lnTo>
                    <a:pt x="6930" y="50513"/>
                  </a:lnTo>
                  <a:lnTo>
                    <a:pt x="28168" y="19643"/>
                  </a:lnTo>
                  <a:lnTo>
                    <a:pt x="42307" y="9556"/>
                  </a:lnTo>
                  <a:lnTo>
                    <a:pt x="61359" y="2052"/>
                  </a:lnTo>
                  <a:lnTo>
                    <a:pt x="72706" y="0"/>
                  </a:lnTo>
                  <a:lnTo>
                    <a:pt x="81138" y="1347"/>
                  </a:lnTo>
                  <a:lnTo>
                    <a:pt x="97494" y="9108"/>
                  </a:lnTo>
                  <a:lnTo>
                    <a:pt x="100557" y="13144"/>
                  </a:lnTo>
                  <a:lnTo>
                    <a:pt x="109918" y="45023"/>
                  </a:lnTo>
                  <a:lnTo>
                    <a:pt x="113000" y="75308"/>
                  </a:lnTo>
                  <a:lnTo>
                    <a:pt x="109870" y="111094"/>
                  </a:lnTo>
                  <a:lnTo>
                    <a:pt x="103580" y="148508"/>
                  </a:lnTo>
                  <a:lnTo>
                    <a:pt x="96354" y="182360"/>
                  </a:lnTo>
                  <a:lnTo>
                    <a:pt x="83796" y="217815"/>
                  </a:lnTo>
                  <a:lnTo>
                    <a:pt x="78730" y="227128"/>
                  </a:lnTo>
                  <a:lnTo>
                    <a:pt x="73655" y="231268"/>
                  </a:lnTo>
                  <a:lnTo>
                    <a:pt x="62464" y="234289"/>
                  </a:lnTo>
                  <a:lnTo>
                    <a:pt x="57360" y="226403"/>
                  </a:lnTo>
                  <a:lnTo>
                    <a:pt x="54530" y="217385"/>
                  </a:lnTo>
                  <a:lnTo>
                    <a:pt x="53369" y="186649"/>
                  </a:lnTo>
                  <a:lnTo>
                    <a:pt x="55609" y="181386"/>
                  </a:lnTo>
                  <a:lnTo>
                    <a:pt x="57393" y="178797"/>
                  </a:lnTo>
                  <a:lnTo>
                    <a:pt x="61633" y="175921"/>
                  </a:lnTo>
                  <a:lnTo>
                    <a:pt x="68777" y="174301"/>
                  </a:lnTo>
                  <a:lnTo>
                    <a:pt x="71253" y="174074"/>
                  </a:lnTo>
                  <a:lnTo>
                    <a:pt x="82824" y="177799"/>
                  </a:lnTo>
                  <a:lnTo>
                    <a:pt x="115253" y="193188"/>
                  </a:lnTo>
                  <a:lnTo>
                    <a:pt x="146075" y="200089"/>
                  </a:lnTo>
                  <a:lnTo>
                    <a:pt x="182308" y="197541"/>
                  </a:lnTo>
                  <a:lnTo>
                    <a:pt x="190500" y="196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442"/>
            <p:cNvSpPr/>
            <p:nvPr/>
          </p:nvSpPr>
          <p:spPr>
            <a:xfrm>
              <a:off x="2644140" y="1790700"/>
              <a:ext cx="30478" cy="289560"/>
            </a:xfrm>
            <a:custGeom>
              <a:avLst/>
              <a:gdLst/>
              <a:ahLst/>
              <a:cxnLst/>
              <a:rect l="0" t="0" r="0" b="0"/>
              <a:pathLst>
                <a:path w="30478" h="289560">
                  <a:moveTo>
                    <a:pt x="30477" y="0"/>
                  </a:moveTo>
                  <a:lnTo>
                    <a:pt x="30477" y="33527"/>
                  </a:lnTo>
                  <a:lnTo>
                    <a:pt x="30477" y="71239"/>
                  </a:lnTo>
                  <a:lnTo>
                    <a:pt x="28222" y="102105"/>
                  </a:lnTo>
                  <a:lnTo>
                    <a:pt x="22191" y="135802"/>
                  </a:lnTo>
                  <a:lnTo>
                    <a:pt x="15041" y="167238"/>
                  </a:lnTo>
                  <a:lnTo>
                    <a:pt x="9084" y="204154"/>
                  </a:lnTo>
                  <a:lnTo>
                    <a:pt x="2672" y="240295"/>
                  </a:lnTo>
                  <a:lnTo>
                    <a:pt x="234" y="275477"/>
                  </a:lnTo>
                  <a:lnTo>
                    <a:pt x="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443"/>
            <p:cNvSpPr/>
            <p:nvPr/>
          </p:nvSpPr>
          <p:spPr>
            <a:xfrm>
              <a:off x="2316477" y="1965959"/>
              <a:ext cx="204063" cy="232433"/>
            </a:xfrm>
            <a:custGeom>
              <a:avLst/>
              <a:gdLst/>
              <a:ahLst/>
              <a:cxnLst/>
              <a:rect l="0" t="0" r="0" b="0"/>
              <a:pathLst>
                <a:path w="204063" h="232433">
                  <a:moveTo>
                    <a:pt x="137163" y="0"/>
                  </a:moveTo>
                  <a:lnTo>
                    <a:pt x="133117" y="4044"/>
                  </a:lnTo>
                  <a:lnTo>
                    <a:pt x="128874" y="6032"/>
                  </a:lnTo>
                  <a:lnTo>
                    <a:pt x="97071" y="14087"/>
                  </a:lnTo>
                  <a:lnTo>
                    <a:pt x="62957" y="23376"/>
                  </a:lnTo>
                  <a:lnTo>
                    <a:pt x="32916" y="38145"/>
                  </a:lnTo>
                  <a:lnTo>
                    <a:pt x="23449" y="45275"/>
                  </a:lnTo>
                  <a:lnTo>
                    <a:pt x="27082" y="49634"/>
                  </a:lnTo>
                  <a:lnTo>
                    <a:pt x="35743" y="51693"/>
                  </a:lnTo>
                  <a:lnTo>
                    <a:pt x="69275" y="58360"/>
                  </a:lnTo>
                  <a:lnTo>
                    <a:pt x="101457" y="62703"/>
                  </a:lnTo>
                  <a:lnTo>
                    <a:pt x="136128" y="71465"/>
                  </a:lnTo>
                  <a:lnTo>
                    <a:pt x="166590" y="82195"/>
                  </a:lnTo>
                  <a:lnTo>
                    <a:pt x="183510" y="95002"/>
                  </a:lnTo>
                  <a:lnTo>
                    <a:pt x="194263" y="110370"/>
                  </a:lnTo>
                  <a:lnTo>
                    <a:pt x="201965" y="130632"/>
                  </a:lnTo>
                  <a:lnTo>
                    <a:pt x="204062" y="145266"/>
                  </a:lnTo>
                  <a:lnTo>
                    <a:pt x="200480" y="160236"/>
                  </a:lnTo>
                  <a:lnTo>
                    <a:pt x="184381" y="190543"/>
                  </a:lnTo>
                  <a:lnTo>
                    <a:pt x="169875" y="205283"/>
                  </a:lnTo>
                  <a:lnTo>
                    <a:pt x="138479" y="222239"/>
                  </a:lnTo>
                  <a:lnTo>
                    <a:pt x="106941" y="229600"/>
                  </a:lnTo>
                  <a:lnTo>
                    <a:pt x="91557" y="232432"/>
                  </a:lnTo>
                  <a:lnTo>
                    <a:pt x="60985" y="229606"/>
                  </a:lnTo>
                  <a:lnTo>
                    <a:pt x="45733" y="227354"/>
                  </a:lnTo>
                  <a:lnTo>
                    <a:pt x="30485" y="220709"/>
                  </a:lnTo>
                  <a:lnTo>
                    <a:pt x="19760" y="212109"/>
                  </a:lnTo>
                  <a:lnTo>
                    <a:pt x="5975" y="192792"/>
                  </a:lnTo>
                  <a:lnTo>
                    <a:pt x="1772" y="177727"/>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444"/>
            <p:cNvSpPr/>
            <p:nvPr/>
          </p:nvSpPr>
          <p:spPr>
            <a:xfrm>
              <a:off x="2049871" y="2019300"/>
              <a:ext cx="190407" cy="29773"/>
            </a:xfrm>
            <a:custGeom>
              <a:avLst/>
              <a:gdLst/>
              <a:ahLst/>
              <a:cxnLst/>
              <a:rect l="0" t="0" r="0" b="0"/>
              <a:pathLst>
                <a:path w="190407" h="29773">
                  <a:moveTo>
                    <a:pt x="7529" y="22859"/>
                  </a:moveTo>
                  <a:lnTo>
                    <a:pt x="222" y="22859"/>
                  </a:lnTo>
                  <a:lnTo>
                    <a:pt x="0" y="26903"/>
                  </a:lnTo>
                  <a:lnTo>
                    <a:pt x="817" y="28094"/>
                  </a:lnTo>
                  <a:lnTo>
                    <a:pt x="2208" y="28891"/>
                  </a:lnTo>
                  <a:lnTo>
                    <a:pt x="7703" y="29772"/>
                  </a:lnTo>
                  <a:lnTo>
                    <a:pt x="34186" y="28082"/>
                  </a:lnTo>
                  <a:lnTo>
                    <a:pt x="64249" y="22149"/>
                  </a:lnTo>
                  <a:lnTo>
                    <a:pt x="99971" y="15027"/>
                  </a:lnTo>
                  <a:lnTo>
                    <a:pt x="126507" y="10066"/>
                  </a:lnTo>
                  <a:lnTo>
                    <a:pt x="158057" y="5038"/>
                  </a:lnTo>
                  <a:lnTo>
                    <a:pt x="19040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445"/>
            <p:cNvSpPr/>
            <p:nvPr/>
          </p:nvSpPr>
          <p:spPr>
            <a:xfrm>
              <a:off x="2118654" y="1760220"/>
              <a:ext cx="45424" cy="418797"/>
            </a:xfrm>
            <a:custGeom>
              <a:avLst/>
              <a:gdLst/>
              <a:ahLst/>
              <a:cxnLst/>
              <a:rect l="0" t="0" r="0" b="0"/>
              <a:pathLst>
                <a:path w="45424" h="418797">
                  <a:moveTo>
                    <a:pt x="45423" y="0"/>
                  </a:moveTo>
                  <a:lnTo>
                    <a:pt x="45423" y="4044"/>
                  </a:lnTo>
                  <a:lnTo>
                    <a:pt x="43166" y="8286"/>
                  </a:lnTo>
                  <a:lnTo>
                    <a:pt x="41380" y="10606"/>
                  </a:lnTo>
                  <a:lnTo>
                    <a:pt x="34074" y="46649"/>
                  </a:lnTo>
                  <a:lnTo>
                    <a:pt x="27291" y="76944"/>
                  </a:lnTo>
                  <a:lnTo>
                    <a:pt x="22407" y="105034"/>
                  </a:lnTo>
                  <a:lnTo>
                    <a:pt x="17416" y="137276"/>
                  </a:lnTo>
                  <a:lnTo>
                    <a:pt x="12374" y="171358"/>
                  </a:lnTo>
                  <a:lnTo>
                    <a:pt x="7311" y="206264"/>
                  </a:lnTo>
                  <a:lnTo>
                    <a:pt x="3086" y="241533"/>
                  </a:lnTo>
                  <a:lnTo>
                    <a:pt x="1208" y="276963"/>
                  </a:lnTo>
                  <a:lnTo>
                    <a:pt x="374" y="307950"/>
                  </a:lnTo>
                  <a:lnTo>
                    <a:pt x="0" y="335833"/>
                  </a:lnTo>
                  <a:lnTo>
                    <a:pt x="640" y="372791"/>
                  </a:lnTo>
                  <a:lnTo>
                    <a:pt x="6276" y="407524"/>
                  </a:lnTo>
                  <a:lnTo>
                    <a:pt x="7473" y="411381"/>
                  </a:lnTo>
                  <a:lnTo>
                    <a:pt x="9118" y="413955"/>
                  </a:lnTo>
                  <a:lnTo>
                    <a:pt x="14602" y="418796"/>
                  </a:lnTo>
                  <a:lnTo>
                    <a:pt x="18888" y="414965"/>
                  </a:lnTo>
                  <a:lnTo>
                    <a:pt x="20932" y="410769"/>
                  </a:lnTo>
                  <a:lnTo>
                    <a:pt x="22566"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446"/>
            <p:cNvSpPr/>
            <p:nvPr/>
          </p:nvSpPr>
          <p:spPr>
            <a:xfrm>
              <a:off x="1817813" y="2004059"/>
              <a:ext cx="170804" cy="211362"/>
            </a:xfrm>
            <a:custGeom>
              <a:avLst/>
              <a:gdLst/>
              <a:ahLst/>
              <a:cxnLst/>
              <a:rect l="0" t="0" r="0" b="0"/>
              <a:pathLst>
                <a:path w="170804" h="211362">
                  <a:moveTo>
                    <a:pt x="117664" y="45718"/>
                  </a:moveTo>
                  <a:lnTo>
                    <a:pt x="80811" y="45718"/>
                  </a:lnTo>
                  <a:lnTo>
                    <a:pt x="73626" y="47976"/>
                  </a:lnTo>
                  <a:lnTo>
                    <a:pt x="58074" y="60370"/>
                  </a:lnTo>
                  <a:lnTo>
                    <a:pt x="31378" y="94940"/>
                  </a:lnTo>
                  <a:lnTo>
                    <a:pt x="19120" y="124868"/>
                  </a:lnTo>
                  <a:lnTo>
                    <a:pt x="8548" y="159096"/>
                  </a:lnTo>
                  <a:lnTo>
                    <a:pt x="0" y="184233"/>
                  </a:lnTo>
                  <a:lnTo>
                    <a:pt x="1306" y="195054"/>
                  </a:lnTo>
                  <a:lnTo>
                    <a:pt x="6964" y="203246"/>
                  </a:lnTo>
                  <a:lnTo>
                    <a:pt x="10844" y="206619"/>
                  </a:lnTo>
                  <a:lnTo>
                    <a:pt x="19671" y="210363"/>
                  </a:lnTo>
                  <a:lnTo>
                    <a:pt x="24398" y="211361"/>
                  </a:lnTo>
                  <a:lnTo>
                    <a:pt x="34161" y="210213"/>
                  </a:lnTo>
                  <a:lnTo>
                    <a:pt x="70607" y="194163"/>
                  </a:lnTo>
                  <a:lnTo>
                    <a:pt x="102162" y="174980"/>
                  </a:lnTo>
                  <a:lnTo>
                    <a:pt x="116702" y="164129"/>
                  </a:lnTo>
                  <a:lnTo>
                    <a:pt x="149189" y="129078"/>
                  </a:lnTo>
                  <a:lnTo>
                    <a:pt x="163224" y="106542"/>
                  </a:lnTo>
                  <a:lnTo>
                    <a:pt x="169468" y="77019"/>
                  </a:lnTo>
                  <a:lnTo>
                    <a:pt x="170803" y="48701"/>
                  </a:lnTo>
                  <a:lnTo>
                    <a:pt x="166399" y="38295"/>
                  </a:lnTo>
                  <a:lnTo>
                    <a:pt x="159644" y="29719"/>
                  </a:lnTo>
                  <a:lnTo>
                    <a:pt x="123329" y="10042"/>
                  </a:lnTo>
                  <a:lnTo>
                    <a:pt x="1100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447"/>
            <p:cNvSpPr/>
            <p:nvPr/>
          </p:nvSpPr>
          <p:spPr>
            <a:xfrm>
              <a:off x="1562648" y="1828800"/>
              <a:ext cx="159473" cy="396103"/>
            </a:xfrm>
            <a:custGeom>
              <a:avLst/>
              <a:gdLst/>
              <a:ahLst/>
              <a:cxnLst/>
              <a:rect l="0" t="0" r="0" b="0"/>
              <a:pathLst>
                <a:path w="159473" h="396103">
                  <a:moveTo>
                    <a:pt x="121372" y="0"/>
                  </a:moveTo>
                  <a:lnTo>
                    <a:pt x="110764" y="0"/>
                  </a:lnTo>
                  <a:lnTo>
                    <a:pt x="105931" y="2257"/>
                  </a:lnTo>
                  <a:lnTo>
                    <a:pt x="103459" y="4043"/>
                  </a:lnTo>
                  <a:lnTo>
                    <a:pt x="95930" y="14651"/>
                  </a:lnTo>
                  <a:lnTo>
                    <a:pt x="89298" y="48903"/>
                  </a:lnTo>
                  <a:lnTo>
                    <a:pt x="82799" y="79399"/>
                  </a:lnTo>
                  <a:lnTo>
                    <a:pt x="77135" y="103869"/>
                  </a:lnTo>
                  <a:lnTo>
                    <a:pt x="68971" y="131677"/>
                  </a:lnTo>
                  <a:lnTo>
                    <a:pt x="59701" y="158712"/>
                  </a:lnTo>
                  <a:lnTo>
                    <a:pt x="49934" y="184836"/>
                  </a:lnTo>
                  <a:lnTo>
                    <a:pt x="39949" y="210560"/>
                  </a:lnTo>
                  <a:lnTo>
                    <a:pt x="32127" y="236103"/>
                  </a:lnTo>
                  <a:lnTo>
                    <a:pt x="20703" y="272027"/>
                  </a:lnTo>
                  <a:lnTo>
                    <a:pt x="8852" y="301862"/>
                  </a:lnTo>
                  <a:lnTo>
                    <a:pt x="1309" y="330654"/>
                  </a:lnTo>
                  <a:lnTo>
                    <a:pt x="0" y="347360"/>
                  </a:lnTo>
                  <a:lnTo>
                    <a:pt x="6061" y="374360"/>
                  </a:lnTo>
                  <a:lnTo>
                    <a:pt x="8091" y="377419"/>
                  </a:lnTo>
                  <a:lnTo>
                    <a:pt x="24150" y="391023"/>
                  </a:lnTo>
                  <a:lnTo>
                    <a:pt x="31875" y="393919"/>
                  </a:lnTo>
                  <a:lnTo>
                    <a:pt x="69651" y="396102"/>
                  </a:lnTo>
                  <a:lnTo>
                    <a:pt x="106345" y="390188"/>
                  </a:lnTo>
                  <a:lnTo>
                    <a:pt x="140698" y="384885"/>
                  </a:lnTo>
                  <a:lnTo>
                    <a:pt x="159472"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448"/>
            <p:cNvSpPr/>
            <p:nvPr/>
          </p:nvSpPr>
          <p:spPr>
            <a:xfrm>
              <a:off x="4808218" y="1584958"/>
              <a:ext cx="144783" cy="647702"/>
            </a:xfrm>
            <a:custGeom>
              <a:avLst/>
              <a:gdLst/>
              <a:ahLst/>
              <a:cxnLst/>
              <a:rect l="0" t="0" r="0" b="0"/>
              <a:pathLst>
                <a:path w="144783" h="647702">
                  <a:moveTo>
                    <a:pt x="144782" y="0"/>
                  </a:moveTo>
                  <a:lnTo>
                    <a:pt x="144782" y="6562"/>
                  </a:lnTo>
                  <a:lnTo>
                    <a:pt x="140736" y="11351"/>
                  </a:lnTo>
                  <a:lnTo>
                    <a:pt x="133428" y="46717"/>
                  </a:lnTo>
                  <a:lnTo>
                    <a:pt x="124225" y="84175"/>
                  </a:lnTo>
                  <a:lnTo>
                    <a:pt x="119277" y="110223"/>
                  </a:lnTo>
                  <a:lnTo>
                    <a:pt x="111997" y="140994"/>
                  </a:lnTo>
                  <a:lnTo>
                    <a:pt x="103964" y="175270"/>
                  </a:lnTo>
                  <a:lnTo>
                    <a:pt x="97572" y="213083"/>
                  </a:lnTo>
                  <a:lnTo>
                    <a:pt x="93835" y="233494"/>
                  </a:lnTo>
                  <a:lnTo>
                    <a:pt x="89651" y="254725"/>
                  </a:lnTo>
                  <a:lnTo>
                    <a:pt x="85167" y="276496"/>
                  </a:lnTo>
                  <a:lnTo>
                    <a:pt x="80485" y="298632"/>
                  </a:lnTo>
                  <a:lnTo>
                    <a:pt x="75671" y="321008"/>
                  </a:lnTo>
                  <a:lnTo>
                    <a:pt x="70767" y="343545"/>
                  </a:lnTo>
                  <a:lnTo>
                    <a:pt x="65805" y="365345"/>
                  </a:lnTo>
                  <a:lnTo>
                    <a:pt x="60804" y="386648"/>
                  </a:lnTo>
                  <a:lnTo>
                    <a:pt x="55776" y="407625"/>
                  </a:lnTo>
                  <a:lnTo>
                    <a:pt x="50731" y="429232"/>
                  </a:lnTo>
                  <a:lnTo>
                    <a:pt x="45674" y="451253"/>
                  </a:lnTo>
                  <a:lnTo>
                    <a:pt x="40610" y="473557"/>
                  </a:lnTo>
                  <a:lnTo>
                    <a:pt x="35539" y="494352"/>
                  </a:lnTo>
                  <a:lnTo>
                    <a:pt x="30468" y="514141"/>
                  </a:lnTo>
                  <a:lnTo>
                    <a:pt x="21162" y="551087"/>
                  </a:lnTo>
                  <a:lnTo>
                    <a:pt x="14203" y="584440"/>
                  </a:lnTo>
                  <a:lnTo>
                    <a:pt x="8289" y="611684"/>
                  </a:lnTo>
                  <a:lnTo>
                    <a:pt x="0" y="6477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449"/>
            <p:cNvSpPr/>
            <p:nvPr/>
          </p:nvSpPr>
          <p:spPr>
            <a:xfrm>
              <a:off x="4792979" y="1714500"/>
              <a:ext cx="114302" cy="37963"/>
            </a:xfrm>
            <a:custGeom>
              <a:avLst/>
              <a:gdLst/>
              <a:ahLst/>
              <a:cxnLst/>
              <a:rect l="0" t="0" r="0" b="0"/>
              <a:pathLst>
                <a:path w="114302" h="37963">
                  <a:moveTo>
                    <a:pt x="0" y="0"/>
                  </a:moveTo>
                  <a:lnTo>
                    <a:pt x="0" y="4043"/>
                  </a:lnTo>
                  <a:lnTo>
                    <a:pt x="845" y="5234"/>
                  </a:lnTo>
                  <a:lnTo>
                    <a:pt x="2258" y="6031"/>
                  </a:lnTo>
                  <a:lnTo>
                    <a:pt x="4046" y="6560"/>
                  </a:lnTo>
                  <a:lnTo>
                    <a:pt x="8289" y="11664"/>
                  </a:lnTo>
                  <a:lnTo>
                    <a:pt x="13845" y="18731"/>
                  </a:lnTo>
                  <a:lnTo>
                    <a:pt x="36046" y="32810"/>
                  </a:lnTo>
                  <a:lnTo>
                    <a:pt x="50943" y="36532"/>
                  </a:lnTo>
                  <a:lnTo>
                    <a:pt x="87854" y="37962"/>
                  </a:lnTo>
                  <a:lnTo>
                    <a:pt x="114301" y="304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1450"/>
            <p:cNvSpPr/>
            <p:nvPr/>
          </p:nvSpPr>
          <p:spPr>
            <a:xfrm>
              <a:off x="4747600" y="1501138"/>
              <a:ext cx="22519" cy="372367"/>
            </a:xfrm>
            <a:custGeom>
              <a:avLst/>
              <a:gdLst/>
              <a:ahLst/>
              <a:cxnLst/>
              <a:rect l="0" t="0" r="0" b="0"/>
              <a:pathLst>
                <a:path w="22519" h="372367">
                  <a:moveTo>
                    <a:pt x="14900" y="0"/>
                  </a:moveTo>
                  <a:lnTo>
                    <a:pt x="14900" y="33310"/>
                  </a:lnTo>
                  <a:lnTo>
                    <a:pt x="14053" y="69295"/>
                  </a:lnTo>
                  <a:lnTo>
                    <a:pt x="10854" y="95144"/>
                  </a:lnTo>
                  <a:lnTo>
                    <a:pt x="8867" y="123567"/>
                  </a:lnTo>
                  <a:lnTo>
                    <a:pt x="7138" y="153131"/>
                  </a:lnTo>
                  <a:lnTo>
                    <a:pt x="3546" y="183207"/>
                  </a:lnTo>
                  <a:lnTo>
                    <a:pt x="1388" y="215763"/>
                  </a:lnTo>
                  <a:lnTo>
                    <a:pt x="428" y="248294"/>
                  </a:lnTo>
                  <a:lnTo>
                    <a:pt x="0" y="276866"/>
                  </a:lnTo>
                  <a:lnTo>
                    <a:pt x="2069" y="303675"/>
                  </a:lnTo>
                  <a:lnTo>
                    <a:pt x="5735" y="335794"/>
                  </a:lnTo>
                  <a:lnTo>
                    <a:pt x="7922" y="365672"/>
                  </a:lnTo>
                  <a:lnTo>
                    <a:pt x="9401" y="368242"/>
                  </a:lnTo>
                  <a:lnTo>
                    <a:pt x="13814" y="372366"/>
                  </a:lnTo>
                  <a:lnTo>
                    <a:pt x="14176" y="371856"/>
                  </a:lnTo>
                  <a:lnTo>
                    <a:pt x="22518"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1451"/>
            <p:cNvSpPr/>
            <p:nvPr/>
          </p:nvSpPr>
          <p:spPr>
            <a:xfrm>
              <a:off x="4625368" y="1554477"/>
              <a:ext cx="38073" cy="349536"/>
            </a:xfrm>
            <a:custGeom>
              <a:avLst/>
              <a:gdLst/>
              <a:ahLst/>
              <a:cxnLst/>
              <a:rect l="0" t="0" r="0" b="0"/>
              <a:pathLst>
                <a:path w="38073" h="349536">
                  <a:moveTo>
                    <a:pt x="15211" y="0"/>
                  </a:moveTo>
                  <a:lnTo>
                    <a:pt x="15211" y="10609"/>
                  </a:lnTo>
                  <a:lnTo>
                    <a:pt x="8651" y="44138"/>
                  </a:lnTo>
                  <a:lnTo>
                    <a:pt x="7905" y="76201"/>
                  </a:lnTo>
                  <a:lnTo>
                    <a:pt x="5471" y="104706"/>
                  </a:lnTo>
                  <a:lnTo>
                    <a:pt x="2416" y="136283"/>
                  </a:lnTo>
                  <a:lnTo>
                    <a:pt x="1058" y="167252"/>
                  </a:lnTo>
                  <a:lnTo>
                    <a:pt x="455" y="200206"/>
                  </a:lnTo>
                  <a:lnTo>
                    <a:pt x="186" y="232916"/>
                  </a:lnTo>
                  <a:lnTo>
                    <a:pt x="67" y="261564"/>
                  </a:lnTo>
                  <a:lnTo>
                    <a:pt x="0" y="297446"/>
                  </a:lnTo>
                  <a:lnTo>
                    <a:pt x="6005" y="333643"/>
                  </a:lnTo>
                  <a:lnTo>
                    <a:pt x="7277" y="347189"/>
                  </a:lnTo>
                  <a:lnTo>
                    <a:pt x="8229" y="348300"/>
                  </a:lnTo>
                  <a:lnTo>
                    <a:pt x="11543" y="349535"/>
                  </a:lnTo>
                  <a:lnTo>
                    <a:pt x="12765" y="349017"/>
                  </a:lnTo>
                  <a:lnTo>
                    <a:pt x="13582" y="347826"/>
                  </a:lnTo>
                  <a:lnTo>
                    <a:pt x="27299" y="311861"/>
                  </a:lnTo>
                  <a:lnTo>
                    <a:pt x="38072" y="2743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452"/>
            <p:cNvSpPr/>
            <p:nvPr/>
          </p:nvSpPr>
          <p:spPr>
            <a:xfrm>
              <a:off x="4404936" y="1806244"/>
              <a:ext cx="189924" cy="180937"/>
            </a:xfrm>
            <a:custGeom>
              <a:avLst/>
              <a:gdLst/>
              <a:ahLst/>
              <a:cxnLst/>
              <a:rect l="0" t="0" r="0" b="0"/>
              <a:pathLst>
                <a:path w="189924" h="180937">
                  <a:moveTo>
                    <a:pt x="113723" y="30176"/>
                  </a:moveTo>
                  <a:lnTo>
                    <a:pt x="98327" y="30176"/>
                  </a:lnTo>
                  <a:lnTo>
                    <a:pt x="91922" y="32431"/>
                  </a:lnTo>
                  <a:lnTo>
                    <a:pt x="62540" y="52133"/>
                  </a:lnTo>
                  <a:lnTo>
                    <a:pt x="32409" y="87678"/>
                  </a:lnTo>
                  <a:lnTo>
                    <a:pt x="6006" y="125554"/>
                  </a:lnTo>
                  <a:lnTo>
                    <a:pt x="1374" y="141596"/>
                  </a:lnTo>
                  <a:lnTo>
                    <a:pt x="0" y="157076"/>
                  </a:lnTo>
                  <a:lnTo>
                    <a:pt x="1938" y="165031"/>
                  </a:lnTo>
                  <a:lnTo>
                    <a:pt x="3639" y="168341"/>
                  </a:lnTo>
                  <a:lnTo>
                    <a:pt x="10046" y="174273"/>
                  </a:lnTo>
                  <a:lnTo>
                    <a:pt x="18538" y="178885"/>
                  </a:lnTo>
                  <a:lnTo>
                    <a:pt x="27955" y="180936"/>
                  </a:lnTo>
                  <a:lnTo>
                    <a:pt x="35529" y="179589"/>
                  </a:lnTo>
                  <a:lnTo>
                    <a:pt x="60877" y="164814"/>
                  </a:lnTo>
                  <a:lnTo>
                    <a:pt x="73511" y="151347"/>
                  </a:lnTo>
                  <a:lnTo>
                    <a:pt x="85367" y="127581"/>
                  </a:lnTo>
                  <a:lnTo>
                    <a:pt x="95859" y="97583"/>
                  </a:lnTo>
                  <a:lnTo>
                    <a:pt x="106087" y="62178"/>
                  </a:lnTo>
                  <a:lnTo>
                    <a:pt x="112215" y="30477"/>
                  </a:lnTo>
                  <a:lnTo>
                    <a:pt x="113711" y="0"/>
                  </a:lnTo>
                  <a:lnTo>
                    <a:pt x="113723" y="32842"/>
                  </a:lnTo>
                  <a:lnTo>
                    <a:pt x="117768" y="65227"/>
                  </a:lnTo>
                  <a:lnTo>
                    <a:pt x="126721" y="98151"/>
                  </a:lnTo>
                  <a:lnTo>
                    <a:pt x="139161" y="132731"/>
                  </a:lnTo>
                  <a:lnTo>
                    <a:pt x="146755" y="145039"/>
                  </a:lnTo>
                  <a:lnTo>
                    <a:pt x="150137" y="147391"/>
                  </a:lnTo>
                  <a:lnTo>
                    <a:pt x="162141" y="150702"/>
                  </a:lnTo>
                  <a:lnTo>
                    <a:pt x="168546" y="151476"/>
                  </a:lnTo>
                  <a:lnTo>
                    <a:pt x="171438" y="149987"/>
                  </a:lnTo>
                  <a:lnTo>
                    <a:pt x="176909" y="143822"/>
                  </a:lnTo>
                  <a:lnTo>
                    <a:pt x="189923" y="1139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1453"/>
            <p:cNvSpPr/>
            <p:nvPr/>
          </p:nvSpPr>
          <p:spPr>
            <a:xfrm>
              <a:off x="4244340" y="1889759"/>
              <a:ext cx="110690" cy="174984"/>
            </a:xfrm>
            <a:custGeom>
              <a:avLst/>
              <a:gdLst/>
              <a:ahLst/>
              <a:cxnLst/>
              <a:rect l="0" t="0" r="0" b="0"/>
              <a:pathLst>
                <a:path w="110690" h="174984">
                  <a:moveTo>
                    <a:pt x="0" y="30479"/>
                  </a:moveTo>
                  <a:lnTo>
                    <a:pt x="0" y="64008"/>
                  </a:lnTo>
                  <a:lnTo>
                    <a:pt x="0" y="99462"/>
                  </a:lnTo>
                  <a:lnTo>
                    <a:pt x="2255" y="122037"/>
                  </a:lnTo>
                  <a:lnTo>
                    <a:pt x="9406" y="159362"/>
                  </a:lnTo>
                  <a:lnTo>
                    <a:pt x="13493" y="168195"/>
                  </a:lnTo>
                  <a:lnTo>
                    <a:pt x="18133" y="172119"/>
                  </a:lnTo>
                  <a:lnTo>
                    <a:pt x="29549" y="174328"/>
                  </a:lnTo>
                  <a:lnTo>
                    <a:pt x="39610" y="174983"/>
                  </a:lnTo>
                  <a:lnTo>
                    <a:pt x="52000" y="171134"/>
                  </a:lnTo>
                  <a:lnTo>
                    <a:pt x="59234" y="164677"/>
                  </a:lnTo>
                  <a:lnTo>
                    <a:pt x="89245" y="127862"/>
                  </a:lnTo>
                  <a:lnTo>
                    <a:pt x="100197" y="102138"/>
                  </a:lnTo>
                  <a:lnTo>
                    <a:pt x="106244" y="69188"/>
                  </a:lnTo>
                  <a:lnTo>
                    <a:pt x="110689" y="46747"/>
                  </a:lnTo>
                  <a:lnTo>
                    <a:pt x="106885" y="13286"/>
                  </a:lnTo>
                  <a:lnTo>
                    <a:pt x="105970" y="11397"/>
                  </a:lnTo>
                  <a:lnTo>
                    <a:pt x="104513" y="10138"/>
                  </a:lnTo>
                  <a:lnTo>
                    <a:pt x="100137" y="8117"/>
                  </a:lnTo>
                  <a:lnTo>
                    <a:pt x="99537" y="5584"/>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1454"/>
            <p:cNvSpPr/>
            <p:nvPr/>
          </p:nvSpPr>
          <p:spPr>
            <a:xfrm>
              <a:off x="4061459" y="1937945"/>
              <a:ext cx="121921" cy="217151"/>
            </a:xfrm>
            <a:custGeom>
              <a:avLst/>
              <a:gdLst/>
              <a:ahLst/>
              <a:cxnLst/>
              <a:rect l="0" t="0" r="0" b="0"/>
              <a:pathLst>
                <a:path w="121921" h="217151">
                  <a:moveTo>
                    <a:pt x="0" y="58493"/>
                  </a:moveTo>
                  <a:lnTo>
                    <a:pt x="0" y="92022"/>
                  </a:lnTo>
                  <a:lnTo>
                    <a:pt x="6031" y="127476"/>
                  </a:lnTo>
                  <a:lnTo>
                    <a:pt x="7412" y="165227"/>
                  </a:lnTo>
                  <a:lnTo>
                    <a:pt x="7601" y="203121"/>
                  </a:lnTo>
                  <a:lnTo>
                    <a:pt x="7620" y="217150"/>
                  </a:lnTo>
                  <a:lnTo>
                    <a:pt x="7620" y="182774"/>
                  </a:lnTo>
                  <a:lnTo>
                    <a:pt x="9878" y="153737"/>
                  </a:lnTo>
                  <a:lnTo>
                    <a:pt x="15909" y="120582"/>
                  </a:lnTo>
                  <a:lnTo>
                    <a:pt x="20801" y="87050"/>
                  </a:lnTo>
                  <a:lnTo>
                    <a:pt x="23638" y="64413"/>
                  </a:lnTo>
                  <a:lnTo>
                    <a:pt x="37000" y="29182"/>
                  </a:lnTo>
                  <a:lnTo>
                    <a:pt x="48042" y="5854"/>
                  </a:lnTo>
                  <a:lnTo>
                    <a:pt x="53244" y="1231"/>
                  </a:lnTo>
                  <a:lnTo>
                    <a:pt x="55816" y="0"/>
                  </a:lnTo>
                  <a:lnTo>
                    <a:pt x="63190" y="888"/>
                  </a:lnTo>
                  <a:lnTo>
                    <a:pt x="67526" y="2310"/>
                  </a:lnTo>
                  <a:lnTo>
                    <a:pt x="74602" y="8404"/>
                  </a:lnTo>
                  <a:lnTo>
                    <a:pt x="88690" y="31827"/>
                  </a:lnTo>
                  <a:lnTo>
                    <a:pt x="95612" y="52005"/>
                  </a:lnTo>
                  <a:lnTo>
                    <a:pt x="100636" y="83836"/>
                  </a:lnTo>
                  <a:lnTo>
                    <a:pt x="104890" y="112568"/>
                  </a:lnTo>
                  <a:lnTo>
                    <a:pt x="108408" y="138017"/>
                  </a:lnTo>
                  <a:lnTo>
                    <a:pt x="113955" y="169531"/>
                  </a:lnTo>
                  <a:lnTo>
                    <a:pt x="114917" y="170620"/>
                  </a:lnTo>
                  <a:lnTo>
                    <a:pt x="121920" y="1727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1455"/>
            <p:cNvSpPr/>
            <p:nvPr/>
          </p:nvSpPr>
          <p:spPr>
            <a:xfrm>
              <a:off x="3598488" y="2036317"/>
              <a:ext cx="394392" cy="272039"/>
            </a:xfrm>
            <a:custGeom>
              <a:avLst/>
              <a:gdLst/>
              <a:ahLst/>
              <a:cxnLst/>
              <a:rect l="0" t="0" r="0" b="0"/>
              <a:pathLst>
                <a:path w="394392" h="272039">
                  <a:moveTo>
                    <a:pt x="59112" y="97283"/>
                  </a:moveTo>
                  <a:lnTo>
                    <a:pt x="55066" y="97283"/>
                  </a:lnTo>
                  <a:lnTo>
                    <a:pt x="50821" y="99540"/>
                  </a:lnTo>
                  <a:lnTo>
                    <a:pt x="48506" y="101326"/>
                  </a:lnTo>
                  <a:lnTo>
                    <a:pt x="45931" y="105571"/>
                  </a:lnTo>
                  <a:lnTo>
                    <a:pt x="30954" y="139093"/>
                  </a:lnTo>
                  <a:lnTo>
                    <a:pt x="18443" y="173969"/>
                  </a:lnTo>
                  <a:lnTo>
                    <a:pt x="8306" y="204906"/>
                  </a:lnTo>
                  <a:lnTo>
                    <a:pt x="407" y="238235"/>
                  </a:lnTo>
                  <a:lnTo>
                    <a:pt x="0" y="249675"/>
                  </a:lnTo>
                  <a:lnTo>
                    <a:pt x="4842" y="266793"/>
                  </a:lnTo>
                  <a:lnTo>
                    <a:pt x="6000" y="268708"/>
                  </a:lnTo>
                  <a:lnTo>
                    <a:pt x="7617" y="269986"/>
                  </a:lnTo>
                  <a:lnTo>
                    <a:pt x="9542" y="270839"/>
                  </a:lnTo>
                  <a:lnTo>
                    <a:pt x="20341" y="272038"/>
                  </a:lnTo>
                  <a:lnTo>
                    <a:pt x="34265" y="268346"/>
                  </a:lnTo>
                  <a:lnTo>
                    <a:pt x="45069" y="261890"/>
                  </a:lnTo>
                  <a:lnTo>
                    <a:pt x="61542" y="246040"/>
                  </a:lnTo>
                  <a:lnTo>
                    <a:pt x="81816" y="211518"/>
                  </a:lnTo>
                  <a:lnTo>
                    <a:pt x="86135" y="200547"/>
                  </a:lnTo>
                  <a:lnTo>
                    <a:pt x="89288" y="164873"/>
                  </a:lnTo>
                  <a:lnTo>
                    <a:pt x="89588" y="143148"/>
                  </a:lnTo>
                  <a:lnTo>
                    <a:pt x="93637" y="147091"/>
                  </a:lnTo>
                  <a:lnTo>
                    <a:pt x="95622" y="153566"/>
                  </a:lnTo>
                  <a:lnTo>
                    <a:pt x="97351" y="161244"/>
                  </a:lnTo>
                  <a:lnTo>
                    <a:pt x="115096" y="190120"/>
                  </a:lnTo>
                  <a:lnTo>
                    <a:pt x="135994" y="203810"/>
                  </a:lnTo>
                  <a:lnTo>
                    <a:pt x="145774" y="208127"/>
                  </a:lnTo>
                  <a:lnTo>
                    <a:pt x="155766" y="210048"/>
                  </a:lnTo>
                  <a:lnTo>
                    <a:pt x="165850" y="208643"/>
                  </a:lnTo>
                  <a:lnTo>
                    <a:pt x="201354" y="193630"/>
                  </a:lnTo>
                  <a:lnTo>
                    <a:pt x="209255" y="186388"/>
                  </a:lnTo>
                  <a:lnTo>
                    <a:pt x="218463" y="170532"/>
                  </a:lnTo>
                  <a:lnTo>
                    <a:pt x="228810" y="152006"/>
                  </a:lnTo>
                  <a:lnTo>
                    <a:pt x="240343" y="133535"/>
                  </a:lnTo>
                  <a:lnTo>
                    <a:pt x="246866" y="114231"/>
                  </a:lnTo>
                  <a:lnTo>
                    <a:pt x="251628" y="78419"/>
                  </a:lnTo>
                  <a:lnTo>
                    <a:pt x="255570" y="67985"/>
                  </a:lnTo>
                  <a:lnTo>
                    <a:pt x="257134" y="59698"/>
                  </a:lnTo>
                  <a:lnTo>
                    <a:pt x="258073" y="73055"/>
                  </a:lnTo>
                  <a:lnTo>
                    <a:pt x="263261" y="90396"/>
                  </a:lnTo>
                  <a:lnTo>
                    <a:pt x="270725" y="120394"/>
                  </a:lnTo>
                  <a:lnTo>
                    <a:pt x="285500" y="158107"/>
                  </a:lnTo>
                  <a:lnTo>
                    <a:pt x="288267" y="177541"/>
                  </a:lnTo>
                  <a:lnTo>
                    <a:pt x="295006" y="188235"/>
                  </a:lnTo>
                  <a:lnTo>
                    <a:pt x="295303" y="174029"/>
                  </a:lnTo>
                  <a:lnTo>
                    <a:pt x="289297" y="142069"/>
                  </a:lnTo>
                  <a:lnTo>
                    <a:pt x="288025" y="108292"/>
                  </a:lnTo>
                  <a:lnTo>
                    <a:pt x="287805" y="79000"/>
                  </a:lnTo>
                  <a:lnTo>
                    <a:pt x="292967" y="44847"/>
                  </a:lnTo>
                  <a:lnTo>
                    <a:pt x="295477" y="23042"/>
                  </a:lnTo>
                  <a:lnTo>
                    <a:pt x="299065" y="14052"/>
                  </a:lnTo>
                  <a:lnTo>
                    <a:pt x="305738" y="7234"/>
                  </a:lnTo>
                  <a:lnTo>
                    <a:pt x="313503" y="2226"/>
                  </a:lnTo>
                  <a:lnTo>
                    <a:pt x="319777" y="0"/>
                  </a:lnTo>
                  <a:lnTo>
                    <a:pt x="322635" y="255"/>
                  </a:lnTo>
                  <a:lnTo>
                    <a:pt x="328068" y="2794"/>
                  </a:lnTo>
                  <a:lnTo>
                    <a:pt x="335888" y="13030"/>
                  </a:lnTo>
                  <a:lnTo>
                    <a:pt x="355250" y="45633"/>
                  </a:lnTo>
                  <a:lnTo>
                    <a:pt x="367435" y="74756"/>
                  </a:lnTo>
                  <a:lnTo>
                    <a:pt x="375038" y="112565"/>
                  </a:lnTo>
                  <a:lnTo>
                    <a:pt x="386140" y="149755"/>
                  </a:lnTo>
                  <a:lnTo>
                    <a:pt x="386350" y="152586"/>
                  </a:lnTo>
                  <a:lnTo>
                    <a:pt x="387338" y="154470"/>
                  </a:lnTo>
                  <a:lnTo>
                    <a:pt x="388841" y="155728"/>
                  </a:lnTo>
                  <a:lnTo>
                    <a:pt x="394391" y="158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456"/>
            <p:cNvSpPr/>
            <p:nvPr/>
          </p:nvSpPr>
          <p:spPr>
            <a:xfrm>
              <a:off x="3505200" y="1859900"/>
              <a:ext cx="259049" cy="250221"/>
            </a:xfrm>
            <a:custGeom>
              <a:avLst/>
              <a:gdLst/>
              <a:ahLst/>
              <a:cxnLst/>
              <a:rect l="0" t="0" r="0" b="0"/>
              <a:pathLst>
                <a:path w="259049" h="250221">
                  <a:moveTo>
                    <a:pt x="0" y="90820"/>
                  </a:moveTo>
                  <a:lnTo>
                    <a:pt x="846" y="105510"/>
                  </a:lnTo>
                  <a:lnTo>
                    <a:pt x="6560" y="137469"/>
                  </a:lnTo>
                  <a:lnTo>
                    <a:pt x="7410" y="172440"/>
                  </a:lnTo>
                  <a:lnTo>
                    <a:pt x="9835" y="204685"/>
                  </a:lnTo>
                  <a:lnTo>
                    <a:pt x="14763" y="240253"/>
                  </a:lnTo>
                  <a:lnTo>
                    <a:pt x="15211" y="250220"/>
                  </a:lnTo>
                  <a:lnTo>
                    <a:pt x="15237" y="217367"/>
                  </a:lnTo>
                  <a:lnTo>
                    <a:pt x="16085" y="181019"/>
                  </a:lnTo>
                  <a:lnTo>
                    <a:pt x="21271" y="143412"/>
                  </a:lnTo>
                  <a:lnTo>
                    <a:pt x="24646" y="113458"/>
                  </a:lnTo>
                  <a:lnTo>
                    <a:pt x="33373" y="77041"/>
                  </a:lnTo>
                  <a:lnTo>
                    <a:pt x="44096" y="51472"/>
                  </a:lnTo>
                  <a:lnTo>
                    <a:pt x="56057" y="37015"/>
                  </a:lnTo>
                  <a:lnTo>
                    <a:pt x="62450" y="33040"/>
                  </a:lnTo>
                  <a:lnTo>
                    <a:pt x="74853" y="30802"/>
                  </a:lnTo>
                  <a:lnTo>
                    <a:pt x="82091" y="32536"/>
                  </a:lnTo>
                  <a:lnTo>
                    <a:pt x="85206" y="34183"/>
                  </a:lnTo>
                  <a:lnTo>
                    <a:pt x="93638" y="44593"/>
                  </a:lnTo>
                  <a:lnTo>
                    <a:pt x="106634" y="76514"/>
                  </a:lnTo>
                  <a:lnTo>
                    <a:pt x="116830" y="110290"/>
                  </a:lnTo>
                  <a:lnTo>
                    <a:pt x="121761" y="142643"/>
                  </a:lnTo>
                  <a:lnTo>
                    <a:pt x="135039" y="179764"/>
                  </a:lnTo>
                  <a:lnTo>
                    <a:pt x="136740" y="191927"/>
                  </a:lnTo>
                  <a:lnTo>
                    <a:pt x="137726" y="193782"/>
                  </a:lnTo>
                  <a:lnTo>
                    <a:pt x="139231" y="195023"/>
                  </a:lnTo>
                  <a:lnTo>
                    <a:pt x="143683" y="197008"/>
                  </a:lnTo>
                  <a:lnTo>
                    <a:pt x="148795" y="161663"/>
                  </a:lnTo>
                  <a:lnTo>
                    <a:pt x="154182" y="125954"/>
                  </a:lnTo>
                  <a:lnTo>
                    <a:pt x="158289" y="97560"/>
                  </a:lnTo>
                  <a:lnTo>
                    <a:pt x="163722" y="61671"/>
                  </a:lnTo>
                  <a:lnTo>
                    <a:pt x="173794" y="30969"/>
                  </a:lnTo>
                  <a:lnTo>
                    <a:pt x="192011" y="6444"/>
                  </a:lnTo>
                  <a:lnTo>
                    <a:pt x="197661" y="2520"/>
                  </a:lnTo>
                  <a:lnTo>
                    <a:pt x="205604" y="308"/>
                  </a:lnTo>
                  <a:lnTo>
                    <a:pt x="208188" y="0"/>
                  </a:lnTo>
                  <a:lnTo>
                    <a:pt x="210760" y="1485"/>
                  </a:lnTo>
                  <a:lnTo>
                    <a:pt x="223225" y="13780"/>
                  </a:lnTo>
                  <a:lnTo>
                    <a:pt x="227557" y="16599"/>
                  </a:lnTo>
                  <a:lnTo>
                    <a:pt x="234627" y="26505"/>
                  </a:lnTo>
                  <a:lnTo>
                    <a:pt x="247863" y="60900"/>
                  </a:lnTo>
                  <a:lnTo>
                    <a:pt x="255030" y="98513"/>
                  </a:lnTo>
                  <a:lnTo>
                    <a:pt x="258547" y="134291"/>
                  </a:lnTo>
                  <a:lnTo>
                    <a:pt x="259048" y="161362"/>
                  </a:lnTo>
                  <a:lnTo>
                    <a:pt x="256807" y="166761"/>
                  </a:lnTo>
                  <a:lnTo>
                    <a:pt x="251459" y="1746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457"/>
            <p:cNvSpPr/>
            <p:nvPr/>
          </p:nvSpPr>
          <p:spPr>
            <a:xfrm>
              <a:off x="3255650" y="1996438"/>
              <a:ext cx="150491" cy="175088"/>
            </a:xfrm>
            <a:custGeom>
              <a:avLst/>
              <a:gdLst/>
              <a:ahLst/>
              <a:cxnLst/>
              <a:rect l="0" t="0" r="0" b="0"/>
              <a:pathLst>
                <a:path w="150491" h="175088">
                  <a:moveTo>
                    <a:pt x="74290" y="0"/>
                  </a:moveTo>
                  <a:lnTo>
                    <a:pt x="60201" y="0"/>
                  </a:lnTo>
                  <a:lnTo>
                    <a:pt x="41165" y="17914"/>
                  </a:lnTo>
                  <a:lnTo>
                    <a:pt x="21975" y="54243"/>
                  </a:lnTo>
                  <a:lnTo>
                    <a:pt x="6178" y="91558"/>
                  </a:lnTo>
                  <a:lnTo>
                    <a:pt x="486" y="114337"/>
                  </a:lnTo>
                  <a:lnTo>
                    <a:pt x="0" y="128709"/>
                  </a:lnTo>
                  <a:lnTo>
                    <a:pt x="6588" y="151734"/>
                  </a:lnTo>
                  <a:lnTo>
                    <a:pt x="11997" y="168543"/>
                  </a:lnTo>
                  <a:lnTo>
                    <a:pt x="14134" y="170783"/>
                  </a:lnTo>
                  <a:lnTo>
                    <a:pt x="21025" y="173271"/>
                  </a:lnTo>
                  <a:lnTo>
                    <a:pt x="55680" y="175087"/>
                  </a:lnTo>
                  <a:lnTo>
                    <a:pt x="90089" y="166948"/>
                  </a:lnTo>
                  <a:lnTo>
                    <a:pt x="104172" y="161407"/>
                  </a:lnTo>
                  <a:lnTo>
                    <a:pt x="140426" y="137612"/>
                  </a:lnTo>
                  <a:lnTo>
                    <a:pt x="15049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1458"/>
            <p:cNvSpPr/>
            <p:nvPr/>
          </p:nvSpPr>
          <p:spPr>
            <a:xfrm>
              <a:off x="4130764" y="1363977"/>
              <a:ext cx="149809" cy="181685"/>
            </a:xfrm>
            <a:custGeom>
              <a:avLst/>
              <a:gdLst/>
              <a:ahLst/>
              <a:cxnLst/>
              <a:rect l="0" t="0" r="0" b="0"/>
              <a:pathLst>
                <a:path w="149809" h="181685">
                  <a:moveTo>
                    <a:pt x="90715" y="22861"/>
                  </a:moveTo>
                  <a:lnTo>
                    <a:pt x="86670" y="22861"/>
                  </a:lnTo>
                  <a:lnTo>
                    <a:pt x="85479" y="22016"/>
                  </a:lnTo>
                  <a:lnTo>
                    <a:pt x="84684" y="20603"/>
                  </a:lnTo>
                  <a:lnTo>
                    <a:pt x="84155" y="18816"/>
                  </a:lnTo>
                  <a:lnTo>
                    <a:pt x="82955" y="17626"/>
                  </a:lnTo>
                  <a:lnTo>
                    <a:pt x="79363" y="16300"/>
                  </a:lnTo>
                  <a:lnTo>
                    <a:pt x="65210" y="15336"/>
                  </a:lnTo>
                  <a:lnTo>
                    <a:pt x="39460" y="25855"/>
                  </a:lnTo>
                  <a:lnTo>
                    <a:pt x="24540" y="37202"/>
                  </a:lnTo>
                  <a:lnTo>
                    <a:pt x="13441" y="55334"/>
                  </a:lnTo>
                  <a:lnTo>
                    <a:pt x="2951" y="85062"/>
                  </a:lnTo>
                  <a:lnTo>
                    <a:pt x="0" y="120411"/>
                  </a:lnTo>
                  <a:lnTo>
                    <a:pt x="1748" y="144335"/>
                  </a:lnTo>
                  <a:lnTo>
                    <a:pt x="7626" y="162994"/>
                  </a:lnTo>
                  <a:lnTo>
                    <a:pt x="13148" y="170657"/>
                  </a:lnTo>
                  <a:lnTo>
                    <a:pt x="21243" y="176883"/>
                  </a:lnTo>
                  <a:lnTo>
                    <a:pt x="39369" y="181105"/>
                  </a:lnTo>
                  <a:lnTo>
                    <a:pt x="62166" y="181684"/>
                  </a:lnTo>
                  <a:lnTo>
                    <a:pt x="92141" y="172230"/>
                  </a:lnTo>
                  <a:lnTo>
                    <a:pt x="104329" y="162906"/>
                  </a:lnTo>
                  <a:lnTo>
                    <a:pt x="130261" y="127536"/>
                  </a:lnTo>
                  <a:lnTo>
                    <a:pt x="145376" y="98667"/>
                  </a:lnTo>
                  <a:lnTo>
                    <a:pt x="149808" y="72039"/>
                  </a:lnTo>
                  <a:lnTo>
                    <a:pt x="147076" y="46745"/>
                  </a:lnTo>
                  <a:lnTo>
                    <a:pt x="140905" y="27209"/>
                  </a:lnTo>
                  <a:lnTo>
                    <a:pt x="129670" y="10698"/>
                  </a:lnTo>
                  <a:lnTo>
                    <a:pt x="120447" y="4756"/>
                  </a:lnTo>
                  <a:lnTo>
                    <a:pt x="9071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1459"/>
            <p:cNvSpPr/>
            <p:nvPr/>
          </p:nvSpPr>
          <p:spPr>
            <a:xfrm>
              <a:off x="3939702" y="1417320"/>
              <a:ext cx="136511" cy="189258"/>
            </a:xfrm>
            <a:custGeom>
              <a:avLst/>
              <a:gdLst/>
              <a:ahLst/>
              <a:cxnLst/>
              <a:rect l="0" t="0" r="0" b="0"/>
              <a:pathLst>
                <a:path w="136511" h="189258">
                  <a:moveTo>
                    <a:pt x="83657" y="0"/>
                  </a:moveTo>
                  <a:lnTo>
                    <a:pt x="77097" y="0"/>
                  </a:lnTo>
                  <a:lnTo>
                    <a:pt x="54108" y="21955"/>
                  </a:lnTo>
                  <a:lnTo>
                    <a:pt x="35925" y="47046"/>
                  </a:lnTo>
                  <a:lnTo>
                    <a:pt x="21046" y="78719"/>
                  </a:lnTo>
                  <a:lnTo>
                    <a:pt x="6097" y="113291"/>
                  </a:lnTo>
                  <a:lnTo>
                    <a:pt x="662" y="150009"/>
                  </a:lnTo>
                  <a:lnTo>
                    <a:pt x="0" y="172247"/>
                  </a:lnTo>
                  <a:lnTo>
                    <a:pt x="1638" y="176638"/>
                  </a:lnTo>
                  <a:lnTo>
                    <a:pt x="7976" y="183772"/>
                  </a:lnTo>
                  <a:lnTo>
                    <a:pt x="14179" y="187510"/>
                  </a:lnTo>
                  <a:lnTo>
                    <a:pt x="21451" y="189171"/>
                  </a:lnTo>
                  <a:lnTo>
                    <a:pt x="38979" y="189257"/>
                  </a:lnTo>
                  <a:lnTo>
                    <a:pt x="65679" y="179842"/>
                  </a:lnTo>
                  <a:lnTo>
                    <a:pt x="96340" y="154448"/>
                  </a:lnTo>
                  <a:lnTo>
                    <a:pt x="115826" y="128437"/>
                  </a:lnTo>
                  <a:lnTo>
                    <a:pt x="131470" y="91295"/>
                  </a:lnTo>
                  <a:lnTo>
                    <a:pt x="136510" y="56313"/>
                  </a:lnTo>
                  <a:lnTo>
                    <a:pt x="134524" y="48170"/>
                  </a:lnTo>
                  <a:lnTo>
                    <a:pt x="126349" y="36044"/>
                  </a:lnTo>
                  <a:lnTo>
                    <a:pt x="102114" y="18653"/>
                  </a:lnTo>
                  <a:lnTo>
                    <a:pt x="94018" y="16251"/>
                  </a:lnTo>
                  <a:lnTo>
                    <a:pt x="83657" y="152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1460"/>
            <p:cNvSpPr/>
            <p:nvPr/>
          </p:nvSpPr>
          <p:spPr>
            <a:xfrm>
              <a:off x="3878681" y="1424938"/>
              <a:ext cx="22760" cy="228601"/>
            </a:xfrm>
            <a:custGeom>
              <a:avLst/>
              <a:gdLst/>
              <a:ahLst/>
              <a:cxnLst/>
              <a:rect l="0" t="0" r="0" b="0"/>
              <a:pathLst>
                <a:path w="22760" h="228601">
                  <a:moveTo>
                    <a:pt x="22759" y="0"/>
                  </a:moveTo>
                  <a:lnTo>
                    <a:pt x="22759" y="33529"/>
                  </a:lnTo>
                  <a:lnTo>
                    <a:pt x="20501" y="71241"/>
                  </a:lnTo>
                  <a:lnTo>
                    <a:pt x="16726" y="99850"/>
                  </a:lnTo>
                  <a:lnTo>
                    <a:pt x="13350" y="129775"/>
                  </a:lnTo>
                  <a:lnTo>
                    <a:pt x="8670" y="166182"/>
                  </a:lnTo>
                  <a:lnTo>
                    <a:pt x="1639" y="201034"/>
                  </a:lnTo>
                  <a:lnTo>
                    <a:pt x="0" y="225762"/>
                  </a:lnTo>
                  <a:lnTo>
                    <a:pt x="812" y="226708"/>
                  </a:lnTo>
                  <a:lnTo>
                    <a:pt x="7519"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461"/>
            <p:cNvSpPr/>
            <p:nvPr/>
          </p:nvSpPr>
          <p:spPr>
            <a:xfrm>
              <a:off x="3779651" y="1493520"/>
              <a:ext cx="137029" cy="129396"/>
            </a:xfrm>
            <a:custGeom>
              <a:avLst/>
              <a:gdLst/>
              <a:ahLst/>
              <a:cxnLst/>
              <a:rect l="0" t="0" r="0" b="0"/>
              <a:pathLst>
                <a:path w="137029" h="129396">
                  <a:moveTo>
                    <a:pt x="15108" y="0"/>
                  </a:moveTo>
                  <a:lnTo>
                    <a:pt x="19153" y="0"/>
                  </a:lnTo>
                  <a:lnTo>
                    <a:pt x="20344" y="844"/>
                  </a:lnTo>
                  <a:lnTo>
                    <a:pt x="21139" y="2257"/>
                  </a:lnTo>
                  <a:lnTo>
                    <a:pt x="21668" y="4044"/>
                  </a:lnTo>
                  <a:lnTo>
                    <a:pt x="28620" y="15438"/>
                  </a:lnTo>
                  <a:lnTo>
                    <a:pt x="30247" y="47682"/>
                  </a:lnTo>
                  <a:lnTo>
                    <a:pt x="24245" y="75740"/>
                  </a:lnTo>
                  <a:lnTo>
                    <a:pt x="9939" y="108108"/>
                  </a:lnTo>
                  <a:lnTo>
                    <a:pt x="2108" y="121199"/>
                  </a:lnTo>
                  <a:lnTo>
                    <a:pt x="0" y="129051"/>
                  </a:lnTo>
                  <a:lnTo>
                    <a:pt x="3952" y="129395"/>
                  </a:lnTo>
                  <a:lnTo>
                    <a:pt x="8175" y="127215"/>
                  </a:lnTo>
                  <a:lnTo>
                    <a:pt x="10485" y="125451"/>
                  </a:lnTo>
                  <a:lnTo>
                    <a:pt x="17569" y="123489"/>
                  </a:lnTo>
                  <a:lnTo>
                    <a:pt x="21827" y="122966"/>
                  </a:lnTo>
                  <a:lnTo>
                    <a:pt x="31078" y="117869"/>
                  </a:lnTo>
                  <a:lnTo>
                    <a:pt x="56691" y="102070"/>
                  </a:lnTo>
                  <a:lnTo>
                    <a:pt x="93149" y="86401"/>
                  </a:lnTo>
                  <a:lnTo>
                    <a:pt x="108882" y="79598"/>
                  </a:lnTo>
                  <a:lnTo>
                    <a:pt x="123420" y="76360"/>
                  </a:lnTo>
                  <a:lnTo>
                    <a:pt x="137028"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7" name="SMARTInkShape-Group124"/>
          <p:cNvGrpSpPr/>
          <p:nvPr/>
        </p:nvGrpSpPr>
        <p:grpSpPr>
          <a:xfrm>
            <a:off x="2142096" y="2667000"/>
            <a:ext cx="4463411" cy="596660"/>
            <a:chOff x="2142096" y="2667000"/>
            <a:chExt cx="4463411" cy="596660"/>
          </a:xfrm>
        </p:grpSpPr>
        <p:sp>
          <p:nvSpPr>
            <p:cNvPr id="138" name="SMARTInkShape-1462"/>
            <p:cNvSpPr/>
            <p:nvPr/>
          </p:nvSpPr>
          <p:spPr>
            <a:xfrm>
              <a:off x="3528059" y="2918459"/>
              <a:ext cx="129542" cy="147789"/>
            </a:xfrm>
            <a:custGeom>
              <a:avLst/>
              <a:gdLst/>
              <a:ahLst/>
              <a:cxnLst/>
              <a:rect l="0" t="0" r="0" b="0"/>
              <a:pathLst>
                <a:path w="129542" h="147789">
                  <a:moveTo>
                    <a:pt x="0" y="0"/>
                  </a:moveTo>
                  <a:lnTo>
                    <a:pt x="0" y="4046"/>
                  </a:lnTo>
                  <a:lnTo>
                    <a:pt x="24846" y="40615"/>
                  </a:lnTo>
                  <a:lnTo>
                    <a:pt x="53515" y="78010"/>
                  </a:lnTo>
                  <a:lnTo>
                    <a:pt x="73527" y="113692"/>
                  </a:lnTo>
                  <a:lnTo>
                    <a:pt x="92792" y="137781"/>
                  </a:lnTo>
                  <a:lnTo>
                    <a:pt x="105294" y="146752"/>
                  </a:lnTo>
                  <a:lnTo>
                    <a:pt x="109989" y="147788"/>
                  </a:lnTo>
                  <a:lnTo>
                    <a:pt x="129541"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463"/>
            <p:cNvSpPr/>
            <p:nvPr/>
          </p:nvSpPr>
          <p:spPr>
            <a:xfrm>
              <a:off x="2142096" y="2747285"/>
              <a:ext cx="242964" cy="399315"/>
            </a:xfrm>
            <a:custGeom>
              <a:avLst/>
              <a:gdLst/>
              <a:ahLst/>
              <a:cxnLst/>
              <a:rect l="0" t="0" r="0" b="0"/>
              <a:pathLst>
                <a:path w="242964" h="399315">
                  <a:moveTo>
                    <a:pt x="242963" y="49255"/>
                  </a:moveTo>
                  <a:lnTo>
                    <a:pt x="242963" y="45209"/>
                  </a:lnTo>
                  <a:lnTo>
                    <a:pt x="242117" y="44018"/>
                  </a:lnTo>
                  <a:lnTo>
                    <a:pt x="240706" y="43223"/>
                  </a:lnTo>
                  <a:lnTo>
                    <a:pt x="238918" y="42694"/>
                  </a:lnTo>
                  <a:lnTo>
                    <a:pt x="237727" y="41494"/>
                  </a:lnTo>
                  <a:lnTo>
                    <a:pt x="236403" y="37903"/>
                  </a:lnTo>
                  <a:lnTo>
                    <a:pt x="233225" y="23980"/>
                  </a:lnTo>
                  <a:lnTo>
                    <a:pt x="229354" y="12697"/>
                  </a:lnTo>
                  <a:lnTo>
                    <a:pt x="228810" y="9643"/>
                  </a:lnTo>
                  <a:lnTo>
                    <a:pt x="227601" y="7607"/>
                  </a:lnTo>
                  <a:lnTo>
                    <a:pt x="225949" y="6249"/>
                  </a:lnTo>
                  <a:lnTo>
                    <a:pt x="213168" y="25"/>
                  </a:lnTo>
                  <a:lnTo>
                    <a:pt x="204039" y="0"/>
                  </a:lnTo>
                  <a:lnTo>
                    <a:pt x="168035" y="9999"/>
                  </a:lnTo>
                  <a:lnTo>
                    <a:pt x="134277" y="29428"/>
                  </a:lnTo>
                  <a:lnTo>
                    <a:pt x="99292" y="57474"/>
                  </a:lnTo>
                  <a:lnTo>
                    <a:pt x="63532" y="88320"/>
                  </a:lnTo>
                  <a:lnTo>
                    <a:pt x="44078" y="117180"/>
                  </a:lnTo>
                  <a:lnTo>
                    <a:pt x="27589" y="151319"/>
                  </a:lnTo>
                  <a:lnTo>
                    <a:pt x="12826" y="184953"/>
                  </a:lnTo>
                  <a:lnTo>
                    <a:pt x="5778" y="212011"/>
                  </a:lnTo>
                  <a:lnTo>
                    <a:pt x="2081" y="238713"/>
                  </a:lnTo>
                  <a:lnTo>
                    <a:pt x="0" y="275288"/>
                  </a:lnTo>
                  <a:lnTo>
                    <a:pt x="1641" y="307574"/>
                  </a:lnTo>
                  <a:lnTo>
                    <a:pt x="9747" y="336331"/>
                  </a:lnTo>
                  <a:lnTo>
                    <a:pt x="27657" y="368804"/>
                  </a:lnTo>
                  <a:lnTo>
                    <a:pt x="46524" y="387964"/>
                  </a:lnTo>
                  <a:lnTo>
                    <a:pt x="63088" y="394525"/>
                  </a:lnTo>
                  <a:lnTo>
                    <a:pt x="91454" y="398219"/>
                  </a:lnTo>
                  <a:lnTo>
                    <a:pt x="121307" y="399314"/>
                  </a:lnTo>
                  <a:lnTo>
                    <a:pt x="156117" y="397380"/>
                  </a:lnTo>
                  <a:lnTo>
                    <a:pt x="197244" y="3921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464"/>
            <p:cNvSpPr/>
            <p:nvPr/>
          </p:nvSpPr>
          <p:spPr>
            <a:xfrm>
              <a:off x="2402261" y="2905340"/>
              <a:ext cx="561920" cy="217091"/>
            </a:xfrm>
            <a:custGeom>
              <a:avLst/>
              <a:gdLst/>
              <a:ahLst/>
              <a:cxnLst/>
              <a:rect l="0" t="0" r="0" b="0"/>
              <a:pathLst>
                <a:path w="561920" h="217091">
                  <a:moveTo>
                    <a:pt x="150439" y="58840"/>
                  </a:moveTo>
                  <a:lnTo>
                    <a:pt x="150439" y="54794"/>
                  </a:lnTo>
                  <a:lnTo>
                    <a:pt x="149592" y="53603"/>
                  </a:lnTo>
                  <a:lnTo>
                    <a:pt x="148181" y="52808"/>
                  </a:lnTo>
                  <a:lnTo>
                    <a:pt x="139892" y="51690"/>
                  </a:lnTo>
                  <a:lnTo>
                    <a:pt x="107087" y="51247"/>
                  </a:lnTo>
                  <a:lnTo>
                    <a:pt x="87923" y="55273"/>
                  </a:lnTo>
                  <a:lnTo>
                    <a:pt x="59538" y="70302"/>
                  </a:lnTo>
                  <a:lnTo>
                    <a:pt x="36747" y="91834"/>
                  </a:lnTo>
                  <a:lnTo>
                    <a:pt x="11665" y="127751"/>
                  </a:lnTo>
                  <a:lnTo>
                    <a:pt x="2452" y="150378"/>
                  </a:lnTo>
                  <a:lnTo>
                    <a:pt x="0" y="165563"/>
                  </a:lnTo>
                  <a:lnTo>
                    <a:pt x="3426" y="180779"/>
                  </a:lnTo>
                  <a:lnTo>
                    <a:pt x="10593" y="194315"/>
                  </a:lnTo>
                  <a:lnTo>
                    <a:pt x="24148" y="206695"/>
                  </a:lnTo>
                  <a:lnTo>
                    <a:pt x="38889" y="214879"/>
                  </a:lnTo>
                  <a:lnTo>
                    <a:pt x="48932" y="217090"/>
                  </a:lnTo>
                  <a:lnTo>
                    <a:pt x="68151" y="214290"/>
                  </a:lnTo>
                  <a:lnTo>
                    <a:pt x="104920" y="197321"/>
                  </a:lnTo>
                  <a:lnTo>
                    <a:pt x="125381" y="186513"/>
                  </a:lnTo>
                  <a:lnTo>
                    <a:pt x="142167" y="170329"/>
                  </a:lnTo>
                  <a:lnTo>
                    <a:pt x="170983" y="135462"/>
                  </a:lnTo>
                  <a:lnTo>
                    <a:pt x="176503" y="125067"/>
                  </a:lnTo>
                  <a:lnTo>
                    <a:pt x="180531" y="100500"/>
                  </a:lnTo>
                  <a:lnTo>
                    <a:pt x="180804" y="93855"/>
                  </a:lnTo>
                  <a:lnTo>
                    <a:pt x="180867" y="95004"/>
                  </a:lnTo>
                  <a:lnTo>
                    <a:pt x="174881" y="104973"/>
                  </a:lnTo>
                  <a:lnTo>
                    <a:pt x="174353" y="107376"/>
                  </a:lnTo>
                  <a:lnTo>
                    <a:pt x="181121" y="144807"/>
                  </a:lnTo>
                  <a:lnTo>
                    <a:pt x="187658" y="160323"/>
                  </a:lnTo>
                  <a:lnTo>
                    <a:pt x="199943" y="174799"/>
                  </a:lnTo>
                  <a:lnTo>
                    <a:pt x="215154" y="184826"/>
                  </a:lnTo>
                  <a:lnTo>
                    <a:pt x="235371" y="192313"/>
                  </a:lnTo>
                  <a:lnTo>
                    <a:pt x="257448" y="194060"/>
                  </a:lnTo>
                  <a:lnTo>
                    <a:pt x="295262" y="185250"/>
                  </a:lnTo>
                  <a:lnTo>
                    <a:pt x="324860" y="169480"/>
                  </a:lnTo>
                  <a:lnTo>
                    <a:pt x="357239" y="141007"/>
                  </a:lnTo>
                  <a:lnTo>
                    <a:pt x="380098" y="104342"/>
                  </a:lnTo>
                  <a:lnTo>
                    <a:pt x="401323" y="69367"/>
                  </a:lnTo>
                  <a:lnTo>
                    <a:pt x="405876" y="62672"/>
                  </a:lnTo>
                  <a:lnTo>
                    <a:pt x="409039" y="52895"/>
                  </a:lnTo>
                  <a:lnTo>
                    <a:pt x="409199" y="53183"/>
                  </a:lnTo>
                  <a:lnTo>
                    <a:pt x="409513" y="88478"/>
                  </a:lnTo>
                  <a:lnTo>
                    <a:pt x="404281" y="125082"/>
                  </a:lnTo>
                  <a:lnTo>
                    <a:pt x="398167" y="158762"/>
                  </a:lnTo>
                  <a:lnTo>
                    <a:pt x="394308" y="187862"/>
                  </a:lnTo>
                  <a:lnTo>
                    <a:pt x="395127" y="161508"/>
                  </a:lnTo>
                  <a:lnTo>
                    <a:pt x="402568" y="131989"/>
                  </a:lnTo>
                  <a:lnTo>
                    <a:pt x="409717" y="103656"/>
                  </a:lnTo>
                  <a:lnTo>
                    <a:pt x="419455" y="73812"/>
                  </a:lnTo>
                  <a:lnTo>
                    <a:pt x="433871" y="37432"/>
                  </a:lnTo>
                  <a:lnTo>
                    <a:pt x="446273" y="17595"/>
                  </a:lnTo>
                  <a:lnTo>
                    <a:pt x="460672" y="5038"/>
                  </a:lnTo>
                  <a:lnTo>
                    <a:pt x="471618" y="0"/>
                  </a:lnTo>
                  <a:lnTo>
                    <a:pt x="474625" y="140"/>
                  </a:lnTo>
                  <a:lnTo>
                    <a:pt x="480224" y="2553"/>
                  </a:lnTo>
                  <a:lnTo>
                    <a:pt x="488136" y="8672"/>
                  </a:lnTo>
                  <a:lnTo>
                    <a:pt x="495842" y="19892"/>
                  </a:lnTo>
                  <a:lnTo>
                    <a:pt x="503488" y="37986"/>
                  </a:lnTo>
                  <a:lnTo>
                    <a:pt x="508420" y="72092"/>
                  </a:lnTo>
                  <a:lnTo>
                    <a:pt x="514411" y="104167"/>
                  </a:lnTo>
                  <a:lnTo>
                    <a:pt x="517927" y="125045"/>
                  </a:lnTo>
                  <a:lnTo>
                    <a:pt x="526700" y="147270"/>
                  </a:lnTo>
                  <a:lnTo>
                    <a:pt x="529973" y="150814"/>
                  </a:lnTo>
                  <a:lnTo>
                    <a:pt x="553841" y="163516"/>
                  </a:lnTo>
                  <a:lnTo>
                    <a:pt x="561919" y="165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1465"/>
            <p:cNvSpPr/>
            <p:nvPr/>
          </p:nvSpPr>
          <p:spPr>
            <a:xfrm>
              <a:off x="3006853" y="2919519"/>
              <a:ext cx="165915" cy="164583"/>
            </a:xfrm>
            <a:custGeom>
              <a:avLst/>
              <a:gdLst/>
              <a:ahLst/>
              <a:cxnLst/>
              <a:rect l="0" t="0" r="0" b="0"/>
              <a:pathLst>
                <a:path w="165915" h="164583">
                  <a:moveTo>
                    <a:pt x="102106" y="6561"/>
                  </a:moveTo>
                  <a:lnTo>
                    <a:pt x="91501" y="6561"/>
                  </a:lnTo>
                  <a:lnTo>
                    <a:pt x="89956" y="5714"/>
                  </a:lnTo>
                  <a:lnTo>
                    <a:pt x="88926" y="4303"/>
                  </a:lnTo>
                  <a:lnTo>
                    <a:pt x="88240" y="2515"/>
                  </a:lnTo>
                  <a:lnTo>
                    <a:pt x="86089" y="1324"/>
                  </a:lnTo>
                  <a:lnTo>
                    <a:pt x="79183" y="0"/>
                  </a:lnTo>
                  <a:lnTo>
                    <a:pt x="72727" y="1669"/>
                  </a:lnTo>
                  <a:lnTo>
                    <a:pt x="43305" y="20925"/>
                  </a:lnTo>
                  <a:lnTo>
                    <a:pt x="24138" y="45993"/>
                  </a:lnTo>
                  <a:lnTo>
                    <a:pt x="11320" y="77662"/>
                  </a:lnTo>
                  <a:lnTo>
                    <a:pt x="636" y="112233"/>
                  </a:lnTo>
                  <a:lnTo>
                    <a:pt x="0" y="125775"/>
                  </a:lnTo>
                  <a:lnTo>
                    <a:pt x="1015" y="131757"/>
                  </a:lnTo>
                  <a:lnTo>
                    <a:pt x="6659" y="142919"/>
                  </a:lnTo>
                  <a:lnTo>
                    <a:pt x="14812" y="152677"/>
                  </a:lnTo>
                  <a:lnTo>
                    <a:pt x="24080" y="159837"/>
                  </a:lnTo>
                  <a:lnTo>
                    <a:pt x="33843" y="163583"/>
                  </a:lnTo>
                  <a:lnTo>
                    <a:pt x="38818" y="164582"/>
                  </a:lnTo>
                  <a:lnTo>
                    <a:pt x="65052" y="160102"/>
                  </a:lnTo>
                  <a:lnTo>
                    <a:pt x="94693" y="148807"/>
                  </a:lnTo>
                  <a:lnTo>
                    <a:pt x="131767" y="125607"/>
                  </a:lnTo>
                  <a:lnTo>
                    <a:pt x="148524" y="109755"/>
                  </a:lnTo>
                  <a:lnTo>
                    <a:pt x="165029" y="74681"/>
                  </a:lnTo>
                  <a:lnTo>
                    <a:pt x="165914" y="61954"/>
                  </a:lnTo>
                  <a:lnTo>
                    <a:pt x="163629" y="39986"/>
                  </a:lnTo>
                  <a:lnTo>
                    <a:pt x="161748" y="35618"/>
                  </a:lnTo>
                  <a:lnTo>
                    <a:pt x="155143" y="28506"/>
                  </a:lnTo>
                  <a:lnTo>
                    <a:pt x="128344" y="10042"/>
                  </a:lnTo>
                  <a:lnTo>
                    <a:pt x="120134" y="7592"/>
                  </a:lnTo>
                  <a:lnTo>
                    <a:pt x="109727" y="6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1466"/>
            <p:cNvSpPr/>
            <p:nvPr/>
          </p:nvSpPr>
          <p:spPr>
            <a:xfrm>
              <a:off x="3238852" y="2941319"/>
              <a:ext cx="37647" cy="322341"/>
            </a:xfrm>
            <a:custGeom>
              <a:avLst/>
              <a:gdLst/>
              <a:ahLst/>
              <a:cxnLst/>
              <a:rect l="0" t="0" r="0" b="0"/>
              <a:pathLst>
                <a:path w="37647" h="322341">
                  <a:moveTo>
                    <a:pt x="22507" y="0"/>
                  </a:moveTo>
                  <a:lnTo>
                    <a:pt x="22507" y="4046"/>
                  </a:lnTo>
                  <a:lnTo>
                    <a:pt x="24765" y="8289"/>
                  </a:lnTo>
                  <a:lnTo>
                    <a:pt x="26552" y="10607"/>
                  </a:lnTo>
                  <a:lnTo>
                    <a:pt x="28539" y="17696"/>
                  </a:lnTo>
                  <a:lnTo>
                    <a:pt x="35155" y="53978"/>
                  </a:lnTo>
                  <a:lnTo>
                    <a:pt x="36979" y="88055"/>
                  </a:lnTo>
                  <a:lnTo>
                    <a:pt x="37520" y="125809"/>
                  </a:lnTo>
                  <a:lnTo>
                    <a:pt x="37646" y="154129"/>
                  </a:lnTo>
                  <a:lnTo>
                    <a:pt x="35445" y="181391"/>
                  </a:lnTo>
                  <a:lnTo>
                    <a:pt x="31644" y="207619"/>
                  </a:lnTo>
                  <a:lnTo>
                    <a:pt x="24744" y="245338"/>
                  </a:lnTo>
                  <a:lnTo>
                    <a:pt x="17338" y="276646"/>
                  </a:lnTo>
                  <a:lnTo>
                    <a:pt x="7416" y="313426"/>
                  </a:lnTo>
                  <a:lnTo>
                    <a:pt x="3665" y="320770"/>
                  </a:lnTo>
                  <a:lnTo>
                    <a:pt x="2326" y="322220"/>
                  </a:lnTo>
                  <a:lnTo>
                    <a:pt x="1433" y="322340"/>
                  </a:lnTo>
                  <a:lnTo>
                    <a:pt x="838" y="321574"/>
                  </a:lnTo>
                  <a:lnTo>
                    <a:pt x="0" y="316450"/>
                  </a:lnTo>
                  <a:lnTo>
                    <a:pt x="2062" y="311953"/>
                  </a:lnTo>
                  <a:lnTo>
                    <a:pt x="4954" y="307133"/>
                  </a:lnTo>
                  <a:lnTo>
                    <a:pt x="7267"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467"/>
            <p:cNvSpPr/>
            <p:nvPr/>
          </p:nvSpPr>
          <p:spPr>
            <a:xfrm>
              <a:off x="3261701" y="2882063"/>
              <a:ext cx="231091" cy="188797"/>
            </a:xfrm>
            <a:custGeom>
              <a:avLst/>
              <a:gdLst/>
              <a:ahLst/>
              <a:cxnLst/>
              <a:rect l="0" t="0" r="0" b="0"/>
              <a:pathLst>
                <a:path w="231091" h="188797">
                  <a:moveTo>
                    <a:pt x="14899" y="89737"/>
                  </a:moveTo>
                  <a:lnTo>
                    <a:pt x="10853" y="85691"/>
                  </a:lnTo>
                  <a:lnTo>
                    <a:pt x="8867" y="81447"/>
                  </a:lnTo>
                  <a:lnTo>
                    <a:pt x="8338" y="79131"/>
                  </a:lnTo>
                  <a:lnTo>
                    <a:pt x="1387" y="66818"/>
                  </a:lnTo>
                  <a:lnTo>
                    <a:pt x="0" y="52660"/>
                  </a:lnTo>
                  <a:lnTo>
                    <a:pt x="2068" y="45600"/>
                  </a:lnTo>
                  <a:lnTo>
                    <a:pt x="12676" y="31525"/>
                  </a:lnTo>
                  <a:lnTo>
                    <a:pt x="33191" y="14599"/>
                  </a:lnTo>
                  <a:lnTo>
                    <a:pt x="46735" y="9775"/>
                  </a:lnTo>
                  <a:lnTo>
                    <a:pt x="80172" y="2634"/>
                  </a:lnTo>
                  <a:lnTo>
                    <a:pt x="114152" y="0"/>
                  </a:lnTo>
                  <a:lnTo>
                    <a:pt x="142709" y="4634"/>
                  </a:lnTo>
                  <a:lnTo>
                    <a:pt x="180441" y="13785"/>
                  </a:lnTo>
                  <a:lnTo>
                    <a:pt x="196000" y="19574"/>
                  </a:lnTo>
                  <a:lnTo>
                    <a:pt x="208559" y="27791"/>
                  </a:lnTo>
                  <a:lnTo>
                    <a:pt x="217528" y="39345"/>
                  </a:lnTo>
                  <a:lnTo>
                    <a:pt x="230184" y="67459"/>
                  </a:lnTo>
                  <a:lnTo>
                    <a:pt x="231090" y="82375"/>
                  </a:lnTo>
                  <a:lnTo>
                    <a:pt x="224773" y="112648"/>
                  </a:lnTo>
                  <a:lnTo>
                    <a:pt x="213773" y="131426"/>
                  </a:lnTo>
                  <a:lnTo>
                    <a:pt x="183566" y="157332"/>
                  </a:lnTo>
                  <a:lnTo>
                    <a:pt x="152261" y="172359"/>
                  </a:lnTo>
                  <a:lnTo>
                    <a:pt x="121618" y="183480"/>
                  </a:lnTo>
                  <a:lnTo>
                    <a:pt x="85741" y="188096"/>
                  </a:lnTo>
                  <a:lnTo>
                    <a:pt x="60618" y="1887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468"/>
            <p:cNvSpPr/>
            <p:nvPr/>
          </p:nvSpPr>
          <p:spPr>
            <a:xfrm>
              <a:off x="3665219" y="2811780"/>
              <a:ext cx="99062" cy="440963"/>
            </a:xfrm>
            <a:custGeom>
              <a:avLst/>
              <a:gdLst/>
              <a:ahLst/>
              <a:cxnLst/>
              <a:rect l="0" t="0" r="0" b="0"/>
              <a:pathLst>
                <a:path w="99062" h="440963">
                  <a:moveTo>
                    <a:pt x="99061" y="0"/>
                  </a:moveTo>
                  <a:lnTo>
                    <a:pt x="95015" y="4045"/>
                  </a:lnTo>
                  <a:lnTo>
                    <a:pt x="93029" y="10546"/>
                  </a:lnTo>
                  <a:lnTo>
                    <a:pt x="85566" y="40335"/>
                  </a:lnTo>
                  <a:lnTo>
                    <a:pt x="78505" y="69148"/>
                  </a:lnTo>
                  <a:lnTo>
                    <a:pt x="73556" y="95079"/>
                  </a:lnTo>
                  <a:lnTo>
                    <a:pt x="68534" y="123537"/>
                  </a:lnTo>
                  <a:lnTo>
                    <a:pt x="63480" y="154812"/>
                  </a:lnTo>
                  <a:lnTo>
                    <a:pt x="58411" y="191289"/>
                  </a:lnTo>
                  <a:lnTo>
                    <a:pt x="51078" y="227822"/>
                  </a:lnTo>
                  <a:lnTo>
                    <a:pt x="43022" y="263814"/>
                  </a:lnTo>
                  <a:lnTo>
                    <a:pt x="36619" y="299566"/>
                  </a:lnTo>
                  <a:lnTo>
                    <a:pt x="28693" y="332954"/>
                  </a:lnTo>
                  <a:lnTo>
                    <a:pt x="20373" y="363032"/>
                  </a:lnTo>
                  <a:lnTo>
                    <a:pt x="10929" y="397313"/>
                  </a:lnTo>
                  <a:lnTo>
                    <a:pt x="1071" y="434388"/>
                  </a:lnTo>
                  <a:lnTo>
                    <a:pt x="142" y="440962"/>
                  </a:lnTo>
                  <a:lnTo>
                    <a:pt x="0"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469"/>
            <p:cNvSpPr/>
            <p:nvPr/>
          </p:nvSpPr>
          <p:spPr>
            <a:xfrm>
              <a:off x="3825240" y="2918459"/>
              <a:ext cx="274320" cy="38060"/>
            </a:xfrm>
            <a:custGeom>
              <a:avLst/>
              <a:gdLst/>
              <a:ahLst/>
              <a:cxnLst/>
              <a:rect l="0" t="0" r="0" b="0"/>
              <a:pathLst>
                <a:path w="274320" h="38060">
                  <a:moveTo>
                    <a:pt x="0" y="30481"/>
                  </a:moveTo>
                  <a:lnTo>
                    <a:pt x="10605" y="30481"/>
                  </a:lnTo>
                  <a:lnTo>
                    <a:pt x="15437" y="32738"/>
                  </a:lnTo>
                  <a:lnTo>
                    <a:pt x="17912" y="34526"/>
                  </a:lnTo>
                  <a:lnTo>
                    <a:pt x="33529" y="37041"/>
                  </a:lnTo>
                  <a:lnTo>
                    <a:pt x="66799" y="37891"/>
                  </a:lnTo>
                  <a:lnTo>
                    <a:pt x="103224" y="38059"/>
                  </a:lnTo>
                  <a:lnTo>
                    <a:pt x="136136" y="35831"/>
                  </a:lnTo>
                  <a:lnTo>
                    <a:pt x="167336" y="29808"/>
                  </a:lnTo>
                  <a:lnTo>
                    <a:pt x="200287" y="22661"/>
                  </a:lnTo>
                  <a:lnTo>
                    <a:pt x="232346" y="15182"/>
                  </a:lnTo>
                  <a:lnTo>
                    <a:pt x="2743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470"/>
            <p:cNvSpPr/>
            <p:nvPr/>
          </p:nvSpPr>
          <p:spPr>
            <a:xfrm>
              <a:off x="4251959" y="2712719"/>
              <a:ext cx="22861" cy="349850"/>
            </a:xfrm>
            <a:custGeom>
              <a:avLst/>
              <a:gdLst/>
              <a:ahLst/>
              <a:cxnLst/>
              <a:rect l="0" t="0" r="0" b="0"/>
              <a:pathLst>
                <a:path w="22861" h="349850">
                  <a:moveTo>
                    <a:pt x="22860" y="0"/>
                  </a:moveTo>
                  <a:lnTo>
                    <a:pt x="18815" y="0"/>
                  </a:lnTo>
                  <a:lnTo>
                    <a:pt x="17624" y="847"/>
                  </a:lnTo>
                  <a:lnTo>
                    <a:pt x="16830" y="2258"/>
                  </a:lnTo>
                  <a:lnTo>
                    <a:pt x="15711" y="10547"/>
                  </a:lnTo>
                  <a:lnTo>
                    <a:pt x="15303" y="41183"/>
                  </a:lnTo>
                  <a:lnTo>
                    <a:pt x="14412" y="73539"/>
                  </a:lnTo>
                  <a:lnTo>
                    <a:pt x="10009" y="110784"/>
                  </a:lnTo>
                  <a:lnTo>
                    <a:pt x="8682" y="138984"/>
                  </a:lnTo>
                  <a:lnTo>
                    <a:pt x="8092" y="168451"/>
                  </a:lnTo>
                  <a:lnTo>
                    <a:pt x="6984" y="198481"/>
                  </a:lnTo>
                  <a:lnTo>
                    <a:pt x="3668" y="228761"/>
                  </a:lnTo>
                  <a:lnTo>
                    <a:pt x="1630" y="256894"/>
                  </a:lnTo>
                  <a:lnTo>
                    <a:pt x="483" y="294275"/>
                  </a:lnTo>
                  <a:lnTo>
                    <a:pt x="96" y="329156"/>
                  </a:lnTo>
                  <a:lnTo>
                    <a:pt x="3" y="34984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471"/>
            <p:cNvSpPr/>
            <p:nvPr/>
          </p:nvSpPr>
          <p:spPr>
            <a:xfrm>
              <a:off x="4152900" y="2857500"/>
              <a:ext cx="289560" cy="37394"/>
            </a:xfrm>
            <a:custGeom>
              <a:avLst/>
              <a:gdLst/>
              <a:ahLst/>
              <a:cxnLst/>
              <a:rect l="0" t="0" r="0" b="0"/>
              <a:pathLst>
                <a:path w="289560" h="37394">
                  <a:moveTo>
                    <a:pt x="0" y="30480"/>
                  </a:moveTo>
                  <a:lnTo>
                    <a:pt x="0" y="34525"/>
                  </a:lnTo>
                  <a:lnTo>
                    <a:pt x="846" y="35716"/>
                  </a:lnTo>
                  <a:lnTo>
                    <a:pt x="2257" y="36511"/>
                  </a:lnTo>
                  <a:lnTo>
                    <a:pt x="7777" y="37393"/>
                  </a:lnTo>
                  <a:lnTo>
                    <a:pt x="42012" y="37191"/>
                  </a:lnTo>
                  <a:lnTo>
                    <a:pt x="77474" y="32056"/>
                  </a:lnTo>
                  <a:lnTo>
                    <a:pt x="109315" y="28689"/>
                  </a:lnTo>
                  <a:lnTo>
                    <a:pt x="145560" y="22329"/>
                  </a:lnTo>
                  <a:lnTo>
                    <a:pt x="180853" y="17340"/>
                  </a:lnTo>
                  <a:lnTo>
                    <a:pt x="210501" y="13604"/>
                  </a:lnTo>
                  <a:lnTo>
                    <a:pt x="243275" y="8802"/>
                  </a:lnTo>
                  <a:lnTo>
                    <a:pt x="277349" y="1744"/>
                  </a:lnTo>
                  <a:lnTo>
                    <a:pt x="2895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472"/>
            <p:cNvSpPr/>
            <p:nvPr/>
          </p:nvSpPr>
          <p:spPr>
            <a:xfrm>
              <a:off x="4416692" y="2827019"/>
              <a:ext cx="193409" cy="182882"/>
            </a:xfrm>
            <a:custGeom>
              <a:avLst/>
              <a:gdLst/>
              <a:ahLst/>
              <a:cxnLst/>
              <a:rect l="0" t="0" r="0" b="0"/>
              <a:pathLst>
                <a:path w="193409" h="182882">
                  <a:moveTo>
                    <a:pt x="117208" y="0"/>
                  </a:moveTo>
                  <a:lnTo>
                    <a:pt x="87657" y="0"/>
                  </a:lnTo>
                  <a:lnTo>
                    <a:pt x="80650" y="2258"/>
                  </a:lnTo>
                  <a:lnTo>
                    <a:pt x="60527" y="14691"/>
                  </a:lnTo>
                  <a:lnTo>
                    <a:pt x="30777" y="48724"/>
                  </a:lnTo>
                  <a:lnTo>
                    <a:pt x="12771" y="76794"/>
                  </a:lnTo>
                  <a:lnTo>
                    <a:pt x="811" y="102752"/>
                  </a:lnTo>
                  <a:lnTo>
                    <a:pt x="0" y="113684"/>
                  </a:lnTo>
                  <a:lnTo>
                    <a:pt x="2462" y="122493"/>
                  </a:lnTo>
                  <a:lnTo>
                    <a:pt x="4304" y="124842"/>
                  </a:lnTo>
                  <a:lnTo>
                    <a:pt x="16638" y="134158"/>
                  </a:lnTo>
                  <a:lnTo>
                    <a:pt x="24815" y="135826"/>
                  </a:lnTo>
                  <a:lnTo>
                    <a:pt x="34093" y="134310"/>
                  </a:lnTo>
                  <a:lnTo>
                    <a:pt x="68989" y="119214"/>
                  </a:lnTo>
                  <a:lnTo>
                    <a:pt x="104510" y="81680"/>
                  </a:lnTo>
                  <a:lnTo>
                    <a:pt x="118902" y="65312"/>
                  </a:lnTo>
                  <a:lnTo>
                    <a:pt x="137612" y="31627"/>
                  </a:lnTo>
                  <a:lnTo>
                    <a:pt x="139924" y="23374"/>
                  </a:lnTo>
                  <a:lnTo>
                    <a:pt x="140066" y="60105"/>
                  </a:lnTo>
                  <a:lnTo>
                    <a:pt x="140067" y="93178"/>
                  </a:lnTo>
                  <a:lnTo>
                    <a:pt x="140067" y="128128"/>
                  </a:lnTo>
                  <a:lnTo>
                    <a:pt x="140067" y="136219"/>
                  </a:lnTo>
                  <a:lnTo>
                    <a:pt x="144583" y="149724"/>
                  </a:lnTo>
                  <a:lnTo>
                    <a:pt x="157235" y="168147"/>
                  </a:lnTo>
                  <a:lnTo>
                    <a:pt x="169331" y="177198"/>
                  </a:lnTo>
                  <a:lnTo>
                    <a:pt x="179594" y="181197"/>
                  </a:lnTo>
                  <a:lnTo>
                    <a:pt x="193408"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473"/>
            <p:cNvSpPr/>
            <p:nvPr/>
          </p:nvSpPr>
          <p:spPr>
            <a:xfrm>
              <a:off x="4693956" y="2712719"/>
              <a:ext cx="45685" cy="296541"/>
            </a:xfrm>
            <a:custGeom>
              <a:avLst/>
              <a:gdLst/>
              <a:ahLst/>
              <a:cxnLst/>
              <a:rect l="0" t="0" r="0" b="0"/>
              <a:pathLst>
                <a:path w="45685" h="296541">
                  <a:moveTo>
                    <a:pt x="45684" y="0"/>
                  </a:moveTo>
                  <a:lnTo>
                    <a:pt x="45684" y="32785"/>
                  </a:lnTo>
                  <a:lnTo>
                    <a:pt x="40447" y="62262"/>
                  </a:lnTo>
                  <a:lnTo>
                    <a:pt x="37923" y="90886"/>
                  </a:lnTo>
                  <a:lnTo>
                    <a:pt x="33036" y="125801"/>
                  </a:lnTo>
                  <a:lnTo>
                    <a:pt x="29518" y="162958"/>
                  </a:lnTo>
                  <a:lnTo>
                    <a:pt x="20198" y="200778"/>
                  </a:lnTo>
                  <a:lnTo>
                    <a:pt x="15837" y="237102"/>
                  </a:lnTo>
                  <a:lnTo>
                    <a:pt x="7207" y="270732"/>
                  </a:lnTo>
                  <a:lnTo>
                    <a:pt x="89" y="296540"/>
                  </a:lnTo>
                  <a:lnTo>
                    <a:pt x="0" y="292945"/>
                  </a:lnTo>
                  <a:lnTo>
                    <a:pt x="2237" y="288807"/>
                  </a:lnTo>
                  <a:lnTo>
                    <a:pt x="5207" y="284146"/>
                  </a:lnTo>
                  <a:lnTo>
                    <a:pt x="7584"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474"/>
            <p:cNvSpPr/>
            <p:nvPr/>
          </p:nvSpPr>
          <p:spPr>
            <a:xfrm>
              <a:off x="4853940" y="2667000"/>
              <a:ext cx="30387" cy="388620"/>
            </a:xfrm>
            <a:custGeom>
              <a:avLst/>
              <a:gdLst/>
              <a:ahLst/>
              <a:cxnLst/>
              <a:rect l="0" t="0" r="0" b="0"/>
              <a:pathLst>
                <a:path w="30387" h="388620">
                  <a:moveTo>
                    <a:pt x="22860" y="0"/>
                  </a:moveTo>
                  <a:lnTo>
                    <a:pt x="22860" y="10605"/>
                  </a:lnTo>
                  <a:lnTo>
                    <a:pt x="29420" y="40090"/>
                  </a:lnTo>
                  <a:lnTo>
                    <a:pt x="30165" y="69640"/>
                  </a:lnTo>
                  <a:lnTo>
                    <a:pt x="30386" y="105206"/>
                  </a:lnTo>
                  <a:lnTo>
                    <a:pt x="28181" y="132271"/>
                  </a:lnTo>
                  <a:lnTo>
                    <a:pt x="25224" y="161233"/>
                  </a:lnTo>
                  <a:lnTo>
                    <a:pt x="23911" y="191039"/>
                  </a:lnTo>
                  <a:lnTo>
                    <a:pt x="21069" y="221219"/>
                  </a:lnTo>
                  <a:lnTo>
                    <a:pt x="16984" y="250719"/>
                  </a:lnTo>
                  <a:lnTo>
                    <a:pt x="12346" y="277941"/>
                  </a:lnTo>
                  <a:lnTo>
                    <a:pt x="4975" y="313022"/>
                  </a:lnTo>
                  <a:lnTo>
                    <a:pt x="983" y="348287"/>
                  </a:lnTo>
                  <a:lnTo>
                    <a:pt x="38" y="385423"/>
                  </a:lnTo>
                  <a:lnTo>
                    <a:pt x="0"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475"/>
            <p:cNvSpPr/>
            <p:nvPr/>
          </p:nvSpPr>
          <p:spPr>
            <a:xfrm>
              <a:off x="5090160" y="2819400"/>
              <a:ext cx="38101" cy="205741"/>
            </a:xfrm>
            <a:custGeom>
              <a:avLst/>
              <a:gdLst/>
              <a:ahLst/>
              <a:cxnLst/>
              <a:rect l="0" t="0" r="0" b="0"/>
              <a:pathLst>
                <a:path w="38101" h="205741">
                  <a:moveTo>
                    <a:pt x="38100" y="0"/>
                  </a:moveTo>
                  <a:lnTo>
                    <a:pt x="38100" y="11351"/>
                  </a:lnTo>
                  <a:lnTo>
                    <a:pt x="30339" y="47937"/>
                  </a:lnTo>
                  <a:lnTo>
                    <a:pt x="24605" y="75916"/>
                  </a:lnTo>
                  <a:lnTo>
                    <a:pt x="17544" y="109794"/>
                  </a:lnTo>
                  <a:lnTo>
                    <a:pt x="10936" y="140810"/>
                  </a:lnTo>
                  <a:lnTo>
                    <a:pt x="6018" y="174475"/>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1476"/>
            <p:cNvSpPr/>
            <p:nvPr/>
          </p:nvSpPr>
          <p:spPr>
            <a:xfrm>
              <a:off x="5038220" y="2682838"/>
              <a:ext cx="512043" cy="342104"/>
            </a:xfrm>
            <a:custGeom>
              <a:avLst/>
              <a:gdLst/>
              <a:ahLst/>
              <a:cxnLst/>
              <a:rect l="0" t="0" r="0" b="0"/>
              <a:pathLst>
                <a:path w="512043" h="342104">
                  <a:moveTo>
                    <a:pt x="21460" y="197521"/>
                  </a:moveTo>
                  <a:lnTo>
                    <a:pt x="17414" y="197521"/>
                  </a:lnTo>
                  <a:lnTo>
                    <a:pt x="16223" y="198368"/>
                  </a:lnTo>
                  <a:lnTo>
                    <a:pt x="15428" y="199779"/>
                  </a:lnTo>
                  <a:lnTo>
                    <a:pt x="14898" y="201567"/>
                  </a:lnTo>
                  <a:lnTo>
                    <a:pt x="13699" y="202758"/>
                  </a:lnTo>
                  <a:lnTo>
                    <a:pt x="10108" y="204082"/>
                  </a:lnTo>
                  <a:lnTo>
                    <a:pt x="5689" y="209187"/>
                  </a:lnTo>
                  <a:lnTo>
                    <a:pt x="1751" y="216253"/>
                  </a:lnTo>
                  <a:lnTo>
                    <a:pt x="0" y="222215"/>
                  </a:lnTo>
                  <a:lnTo>
                    <a:pt x="380" y="224144"/>
                  </a:lnTo>
                  <a:lnTo>
                    <a:pt x="1480" y="225430"/>
                  </a:lnTo>
                  <a:lnTo>
                    <a:pt x="31199" y="238457"/>
                  </a:lnTo>
                  <a:lnTo>
                    <a:pt x="65215" y="237060"/>
                  </a:lnTo>
                  <a:lnTo>
                    <a:pt x="101787" y="233648"/>
                  </a:lnTo>
                  <a:lnTo>
                    <a:pt x="136982" y="225159"/>
                  </a:lnTo>
                  <a:lnTo>
                    <a:pt x="171964" y="211919"/>
                  </a:lnTo>
                  <a:lnTo>
                    <a:pt x="203777" y="195014"/>
                  </a:lnTo>
                  <a:lnTo>
                    <a:pt x="240824" y="166546"/>
                  </a:lnTo>
                  <a:lnTo>
                    <a:pt x="271754" y="130380"/>
                  </a:lnTo>
                  <a:lnTo>
                    <a:pt x="297306" y="92882"/>
                  </a:lnTo>
                  <a:lnTo>
                    <a:pt x="310004" y="75661"/>
                  </a:lnTo>
                  <a:lnTo>
                    <a:pt x="325056" y="41527"/>
                  </a:lnTo>
                  <a:lnTo>
                    <a:pt x="340449" y="3949"/>
                  </a:lnTo>
                  <a:lnTo>
                    <a:pt x="341361" y="0"/>
                  </a:lnTo>
                  <a:lnTo>
                    <a:pt x="341459" y="3624"/>
                  </a:lnTo>
                  <a:lnTo>
                    <a:pt x="334935" y="36025"/>
                  </a:lnTo>
                  <a:lnTo>
                    <a:pt x="334192" y="63969"/>
                  </a:lnTo>
                  <a:lnTo>
                    <a:pt x="329927" y="97743"/>
                  </a:lnTo>
                  <a:lnTo>
                    <a:pt x="327890" y="124389"/>
                  </a:lnTo>
                  <a:lnTo>
                    <a:pt x="326984" y="153165"/>
                  </a:lnTo>
                  <a:lnTo>
                    <a:pt x="326581" y="182887"/>
                  </a:lnTo>
                  <a:lnTo>
                    <a:pt x="324144" y="210773"/>
                  </a:lnTo>
                  <a:lnTo>
                    <a:pt x="321086" y="237278"/>
                  </a:lnTo>
                  <a:lnTo>
                    <a:pt x="319365" y="275153"/>
                  </a:lnTo>
                  <a:lnTo>
                    <a:pt x="318854" y="306507"/>
                  </a:lnTo>
                  <a:lnTo>
                    <a:pt x="318640" y="342103"/>
                  </a:lnTo>
                  <a:lnTo>
                    <a:pt x="320897" y="306902"/>
                  </a:lnTo>
                  <a:lnTo>
                    <a:pt x="324671" y="277626"/>
                  </a:lnTo>
                  <a:lnTo>
                    <a:pt x="328047" y="242141"/>
                  </a:lnTo>
                  <a:lnTo>
                    <a:pt x="336667" y="207073"/>
                  </a:lnTo>
                  <a:lnTo>
                    <a:pt x="350705" y="172974"/>
                  </a:lnTo>
                  <a:lnTo>
                    <a:pt x="363042" y="155346"/>
                  </a:lnTo>
                  <a:lnTo>
                    <a:pt x="377422" y="143444"/>
                  </a:lnTo>
                  <a:lnTo>
                    <a:pt x="400497" y="138601"/>
                  </a:lnTo>
                  <a:lnTo>
                    <a:pt x="420693" y="137166"/>
                  </a:lnTo>
                  <a:lnTo>
                    <a:pt x="434270" y="141346"/>
                  </a:lnTo>
                  <a:lnTo>
                    <a:pt x="453936" y="153219"/>
                  </a:lnTo>
                  <a:lnTo>
                    <a:pt x="486116" y="184664"/>
                  </a:lnTo>
                  <a:lnTo>
                    <a:pt x="502522" y="213232"/>
                  </a:lnTo>
                  <a:lnTo>
                    <a:pt x="511224" y="235761"/>
                  </a:lnTo>
                  <a:lnTo>
                    <a:pt x="512042" y="250924"/>
                  </a:lnTo>
                  <a:lnTo>
                    <a:pt x="505668" y="277308"/>
                  </a:lnTo>
                  <a:lnTo>
                    <a:pt x="496590" y="288298"/>
                  </a:lnTo>
                  <a:lnTo>
                    <a:pt x="484088" y="297980"/>
                  </a:lnTo>
                  <a:lnTo>
                    <a:pt x="447891" y="313877"/>
                  </a:lnTo>
                  <a:lnTo>
                    <a:pt x="411559" y="318342"/>
                  </a:lnTo>
                  <a:lnTo>
                    <a:pt x="381825" y="319116"/>
                  </a:lnTo>
                  <a:lnTo>
                    <a:pt x="345952" y="317119"/>
                  </a:lnTo>
                  <a:lnTo>
                    <a:pt x="312296" y="310826"/>
                  </a:lnTo>
                  <a:lnTo>
                    <a:pt x="303684" y="304041"/>
                  </a:lnTo>
                  <a:lnTo>
                    <a:pt x="299292" y="297639"/>
                  </a:lnTo>
                  <a:lnTo>
                    <a:pt x="296821" y="289275"/>
                  </a:lnTo>
                  <a:lnTo>
                    <a:pt x="295780" y="2813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1477"/>
            <p:cNvSpPr/>
            <p:nvPr/>
          </p:nvSpPr>
          <p:spPr>
            <a:xfrm>
              <a:off x="5661755" y="2788919"/>
              <a:ext cx="152306" cy="235602"/>
            </a:xfrm>
            <a:custGeom>
              <a:avLst/>
              <a:gdLst/>
              <a:ahLst/>
              <a:cxnLst/>
              <a:rect l="0" t="0" r="0" b="0"/>
              <a:pathLst>
                <a:path w="152306" h="235602">
                  <a:moveTo>
                    <a:pt x="22764" y="53340"/>
                  </a:moveTo>
                  <a:lnTo>
                    <a:pt x="22764" y="85915"/>
                  </a:lnTo>
                  <a:lnTo>
                    <a:pt x="22764" y="122196"/>
                  </a:lnTo>
                  <a:lnTo>
                    <a:pt x="16681" y="157692"/>
                  </a:lnTo>
                  <a:lnTo>
                    <a:pt x="9584" y="190041"/>
                  </a:lnTo>
                  <a:lnTo>
                    <a:pt x="6949" y="221610"/>
                  </a:lnTo>
                  <a:lnTo>
                    <a:pt x="229" y="235601"/>
                  </a:lnTo>
                  <a:lnTo>
                    <a:pt x="0" y="231992"/>
                  </a:lnTo>
                  <a:lnTo>
                    <a:pt x="6474" y="203641"/>
                  </a:lnTo>
                  <a:lnTo>
                    <a:pt x="8164" y="167916"/>
                  </a:lnTo>
                  <a:lnTo>
                    <a:pt x="13546" y="133197"/>
                  </a:lnTo>
                  <a:lnTo>
                    <a:pt x="21350" y="97792"/>
                  </a:lnTo>
                  <a:lnTo>
                    <a:pt x="36470" y="62215"/>
                  </a:lnTo>
                  <a:lnTo>
                    <a:pt x="47428" y="40730"/>
                  </a:lnTo>
                  <a:lnTo>
                    <a:pt x="63657" y="23640"/>
                  </a:lnTo>
                  <a:lnTo>
                    <a:pt x="87851" y="6740"/>
                  </a:lnTo>
                  <a:lnTo>
                    <a:pt x="107807" y="1997"/>
                  </a:lnTo>
                  <a:lnTo>
                    <a:pt x="143865" y="78"/>
                  </a:lnTo>
                  <a:lnTo>
                    <a:pt x="1523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1478"/>
            <p:cNvSpPr/>
            <p:nvPr/>
          </p:nvSpPr>
          <p:spPr>
            <a:xfrm>
              <a:off x="5808522" y="2796567"/>
              <a:ext cx="195013" cy="203534"/>
            </a:xfrm>
            <a:custGeom>
              <a:avLst/>
              <a:gdLst/>
              <a:ahLst/>
              <a:cxnLst/>
              <a:rect l="0" t="0" r="0" b="0"/>
              <a:pathLst>
                <a:path w="195013" h="203534">
                  <a:moveTo>
                    <a:pt x="157938" y="7592"/>
                  </a:moveTo>
                  <a:lnTo>
                    <a:pt x="157938" y="1032"/>
                  </a:lnTo>
                  <a:lnTo>
                    <a:pt x="157091" y="679"/>
                  </a:lnTo>
                  <a:lnTo>
                    <a:pt x="146586" y="0"/>
                  </a:lnTo>
                  <a:lnTo>
                    <a:pt x="142168" y="2242"/>
                  </a:lnTo>
                  <a:lnTo>
                    <a:pt x="135688" y="6061"/>
                  </a:lnTo>
                  <a:lnTo>
                    <a:pt x="103675" y="17886"/>
                  </a:lnTo>
                  <a:lnTo>
                    <a:pt x="66376" y="44790"/>
                  </a:lnTo>
                  <a:lnTo>
                    <a:pt x="43602" y="65181"/>
                  </a:lnTo>
                  <a:lnTo>
                    <a:pt x="17196" y="98367"/>
                  </a:lnTo>
                  <a:lnTo>
                    <a:pt x="4947" y="125741"/>
                  </a:lnTo>
                  <a:lnTo>
                    <a:pt x="0" y="151255"/>
                  </a:lnTo>
                  <a:lnTo>
                    <a:pt x="2580" y="170856"/>
                  </a:lnTo>
                  <a:lnTo>
                    <a:pt x="12751" y="187388"/>
                  </a:lnTo>
                  <a:lnTo>
                    <a:pt x="26242" y="195593"/>
                  </a:lnTo>
                  <a:lnTo>
                    <a:pt x="50619" y="202714"/>
                  </a:lnTo>
                  <a:lnTo>
                    <a:pt x="67060" y="203533"/>
                  </a:lnTo>
                  <a:lnTo>
                    <a:pt x="102953" y="197160"/>
                  </a:lnTo>
                  <a:lnTo>
                    <a:pt x="126970" y="187938"/>
                  </a:lnTo>
                  <a:lnTo>
                    <a:pt x="153796" y="169652"/>
                  </a:lnTo>
                  <a:lnTo>
                    <a:pt x="179792" y="138413"/>
                  </a:lnTo>
                  <a:lnTo>
                    <a:pt x="190847" y="114652"/>
                  </a:lnTo>
                  <a:lnTo>
                    <a:pt x="195012" y="83868"/>
                  </a:lnTo>
                  <a:lnTo>
                    <a:pt x="194735" y="69433"/>
                  </a:lnTo>
                  <a:lnTo>
                    <a:pt x="185371" y="41063"/>
                  </a:lnTo>
                  <a:lnTo>
                    <a:pt x="178315" y="32910"/>
                  </a:lnTo>
                  <a:lnTo>
                    <a:pt x="170381" y="27312"/>
                  </a:lnTo>
                  <a:lnTo>
                    <a:pt x="158388" y="21460"/>
                  </a:lnTo>
                  <a:lnTo>
                    <a:pt x="153058" y="17989"/>
                  </a:lnTo>
                  <a:lnTo>
                    <a:pt x="142697" y="152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1479"/>
            <p:cNvSpPr/>
            <p:nvPr/>
          </p:nvSpPr>
          <p:spPr>
            <a:xfrm>
              <a:off x="6055099" y="2827019"/>
              <a:ext cx="184024" cy="196342"/>
            </a:xfrm>
            <a:custGeom>
              <a:avLst/>
              <a:gdLst/>
              <a:ahLst/>
              <a:cxnLst/>
              <a:rect l="0" t="0" r="0" b="0"/>
              <a:pathLst>
                <a:path w="184024" h="196342">
                  <a:moveTo>
                    <a:pt x="139961" y="0"/>
                  </a:moveTo>
                  <a:lnTo>
                    <a:pt x="113469" y="847"/>
                  </a:lnTo>
                  <a:lnTo>
                    <a:pt x="83138" y="13845"/>
                  </a:lnTo>
                  <a:lnTo>
                    <a:pt x="48062" y="40091"/>
                  </a:lnTo>
                  <a:lnTo>
                    <a:pt x="19643" y="69820"/>
                  </a:lnTo>
                  <a:lnTo>
                    <a:pt x="4120" y="107427"/>
                  </a:lnTo>
                  <a:lnTo>
                    <a:pt x="0" y="126486"/>
                  </a:lnTo>
                  <a:lnTo>
                    <a:pt x="4254" y="159417"/>
                  </a:lnTo>
                  <a:lnTo>
                    <a:pt x="6310" y="167238"/>
                  </a:lnTo>
                  <a:lnTo>
                    <a:pt x="10220" y="173299"/>
                  </a:lnTo>
                  <a:lnTo>
                    <a:pt x="21338" y="182291"/>
                  </a:lnTo>
                  <a:lnTo>
                    <a:pt x="41877" y="192113"/>
                  </a:lnTo>
                  <a:lnTo>
                    <a:pt x="68095" y="196341"/>
                  </a:lnTo>
                  <a:lnTo>
                    <a:pt x="93267" y="193548"/>
                  </a:lnTo>
                  <a:lnTo>
                    <a:pt x="128918" y="178936"/>
                  </a:lnTo>
                  <a:lnTo>
                    <a:pt x="148354" y="163837"/>
                  </a:lnTo>
                  <a:lnTo>
                    <a:pt x="163991" y="143654"/>
                  </a:lnTo>
                  <a:lnTo>
                    <a:pt x="177288" y="111820"/>
                  </a:lnTo>
                  <a:lnTo>
                    <a:pt x="184023" y="77216"/>
                  </a:lnTo>
                  <a:lnTo>
                    <a:pt x="181144" y="53641"/>
                  </a:lnTo>
                  <a:lnTo>
                    <a:pt x="174929" y="34615"/>
                  </a:lnTo>
                  <a:lnTo>
                    <a:pt x="167919" y="25827"/>
                  </a:lnTo>
                  <a:lnTo>
                    <a:pt x="160006" y="19946"/>
                  </a:lnTo>
                  <a:lnTo>
                    <a:pt x="150792" y="16634"/>
                  </a:lnTo>
                  <a:lnTo>
                    <a:pt x="137509" y="15424"/>
                  </a:lnTo>
                  <a:lnTo>
                    <a:pt x="135786" y="16210"/>
                  </a:lnTo>
                  <a:lnTo>
                    <a:pt x="134637" y="17580"/>
                  </a:lnTo>
                  <a:lnTo>
                    <a:pt x="132340"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1480"/>
            <p:cNvSpPr/>
            <p:nvPr/>
          </p:nvSpPr>
          <p:spPr>
            <a:xfrm>
              <a:off x="6340418" y="2690454"/>
              <a:ext cx="265089" cy="403266"/>
            </a:xfrm>
            <a:custGeom>
              <a:avLst/>
              <a:gdLst/>
              <a:ahLst/>
              <a:cxnLst/>
              <a:rect l="0" t="0" r="0" b="0"/>
              <a:pathLst>
                <a:path w="265089" h="403266">
                  <a:moveTo>
                    <a:pt x="144201" y="174665"/>
                  </a:moveTo>
                  <a:lnTo>
                    <a:pt x="144201" y="149972"/>
                  </a:lnTo>
                  <a:lnTo>
                    <a:pt x="140156" y="137809"/>
                  </a:lnTo>
                  <a:lnTo>
                    <a:pt x="133596" y="127527"/>
                  </a:lnTo>
                  <a:lnTo>
                    <a:pt x="122244" y="119118"/>
                  </a:lnTo>
                  <a:lnTo>
                    <a:pt x="108156" y="115309"/>
                  </a:lnTo>
                  <a:lnTo>
                    <a:pt x="98266" y="116676"/>
                  </a:lnTo>
                  <a:lnTo>
                    <a:pt x="78119" y="124452"/>
                  </a:lnTo>
                  <a:lnTo>
                    <a:pt x="62908" y="139750"/>
                  </a:lnTo>
                  <a:lnTo>
                    <a:pt x="42599" y="169368"/>
                  </a:lnTo>
                  <a:lnTo>
                    <a:pt x="27361" y="202259"/>
                  </a:lnTo>
                  <a:lnTo>
                    <a:pt x="12967" y="237969"/>
                  </a:lnTo>
                  <a:lnTo>
                    <a:pt x="3811" y="269528"/>
                  </a:lnTo>
                  <a:lnTo>
                    <a:pt x="289" y="303376"/>
                  </a:lnTo>
                  <a:lnTo>
                    <a:pt x="0" y="311273"/>
                  </a:lnTo>
                  <a:lnTo>
                    <a:pt x="4193" y="324562"/>
                  </a:lnTo>
                  <a:lnTo>
                    <a:pt x="7683" y="330477"/>
                  </a:lnTo>
                  <a:lnTo>
                    <a:pt x="18334" y="339306"/>
                  </a:lnTo>
                  <a:lnTo>
                    <a:pt x="31533" y="345206"/>
                  </a:lnTo>
                  <a:lnTo>
                    <a:pt x="45867" y="347828"/>
                  </a:lnTo>
                  <a:lnTo>
                    <a:pt x="72261" y="341214"/>
                  </a:lnTo>
                  <a:lnTo>
                    <a:pt x="101531" y="328529"/>
                  </a:lnTo>
                  <a:lnTo>
                    <a:pt x="135698" y="305956"/>
                  </a:lnTo>
                  <a:lnTo>
                    <a:pt x="164542" y="277819"/>
                  </a:lnTo>
                  <a:lnTo>
                    <a:pt x="193220" y="239943"/>
                  </a:lnTo>
                  <a:lnTo>
                    <a:pt x="210861" y="213555"/>
                  </a:lnTo>
                  <a:lnTo>
                    <a:pt x="226322" y="186870"/>
                  </a:lnTo>
                  <a:lnTo>
                    <a:pt x="238837" y="158076"/>
                  </a:lnTo>
                  <a:lnTo>
                    <a:pt x="250044" y="130604"/>
                  </a:lnTo>
                  <a:lnTo>
                    <a:pt x="261358" y="93595"/>
                  </a:lnTo>
                  <a:lnTo>
                    <a:pt x="264710" y="63438"/>
                  </a:lnTo>
                  <a:lnTo>
                    <a:pt x="265088" y="28754"/>
                  </a:lnTo>
                  <a:lnTo>
                    <a:pt x="259536" y="6176"/>
                  </a:lnTo>
                  <a:lnTo>
                    <a:pt x="258345" y="3919"/>
                  </a:lnTo>
                  <a:lnTo>
                    <a:pt x="256703" y="2415"/>
                  </a:lnTo>
                  <a:lnTo>
                    <a:pt x="252622" y="743"/>
                  </a:lnTo>
                  <a:lnTo>
                    <a:pt x="247986" y="0"/>
                  </a:lnTo>
                  <a:lnTo>
                    <a:pt x="245565" y="1495"/>
                  </a:lnTo>
                  <a:lnTo>
                    <a:pt x="235595" y="16062"/>
                  </a:lnTo>
                  <a:lnTo>
                    <a:pt x="233070" y="20670"/>
                  </a:lnTo>
                  <a:lnTo>
                    <a:pt x="229019" y="52399"/>
                  </a:lnTo>
                  <a:lnTo>
                    <a:pt x="227471" y="83029"/>
                  </a:lnTo>
                  <a:lnTo>
                    <a:pt x="224108" y="109385"/>
                  </a:lnTo>
                  <a:lnTo>
                    <a:pt x="222048" y="135774"/>
                  </a:lnTo>
                  <a:lnTo>
                    <a:pt x="221133" y="162460"/>
                  </a:lnTo>
                  <a:lnTo>
                    <a:pt x="220727" y="191254"/>
                  </a:lnTo>
                  <a:lnTo>
                    <a:pt x="220546" y="220985"/>
                  </a:lnTo>
                  <a:lnTo>
                    <a:pt x="221313" y="250285"/>
                  </a:lnTo>
                  <a:lnTo>
                    <a:pt x="224475" y="277419"/>
                  </a:lnTo>
                  <a:lnTo>
                    <a:pt x="226446" y="303589"/>
                  </a:lnTo>
                  <a:lnTo>
                    <a:pt x="229812" y="339865"/>
                  </a:lnTo>
                  <a:lnTo>
                    <a:pt x="236172" y="369805"/>
                  </a:lnTo>
                  <a:lnTo>
                    <a:pt x="243418" y="390247"/>
                  </a:lnTo>
                  <a:lnTo>
                    <a:pt x="250882" y="4032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0" name="SMARTInkShape-Group125"/>
          <p:cNvGrpSpPr/>
          <p:nvPr/>
        </p:nvGrpSpPr>
        <p:grpSpPr>
          <a:xfrm>
            <a:off x="2796540" y="3261359"/>
            <a:ext cx="6713221" cy="692775"/>
            <a:chOff x="2796540" y="3261359"/>
            <a:chExt cx="6713221" cy="692775"/>
          </a:xfrm>
        </p:grpSpPr>
        <p:sp>
          <p:nvSpPr>
            <p:cNvPr id="158" name="SMARTInkShape-1481"/>
            <p:cNvSpPr/>
            <p:nvPr/>
          </p:nvSpPr>
          <p:spPr>
            <a:xfrm>
              <a:off x="8117520" y="3383307"/>
              <a:ext cx="157800" cy="190474"/>
            </a:xfrm>
            <a:custGeom>
              <a:avLst/>
              <a:gdLst/>
              <a:ahLst/>
              <a:cxnLst/>
              <a:rect l="0" t="0" r="0" b="0"/>
              <a:pathLst>
                <a:path w="157800" h="190474">
                  <a:moveTo>
                    <a:pt x="157799" y="7593"/>
                  </a:moveTo>
                  <a:lnTo>
                    <a:pt x="157799" y="3547"/>
                  </a:lnTo>
                  <a:lnTo>
                    <a:pt x="156953" y="2356"/>
                  </a:lnTo>
                  <a:lnTo>
                    <a:pt x="155541" y="1561"/>
                  </a:lnTo>
                  <a:lnTo>
                    <a:pt x="147194" y="286"/>
                  </a:lnTo>
                  <a:lnTo>
                    <a:pt x="124270" y="0"/>
                  </a:lnTo>
                  <a:lnTo>
                    <a:pt x="112983" y="4500"/>
                  </a:lnTo>
                  <a:lnTo>
                    <a:pt x="100627" y="11298"/>
                  </a:lnTo>
                  <a:lnTo>
                    <a:pt x="83847" y="17142"/>
                  </a:lnTo>
                  <a:lnTo>
                    <a:pt x="78018" y="21578"/>
                  </a:lnTo>
                  <a:lnTo>
                    <a:pt x="61889" y="44692"/>
                  </a:lnTo>
                  <a:lnTo>
                    <a:pt x="28518" y="77891"/>
                  </a:lnTo>
                  <a:lnTo>
                    <a:pt x="8210" y="112856"/>
                  </a:lnTo>
                  <a:lnTo>
                    <a:pt x="870" y="134455"/>
                  </a:lnTo>
                  <a:lnTo>
                    <a:pt x="0" y="146102"/>
                  </a:lnTo>
                  <a:lnTo>
                    <a:pt x="2435" y="156924"/>
                  </a:lnTo>
                  <a:lnTo>
                    <a:pt x="10855" y="167377"/>
                  </a:lnTo>
                  <a:lnTo>
                    <a:pt x="23065" y="176821"/>
                  </a:lnTo>
                  <a:lnTo>
                    <a:pt x="44218" y="186051"/>
                  </a:lnTo>
                  <a:lnTo>
                    <a:pt x="76379" y="189599"/>
                  </a:lnTo>
                  <a:lnTo>
                    <a:pt x="113776" y="190357"/>
                  </a:lnTo>
                  <a:lnTo>
                    <a:pt x="142560" y="1904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1482"/>
            <p:cNvSpPr/>
            <p:nvPr/>
          </p:nvSpPr>
          <p:spPr>
            <a:xfrm>
              <a:off x="7635274" y="3361039"/>
              <a:ext cx="213327" cy="220362"/>
            </a:xfrm>
            <a:custGeom>
              <a:avLst/>
              <a:gdLst/>
              <a:ahLst/>
              <a:cxnLst/>
              <a:rect l="0" t="0" r="0" b="0"/>
              <a:pathLst>
                <a:path w="213327" h="220362">
                  <a:moveTo>
                    <a:pt x="30445" y="29861"/>
                  </a:moveTo>
                  <a:lnTo>
                    <a:pt x="34491" y="29861"/>
                  </a:lnTo>
                  <a:lnTo>
                    <a:pt x="35682" y="30707"/>
                  </a:lnTo>
                  <a:lnTo>
                    <a:pt x="36477" y="32118"/>
                  </a:lnTo>
                  <a:lnTo>
                    <a:pt x="37856" y="37621"/>
                  </a:lnTo>
                  <a:lnTo>
                    <a:pt x="38038" y="52039"/>
                  </a:lnTo>
                  <a:lnTo>
                    <a:pt x="44826" y="61166"/>
                  </a:lnTo>
                  <a:lnTo>
                    <a:pt x="50193" y="65971"/>
                  </a:lnTo>
                  <a:lnTo>
                    <a:pt x="52924" y="71714"/>
                  </a:lnTo>
                  <a:lnTo>
                    <a:pt x="53700" y="84869"/>
                  </a:lnTo>
                  <a:lnTo>
                    <a:pt x="45069" y="121520"/>
                  </a:lnTo>
                  <a:lnTo>
                    <a:pt x="31358" y="151824"/>
                  </a:lnTo>
                  <a:lnTo>
                    <a:pt x="6602" y="189015"/>
                  </a:lnTo>
                  <a:lnTo>
                    <a:pt x="1276" y="195824"/>
                  </a:lnTo>
                  <a:lnTo>
                    <a:pt x="839" y="195536"/>
                  </a:lnTo>
                  <a:lnTo>
                    <a:pt x="81" y="190793"/>
                  </a:lnTo>
                  <a:lnTo>
                    <a:pt x="0" y="182061"/>
                  </a:lnTo>
                  <a:lnTo>
                    <a:pt x="14290" y="148493"/>
                  </a:lnTo>
                  <a:lnTo>
                    <a:pt x="29231" y="114536"/>
                  </a:lnTo>
                  <a:lnTo>
                    <a:pt x="39493" y="87029"/>
                  </a:lnTo>
                  <a:lnTo>
                    <a:pt x="40675" y="69662"/>
                  </a:lnTo>
                  <a:lnTo>
                    <a:pt x="39805" y="61475"/>
                  </a:lnTo>
                  <a:lnTo>
                    <a:pt x="43354" y="45605"/>
                  </a:lnTo>
                  <a:lnTo>
                    <a:pt x="54872" y="24648"/>
                  </a:lnTo>
                  <a:lnTo>
                    <a:pt x="69010" y="9972"/>
                  </a:lnTo>
                  <a:lnTo>
                    <a:pt x="78912" y="4088"/>
                  </a:lnTo>
                  <a:lnTo>
                    <a:pt x="100087" y="0"/>
                  </a:lnTo>
                  <a:lnTo>
                    <a:pt x="105989" y="1914"/>
                  </a:lnTo>
                  <a:lnTo>
                    <a:pt x="108747" y="3609"/>
                  </a:lnTo>
                  <a:lnTo>
                    <a:pt x="128432" y="27915"/>
                  </a:lnTo>
                  <a:lnTo>
                    <a:pt x="133262" y="40003"/>
                  </a:lnTo>
                  <a:lnTo>
                    <a:pt x="137948" y="54688"/>
                  </a:lnTo>
                  <a:lnTo>
                    <a:pt x="152327" y="81996"/>
                  </a:lnTo>
                  <a:lnTo>
                    <a:pt x="158472" y="119307"/>
                  </a:lnTo>
                  <a:lnTo>
                    <a:pt x="159687" y="151386"/>
                  </a:lnTo>
                  <a:lnTo>
                    <a:pt x="164369" y="164588"/>
                  </a:lnTo>
                  <a:lnTo>
                    <a:pt x="170400" y="176099"/>
                  </a:lnTo>
                  <a:lnTo>
                    <a:pt x="176530" y="195029"/>
                  </a:lnTo>
                  <a:lnTo>
                    <a:pt x="178635" y="198393"/>
                  </a:lnTo>
                  <a:lnTo>
                    <a:pt x="189688" y="207172"/>
                  </a:lnTo>
                  <a:lnTo>
                    <a:pt x="213326" y="220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1483"/>
            <p:cNvSpPr/>
            <p:nvPr/>
          </p:nvSpPr>
          <p:spPr>
            <a:xfrm>
              <a:off x="7391970" y="3390900"/>
              <a:ext cx="177058" cy="143235"/>
            </a:xfrm>
            <a:custGeom>
              <a:avLst/>
              <a:gdLst/>
              <a:ahLst/>
              <a:cxnLst/>
              <a:rect l="0" t="0" r="0" b="0"/>
              <a:pathLst>
                <a:path w="177058" h="143235">
                  <a:moveTo>
                    <a:pt x="128969" y="38100"/>
                  </a:moveTo>
                  <a:lnTo>
                    <a:pt x="92083" y="30950"/>
                  </a:lnTo>
                  <a:lnTo>
                    <a:pt x="55993" y="30507"/>
                  </a:lnTo>
                  <a:lnTo>
                    <a:pt x="53225" y="31345"/>
                  </a:lnTo>
                  <a:lnTo>
                    <a:pt x="52227" y="32749"/>
                  </a:lnTo>
                  <a:lnTo>
                    <a:pt x="52408" y="34533"/>
                  </a:lnTo>
                  <a:lnTo>
                    <a:pt x="26753" y="69122"/>
                  </a:lnTo>
                  <a:lnTo>
                    <a:pt x="5933" y="96257"/>
                  </a:lnTo>
                  <a:lnTo>
                    <a:pt x="1357" y="111682"/>
                  </a:lnTo>
                  <a:lnTo>
                    <a:pt x="0" y="122931"/>
                  </a:lnTo>
                  <a:lnTo>
                    <a:pt x="1942" y="128860"/>
                  </a:lnTo>
                  <a:lnTo>
                    <a:pt x="3645" y="131627"/>
                  </a:lnTo>
                  <a:lnTo>
                    <a:pt x="18176" y="139565"/>
                  </a:lnTo>
                  <a:lnTo>
                    <a:pt x="34523" y="143234"/>
                  </a:lnTo>
                  <a:lnTo>
                    <a:pt x="66538" y="138391"/>
                  </a:lnTo>
                  <a:lnTo>
                    <a:pt x="98199" y="129281"/>
                  </a:lnTo>
                  <a:lnTo>
                    <a:pt x="128912" y="115283"/>
                  </a:lnTo>
                  <a:lnTo>
                    <a:pt x="147768" y="101138"/>
                  </a:lnTo>
                  <a:lnTo>
                    <a:pt x="169030" y="64518"/>
                  </a:lnTo>
                  <a:lnTo>
                    <a:pt x="177057" y="48561"/>
                  </a:lnTo>
                  <a:lnTo>
                    <a:pt x="175422" y="43381"/>
                  </a:lnTo>
                  <a:lnTo>
                    <a:pt x="147476" y="15920"/>
                  </a:lnTo>
                  <a:lnTo>
                    <a:pt x="144814" y="10462"/>
                  </a:lnTo>
                  <a:lnTo>
                    <a:pt x="140810" y="5214"/>
                  </a:lnTo>
                  <a:lnTo>
                    <a:pt x="136208" y="2317"/>
                  </a:lnTo>
                  <a:lnTo>
                    <a:pt x="12896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1484"/>
            <p:cNvSpPr/>
            <p:nvPr/>
          </p:nvSpPr>
          <p:spPr>
            <a:xfrm>
              <a:off x="6865619" y="3339065"/>
              <a:ext cx="175262" cy="234716"/>
            </a:xfrm>
            <a:custGeom>
              <a:avLst/>
              <a:gdLst/>
              <a:ahLst/>
              <a:cxnLst/>
              <a:rect l="0" t="0" r="0" b="0"/>
              <a:pathLst>
                <a:path w="175262" h="234716">
                  <a:moveTo>
                    <a:pt x="0" y="44215"/>
                  </a:moveTo>
                  <a:lnTo>
                    <a:pt x="0" y="48260"/>
                  </a:lnTo>
                  <a:lnTo>
                    <a:pt x="847" y="49451"/>
                  </a:lnTo>
                  <a:lnTo>
                    <a:pt x="2258" y="50245"/>
                  </a:lnTo>
                  <a:lnTo>
                    <a:pt x="4046" y="50775"/>
                  </a:lnTo>
                  <a:lnTo>
                    <a:pt x="15439" y="57726"/>
                  </a:lnTo>
                  <a:lnTo>
                    <a:pt x="47683" y="63399"/>
                  </a:lnTo>
                  <a:lnTo>
                    <a:pt x="84080" y="60559"/>
                  </a:lnTo>
                  <a:lnTo>
                    <a:pt x="121108" y="58753"/>
                  </a:lnTo>
                  <a:lnTo>
                    <a:pt x="149419" y="48868"/>
                  </a:lnTo>
                  <a:lnTo>
                    <a:pt x="160924" y="41548"/>
                  </a:lnTo>
                  <a:lnTo>
                    <a:pt x="164655" y="36539"/>
                  </a:lnTo>
                  <a:lnTo>
                    <a:pt x="166756" y="28958"/>
                  </a:lnTo>
                  <a:lnTo>
                    <a:pt x="167466" y="18811"/>
                  </a:lnTo>
                  <a:lnTo>
                    <a:pt x="165305" y="13733"/>
                  </a:lnTo>
                  <a:lnTo>
                    <a:pt x="157019" y="3574"/>
                  </a:lnTo>
                  <a:lnTo>
                    <a:pt x="149937" y="752"/>
                  </a:lnTo>
                  <a:lnTo>
                    <a:pt x="145679" y="0"/>
                  </a:lnTo>
                  <a:lnTo>
                    <a:pt x="136431" y="1421"/>
                  </a:lnTo>
                  <a:lnTo>
                    <a:pt x="105581" y="12426"/>
                  </a:lnTo>
                  <a:lnTo>
                    <a:pt x="73726" y="31977"/>
                  </a:lnTo>
                  <a:lnTo>
                    <a:pt x="49503" y="52724"/>
                  </a:lnTo>
                  <a:lnTo>
                    <a:pt x="43162" y="60048"/>
                  </a:lnTo>
                  <a:lnTo>
                    <a:pt x="40628" y="67470"/>
                  </a:lnTo>
                  <a:lnTo>
                    <a:pt x="41956" y="99890"/>
                  </a:lnTo>
                  <a:lnTo>
                    <a:pt x="38862" y="134610"/>
                  </a:lnTo>
                  <a:lnTo>
                    <a:pt x="42371" y="154160"/>
                  </a:lnTo>
                  <a:lnTo>
                    <a:pt x="62463" y="181173"/>
                  </a:lnTo>
                  <a:lnTo>
                    <a:pt x="79280" y="197496"/>
                  </a:lnTo>
                  <a:lnTo>
                    <a:pt x="116954" y="220956"/>
                  </a:lnTo>
                  <a:lnTo>
                    <a:pt x="152750" y="230331"/>
                  </a:lnTo>
                  <a:lnTo>
                    <a:pt x="175261" y="2347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1485"/>
            <p:cNvSpPr/>
            <p:nvPr/>
          </p:nvSpPr>
          <p:spPr>
            <a:xfrm>
              <a:off x="6652260" y="3329940"/>
              <a:ext cx="175260" cy="228073"/>
            </a:xfrm>
            <a:custGeom>
              <a:avLst/>
              <a:gdLst/>
              <a:ahLst/>
              <a:cxnLst/>
              <a:rect l="0" t="0" r="0" b="0"/>
              <a:pathLst>
                <a:path w="175260" h="228073">
                  <a:moveTo>
                    <a:pt x="0" y="0"/>
                  </a:moveTo>
                  <a:lnTo>
                    <a:pt x="847" y="12166"/>
                  </a:lnTo>
                  <a:lnTo>
                    <a:pt x="6032" y="33134"/>
                  </a:lnTo>
                  <a:lnTo>
                    <a:pt x="11351" y="65529"/>
                  </a:lnTo>
                  <a:lnTo>
                    <a:pt x="24800" y="82464"/>
                  </a:lnTo>
                  <a:lnTo>
                    <a:pt x="41501" y="99304"/>
                  </a:lnTo>
                  <a:lnTo>
                    <a:pt x="55664" y="127824"/>
                  </a:lnTo>
                  <a:lnTo>
                    <a:pt x="68036" y="165545"/>
                  </a:lnTo>
                  <a:lnTo>
                    <a:pt x="78633" y="197706"/>
                  </a:lnTo>
                  <a:lnTo>
                    <a:pt x="91306" y="228072"/>
                  </a:lnTo>
                  <a:lnTo>
                    <a:pt x="95445" y="224398"/>
                  </a:lnTo>
                  <a:lnTo>
                    <a:pt x="104429" y="208641"/>
                  </a:lnTo>
                  <a:lnTo>
                    <a:pt x="120923" y="170593"/>
                  </a:lnTo>
                  <a:lnTo>
                    <a:pt x="134768" y="132506"/>
                  </a:lnTo>
                  <a:lnTo>
                    <a:pt x="143434" y="115618"/>
                  </a:lnTo>
                  <a:lnTo>
                    <a:pt x="144729" y="106712"/>
                  </a:lnTo>
                  <a:lnTo>
                    <a:pt x="141848" y="79690"/>
                  </a:lnTo>
                  <a:lnTo>
                    <a:pt x="154721" y="49054"/>
                  </a:lnTo>
                  <a:lnTo>
                    <a:pt x="175259"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1486"/>
            <p:cNvSpPr/>
            <p:nvPr/>
          </p:nvSpPr>
          <p:spPr>
            <a:xfrm>
              <a:off x="6545580" y="3284219"/>
              <a:ext cx="15240" cy="1"/>
            </a:xfrm>
            <a:custGeom>
              <a:avLst/>
              <a:gdLst/>
              <a:ahLst/>
              <a:cxnLst/>
              <a:rect l="0" t="0" r="0" b="0"/>
              <a:pathLst>
                <a:path w="15240" h="1">
                  <a:moveTo>
                    <a:pt x="1523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1487"/>
            <p:cNvSpPr/>
            <p:nvPr/>
          </p:nvSpPr>
          <p:spPr>
            <a:xfrm>
              <a:off x="6530339" y="3398519"/>
              <a:ext cx="36008" cy="136545"/>
            </a:xfrm>
            <a:custGeom>
              <a:avLst/>
              <a:gdLst/>
              <a:ahLst/>
              <a:cxnLst/>
              <a:rect l="0" t="0" r="0" b="0"/>
              <a:pathLst>
                <a:path w="36008" h="136545">
                  <a:moveTo>
                    <a:pt x="0" y="0"/>
                  </a:moveTo>
                  <a:lnTo>
                    <a:pt x="0" y="4046"/>
                  </a:lnTo>
                  <a:lnTo>
                    <a:pt x="4046" y="14652"/>
                  </a:lnTo>
                  <a:lnTo>
                    <a:pt x="27501" y="46646"/>
                  </a:lnTo>
                  <a:lnTo>
                    <a:pt x="33390" y="61372"/>
                  </a:lnTo>
                  <a:lnTo>
                    <a:pt x="36007" y="76383"/>
                  </a:lnTo>
                  <a:lnTo>
                    <a:pt x="31793" y="112067"/>
                  </a:lnTo>
                  <a:lnTo>
                    <a:pt x="30503" y="136544"/>
                  </a:lnTo>
                  <a:lnTo>
                    <a:pt x="3048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1488"/>
            <p:cNvSpPr/>
            <p:nvPr/>
          </p:nvSpPr>
          <p:spPr>
            <a:xfrm>
              <a:off x="6387012" y="3261359"/>
              <a:ext cx="59195" cy="297182"/>
            </a:xfrm>
            <a:custGeom>
              <a:avLst/>
              <a:gdLst/>
              <a:ahLst/>
              <a:cxnLst/>
              <a:rect l="0" t="0" r="0" b="0"/>
              <a:pathLst>
                <a:path w="59195" h="297182">
                  <a:moveTo>
                    <a:pt x="51888" y="0"/>
                  </a:moveTo>
                  <a:lnTo>
                    <a:pt x="59194" y="0"/>
                  </a:lnTo>
                  <a:lnTo>
                    <a:pt x="55369" y="4046"/>
                  </a:lnTo>
                  <a:lnTo>
                    <a:pt x="53435" y="10547"/>
                  </a:lnTo>
                  <a:lnTo>
                    <a:pt x="46008" y="40336"/>
                  </a:lnTo>
                  <a:lnTo>
                    <a:pt x="38104" y="68302"/>
                  </a:lnTo>
                  <a:lnTo>
                    <a:pt x="26260" y="103870"/>
                  </a:lnTo>
                  <a:lnTo>
                    <a:pt x="19895" y="131678"/>
                  </a:lnTo>
                  <a:lnTo>
                    <a:pt x="18760" y="158712"/>
                  </a:lnTo>
                  <a:lnTo>
                    <a:pt x="19384" y="184839"/>
                  </a:lnTo>
                  <a:lnTo>
                    <a:pt x="14976" y="222501"/>
                  </a:lnTo>
                  <a:lnTo>
                    <a:pt x="8307" y="253793"/>
                  </a:lnTo>
                  <a:lnTo>
                    <a:pt x="0" y="281944"/>
                  </a:lnTo>
                  <a:lnTo>
                    <a:pt x="363" y="285330"/>
                  </a:lnTo>
                  <a:lnTo>
                    <a:pt x="6168"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1489"/>
            <p:cNvSpPr/>
            <p:nvPr/>
          </p:nvSpPr>
          <p:spPr>
            <a:xfrm>
              <a:off x="5905822" y="3352800"/>
              <a:ext cx="310419" cy="250973"/>
            </a:xfrm>
            <a:custGeom>
              <a:avLst/>
              <a:gdLst/>
              <a:ahLst/>
              <a:cxnLst/>
              <a:rect l="0" t="0" r="0" b="0"/>
              <a:pathLst>
                <a:path w="310419" h="250973">
                  <a:moveTo>
                    <a:pt x="14917" y="0"/>
                  </a:moveTo>
                  <a:lnTo>
                    <a:pt x="7611" y="0"/>
                  </a:lnTo>
                  <a:lnTo>
                    <a:pt x="2123" y="12167"/>
                  </a:lnTo>
                  <a:lnTo>
                    <a:pt x="0" y="39869"/>
                  </a:lnTo>
                  <a:lnTo>
                    <a:pt x="4337" y="54126"/>
                  </a:lnTo>
                  <a:lnTo>
                    <a:pt x="10215" y="69776"/>
                  </a:lnTo>
                  <a:lnTo>
                    <a:pt x="12677" y="97626"/>
                  </a:lnTo>
                  <a:lnTo>
                    <a:pt x="9268" y="127327"/>
                  </a:lnTo>
                  <a:lnTo>
                    <a:pt x="7881" y="157577"/>
                  </a:lnTo>
                  <a:lnTo>
                    <a:pt x="7413" y="193623"/>
                  </a:lnTo>
                  <a:lnTo>
                    <a:pt x="7302" y="231654"/>
                  </a:lnTo>
                  <a:lnTo>
                    <a:pt x="7298" y="236042"/>
                  </a:lnTo>
                  <a:lnTo>
                    <a:pt x="8144" y="224018"/>
                  </a:lnTo>
                  <a:lnTo>
                    <a:pt x="20295" y="188470"/>
                  </a:lnTo>
                  <a:lnTo>
                    <a:pt x="32474" y="153754"/>
                  </a:lnTo>
                  <a:lnTo>
                    <a:pt x="46890" y="118142"/>
                  </a:lnTo>
                  <a:lnTo>
                    <a:pt x="55247" y="92578"/>
                  </a:lnTo>
                  <a:lnTo>
                    <a:pt x="54504" y="84579"/>
                  </a:lnTo>
                  <a:lnTo>
                    <a:pt x="44709" y="62031"/>
                  </a:lnTo>
                  <a:lnTo>
                    <a:pt x="44527" y="49865"/>
                  </a:lnTo>
                  <a:lnTo>
                    <a:pt x="45664" y="45943"/>
                  </a:lnTo>
                  <a:lnTo>
                    <a:pt x="47269" y="43329"/>
                  </a:lnTo>
                  <a:lnTo>
                    <a:pt x="49185" y="41586"/>
                  </a:lnTo>
                  <a:lnTo>
                    <a:pt x="51315" y="37391"/>
                  </a:lnTo>
                  <a:lnTo>
                    <a:pt x="51882" y="35087"/>
                  </a:lnTo>
                  <a:lnTo>
                    <a:pt x="53108" y="34398"/>
                  </a:lnTo>
                  <a:lnTo>
                    <a:pt x="54771" y="34785"/>
                  </a:lnTo>
                  <a:lnTo>
                    <a:pt x="60712" y="38510"/>
                  </a:lnTo>
                  <a:lnTo>
                    <a:pt x="75187" y="52693"/>
                  </a:lnTo>
                  <a:lnTo>
                    <a:pt x="105306" y="66601"/>
                  </a:lnTo>
                  <a:lnTo>
                    <a:pt x="142745" y="81233"/>
                  </a:lnTo>
                  <a:lnTo>
                    <a:pt x="176857" y="97294"/>
                  </a:lnTo>
                  <a:lnTo>
                    <a:pt x="205987" y="106157"/>
                  </a:lnTo>
                  <a:lnTo>
                    <a:pt x="242124" y="116736"/>
                  </a:lnTo>
                  <a:lnTo>
                    <a:pt x="279176" y="121237"/>
                  </a:lnTo>
                  <a:lnTo>
                    <a:pt x="297410" y="121785"/>
                  </a:lnTo>
                  <a:lnTo>
                    <a:pt x="303595" y="124117"/>
                  </a:lnTo>
                  <a:lnTo>
                    <a:pt x="310418" y="128468"/>
                  </a:lnTo>
                  <a:lnTo>
                    <a:pt x="306835" y="131321"/>
                  </a:lnTo>
                  <a:lnTo>
                    <a:pt x="272185" y="147424"/>
                  </a:lnTo>
                  <a:lnTo>
                    <a:pt x="237076" y="163583"/>
                  </a:lnTo>
                  <a:lnTo>
                    <a:pt x="207554" y="178950"/>
                  </a:lnTo>
                  <a:lnTo>
                    <a:pt x="177358" y="198366"/>
                  </a:lnTo>
                  <a:lnTo>
                    <a:pt x="141330" y="220526"/>
                  </a:lnTo>
                  <a:lnTo>
                    <a:pt x="111268" y="243131"/>
                  </a:lnTo>
                  <a:lnTo>
                    <a:pt x="107328" y="249814"/>
                  </a:lnTo>
                  <a:lnTo>
                    <a:pt x="107851" y="250363"/>
                  </a:lnTo>
                  <a:lnTo>
                    <a:pt x="110690" y="250972"/>
                  </a:lnTo>
                  <a:lnTo>
                    <a:pt x="111786" y="250288"/>
                  </a:lnTo>
                  <a:lnTo>
                    <a:pt x="112516" y="248985"/>
                  </a:lnTo>
                  <a:lnTo>
                    <a:pt x="113004" y="247270"/>
                  </a:lnTo>
                  <a:lnTo>
                    <a:pt x="114174" y="246127"/>
                  </a:lnTo>
                  <a:lnTo>
                    <a:pt x="121597"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1490"/>
            <p:cNvSpPr/>
            <p:nvPr/>
          </p:nvSpPr>
          <p:spPr>
            <a:xfrm>
              <a:off x="5669280" y="3459480"/>
              <a:ext cx="259081" cy="38101"/>
            </a:xfrm>
            <a:custGeom>
              <a:avLst/>
              <a:gdLst/>
              <a:ahLst/>
              <a:cxnLst/>
              <a:rect l="0" t="0" r="0" b="0"/>
              <a:pathLst>
                <a:path w="259081" h="38101">
                  <a:moveTo>
                    <a:pt x="0" y="38100"/>
                  </a:moveTo>
                  <a:lnTo>
                    <a:pt x="32575" y="38100"/>
                  </a:lnTo>
                  <a:lnTo>
                    <a:pt x="65889" y="35842"/>
                  </a:lnTo>
                  <a:lnTo>
                    <a:pt x="98262" y="32068"/>
                  </a:lnTo>
                  <a:lnTo>
                    <a:pt x="131562" y="28692"/>
                  </a:lnTo>
                  <a:lnTo>
                    <a:pt x="165981" y="24587"/>
                  </a:lnTo>
                  <a:lnTo>
                    <a:pt x="197628" y="21114"/>
                  </a:lnTo>
                  <a:lnTo>
                    <a:pt x="230572" y="12355"/>
                  </a:lnTo>
                  <a:lnTo>
                    <a:pt x="2590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1491"/>
            <p:cNvSpPr/>
            <p:nvPr/>
          </p:nvSpPr>
          <p:spPr>
            <a:xfrm>
              <a:off x="2804519" y="3497580"/>
              <a:ext cx="228241" cy="259038"/>
            </a:xfrm>
            <a:custGeom>
              <a:avLst/>
              <a:gdLst/>
              <a:ahLst/>
              <a:cxnLst/>
              <a:rect l="0" t="0" r="0" b="0"/>
              <a:pathLst>
                <a:path w="228241" h="259038">
                  <a:moveTo>
                    <a:pt x="60600" y="0"/>
                  </a:moveTo>
                  <a:lnTo>
                    <a:pt x="56555" y="4045"/>
                  </a:lnTo>
                  <a:lnTo>
                    <a:pt x="54569" y="8288"/>
                  </a:lnTo>
                  <a:lnTo>
                    <a:pt x="53074" y="42605"/>
                  </a:lnTo>
                  <a:lnTo>
                    <a:pt x="52152" y="74706"/>
                  </a:lnTo>
                  <a:lnTo>
                    <a:pt x="42437" y="110900"/>
                  </a:lnTo>
                  <a:lnTo>
                    <a:pt x="33770" y="141514"/>
                  </a:lnTo>
                  <a:lnTo>
                    <a:pt x="26686" y="168930"/>
                  </a:lnTo>
                  <a:lnTo>
                    <a:pt x="11199" y="206443"/>
                  </a:lnTo>
                  <a:lnTo>
                    <a:pt x="1460" y="241474"/>
                  </a:lnTo>
                  <a:lnTo>
                    <a:pt x="0" y="253532"/>
                  </a:lnTo>
                  <a:lnTo>
                    <a:pt x="727" y="255382"/>
                  </a:lnTo>
                  <a:lnTo>
                    <a:pt x="2058" y="256614"/>
                  </a:lnTo>
                  <a:lnTo>
                    <a:pt x="5795" y="257984"/>
                  </a:lnTo>
                  <a:lnTo>
                    <a:pt x="35688" y="259037"/>
                  </a:lnTo>
                  <a:lnTo>
                    <a:pt x="68954" y="250785"/>
                  </a:lnTo>
                  <a:lnTo>
                    <a:pt x="106417" y="238671"/>
                  </a:lnTo>
                  <a:lnTo>
                    <a:pt x="139078" y="228582"/>
                  </a:lnTo>
                  <a:lnTo>
                    <a:pt x="176580" y="221134"/>
                  </a:lnTo>
                  <a:lnTo>
                    <a:pt x="213838" y="208917"/>
                  </a:lnTo>
                  <a:lnTo>
                    <a:pt x="22824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1492"/>
            <p:cNvSpPr/>
            <p:nvPr/>
          </p:nvSpPr>
          <p:spPr>
            <a:xfrm>
              <a:off x="2796540" y="3520440"/>
              <a:ext cx="190501" cy="99061"/>
            </a:xfrm>
            <a:custGeom>
              <a:avLst/>
              <a:gdLst/>
              <a:ahLst/>
              <a:cxnLst/>
              <a:rect l="0" t="0" r="0" b="0"/>
              <a:pathLst>
                <a:path w="190501" h="99061">
                  <a:moveTo>
                    <a:pt x="0" y="99060"/>
                  </a:moveTo>
                  <a:lnTo>
                    <a:pt x="0" y="95014"/>
                  </a:lnTo>
                  <a:lnTo>
                    <a:pt x="4515" y="90770"/>
                  </a:lnTo>
                  <a:lnTo>
                    <a:pt x="40832" y="65856"/>
                  </a:lnTo>
                  <a:lnTo>
                    <a:pt x="68448" y="55731"/>
                  </a:lnTo>
                  <a:lnTo>
                    <a:pt x="101373" y="42383"/>
                  </a:lnTo>
                  <a:lnTo>
                    <a:pt x="138369" y="24960"/>
                  </a:lnTo>
                  <a:lnTo>
                    <a:pt x="175105" y="10436"/>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1493"/>
            <p:cNvSpPr/>
            <p:nvPr/>
          </p:nvSpPr>
          <p:spPr>
            <a:xfrm>
              <a:off x="2880359" y="3421380"/>
              <a:ext cx="182882" cy="60961"/>
            </a:xfrm>
            <a:custGeom>
              <a:avLst/>
              <a:gdLst/>
              <a:ahLst/>
              <a:cxnLst/>
              <a:rect l="0" t="0" r="0" b="0"/>
              <a:pathLst>
                <a:path w="182882" h="60961">
                  <a:moveTo>
                    <a:pt x="0" y="60960"/>
                  </a:moveTo>
                  <a:lnTo>
                    <a:pt x="4045" y="60960"/>
                  </a:lnTo>
                  <a:lnTo>
                    <a:pt x="5237" y="60113"/>
                  </a:lnTo>
                  <a:lnTo>
                    <a:pt x="6032" y="58702"/>
                  </a:lnTo>
                  <a:lnTo>
                    <a:pt x="6561" y="56915"/>
                  </a:lnTo>
                  <a:lnTo>
                    <a:pt x="11666" y="52671"/>
                  </a:lnTo>
                  <a:lnTo>
                    <a:pt x="49002" y="32009"/>
                  </a:lnTo>
                  <a:lnTo>
                    <a:pt x="87009" y="20622"/>
                  </a:lnTo>
                  <a:lnTo>
                    <a:pt x="117033" y="12789"/>
                  </a:lnTo>
                  <a:lnTo>
                    <a:pt x="141761" y="7659"/>
                  </a:lnTo>
                  <a:lnTo>
                    <a:pt x="182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1494"/>
            <p:cNvSpPr/>
            <p:nvPr/>
          </p:nvSpPr>
          <p:spPr>
            <a:xfrm>
              <a:off x="3253740" y="3535680"/>
              <a:ext cx="22816" cy="273792"/>
            </a:xfrm>
            <a:custGeom>
              <a:avLst/>
              <a:gdLst/>
              <a:ahLst/>
              <a:cxnLst/>
              <a:rect l="0" t="0" r="0" b="0"/>
              <a:pathLst>
                <a:path w="22816" h="273792">
                  <a:moveTo>
                    <a:pt x="7619" y="0"/>
                  </a:moveTo>
                  <a:lnTo>
                    <a:pt x="7619" y="4045"/>
                  </a:lnTo>
                  <a:lnTo>
                    <a:pt x="17027" y="38356"/>
                  </a:lnTo>
                  <a:lnTo>
                    <a:pt x="20267" y="50067"/>
                  </a:lnTo>
                  <a:lnTo>
                    <a:pt x="22347" y="85180"/>
                  </a:lnTo>
                  <a:lnTo>
                    <a:pt x="22708" y="114702"/>
                  </a:lnTo>
                  <a:lnTo>
                    <a:pt x="22815" y="147157"/>
                  </a:lnTo>
                  <a:lnTo>
                    <a:pt x="20588" y="181326"/>
                  </a:lnTo>
                  <a:lnTo>
                    <a:pt x="12251" y="219167"/>
                  </a:lnTo>
                  <a:lnTo>
                    <a:pt x="5971" y="254325"/>
                  </a:lnTo>
                  <a:lnTo>
                    <a:pt x="1769" y="265291"/>
                  </a:lnTo>
                  <a:lnTo>
                    <a:pt x="103" y="273791"/>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1495"/>
            <p:cNvSpPr/>
            <p:nvPr/>
          </p:nvSpPr>
          <p:spPr>
            <a:xfrm>
              <a:off x="3268980" y="3482447"/>
              <a:ext cx="268915" cy="175154"/>
            </a:xfrm>
            <a:custGeom>
              <a:avLst/>
              <a:gdLst/>
              <a:ahLst/>
              <a:cxnLst/>
              <a:rect l="0" t="0" r="0" b="0"/>
              <a:pathLst>
                <a:path w="268915" h="175154">
                  <a:moveTo>
                    <a:pt x="0" y="76093"/>
                  </a:moveTo>
                  <a:lnTo>
                    <a:pt x="0" y="58181"/>
                  </a:lnTo>
                  <a:lnTo>
                    <a:pt x="4045" y="46608"/>
                  </a:lnTo>
                  <a:lnTo>
                    <a:pt x="10546" y="39564"/>
                  </a:lnTo>
                  <a:lnTo>
                    <a:pt x="47396" y="16259"/>
                  </a:lnTo>
                  <a:lnTo>
                    <a:pt x="76531" y="4003"/>
                  </a:lnTo>
                  <a:lnTo>
                    <a:pt x="114343" y="434"/>
                  </a:lnTo>
                  <a:lnTo>
                    <a:pt x="145635" y="0"/>
                  </a:lnTo>
                  <a:lnTo>
                    <a:pt x="181292" y="2171"/>
                  </a:lnTo>
                  <a:lnTo>
                    <a:pt x="213046" y="10503"/>
                  </a:lnTo>
                  <a:lnTo>
                    <a:pt x="232082" y="21851"/>
                  </a:lnTo>
                  <a:lnTo>
                    <a:pt x="252837" y="46093"/>
                  </a:lnTo>
                  <a:lnTo>
                    <a:pt x="268752" y="77327"/>
                  </a:lnTo>
                  <a:lnTo>
                    <a:pt x="268914" y="83688"/>
                  </a:lnTo>
                  <a:lnTo>
                    <a:pt x="256664" y="115360"/>
                  </a:lnTo>
                  <a:lnTo>
                    <a:pt x="244911" y="133354"/>
                  </a:lnTo>
                  <a:lnTo>
                    <a:pt x="231052" y="141899"/>
                  </a:lnTo>
                  <a:lnTo>
                    <a:pt x="208724" y="153729"/>
                  </a:lnTo>
                  <a:lnTo>
                    <a:pt x="189126" y="165700"/>
                  </a:lnTo>
                  <a:lnTo>
                    <a:pt x="169490" y="172352"/>
                  </a:lnTo>
                  <a:lnTo>
                    <a:pt x="132188" y="174989"/>
                  </a:lnTo>
                  <a:lnTo>
                    <a:pt x="106679" y="1751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1496"/>
            <p:cNvSpPr/>
            <p:nvPr/>
          </p:nvSpPr>
          <p:spPr>
            <a:xfrm>
              <a:off x="3672840" y="3520440"/>
              <a:ext cx="7620" cy="129541"/>
            </a:xfrm>
            <a:custGeom>
              <a:avLst/>
              <a:gdLst/>
              <a:ahLst/>
              <a:cxnLst/>
              <a:rect l="0" t="0" r="0" b="0"/>
              <a:pathLst>
                <a:path w="7620" h="129541">
                  <a:moveTo>
                    <a:pt x="7619" y="0"/>
                  </a:moveTo>
                  <a:lnTo>
                    <a:pt x="7619" y="37238"/>
                  </a:lnTo>
                  <a:lnTo>
                    <a:pt x="7619" y="69469"/>
                  </a:lnTo>
                  <a:lnTo>
                    <a:pt x="7619" y="102752"/>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1497"/>
            <p:cNvSpPr/>
            <p:nvPr/>
          </p:nvSpPr>
          <p:spPr>
            <a:xfrm>
              <a:off x="3741419" y="3421380"/>
              <a:ext cx="15241" cy="7621"/>
            </a:xfrm>
            <a:custGeom>
              <a:avLst/>
              <a:gdLst/>
              <a:ahLst/>
              <a:cxnLst/>
              <a:rect l="0" t="0" r="0" b="0"/>
              <a:pathLst>
                <a:path w="15241" h="7621">
                  <a:moveTo>
                    <a:pt x="0" y="7620"/>
                  </a:moveTo>
                  <a:lnTo>
                    <a:pt x="152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1498"/>
            <p:cNvSpPr/>
            <p:nvPr/>
          </p:nvSpPr>
          <p:spPr>
            <a:xfrm>
              <a:off x="3825240" y="3528059"/>
              <a:ext cx="45720" cy="426075"/>
            </a:xfrm>
            <a:custGeom>
              <a:avLst/>
              <a:gdLst/>
              <a:ahLst/>
              <a:cxnLst/>
              <a:rect l="0" t="0" r="0" b="0"/>
              <a:pathLst>
                <a:path w="45720" h="426075">
                  <a:moveTo>
                    <a:pt x="45719" y="0"/>
                  </a:moveTo>
                  <a:lnTo>
                    <a:pt x="45719" y="33422"/>
                  </a:lnTo>
                  <a:lnTo>
                    <a:pt x="45719" y="60892"/>
                  </a:lnTo>
                  <a:lnTo>
                    <a:pt x="45719" y="95465"/>
                  </a:lnTo>
                  <a:lnTo>
                    <a:pt x="45719" y="133367"/>
                  </a:lnTo>
                  <a:lnTo>
                    <a:pt x="45719" y="161721"/>
                  </a:lnTo>
                  <a:lnTo>
                    <a:pt x="43462" y="193514"/>
                  </a:lnTo>
                  <a:lnTo>
                    <a:pt x="39636" y="226553"/>
                  </a:lnTo>
                  <a:lnTo>
                    <a:pt x="35114" y="258171"/>
                  </a:lnTo>
                  <a:lnTo>
                    <a:pt x="30282" y="291414"/>
                  </a:lnTo>
                  <a:lnTo>
                    <a:pt x="25311" y="324251"/>
                  </a:lnTo>
                  <a:lnTo>
                    <a:pt x="20280" y="352956"/>
                  </a:lnTo>
                  <a:lnTo>
                    <a:pt x="12688" y="384826"/>
                  </a:lnTo>
                  <a:lnTo>
                    <a:pt x="1002" y="421811"/>
                  </a:lnTo>
                  <a:lnTo>
                    <a:pt x="131" y="426074"/>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1499"/>
            <p:cNvSpPr/>
            <p:nvPr/>
          </p:nvSpPr>
          <p:spPr>
            <a:xfrm>
              <a:off x="3806268" y="3452317"/>
              <a:ext cx="254168" cy="197207"/>
            </a:xfrm>
            <a:custGeom>
              <a:avLst/>
              <a:gdLst/>
              <a:ahLst/>
              <a:cxnLst/>
              <a:rect l="0" t="0" r="0" b="0"/>
              <a:pathLst>
                <a:path w="254168" h="197207">
                  <a:moveTo>
                    <a:pt x="11351" y="121463"/>
                  </a:moveTo>
                  <a:lnTo>
                    <a:pt x="7306" y="117417"/>
                  </a:lnTo>
                  <a:lnTo>
                    <a:pt x="5321" y="110916"/>
                  </a:lnTo>
                  <a:lnTo>
                    <a:pt x="1944" y="97736"/>
                  </a:lnTo>
                  <a:lnTo>
                    <a:pt x="0" y="92944"/>
                  </a:lnTo>
                  <a:lnTo>
                    <a:pt x="98" y="83105"/>
                  </a:lnTo>
                  <a:lnTo>
                    <a:pt x="7059" y="62992"/>
                  </a:lnTo>
                  <a:lnTo>
                    <a:pt x="32187" y="32558"/>
                  </a:lnTo>
                  <a:lnTo>
                    <a:pt x="51109" y="21367"/>
                  </a:lnTo>
                  <a:lnTo>
                    <a:pt x="85496" y="10000"/>
                  </a:lnTo>
                  <a:lnTo>
                    <a:pt x="119883" y="1859"/>
                  </a:lnTo>
                  <a:lnTo>
                    <a:pt x="154992" y="0"/>
                  </a:lnTo>
                  <a:lnTo>
                    <a:pt x="178654" y="3723"/>
                  </a:lnTo>
                  <a:lnTo>
                    <a:pt x="209405" y="18650"/>
                  </a:lnTo>
                  <a:lnTo>
                    <a:pt x="243518" y="42897"/>
                  </a:lnTo>
                  <a:lnTo>
                    <a:pt x="250003" y="57476"/>
                  </a:lnTo>
                  <a:lnTo>
                    <a:pt x="254167" y="90384"/>
                  </a:lnTo>
                  <a:lnTo>
                    <a:pt x="250843" y="113666"/>
                  </a:lnTo>
                  <a:lnTo>
                    <a:pt x="240450" y="136650"/>
                  </a:lnTo>
                  <a:lnTo>
                    <a:pt x="226909" y="147404"/>
                  </a:lnTo>
                  <a:lnTo>
                    <a:pt x="190620" y="165251"/>
                  </a:lnTo>
                  <a:lnTo>
                    <a:pt x="160894" y="176018"/>
                  </a:lnTo>
                  <a:lnTo>
                    <a:pt x="130637" y="184570"/>
                  </a:lnTo>
                  <a:lnTo>
                    <a:pt x="96156" y="194198"/>
                  </a:lnTo>
                  <a:lnTo>
                    <a:pt x="61246" y="197206"/>
                  </a:lnTo>
                  <a:lnTo>
                    <a:pt x="44856" y="193482"/>
                  </a:lnTo>
                  <a:lnTo>
                    <a:pt x="41308" y="191489"/>
                  </a:lnTo>
                  <a:lnTo>
                    <a:pt x="38943" y="189313"/>
                  </a:lnTo>
                  <a:lnTo>
                    <a:pt x="34212" y="1824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1500"/>
            <p:cNvSpPr/>
            <p:nvPr/>
          </p:nvSpPr>
          <p:spPr>
            <a:xfrm>
              <a:off x="9288780" y="3360447"/>
              <a:ext cx="220981" cy="266673"/>
            </a:xfrm>
            <a:custGeom>
              <a:avLst/>
              <a:gdLst/>
              <a:ahLst/>
              <a:cxnLst/>
              <a:rect l="0" t="0" r="0" b="0"/>
              <a:pathLst>
                <a:path w="220981" h="266673">
                  <a:moveTo>
                    <a:pt x="220980" y="7593"/>
                  </a:moveTo>
                  <a:lnTo>
                    <a:pt x="220980" y="1032"/>
                  </a:lnTo>
                  <a:lnTo>
                    <a:pt x="220133" y="679"/>
                  </a:lnTo>
                  <a:lnTo>
                    <a:pt x="213674" y="0"/>
                  </a:lnTo>
                  <a:lnTo>
                    <a:pt x="209407" y="4026"/>
                  </a:lnTo>
                  <a:lnTo>
                    <a:pt x="186873" y="39462"/>
                  </a:lnTo>
                  <a:lnTo>
                    <a:pt x="165167" y="71085"/>
                  </a:lnTo>
                  <a:lnTo>
                    <a:pt x="141789" y="102040"/>
                  </a:lnTo>
                  <a:lnTo>
                    <a:pt x="113413" y="138024"/>
                  </a:lnTo>
                  <a:lnTo>
                    <a:pt x="81299" y="175496"/>
                  </a:lnTo>
                  <a:lnTo>
                    <a:pt x="47231" y="211153"/>
                  </a:lnTo>
                  <a:lnTo>
                    <a:pt x="20203" y="240909"/>
                  </a:lnTo>
                  <a:lnTo>
                    <a:pt x="0" y="2666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1501"/>
            <p:cNvSpPr/>
            <p:nvPr/>
          </p:nvSpPr>
          <p:spPr>
            <a:xfrm>
              <a:off x="9311639" y="3375659"/>
              <a:ext cx="121922" cy="114301"/>
            </a:xfrm>
            <a:custGeom>
              <a:avLst/>
              <a:gdLst/>
              <a:ahLst/>
              <a:cxnLst/>
              <a:rect l="0" t="0" r="0" b="0"/>
              <a:pathLst>
                <a:path w="121922" h="114301">
                  <a:moveTo>
                    <a:pt x="0" y="0"/>
                  </a:moveTo>
                  <a:lnTo>
                    <a:pt x="0" y="17913"/>
                  </a:lnTo>
                  <a:lnTo>
                    <a:pt x="4046" y="29485"/>
                  </a:lnTo>
                  <a:lnTo>
                    <a:pt x="40052" y="67140"/>
                  </a:lnTo>
                  <a:lnTo>
                    <a:pt x="56768" y="85731"/>
                  </a:lnTo>
                  <a:lnTo>
                    <a:pt x="89994" y="109097"/>
                  </a:lnTo>
                  <a:lnTo>
                    <a:pt x="104465" y="112759"/>
                  </a:lnTo>
                  <a:lnTo>
                    <a:pt x="12192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1502"/>
            <p:cNvSpPr/>
            <p:nvPr/>
          </p:nvSpPr>
          <p:spPr>
            <a:xfrm>
              <a:off x="9083039" y="3352941"/>
              <a:ext cx="193588" cy="166921"/>
            </a:xfrm>
            <a:custGeom>
              <a:avLst/>
              <a:gdLst/>
              <a:ahLst/>
              <a:cxnLst/>
              <a:rect l="0" t="0" r="0" b="0"/>
              <a:pathLst>
                <a:path w="193588" h="166921">
                  <a:moveTo>
                    <a:pt x="15241" y="76059"/>
                  </a:moveTo>
                  <a:lnTo>
                    <a:pt x="16087" y="42855"/>
                  </a:lnTo>
                  <a:lnTo>
                    <a:pt x="25846" y="24064"/>
                  </a:lnTo>
                  <a:lnTo>
                    <a:pt x="32936" y="16825"/>
                  </a:lnTo>
                  <a:lnTo>
                    <a:pt x="51285" y="5280"/>
                  </a:lnTo>
                  <a:lnTo>
                    <a:pt x="66185" y="1465"/>
                  </a:lnTo>
                  <a:lnTo>
                    <a:pt x="103094" y="0"/>
                  </a:lnTo>
                  <a:lnTo>
                    <a:pt x="129490" y="5970"/>
                  </a:lnTo>
                  <a:lnTo>
                    <a:pt x="161486" y="20269"/>
                  </a:lnTo>
                  <a:lnTo>
                    <a:pt x="168574" y="25299"/>
                  </a:lnTo>
                  <a:lnTo>
                    <a:pt x="180024" y="41510"/>
                  </a:lnTo>
                  <a:lnTo>
                    <a:pt x="192998" y="70077"/>
                  </a:lnTo>
                  <a:lnTo>
                    <a:pt x="193587" y="82149"/>
                  </a:lnTo>
                  <a:lnTo>
                    <a:pt x="192558" y="87739"/>
                  </a:lnTo>
                  <a:lnTo>
                    <a:pt x="186899" y="98465"/>
                  </a:lnTo>
                  <a:lnTo>
                    <a:pt x="169469" y="119149"/>
                  </a:lnTo>
                  <a:lnTo>
                    <a:pt x="138399" y="139541"/>
                  </a:lnTo>
                  <a:lnTo>
                    <a:pt x="106925" y="157617"/>
                  </a:lnTo>
                  <a:lnTo>
                    <a:pt x="83893" y="164571"/>
                  </a:lnTo>
                  <a:lnTo>
                    <a:pt x="49309" y="166920"/>
                  </a:lnTo>
                  <a:lnTo>
                    <a:pt x="14966" y="160887"/>
                  </a:lnTo>
                  <a:lnTo>
                    <a:pt x="8627" y="158069"/>
                  </a:lnTo>
                  <a:lnTo>
                    <a:pt x="0" y="152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1503"/>
            <p:cNvSpPr/>
            <p:nvPr/>
          </p:nvSpPr>
          <p:spPr>
            <a:xfrm>
              <a:off x="9037319" y="3398519"/>
              <a:ext cx="91442" cy="278082"/>
            </a:xfrm>
            <a:custGeom>
              <a:avLst/>
              <a:gdLst/>
              <a:ahLst/>
              <a:cxnLst/>
              <a:rect l="0" t="0" r="0" b="0"/>
              <a:pathLst>
                <a:path w="91442" h="278082">
                  <a:moveTo>
                    <a:pt x="91441" y="0"/>
                  </a:moveTo>
                  <a:lnTo>
                    <a:pt x="90594" y="32575"/>
                  </a:lnTo>
                  <a:lnTo>
                    <a:pt x="80834" y="68856"/>
                  </a:lnTo>
                  <a:lnTo>
                    <a:pt x="77574" y="99613"/>
                  </a:lnTo>
                  <a:lnTo>
                    <a:pt x="68517" y="131491"/>
                  </a:lnTo>
                  <a:lnTo>
                    <a:pt x="59155" y="166431"/>
                  </a:lnTo>
                  <a:lnTo>
                    <a:pt x="46973" y="199550"/>
                  </a:lnTo>
                  <a:lnTo>
                    <a:pt x="28533" y="234151"/>
                  </a:lnTo>
                  <a:lnTo>
                    <a:pt x="9248" y="271130"/>
                  </a:lnTo>
                  <a:lnTo>
                    <a:pt x="4057" y="277420"/>
                  </a:lnTo>
                  <a:lnTo>
                    <a:pt x="2705" y="278081"/>
                  </a:lnTo>
                  <a:lnTo>
                    <a:pt x="1804" y="277674"/>
                  </a:lnTo>
                  <a:lnTo>
                    <a:pt x="0"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1504"/>
            <p:cNvSpPr/>
            <p:nvPr/>
          </p:nvSpPr>
          <p:spPr>
            <a:xfrm>
              <a:off x="8897249" y="3368040"/>
              <a:ext cx="150733" cy="167411"/>
            </a:xfrm>
            <a:custGeom>
              <a:avLst/>
              <a:gdLst/>
              <a:ahLst/>
              <a:cxnLst/>
              <a:rect l="0" t="0" r="0" b="0"/>
              <a:pathLst>
                <a:path w="150733" h="167411">
                  <a:moveTo>
                    <a:pt x="86731" y="22860"/>
                  </a:moveTo>
                  <a:lnTo>
                    <a:pt x="82685" y="18814"/>
                  </a:lnTo>
                  <a:lnTo>
                    <a:pt x="78441" y="16828"/>
                  </a:lnTo>
                  <a:lnTo>
                    <a:pt x="72863" y="15553"/>
                  </a:lnTo>
                  <a:lnTo>
                    <a:pt x="67852" y="19378"/>
                  </a:lnTo>
                  <a:lnTo>
                    <a:pt x="35456" y="55332"/>
                  </a:lnTo>
                  <a:lnTo>
                    <a:pt x="12726" y="91702"/>
                  </a:lnTo>
                  <a:lnTo>
                    <a:pt x="804" y="117926"/>
                  </a:lnTo>
                  <a:lnTo>
                    <a:pt x="0" y="131151"/>
                  </a:lnTo>
                  <a:lnTo>
                    <a:pt x="2336" y="152248"/>
                  </a:lnTo>
                  <a:lnTo>
                    <a:pt x="4220" y="155685"/>
                  </a:lnTo>
                  <a:lnTo>
                    <a:pt x="10831" y="161762"/>
                  </a:lnTo>
                  <a:lnTo>
                    <a:pt x="21670" y="165027"/>
                  </a:lnTo>
                  <a:lnTo>
                    <a:pt x="58148" y="167410"/>
                  </a:lnTo>
                  <a:lnTo>
                    <a:pt x="79673" y="165314"/>
                  </a:lnTo>
                  <a:lnTo>
                    <a:pt x="93754" y="160679"/>
                  </a:lnTo>
                  <a:lnTo>
                    <a:pt x="121878" y="139118"/>
                  </a:lnTo>
                  <a:lnTo>
                    <a:pt x="133363" y="120242"/>
                  </a:lnTo>
                  <a:lnTo>
                    <a:pt x="147476" y="85856"/>
                  </a:lnTo>
                  <a:lnTo>
                    <a:pt x="150088" y="80097"/>
                  </a:lnTo>
                  <a:lnTo>
                    <a:pt x="150732" y="69183"/>
                  </a:lnTo>
                  <a:lnTo>
                    <a:pt x="148291" y="48378"/>
                  </a:lnTo>
                  <a:lnTo>
                    <a:pt x="146398" y="44105"/>
                  </a:lnTo>
                  <a:lnTo>
                    <a:pt x="126968" y="21314"/>
                  </a:lnTo>
                  <a:lnTo>
                    <a:pt x="89393" y="1443"/>
                  </a:lnTo>
                  <a:lnTo>
                    <a:pt x="867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1505"/>
            <p:cNvSpPr/>
            <p:nvPr/>
          </p:nvSpPr>
          <p:spPr>
            <a:xfrm>
              <a:off x="8363887" y="3377308"/>
              <a:ext cx="490553" cy="176503"/>
            </a:xfrm>
            <a:custGeom>
              <a:avLst/>
              <a:gdLst/>
              <a:ahLst/>
              <a:cxnLst/>
              <a:rect l="0" t="0" r="0" b="0"/>
              <a:pathLst>
                <a:path w="490553" h="176503">
                  <a:moveTo>
                    <a:pt x="117173" y="59311"/>
                  </a:moveTo>
                  <a:lnTo>
                    <a:pt x="117173" y="55266"/>
                  </a:lnTo>
                  <a:lnTo>
                    <a:pt x="114914" y="51023"/>
                  </a:lnTo>
                  <a:lnTo>
                    <a:pt x="105022" y="38903"/>
                  </a:lnTo>
                  <a:lnTo>
                    <a:pt x="103306" y="33872"/>
                  </a:lnTo>
                  <a:lnTo>
                    <a:pt x="102001" y="32192"/>
                  </a:lnTo>
                  <a:lnTo>
                    <a:pt x="98294" y="30325"/>
                  </a:lnTo>
                  <a:lnTo>
                    <a:pt x="96120" y="30674"/>
                  </a:lnTo>
                  <a:lnTo>
                    <a:pt x="75966" y="39569"/>
                  </a:lnTo>
                  <a:lnTo>
                    <a:pt x="71922" y="42763"/>
                  </a:lnTo>
                  <a:lnTo>
                    <a:pt x="51529" y="69803"/>
                  </a:lnTo>
                  <a:lnTo>
                    <a:pt x="21541" y="98960"/>
                  </a:lnTo>
                  <a:lnTo>
                    <a:pt x="3659" y="133458"/>
                  </a:lnTo>
                  <a:lnTo>
                    <a:pt x="856" y="139222"/>
                  </a:lnTo>
                  <a:lnTo>
                    <a:pt x="0" y="150143"/>
                  </a:lnTo>
                  <a:lnTo>
                    <a:pt x="2443" y="159795"/>
                  </a:lnTo>
                  <a:lnTo>
                    <a:pt x="6350" y="166906"/>
                  </a:lnTo>
                  <a:lnTo>
                    <a:pt x="15426" y="172890"/>
                  </a:lnTo>
                  <a:lnTo>
                    <a:pt x="21401" y="175670"/>
                  </a:lnTo>
                  <a:lnTo>
                    <a:pt x="32557" y="176502"/>
                  </a:lnTo>
                  <a:lnTo>
                    <a:pt x="64731" y="167908"/>
                  </a:lnTo>
                  <a:lnTo>
                    <a:pt x="102051" y="151704"/>
                  </a:lnTo>
                  <a:lnTo>
                    <a:pt x="131589" y="131811"/>
                  </a:lnTo>
                  <a:lnTo>
                    <a:pt x="164290" y="95550"/>
                  </a:lnTo>
                  <a:lnTo>
                    <a:pt x="171416" y="85013"/>
                  </a:lnTo>
                  <a:lnTo>
                    <a:pt x="172808" y="80679"/>
                  </a:lnTo>
                  <a:lnTo>
                    <a:pt x="172890" y="76943"/>
                  </a:lnTo>
                  <a:lnTo>
                    <a:pt x="172097" y="73606"/>
                  </a:lnTo>
                  <a:lnTo>
                    <a:pt x="172416" y="71381"/>
                  </a:lnTo>
                  <a:lnTo>
                    <a:pt x="173475" y="69898"/>
                  </a:lnTo>
                  <a:lnTo>
                    <a:pt x="175027" y="68909"/>
                  </a:lnTo>
                  <a:lnTo>
                    <a:pt x="175216" y="67403"/>
                  </a:lnTo>
                  <a:lnTo>
                    <a:pt x="173167" y="63472"/>
                  </a:lnTo>
                  <a:lnTo>
                    <a:pt x="172282" y="62932"/>
                  </a:lnTo>
                  <a:lnTo>
                    <a:pt x="171692" y="63418"/>
                  </a:lnTo>
                  <a:lnTo>
                    <a:pt x="170746" y="66238"/>
                  </a:lnTo>
                  <a:lnTo>
                    <a:pt x="159927" y="81521"/>
                  </a:lnTo>
                  <a:lnTo>
                    <a:pt x="159222" y="85972"/>
                  </a:lnTo>
                  <a:lnTo>
                    <a:pt x="164861" y="120345"/>
                  </a:lnTo>
                  <a:lnTo>
                    <a:pt x="166745" y="125401"/>
                  </a:lnTo>
                  <a:lnTo>
                    <a:pt x="173353" y="133276"/>
                  </a:lnTo>
                  <a:lnTo>
                    <a:pt x="196286" y="152307"/>
                  </a:lnTo>
                  <a:lnTo>
                    <a:pt x="206239" y="155677"/>
                  </a:lnTo>
                  <a:lnTo>
                    <a:pt x="225407" y="157573"/>
                  </a:lnTo>
                  <a:lnTo>
                    <a:pt x="263148" y="147695"/>
                  </a:lnTo>
                  <a:lnTo>
                    <a:pt x="286585" y="137103"/>
                  </a:lnTo>
                  <a:lnTo>
                    <a:pt x="301518" y="124318"/>
                  </a:lnTo>
                  <a:lnTo>
                    <a:pt x="325292" y="88697"/>
                  </a:lnTo>
                  <a:lnTo>
                    <a:pt x="335361" y="61353"/>
                  </a:lnTo>
                  <a:lnTo>
                    <a:pt x="344958" y="24835"/>
                  </a:lnTo>
                  <a:lnTo>
                    <a:pt x="345665" y="15239"/>
                  </a:lnTo>
                  <a:lnTo>
                    <a:pt x="345772" y="49649"/>
                  </a:lnTo>
                  <a:lnTo>
                    <a:pt x="345773" y="82906"/>
                  </a:lnTo>
                  <a:lnTo>
                    <a:pt x="343514" y="105249"/>
                  </a:lnTo>
                  <a:lnTo>
                    <a:pt x="336366" y="142482"/>
                  </a:lnTo>
                  <a:lnTo>
                    <a:pt x="330562" y="158290"/>
                  </a:lnTo>
                  <a:lnTo>
                    <a:pt x="331381" y="136762"/>
                  </a:lnTo>
                  <a:lnTo>
                    <a:pt x="341139" y="104193"/>
                  </a:lnTo>
                  <a:lnTo>
                    <a:pt x="353452" y="66821"/>
                  </a:lnTo>
                  <a:lnTo>
                    <a:pt x="359345" y="52489"/>
                  </a:lnTo>
                  <a:lnTo>
                    <a:pt x="381782" y="24191"/>
                  </a:lnTo>
                  <a:lnTo>
                    <a:pt x="411852" y="3916"/>
                  </a:lnTo>
                  <a:lnTo>
                    <a:pt x="427064" y="0"/>
                  </a:lnTo>
                  <a:lnTo>
                    <a:pt x="434960" y="1342"/>
                  </a:lnTo>
                  <a:lnTo>
                    <a:pt x="444165" y="6858"/>
                  </a:lnTo>
                  <a:lnTo>
                    <a:pt x="449616" y="12292"/>
                  </a:lnTo>
                  <a:lnTo>
                    <a:pt x="470221" y="49299"/>
                  </a:lnTo>
                  <a:lnTo>
                    <a:pt x="474306" y="75584"/>
                  </a:lnTo>
                  <a:lnTo>
                    <a:pt x="474168" y="96871"/>
                  </a:lnTo>
                  <a:lnTo>
                    <a:pt x="468712" y="120900"/>
                  </a:lnTo>
                  <a:lnTo>
                    <a:pt x="472040" y="133911"/>
                  </a:lnTo>
                  <a:lnTo>
                    <a:pt x="473978" y="136984"/>
                  </a:lnTo>
                  <a:lnTo>
                    <a:pt x="478388" y="140399"/>
                  </a:lnTo>
                  <a:lnTo>
                    <a:pt x="490552" y="1431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1506"/>
            <p:cNvSpPr/>
            <p:nvPr/>
          </p:nvSpPr>
          <p:spPr>
            <a:xfrm>
              <a:off x="5356621" y="3402436"/>
              <a:ext cx="198053" cy="239781"/>
            </a:xfrm>
            <a:custGeom>
              <a:avLst/>
              <a:gdLst/>
              <a:ahLst/>
              <a:cxnLst/>
              <a:rect l="0" t="0" r="0" b="0"/>
              <a:pathLst>
                <a:path w="198053" h="239781">
                  <a:moveTo>
                    <a:pt x="106918" y="18944"/>
                  </a:moveTo>
                  <a:lnTo>
                    <a:pt x="106918" y="12383"/>
                  </a:lnTo>
                  <a:lnTo>
                    <a:pt x="102873" y="7592"/>
                  </a:lnTo>
                  <a:lnTo>
                    <a:pt x="96372" y="5431"/>
                  </a:lnTo>
                  <a:lnTo>
                    <a:pt x="83192" y="1958"/>
                  </a:lnTo>
                  <a:lnTo>
                    <a:pt x="78401" y="0"/>
                  </a:lnTo>
                  <a:lnTo>
                    <a:pt x="68562" y="82"/>
                  </a:lnTo>
                  <a:lnTo>
                    <a:pt x="37302" y="4073"/>
                  </a:lnTo>
                  <a:lnTo>
                    <a:pt x="4147" y="14247"/>
                  </a:lnTo>
                  <a:lnTo>
                    <a:pt x="1151" y="16659"/>
                  </a:lnTo>
                  <a:lnTo>
                    <a:pt x="0" y="19114"/>
                  </a:lnTo>
                  <a:lnTo>
                    <a:pt x="224" y="40779"/>
                  </a:lnTo>
                  <a:lnTo>
                    <a:pt x="1922" y="44507"/>
                  </a:lnTo>
                  <a:lnTo>
                    <a:pt x="8325" y="50907"/>
                  </a:lnTo>
                  <a:lnTo>
                    <a:pt x="40108" y="71156"/>
                  </a:lnTo>
                  <a:lnTo>
                    <a:pt x="70015" y="85106"/>
                  </a:lnTo>
                  <a:lnTo>
                    <a:pt x="107657" y="103289"/>
                  </a:lnTo>
                  <a:lnTo>
                    <a:pt x="143659" y="123187"/>
                  </a:lnTo>
                  <a:lnTo>
                    <a:pt x="180682" y="148497"/>
                  </a:lnTo>
                  <a:lnTo>
                    <a:pt x="190502" y="158650"/>
                  </a:lnTo>
                  <a:lnTo>
                    <a:pt x="194867" y="168806"/>
                  </a:lnTo>
                  <a:lnTo>
                    <a:pt x="198052" y="199284"/>
                  </a:lnTo>
                  <a:lnTo>
                    <a:pt x="193706" y="209444"/>
                  </a:lnTo>
                  <a:lnTo>
                    <a:pt x="186131" y="218757"/>
                  </a:lnTo>
                  <a:lnTo>
                    <a:pt x="177120" y="225718"/>
                  </a:lnTo>
                  <a:lnTo>
                    <a:pt x="146216" y="236240"/>
                  </a:lnTo>
                  <a:lnTo>
                    <a:pt x="112518" y="239196"/>
                  </a:lnTo>
                  <a:lnTo>
                    <a:pt x="77544" y="239780"/>
                  </a:lnTo>
                  <a:lnTo>
                    <a:pt x="47024" y="239049"/>
                  </a:lnTo>
                  <a:lnTo>
                    <a:pt x="19339" y="232161"/>
                  </a:lnTo>
                  <a:lnTo>
                    <a:pt x="7859" y="2246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1507"/>
            <p:cNvSpPr/>
            <p:nvPr/>
          </p:nvSpPr>
          <p:spPr>
            <a:xfrm>
              <a:off x="4983480" y="3406280"/>
              <a:ext cx="207759" cy="228461"/>
            </a:xfrm>
            <a:custGeom>
              <a:avLst/>
              <a:gdLst/>
              <a:ahLst/>
              <a:cxnLst/>
              <a:rect l="0" t="0" r="0" b="0"/>
              <a:pathLst>
                <a:path w="207759" h="228461">
                  <a:moveTo>
                    <a:pt x="0" y="68439"/>
                  </a:moveTo>
                  <a:lnTo>
                    <a:pt x="0" y="72485"/>
                  </a:lnTo>
                  <a:lnTo>
                    <a:pt x="846" y="73676"/>
                  </a:lnTo>
                  <a:lnTo>
                    <a:pt x="2257" y="74471"/>
                  </a:lnTo>
                  <a:lnTo>
                    <a:pt x="4045" y="75000"/>
                  </a:lnTo>
                  <a:lnTo>
                    <a:pt x="10605" y="79791"/>
                  </a:lnTo>
                  <a:lnTo>
                    <a:pt x="26002" y="82527"/>
                  </a:lnTo>
                  <a:lnTo>
                    <a:pt x="53960" y="82605"/>
                  </a:lnTo>
                  <a:lnTo>
                    <a:pt x="86200" y="77604"/>
                  </a:lnTo>
                  <a:lnTo>
                    <a:pt x="104351" y="75052"/>
                  </a:lnTo>
                  <a:lnTo>
                    <a:pt x="138957" y="61875"/>
                  </a:lnTo>
                  <a:lnTo>
                    <a:pt x="174109" y="50868"/>
                  </a:lnTo>
                  <a:lnTo>
                    <a:pt x="202661" y="37987"/>
                  </a:lnTo>
                  <a:lnTo>
                    <a:pt x="206227" y="35438"/>
                  </a:lnTo>
                  <a:lnTo>
                    <a:pt x="207758" y="32045"/>
                  </a:lnTo>
                  <a:lnTo>
                    <a:pt x="206172" y="13620"/>
                  </a:lnTo>
                  <a:lnTo>
                    <a:pt x="203674" y="7951"/>
                  </a:lnTo>
                  <a:lnTo>
                    <a:pt x="201823" y="5254"/>
                  </a:lnTo>
                  <a:lnTo>
                    <a:pt x="197508" y="2257"/>
                  </a:lnTo>
                  <a:lnTo>
                    <a:pt x="190318" y="570"/>
                  </a:lnTo>
                  <a:lnTo>
                    <a:pt x="172213" y="0"/>
                  </a:lnTo>
                  <a:lnTo>
                    <a:pt x="160923" y="4438"/>
                  </a:lnTo>
                  <a:lnTo>
                    <a:pt x="127361" y="32999"/>
                  </a:lnTo>
                  <a:lnTo>
                    <a:pt x="96390" y="69636"/>
                  </a:lnTo>
                  <a:lnTo>
                    <a:pt x="72568" y="105020"/>
                  </a:lnTo>
                  <a:lnTo>
                    <a:pt x="59207" y="140764"/>
                  </a:lnTo>
                  <a:lnTo>
                    <a:pt x="55078" y="166351"/>
                  </a:lnTo>
                  <a:lnTo>
                    <a:pt x="57899" y="185974"/>
                  </a:lnTo>
                  <a:lnTo>
                    <a:pt x="68143" y="202512"/>
                  </a:lnTo>
                  <a:lnTo>
                    <a:pt x="79393" y="210719"/>
                  </a:lnTo>
                  <a:lnTo>
                    <a:pt x="111356" y="222886"/>
                  </a:lnTo>
                  <a:lnTo>
                    <a:pt x="149155" y="227971"/>
                  </a:lnTo>
                  <a:lnTo>
                    <a:pt x="160020" y="228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1508"/>
            <p:cNvSpPr/>
            <p:nvPr/>
          </p:nvSpPr>
          <p:spPr>
            <a:xfrm>
              <a:off x="4770119" y="3451859"/>
              <a:ext cx="129542" cy="22861"/>
            </a:xfrm>
            <a:custGeom>
              <a:avLst/>
              <a:gdLst/>
              <a:ahLst/>
              <a:cxnLst/>
              <a:rect l="0" t="0" r="0" b="0"/>
              <a:pathLst>
                <a:path w="129542" h="22861">
                  <a:moveTo>
                    <a:pt x="0" y="22860"/>
                  </a:moveTo>
                  <a:lnTo>
                    <a:pt x="10607" y="22860"/>
                  </a:lnTo>
                  <a:lnTo>
                    <a:pt x="47894" y="15100"/>
                  </a:lnTo>
                  <a:lnTo>
                    <a:pt x="84752" y="7091"/>
                  </a:lnTo>
                  <a:lnTo>
                    <a:pt x="120883" y="934"/>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1509"/>
            <p:cNvSpPr/>
            <p:nvPr/>
          </p:nvSpPr>
          <p:spPr>
            <a:xfrm>
              <a:off x="4785359" y="3276600"/>
              <a:ext cx="76201" cy="350520"/>
            </a:xfrm>
            <a:custGeom>
              <a:avLst/>
              <a:gdLst/>
              <a:ahLst/>
              <a:cxnLst/>
              <a:rect l="0" t="0" r="0" b="0"/>
              <a:pathLst>
                <a:path w="76201" h="350520">
                  <a:moveTo>
                    <a:pt x="76200" y="0"/>
                  </a:moveTo>
                  <a:lnTo>
                    <a:pt x="72155" y="0"/>
                  </a:lnTo>
                  <a:lnTo>
                    <a:pt x="70964" y="846"/>
                  </a:lnTo>
                  <a:lnTo>
                    <a:pt x="70169" y="2257"/>
                  </a:lnTo>
                  <a:lnTo>
                    <a:pt x="69052" y="10546"/>
                  </a:lnTo>
                  <a:lnTo>
                    <a:pt x="66462" y="25985"/>
                  </a:lnTo>
                  <a:lnTo>
                    <a:pt x="62047" y="58002"/>
                  </a:lnTo>
                  <a:lnTo>
                    <a:pt x="53192" y="91033"/>
                  </a:lnTo>
                  <a:lnTo>
                    <a:pt x="46784" y="117506"/>
                  </a:lnTo>
                  <a:lnTo>
                    <a:pt x="41113" y="146205"/>
                  </a:lnTo>
                  <a:lnTo>
                    <a:pt x="35771" y="175893"/>
                  </a:lnTo>
                  <a:lnTo>
                    <a:pt x="28316" y="203763"/>
                  </a:lnTo>
                  <a:lnTo>
                    <a:pt x="20205" y="230261"/>
                  </a:lnTo>
                  <a:lnTo>
                    <a:pt x="10879" y="268133"/>
                  </a:lnTo>
                  <a:lnTo>
                    <a:pt x="3600" y="299485"/>
                  </a:lnTo>
                  <a:lnTo>
                    <a:pt x="317" y="336283"/>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1510"/>
            <p:cNvSpPr/>
            <p:nvPr/>
          </p:nvSpPr>
          <p:spPr>
            <a:xfrm>
              <a:off x="4533900" y="3352800"/>
              <a:ext cx="83820" cy="419101"/>
            </a:xfrm>
            <a:custGeom>
              <a:avLst/>
              <a:gdLst/>
              <a:ahLst/>
              <a:cxnLst/>
              <a:rect l="0" t="0" r="0" b="0"/>
              <a:pathLst>
                <a:path w="83820" h="419101">
                  <a:moveTo>
                    <a:pt x="83819" y="0"/>
                  </a:moveTo>
                  <a:lnTo>
                    <a:pt x="79774" y="0"/>
                  </a:lnTo>
                  <a:lnTo>
                    <a:pt x="78583" y="846"/>
                  </a:lnTo>
                  <a:lnTo>
                    <a:pt x="77789" y="2257"/>
                  </a:lnTo>
                  <a:lnTo>
                    <a:pt x="69732" y="36608"/>
                  </a:lnTo>
                  <a:lnTo>
                    <a:pt x="64875" y="64563"/>
                  </a:lnTo>
                  <a:lnTo>
                    <a:pt x="58075" y="98340"/>
                  </a:lnTo>
                  <a:lnTo>
                    <a:pt x="53186" y="124986"/>
                  </a:lnTo>
                  <a:lnTo>
                    <a:pt x="48191" y="153763"/>
                  </a:lnTo>
                  <a:lnTo>
                    <a:pt x="43149" y="183485"/>
                  </a:lnTo>
                  <a:lnTo>
                    <a:pt x="35828" y="213629"/>
                  </a:lnTo>
                  <a:lnTo>
                    <a:pt x="27776" y="243959"/>
                  </a:lnTo>
                  <a:lnTo>
                    <a:pt x="21376" y="274373"/>
                  </a:lnTo>
                  <a:lnTo>
                    <a:pt x="15709" y="302566"/>
                  </a:lnTo>
                  <a:lnTo>
                    <a:pt x="7759" y="339980"/>
                  </a:lnTo>
                  <a:lnTo>
                    <a:pt x="1532" y="374873"/>
                  </a:lnTo>
                  <a:lnTo>
                    <a:pt x="59" y="410671"/>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SMARTInkShape-1511"/>
            <p:cNvSpPr/>
            <p:nvPr/>
          </p:nvSpPr>
          <p:spPr>
            <a:xfrm>
              <a:off x="4411980" y="3436619"/>
              <a:ext cx="91440" cy="114301"/>
            </a:xfrm>
            <a:custGeom>
              <a:avLst/>
              <a:gdLst/>
              <a:ahLst/>
              <a:cxnLst/>
              <a:rect l="0" t="0" r="0" b="0"/>
              <a:pathLst>
                <a:path w="91440" h="114301">
                  <a:moveTo>
                    <a:pt x="0" y="0"/>
                  </a:moveTo>
                  <a:lnTo>
                    <a:pt x="6083" y="6931"/>
                  </a:lnTo>
                  <a:lnTo>
                    <a:pt x="25176" y="40616"/>
                  </a:lnTo>
                  <a:lnTo>
                    <a:pt x="47512" y="75753"/>
                  </a:lnTo>
                  <a:lnTo>
                    <a:pt x="71356" y="100695"/>
                  </a:lnTo>
                  <a:lnTo>
                    <a:pt x="9143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SMARTInkShape-1512"/>
            <p:cNvSpPr/>
            <p:nvPr/>
          </p:nvSpPr>
          <p:spPr>
            <a:xfrm>
              <a:off x="4152914" y="3299459"/>
              <a:ext cx="175246" cy="323777"/>
            </a:xfrm>
            <a:custGeom>
              <a:avLst/>
              <a:gdLst/>
              <a:ahLst/>
              <a:cxnLst/>
              <a:rect l="0" t="0" r="0" b="0"/>
              <a:pathLst>
                <a:path w="175246" h="323777">
                  <a:moveTo>
                    <a:pt x="7605" y="0"/>
                  </a:moveTo>
                  <a:lnTo>
                    <a:pt x="8452" y="14691"/>
                  </a:lnTo>
                  <a:lnTo>
                    <a:pt x="14166" y="50697"/>
                  </a:lnTo>
                  <a:lnTo>
                    <a:pt x="14912" y="79463"/>
                  </a:lnTo>
                  <a:lnTo>
                    <a:pt x="11087" y="113479"/>
                  </a:lnTo>
                  <a:lnTo>
                    <a:pt x="9153" y="140182"/>
                  </a:lnTo>
                  <a:lnTo>
                    <a:pt x="7447" y="168137"/>
                  </a:lnTo>
                  <a:lnTo>
                    <a:pt x="3866" y="194672"/>
                  </a:lnTo>
                  <a:lnTo>
                    <a:pt x="3968" y="220576"/>
                  </a:lnTo>
                  <a:lnTo>
                    <a:pt x="4270" y="256703"/>
                  </a:lnTo>
                  <a:lnTo>
                    <a:pt x="832" y="291160"/>
                  </a:lnTo>
                  <a:lnTo>
                    <a:pt x="0" y="323776"/>
                  </a:lnTo>
                  <a:lnTo>
                    <a:pt x="832" y="292391"/>
                  </a:lnTo>
                  <a:lnTo>
                    <a:pt x="8275" y="257633"/>
                  </a:lnTo>
                  <a:lnTo>
                    <a:pt x="17681" y="228171"/>
                  </a:lnTo>
                  <a:lnTo>
                    <a:pt x="28936" y="197993"/>
                  </a:lnTo>
                  <a:lnTo>
                    <a:pt x="44368" y="161501"/>
                  </a:lnTo>
                  <a:lnTo>
                    <a:pt x="54717" y="145690"/>
                  </a:lnTo>
                  <a:lnTo>
                    <a:pt x="67190" y="135642"/>
                  </a:lnTo>
                  <a:lnTo>
                    <a:pt x="76703" y="132253"/>
                  </a:lnTo>
                  <a:lnTo>
                    <a:pt x="81610" y="131349"/>
                  </a:lnTo>
                  <a:lnTo>
                    <a:pt x="91579" y="132602"/>
                  </a:lnTo>
                  <a:lnTo>
                    <a:pt x="100807" y="135981"/>
                  </a:lnTo>
                  <a:lnTo>
                    <a:pt x="115888" y="147307"/>
                  </a:lnTo>
                  <a:lnTo>
                    <a:pt x="120434" y="151545"/>
                  </a:lnTo>
                  <a:lnTo>
                    <a:pt x="125485" y="160769"/>
                  </a:lnTo>
                  <a:lnTo>
                    <a:pt x="137460" y="198855"/>
                  </a:lnTo>
                  <a:lnTo>
                    <a:pt x="147368" y="232791"/>
                  </a:lnTo>
                  <a:lnTo>
                    <a:pt x="151394" y="265176"/>
                  </a:lnTo>
                  <a:lnTo>
                    <a:pt x="154447" y="288758"/>
                  </a:lnTo>
                  <a:lnTo>
                    <a:pt x="160120" y="307925"/>
                  </a:lnTo>
                  <a:lnTo>
                    <a:pt x="161775" y="309423"/>
                  </a:lnTo>
                  <a:lnTo>
                    <a:pt x="168150" y="313790"/>
                  </a:lnTo>
                  <a:lnTo>
                    <a:pt x="175245"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checkerboard(across)">
                                      <p:cBhvr>
                                        <p:cTn id="7" dur="500"/>
                                        <p:tgtEl>
                                          <p:spTgt spid="12186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checkerboard(across)">
                                      <p:cBhvr>
                                        <p:cTn id="12"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WordArt 2"/>
          <p:cNvSpPr>
            <a:spLocks noChangeArrowheads="1" noChangeShapeType="1" noTextEdit="1"/>
          </p:cNvSpPr>
          <p:nvPr/>
        </p:nvSpPr>
        <p:spPr bwMode="auto">
          <a:xfrm>
            <a:off x="171450" y="228600"/>
            <a:ext cx="333375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FF66"/>
                </a:solidFill>
                <a:latin typeface="Bernard MT Condensed"/>
              </a:rPr>
              <a:t>ANIMALS</a:t>
            </a:r>
          </a:p>
        </p:txBody>
      </p:sp>
      <p:pic>
        <p:nvPicPr>
          <p:cNvPr id="122883" name="Picture 3" descr="toco_toucan"/>
          <p:cNvPicPr>
            <a:picLocks noChangeAspect="1" noChangeArrowheads="1"/>
          </p:cNvPicPr>
          <p:nvPr/>
        </p:nvPicPr>
        <p:blipFill>
          <a:blip r:embed="rId2" cstate="print"/>
          <a:srcRect/>
          <a:stretch>
            <a:fillRect/>
          </a:stretch>
        </p:blipFill>
        <p:spPr bwMode="auto">
          <a:xfrm>
            <a:off x="6827838" y="0"/>
            <a:ext cx="2322512" cy="2895600"/>
          </a:xfrm>
          <a:prstGeom prst="rect">
            <a:avLst/>
          </a:prstGeom>
          <a:noFill/>
          <a:ln w="9525">
            <a:noFill/>
            <a:miter lim="800000"/>
            <a:headEnd/>
            <a:tailEnd/>
          </a:ln>
        </p:spPr>
      </p:pic>
      <p:grpSp>
        <p:nvGrpSpPr>
          <p:cNvPr id="122884" name="Group 4"/>
          <p:cNvGrpSpPr>
            <a:grpSpLocks/>
          </p:cNvGrpSpPr>
          <p:nvPr/>
        </p:nvGrpSpPr>
        <p:grpSpPr bwMode="auto">
          <a:xfrm>
            <a:off x="0" y="1184275"/>
            <a:ext cx="5257800" cy="3311525"/>
            <a:chOff x="0" y="746"/>
            <a:chExt cx="3312" cy="2086"/>
          </a:xfrm>
        </p:grpSpPr>
        <p:pic>
          <p:nvPicPr>
            <p:cNvPr id="149511" name="Picture 5" descr="goldenlion_tamarin"/>
            <p:cNvPicPr>
              <a:picLocks noChangeAspect="1" noChangeArrowheads="1"/>
            </p:cNvPicPr>
            <p:nvPr/>
          </p:nvPicPr>
          <p:blipFill>
            <a:blip r:embed="rId3" cstate="print"/>
            <a:srcRect/>
            <a:stretch>
              <a:fillRect/>
            </a:stretch>
          </p:blipFill>
          <p:spPr bwMode="auto">
            <a:xfrm>
              <a:off x="1632" y="1152"/>
              <a:ext cx="1680" cy="1680"/>
            </a:xfrm>
            <a:prstGeom prst="rect">
              <a:avLst/>
            </a:prstGeom>
            <a:noFill/>
            <a:ln w="9525">
              <a:noFill/>
              <a:miter lim="800000"/>
              <a:headEnd/>
              <a:tailEnd/>
            </a:ln>
          </p:spPr>
        </p:pic>
        <p:pic>
          <p:nvPicPr>
            <p:cNvPr id="149512" name="Picture 6" descr="slender_loris2"/>
            <p:cNvPicPr>
              <a:picLocks noChangeAspect="1" noChangeArrowheads="1"/>
            </p:cNvPicPr>
            <p:nvPr/>
          </p:nvPicPr>
          <p:blipFill>
            <a:blip r:embed="rId4" cstate="print"/>
            <a:srcRect/>
            <a:stretch>
              <a:fillRect/>
            </a:stretch>
          </p:blipFill>
          <p:spPr bwMode="auto">
            <a:xfrm>
              <a:off x="0" y="746"/>
              <a:ext cx="1586" cy="2086"/>
            </a:xfrm>
            <a:prstGeom prst="rect">
              <a:avLst/>
            </a:prstGeom>
            <a:noFill/>
            <a:ln w="9525">
              <a:noFill/>
              <a:miter lim="800000"/>
              <a:headEnd/>
              <a:tailEnd/>
            </a:ln>
          </p:spPr>
        </p:pic>
      </p:grpSp>
      <p:pic>
        <p:nvPicPr>
          <p:cNvPr id="122887" name="Picture 7" descr="Colorful Rainforest Tree Frog"/>
          <p:cNvPicPr>
            <a:picLocks noChangeAspect="1" noChangeArrowheads="1"/>
          </p:cNvPicPr>
          <p:nvPr/>
        </p:nvPicPr>
        <p:blipFill>
          <a:blip r:embed="rId5" cstate="print"/>
          <a:srcRect/>
          <a:stretch>
            <a:fillRect/>
          </a:stretch>
        </p:blipFill>
        <p:spPr bwMode="auto">
          <a:xfrm>
            <a:off x="4038600" y="-39688"/>
            <a:ext cx="2819400" cy="2211388"/>
          </a:xfrm>
          <a:prstGeom prst="rect">
            <a:avLst/>
          </a:prstGeom>
          <a:noFill/>
          <a:ln w="9525">
            <a:noFill/>
            <a:miter lim="800000"/>
            <a:headEnd/>
            <a:tailEnd/>
          </a:ln>
        </p:spPr>
      </p:pic>
      <p:pic>
        <p:nvPicPr>
          <p:cNvPr id="122888" name="Picture 8" descr="vampire_bat1"/>
          <p:cNvPicPr>
            <a:picLocks noChangeAspect="1" noChangeArrowheads="1"/>
          </p:cNvPicPr>
          <p:nvPr/>
        </p:nvPicPr>
        <p:blipFill>
          <a:blip r:embed="rId6" cstate="print"/>
          <a:srcRect/>
          <a:stretch>
            <a:fillRect/>
          </a:stretch>
        </p:blipFill>
        <p:spPr bwMode="auto">
          <a:xfrm>
            <a:off x="5326063" y="2419350"/>
            <a:ext cx="2598737" cy="2076450"/>
          </a:xfrm>
          <a:prstGeom prst="rect">
            <a:avLst/>
          </a:prstGeom>
          <a:noFill/>
          <a:ln w="9525">
            <a:noFill/>
            <a:miter lim="800000"/>
            <a:headEnd/>
            <a:tailEnd/>
          </a:ln>
        </p:spPr>
      </p:pic>
      <p:pic>
        <p:nvPicPr>
          <p:cNvPr id="149510" name="Picture 9"/>
          <p:cNvPicPr>
            <a:picLocks noChangeAspect="1" noChangeArrowheads="1"/>
          </p:cNvPicPr>
          <p:nvPr/>
        </p:nvPicPr>
        <p:blipFill>
          <a:blip r:embed="rId7" cstate="print"/>
          <a:srcRect/>
          <a:stretch>
            <a:fillRect/>
          </a:stretch>
        </p:blipFill>
        <p:spPr bwMode="auto">
          <a:xfrm>
            <a:off x="0" y="4532313"/>
            <a:ext cx="7086600" cy="2325687"/>
          </a:xfrm>
          <a:prstGeom prst="rect">
            <a:avLst/>
          </a:prstGeom>
          <a:noFill/>
          <a:ln w="9525">
            <a:noFill/>
            <a:miter lim="800000"/>
            <a:headEnd/>
            <a:tailEnd/>
          </a:ln>
        </p:spPr>
      </p:pic>
      <p:grpSp>
        <p:nvGrpSpPr>
          <p:cNvPr id="18" name="SMARTInkShape-Group126"/>
          <p:cNvGrpSpPr/>
          <p:nvPr/>
        </p:nvGrpSpPr>
        <p:grpSpPr>
          <a:xfrm>
            <a:off x="7194339" y="3925226"/>
            <a:ext cx="2140162" cy="691419"/>
            <a:chOff x="7194339" y="3925226"/>
            <a:chExt cx="2140162" cy="691419"/>
          </a:xfrm>
        </p:grpSpPr>
        <p:sp>
          <p:nvSpPr>
            <p:cNvPr id="10" name="SMARTInkShape-1513"/>
            <p:cNvSpPr/>
            <p:nvPr/>
          </p:nvSpPr>
          <p:spPr>
            <a:xfrm>
              <a:off x="8623510" y="4221480"/>
              <a:ext cx="276029" cy="341188"/>
            </a:xfrm>
            <a:custGeom>
              <a:avLst/>
              <a:gdLst/>
              <a:ahLst/>
              <a:cxnLst/>
              <a:rect l="0" t="0" r="0" b="0"/>
              <a:pathLst>
                <a:path w="276029" h="341188">
                  <a:moveTo>
                    <a:pt x="215690" y="0"/>
                  </a:moveTo>
                  <a:lnTo>
                    <a:pt x="222250" y="0"/>
                  </a:lnTo>
                  <a:lnTo>
                    <a:pt x="218951" y="4045"/>
                  </a:lnTo>
                  <a:lnTo>
                    <a:pt x="212623" y="6030"/>
                  </a:lnTo>
                  <a:lnTo>
                    <a:pt x="184649" y="13494"/>
                  </a:lnTo>
                  <a:lnTo>
                    <a:pt x="153485" y="25504"/>
                  </a:lnTo>
                  <a:lnTo>
                    <a:pt x="124850" y="36427"/>
                  </a:lnTo>
                  <a:lnTo>
                    <a:pt x="88591" y="66521"/>
                  </a:lnTo>
                  <a:lnTo>
                    <a:pt x="85237" y="69747"/>
                  </a:lnTo>
                  <a:lnTo>
                    <a:pt x="81511" y="77847"/>
                  </a:lnTo>
                  <a:lnTo>
                    <a:pt x="80517" y="82378"/>
                  </a:lnTo>
                  <a:lnTo>
                    <a:pt x="80701" y="86245"/>
                  </a:lnTo>
                  <a:lnTo>
                    <a:pt x="83163" y="92800"/>
                  </a:lnTo>
                  <a:lnTo>
                    <a:pt x="98573" y="109990"/>
                  </a:lnTo>
                  <a:lnTo>
                    <a:pt x="125199" y="127434"/>
                  </a:lnTo>
                  <a:lnTo>
                    <a:pt x="158962" y="143329"/>
                  </a:lnTo>
                  <a:lnTo>
                    <a:pt x="188251" y="157802"/>
                  </a:lnTo>
                  <a:lnTo>
                    <a:pt x="222405" y="177863"/>
                  </a:lnTo>
                  <a:lnTo>
                    <a:pt x="257245" y="203208"/>
                  </a:lnTo>
                  <a:lnTo>
                    <a:pt x="269582" y="222487"/>
                  </a:lnTo>
                  <a:lnTo>
                    <a:pt x="275253" y="250911"/>
                  </a:lnTo>
                  <a:lnTo>
                    <a:pt x="276028" y="262787"/>
                  </a:lnTo>
                  <a:lnTo>
                    <a:pt x="271858" y="275967"/>
                  </a:lnTo>
                  <a:lnTo>
                    <a:pt x="263513" y="289445"/>
                  </a:lnTo>
                  <a:lnTo>
                    <a:pt x="244535" y="305706"/>
                  </a:lnTo>
                  <a:lnTo>
                    <a:pt x="213109" y="321473"/>
                  </a:lnTo>
                  <a:lnTo>
                    <a:pt x="193376" y="329143"/>
                  </a:lnTo>
                  <a:lnTo>
                    <a:pt x="159313" y="334308"/>
                  </a:lnTo>
                  <a:lnTo>
                    <a:pt x="127395" y="339978"/>
                  </a:lnTo>
                  <a:lnTo>
                    <a:pt x="97335" y="341187"/>
                  </a:lnTo>
                  <a:lnTo>
                    <a:pt x="61736" y="334439"/>
                  </a:lnTo>
                  <a:lnTo>
                    <a:pt x="43972" y="328980"/>
                  </a:lnTo>
                  <a:lnTo>
                    <a:pt x="18771" y="311677"/>
                  </a:lnTo>
                  <a:lnTo>
                    <a:pt x="13290" y="306845"/>
                  </a:lnTo>
                  <a:lnTo>
                    <a:pt x="1532" y="283862"/>
                  </a:lnTo>
                  <a:lnTo>
                    <a:pt x="0" y="265296"/>
                  </a:lnTo>
                  <a:lnTo>
                    <a:pt x="3897" y="235804"/>
                  </a:lnTo>
                  <a:lnTo>
                    <a:pt x="12672" y="205616"/>
                  </a:lnTo>
                  <a:lnTo>
                    <a:pt x="28778" y="168783"/>
                  </a:lnTo>
                  <a:lnTo>
                    <a:pt x="32809"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14"/>
            <p:cNvSpPr/>
            <p:nvPr/>
          </p:nvSpPr>
          <p:spPr>
            <a:xfrm>
              <a:off x="8892539" y="4207907"/>
              <a:ext cx="441962" cy="408738"/>
            </a:xfrm>
            <a:custGeom>
              <a:avLst/>
              <a:gdLst/>
              <a:ahLst/>
              <a:cxnLst/>
              <a:rect l="0" t="0" r="0" b="0"/>
              <a:pathLst>
                <a:path w="441962" h="408738">
                  <a:moveTo>
                    <a:pt x="0" y="89773"/>
                  </a:moveTo>
                  <a:lnTo>
                    <a:pt x="0" y="93818"/>
                  </a:lnTo>
                  <a:lnTo>
                    <a:pt x="2259" y="98061"/>
                  </a:lnTo>
                  <a:lnTo>
                    <a:pt x="21957" y="119257"/>
                  </a:lnTo>
                  <a:lnTo>
                    <a:pt x="40090" y="129365"/>
                  </a:lnTo>
                  <a:lnTo>
                    <a:pt x="69820" y="135129"/>
                  </a:lnTo>
                  <a:lnTo>
                    <a:pt x="107427" y="141284"/>
                  </a:lnTo>
                  <a:lnTo>
                    <a:pt x="137382" y="140313"/>
                  </a:lnTo>
                  <a:lnTo>
                    <a:pt x="169964" y="136921"/>
                  </a:lnTo>
                  <a:lnTo>
                    <a:pt x="204171" y="133658"/>
                  </a:lnTo>
                  <a:lnTo>
                    <a:pt x="235756" y="125071"/>
                  </a:lnTo>
                  <a:lnTo>
                    <a:pt x="266563" y="114060"/>
                  </a:lnTo>
                  <a:lnTo>
                    <a:pt x="285266" y="107340"/>
                  </a:lnTo>
                  <a:lnTo>
                    <a:pt x="305315" y="93190"/>
                  </a:lnTo>
                  <a:lnTo>
                    <a:pt x="332473" y="62785"/>
                  </a:lnTo>
                  <a:lnTo>
                    <a:pt x="338266" y="49838"/>
                  </a:lnTo>
                  <a:lnTo>
                    <a:pt x="339994" y="36464"/>
                  </a:lnTo>
                  <a:lnTo>
                    <a:pt x="337940" y="24875"/>
                  </a:lnTo>
                  <a:lnTo>
                    <a:pt x="332024" y="12876"/>
                  </a:lnTo>
                  <a:lnTo>
                    <a:pt x="320862" y="3959"/>
                  </a:lnTo>
                  <a:lnTo>
                    <a:pt x="306832" y="0"/>
                  </a:lnTo>
                  <a:lnTo>
                    <a:pt x="274754" y="4745"/>
                  </a:lnTo>
                  <a:lnTo>
                    <a:pt x="245756" y="12274"/>
                  </a:lnTo>
                  <a:lnTo>
                    <a:pt x="214869" y="26546"/>
                  </a:lnTo>
                  <a:lnTo>
                    <a:pt x="180128" y="51471"/>
                  </a:lnTo>
                  <a:lnTo>
                    <a:pt x="147163" y="81152"/>
                  </a:lnTo>
                  <a:lnTo>
                    <a:pt x="112654" y="117228"/>
                  </a:lnTo>
                  <a:lnTo>
                    <a:pt x="94096" y="145155"/>
                  </a:lnTo>
                  <a:lnTo>
                    <a:pt x="79638" y="174500"/>
                  </a:lnTo>
                  <a:lnTo>
                    <a:pt x="68415" y="204476"/>
                  </a:lnTo>
                  <a:lnTo>
                    <a:pt x="60605" y="234732"/>
                  </a:lnTo>
                  <a:lnTo>
                    <a:pt x="58827" y="262855"/>
                  </a:lnTo>
                  <a:lnTo>
                    <a:pt x="62553" y="289464"/>
                  </a:lnTo>
                  <a:lnTo>
                    <a:pt x="78930" y="327399"/>
                  </a:lnTo>
                  <a:lnTo>
                    <a:pt x="101563" y="359618"/>
                  </a:lnTo>
                  <a:lnTo>
                    <a:pt x="135173" y="384780"/>
                  </a:lnTo>
                  <a:lnTo>
                    <a:pt x="162524" y="397558"/>
                  </a:lnTo>
                  <a:lnTo>
                    <a:pt x="193870" y="404366"/>
                  </a:lnTo>
                  <a:lnTo>
                    <a:pt x="226712" y="407391"/>
                  </a:lnTo>
                  <a:lnTo>
                    <a:pt x="258241" y="408737"/>
                  </a:lnTo>
                  <a:lnTo>
                    <a:pt x="291445" y="407077"/>
                  </a:lnTo>
                  <a:lnTo>
                    <a:pt x="325111" y="402670"/>
                  </a:lnTo>
                  <a:lnTo>
                    <a:pt x="357008" y="395067"/>
                  </a:lnTo>
                  <a:lnTo>
                    <a:pt x="383602" y="383786"/>
                  </a:lnTo>
                  <a:lnTo>
                    <a:pt x="415356" y="367670"/>
                  </a:lnTo>
                  <a:lnTo>
                    <a:pt x="441961" y="3564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15"/>
            <p:cNvSpPr/>
            <p:nvPr/>
          </p:nvSpPr>
          <p:spPr>
            <a:xfrm>
              <a:off x="7246619" y="4122419"/>
              <a:ext cx="76201" cy="455479"/>
            </a:xfrm>
            <a:custGeom>
              <a:avLst/>
              <a:gdLst/>
              <a:ahLst/>
              <a:cxnLst/>
              <a:rect l="0" t="0" r="0" b="0"/>
              <a:pathLst>
                <a:path w="76201" h="455479">
                  <a:moveTo>
                    <a:pt x="76200" y="0"/>
                  </a:moveTo>
                  <a:lnTo>
                    <a:pt x="63203" y="33772"/>
                  </a:lnTo>
                  <a:lnTo>
                    <a:pt x="54946" y="67674"/>
                  </a:lnTo>
                  <a:lnTo>
                    <a:pt x="46716" y="98093"/>
                  </a:lnTo>
                  <a:lnTo>
                    <a:pt x="39671" y="131369"/>
                  </a:lnTo>
                  <a:lnTo>
                    <a:pt x="33719" y="165066"/>
                  </a:lnTo>
                  <a:lnTo>
                    <a:pt x="28251" y="196977"/>
                  </a:lnTo>
                  <a:lnTo>
                    <a:pt x="22999" y="228092"/>
                  </a:lnTo>
                  <a:lnTo>
                    <a:pt x="17842" y="258855"/>
                  </a:lnTo>
                  <a:lnTo>
                    <a:pt x="12727" y="289460"/>
                  </a:lnTo>
                  <a:lnTo>
                    <a:pt x="9890" y="319996"/>
                  </a:lnTo>
                  <a:lnTo>
                    <a:pt x="7783" y="348807"/>
                  </a:lnTo>
                  <a:lnTo>
                    <a:pt x="2683" y="384067"/>
                  </a:lnTo>
                  <a:lnTo>
                    <a:pt x="530" y="421807"/>
                  </a:lnTo>
                  <a:lnTo>
                    <a:pt x="9" y="455478"/>
                  </a:lnTo>
                  <a:lnTo>
                    <a:pt x="0" y="449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16"/>
            <p:cNvSpPr/>
            <p:nvPr/>
          </p:nvSpPr>
          <p:spPr>
            <a:xfrm>
              <a:off x="7194339" y="3925226"/>
              <a:ext cx="414659" cy="667153"/>
            </a:xfrm>
            <a:custGeom>
              <a:avLst/>
              <a:gdLst/>
              <a:ahLst/>
              <a:cxnLst/>
              <a:rect l="0" t="0" r="0" b="0"/>
              <a:pathLst>
                <a:path w="414659" h="667153">
                  <a:moveTo>
                    <a:pt x="6561" y="212433"/>
                  </a:moveTo>
                  <a:lnTo>
                    <a:pt x="5714" y="192506"/>
                  </a:lnTo>
                  <a:lnTo>
                    <a:pt x="0" y="158476"/>
                  </a:lnTo>
                  <a:lnTo>
                    <a:pt x="5233" y="123255"/>
                  </a:lnTo>
                  <a:lnTo>
                    <a:pt x="16678" y="90960"/>
                  </a:lnTo>
                  <a:lnTo>
                    <a:pt x="39039" y="60122"/>
                  </a:lnTo>
                  <a:lnTo>
                    <a:pt x="73999" y="30417"/>
                  </a:lnTo>
                  <a:lnTo>
                    <a:pt x="104341" y="13629"/>
                  </a:lnTo>
                  <a:lnTo>
                    <a:pt x="139767" y="3762"/>
                  </a:lnTo>
                  <a:lnTo>
                    <a:pt x="164541" y="1157"/>
                  </a:lnTo>
                  <a:lnTo>
                    <a:pt x="191921" y="0"/>
                  </a:lnTo>
                  <a:lnTo>
                    <a:pt x="221023" y="1178"/>
                  </a:lnTo>
                  <a:lnTo>
                    <a:pt x="250891" y="7347"/>
                  </a:lnTo>
                  <a:lnTo>
                    <a:pt x="278841" y="20248"/>
                  </a:lnTo>
                  <a:lnTo>
                    <a:pt x="316118" y="46552"/>
                  </a:lnTo>
                  <a:lnTo>
                    <a:pt x="350870" y="78052"/>
                  </a:lnTo>
                  <a:lnTo>
                    <a:pt x="372947" y="103602"/>
                  </a:lnTo>
                  <a:lnTo>
                    <a:pt x="388404" y="134713"/>
                  </a:lnTo>
                  <a:lnTo>
                    <a:pt x="400917" y="168295"/>
                  </a:lnTo>
                  <a:lnTo>
                    <a:pt x="410430" y="203823"/>
                  </a:lnTo>
                  <a:lnTo>
                    <a:pt x="412967" y="222780"/>
                  </a:lnTo>
                  <a:lnTo>
                    <a:pt x="414658" y="242191"/>
                  </a:lnTo>
                  <a:lnTo>
                    <a:pt x="414092" y="261905"/>
                  </a:lnTo>
                  <a:lnTo>
                    <a:pt x="412022" y="281821"/>
                  </a:lnTo>
                  <a:lnTo>
                    <a:pt x="408948" y="301872"/>
                  </a:lnTo>
                  <a:lnTo>
                    <a:pt x="401017" y="339955"/>
                  </a:lnTo>
                  <a:lnTo>
                    <a:pt x="390154" y="377483"/>
                  </a:lnTo>
                  <a:lnTo>
                    <a:pt x="382517" y="396973"/>
                  </a:lnTo>
                  <a:lnTo>
                    <a:pt x="364152" y="434998"/>
                  </a:lnTo>
                  <a:lnTo>
                    <a:pt x="341879" y="468831"/>
                  </a:lnTo>
                  <a:lnTo>
                    <a:pt x="317869" y="500801"/>
                  </a:lnTo>
                  <a:lnTo>
                    <a:pt x="292239" y="531097"/>
                  </a:lnTo>
                  <a:lnTo>
                    <a:pt x="263915" y="558673"/>
                  </a:lnTo>
                  <a:lnTo>
                    <a:pt x="234395" y="582782"/>
                  </a:lnTo>
                  <a:lnTo>
                    <a:pt x="204340" y="603940"/>
                  </a:lnTo>
                  <a:lnTo>
                    <a:pt x="174050" y="621810"/>
                  </a:lnTo>
                  <a:lnTo>
                    <a:pt x="145911" y="638219"/>
                  </a:lnTo>
                  <a:lnTo>
                    <a:pt x="108528" y="657221"/>
                  </a:lnTo>
                  <a:lnTo>
                    <a:pt x="78259" y="665956"/>
                  </a:lnTo>
                  <a:lnTo>
                    <a:pt x="62133" y="667152"/>
                  </a:lnTo>
                  <a:lnTo>
                    <a:pt x="49322" y="664862"/>
                  </a:lnTo>
                  <a:lnTo>
                    <a:pt x="40241" y="658764"/>
                  </a:lnTo>
                  <a:lnTo>
                    <a:pt x="36635" y="654767"/>
                  </a:lnTo>
                  <a:lnTo>
                    <a:pt x="32627" y="643553"/>
                  </a:lnTo>
                  <a:lnTo>
                    <a:pt x="30054" y="619702"/>
                  </a:lnTo>
                  <a:lnTo>
                    <a:pt x="37041" y="5934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17"/>
            <p:cNvSpPr/>
            <p:nvPr/>
          </p:nvSpPr>
          <p:spPr>
            <a:xfrm>
              <a:off x="7658100" y="4381500"/>
              <a:ext cx="15013" cy="213360"/>
            </a:xfrm>
            <a:custGeom>
              <a:avLst/>
              <a:gdLst/>
              <a:ahLst/>
              <a:cxnLst/>
              <a:rect l="0" t="0" r="0" b="0"/>
              <a:pathLst>
                <a:path w="15013" h="213360">
                  <a:moveTo>
                    <a:pt x="0" y="0"/>
                  </a:moveTo>
                  <a:lnTo>
                    <a:pt x="0" y="4045"/>
                  </a:lnTo>
                  <a:lnTo>
                    <a:pt x="7760" y="41181"/>
                  </a:lnTo>
                  <a:lnTo>
                    <a:pt x="12647" y="72691"/>
                  </a:lnTo>
                  <a:lnTo>
                    <a:pt x="14471" y="103853"/>
                  </a:lnTo>
                  <a:lnTo>
                    <a:pt x="15012" y="133688"/>
                  </a:lnTo>
                  <a:lnTo>
                    <a:pt x="12937" y="166954"/>
                  </a:lnTo>
                  <a:lnTo>
                    <a:pt x="7473" y="197872"/>
                  </a:lnTo>
                  <a:lnTo>
                    <a:pt x="5829" y="200495"/>
                  </a:lnTo>
                  <a:lnTo>
                    <a:pt x="3885" y="202243"/>
                  </a:lnTo>
                  <a:lnTo>
                    <a:pt x="1727" y="206443"/>
                  </a:lnTo>
                  <a:lnTo>
                    <a:pt x="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18"/>
            <p:cNvSpPr/>
            <p:nvPr/>
          </p:nvSpPr>
          <p:spPr>
            <a:xfrm>
              <a:off x="7674399" y="4160519"/>
              <a:ext cx="14182" cy="7622"/>
            </a:xfrm>
            <a:custGeom>
              <a:avLst/>
              <a:gdLst/>
              <a:ahLst/>
              <a:cxnLst/>
              <a:rect l="0" t="0" r="0" b="0"/>
              <a:pathLst>
                <a:path w="14182" h="7622">
                  <a:moveTo>
                    <a:pt x="6561" y="7621"/>
                  </a:moveTo>
                  <a:lnTo>
                    <a:pt x="0" y="7621"/>
                  </a:lnTo>
                  <a:lnTo>
                    <a:pt x="3299" y="7621"/>
                  </a:lnTo>
                  <a:lnTo>
                    <a:pt x="4386" y="6774"/>
                  </a:lnTo>
                  <a:lnTo>
                    <a:pt x="5594" y="3576"/>
                  </a:lnTo>
                  <a:lnTo>
                    <a:pt x="6763" y="2384"/>
                  </a:lnTo>
                  <a:lnTo>
                    <a:pt x="141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19"/>
            <p:cNvSpPr/>
            <p:nvPr/>
          </p:nvSpPr>
          <p:spPr>
            <a:xfrm>
              <a:off x="7764780" y="4267200"/>
              <a:ext cx="274321" cy="310636"/>
            </a:xfrm>
            <a:custGeom>
              <a:avLst/>
              <a:gdLst/>
              <a:ahLst/>
              <a:cxnLst/>
              <a:rect l="0" t="0" r="0" b="0"/>
              <a:pathLst>
                <a:path w="274321" h="310636">
                  <a:moveTo>
                    <a:pt x="0" y="0"/>
                  </a:moveTo>
                  <a:lnTo>
                    <a:pt x="6031" y="14320"/>
                  </a:lnTo>
                  <a:lnTo>
                    <a:pt x="14340" y="40832"/>
                  </a:lnTo>
                  <a:lnTo>
                    <a:pt x="26638" y="68448"/>
                  </a:lnTo>
                  <a:lnTo>
                    <a:pt x="40160" y="102219"/>
                  </a:lnTo>
                  <a:lnTo>
                    <a:pt x="50751" y="134897"/>
                  </a:lnTo>
                  <a:lnTo>
                    <a:pt x="63391" y="171014"/>
                  </a:lnTo>
                  <a:lnTo>
                    <a:pt x="73722" y="207680"/>
                  </a:lnTo>
                  <a:lnTo>
                    <a:pt x="86284" y="239523"/>
                  </a:lnTo>
                  <a:lnTo>
                    <a:pt x="98543" y="273467"/>
                  </a:lnTo>
                  <a:lnTo>
                    <a:pt x="108223" y="303387"/>
                  </a:lnTo>
                  <a:lnTo>
                    <a:pt x="113100" y="310635"/>
                  </a:lnTo>
                  <a:lnTo>
                    <a:pt x="113500" y="310383"/>
                  </a:lnTo>
                  <a:lnTo>
                    <a:pt x="124874" y="279810"/>
                  </a:lnTo>
                  <a:lnTo>
                    <a:pt x="141631" y="243262"/>
                  </a:lnTo>
                  <a:lnTo>
                    <a:pt x="154387" y="217336"/>
                  </a:lnTo>
                  <a:lnTo>
                    <a:pt x="168523" y="191138"/>
                  </a:lnTo>
                  <a:lnTo>
                    <a:pt x="183272" y="165383"/>
                  </a:lnTo>
                  <a:lnTo>
                    <a:pt x="205009" y="127930"/>
                  </a:lnTo>
                  <a:lnTo>
                    <a:pt x="222551" y="96701"/>
                  </a:lnTo>
                  <a:lnTo>
                    <a:pt x="248792" y="60481"/>
                  </a:lnTo>
                  <a:lnTo>
                    <a:pt x="263756" y="33343"/>
                  </a:lnTo>
                  <a:lnTo>
                    <a:pt x="266118" y="20885"/>
                  </a:lnTo>
                  <a:lnTo>
                    <a:pt x="267159" y="19003"/>
                  </a:lnTo>
                  <a:lnTo>
                    <a:pt x="268699" y="17748"/>
                  </a:lnTo>
                  <a:lnTo>
                    <a:pt x="27432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20"/>
            <p:cNvSpPr/>
            <p:nvPr/>
          </p:nvSpPr>
          <p:spPr>
            <a:xfrm>
              <a:off x="8057350" y="4236719"/>
              <a:ext cx="560870" cy="332278"/>
            </a:xfrm>
            <a:custGeom>
              <a:avLst/>
              <a:gdLst/>
              <a:ahLst/>
              <a:cxnLst/>
              <a:rect l="0" t="0" r="0" b="0"/>
              <a:pathLst>
                <a:path w="560870" h="332278">
                  <a:moveTo>
                    <a:pt x="12230" y="160021"/>
                  </a:moveTo>
                  <a:lnTo>
                    <a:pt x="16275" y="160021"/>
                  </a:lnTo>
                  <a:lnTo>
                    <a:pt x="17467" y="160867"/>
                  </a:lnTo>
                  <a:lnTo>
                    <a:pt x="18261" y="162278"/>
                  </a:lnTo>
                  <a:lnTo>
                    <a:pt x="18791" y="164066"/>
                  </a:lnTo>
                  <a:lnTo>
                    <a:pt x="23581" y="170626"/>
                  </a:lnTo>
                  <a:lnTo>
                    <a:pt x="34408" y="177933"/>
                  </a:lnTo>
                  <a:lnTo>
                    <a:pt x="71283" y="186491"/>
                  </a:lnTo>
                  <a:lnTo>
                    <a:pt x="95484" y="185267"/>
                  </a:lnTo>
                  <a:lnTo>
                    <a:pt x="126418" y="176422"/>
                  </a:lnTo>
                  <a:lnTo>
                    <a:pt x="156987" y="161504"/>
                  </a:lnTo>
                  <a:lnTo>
                    <a:pt x="171393" y="153907"/>
                  </a:lnTo>
                  <a:lnTo>
                    <a:pt x="199742" y="121115"/>
                  </a:lnTo>
                  <a:lnTo>
                    <a:pt x="217242" y="83715"/>
                  </a:lnTo>
                  <a:lnTo>
                    <a:pt x="221033" y="68533"/>
                  </a:lnTo>
                  <a:lnTo>
                    <a:pt x="218540" y="34519"/>
                  </a:lnTo>
                  <a:lnTo>
                    <a:pt x="213707" y="23527"/>
                  </a:lnTo>
                  <a:lnTo>
                    <a:pt x="205915" y="13844"/>
                  </a:lnTo>
                  <a:lnTo>
                    <a:pt x="196808" y="6718"/>
                  </a:lnTo>
                  <a:lnTo>
                    <a:pt x="191162" y="5325"/>
                  </a:lnTo>
                  <a:lnTo>
                    <a:pt x="171080" y="7411"/>
                  </a:lnTo>
                  <a:lnTo>
                    <a:pt x="139281" y="17959"/>
                  </a:lnTo>
                  <a:lnTo>
                    <a:pt x="110552" y="31286"/>
                  </a:lnTo>
                  <a:lnTo>
                    <a:pt x="91489" y="42692"/>
                  </a:lnTo>
                  <a:lnTo>
                    <a:pt x="56296" y="77609"/>
                  </a:lnTo>
                  <a:lnTo>
                    <a:pt x="31495" y="109356"/>
                  </a:lnTo>
                  <a:lnTo>
                    <a:pt x="13423" y="143315"/>
                  </a:lnTo>
                  <a:lnTo>
                    <a:pt x="4293" y="165296"/>
                  </a:lnTo>
                  <a:lnTo>
                    <a:pt x="0" y="200624"/>
                  </a:lnTo>
                  <a:lnTo>
                    <a:pt x="4561" y="232917"/>
                  </a:lnTo>
                  <a:lnTo>
                    <a:pt x="17107" y="263088"/>
                  </a:lnTo>
                  <a:lnTo>
                    <a:pt x="37382" y="287643"/>
                  </a:lnTo>
                  <a:lnTo>
                    <a:pt x="74144" y="311540"/>
                  </a:lnTo>
                  <a:lnTo>
                    <a:pt x="106210" y="325142"/>
                  </a:lnTo>
                  <a:lnTo>
                    <a:pt x="142523" y="332277"/>
                  </a:lnTo>
                  <a:lnTo>
                    <a:pt x="177834" y="332133"/>
                  </a:lnTo>
                  <a:lnTo>
                    <a:pt x="212004" y="326728"/>
                  </a:lnTo>
                  <a:lnTo>
                    <a:pt x="235638" y="320473"/>
                  </a:lnTo>
                  <a:lnTo>
                    <a:pt x="267984" y="303517"/>
                  </a:lnTo>
                  <a:lnTo>
                    <a:pt x="297324" y="285699"/>
                  </a:lnTo>
                  <a:lnTo>
                    <a:pt x="325523" y="250196"/>
                  </a:lnTo>
                  <a:lnTo>
                    <a:pt x="345511" y="220606"/>
                  </a:lnTo>
                  <a:lnTo>
                    <a:pt x="363390" y="184312"/>
                  </a:lnTo>
                  <a:lnTo>
                    <a:pt x="381513" y="147226"/>
                  </a:lnTo>
                  <a:lnTo>
                    <a:pt x="385503" y="109671"/>
                  </a:lnTo>
                  <a:lnTo>
                    <a:pt x="385538" y="108674"/>
                  </a:lnTo>
                  <a:lnTo>
                    <a:pt x="385609" y="140169"/>
                  </a:lnTo>
                  <a:lnTo>
                    <a:pt x="385610" y="176503"/>
                  </a:lnTo>
                  <a:lnTo>
                    <a:pt x="385610" y="211850"/>
                  </a:lnTo>
                  <a:lnTo>
                    <a:pt x="385610" y="246025"/>
                  </a:lnTo>
                  <a:lnTo>
                    <a:pt x="385610" y="283674"/>
                  </a:lnTo>
                  <a:lnTo>
                    <a:pt x="385610" y="289044"/>
                  </a:lnTo>
                  <a:lnTo>
                    <a:pt x="385610" y="257524"/>
                  </a:lnTo>
                  <a:lnTo>
                    <a:pt x="389655" y="220203"/>
                  </a:lnTo>
                  <a:lnTo>
                    <a:pt x="396216" y="188483"/>
                  </a:lnTo>
                  <a:lnTo>
                    <a:pt x="403522" y="157635"/>
                  </a:lnTo>
                  <a:lnTo>
                    <a:pt x="411049" y="127046"/>
                  </a:lnTo>
                  <a:lnTo>
                    <a:pt x="427260" y="92453"/>
                  </a:lnTo>
                  <a:lnTo>
                    <a:pt x="451783" y="57519"/>
                  </a:lnTo>
                  <a:lnTo>
                    <a:pt x="485356" y="30696"/>
                  </a:lnTo>
                  <a:lnTo>
                    <a:pt x="522161" y="8308"/>
                  </a:lnTo>
                  <a:lnTo>
                    <a:pt x="532659" y="3693"/>
                  </a:lnTo>
                  <a:lnTo>
                    <a:pt x="56086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SMARTInkShape-Group127"/>
          <p:cNvGrpSpPr/>
          <p:nvPr/>
        </p:nvGrpSpPr>
        <p:grpSpPr>
          <a:xfrm>
            <a:off x="7155222" y="5021580"/>
            <a:ext cx="2054129" cy="601981"/>
            <a:chOff x="7155222" y="5021580"/>
            <a:chExt cx="2054129" cy="601981"/>
          </a:xfrm>
        </p:grpSpPr>
        <p:sp>
          <p:nvSpPr>
            <p:cNvPr id="19" name="SMARTInkShape-1521"/>
            <p:cNvSpPr/>
            <p:nvPr/>
          </p:nvSpPr>
          <p:spPr>
            <a:xfrm>
              <a:off x="7155222" y="5021580"/>
              <a:ext cx="272059" cy="441918"/>
            </a:xfrm>
            <a:custGeom>
              <a:avLst/>
              <a:gdLst/>
              <a:ahLst/>
              <a:cxnLst/>
              <a:rect l="0" t="0" r="0" b="0"/>
              <a:pathLst>
                <a:path w="272059" h="441918">
                  <a:moveTo>
                    <a:pt x="251417" y="0"/>
                  </a:moveTo>
                  <a:lnTo>
                    <a:pt x="216521" y="0"/>
                  </a:lnTo>
                  <a:lnTo>
                    <a:pt x="180913" y="0"/>
                  </a:lnTo>
                  <a:lnTo>
                    <a:pt x="165240" y="846"/>
                  </a:lnTo>
                  <a:lnTo>
                    <a:pt x="129508" y="7149"/>
                  </a:lnTo>
                  <a:lnTo>
                    <a:pt x="104544" y="7592"/>
                  </a:lnTo>
                  <a:lnTo>
                    <a:pt x="99216" y="9865"/>
                  </a:lnTo>
                  <a:lnTo>
                    <a:pt x="92942" y="14178"/>
                  </a:lnTo>
                  <a:lnTo>
                    <a:pt x="92084" y="17025"/>
                  </a:lnTo>
                  <a:lnTo>
                    <a:pt x="91533" y="21707"/>
                  </a:lnTo>
                  <a:lnTo>
                    <a:pt x="86187" y="28715"/>
                  </a:lnTo>
                  <a:lnTo>
                    <a:pt x="84491" y="35789"/>
                  </a:lnTo>
                  <a:lnTo>
                    <a:pt x="82950" y="71423"/>
                  </a:lnTo>
                  <a:lnTo>
                    <a:pt x="73173" y="104650"/>
                  </a:lnTo>
                  <a:lnTo>
                    <a:pt x="54828" y="142254"/>
                  </a:lnTo>
                  <a:lnTo>
                    <a:pt x="34715" y="175084"/>
                  </a:lnTo>
                  <a:lnTo>
                    <a:pt x="172" y="213140"/>
                  </a:lnTo>
                  <a:lnTo>
                    <a:pt x="0" y="213315"/>
                  </a:lnTo>
                  <a:lnTo>
                    <a:pt x="6895" y="207267"/>
                  </a:lnTo>
                  <a:lnTo>
                    <a:pt x="35057" y="192951"/>
                  </a:lnTo>
                  <a:lnTo>
                    <a:pt x="67694" y="182862"/>
                  </a:lnTo>
                  <a:lnTo>
                    <a:pt x="98851" y="176762"/>
                  </a:lnTo>
                  <a:lnTo>
                    <a:pt x="129465" y="176403"/>
                  </a:lnTo>
                  <a:lnTo>
                    <a:pt x="162229" y="183607"/>
                  </a:lnTo>
                  <a:lnTo>
                    <a:pt x="188866" y="192973"/>
                  </a:lnTo>
                  <a:lnTo>
                    <a:pt x="216578" y="211308"/>
                  </a:lnTo>
                  <a:lnTo>
                    <a:pt x="249589" y="244573"/>
                  </a:lnTo>
                  <a:lnTo>
                    <a:pt x="259919" y="260252"/>
                  </a:lnTo>
                  <a:lnTo>
                    <a:pt x="269647" y="288120"/>
                  </a:lnTo>
                  <a:lnTo>
                    <a:pt x="272058" y="316979"/>
                  </a:lnTo>
                  <a:lnTo>
                    <a:pt x="266941" y="342839"/>
                  </a:lnTo>
                  <a:lnTo>
                    <a:pt x="250470" y="376974"/>
                  </a:lnTo>
                  <a:lnTo>
                    <a:pt x="233640" y="395047"/>
                  </a:lnTo>
                  <a:lnTo>
                    <a:pt x="201151" y="416324"/>
                  </a:lnTo>
                  <a:lnTo>
                    <a:pt x="167358" y="430749"/>
                  </a:lnTo>
                  <a:lnTo>
                    <a:pt x="138834" y="438262"/>
                  </a:lnTo>
                  <a:lnTo>
                    <a:pt x="101113" y="441229"/>
                  </a:lnTo>
                  <a:lnTo>
                    <a:pt x="67277" y="441864"/>
                  </a:lnTo>
                  <a:lnTo>
                    <a:pt x="56406" y="441917"/>
                  </a:lnTo>
                  <a:lnTo>
                    <a:pt x="52830" y="441085"/>
                  </a:lnTo>
                  <a:lnTo>
                    <a:pt x="50446" y="439683"/>
                  </a:lnTo>
                  <a:lnTo>
                    <a:pt x="41068" y="428960"/>
                  </a:lnTo>
                  <a:lnTo>
                    <a:pt x="38058"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22"/>
            <p:cNvSpPr/>
            <p:nvPr/>
          </p:nvSpPr>
          <p:spPr>
            <a:xfrm>
              <a:off x="7536180" y="5318760"/>
              <a:ext cx="137160" cy="15241"/>
            </a:xfrm>
            <a:custGeom>
              <a:avLst/>
              <a:gdLst/>
              <a:ahLst/>
              <a:cxnLst/>
              <a:rect l="0" t="0" r="0" b="0"/>
              <a:pathLst>
                <a:path w="137160" h="15241">
                  <a:moveTo>
                    <a:pt x="0" y="0"/>
                  </a:moveTo>
                  <a:lnTo>
                    <a:pt x="22101" y="846"/>
                  </a:lnTo>
                  <a:lnTo>
                    <a:pt x="54243" y="6560"/>
                  </a:lnTo>
                  <a:lnTo>
                    <a:pt x="90928" y="12647"/>
                  </a:lnTo>
                  <a:lnTo>
                    <a:pt x="126773" y="14727"/>
                  </a:lnTo>
                  <a:lnTo>
                    <a:pt x="137159"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23"/>
            <p:cNvSpPr/>
            <p:nvPr/>
          </p:nvSpPr>
          <p:spPr>
            <a:xfrm>
              <a:off x="7757752" y="5177443"/>
              <a:ext cx="257315" cy="361803"/>
            </a:xfrm>
            <a:custGeom>
              <a:avLst/>
              <a:gdLst/>
              <a:ahLst/>
              <a:cxnLst/>
              <a:rect l="0" t="0" r="0" b="0"/>
              <a:pathLst>
                <a:path w="257315" h="361803">
                  <a:moveTo>
                    <a:pt x="7028" y="34637"/>
                  </a:moveTo>
                  <a:lnTo>
                    <a:pt x="7028" y="28075"/>
                  </a:lnTo>
                  <a:lnTo>
                    <a:pt x="17633" y="16503"/>
                  </a:lnTo>
                  <a:lnTo>
                    <a:pt x="26981" y="13878"/>
                  </a:lnTo>
                  <a:lnTo>
                    <a:pt x="57724" y="8146"/>
                  </a:lnTo>
                  <a:lnTo>
                    <a:pt x="91172" y="4098"/>
                  </a:lnTo>
                  <a:lnTo>
                    <a:pt x="119636" y="0"/>
                  </a:lnTo>
                  <a:lnTo>
                    <a:pt x="157337" y="3084"/>
                  </a:lnTo>
                  <a:lnTo>
                    <a:pt x="189494" y="7990"/>
                  </a:lnTo>
                  <a:lnTo>
                    <a:pt x="224985" y="22050"/>
                  </a:lnTo>
                  <a:lnTo>
                    <a:pt x="233155" y="29325"/>
                  </a:lnTo>
                  <a:lnTo>
                    <a:pt x="238763" y="38202"/>
                  </a:lnTo>
                  <a:lnTo>
                    <a:pt x="242361" y="57699"/>
                  </a:lnTo>
                  <a:lnTo>
                    <a:pt x="242657" y="62712"/>
                  </a:lnTo>
                  <a:lnTo>
                    <a:pt x="238469" y="72796"/>
                  </a:lnTo>
                  <a:lnTo>
                    <a:pt x="215525" y="103381"/>
                  </a:lnTo>
                  <a:lnTo>
                    <a:pt x="183083" y="125607"/>
                  </a:lnTo>
                  <a:lnTo>
                    <a:pt x="151965" y="146304"/>
                  </a:lnTo>
                  <a:lnTo>
                    <a:pt x="115986" y="163495"/>
                  </a:lnTo>
                  <a:lnTo>
                    <a:pt x="99143" y="169336"/>
                  </a:lnTo>
                  <a:lnTo>
                    <a:pt x="83504" y="171754"/>
                  </a:lnTo>
                  <a:lnTo>
                    <a:pt x="93858" y="161186"/>
                  </a:lnTo>
                  <a:lnTo>
                    <a:pt x="103192" y="158615"/>
                  </a:lnTo>
                  <a:lnTo>
                    <a:pt x="137190" y="151591"/>
                  </a:lnTo>
                  <a:lnTo>
                    <a:pt x="170705" y="149286"/>
                  </a:lnTo>
                  <a:lnTo>
                    <a:pt x="202640" y="155089"/>
                  </a:lnTo>
                  <a:lnTo>
                    <a:pt x="232423" y="166857"/>
                  </a:lnTo>
                  <a:lnTo>
                    <a:pt x="240694" y="174117"/>
                  </a:lnTo>
                  <a:lnTo>
                    <a:pt x="252903" y="192574"/>
                  </a:lnTo>
                  <a:lnTo>
                    <a:pt x="256833" y="211538"/>
                  </a:lnTo>
                  <a:lnTo>
                    <a:pt x="257314" y="240701"/>
                  </a:lnTo>
                  <a:lnTo>
                    <a:pt x="247839" y="278520"/>
                  </a:lnTo>
                  <a:lnTo>
                    <a:pt x="236518" y="297304"/>
                  </a:lnTo>
                  <a:lnTo>
                    <a:pt x="210592" y="324059"/>
                  </a:lnTo>
                  <a:lnTo>
                    <a:pt x="175993" y="344269"/>
                  </a:lnTo>
                  <a:lnTo>
                    <a:pt x="147684" y="353851"/>
                  </a:lnTo>
                  <a:lnTo>
                    <a:pt x="117002" y="359794"/>
                  </a:lnTo>
                  <a:lnTo>
                    <a:pt x="79833" y="361802"/>
                  </a:lnTo>
                  <a:lnTo>
                    <a:pt x="46809" y="361352"/>
                  </a:lnTo>
                  <a:lnTo>
                    <a:pt x="17743" y="351678"/>
                  </a:lnTo>
                  <a:lnTo>
                    <a:pt x="9533" y="344595"/>
                  </a:lnTo>
                  <a:lnTo>
                    <a:pt x="3907" y="335803"/>
                  </a:lnTo>
                  <a:lnTo>
                    <a:pt x="0" y="315398"/>
                  </a:lnTo>
                  <a:lnTo>
                    <a:pt x="1929" y="309561"/>
                  </a:lnTo>
                  <a:lnTo>
                    <a:pt x="7028" y="3013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524"/>
            <p:cNvSpPr/>
            <p:nvPr/>
          </p:nvSpPr>
          <p:spPr>
            <a:xfrm>
              <a:off x="8070104" y="5274536"/>
              <a:ext cx="241283" cy="309509"/>
            </a:xfrm>
            <a:custGeom>
              <a:avLst/>
              <a:gdLst/>
              <a:ahLst/>
              <a:cxnLst/>
              <a:rect l="0" t="0" r="0" b="0"/>
              <a:pathLst>
                <a:path w="241283" h="309509">
                  <a:moveTo>
                    <a:pt x="182356" y="36603"/>
                  </a:moveTo>
                  <a:lnTo>
                    <a:pt x="182356" y="32558"/>
                  </a:lnTo>
                  <a:lnTo>
                    <a:pt x="183203" y="31367"/>
                  </a:lnTo>
                  <a:lnTo>
                    <a:pt x="184613" y="30572"/>
                  </a:lnTo>
                  <a:lnTo>
                    <a:pt x="186401" y="30043"/>
                  </a:lnTo>
                  <a:lnTo>
                    <a:pt x="187593" y="28843"/>
                  </a:lnTo>
                  <a:lnTo>
                    <a:pt x="188916" y="25252"/>
                  </a:lnTo>
                  <a:lnTo>
                    <a:pt x="189883" y="11099"/>
                  </a:lnTo>
                  <a:lnTo>
                    <a:pt x="187677" y="6077"/>
                  </a:lnTo>
                  <a:lnTo>
                    <a:pt x="185902" y="3552"/>
                  </a:lnTo>
                  <a:lnTo>
                    <a:pt x="183027" y="1869"/>
                  </a:lnTo>
                  <a:lnTo>
                    <a:pt x="175316" y="0"/>
                  </a:lnTo>
                  <a:lnTo>
                    <a:pt x="166245" y="1426"/>
                  </a:lnTo>
                  <a:lnTo>
                    <a:pt x="142578" y="13286"/>
                  </a:lnTo>
                  <a:lnTo>
                    <a:pt x="112598" y="38865"/>
                  </a:lnTo>
                  <a:lnTo>
                    <a:pt x="85581" y="66813"/>
                  </a:lnTo>
                  <a:lnTo>
                    <a:pt x="60266" y="102376"/>
                  </a:lnTo>
                  <a:lnTo>
                    <a:pt x="41451" y="130182"/>
                  </a:lnTo>
                  <a:lnTo>
                    <a:pt x="26316" y="157216"/>
                  </a:lnTo>
                  <a:lnTo>
                    <a:pt x="8274" y="193979"/>
                  </a:lnTo>
                  <a:lnTo>
                    <a:pt x="0" y="215768"/>
                  </a:lnTo>
                  <a:lnTo>
                    <a:pt x="101" y="246228"/>
                  </a:lnTo>
                  <a:lnTo>
                    <a:pt x="3423" y="263543"/>
                  </a:lnTo>
                  <a:lnTo>
                    <a:pt x="12236" y="277448"/>
                  </a:lnTo>
                  <a:lnTo>
                    <a:pt x="38590" y="300171"/>
                  </a:lnTo>
                  <a:lnTo>
                    <a:pt x="57782" y="306145"/>
                  </a:lnTo>
                  <a:lnTo>
                    <a:pt x="90129" y="309508"/>
                  </a:lnTo>
                  <a:lnTo>
                    <a:pt x="110886" y="308601"/>
                  </a:lnTo>
                  <a:lnTo>
                    <a:pt x="141611" y="297723"/>
                  </a:lnTo>
                  <a:lnTo>
                    <a:pt x="171318" y="277944"/>
                  </a:lnTo>
                  <a:lnTo>
                    <a:pt x="204540" y="243606"/>
                  </a:lnTo>
                  <a:lnTo>
                    <a:pt x="218462" y="226818"/>
                  </a:lnTo>
                  <a:lnTo>
                    <a:pt x="231060" y="198326"/>
                  </a:lnTo>
                  <a:lnTo>
                    <a:pt x="239308" y="168435"/>
                  </a:lnTo>
                  <a:lnTo>
                    <a:pt x="241282" y="138976"/>
                  </a:lnTo>
                  <a:lnTo>
                    <a:pt x="234792" y="105838"/>
                  </a:lnTo>
                  <a:lnTo>
                    <a:pt x="220376" y="67810"/>
                  </a:lnTo>
                  <a:lnTo>
                    <a:pt x="205215" y="289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525"/>
            <p:cNvSpPr/>
            <p:nvPr/>
          </p:nvSpPr>
          <p:spPr>
            <a:xfrm>
              <a:off x="8465831" y="5319042"/>
              <a:ext cx="341621" cy="249150"/>
            </a:xfrm>
            <a:custGeom>
              <a:avLst/>
              <a:gdLst/>
              <a:ahLst/>
              <a:cxnLst/>
              <a:rect l="0" t="0" r="0" b="0"/>
              <a:pathLst>
                <a:path w="341621" h="249150">
                  <a:moveTo>
                    <a:pt x="38088" y="45438"/>
                  </a:moveTo>
                  <a:lnTo>
                    <a:pt x="38088" y="78903"/>
                  </a:lnTo>
                  <a:lnTo>
                    <a:pt x="34043" y="111032"/>
                  </a:lnTo>
                  <a:lnTo>
                    <a:pt x="30327" y="143908"/>
                  </a:lnTo>
                  <a:lnTo>
                    <a:pt x="22319" y="174861"/>
                  </a:lnTo>
                  <a:lnTo>
                    <a:pt x="15071" y="193287"/>
                  </a:lnTo>
                  <a:lnTo>
                    <a:pt x="2232" y="212678"/>
                  </a:lnTo>
                  <a:lnTo>
                    <a:pt x="432" y="219113"/>
                  </a:lnTo>
                  <a:lnTo>
                    <a:pt x="284" y="218795"/>
                  </a:lnTo>
                  <a:lnTo>
                    <a:pt x="0" y="198699"/>
                  </a:lnTo>
                  <a:lnTo>
                    <a:pt x="10537" y="161952"/>
                  </a:lnTo>
                  <a:lnTo>
                    <a:pt x="23716" y="127656"/>
                  </a:lnTo>
                  <a:lnTo>
                    <a:pt x="40603" y="90683"/>
                  </a:lnTo>
                  <a:lnTo>
                    <a:pt x="61693" y="57433"/>
                  </a:lnTo>
                  <a:lnTo>
                    <a:pt x="93063" y="21617"/>
                  </a:lnTo>
                  <a:lnTo>
                    <a:pt x="108940" y="6959"/>
                  </a:lnTo>
                  <a:lnTo>
                    <a:pt x="119250" y="2936"/>
                  </a:lnTo>
                  <a:lnTo>
                    <a:pt x="149838" y="0"/>
                  </a:lnTo>
                  <a:lnTo>
                    <a:pt x="154075" y="1599"/>
                  </a:lnTo>
                  <a:lnTo>
                    <a:pt x="161040" y="7892"/>
                  </a:lnTo>
                  <a:lnTo>
                    <a:pt x="172410" y="26575"/>
                  </a:lnTo>
                  <a:lnTo>
                    <a:pt x="182810" y="56105"/>
                  </a:lnTo>
                  <a:lnTo>
                    <a:pt x="188213" y="84440"/>
                  </a:lnTo>
                  <a:lnTo>
                    <a:pt x="189815" y="114285"/>
                  </a:lnTo>
                  <a:lnTo>
                    <a:pt x="188031" y="142319"/>
                  </a:lnTo>
                  <a:lnTo>
                    <a:pt x="181063" y="179479"/>
                  </a:lnTo>
                  <a:lnTo>
                    <a:pt x="176972" y="189293"/>
                  </a:lnTo>
                  <a:lnTo>
                    <a:pt x="176398" y="192141"/>
                  </a:lnTo>
                  <a:lnTo>
                    <a:pt x="175168" y="194040"/>
                  </a:lnTo>
                  <a:lnTo>
                    <a:pt x="173502" y="195306"/>
                  </a:lnTo>
                  <a:lnTo>
                    <a:pt x="168789" y="197337"/>
                  </a:lnTo>
                  <a:lnTo>
                    <a:pt x="163927" y="197689"/>
                  </a:lnTo>
                  <a:lnTo>
                    <a:pt x="163467" y="196892"/>
                  </a:lnTo>
                  <a:lnTo>
                    <a:pt x="164008" y="195514"/>
                  </a:lnTo>
                  <a:lnTo>
                    <a:pt x="165215" y="193748"/>
                  </a:lnTo>
                  <a:lnTo>
                    <a:pt x="173571" y="157499"/>
                  </a:lnTo>
                  <a:lnTo>
                    <a:pt x="185297" y="120694"/>
                  </a:lnTo>
                  <a:lnTo>
                    <a:pt x="201086" y="90878"/>
                  </a:lnTo>
                  <a:lnTo>
                    <a:pt x="229177" y="54507"/>
                  </a:lnTo>
                  <a:lnTo>
                    <a:pt x="263574" y="28947"/>
                  </a:lnTo>
                  <a:lnTo>
                    <a:pt x="282793" y="14493"/>
                  </a:lnTo>
                  <a:lnTo>
                    <a:pt x="299212" y="9458"/>
                  </a:lnTo>
                  <a:lnTo>
                    <a:pt x="309648" y="8280"/>
                  </a:lnTo>
                  <a:lnTo>
                    <a:pt x="313109" y="8813"/>
                  </a:lnTo>
                  <a:lnTo>
                    <a:pt x="315415" y="10014"/>
                  </a:lnTo>
                  <a:lnTo>
                    <a:pt x="319671" y="13607"/>
                  </a:lnTo>
                  <a:lnTo>
                    <a:pt x="327207" y="18026"/>
                  </a:lnTo>
                  <a:lnTo>
                    <a:pt x="329894" y="21237"/>
                  </a:lnTo>
                  <a:lnTo>
                    <a:pt x="338606" y="47435"/>
                  </a:lnTo>
                  <a:lnTo>
                    <a:pt x="341620" y="72935"/>
                  </a:lnTo>
                  <a:lnTo>
                    <a:pt x="338467" y="101939"/>
                  </a:lnTo>
                  <a:lnTo>
                    <a:pt x="332171" y="131982"/>
                  </a:lnTo>
                  <a:lnTo>
                    <a:pt x="324943" y="162332"/>
                  </a:lnTo>
                  <a:lnTo>
                    <a:pt x="317439" y="192774"/>
                  </a:lnTo>
                  <a:lnTo>
                    <a:pt x="307040" y="226982"/>
                  </a:lnTo>
                  <a:lnTo>
                    <a:pt x="304920" y="249149"/>
                  </a:lnTo>
                  <a:lnTo>
                    <a:pt x="304847" y="248018"/>
                  </a:lnTo>
                  <a:lnTo>
                    <a:pt x="304828" y="246531"/>
                  </a:lnTo>
                  <a:lnTo>
                    <a:pt x="320029" y="2283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526"/>
            <p:cNvSpPr/>
            <p:nvPr/>
          </p:nvSpPr>
          <p:spPr>
            <a:xfrm>
              <a:off x="8893267" y="5356860"/>
              <a:ext cx="52614" cy="189559"/>
            </a:xfrm>
            <a:custGeom>
              <a:avLst/>
              <a:gdLst/>
              <a:ahLst/>
              <a:cxnLst/>
              <a:rect l="0" t="0" r="0" b="0"/>
              <a:pathLst>
                <a:path w="52614" h="189559">
                  <a:moveTo>
                    <a:pt x="52613" y="0"/>
                  </a:moveTo>
                  <a:lnTo>
                    <a:pt x="52613" y="4045"/>
                  </a:lnTo>
                  <a:lnTo>
                    <a:pt x="39615" y="40335"/>
                  </a:lnTo>
                  <a:lnTo>
                    <a:pt x="29693" y="77143"/>
                  </a:lnTo>
                  <a:lnTo>
                    <a:pt x="22115" y="106959"/>
                  </a:lnTo>
                  <a:lnTo>
                    <a:pt x="16014" y="143329"/>
                  </a:lnTo>
                  <a:lnTo>
                    <a:pt x="8084" y="179766"/>
                  </a:lnTo>
                  <a:lnTo>
                    <a:pt x="7245" y="187319"/>
                  </a:lnTo>
                  <a:lnTo>
                    <a:pt x="6281" y="188379"/>
                  </a:lnTo>
                  <a:lnTo>
                    <a:pt x="2952" y="189558"/>
                  </a:lnTo>
                  <a:lnTo>
                    <a:pt x="1726" y="189025"/>
                  </a:lnTo>
                  <a:lnTo>
                    <a:pt x="908" y="187823"/>
                  </a:lnTo>
                  <a:lnTo>
                    <a:pt x="0" y="183384"/>
                  </a:lnTo>
                  <a:lnTo>
                    <a:pt x="335" y="170517"/>
                  </a:lnTo>
                  <a:lnTo>
                    <a:pt x="9907" y="136535"/>
                  </a:lnTo>
                  <a:lnTo>
                    <a:pt x="14513"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527"/>
            <p:cNvSpPr/>
            <p:nvPr/>
          </p:nvSpPr>
          <p:spPr>
            <a:xfrm>
              <a:off x="8999219" y="5135880"/>
              <a:ext cx="7621" cy="60960"/>
            </a:xfrm>
            <a:custGeom>
              <a:avLst/>
              <a:gdLst/>
              <a:ahLst/>
              <a:cxnLst/>
              <a:rect l="0" t="0" r="0" b="0"/>
              <a:pathLst>
                <a:path w="7621" h="60960">
                  <a:moveTo>
                    <a:pt x="7620" y="60959"/>
                  </a:moveTo>
                  <a:lnTo>
                    <a:pt x="7620" y="56914"/>
                  </a:lnTo>
                  <a:lnTo>
                    <a:pt x="706" y="3279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528"/>
            <p:cNvSpPr/>
            <p:nvPr/>
          </p:nvSpPr>
          <p:spPr>
            <a:xfrm>
              <a:off x="9014460" y="5052060"/>
              <a:ext cx="194891" cy="548641"/>
            </a:xfrm>
            <a:custGeom>
              <a:avLst/>
              <a:gdLst/>
              <a:ahLst/>
              <a:cxnLst/>
              <a:rect l="0" t="0" r="0" b="0"/>
              <a:pathLst>
                <a:path w="194891" h="548641">
                  <a:moveTo>
                    <a:pt x="190500" y="0"/>
                  </a:moveTo>
                  <a:lnTo>
                    <a:pt x="190500" y="4045"/>
                  </a:lnTo>
                  <a:lnTo>
                    <a:pt x="194890" y="19927"/>
                  </a:lnTo>
                  <a:lnTo>
                    <a:pt x="187200" y="58002"/>
                  </a:lnTo>
                  <a:lnTo>
                    <a:pt x="180115" y="91034"/>
                  </a:lnTo>
                  <a:lnTo>
                    <a:pt x="164562" y="127631"/>
                  </a:lnTo>
                  <a:lnTo>
                    <a:pt x="153290" y="154939"/>
                  </a:lnTo>
                  <a:lnTo>
                    <a:pt x="142635" y="184855"/>
                  </a:lnTo>
                  <a:lnTo>
                    <a:pt x="132256" y="217906"/>
                  </a:lnTo>
                  <a:lnTo>
                    <a:pt x="119740" y="252351"/>
                  </a:lnTo>
                  <a:lnTo>
                    <a:pt x="105711" y="286569"/>
                  </a:lnTo>
                  <a:lnTo>
                    <a:pt x="91009" y="318711"/>
                  </a:lnTo>
                  <a:lnTo>
                    <a:pt x="78266" y="349929"/>
                  </a:lnTo>
                  <a:lnTo>
                    <a:pt x="66112" y="380737"/>
                  </a:lnTo>
                  <a:lnTo>
                    <a:pt x="52243" y="411363"/>
                  </a:lnTo>
                  <a:lnTo>
                    <a:pt x="34200" y="449075"/>
                  </a:lnTo>
                  <a:lnTo>
                    <a:pt x="22175" y="481698"/>
                  </a:lnTo>
                  <a:lnTo>
                    <a:pt x="10526" y="516131"/>
                  </a:lnTo>
                  <a:lnTo>
                    <a:pt x="0" y="548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529"/>
            <p:cNvSpPr/>
            <p:nvPr/>
          </p:nvSpPr>
          <p:spPr>
            <a:xfrm>
              <a:off x="9159239" y="5600700"/>
              <a:ext cx="1" cy="22861"/>
            </a:xfrm>
            <a:custGeom>
              <a:avLst/>
              <a:gdLst/>
              <a:ahLst/>
              <a:cxnLst/>
              <a:rect l="0" t="0" r="0" b="0"/>
              <a:pathLst>
                <a:path w="1" h="22861">
                  <a:moveTo>
                    <a:pt x="0" y="0"/>
                  </a:moveTo>
                  <a:lnTo>
                    <a:pt x="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checkerboard(across)">
                                      <p:cBhvr>
                                        <p:cTn id="7" dur="5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checkerboard(across)">
                                      <p:cBhvr>
                                        <p:cTn id="12" dur="500"/>
                                        <p:tgtEl>
                                          <p:spTgt spid="12288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checkerboard(across)">
                                      <p:cBhvr>
                                        <p:cTn id="17" dur="500"/>
                                        <p:tgtEl>
                                          <p:spTgt spid="12288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checkerboard(across)">
                                      <p:cBhvr>
                                        <p:cTn id="22" dur="5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52-02-DispersionPatterns-L"/>
          <p:cNvPicPr>
            <a:picLocks noChangeAspect="1" noChangeArrowheads="1"/>
          </p:cNvPicPr>
          <p:nvPr/>
        </p:nvPicPr>
        <p:blipFill>
          <a:blip r:embed="rId3" cstate="print"/>
          <a:srcRect b="3885"/>
          <a:stretch>
            <a:fillRect/>
          </a:stretch>
        </p:blipFill>
        <p:spPr bwMode="auto">
          <a:xfrm>
            <a:off x="1101725" y="1855788"/>
            <a:ext cx="7381875" cy="4935537"/>
          </a:xfrm>
          <a:prstGeom prst="rect">
            <a:avLst/>
          </a:prstGeom>
          <a:noFill/>
          <a:ln w="9525">
            <a:noFill/>
            <a:miter lim="800000"/>
            <a:headEnd/>
            <a:tailEnd/>
          </a:ln>
        </p:spPr>
      </p:pic>
      <p:sp>
        <p:nvSpPr>
          <p:cNvPr id="40962" name="Rectangle 3"/>
          <p:cNvSpPr>
            <a:spLocks noGrp="1" noChangeArrowheads="1"/>
          </p:cNvSpPr>
          <p:nvPr>
            <p:ph type="title"/>
          </p:nvPr>
        </p:nvSpPr>
        <p:spPr>
          <a:xfrm>
            <a:off x="457200" y="274638"/>
            <a:ext cx="8229600" cy="944562"/>
          </a:xfrm>
        </p:spPr>
        <p:txBody>
          <a:bodyPr/>
          <a:lstStyle/>
          <a:p>
            <a:pPr eaLnBrk="1" hangingPunct="1"/>
            <a:r>
              <a:rPr lang="en-US" b="1" smtClean="0"/>
              <a:t>POPULATION SPACING</a:t>
            </a:r>
          </a:p>
        </p:txBody>
      </p:sp>
      <p:sp>
        <p:nvSpPr>
          <p:cNvPr id="40963" name="Rectangle 4"/>
          <p:cNvSpPr>
            <a:spLocks noGrp="1" noChangeArrowheads="1"/>
          </p:cNvSpPr>
          <p:nvPr>
            <p:ph type="body" idx="1"/>
          </p:nvPr>
        </p:nvSpPr>
        <p:spPr>
          <a:xfrm>
            <a:off x="914400" y="1036638"/>
            <a:ext cx="8229600" cy="4525962"/>
          </a:xfrm>
        </p:spPr>
        <p:txBody>
          <a:bodyPr/>
          <a:lstStyle/>
          <a:p>
            <a:pPr eaLnBrk="1" hangingPunct="1"/>
            <a:r>
              <a:rPr lang="en-US" smtClean="0"/>
              <a:t>Dispersal patterns within a population</a:t>
            </a:r>
          </a:p>
        </p:txBody>
      </p:sp>
      <p:sp>
        <p:nvSpPr>
          <p:cNvPr id="40964" name="Rectangle 5"/>
          <p:cNvSpPr>
            <a:spLocks noChangeArrowheads="1"/>
          </p:cNvSpPr>
          <p:nvPr/>
        </p:nvSpPr>
        <p:spPr bwMode="auto">
          <a:xfrm>
            <a:off x="4143375" y="6461125"/>
            <a:ext cx="1128713"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uniform</a:t>
            </a:r>
          </a:p>
        </p:txBody>
      </p:sp>
      <p:pic>
        <p:nvPicPr>
          <p:cNvPr id="40965" name="Picture 6"/>
          <p:cNvPicPr>
            <a:picLocks noChangeAspect="1" noChangeArrowheads="1"/>
          </p:cNvPicPr>
          <p:nvPr/>
        </p:nvPicPr>
        <p:blipFill>
          <a:blip r:embed="rId4" cstate="print"/>
          <a:srcRect b="75600"/>
          <a:stretch>
            <a:fillRect/>
          </a:stretch>
        </p:blipFill>
        <p:spPr bwMode="auto">
          <a:xfrm>
            <a:off x="1154113" y="1933575"/>
            <a:ext cx="3600450" cy="1916113"/>
          </a:xfrm>
          <a:prstGeom prst="rect">
            <a:avLst/>
          </a:prstGeom>
          <a:noFill/>
          <a:ln w="9525">
            <a:noFill/>
            <a:miter lim="800000"/>
            <a:headEnd/>
            <a:tailEnd/>
          </a:ln>
        </p:spPr>
      </p:pic>
      <p:pic>
        <p:nvPicPr>
          <p:cNvPr id="40966" name="Picture 7"/>
          <p:cNvPicPr>
            <a:picLocks noChangeAspect="1" noChangeArrowheads="1"/>
          </p:cNvPicPr>
          <p:nvPr/>
        </p:nvPicPr>
        <p:blipFill>
          <a:blip r:embed="rId4" cstate="print"/>
          <a:srcRect t="70799" b="2400"/>
          <a:stretch>
            <a:fillRect/>
          </a:stretch>
        </p:blipFill>
        <p:spPr bwMode="auto">
          <a:xfrm>
            <a:off x="5000625" y="3300413"/>
            <a:ext cx="3492500" cy="2041525"/>
          </a:xfrm>
          <a:prstGeom prst="rect">
            <a:avLst/>
          </a:prstGeom>
          <a:noFill/>
          <a:ln w="9525">
            <a:noFill/>
            <a:miter lim="800000"/>
            <a:headEnd/>
            <a:tailEnd/>
          </a:ln>
        </p:spPr>
      </p:pic>
      <p:sp>
        <p:nvSpPr>
          <p:cNvPr id="40967" name="Rectangle 8"/>
          <p:cNvSpPr>
            <a:spLocks noChangeArrowheads="1"/>
          </p:cNvSpPr>
          <p:nvPr/>
        </p:nvSpPr>
        <p:spPr bwMode="auto">
          <a:xfrm>
            <a:off x="4970463" y="5208588"/>
            <a:ext cx="1116012"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random</a:t>
            </a:r>
          </a:p>
        </p:txBody>
      </p:sp>
      <p:sp>
        <p:nvSpPr>
          <p:cNvPr id="40968" name="Rectangle 9"/>
          <p:cNvSpPr>
            <a:spLocks noChangeArrowheads="1"/>
          </p:cNvSpPr>
          <p:nvPr/>
        </p:nvSpPr>
        <p:spPr bwMode="auto">
          <a:xfrm>
            <a:off x="1093788" y="3836988"/>
            <a:ext cx="1228725" cy="396875"/>
          </a:xfrm>
          <a:prstGeom prst="rect">
            <a:avLst/>
          </a:prstGeom>
          <a:solidFill>
            <a:srgbClr val="FFCC18"/>
          </a:solidFill>
          <a:ln w="9525">
            <a:noFill/>
            <a:miter lim="800000"/>
            <a:headEnd/>
            <a:tailEnd/>
          </a:ln>
        </p:spPr>
        <p:txBody>
          <a:bodyPr wrap="none" anchor="ctr">
            <a:spAutoFit/>
          </a:bodyPr>
          <a:lstStyle/>
          <a:p>
            <a:pPr algn="ctr" eaLnBrk="0" hangingPunct="0"/>
            <a:r>
              <a:rPr lang="en-US" sz="2000" b="1">
                <a:solidFill>
                  <a:schemeClr val="tx2"/>
                </a:solidFill>
              </a:rPr>
              <a:t>clumped</a:t>
            </a:r>
          </a:p>
        </p:txBody>
      </p:sp>
      <p:sp>
        <p:nvSpPr>
          <p:cNvPr id="13322" name="Rectangle 10"/>
          <p:cNvSpPr>
            <a:spLocks noChangeArrowheads="1"/>
          </p:cNvSpPr>
          <p:nvPr/>
        </p:nvSpPr>
        <p:spPr bwMode="auto">
          <a:xfrm>
            <a:off x="5241925" y="1906588"/>
            <a:ext cx="3700463" cy="1311275"/>
          </a:xfrm>
          <a:prstGeom prst="rect">
            <a:avLst/>
          </a:prstGeom>
          <a:solidFill>
            <a:srgbClr val="FFFF99"/>
          </a:solid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2000" b="1">
                <a:solidFill>
                  <a:schemeClr val="tx2"/>
                </a:solidFill>
              </a:rPr>
              <a:t>Provides insight into the environmental associations </a:t>
            </a:r>
            <a:br>
              <a:rPr lang="en-US" sz="2000" b="1">
                <a:solidFill>
                  <a:schemeClr val="tx2"/>
                </a:solidFill>
              </a:rPr>
            </a:br>
            <a:r>
              <a:rPr lang="en-US" sz="2000" b="1">
                <a:solidFill>
                  <a:schemeClr val="tx2"/>
                </a:solidFill>
              </a:rPr>
              <a:t>&amp; social interactions of individuals in population</a:t>
            </a:r>
            <a:endParaRPr lang="en-US" b="1">
              <a:solidFill>
                <a:schemeClr val="tx2"/>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228600" y="4048125"/>
            <a:ext cx="8763000" cy="2576513"/>
          </a:xfrm>
          <a:prstGeom prst="rect">
            <a:avLst/>
          </a:prstGeom>
          <a:noFill/>
          <a:ln w="9525">
            <a:noFill/>
            <a:miter lim="800000"/>
            <a:headEnd/>
            <a:tailEnd/>
          </a:ln>
        </p:spPr>
      </p:pic>
      <p:pic>
        <p:nvPicPr>
          <p:cNvPr id="150531" name="Picture 3" descr="A picture of tundra"/>
          <p:cNvPicPr>
            <a:picLocks noChangeAspect="1" noChangeArrowheads="1"/>
          </p:cNvPicPr>
          <p:nvPr/>
        </p:nvPicPr>
        <p:blipFill>
          <a:blip r:embed="rId3" cstate="print"/>
          <a:srcRect/>
          <a:stretch>
            <a:fillRect/>
          </a:stretch>
        </p:blipFill>
        <p:spPr bwMode="auto">
          <a:xfrm>
            <a:off x="228600" y="1524000"/>
            <a:ext cx="3505200" cy="2444750"/>
          </a:xfrm>
          <a:prstGeom prst="rect">
            <a:avLst/>
          </a:prstGeom>
          <a:noFill/>
          <a:ln w="9525">
            <a:noFill/>
            <a:miter lim="800000"/>
            <a:headEnd/>
            <a:tailEnd/>
          </a:ln>
        </p:spPr>
      </p:pic>
      <p:pic>
        <p:nvPicPr>
          <p:cNvPr id="150532" name="Picture 4" descr="tundra_location_map001"/>
          <p:cNvPicPr>
            <a:picLocks noChangeAspect="1" noChangeArrowheads="1"/>
          </p:cNvPicPr>
          <p:nvPr/>
        </p:nvPicPr>
        <p:blipFill>
          <a:blip r:embed="rId4" cstate="print"/>
          <a:srcRect/>
          <a:stretch>
            <a:fillRect/>
          </a:stretch>
        </p:blipFill>
        <p:spPr bwMode="auto">
          <a:xfrm>
            <a:off x="3733800" y="609600"/>
            <a:ext cx="5257800" cy="3200400"/>
          </a:xfrm>
          <a:prstGeom prst="rect">
            <a:avLst/>
          </a:prstGeom>
          <a:noFill/>
          <a:ln w="9525">
            <a:noFill/>
            <a:miter lim="800000"/>
            <a:headEnd/>
            <a:tailEnd/>
          </a:ln>
        </p:spPr>
      </p:pic>
      <p:sp>
        <p:nvSpPr>
          <p:cNvPr id="123909" name="WordArt 5"/>
          <p:cNvSpPr>
            <a:spLocks noChangeArrowheads="1" noChangeShapeType="1" noTextEdit="1"/>
          </p:cNvSpPr>
          <p:nvPr/>
        </p:nvSpPr>
        <p:spPr bwMode="auto">
          <a:xfrm>
            <a:off x="228600" y="228600"/>
            <a:ext cx="396240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TUNDRA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checkerboard(across)">
                                      <p:cBhvr>
                                        <p:cTn id="7"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4724400" y="0"/>
            <a:ext cx="4419600" cy="2465388"/>
          </a:xfrm>
          <a:prstGeom prst="rect">
            <a:avLst/>
          </a:prstGeom>
          <a:noFill/>
          <a:ln w="9525">
            <a:noFill/>
            <a:miter lim="800000"/>
            <a:headEnd/>
            <a:tailEnd/>
          </a:ln>
        </p:spPr>
      </p:pic>
      <p:sp>
        <p:nvSpPr>
          <p:cNvPr id="151555"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PLANTS</a:t>
            </a:r>
          </a:p>
        </p:txBody>
      </p:sp>
      <p:pic>
        <p:nvPicPr>
          <p:cNvPr id="124932" name="Picture 4" descr="arctic_moss1"/>
          <p:cNvPicPr>
            <a:picLocks noChangeAspect="1" noChangeArrowheads="1"/>
          </p:cNvPicPr>
          <p:nvPr/>
        </p:nvPicPr>
        <p:blipFill>
          <a:blip r:embed="rId3" cstate="print"/>
          <a:srcRect/>
          <a:stretch>
            <a:fillRect/>
          </a:stretch>
        </p:blipFill>
        <p:spPr bwMode="auto">
          <a:xfrm>
            <a:off x="5257800" y="3884613"/>
            <a:ext cx="3657600" cy="2762250"/>
          </a:xfrm>
          <a:prstGeom prst="rect">
            <a:avLst/>
          </a:prstGeom>
          <a:noFill/>
          <a:ln w="9525">
            <a:noFill/>
            <a:miter lim="800000"/>
            <a:headEnd/>
            <a:tailEnd/>
          </a:ln>
        </p:spPr>
      </p:pic>
      <p:grpSp>
        <p:nvGrpSpPr>
          <p:cNvPr id="151557" name="Group 5"/>
          <p:cNvGrpSpPr>
            <a:grpSpLocks/>
          </p:cNvGrpSpPr>
          <p:nvPr/>
        </p:nvGrpSpPr>
        <p:grpSpPr bwMode="auto">
          <a:xfrm>
            <a:off x="152400" y="381000"/>
            <a:ext cx="4038600" cy="2043113"/>
            <a:chOff x="96" y="192"/>
            <a:chExt cx="2544" cy="1287"/>
          </a:xfrm>
        </p:grpSpPr>
        <p:sp>
          <p:nvSpPr>
            <p:cNvPr id="151561" name="Text Box 6"/>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1562" name="Text Box 7"/>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1563" name="Text Box 8"/>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grpSp>
        <p:nvGrpSpPr>
          <p:cNvPr id="124937" name="Group 9"/>
          <p:cNvGrpSpPr>
            <a:grpSpLocks/>
          </p:cNvGrpSpPr>
          <p:nvPr/>
        </p:nvGrpSpPr>
        <p:grpSpPr bwMode="auto">
          <a:xfrm>
            <a:off x="1905000" y="2097088"/>
            <a:ext cx="7010400" cy="4524375"/>
            <a:chOff x="1200" y="1321"/>
            <a:chExt cx="4416" cy="2850"/>
          </a:xfrm>
        </p:grpSpPr>
        <p:pic>
          <p:nvPicPr>
            <p:cNvPr id="151559" name="Picture 10" descr="lichen"/>
            <p:cNvPicPr>
              <a:picLocks noChangeAspect="1" noChangeArrowheads="1"/>
            </p:cNvPicPr>
            <p:nvPr/>
          </p:nvPicPr>
          <p:blipFill>
            <a:blip r:embed="rId4" cstate="print"/>
            <a:srcRect/>
            <a:stretch>
              <a:fillRect/>
            </a:stretch>
          </p:blipFill>
          <p:spPr bwMode="auto">
            <a:xfrm>
              <a:off x="1200" y="2341"/>
              <a:ext cx="1968" cy="1830"/>
            </a:xfrm>
            <a:prstGeom prst="rect">
              <a:avLst/>
            </a:prstGeom>
            <a:noFill/>
            <a:ln w="9525">
              <a:noFill/>
              <a:miter lim="800000"/>
              <a:headEnd/>
              <a:tailEnd/>
            </a:ln>
          </p:spPr>
        </p:pic>
        <p:pic>
          <p:nvPicPr>
            <p:cNvPr id="151560" name="Picture 11" descr="foliose_lichen_130_d"/>
            <p:cNvPicPr>
              <a:picLocks noChangeAspect="1" noChangeArrowheads="1"/>
            </p:cNvPicPr>
            <p:nvPr/>
          </p:nvPicPr>
          <p:blipFill>
            <a:blip r:embed="rId5" cstate="print"/>
            <a:srcRect/>
            <a:stretch>
              <a:fillRect/>
            </a:stretch>
          </p:blipFill>
          <p:spPr bwMode="auto">
            <a:xfrm>
              <a:off x="4128" y="1321"/>
              <a:ext cx="1488" cy="1271"/>
            </a:xfrm>
            <a:prstGeom prst="rect">
              <a:avLst/>
            </a:prstGeom>
            <a:noFill/>
            <a:ln w="9525">
              <a:noFill/>
              <a:miter lim="800000"/>
              <a:headEnd/>
              <a:tailEnd/>
            </a:ln>
          </p:spPr>
        </p:pic>
      </p:grpSp>
      <p:grpSp>
        <p:nvGrpSpPr>
          <p:cNvPr id="18" name="SMARTInkShape-Group128"/>
          <p:cNvGrpSpPr/>
          <p:nvPr/>
        </p:nvGrpSpPr>
        <p:grpSpPr>
          <a:xfrm>
            <a:off x="1530489" y="906779"/>
            <a:ext cx="1433599" cy="703778"/>
            <a:chOff x="1530489" y="906779"/>
            <a:chExt cx="1433599" cy="703778"/>
          </a:xfrm>
        </p:grpSpPr>
        <p:sp>
          <p:nvSpPr>
            <p:cNvPr id="12" name="SMARTInkShape-1530"/>
            <p:cNvSpPr/>
            <p:nvPr/>
          </p:nvSpPr>
          <p:spPr>
            <a:xfrm>
              <a:off x="2941319" y="146304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31"/>
            <p:cNvSpPr/>
            <p:nvPr/>
          </p:nvSpPr>
          <p:spPr>
            <a:xfrm>
              <a:off x="2918459" y="906779"/>
              <a:ext cx="45629" cy="381001"/>
            </a:xfrm>
            <a:custGeom>
              <a:avLst/>
              <a:gdLst/>
              <a:ahLst/>
              <a:cxnLst/>
              <a:rect l="0" t="0" r="0" b="0"/>
              <a:pathLst>
                <a:path w="45629" h="381001">
                  <a:moveTo>
                    <a:pt x="38100" y="0"/>
                  </a:moveTo>
                  <a:lnTo>
                    <a:pt x="38100" y="4046"/>
                  </a:lnTo>
                  <a:lnTo>
                    <a:pt x="40358" y="8289"/>
                  </a:lnTo>
                  <a:lnTo>
                    <a:pt x="43337" y="12998"/>
                  </a:lnTo>
                  <a:lnTo>
                    <a:pt x="45014" y="21255"/>
                  </a:lnTo>
                  <a:lnTo>
                    <a:pt x="45628" y="51728"/>
                  </a:lnTo>
                  <a:lnTo>
                    <a:pt x="39619" y="89586"/>
                  </a:lnTo>
                  <a:lnTo>
                    <a:pt x="32718" y="119584"/>
                  </a:lnTo>
                  <a:lnTo>
                    <a:pt x="25311" y="150767"/>
                  </a:lnTo>
                  <a:lnTo>
                    <a:pt x="17754" y="185595"/>
                  </a:lnTo>
                  <a:lnTo>
                    <a:pt x="10999" y="217740"/>
                  </a:lnTo>
                  <a:lnTo>
                    <a:pt x="7775" y="248713"/>
                  </a:lnTo>
                  <a:lnTo>
                    <a:pt x="2680" y="279339"/>
                  </a:lnTo>
                  <a:lnTo>
                    <a:pt x="794" y="309862"/>
                  </a:lnTo>
                  <a:lnTo>
                    <a:pt x="157" y="346001"/>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32"/>
            <p:cNvSpPr/>
            <p:nvPr/>
          </p:nvSpPr>
          <p:spPr>
            <a:xfrm>
              <a:off x="2405166" y="991525"/>
              <a:ext cx="338035" cy="524855"/>
            </a:xfrm>
            <a:custGeom>
              <a:avLst/>
              <a:gdLst/>
              <a:ahLst/>
              <a:cxnLst/>
              <a:rect l="0" t="0" r="0" b="0"/>
              <a:pathLst>
                <a:path w="338035" h="524855">
                  <a:moveTo>
                    <a:pt x="208493" y="250534"/>
                  </a:moveTo>
                  <a:lnTo>
                    <a:pt x="204448" y="250534"/>
                  </a:lnTo>
                  <a:lnTo>
                    <a:pt x="203257" y="249688"/>
                  </a:lnTo>
                  <a:lnTo>
                    <a:pt x="202462" y="248277"/>
                  </a:lnTo>
                  <a:lnTo>
                    <a:pt x="201933" y="246489"/>
                  </a:lnTo>
                  <a:lnTo>
                    <a:pt x="200733" y="245298"/>
                  </a:lnTo>
                  <a:lnTo>
                    <a:pt x="192724" y="241127"/>
                  </a:lnTo>
                  <a:lnTo>
                    <a:pt x="187938" y="237887"/>
                  </a:lnTo>
                  <a:lnTo>
                    <a:pt x="180484" y="236063"/>
                  </a:lnTo>
                  <a:lnTo>
                    <a:pt x="175442" y="235636"/>
                  </a:lnTo>
                  <a:lnTo>
                    <a:pt x="154480" y="243628"/>
                  </a:lnTo>
                  <a:lnTo>
                    <a:pt x="139714" y="253004"/>
                  </a:lnTo>
                  <a:lnTo>
                    <a:pt x="107158" y="283489"/>
                  </a:lnTo>
                  <a:lnTo>
                    <a:pt x="88157" y="306866"/>
                  </a:lnTo>
                  <a:lnTo>
                    <a:pt x="69545" y="335241"/>
                  </a:lnTo>
                  <a:lnTo>
                    <a:pt x="50201" y="365097"/>
                  </a:lnTo>
                  <a:lnTo>
                    <a:pt x="31488" y="395392"/>
                  </a:lnTo>
                  <a:lnTo>
                    <a:pt x="14372" y="425817"/>
                  </a:lnTo>
                  <a:lnTo>
                    <a:pt x="1003" y="458349"/>
                  </a:lnTo>
                  <a:lnTo>
                    <a:pt x="0" y="470179"/>
                  </a:lnTo>
                  <a:lnTo>
                    <a:pt x="2376" y="480234"/>
                  </a:lnTo>
                  <a:lnTo>
                    <a:pt x="6255" y="487525"/>
                  </a:lnTo>
                  <a:lnTo>
                    <a:pt x="17244" y="496390"/>
                  </a:lnTo>
                  <a:lnTo>
                    <a:pt x="35269" y="500334"/>
                  </a:lnTo>
                  <a:lnTo>
                    <a:pt x="64116" y="495583"/>
                  </a:lnTo>
                  <a:lnTo>
                    <a:pt x="101867" y="484039"/>
                  </a:lnTo>
                  <a:lnTo>
                    <a:pt x="139921" y="463202"/>
                  </a:lnTo>
                  <a:lnTo>
                    <a:pt x="154310" y="452580"/>
                  </a:lnTo>
                  <a:lnTo>
                    <a:pt x="177345" y="422807"/>
                  </a:lnTo>
                  <a:lnTo>
                    <a:pt x="195313" y="392172"/>
                  </a:lnTo>
                  <a:lnTo>
                    <a:pt x="207715" y="367671"/>
                  </a:lnTo>
                  <a:lnTo>
                    <a:pt x="216050" y="339848"/>
                  </a:lnTo>
                  <a:lnTo>
                    <a:pt x="224834" y="308292"/>
                  </a:lnTo>
                  <a:lnTo>
                    <a:pt x="234382" y="274511"/>
                  </a:lnTo>
                  <a:lnTo>
                    <a:pt x="244271" y="239742"/>
                  </a:lnTo>
                  <a:lnTo>
                    <a:pt x="252052" y="206791"/>
                  </a:lnTo>
                  <a:lnTo>
                    <a:pt x="259180" y="175213"/>
                  </a:lnTo>
                  <a:lnTo>
                    <a:pt x="267992" y="144245"/>
                  </a:lnTo>
                  <a:lnTo>
                    <a:pt x="274382" y="106341"/>
                  </a:lnTo>
                  <a:lnTo>
                    <a:pt x="280321" y="69616"/>
                  </a:lnTo>
                  <a:lnTo>
                    <a:pt x="283830" y="37530"/>
                  </a:lnTo>
                  <a:lnTo>
                    <a:pt x="284684" y="0"/>
                  </a:lnTo>
                  <a:lnTo>
                    <a:pt x="284693" y="34189"/>
                  </a:lnTo>
                  <a:lnTo>
                    <a:pt x="284693" y="69072"/>
                  </a:lnTo>
                  <a:lnTo>
                    <a:pt x="284693" y="100812"/>
                  </a:lnTo>
                  <a:lnTo>
                    <a:pt x="286951" y="134770"/>
                  </a:lnTo>
                  <a:lnTo>
                    <a:pt x="292982" y="168538"/>
                  </a:lnTo>
                  <a:lnTo>
                    <a:pt x="297691" y="193772"/>
                  </a:lnTo>
                  <a:lnTo>
                    <a:pt x="302605" y="221920"/>
                  </a:lnTo>
                  <a:lnTo>
                    <a:pt x="306087" y="258237"/>
                  </a:lnTo>
                  <a:lnTo>
                    <a:pt x="307119" y="294492"/>
                  </a:lnTo>
                  <a:lnTo>
                    <a:pt x="311470" y="332045"/>
                  </a:lnTo>
                  <a:lnTo>
                    <a:pt x="314076" y="365938"/>
                  </a:lnTo>
                  <a:lnTo>
                    <a:pt x="314848" y="397429"/>
                  </a:lnTo>
                  <a:lnTo>
                    <a:pt x="315077" y="428208"/>
                  </a:lnTo>
                  <a:lnTo>
                    <a:pt x="316001" y="462866"/>
                  </a:lnTo>
                  <a:lnTo>
                    <a:pt x="321732" y="497814"/>
                  </a:lnTo>
                  <a:lnTo>
                    <a:pt x="324579" y="506628"/>
                  </a:lnTo>
                  <a:lnTo>
                    <a:pt x="332159" y="518561"/>
                  </a:lnTo>
                  <a:lnTo>
                    <a:pt x="338034" y="5248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33"/>
            <p:cNvSpPr/>
            <p:nvPr/>
          </p:nvSpPr>
          <p:spPr>
            <a:xfrm>
              <a:off x="2264787" y="960120"/>
              <a:ext cx="51693" cy="571501"/>
            </a:xfrm>
            <a:custGeom>
              <a:avLst/>
              <a:gdLst/>
              <a:ahLst/>
              <a:cxnLst/>
              <a:rect l="0" t="0" r="0" b="0"/>
              <a:pathLst>
                <a:path w="51693" h="571501">
                  <a:moveTo>
                    <a:pt x="51692" y="0"/>
                  </a:moveTo>
                  <a:lnTo>
                    <a:pt x="51692" y="34268"/>
                  </a:lnTo>
                  <a:lnTo>
                    <a:pt x="49999" y="66127"/>
                  </a:lnTo>
                  <a:lnTo>
                    <a:pt x="40372" y="104071"/>
                  </a:lnTo>
                  <a:lnTo>
                    <a:pt x="34526" y="135436"/>
                  </a:lnTo>
                  <a:lnTo>
                    <a:pt x="29105" y="169131"/>
                  </a:lnTo>
                  <a:lnTo>
                    <a:pt x="23874" y="203862"/>
                  </a:lnTo>
                  <a:lnTo>
                    <a:pt x="18726" y="239054"/>
                  </a:lnTo>
                  <a:lnTo>
                    <a:pt x="13616" y="274450"/>
                  </a:lnTo>
                  <a:lnTo>
                    <a:pt x="9370" y="309938"/>
                  </a:lnTo>
                  <a:lnTo>
                    <a:pt x="7482" y="345465"/>
                  </a:lnTo>
                  <a:lnTo>
                    <a:pt x="6644" y="378753"/>
                  </a:lnTo>
                  <a:lnTo>
                    <a:pt x="5424" y="409635"/>
                  </a:lnTo>
                  <a:lnTo>
                    <a:pt x="2060" y="437471"/>
                  </a:lnTo>
                  <a:lnTo>
                    <a:pt x="0" y="463953"/>
                  </a:lnTo>
                  <a:lnTo>
                    <a:pt x="1098" y="498147"/>
                  </a:lnTo>
                  <a:lnTo>
                    <a:pt x="5010" y="532457"/>
                  </a:lnTo>
                  <a:lnTo>
                    <a:pt x="6763" y="565080"/>
                  </a:lnTo>
                  <a:lnTo>
                    <a:pt x="8193" y="567220"/>
                  </a:lnTo>
                  <a:lnTo>
                    <a:pt x="13592" y="571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34"/>
            <p:cNvSpPr/>
            <p:nvPr/>
          </p:nvSpPr>
          <p:spPr>
            <a:xfrm>
              <a:off x="1930870" y="1287779"/>
              <a:ext cx="213004" cy="240630"/>
            </a:xfrm>
            <a:custGeom>
              <a:avLst/>
              <a:gdLst/>
              <a:ahLst/>
              <a:cxnLst/>
              <a:rect l="0" t="0" r="0" b="0"/>
              <a:pathLst>
                <a:path w="213004" h="240630">
                  <a:moveTo>
                    <a:pt x="202730" y="7621"/>
                  </a:moveTo>
                  <a:lnTo>
                    <a:pt x="198684" y="7621"/>
                  </a:lnTo>
                  <a:lnTo>
                    <a:pt x="197493" y="6774"/>
                  </a:lnTo>
                  <a:lnTo>
                    <a:pt x="196698" y="5363"/>
                  </a:lnTo>
                  <a:lnTo>
                    <a:pt x="196169" y="3575"/>
                  </a:lnTo>
                  <a:lnTo>
                    <a:pt x="194122" y="2384"/>
                  </a:lnTo>
                  <a:lnTo>
                    <a:pt x="173991" y="314"/>
                  </a:lnTo>
                  <a:lnTo>
                    <a:pt x="155268" y="4139"/>
                  </a:lnTo>
                  <a:lnTo>
                    <a:pt x="120102" y="25183"/>
                  </a:lnTo>
                  <a:lnTo>
                    <a:pt x="82801" y="56057"/>
                  </a:lnTo>
                  <a:lnTo>
                    <a:pt x="56282" y="86883"/>
                  </a:lnTo>
                  <a:lnTo>
                    <a:pt x="31491" y="120570"/>
                  </a:lnTo>
                  <a:lnTo>
                    <a:pt x="13421" y="154258"/>
                  </a:lnTo>
                  <a:lnTo>
                    <a:pt x="1858" y="186535"/>
                  </a:lnTo>
                  <a:lnTo>
                    <a:pt x="0" y="203132"/>
                  </a:lnTo>
                  <a:lnTo>
                    <a:pt x="3714" y="221995"/>
                  </a:lnTo>
                  <a:lnTo>
                    <a:pt x="7880" y="233002"/>
                  </a:lnTo>
                  <a:lnTo>
                    <a:pt x="11870" y="236615"/>
                  </a:lnTo>
                  <a:lnTo>
                    <a:pt x="23077" y="240629"/>
                  </a:lnTo>
                  <a:lnTo>
                    <a:pt x="47711" y="238844"/>
                  </a:lnTo>
                  <a:lnTo>
                    <a:pt x="76459" y="228907"/>
                  </a:lnTo>
                  <a:lnTo>
                    <a:pt x="111277" y="204296"/>
                  </a:lnTo>
                  <a:lnTo>
                    <a:pt x="139978" y="181606"/>
                  </a:lnTo>
                  <a:lnTo>
                    <a:pt x="177760" y="144027"/>
                  </a:lnTo>
                  <a:lnTo>
                    <a:pt x="197589" y="116335"/>
                  </a:lnTo>
                  <a:lnTo>
                    <a:pt x="211874" y="80177"/>
                  </a:lnTo>
                  <a:lnTo>
                    <a:pt x="213003" y="64986"/>
                  </a:lnTo>
                  <a:lnTo>
                    <a:pt x="210874" y="41436"/>
                  </a:lnTo>
                  <a:lnTo>
                    <a:pt x="209005" y="36937"/>
                  </a:lnTo>
                  <a:lnTo>
                    <a:pt x="202414" y="29681"/>
                  </a:lnTo>
                  <a:lnTo>
                    <a:pt x="167417" y="3417"/>
                  </a:lnTo>
                  <a:lnTo>
                    <a:pt x="1570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35"/>
            <p:cNvSpPr/>
            <p:nvPr/>
          </p:nvSpPr>
          <p:spPr>
            <a:xfrm>
              <a:off x="1530489" y="998220"/>
              <a:ext cx="374512" cy="612337"/>
            </a:xfrm>
            <a:custGeom>
              <a:avLst/>
              <a:gdLst/>
              <a:ahLst/>
              <a:cxnLst/>
              <a:rect l="0" t="0" r="0" b="0"/>
              <a:pathLst>
                <a:path w="374512" h="612337">
                  <a:moveTo>
                    <a:pt x="374511" y="0"/>
                  </a:moveTo>
                  <a:lnTo>
                    <a:pt x="347172" y="846"/>
                  </a:lnTo>
                  <a:lnTo>
                    <a:pt x="318028" y="10546"/>
                  </a:lnTo>
                  <a:lnTo>
                    <a:pt x="289759" y="25985"/>
                  </a:lnTo>
                  <a:lnTo>
                    <a:pt x="255419" y="51161"/>
                  </a:lnTo>
                  <a:lnTo>
                    <a:pt x="228448" y="72691"/>
                  </a:lnTo>
                  <a:lnTo>
                    <a:pt x="202349" y="93549"/>
                  </a:lnTo>
                  <a:lnTo>
                    <a:pt x="176639" y="118624"/>
                  </a:lnTo>
                  <a:lnTo>
                    <a:pt x="151948" y="147548"/>
                  </a:lnTo>
                  <a:lnTo>
                    <a:pt x="129685" y="180159"/>
                  </a:lnTo>
                  <a:lnTo>
                    <a:pt x="106244" y="214408"/>
                  </a:lnTo>
                  <a:lnTo>
                    <a:pt x="82561" y="250232"/>
                  </a:lnTo>
                  <a:lnTo>
                    <a:pt x="71504" y="269268"/>
                  </a:lnTo>
                  <a:lnTo>
                    <a:pt x="60746" y="288732"/>
                  </a:lnTo>
                  <a:lnTo>
                    <a:pt x="42020" y="326163"/>
                  </a:lnTo>
                  <a:lnTo>
                    <a:pt x="26077" y="362554"/>
                  </a:lnTo>
                  <a:lnTo>
                    <a:pt x="13347" y="398484"/>
                  </a:lnTo>
                  <a:lnTo>
                    <a:pt x="4302" y="431950"/>
                  </a:lnTo>
                  <a:lnTo>
                    <a:pt x="0" y="462911"/>
                  </a:lnTo>
                  <a:lnTo>
                    <a:pt x="3733" y="490782"/>
                  </a:lnTo>
                  <a:lnTo>
                    <a:pt x="11036" y="517281"/>
                  </a:lnTo>
                  <a:lnTo>
                    <a:pt x="15354" y="530274"/>
                  </a:lnTo>
                  <a:lnTo>
                    <a:pt x="31441" y="551484"/>
                  </a:lnTo>
                  <a:lnTo>
                    <a:pt x="64298" y="577704"/>
                  </a:lnTo>
                  <a:lnTo>
                    <a:pt x="100844" y="597045"/>
                  </a:lnTo>
                  <a:lnTo>
                    <a:pt x="138484" y="608137"/>
                  </a:lnTo>
                  <a:lnTo>
                    <a:pt x="164623" y="612336"/>
                  </a:lnTo>
                  <a:lnTo>
                    <a:pt x="193174" y="611380"/>
                  </a:lnTo>
                  <a:lnTo>
                    <a:pt x="220539" y="608133"/>
                  </a:lnTo>
                  <a:lnTo>
                    <a:pt x="246812" y="602174"/>
                  </a:lnTo>
                  <a:lnTo>
                    <a:pt x="281170" y="587079"/>
                  </a:lnTo>
                  <a:lnTo>
                    <a:pt x="298311" y="579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129"/>
          <p:cNvGrpSpPr/>
          <p:nvPr/>
        </p:nvGrpSpPr>
        <p:grpSpPr>
          <a:xfrm>
            <a:off x="1638300" y="1737359"/>
            <a:ext cx="2232660" cy="662650"/>
            <a:chOff x="1638300" y="1737359"/>
            <a:chExt cx="2232660" cy="662650"/>
          </a:xfrm>
        </p:grpSpPr>
        <p:sp>
          <p:nvSpPr>
            <p:cNvPr id="19" name="SMARTInkShape-1536"/>
            <p:cNvSpPr/>
            <p:nvPr/>
          </p:nvSpPr>
          <p:spPr>
            <a:xfrm>
              <a:off x="2976416" y="2004373"/>
              <a:ext cx="338285" cy="227686"/>
            </a:xfrm>
            <a:custGeom>
              <a:avLst/>
              <a:gdLst/>
              <a:ahLst/>
              <a:cxnLst/>
              <a:rect l="0" t="0" r="0" b="0"/>
              <a:pathLst>
                <a:path w="338285" h="227686">
                  <a:moveTo>
                    <a:pt x="178264" y="7306"/>
                  </a:moveTo>
                  <a:lnTo>
                    <a:pt x="174219" y="7306"/>
                  </a:lnTo>
                  <a:lnTo>
                    <a:pt x="169975" y="5049"/>
                  </a:lnTo>
                  <a:lnTo>
                    <a:pt x="164396" y="746"/>
                  </a:lnTo>
                  <a:lnTo>
                    <a:pt x="155340" y="0"/>
                  </a:lnTo>
                  <a:lnTo>
                    <a:pt x="123190" y="6275"/>
                  </a:lnTo>
                  <a:lnTo>
                    <a:pt x="111171" y="11364"/>
                  </a:lnTo>
                  <a:lnTo>
                    <a:pt x="78396" y="39324"/>
                  </a:lnTo>
                  <a:lnTo>
                    <a:pt x="48564" y="70828"/>
                  </a:lnTo>
                  <a:lnTo>
                    <a:pt x="28074" y="99505"/>
                  </a:lnTo>
                  <a:lnTo>
                    <a:pt x="13536" y="129451"/>
                  </a:lnTo>
                  <a:lnTo>
                    <a:pt x="3867" y="159773"/>
                  </a:lnTo>
                  <a:lnTo>
                    <a:pt x="0" y="178363"/>
                  </a:lnTo>
                  <a:lnTo>
                    <a:pt x="2584" y="198348"/>
                  </a:lnTo>
                  <a:lnTo>
                    <a:pt x="8712" y="214148"/>
                  </a:lnTo>
                  <a:lnTo>
                    <a:pt x="13442" y="221438"/>
                  </a:lnTo>
                  <a:lnTo>
                    <a:pt x="17583" y="223721"/>
                  </a:lnTo>
                  <a:lnTo>
                    <a:pt x="45595" y="227685"/>
                  </a:lnTo>
                  <a:lnTo>
                    <a:pt x="61249" y="224063"/>
                  </a:lnTo>
                  <a:lnTo>
                    <a:pt x="80657" y="213583"/>
                  </a:lnTo>
                  <a:lnTo>
                    <a:pt x="103887" y="188787"/>
                  </a:lnTo>
                  <a:lnTo>
                    <a:pt x="118785" y="166065"/>
                  </a:lnTo>
                  <a:lnTo>
                    <a:pt x="131833" y="128476"/>
                  </a:lnTo>
                  <a:lnTo>
                    <a:pt x="142563" y="92483"/>
                  </a:lnTo>
                  <a:lnTo>
                    <a:pt x="147693" y="56963"/>
                  </a:lnTo>
                  <a:lnTo>
                    <a:pt x="151827" y="93153"/>
                  </a:lnTo>
                  <a:lnTo>
                    <a:pt x="157190" y="125720"/>
                  </a:lnTo>
                  <a:lnTo>
                    <a:pt x="165811" y="151048"/>
                  </a:lnTo>
                  <a:lnTo>
                    <a:pt x="175269" y="166018"/>
                  </a:lnTo>
                  <a:lnTo>
                    <a:pt x="211533" y="199162"/>
                  </a:lnTo>
                  <a:lnTo>
                    <a:pt x="247211" y="215096"/>
                  </a:lnTo>
                  <a:lnTo>
                    <a:pt x="269812" y="219016"/>
                  </a:lnTo>
                  <a:lnTo>
                    <a:pt x="288551" y="216132"/>
                  </a:lnTo>
                  <a:lnTo>
                    <a:pt x="319003" y="205164"/>
                  </a:lnTo>
                  <a:lnTo>
                    <a:pt x="338284" y="190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37"/>
            <p:cNvSpPr/>
            <p:nvPr/>
          </p:nvSpPr>
          <p:spPr>
            <a:xfrm>
              <a:off x="2545080" y="1988820"/>
              <a:ext cx="441961" cy="281312"/>
            </a:xfrm>
            <a:custGeom>
              <a:avLst/>
              <a:gdLst/>
              <a:ahLst/>
              <a:cxnLst/>
              <a:rect l="0" t="0" r="0" b="0"/>
              <a:pathLst>
                <a:path w="441961" h="281312">
                  <a:moveTo>
                    <a:pt x="0" y="144780"/>
                  </a:moveTo>
                  <a:lnTo>
                    <a:pt x="4045" y="148825"/>
                  </a:lnTo>
                  <a:lnTo>
                    <a:pt x="10546" y="150811"/>
                  </a:lnTo>
                  <a:lnTo>
                    <a:pt x="28518" y="152086"/>
                  </a:lnTo>
                  <a:lnTo>
                    <a:pt x="62516" y="141766"/>
                  </a:lnTo>
                  <a:lnTo>
                    <a:pt x="100255" y="126958"/>
                  </a:lnTo>
                  <a:lnTo>
                    <a:pt x="123692" y="110748"/>
                  </a:lnTo>
                  <a:lnTo>
                    <a:pt x="138625" y="95373"/>
                  </a:lnTo>
                  <a:lnTo>
                    <a:pt x="156316" y="59099"/>
                  </a:lnTo>
                  <a:lnTo>
                    <a:pt x="158373" y="48562"/>
                  </a:lnTo>
                  <a:lnTo>
                    <a:pt x="157030" y="40491"/>
                  </a:lnTo>
                  <a:lnTo>
                    <a:pt x="155487" y="37154"/>
                  </a:lnTo>
                  <a:lnTo>
                    <a:pt x="153611" y="34929"/>
                  </a:lnTo>
                  <a:lnTo>
                    <a:pt x="149269" y="32457"/>
                  </a:lnTo>
                  <a:lnTo>
                    <a:pt x="138019" y="31066"/>
                  </a:lnTo>
                  <a:lnTo>
                    <a:pt x="119917" y="38743"/>
                  </a:lnTo>
                  <a:lnTo>
                    <a:pt x="82584" y="70364"/>
                  </a:lnTo>
                  <a:lnTo>
                    <a:pt x="54789" y="105495"/>
                  </a:lnTo>
                  <a:lnTo>
                    <a:pt x="42574" y="135021"/>
                  </a:lnTo>
                  <a:lnTo>
                    <a:pt x="33593" y="165219"/>
                  </a:lnTo>
                  <a:lnTo>
                    <a:pt x="27262" y="195615"/>
                  </a:lnTo>
                  <a:lnTo>
                    <a:pt x="29997" y="225223"/>
                  </a:lnTo>
                  <a:lnTo>
                    <a:pt x="37016" y="249612"/>
                  </a:lnTo>
                  <a:lnTo>
                    <a:pt x="44956" y="262210"/>
                  </a:lnTo>
                  <a:lnTo>
                    <a:pt x="56387" y="271195"/>
                  </a:lnTo>
                  <a:lnTo>
                    <a:pt x="69934" y="277164"/>
                  </a:lnTo>
                  <a:lnTo>
                    <a:pt x="106858" y="281311"/>
                  </a:lnTo>
                  <a:lnTo>
                    <a:pt x="133637" y="277708"/>
                  </a:lnTo>
                  <a:lnTo>
                    <a:pt x="158976" y="267233"/>
                  </a:lnTo>
                  <a:lnTo>
                    <a:pt x="195530" y="242440"/>
                  </a:lnTo>
                  <a:lnTo>
                    <a:pt x="231833" y="205555"/>
                  </a:lnTo>
                  <a:lnTo>
                    <a:pt x="258872" y="174376"/>
                  </a:lnTo>
                  <a:lnTo>
                    <a:pt x="279139" y="140999"/>
                  </a:lnTo>
                  <a:lnTo>
                    <a:pt x="293424" y="112265"/>
                  </a:lnTo>
                  <a:lnTo>
                    <a:pt x="297136" y="91710"/>
                  </a:lnTo>
                  <a:lnTo>
                    <a:pt x="297178" y="124584"/>
                  </a:lnTo>
                  <a:lnTo>
                    <a:pt x="294921" y="145569"/>
                  </a:lnTo>
                  <a:lnTo>
                    <a:pt x="290266" y="182137"/>
                  </a:lnTo>
                  <a:lnTo>
                    <a:pt x="288922" y="199687"/>
                  </a:lnTo>
                  <a:lnTo>
                    <a:pt x="282154" y="235034"/>
                  </a:lnTo>
                  <a:lnTo>
                    <a:pt x="281968" y="242513"/>
                  </a:lnTo>
                  <a:lnTo>
                    <a:pt x="281940" y="210359"/>
                  </a:lnTo>
                  <a:lnTo>
                    <a:pt x="285985" y="178242"/>
                  </a:lnTo>
                  <a:lnTo>
                    <a:pt x="292546" y="145193"/>
                  </a:lnTo>
                  <a:lnTo>
                    <a:pt x="303897" y="112635"/>
                  </a:lnTo>
                  <a:lnTo>
                    <a:pt x="317985" y="81539"/>
                  </a:lnTo>
                  <a:lnTo>
                    <a:pt x="338762" y="47621"/>
                  </a:lnTo>
                  <a:lnTo>
                    <a:pt x="359171" y="30102"/>
                  </a:lnTo>
                  <a:lnTo>
                    <a:pt x="392330" y="13319"/>
                  </a:lnTo>
                  <a:lnTo>
                    <a:pt x="426575" y="1559"/>
                  </a:lnTo>
                  <a:lnTo>
                    <a:pt x="4419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38"/>
            <p:cNvSpPr/>
            <p:nvPr/>
          </p:nvSpPr>
          <p:spPr>
            <a:xfrm>
              <a:off x="2222662" y="1824385"/>
              <a:ext cx="238598" cy="459494"/>
            </a:xfrm>
            <a:custGeom>
              <a:avLst/>
              <a:gdLst/>
              <a:ahLst/>
              <a:cxnLst/>
              <a:rect l="0" t="0" r="0" b="0"/>
              <a:pathLst>
                <a:path w="238598" h="459494">
                  <a:moveTo>
                    <a:pt x="139538" y="255874"/>
                  </a:moveTo>
                  <a:lnTo>
                    <a:pt x="120457" y="256721"/>
                  </a:lnTo>
                  <a:lnTo>
                    <a:pt x="90317" y="269718"/>
                  </a:lnTo>
                  <a:lnTo>
                    <a:pt x="59302" y="291920"/>
                  </a:lnTo>
                  <a:lnTo>
                    <a:pt x="32995" y="327445"/>
                  </a:lnTo>
                  <a:lnTo>
                    <a:pt x="17658" y="355821"/>
                  </a:lnTo>
                  <a:lnTo>
                    <a:pt x="4647" y="385677"/>
                  </a:lnTo>
                  <a:lnTo>
                    <a:pt x="0" y="405004"/>
                  </a:lnTo>
                  <a:lnTo>
                    <a:pt x="1897" y="441899"/>
                  </a:lnTo>
                  <a:lnTo>
                    <a:pt x="3751" y="446777"/>
                  </a:lnTo>
                  <a:lnTo>
                    <a:pt x="10325" y="454456"/>
                  </a:lnTo>
                  <a:lnTo>
                    <a:pt x="18892" y="458433"/>
                  </a:lnTo>
                  <a:lnTo>
                    <a:pt x="23547" y="459493"/>
                  </a:lnTo>
                  <a:lnTo>
                    <a:pt x="42235" y="456941"/>
                  </a:lnTo>
                  <a:lnTo>
                    <a:pt x="63858" y="446777"/>
                  </a:lnTo>
                  <a:lnTo>
                    <a:pt x="93074" y="422089"/>
                  </a:lnTo>
                  <a:lnTo>
                    <a:pt x="118287" y="388237"/>
                  </a:lnTo>
                  <a:lnTo>
                    <a:pt x="140014" y="353513"/>
                  </a:lnTo>
                  <a:lnTo>
                    <a:pt x="154143" y="328056"/>
                  </a:lnTo>
                  <a:lnTo>
                    <a:pt x="166067" y="299808"/>
                  </a:lnTo>
                  <a:lnTo>
                    <a:pt x="177010" y="270321"/>
                  </a:lnTo>
                  <a:lnTo>
                    <a:pt x="186672" y="240282"/>
                  </a:lnTo>
                  <a:lnTo>
                    <a:pt x="193788" y="209998"/>
                  </a:lnTo>
                  <a:lnTo>
                    <a:pt x="199773" y="179605"/>
                  </a:lnTo>
                  <a:lnTo>
                    <a:pt x="204409" y="150010"/>
                  </a:lnTo>
                  <a:lnTo>
                    <a:pt x="206469" y="122746"/>
                  </a:lnTo>
                  <a:lnTo>
                    <a:pt x="207385" y="96517"/>
                  </a:lnTo>
                  <a:lnTo>
                    <a:pt x="205643" y="62467"/>
                  </a:lnTo>
                  <a:lnTo>
                    <a:pt x="201514" y="28205"/>
                  </a:lnTo>
                  <a:lnTo>
                    <a:pt x="194026" y="333"/>
                  </a:lnTo>
                  <a:lnTo>
                    <a:pt x="193643" y="0"/>
                  </a:lnTo>
                  <a:lnTo>
                    <a:pt x="193388" y="625"/>
                  </a:lnTo>
                  <a:lnTo>
                    <a:pt x="192978" y="11756"/>
                  </a:lnTo>
                  <a:lnTo>
                    <a:pt x="198922" y="45739"/>
                  </a:lnTo>
                  <a:lnTo>
                    <a:pt x="200031" y="78466"/>
                  </a:lnTo>
                  <a:lnTo>
                    <a:pt x="201137" y="105906"/>
                  </a:lnTo>
                  <a:lnTo>
                    <a:pt x="204451" y="135035"/>
                  </a:lnTo>
                  <a:lnTo>
                    <a:pt x="206488" y="167173"/>
                  </a:lnTo>
                  <a:lnTo>
                    <a:pt x="208240" y="200365"/>
                  </a:lnTo>
                  <a:lnTo>
                    <a:pt x="211841" y="232050"/>
                  </a:lnTo>
                  <a:lnTo>
                    <a:pt x="214006" y="263066"/>
                  </a:lnTo>
                  <a:lnTo>
                    <a:pt x="214968" y="292937"/>
                  </a:lnTo>
                  <a:lnTo>
                    <a:pt x="215395" y="320325"/>
                  </a:lnTo>
                  <a:lnTo>
                    <a:pt x="215636" y="355498"/>
                  </a:lnTo>
                  <a:lnTo>
                    <a:pt x="216564" y="391641"/>
                  </a:lnTo>
                  <a:lnTo>
                    <a:pt x="223496" y="426465"/>
                  </a:lnTo>
                  <a:lnTo>
                    <a:pt x="227088" y="432728"/>
                  </a:lnTo>
                  <a:lnTo>
                    <a:pt x="231507" y="436076"/>
                  </a:lnTo>
                  <a:lnTo>
                    <a:pt x="238597" y="4387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539"/>
            <p:cNvSpPr/>
            <p:nvPr/>
          </p:nvSpPr>
          <p:spPr>
            <a:xfrm>
              <a:off x="2042375" y="2133600"/>
              <a:ext cx="132220" cy="182290"/>
            </a:xfrm>
            <a:custGeom>
              <a:avLst/>
              <a:gdLst/>
              <a:ahLst/>
              <a:cxnLst/>
              <a:rect l="0" t="0" r="0" b="0"/>
              <a:pathLst>
                <a:path w="132220" h="182290">
                  <a:moveTo>
                    <a:pt x="91225" y="0"/>
                  </a:moveTo>
                  <a:lnTo>
                    <a:pt x="87179" y="0"/>
                  </a:lnTo>
                  <a:lnTo>
                    <a:pt x="82936" y="2257"/>
                  </a:lnTo>
                  <a:lnTo>
                    <a:pt x="45289" y="31207"/>
                  </a:lnTo>
                  <a:lnTo>
                    <a:pt x="25142" y="54988"/>
                  </a:lnTo>
                  <a:lnTo>
                    <a:pt x="10939" y="89382"/>
                  </a:lnTo>
                  <a:lnTo>
                    <a:pt x="2239" y="121513"/>
                  </a:lnTo>
                  <a:lnTo>
                    <a:pt x="0" y="159315"/>
                  </a:lnTo>
                  <a:lnTo>
                    <a:pt x="727" y="169020"/>
                  </a:lnTo>
                  <a:lnTo>
                    <a:pt x="3872" y="176155"/>
                  </a:lnTo>
                  <a:lnTo>
                    <a:pt x="6743" y="178397"/>
                  </a:lnTo>
                  <a:lnTo>
                    <a:pt x="14448" y="180887"/>
                  </a:lnTo>
                  <a:lnTo>
                    <a:pt x="28306" y="182289"/>
                  </a:lnTo>
                  <a:lnTo>
                    <a:pt x="38143" y="178102"/>
                  </a:lnTo>
                  <a:lnTo>
                    <a:pt x="70645" y="149722"/>
                  </a:lnTo>
                  <a:lnTo>
                    <a:pt x="100681" y="113947"/>
                  </a:lnTo>
                  <a:lnTo>
                    <a:pt x="122647" y="76153"/>
                  </a:lnTo>
                  <a:lnTo>
                    <a:pt x="131391" y="53326"/>
                  </a:lnTo>
                  <a:lnTo>
                    <a:pt x="132219" y="40351"/>
                  </a:lnTo>
                  <a:lnTo>
                    <a:pt x="131254" y="34521"/>
                  </a:lnTo>
                  <a:lnTo>
                    <a:pt x="125666" y="23527"/>
                  </a:lnTo>
                  <a:lnTo>
                    <a:pt x="112327" y="6717"/>
                  </a:lnTo>
                  <a:lnTo>
                    <a:pt x="104555" y="2985"/>
                  </a:lnTo>
                  <a:lnTo>
                    <a:pt x="81722" y="589"/>
                  </a:lnTo>
                  <a:lnTo>
                    <a:pt x="43998" y="7795"/>
                  </a:lnTo>
                  <a:lnTo>
                    <a:pt x="30265"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540"/>
            <p:cNvSpPr/>
            <p:nvPr/>
          </p:nvSpPr>
          <p:spPr>
            <a:xfrm>
              <a:off x="1638300" y="1905539"/>
              <a:ext cx="358141" cy="494470"/>
            </a:xfrm>
            <a:custGeom>
              <a:avLst/>
              <a:gdLst/>
              <a:ahLst/>
              <a:cxnLst/>
              <a:rect l="0" t="0" r="0" b="0"/>
              <a:pathLst>
                <a:path w="358141" h="494470">
                  <a:moveTo>
                    <a:pt x="0" y="228061"/>
                  </a:moveTo>
                  <a:lnTo>
                    <a:pt x="6560" y="228061"/>
                  </a:lnTo>
                  <a:lnTo>
                    <a:pt x="18133" y="238666"/>
                  </a:lnTo>
                  <a:lnTo>
                    <a:pt x="18862" y="241904"/>
                  </a:lnTo>
                  <a:lnTo>
                    <a:pt x="17536" y="255399"/>
                  </a:lnTo>
                  <a:lnTo>
                    <a:pt x="20059" y="275954"/>
                  </a:lnTo>
                  <a:lnTo>
                    <a:pt x="17044" y="304810"/>
                  </a:lnTo>
                  <a:lnTo>
                    <a:pt x="16041" y="330752"/>
                  </a:lnTo>
                  <a:lnTo>
                    <a:pt x="15596" y="356957"/>
                  </a:lnTo>
                  <a:lnTo>
                    <a:pt x="14551" y="382714"/>
                  </a:lnTo>
                  <a:lnTo>
                    <a:pt x="10050" y="420169"/>
                  </a:lnTo>
                  <a:lnTo>
                    <a:pt x="8339" y="451399"/>
                  </a:lnTo>
                  <a:lnTo>
                    <a:pt x="5504" y="477979"/>
                  </a:lnTo>
                  <a:lnTo>
                    <a:pt x="95" y="494469"/>
                  </a:lnTo>
                  <a:lnTo>
                    <a:pt x="10614" y="462917"/>
                  </a:lnTo>
                  <a:lnTo>
                    <a:pt x="13869" y="432926"/>
                  </a:lnTo>
                  <a:lnTo>
                    <a:pt x="16888" y="407165"/>
                  </a:lnTo>
                  <a:lnTo>
                    <a:pt x="20206" y="378783"/>
                  </a:lnTo>
                  <a:lnTo>
                    <a:pt x="21680" y="349235"/>
                  </a:lnTo>
                  <a:lnTo>
                    <a:pt x="22335" y="319169"/>
                  </a:lnTo>
                  <a:lnTo>
                    <a:pt x="22626" y="288873"/>
                  </a:lnTo>
                  <a:lnTo>
                    <a:pt x="22756" y="258475"/>
                  </a:lnTo>
                  <a:lnTo>
                    <a:pt x="22813" y="228031"/>
                  </a:lnTo>
                  <a:lnTo>
                    <a:pt x="22839" y="199261"/>
                  </a:lnTo>
                  <a:lnTo>
                    <a:pt x="22854" y="164024"/>
                  </a:lnTo>
                  <a:lnTo>
                    <a:pt x="22858" y="126292"/>
                  </a:lnTo>
                  <a:lnTo>
                    <a:pt x="22859" y="99184"/>
                  </a:lnTo>
                  <a:lnTo>
                    <a:pt x="23706" y="113250"/>
                  </a:lnTo>
                  <a:lnTo>
                    <a:pt x="33465" y="149222"/>
                  </a:lnTo>
                  <a:lnTo>
                    <a:pt x="44817" y="177984"/>
                  </a:lnTo>
                  <a:lnTo>
                    <a:pt x="58905" y="207955"/>
                  </a:lnTo>
                  <a:lnTo>
                    <a:pt x="79682" y="241493"/>
                  </a:lnTo>
                  <a:lnTo>
                    <a:pt x="100091" y="258945"/>
                  </a:lnTo>
                  <a:lnTo>
                    <a:pt x="114758" y="266623"/>
                  </a:lnTo>
                  <a:lnTo>
                    <a:pt x="132001" y="268341"/>
                  </a:lnTo>
                  <a:lnTo>
                    <a:pt x="166621" y="262546"/>
                  </a:lnTo>
                  <a:lnTo>
                    <a:pt x="190198" y="251637"/>
                  </a:lnTo>
                  <a:lnTo>
                    <a:pt x="220920" y="220613"/>
                  </a:lnTo>
                  <a:lnTo>
                    <a:pt x="242975" y="190952"/>
                  </a:lnTo>
                  <a:lnTo>
                    <a:pt x="260611" y="155729"/>
                  </a:lnTo>
                  <a:lnTo>
                    <a:pt x="275714" y="118482"/>
                  </a:lnTo>
                  <a:lnTo>
                    <a:pt x="285927" y="81481"/>
                  </a:lnTo>
                  <a:lnTo>
                    <a:pt x="294316" y="49539"/>
                  </a:lnTo>
                  <a:lnTo>
                    <a:pt x="303768" y="12010"/>
                  </a:lnTo>
                  <a:lnTo>
                    <a:pt x="304341" y="5603"/>
                  </a:lnTo>
                  <a:lnTo>
                    <a:pt x="305341" y="3555"/>
                  </a:lnTo>
                  <a:lnTo>
                    <a:pt x="306854" y="2190"/>
                  </a:lnTo>
                  <a:lnTo>
                    <a:pt x="308709" y="1280"/>
                  </a:lnTo>
                  <a:lnTo>
                    <a:pt x="309099" y="674"/>
                  </a:lnTo>
                  <a:lnTo>
                    <a:pt x="308512" y="269"/>
                  </a:lnTo>
                  <a:lnTo>
                    <a:pt x="307275" y="0"/>
                  </a:lnTo>
                  <a:lnTo>
                    <a:pt x="306450" y="1513"/>
                  </a:lnTo>
                  <a:lnTo>
                    <a:pt x="304896" y="34874"/>
                  </a:lnTo>
                  <a:lnTo>
                    <a:pt x="304828" y="66397"/>
                  </a:lnTo>
                  <a:lnTo>
                    <a:pt x="304812" y="93557"/>
                  </a:lnTo>
                  <a:lnTo>
                    <a:pt x="304805" y="122561"/>
                  </a:lnTo>
                  <a:lnTo>
                    <a:pt x="304802" y="154643"/>
                  </a:lnTo>
                  <a:lnTo>
                    <a:pt x="304801" y="188657"/>
                  </a:lnTo>
                  <a:lnTo>
                    <a:pt x="304800" y="223530"/>
                  </a:lnTo>
                  <a:lnTo>
                    <a:pt x="307058" y="256527"/>
                  </a:lnTo>
                  <a:lnTo>
                    <a:pt x="310036" y="287279"/>
                  </a:lnTo>
                  <a:lnTo>
                    <a:pt x="311360" y="315058"/>
                  </a:lnTo>
                  <a:lnTo>
                    <a:pt x="316151" y="346406"/>
                  </a:lnTo>
                  <a:lnTo>
                    <a:pt x="326201" y="378908"/>
                  </a:lnTo>
                  <a:lnTo>
                    <a:pt x="356544" y="416876"/>
                  </a:lnTo>
                  <a:lnTo>
                    <a:pt x="358140" y="418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541"/>
            <p:cNvSpPr/>
            <p:nvPr/>
          </p:nvSpPr>
          <p:spPr>
            <a:xfrm>
              <a:off x="3531551" y="1875097"/>
              <a:ext cx="339409" cy="329437"/>
            </a:xfrm>
            <a:custGeom>
              <a:avLst/>
              <a:gdLst/>
              <a:ahLst/>
              <a:cxnLst/>
              <a:rect l="0" t="0" r="0" b="0"/>
              <a:pathLst>
                <a:path w="339409" h="329437">
                  <a:moveTo>
                    <a:pt x="34608" y="128962"/>
                  </a:moveTo>
                  <a:lnTo>
                    <a:pt x="38653" y="133008"/>
                  </a:lnTo>
                  <a:lnTo>
                    <a:pt x="42897" y="134994"/>
                  </a:lnTo>
                  <a:lnTo>
                    <a:pt x="56566" y="136269"/>
                  </a:lnTo>
                  <a:lnTo>
                    <a:pt x="88833" y="128252"/>
                  </a:lnTo>
                  <a:lnTo>
                    <a:pt x="126165" y="115322"/>
                  </a:lnTo>
                  <a:lnTo>
                    <a:pt x="164164" y="92944"/>
                  </a:lnTo>
                  <a:lnTo>
                    <a:pt x="196219" y="67942"/>
                  </a:lnTo>
                  <a:lnTo>
                    <a:pt x="213444" y="52745"/>
                  </a:lnTo>
                  <a:lnTo>
                    <a:pt x="226850" y="32439"/>
                  </a:lnTo>
                  <a:lnTo>
                    <a:pt x="230987" y="17201"/>
                  </a:lnTo>
                  <a:lnTo>
                    <a:pt x="229696" y="9300"/>
                  </a:lnTo>
                  <a:lnTo>
                    <a:pt x="228167" y="6007"/>
                  </a:lnTo>
                  <a:lnTo>
                    <a:pt x="226301" y="3812"/>
                  </a:lnTo>
                  <a:lnTo>
                    <a:pt x="221970" y="1374"/>
                  </a:lnTo>
                  <a:lnTo>
                    <a:pt x="210726" y="0"/>
                  </a:lnTo>
                  <a:lnTo>
                    <a:pt x="201500" y="4195"/>
                  </a:lnTo>
                  <a:lnTo>
                    <a:pt x="163414" y="32579"/>
                  </a:lnTo>
                  <a:lnTo>
                    <a:pt x="133523" y="64957"/>
                  </a:lnTo>
                  <a:lnTo>
                    <a:pt x="106720" y="98050"/>
                  </a:lnTo>
                  <a:lnTo>
                    <a:pt x="77330" y="134667"/>
                  </a:lnTo>
                  <a:lnTo>
                    <a:pt x="59522" y="161978"/>
                  </a:lnTo>
                  <a:lnTo>
                    <a:pt x="43141" y="190203"/>
                  </a:lnTo>
                  <a:lnTo>
                    <a:pt x="27394" y="216858"/>
                  </a:lnTo>
                  <a:lnTo>
                    <a:pt x="8294" y="251620"/>
                  </a:lnTo>
                  <a:lnTo>
                    <a:pt x="0" y="279323"/>
                  </a:lnTo>
                  <a:lnTo>
                    <a:pt x="530" y="286776"/>
                  </a:lnTo>
                  <a:lnTo>
                    <a:pt x="5633" y="299573"/>
                  </a:lnTo>
                  <a:lnTo>
                    <a:pt x="18027" y="316297"/>
                  </a:lnTo>
                  <a:lnTo>
                    <a:pt x="36469" y="327932"/>
                  </a:lnTo>
                  <a:lnTo>
                    <a:pt x="52933" y="329436"/>
                  </a:lnTo>
                  <a:lnTo>
                    <a:pt x="83500" y="325522"/>
                  </a:lnTo>
                  <a:lnTo>
                    <a:pt x="107985" y="320462"/>
                  </a:lnTo>
                  <a:lnTo>
                    <a:pt x="135800" y="312569"/>
                  </a:lnTo>
                  <a:lnTo>
                    <a:pt x="165096" y="303417"/>
                  </a:lnTo>
                  <a:lnTo>
                    <a:pt x="195050" y="292858"/>
                  </a:lnTo>
                  <a:lnTo>
                    <a:pt x="225296" y="279698"/>
                  </a:lnTo>
                  <a:lnTo>
                    <a:pt x="253414" y="267641"/>
                  </a:lnTo>
                  <a:lnTo>
                    <a:pt x="290787" y="251332"/>
                  </a:lnTo>
                  <a:lnTo>
                    <a:pt x="325665" y="230651"/>
                  </a:lnTo>
                  <a:lnTo>
                    <a:pt x="339408" y="2204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542"/>
            <p:cNvSpPr/>
            <p:nvPr/>
          </p:nvSpPr>
          <p:spPr>
            <a:xfrm>
              <a:off x="3246119" y="1958340"/>
              <a:ext cx="243841" cy="83820"/>
            </a:xfrm>
            <a:custGeom>
              <a:avLst/>
              <a:gdLst/>
              <a:ahLst/>
              <a:cxnLst/>
              <a:rect l="0" t="0" r="0" b="0"/>
              <a:pathLst>
                <a:path w="243841" h="83820">
                  <a:moveTo>
                    <a:pt x="0" y="83819"/>
                  </a:moveTo>
                  <a:lnTo>
                    <a:pt x="4045" y="83819"/>
                  </a:lnTo>
                  <a:lnTo>
                    <a:pt x="8290" y="81562"/>
                  </a:lnTo>
                  <a:lnTo>
                    <a:pt x="14691" y="77736"/>
                  </a:lnTo>
                  <a:lnTo>
                    <a:pt x="50697" y="61862"/>
                  </a:lnTo>
                  <a:lnTo>
                    <a:pt x="83508" y="51820"/>
                  </a:lnTo>
                  <a:lnTo>
                    <a:pt x="115995" y="39437"/>
                  </a:lnTo>
                  <a:lnTo>
                    <a:pt x="151115" y="25043"/>
                  </a:lnTo>
                  <a:lnTo>
                    <a:pt x="184287" y="14099"/>
                  </a:lnTo>
                  <a:lnTo>
                    <a:pt x="218907" y="3663"/>
                  </a:lnTo>
                  <a:lnTo>
                    <a:pt x="2438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543"/>
            <p:cNvSpPr/>
            <p:nvPr/>
          </p:nvSpPr>
          <p:spPr>
            <a:xfrm>
              <a:off x="3375659" y="1737359"/>
              <a:ext cx="38101" cy="472442"/>
            </a:xfrm>
            <a:custGeom>
              <a:avLst/>
              <a:gdLst/>
              <a:ahLst/>
              <a:cxnLst/>
              <a:rect l="0" t="0" r="0" b="0"/>
              <a:pathLst>
                <a:path w="38101" h="472442">
                  <a:moveTo>
                    <a:pt x="38100" y="0"/>
                  </a:moveTo>
                  <a:lnTo>
                    <a:pt x="38100" y="4046"/>
                  </a:lnTo>
                  <a:lnTo>
                    <a:pt x="30340" y="41183"/>
                  </a:lnTo>
                  <a:lnTo>
                    <a:pt x="25453" y="74386"/>
                  </a:lnTo>
                  <a:lnTo>
                    <a:pt x="24013" y="101641"/>
                  </a:lnTo>
                  <a:lnTo>
                    <a:pt x="21115" y="130687"/>
                  </a:lnTo>
                  <a:lnTo>
                    <a:pt x="17005" y="161377"/>
                  </a:lnTo>
                  <a:lnTo>
                    <a:pt x="12356" y="194772"/>
                  </a:lnTo>
                  <a:lnTo>
                    <a:pt x="9725" y="229370"/>
                  </a:lnTo>
                  <a:lnTo>
                    <a:pt x="8556" y="264503"/>
                  </a:lnTo>
                  <a:lnTo>
                    <a:pt x="8036" y="299873"/>
                  </a:lnTo>
                  <a:lnTo>
                    <a:pt x="7805" y="330832"/>
                  </a:lnTo>
                  <a:lnTo>
                    <a:pt x="7703" y="358704"/>
                  </a:lnTo>
                  <a:lnTo>
                    <a:pt x="7657" y="385202"/>
                  </a:lnTo>
                  <a:lnTo>
                    <a:pt x="3586" y="419875"/>
                  </a:lnTo>
                  <a:lnTo>
                    <a:pt x="315" y="457188"/>
                  </a:lnTo>
                  <a:lnTo>
                    <a:pt x="0" y="472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SMARTInkShape-Group130"/>
          <p:cNvGrpSpPr/>
          <p:nvPr/>
        </p:nvGrpSpPr>
        <p:grpSpPr>
          <a:xfrm>
            <a:off x="2044254" y="2491740"/>
            <a:ext cx="3319535" cy="845820"/>
            <a:chOff x="2044254" y="2491740"/>
            <a:chExt cx="3319535" cy="845820"/>
          </a:xfrm>
        </p:grpSpPr>
        <p:sp>
          <p:nvSpPr>
            <p:cNvPr id="28" name="SMARTInkShape-1544"/>
            <p:cNvSpPr/>
            <p:nvPr/>
          </p:nvSpPr>
          <p:spPr>
            <a:xfrm>
              <a:off x="5175727" y="2613659"/>
              <a:ext cx="188062" cy="213361"/>
            </a:xfrm>
            <a:custGeom>
              <a:avLst/>
              <a:gdLst/>
              <a:ahLst/>
              <a:cxnLst/>
              <a:rect l="0" t="0" r="0" b="0"/>
              <a:pathLst>
                <a:path w="188062" h="213361">
                  <a:moveTo>
                    <a:pt x="143033" y="0"/>
                  </a:moveTo>
                  <a:lnTo>
                    <a:pt x="138988" y="4046"/>
                  </a:lnTo>
                  <a:lnTo>
                    <a:pt x="132486" y="6032"/>
                  </a:lnTo>
                  <a:lnTo>
                    <a:pt x="104391" y="9104"/>
                  </a:lnTo>
                  <a:lnTo>
                    <a:pt x="69165" y="24760"/>
                  </a:lnTo>
                  <a:lnTo>
                    <a:pt x="35071" y="38016"/>
                  </a:lnTo>
                  <a:lnTo>
                    <a:pt x="17628" y="45696"/>
                  </a:lnTo>
                  <a:lnTo>
                    <a:pt x="0" y="59454"/>
                  </a:lnTo>
                  <a:lnTo>
                    <a:pt x="264" y="60803"/>
                  </a:lnTo>
                  <a:lnTo>
                    <a:pt x="2816" y="64559"/>
                  </a:lnTo>
                  <a:lnTo>
                    <a:pt x="6772" y="66794"/>
                  </a:lnTo>
                  <a:lnTo>
                    <a:pt x="18275" y="68051"/>
                  </a:lnTo>
                  <a:lnTo>
                    <a:pt x="53069" y="73748"/>
                  </a:lnTo>
                  <a:lnTo>
                    <a:pt x="88228" y="77974"/>
                  </a:lnTo>
                  <a:lnTo>
                    <a:pt x="123929" y="90756"/>
                  </a:lnTo>
                  <a:lnTo>
                    <a:pt x="159352" y="108513"/>
                  </a:lnTo>
                  <a:lnTo>
                    <a:pt x="172299" y="117655"/>
                  </a:lnTo>
                  <a:lnTo>
                    <a:pt x="183501" y="131475"/>
                  </a:lnTo>
                  <a:lnTo>
                    <a:pt x="186418" y="138303"/>
                  </a:lnTo>
                  <a:lnTo>
                    <a:pt x="188061" y="150951"/>
                  </a:lnTo>
                  <a:lnTo>
                    <a:pt x="184502" y="165424"/>
                  </a:lnTo>
                  <a:lnTo>
                    <a:pt x="175857" y="173146"/>
                  </a:lnTo>
                  <a:lnTo>
                    <a:pt x="141491" y="187682"/>
                  </a:lnTo>
                  <a:lnTo>
                    <a:pt x="113037" y="195498"/>
                  </a:lnTo>
                  <a:lnTo>
                    <a:pt x="79864" y="203176"/>
                  </a:lnTo>
                  <a:lnTo>
                    <a:pt x="45041" y="211098"/>
                  </a:lnTo>
                  <a:lnTo>
                    <a:pt x="21112"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545"/>
            <p:cNvSpPr/>
            <p:nvPr/>
          </p:nvSpPr>
          <p:spPr>
            <a:xfrm>
              <a:off x="4884419" y="2651759"/>
              <a:ext cx="228601" cy="30482"/>
            </a:xfrm>
            <a:custGeom>
              <a:avLst/>
              <a:gdLst/>
              <a:ahLst/>
              <a:cxnLst/>
              <a:rect l="0" t="0" r="0" b="0"/>
              <a:pathLst>
                <a:path w="228601" h="30482">
                  <a:moveTo>
                    <a:pt x="0" y="30481"/>
                  </a:moveTo>
                  <a:lnTo>
                    <a:pt x="0" y="26435"/>
                  </a:lnTo>
                  <a:lnTo>
                    <a:pt x="847" y="25244"/>
                  </a:lnTo>
                  <a:lnTo>
                    <a:pt x="2258" y="24449"/>
                  </a:lnTo>
                  <a:lnTo>
                    <a:pt x="39125" y="12348"/>
                  </a:lnTo>
                  <a:lnTo>
                    <a:pt x="75713" y="7708"/>
                  </a:lnTo>
                  <a:lnTo>
                    <a:pt x="109735" y="2660"/>
                  </a:lnTo>
                  <a:lnTo>
                    <a:pt x="142487" y="789"/>
                  </a:lnTo>
                  <a:lnTo>
                    <a:pt x="178626" y="234"/>
                  </a:lnTo>
                  <a:lnTo>
                    <a:pt x="211912" y="70"/>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546"/>
            <p:cNvSpPr/>
            <p:nvPr/>
          </p:nvSpPr>
          <p:spPr>
            <a:xfrm>
              <a:off x="4975860" y="2491740"/>
              <a:ext cx="45721" cy="312420"/>
            </a:xfrm>
            <a:custGeom>
              <a:avLst/>
              <a:gdLst/>
              <a:ahLst/>
              <a:cxnLst/>
              <a:rect l="0" t="0" r="0" b="0"/>
              <a:pathLst>
                <a:path w="45721" h="312420">
                  <a:moveTo>
                    <a:pt x="45720" y="0"/>
                  </a:moveTo>
                  <a:lnTo>
                    <a:pt x="41674" y="0"/>
                  </a:lnTo>
                  <a:lnTo>
                    <a:pt x="40483" y="846"/>
                  </a:lnTo>
                  <a:lnTo>
                    <a:pt x="39688" y="2257"/>
                  </a:lnTo>
                  <a:lnTo>
                    <a:pt x="27521" y="40090"/>
                  </a:lnTo>
                  <a:lnTo>
                    <a:pt x="17697" y="75056"/>
                  </a:lnTo>
                  <a:lnTo>
                    <a:pt x="10982" y="104553"/>
                  </a:lnTo>
                  <a:lnTo>
                    <a:pt x="7769" y="135589"/>
                  </a:lnTo>
                  <a:lnTo>
                    <a:pt x="2678" y="170373"/>
                  </a:lnTo>
                  <a:lnTo>
                    <a:pt x="793" y="202504"/>
                  </a:lnTo>
                  <a:lnTo>
                    <a:pt x="235" y="232627"/>
                  </a:lnTo>
                  <a:lnTo>
                    <a:pt x="30" y="269801"/>
                  </a:lnTo>
                  <a:lnTo>
                    <a:pt x="1" y="307827"/>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547"/>
            <p:cNvSpPr/>
            <p:nvPr/>
          </p:nvSpPr>
          <p:spPr>
            <a:xfrm>
              <a:off x="4691212" y="2743200"/>
              <a:ext cx="236981" cy="234481"/>
            </a:xfrm>
            <a:custGeom>
              <a:avLst/>
              <a:gdLst/>
              <a:ahLst/>
              <a:cxnLst/>
              <a:rect l="0" t="0" r="0" b="0"/>
              <a:pathLst>
                <a:path w="236981" h="234481">
                  <a:moveTo>
                    <a:pt x="185588" y="60959"/>
                  </a:moveTo>
                  <a:lnTo>
                    <a:pt x="152182" y="61806"/>
                  </a:lnTo>
                  <a:lnTo>
                    <a:pt x="119026" y="71565"/>
                  </a:lnTo>
                  <a:lnTo>
                    <a:pt x="86926" y="87451"/>
                  </a:lnTo>
                  <a:lnTo>
                    <a:pt x="56126" y="106895"/>
                  </a:lnTo>
                  <a:lnTo>
                    <a:pt x="25583" y="131087"/>
                  </a:lnTo>
                  <a:lnTo>
                    <a:pt x="10802" y="148813"/>
                  </a:lnTo>
                  <a:lnTo>
                    <a:pt x="1061" y="168835"/>
                  </a:lnTo>
                  <a:lnTo>
                    <a:pt x="0" y="181153"/>
                  </a:lnTo>
                  <a:lnTo>
                    <a:pt x="3197" y="193119"/>
                  </a:lnTo>
                  <a:lnTo>
                    <a:pt x="14518" y="212442"/>
                  </a:lnTo>
                  <a:lnTo>
                    <a:pt x="23761" y="220854"/>
                  </a:lnTo>
                  <a:lnTo>
                    <a:pt x="42530" y="230350"/>
                  </a:lnTo>
                  <a:lnTo>
                    <a:pt x="68223" y="234480"/>
                  </a:lnTo>
                  <a:lnTo>
                    <a:pt x="97285" y="231659"/>
                  </a:lnTo>
                  <a:lnTo>
                    <a:pt x="132209" y="223120"/>
                  </a:lnTo>
                  <a:lnTo>
                    <a:pt x="168584" y="211023"/>
                  </a:lnTo>
                  <a:lnTo>
                    <a:pt x="196434" y="192578"/>
                  </a:lnTo>
                  <a:lnTo>
                    <a:pt x="212978" y="173618"/>
                  </a:lnTo>
                  <a:lnTo>
                    <a:pt x="227655" y="138372"/>
                  </a:lnTo>
                  <a:lnTo>
                    <a:pt x="236450" y="101055"/>
                  </a:lnTo>
                  <a:lnTo>
                    <a:pt x="236980" y="84707"/>
                  </a:lnTo>
                  <a:lnTo>
                    <a:pt x="230421" y="53514"/>
                  </a:lnTo>
                  <a:lnTo>
                    <a:pt x="224987" y="39024"/>
                  </a:lnTo>
                  <a:lnTo>
                    <a:pt x="212408" y="22193"/>
                  </a:lnTo>
                  <a:lnTo>
                    <a:pt x="202869" y="14661"/>
                  </a:lnTo>
                  <a:lnTo>
                    <a:pt x="192986" y="10749"/>
                  </a:lnTo>
                  <a:lnTo>
                    <a:pt x="183796" y="8164"/>
                  </a:lnTo>
                  <a:lnTo>
                    <a:pt x="1703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548"/>
            <p:cNvSpPr/>
            <p:nvPr/>
          </p:nvSpPr>
          <p:spPr>
            <a:xfrm>
              <a:off x="2714061" y="3078480"/>
              <a:ext cx="318699" cy="188240"/>
            </a:xfrm>
            <a:custGeom>
              <a:avLst/>
              <a:gdLst/>
              <a:ahLst/>
              <a:cxnLst/>
              <a:rect l="0" t="0" r="0" b="0"/>
              <a:pathLst>
                <a:path w="318699" h="188240">
                  <a:moveTo>
                    <a:pt x="120579" y="0"/>
                  </a:moveTo>
                  <a:lnTo>
                    <a:pt x="101498" y="846"/>
                  </a:lnTo>
                  <a:lnTo>
                    <a:pt x="66968" y="13844"/>
                  </a:lnTo>
                  <a:lnTo>
                    <a:pt x="50131" y="27338"/>
                  </a:lnTo>
                  <a:lnTo>
                    <a:pt x="29271" y="56482"/>
                  </a:lnTo>
                  <a:lnTo>
                    <a:pt x="13938" y="84750"/>
                  </a:lnTo>
                  <a:lnTo>
                    <a:pt x="5449" y="104554"/>
                  </a:lnTo>
                  <a:lnTo>
                    <a:pt x="0" y="142604"/>
                  </a:lnTo>
                  <a:lnTo>
                    <a:pt x="101" y="158206"/>
                  </a:lnTo>
                  <a:lnTo>
                    <a:pt x="2969" y="170785"/>
                  </a:lnTo>
                  <a:lnTo>
                    <a:pt x="9323" y="179762"/>
                  </a:lnTo>
                  <a:lnTo>
                    <a:pt x="13388" y="183341"/>
                  </a:lnTo>
                  <a:lnTo>
                    <a:pt x="24678" y="187318"/>
                  </a:lnTo>
                  <a:lnTo>
                    <a:pt x="37316" y="188239"/>
                  </a:lnTo>
                  <a:lnTo>
                    <a:pt x="48577" y="185826"/>
                  </a:lnTo>
                  <a:lnTo>
                    <a:pt x="83031" y="166689"/>
                  </a:lnTo>
                  <a:lnTo>
                    <a:pt x="97117" y="156211"/>
                  </a:lnTo>
                  <a:lnTo>
                    <a:pt x="113721" y="136031"/>
                  </a:lnTo>
                  <a:lnTo>
                    <a:pt x="134215" y="98911"/>
                  </a:lnTo>
                  <a:lnTo>
                    <a:pt x="146853" y="64160"/>
                  </a:lnTo>
                  <a:lnTo>
                    <a:pt x="150894" y="26094"/>
                  </a:lnTo>
                  <a:lnTo>
                    <a:pt x="151010" y="23818"/>
                  </a:lnTo>
                  <a:lnTo>
                    <a:pt x="146999" y="27189"/>
                  </a:lnTo>
                  <a:lnTo>
                    <a:pt x="145021" y="31275"/>
                  </a:lnTo>
                  <a:lnTo>
                    <a:pt x="144494" y="33550"/>
                  </a:lnTo>
                  <a:lnTo>
                    <a:pt x="152886" y="71056"/>
                  </a:lnTo>
                  <a:lnTo>
                    <a:pt x="161478" y="92173"/>
                  </a:lnTo>
                  <a:lnTo>
                    <a:pt x="179552" y="122064"/>
                  </a:lnTo>
                  <a:lnTo>
                    <a:pt x="191662" y="132708"/>
                  </a:lnTo>
                  <a:lnTo>
                    <a:pt x="220133" y="146440"/>
                  </a:lnTo>
                  <a:lnTo>
                    <a:pt x="246690" y="150634"/>
                  </a:lnTo>
                  <a:lnTo>
                    <a:pt x="271963" y="147831"/>
                  </a:lnTo>
                  <a:lnTo>
                    <a:pt x="308003" y="134441"/>
                  </a:lnTo>
                  <a:lnTo>
                    <a:pt x="318698"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549"/>
            <p:cNvSpPr/>
            <p:nvPr/>
          </p:nvSpPr>
          <p:spPr>
            <a:xfrm>
              <a:off x="2377440" y="2887980"/>
              <a:ext cx="274320" cy="409646"/>
            </a:xfrm>
            <a:custGeom>
              <a:avLst/>
              <a:gdLst/>
              <a:ahLst/>
              <a:cxnLst/>
              <a:rect l="0" t="0" r="0" b="0"/>
              <a:pathLst>
                <a:path w="274320" h="409646">
                  <a:moveTo>
                    <a:pt x="0" y="0"/>
                  </a:moveTo>
                  <a:lnTo>
                    <a:pt x="4045" y="4045"/>
                  </a:lnTo>
                  <a:lnTo>
                    <a:pt x="11351" y="39124"/>
                  </a:lnTo>
                  <a:lnTo>
                    <a:pt x="22178" y="69353"/>
                  </a:lnTo>
                  <a:lnTo>
                    <a:pt x="31305" y="97428"/>
                  </a:lnTo>
                  <a:lnTo>
                    <a:pt x="40160" y="128814"/>
                  </a:lnTo>
                  <a:lnTo>
                    <a:pt x="46918" y="159697"/>
                  </a:lnTo>
                  <a:lnTo>
                    <a:pt x="52743" y="192614"/>
                  </a:lnTo>
                  <a:lnTo>
                    <a:pt x="58154" y="227000"/>
                  </a:lnTo>
                  <a:lnTo>
                    <a:pt x="63382" y="262037"/>
                  </a:lnTo>
                  <a:lnTo>
                    <a:pt x="68527" y="295107"/>
                  </a:lnTo>
                  <a:lnTo>
                    <a:pt x="72790" y="325045"/>
                  </a:lnTo>
                  <a:lnTo>
                    <a:pt x="75189" y="360093"/>
                  </a:lnTo>
                  <a:lnTo>
                    <a:pt x="76066" y="395023"/>
                  </a:lnTo>
                  <a:lnTo>
                    <a:pt x="78398" y="402190"/>
                  </a:lnTo>
                  <a:lnTo>
                    <a:pt x="82748" y="409645"/>
                  </a:lnTo>
                  <a:lnTo>
                    <a:pt x="83105" y="409410"/>
                  </a:lnTo>
                  <a:lnTo>
                    <a:pt x="87837" y="378869"/>
                  </a:lnTo>
                  <a:lnTo>
                    <a:pt x="90372" y="349418"/>
                  </a:lnTo>
                  <a:lnTo>
                    <a:pt x="93223" y="323783"/>
                  </a:lnTo>
                  <a:lnTo>
                    <a:pt x="96465" y="295457"/>
                  </a:lnTo>
                  <a:lnTo>
                    <a:pt x="97907" y="265934"/>
                  </a:lnTo>
                  <a:lnTo>
                    <a:pt x="103063" y="238137"/>
                  </a:lnTo>
                  <a:lnTo>
                    <a:pt x="115486" y="200945"/>
                  </a:lnTo>
                  <a:lnTo>
                    <a:pt x="129891" y="172992"/>
                  </a:lnTo>
                  <a:lnTo>
                    <a:pt x="144884" y="156243"/>
                  </a:lnTo>
                  <a:lnTo>
                    <a:pt x="157793" y="148176"/>
                  </a:lnTo>
                  <a:lnTo>
                    <a:pt x="161075" y="147044"/>
                  </a:lnTo>
                  <a:lnTo>
                    <a:pt x="164110" y="147136"/>
                  </a:lnTo>
                  <a:lnTo>
                    <a:pt x="169739" y="149496"/>
                  </a:lnTo>
                  <a:lnTo>
                    <a:pt x="181714" y="159629"/>
                  </a:lnTo>
                  <a:lnTo>
                    <a:pt x="191942" y="177402"/>
                  </a:lnTo>
                  <a:lnTo>
                    <a:pt x="197746" y="212246"/>
                  </a:lnTo>
                  <a:lnTo>
                    <a:pt x="203841" y="243416"/>
                  </a:lnTo>
                  <a:lnTo>
                    <a:pt x="208565" y="269898"/>
                  </a:lnTo>
                  <a:lnTo>
                    <a:pt x="211228" y="296343"/>
                  </a:lnTo>
                  <a:lnTo>
                    <a:pt x="214986" y="332774"/>
                  </a:lnTo>
                  <a:lnTo>
                    <a:pt x="223719" y="362759"/>
                  </a:lnTo>
                  <a:lnTo>
                    <a:pt x="232357" y="377973"/>
                  </a:lnTo>
                  <a:lnTo>
                    <a:pt x="241841" y="387556"/>
                  </a:lnTo>
                  <a:lnTo>
                    <a:pt x="251700" y="392381"/>
                  </a:lnTo>
                  <a:lnTo>
                    <a:pt x="274319"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550"/>
            <p:cNvSpPr/>
            <p:nvPr/>
          </p:nvSpPr>
          <p:spPr>
            <a:xfrm>
              <a:off x="2044254" y="3040380"/>
              <a:ext cx="276211" cy="297180"/>
            </a:xfrm>
            <a:custGeom>
              <a:avLst/>
              <a:gdLst/>
              <a:ahLst/>
              <a:cxnLst/>
              <a:rect l="0" t="0" r="0" b="0"/>
              <a:pathLst>
                <a:path w="276211" h="297180">
                  <a:moveTo>
                    <a:pt x="211266" y="0"/>
                  </a:moveTo>
                  <a:lnTo>
                    <a:pt x="207220" y="4045"/>
                  </a:lnTo>
                  <a:lnTo>
                    <a:pt x="200719" y="6031"/>
                  </a:lnTo>
                  <a:lnTo>
                    <a:pt x="165693" y="13494"/>
                  </a:lnTo>
                  <a:lnTo>
                    <a:pt x="136897" y="21402"/>
                  </a:lnTo>
                  <a:lnTo>
                    <a:pt x="106916" y="34093"/>
                  </a:lnTo>
                  <a:lnTo>
                    <a:pt x="77430" y="48577"/>
                  </a:lnTo>
                  <a:lnTo>
                    <a:pt x="44282" y="66385"/>
                  </a:lnTo>
                  <a:lnTo>
                    <a:pt x="23218" y="77807"/>
                  </a:lnTo>
                  <a:lnTo>
                    <a:pt x="4975" y="92792"/>
                  </a:lnTo>
                  <a:lnTo>
                    <a:pt x="1048" y="98532"/>
                  </a:lnTo>
                  <a:lnTo>
                    <a:pt x="0" y="101248"/>
                  </a:lnTo>
                  <a:lnTo>
                    <a:pt x="995" y="103905"/>
                  </a:lnTo>
                  <a:lnTo>
                    <a:pt x="6616" y="109115"/>
                  </a:lnTo>
                  <a:lnTo>
                    <a:pt x="19301" y="116809"/>
                  </a:lnTo>
                  <a:lnTo>
                    <a:pt x="37829" y="120405"/>
                  </a:lnTo>
                  <a:lnTo>
                    <a:pt x="67496" y="121471"/>
                  </a:lnTo>
                  <a:lnTo>
                    <a:pt x="103098" y="121787"/>
                  </a:lnTo>
                  <a:lnTo>
                    <a:pt x="130171" y="121861"/>
                  </a:lnTo>
                  <a:lnTo>
                    <a:pt x="158290" y="123586"/>
                  </a:lnTo>
                  <a:lnTo>
                    <a:pt x="184899" y="129998"/>
                  </a:lnTo>
                  <a:lnTo>
                    <a:pt x="219634" y="139083"/>
                  </a:lnTo>
                  <a:lnTo>
                    <a:pt x="247329" y="151182"/>
                  </a:lnTo>
                  <a:lnTo>
                    <a:pt x="267577" y="169537"/>
                  </a:lnTo>
                  <a:lnTo>
                    <a:pt x="274393" y="183723"/>
                  </a:lnTo>
                  <a:lnTo>
                    <a:pt x="276210" y="191061"/>
                  </a:lnTo>
                  <a:lnTo>
                    <a:pt x="273714" y="205989"/>
                  </a:lnTo>
                  <a:lnTo>
                    <a:pt x="258315" y="236269"/>
                  </a:lnTo>
                  <a:lnTo>
                    <a:pt x="239881" y="259094"/>
                  </a:lnTo>
                  <a:lnTo>
                    <a:pt x="214288" y="277899"/>
                  </a:lnTo>
                  <a:lnTo>
                    <a:pt x="181211" y="290150"/>
                  </a:lnTo>
                  <a:lnTo>
                    <a:pt x="143428" y="295791"/>
                  </a:lnTo>
                  <a:lnTo>
                    <a:pt x="108746" y="296905"/>
                  </a:lnTo>
                  <a:lnTo>
                    <a:pt x="74105"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551"/>
            <p:cNvSpPr/>
            <p:nvPr/>
          </p:nvSpPr>
          <p:spPr>
            <a:xfrm>
              <a:off x="3079539" y="2857500"/>
              <a:ext cx="75142" cy="371527"/>
            </a:xfrm>
            <a:custGeom>
              <a:avLst/>
              <a:gdLst/>
              <a:ahLst/>
              <a:cxnLst/>
              <a:rect l="0" t="0" r="0" b="0"/>
              <a:pathLst>
                <a:path w="75142" h="371527">
                  <a:moveTo>
                    <a:pt x="6561" y="0"/>
                  </a:moveTo>
                  <a:lnTo>
                    <a:pt x="2515" y="4045"/>
                  </a:lnTo>
                  <a:lnTo>
                    <a:pt x="529" y="8289"/>
                  </a:lnTo>
                  <a:lnTo>
                    <a:pt x="0" y="10605"/>
                  </a:lnTo>
                  <a:lnTo>
                    <a:pt x="493" y="12997"/>
                  </a:lnTo>
                  <a:lnTo>
                    <a:pt x="4387" y="22101"/>
                  </a:lnTo>
                  <a:lnTo>
                    <a:pt x="6274" y="58288"/>
                  </a:lnTo>
                  <a:lnTo>
                    <a:pt x="10521" y="91118"/>
                  </a:lnTo>
                  <a:lnTo>
                    <a:pt x="14812" y="117543"/>
                  </a:lnTo>
                  <a:lnTo>
                    <a:pt x="19541" y="146221"/>
                  </a:lnTo>
                  <a:lnTo>
                    <a:pt x="24465" y="175900"/>
                  </a:lnTo>
                  <a:lnTo>
                    <a:pt x="29476" y="208282"/>
                  </a:lnTo>
                  <a:lnTo>
                    <a:pt x="34525" y="240736"/>
                  </a:lnTo>
                  <a:lnTo>
                    <a:pt x="39592" y="269271"/>
                  </a:lnTo>
                  <a:lnTo>
                    <a:pt x="44666" y="296065"/>
                  </a:lnTo>
                  <a:lnTo>
                    <a:pt x="50024" y="330434"/>
                  </a:lnTo>
                  <a:lnTo>
                    <a:pt x="52124" y="346673"/>
                  </a:lnTo>
                  <a:lnTo>
                    <a:pt x="59547" y="371526"/>
                  </a:lnTo>
                  <a:lnTo>
                    <a:pt x="64259" y="370298"/>
                  </a:lnTo>
                  <a:lnTo>
                    <a:pt x="67886" y="368785"/>
                  </a:lnTo>
                  <a:lnTo>
                    <a:pt x="70304" y="366930"/>
                  </a:lnTo>
                  <a:lnTo>
                    <a:pt x="7514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552"/>
            <p:cNvSpPr/>
            <p:nvPr/>
          </p:nvSpPr>
          <p:spPr>
            <a:xfrm>
              <a:off x="3223259" y="2827019"/>
              <a:ext cx="68582" cy="381001"/>
            </a:xfrm>
            <a:custGeom>
              <a:avLst/>
              <a:gdLst/>
              <a:ahLst/>
              <a:cxnLst/>
              <a:rect l="0" t="0" r="0" b="0"/>
              <a:pathLst>
                <a:path w="68582" h="381001">
                  <a:moveTo>
                    <a:pt x="0" y="0"/>
                  </a:moveTo>
                  <a:lnTo>
                    <a:pt x="0" y="33422"/>
                  </a:lnTo>
                  <a:lnTo>
                    <a:pt x="0" y="60891"/>
                  </a:lnTo>
                  <a:lnTo>
                    <a:pt x="0" y="96312"/>
                  </a:lnTo>
                  <a:lnTo>
                    <a:pt x="0" y="124086"/>
                  </a:lnTo>
                  <a:lnTo>
                    <a:pt x="0" y="153363"/>
                  </a:lnTo>
                  <a:lnTo>
                    <a:pt x="847" y="184155"/>
                  </a:lnTo>
                  <a:lnTo>
                    <a:pt x="4045" y="217596"/>
                  </a:lnTo>
                  <a:lnTo>
                    <a:pt x="6032" y="249956"/>
                  </a:lnTo>
                  <a:lnTo>
                    <a:pt x="7761" y="279579"/>
                  </a:lnTo>
                  <a:lnTo>
                    <a:pt x="14341" y="314449"/>
                  </a:lnTo>
                  <a:lnTo>
                    <a:pt x="26639" y="340397"/>
                  </a:lnTo>
                  <a:lnTo>
                    <a:pt x="41008" y="358340"/>
                  </a:lnTo>
                  <a:lnTo>
                    <a:pt x="68581"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553"/>
            <p:cNvSpPr/>
            <p:nvPr/>
          </p:nvSpPr>
          <p:spPr>
            <a:xfrm>
              <a:off x="3354437" y="3002280"/>
              <a:ext cx="186007" cy="173295"/>
            </a:xfrm>
            <a:custGeom>
              <a:avLst/>
              <a:gdLst/>
              <a:ahLst/>
              <a:cxnLst/>
              <a:rect l="0" t="0" r="0" b="0"/>
              <a:pathLst>
                <a:path w="186007" h="173295">
                  <a:moveTo>
                    <a:pt x="120282" y="15239"/>
                  </a:moveTo>
                  <a:lnTo>
                    <a:pt x="116237" y="11194"/>
                  </a:lnTo>
                  <a:lnTo>
                    <a:pt x="111994" y="9208"/>
                  </a:lnTo>
                  <a:lnTo>
                    <a:pt x="84237" y="1152"/>
                  </a:lnTo>
                  <a:lnTo>
                    <a:pt x="69339" y="4386"/>
                  </a:lnTo>
                  <a:lnTo>
                    <a:pt x="54200" y="14752"/>
                  </a:lnTo>
                  <a:lnTo>
                    <a:pt x="28837" y="46659"/>
                  </a:lnTo>
                  <a:lnTo>
                    <a:pt x="15858" y="71116"/>
                  </a:lnTo>
                  <a:lnTo>
                    <a:pt x="3888" y="105676"/>
                  </a:lnTo>
                  <a:lnTo>
                    <a:pt x="0" y="129242"/>
                  </a:lnTo>
                  <a:lnTo>
                    <a:pt x="2893" y="148266"/>
                  </a:lnTo>
                  <a:lnTo>
                    <a:pt x="9125" y="157054"/>
                  </a:lnTo>
                  <a:lnTo>
                    <a:pt x="18386" y="163781"/>
                  </a:lnTo>
                  <a:lnTo>
                    <a:pt x="37879" y="171482"/>
                  </a:lnTo>
                  <a:lnTo>
                    <a:pt x="59742" y="173294"/>
                  </a:lnTo>
                  <a:lnTo>
                    <a:pt x="82307" y="167998"/>
                  </a:lnTo>
                  <a:lnTo>
                    <a:pt x="114945" y="151467"/>
                  </a:lnTo>
                  <a:lnTo>
                    <a:pt x="141562" y="134625"/>
                  </a:lnTo>
                  <a:lnTo>
                    <a:pt x="155986" y="120793"/>
                  </a:lnTo>
                  <a:lnTo>
                    <a:pt x="179223" y="83671"/>
                  </a:lnTo>
                  <a:lnTo>
                    <a:pt x="186006" y="60916"/>
                  </a:lnTo>
                  <a:lnTo>
                    <a:pt x="183078" y="45700"/>
                  </a:lnTo>
                  <a:lnTo>
                    <a:pt x="171445" y="23326"/>
                  </a:lnTo>
                  <a:lnTo>
                    <a:pt x="155875" y="5343"/>
                  </a:lnTo>
                  <a:lnTo>
                    <a:pt x="148519" y="2374"/>
                  </a:lnTo>
                  <a:lnTo>
                    <a:pt x="12790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554"/>
            <p:cNvSpPr/>
            <p:nvPr/>
          </p:nvSpPr>
          <p:spPr>
            <a:xfrm>
              <a:off x="3596640" y="2971800"/>
              <a:ext cx="376224" cy="180789"/>
            </a:xfrm>
            <a:custGeom>
              <a:avLst/>
              <a:gdLst/>
              <a:ahLst/>
              <a:cxnLst/>
              <a:rect l="0" t="0" r="0" b="0"/>
              <a:pathLst>
                <a:path w="376224" h="180789">
                  <a:moveTo>
                    <a:pt x="0" y="0"/>
                  </a:moveTo>
                  <a:lnTo>
                    <a:pt x="13494" y="14340"/>
                  </a:lnTo>
                  <a:lnTo>
                    <a:pt x="19708" y="25792"/>
                  </a:lnTo>
                  <a:lnTo>
                    <a:pt x="28706" y="62172"/>
                  </a:lnTo>
                  <a:lnTo>
                    <a:pt x="27696" y="86436"/>
                  </a:lnTo>
                  <a:lnTo>
                    <a:pt x="23815" y="120931"/>
                  </a:lnTo>
                  <a:lnTo>
                    <a:pt x="22985" y="157632"/>
                  </a:lnTo>
                  <a:lnTo>
                    <a:pt x="23762" y="168271"/>
                  </a:lnTo>
                  <a:lnTo>
                    <a:pt x="26929" y="175823"/>
                  </a:lnTo>
                  <a:lnTo>
                    <a:pt x="28960" y="178175"/>
                  </a:lnTo>
                  <a:lnTo>
                    <a:pt x="33473" y="180788"/>
                  </a:lnTo>
                  <a:lnTo>
                    <a:pt x="40559" y="179693"/>
                  </a:lnTo>
                  <a:lnTo>
                    <a:pt x="58905" y="172090"/>
                  </a:lnTo>
                  <a:lnTo>
                    <a:pt x="73804" y="160868"/>
                  </a:lnTo>
                  <a:lnTo>
                    <a:pt x="99078" y="128648"/>
                  </a:lnTo>
                  <a:lnTo>
                    <a:pt x="123615" y="93015"/>
                  </a:lnTo>
                  <a:lnTo>
                    <a:pt x="139254" y="70491"/>
                  </a:lnTo>
                  <a:lnTo>
                    <a:pt x="144636" y="53901"/>
                  </a:lnTo>
                  <a:lnTo>
                    <a:pt x="145623" y="88098"/>
                  </a:lnTo>
                  <a:lnTo>
                    <a:pt x="155385" y="118438"/>
                  </a:lnTo>
                  <a:lnTo>
                    <a:pt x="166736" y="134341"/>
                  </a:lnTo>
                  <a:lnTo>
                    <a:pt x="184870" y="145732"/>
                  </a:lnTo>
                  <a:lnTo>
                    <a:pt x="206329" y="150424"/>
                  </a:lnTo>
                  <a:lnTo>
                    <a:pt x="241573" y="151163"/>
                  </a:lnTo>
                  <a:lnTo>
                    <a:pt x="276129" y="144033"/>
                  </a:lnTo>
                  <a:lnTo>
                    <a:pt x="303078" y="134681"/>
                  </a:lnTo>
                  <a:lnTo>
                    <a:pt x="334939" y="116350"/>
                  </a:lnTo>
                  <a:lnTo>
                    <a:pt x="353994" y="101454"/>
                  </a:lnTo>
                  <a:lnTo>
                    <a:pt x="375333" y="64546"/>
                  </a:lnTo>
                  <a:lnTo>
                    <a:pt x="376223" y="53805"/>
                  </a:lnTo>
                  <a:lnTo>
                    <a:pt x="369896" y="33111"/>
                  </a:lnTo>
                  <a:lnTo>
                    <a:pt x="362940" y="17807"/>
                  </a:lnTo>
                  <a:lnTo>
                    <a:pt x="355757" y="9889"/>
                  </a:lnTo>
                  <a:lnTo>
                    <a:pt x="346921" y="4395"/>
                  </a:lnTo>
                  <a:lnTo>
                    <a:pt x="326486" y="578"/>
                  </a:lnTo>
                  <a:lnTo>
                    <a:pt x="3124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555"/>
            <p:cNvSpPr/>
            <p:nvPr/>
          </p:nvSpPr>
          <p:spPr>
            <a:xfrm>
              <a:off x="4213859" y="2849880"/>
              <a:ext cx="144782" cy="250933"/>
            </a:xfrm>
            <a:custGeom>
              <a:avLst/>
              <a:gdLst/>
              <a:ahLst/>
              <a:cxnLst/>
              <a:rect l="0" t="0" r="0" b="0"/>
              <a:pathLst>
                <a:path w="144782" h="250933">
                  <a:moveTo>
                    <a:pt x="0" y="76200"/>
                  </a:moveTo>
                  <a:lnTo>
                    <a:pt x="4045" y="76200"/>
                  </a:lnTo>
                  <a:lnTo>
                    <a:pt x="5237" y="77046"/>
                  </a:lnTo>
                  <a:lnTo>
                    <a:pt x="6032" y="78457"/>
                  </a:lnTo>
                  <a:lnTo>
                    <a:pt x="6561" y="80245"/>
                  </a:lnTo>
                  <a:lnTo>
                    <a:pt x="12648" y="90044"/>
                  </a:lnTo>
                  <a:lnTo>
                    <a:pt x="20250" y="124093"/>
                  </a:lnTo>
                  <a:lnTo>
                    <a:pt x="22345" y="160950"/>
                  </a:lnTo>
                  <a:lnTo>
                    <a:pt x="22759" y="196798"/>
                  </a:lnTo>
                  <a:lnTo>
                    <a:pt x="22847" y="231530"/>
                  </a:lnTo>
                  <a:lnTo>
                    <a:pt x="22860" y="250932"/>
                  </a:lnTo>
                  <a:lnTo>
                    <a:pt x="22860" y="218305"/>
                  </a:lnTo>
                  <a:lnTo>
                    <a:pt x="26906" y="181881"/>
                  </a:lnTo>
                  <a:lnTo>
                    <a:pt x="29421" y="150316"/>
                  </a:lnTo>
                  <a:lnTo>
                    <a:pt x="34212" y="119515"/>
                  </a:lnTo>
                  <a:lnTo>
                    <a:pt x="40994" y="88940"/>
                  </a:lnTo>
                  <a:lnTo>
                    <a:pt x="55645" y="52425"/>
                  </a:lnTo>
                  <a:lnTo>
                    <a:pt x="64525" y="39387"/>
                  </a:lnTo>
                  <a:lnTo>
                    <a:pt x="94917" y="13102"/>
                  </a:lnTo>
                  <a:lnTo>
                    <a:pt x="114484" y="4258"/>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556"/>
            <p:cNvSpPr/>
            <p:nvPr/>
          </p:nvSpPr>
          <p:spPr>
            <a:xfrm>
              <a:off x="4428452" y="2865119"/>
              <a:ext cx="225913" cy="189335"/>
            </a:xfrm>
            <a:custGeom>
              <a:avLst/>
              <a:gdLst/>
              <a:ahLst/>
              <a:cxnLst/>
              <a:rect l="0" t="0" r="0" b="0"/>
              <a:pathLst>
                <a:path w="225913" h="189335">
                  <a:moveTo>
                    <a:pt x="113067" y="0"/>
                  </a:moveTo>
                  <a:lnTo>
                    <a:pt x="86576" y="847"/>
                  </a:lnTo>
                  <a:lnTo>
                    <a:pt x="77022" y="4046"/>
                  </a:lnTo>
                  <a:lnTo>
                    <a:pt x="52044" y="23728"/>
                  </a:lnTo>
                  <a:lnTo>
                    <a:pt x="21622" y="61706"/>
                  </a:lnTo>
                  <a:lnTo>
                    <a:pt x="5352" y="91588"/>
                  </a:lnTo>
                  <a:lnTo>
                    <a:pt x="68" y="126340"/>
                  </a:lnTo>
                  <a:lnTo>
                    <a:pt x="0" y="146466"/>
                  </a:lnTo>
                  <a:lnTo>
                    <a:pt x="2984" y="160770"/>
                  </a:lnTo>
                  <a:lnTo>
                    <a:pt x="9391" y="171078"/>
                  </a:lnTo>
                  <a:lnTo>
                    <a:pt x="18729" y="178482"/>
                  </a:lnTo>
                  <a:lnTo>
                    <a:pt x="31346" y="184594"/>
                  </a:lnTo>
                  <a:lnTo>
                    <a:pt x="66225" y="189334"/>
                  </a:lnTo>
                  <a:lnTo>
                    <a:pt x="95708" y="188462"/>
                  </a:lnTo>
                  <a:lnTo>
                    <a:pt x="125892" y="178231"/>
                  </a:lnTo>
                  <a:lnTo>
                    <a:pt x="156285" y="164475"/>
                  </a:lnTo>
                  <a:lnTo>
                    <a:pt x="185045" y="147982"/>
                  </a:lnTo>
                  <a:lnTo>
                    <a:pt x="210791" y="115184"/>
                  </a:lnTo>
                  <a:lnTo>
                    <a:pt x="220000" y="99453"/>
                  </a:lnTo>
                  <a:lnTo>
                    <a:pt x="225912" y="70916"/>
                  </a:lnTo>
                  <a:lnTo>
                    <a:pt x="225874" y="59458"/>
                  </a:lnTo>
                  <a:lnTo>
                    <a:pt x="216676" y="33157"/>
                  </a:lnTo>
                  <a:lnTo>
                    <a:pt x="201340" y="17821"/>
                  </a:lnTo>
                  <a:lnTo>
                    <a:pt x="190118" y="12154"/>
                  </a:lnTo>
                  <a:lnTo>
                    <a:pt x="157896" y="2981"/>
                  </a:lnTo>
                  <a:lnTo>
                    <a:pt x="136510" y="1730"/>
                  </a:lnTo>
                  <a:lnTo>
                    <a:pt x="97828"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4937"/>
                                        </p:tgtEl>
                                        <p:attrNameLst>
                                          <p:attrName>style.visibility</p:attrName>
                                        </p:attrNameLst>
                                      </p:cBhvr>
                                      <p:to>
                                        <p:strVal val="visible"/>
                                      </p:to>
                                    </p:set>
                                    <p:animEffect transition="in" filter="box(in)">
                                      <p:cBhvr>
                                        <p:cTn id="7" dur="500"/>
                                        <p:tgtEl>
                                          <p:spTgt spid="1249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box(in)">
                                      <p:cBhvr>
                                        <p:cTn id="12"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2700000" scaled="1"/>
        </a:gradFill>
        <a:effectLst/>
      </p:bgPr>
    </p:bg>
    <p:spTree>
      <p:nvGrpSpPr>
        <p:cNvPr id="1" name=""/>
        <p:cNvGrpSpPr/>
        <p:nvPr/>
      </p:nvGrpSpPr>
      <p:grpSpPr>
        <a:xfrm>
          <a:off x="0" y="0"/>
          <a:ext cx="0" cy="0"/>
          <a:chOff x="0" y="0"/>
          <a:chExt cx="0" cy="0"/>
        </a:xfrm>
      </p:grpSpPr>
      <p:sp>
        <p:nvSpPr>
          <p:cNvPr id="152578" name="WordArt 2"/>
          <p:cNvSpPr>
            <a:spLocks noChangeArrowheads="1" noChangeShapeType="1" noTextEdit="1"/>
          </p:cNvSpPr>
          <p:nvPr/>
        </p:nvSpPr>
        <p:spPr bwMode="auto">
          <a:xfrm>
            <a:off x="171450" y="228600"/>
            <a:ext cx="4552950" cy="1066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CCFF"/>
                </a:solidFill>
                <a:latin typeface="Bernard MT Condensed"/>
              </a:rPr>
              <a:t>ANIMALS</a:t>
            </a:r>
          </a:p>
        </p:txBody>
      </p:sp>
      <p:pic>
        <p:nvPicPr>
          <p:cNvPr id="125955" name="Picture 3" descr="snowy_owl_chicks"/>
          <p:cNvPicPr>
            <a:picLocks noChangeAspect="1" noChangeArrowheads="1"/>
          </p:cNvPicPr>
          <p:nvPr/>
        </p:nvPicPr>
        <p:blipFill>
          <a:blip r:embed="rId2" cstate="print"/>
          <a:srcRect/>
          <a:stretch>
            <a:fillRect/>
          </a:stretch>
        </p:blipFill>
        <p:spPr bwMode="auto">
          <a:xfrm>
            <a:off x="0" y="1447800"/>
            <a:ext cx="2743200" cy="1979613"/>
          </a:xfrm>
          <a:prstGeom prst="rect">
            <a:avLst/>
          </a:prstGeom>
          <a:noFill/>
          <a:ln w="9525">
            <a:noFill/>
            <a:miter lim="800000"/>
            <a:headEnd/>
            <a:tailEnd/>
          </a:ln>
        </p:spPr>
      </p:pic>
      <p:pic>
        <p:nvPicPr>
          <p:cNvPr id="125956" name="Picture 4" descr="caribou2"/>
          <p:cNvPicPr>
            <a:picLocks noChangeAspect="1" noChangeArrowheads="1"/>
          </p:cNvPicPr>
          <p:nvPr/>
        </p:nvPicPr>
        <p:blipFill>
          <a:blip r:embed="rId3" cstate="print"/>
          <a:srcRect/>
          <a:stretch>
            <a:fillRect/>
          </a:stretch>
        </p:blipFill>
        <p:spPr bwMode="auto">
          <a:xfrm>
            <a:off x="5867400" y="0"/>
            <a:ext cx="3276600" cy="2795588"/>
          </a:xfrm>
          <a:prstGeom prst="rect">
            <a:avLst/>
          </a:prstGeom>
          <a:noFill/>
          <a:ln w="9525">
            <a:noFill/>
            <a:miter lim="800000"/>
            <a:headEnd/>
            <a:tailEnd/>
          </a:ln>
        </p:spPr>
      </p:pic>
      <p:pic>
        <p:nvPicPr>
          <p:cNvPr id="125957" name="Picture 5" descr="arctic_fox"/>
          <p:cNvPicPr>
            <a:picLocks noChangeAspect="1" noChangeArrowheads="1"/>
          </p:cNvPicPr>
          <p:nvPr/>
        </p:nvPicPr>
        <p:blipFill>
          <a:blip r:embed="rId4" cstate="print"/>
          <a:srcRect/>
          <a:stretch>
            <a:fillRect/>
          </a:stretch>
        </p:blipFill>
        <p:spPr bwMode="auto">
          <a:xfrm>
            <a:off x="2743200" y="1828800"/>
            <a:ext cx="2432050" cy="2743200"/>
          </a:xfrm>
          <a:prstGeom prst="rect">
            <a:avLst/>
          </a:prstGeom>
          <a:noFill/>
          <a:ln w="9525">
            <a:noFill/>
            <a:miter lim="800000"/>
            <a:headEnd/>
            <a:tailEnd/>
          </a:ln>
        </p:spPr>
      </p:pic>
      <p:pic>
        <p:nvPicPr>
          <p:cNvPr id="152582" name="Picture 6"/>
          <p:cNvPicPr>
            <a:picLocks noChangeAspect="1" noChangeArrowheads="1"/>
          </p:cNvPicPr>
          <p:nvPr/>
        </p:nvPicPr>
        <p:blipFill>
          <a:blip r:embed="rId5" cstate="print"/>
          <a:srcRect/>
          <a:stretch>
            <a:fillRect/>
          </a:stretch>
        </p:blipFill>
        <p:spPr bwMode="auto">
          <a:xfrm>
            <a:off x="0" y="4491038"/>
            <a:ext cx="8001000" cy="2352675"/>
          </a:xfrm>
          <a:prstGeom prst="rect">
            <a:avLst/>
          </a:prstGeom>
          <a:noFill/>
          <a:ln w="9525">
            <a:noFill/>
            <a:miter lim="800000"/>
            <a:headEnd/>
            <a:tailEnd/>
          </a:ln>
        </p:spPr>
      </p:pic>
      <p:pic>
        <p:nvPicPr>
          <p:cNvPr id="125959" name="Picture 7" descr="polar_bear"/>
          <p:cNvPicPr>
            <a:picLocks noChangeAspect="1" noChangeArrowheads="1"/>
          </p:cNvPicPr>
          <p:nvPr/>
        </p:nvPicPr>
        <p:blipFill>
          <a:blip r:embed="rId6" cstate="print"/>
          <a:srcRect/>
          <a:stretch>
            <a:fillRect/>
          </a:stretch>
        </p:blipFill>
        <p:spPr bwMode="auto">
          <a:xfrm>
            <a:off x="6705600" y="2667000"/>
            <a:ext cx="2438400" cy="1828800"/>
          </a:xfrm>
          <a:prstGeom prst="rect">
            <a:avLst/>
          </a:prstGeom>
          <a:noFill/>
          <a:ln w="9525">
            <a:noFill/>
            <a:miter lim="800000"/>
            <a:headEnd/>
            <a:tailEnd/>
          </a:ln>
        </p:spPr>
      </p:pic>
      <p:grpSp>
        <p:nvGrpSpPr>
          <p:cNvPr id="32" name="SMARTInkShape-Group131"/>
          <p:cNvGrpSpPr/>
          <p:nvPr/>
        </p:nvGrpSpPr>
        <p:grpSpPr>
          <a:xfrm>
            <a:off x="268166" y="2979826"/>
            <a:ext cx="2795075" cy="1401402"/>
            <a:chOff x="268166" y="2979826"/>
            <a:chExt cx="2795075" cy="1401402"/>
          </a:xfrm>
        </p:grpSpPr>
        <p:sp>
          <p:nvSpPr>
            <p:cNvPr id="8" name="SMARTInkShape-1557"/>
            <p:cNvSpPr/>
            <p:nvPr/>
          </p:nvSpPr>
          <p:spPr>
            <a:xfrm>
              <a:off x="2747407" y="3124200"/>
              <a:ext cx="315834" cy="45720"/>
            </a:xfrm>
            <a:custGeom>
              <a:avLst/>
              <a:gdLst/>
              <a:ahLst/>
              <a:cxnLst/>
              <a:rect l="0" t="0" r="0" b="0"/>
              <a:pathLst>
                <a:path w="315834" h="45720">
                  <a:moveTo>
                    <a:pt x="26273" y="45719"/>
                  </a:moveTo>
                  <a:lnTo>
                    <a:pt x="0" y="45719"/>
                  </a:lnTo>
                  <a:lnTo>
                    <a:pt x="1331" y="45719"/>
                  </a:lnTo>
                  <a:lnTo>
                    <a:pt x="21974" y="39688"/>
                  </a:lnTo>
                  <a:lnTo>
                    <a:pt x="49270" y="36312"/>
                  </a:lnTo>
                  <a:lnTo>
                    <a:pt x="75440" y="32225"/>
                  </a:lnTo>
                  <a:lnTo>
                    <a:pt x="104005" y="27587"/>
                  </a:lnTo>
                  <a:lnTo>
                    <a:pt x="133634" y="22702"/>
                  </a:lnTo>
                  <a:lnTo>
                    <a:pt x="164582" y="17710"/>
                  </a:lnTo>
                  <a:lnTo>
                    <a:pt x="198092" y="12668"/>
                  </a:lnTo>
                  <a:lnTo>
                    <a:pt x="228226" y="9863"/>
                  </a:lnTo>
                  <a:lnTo>
                    <a:pt x="254883" y="7770"/>
                  </a:lnTo>
                  <a:lnTo>
                    <a:pt x="287237" y="2678"/>
                  </a:lnTo>
                  <a:lnTo>
                    <a:pt x="31583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58"/>
            <p:cNvSpPr/>
            <p:nvPr/>
          </p:nvSpPr>
          <p:spPr>
            <a:xfrm>
              <a:off x="647700" y="4053840"/>
              <a:ext cx="335280" cy="327388"/>
            </a:xfrm>
            <a:custGeom>
              <a:avLst/>
              <a:gdLst/>
              <a:ahLst/>
              <a:cxnLst/>
              <a:rect l="0" t="0" r="0" b="0"/>
              <a:pathLst>
                <a:path w="335280" h="327388">
                  <a:moveTo>
                    <a:pt x="0" y="0"/>
                  </a:moveTo>
                  <a:lnTo>
                    <a:pt x="846" y="35098"/>
                  </a:lnTo>
                  <a:lnTo>
                    <a:pt x="10546" y="69993"/>
                  </a:lnTo>
                  <a:lnTo>
                    <a:pt x="23727" y="101736"/>
                  </a:lnTo>
                  <a:lnTo>
                    <a:pt x="40614" y="137953"/>
                  </a:lnTo>
                  <a:lnTo>
                    <a:pt x="61705" y="175495"/>
                  </a:lnTo>
                  <a:lnTo>
                    <a:pt x="81782" y="213429"/>
                  </a:lnTo>
                  <a:lnTo>
                    <a:pt x="98456" y="249222"/>
                  </a:lnTo>
                  <a:lnTo>
                    <a:pt x="119260" y="283567"/>
                  </a:lnTo>
                  <a:lnTo>
                    <a:pt x="148849" y="320684"/>
                  </a:lnTo>
                  <a:lnTo>
                    <a:pt x="159534" y="327387"/>
                  </a:lnTo>
                  <a:lnTo>
                    <a:pt x="159977" y="312984"/>
                  </a:lnTo>
                  <a:lnTo>
                    <a:pt x="151725" y="281010"/>
                  </a:lnTo>
                  <a:lnTo>
                    <a:pt x="146837" y="256546"/>
                  </a:lnTo>
                  <a:lnTo>
                    <a:pt x="145389" y="227849"/>
                  </a:lnTo>
                  <a:lnTo>
                    <a:pt x="147218" y="202413"/>
                  </a:lnTo>
                  <a:lnTo>
                    <a:pt x="160234" y="168017"/>
                  </a:lnTo>
                  <a:lnTo>
                    <a:pt x="165195" y="159340"/>
                  </a:lnTo>
                  <a:lnTo>
                    <a:pt x="170222" y="155484"/>
                  </a:lnTo>
                  <a:lnTo>
                    <a:pt x="177812" y="153314"/>
                  </a:lnTo>
                  <a:lnTo>
                    <a:pt x="189468" y="152671"/>
                  </a:lnTo>
                  <a:lnTo>
                    <a:pt x="203647" y="156525"/>
                  </a:lnTo>
                  <a:lnTo>
                    <a:pt x="234690" y="176137"/>
                  </a:lnTo>
                  <a:lnTo>
                    <a:pt x="256237" y="199798"/>
                  </a:lnTo>
                  <a:lnTo>
                    <a:pt x="281900" y="236441"/>
                  </a:lnTo>
                  <a:lnTo>
                    <a:pt x="310158" y="273670"/>
                  </a:lnTo>
                  <a:lnTo>
                    <a:pt x="326022" y="295191"/>
                  </a:lnTo>
                  <a:lnTo>
                    <a:pt x="329189" y="296296"/>
                  </a:lnTo>
                  <a:lnTo>
                    <a:pt x="335279"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559"/>
            <p:cNvSpPr/>
            <p:nvPr/>
          </p:nvSpPr>
          <p:spPr>
            <a:xfrm>
              <a:off x="1021079" y="4198619"/>
              <a:ext cx="60961" cy="121843"/>
            </a:xfrm>
            <a:custGeom>
              <a:avLst/>
              <a:gdLst/>
              <a:ahLst/>
              <a:cxnLst/>
              <a:rect l="0" t="0" r="0" b="0"/>
              <a:pathLst>
                <a:path w="60961" h="121843">
                  <a:moveTo>
                    <a:pt x="0" y="0"/>
                  </a:moveTo>
                  <a:lnTo>
                    <a:pt x="4046" y="4046"/>
                  </a:lnTo>
                  <a:lnTo>
                    <a:pt x="6032" y="8290"/>
                  </a:lnTo>
                  <a:lnTo>
                    <a:pt x="14088" y="40091"/>
                  </a:lnTo>
                  <a:lnTo>
                    <a:pt x="29409" y="74205"/>
                  </a:lnTo>
                  <a:lnTo>
                    <a:pt x="48198" y="111644"/>
                  </a:lnTo>
                  <a:lnTo>
                    <a:pt x="53207" y="121653"/>
                  </a:lnTo>
                  <a:lnTo>
                    <a:pt x="57346" y="121842"/>
                  </a:lnTo>
                  <a:lnTo>
                    <a:pt x="58551" y="121021"/>
                  </a:lnTo>
                  <a:lnTo>
                    <a:pt x="59354" y="119628"/>
                  </a:lnTo>
                  <a:lnTo>
                    <a:pt x="6096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60"/>
            <p:cNvSpPr/>
            <p:nvPr/>
          </p:nvSpPr>
          <p:spPr>
            <a:xfrm>
              <a:off x="990600" y="3992880"/>
              <a:ext cx="15240" cy="15240"/>
            </a:xfrm>
            <a:custGeom>
              <a:avLst/>
              <a:gdLst/>
              <a:ahLst/>
              <a:cxnLst/>
              <a:rect l="0" t="0" r="0" b="0"/>
              <a:pathLst>
                <a:path w="15240" h="15240">
                  <a:moveTo>
                    <a:pt x="15239" y="15239"/>
                  </a:moveTo>
                  <a:lnTo>
                    <a:pt x="15239" y="11194"/>
                  </a:lnTo>
                  <a:lnTo>
                    <a:pt x="14393" y="10003"/>
                  </a:lnTo>
                  <a:lnTo>
                    <a:pt x="12982" y="9209"/>
                  </a:lnTo>
                  <a:lnTo>
                    <a:pt x="11194" y="867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61"/>
            <p:cNvSpPr/>
            <p:nvPr/>
          </p:nvSpPr>
          <p:spPr>
            <a:xfrm>
              <a:off x="1005839" y="3893819"/>
              <a:ext cx="264098" cy="350377"/>
            </a:xfrm>
            <a:custGeom>
              <a:avLst/>
              <a:gdLst/>
              <a:ahLst/>
              <a:cxnLst/>
              <a:rect l="0" t="0" r="0" b="0"/>
              <a:pathLst>
                <a:path w="264098" h="350377">
                  <a:moveTo>
                    <a:pt x="0" y="0"/>
                  </a:moveTo>
                  <a:lnTo>
                    <a:pt x="0" y="4046"/>
                  </a:lnTo>
                  <a:lnTo>
                    <a:pt x="2258" y="8290"/>
                  </a:lnTo>
                  <a:lnTo>
                    <a:pt x="5237" y="12998"/>
                  </a:lnTo>
                  <a:lnTo>
                    <a:pt x="18133" y="47683"/>
                  </a:lnTo>
                  <a:lnTo>
                    <a:pt x="34094" y="82672"/>
                  </a:lnTo>
                  <a:lnTo>
                    <a:pt x="47732" y="113866"/>
                  </a:lnTo>
                  <a:lnTo>
                    <a:pt x="54517" y="140354"/>
                  </a:lnTo>
                  <a:lnTo>
                    <a:pt x="60354" y="166802"/>
                  </a:lnTo>
                  <a:lnTo>
                    <a:pt x="67464" y="192668"/>
                  </a:lnTo>
                  <a:lnTo>
                    <a:pt x="84054" y="230183"/>
                  </a:lnTo>
                  <a:lnTo>
                    <a:pt x="95931" y="262278"/>
                  </a:lnTo>
                  <a:lnTo>
                    <a:pt x="115592" y="296128"/>
                  </a:lnTo>
                  <a:lnTo>
                    <a:pt x="126754" y="313561"/>
                  </a:lnTo>
                  <a:lnTo>
                    <a:pt x="137025" y="319966"/>
                  </a:lnTo>
                  <a:lnTo>
                    <a:pt x="137155" y="286904"/>
                  </a:lnTo>
                  <a:lnTo>
                    <a:pt x="137160" y="254510"/>
                  </a:lnTo>
                  <a:lnTo>
                    <a:pt x="138007" y="217193"/>
                  </a:lnTo>
                  <a:lnTo>
                    <a:pt x="143721" y="182214"/>
                  </a:lnTo>
                  <a:lnTo>
                    <a:pt x="145768" y="176510"/>
                  </a:lnTo>
                  <a:lnTo>
                    <a:pt x="161854" y="158314"/>
                  </a:lnTo>
                  <a:lnTo>
                    <a:pt x="171842" y="155028"/>
                  </a:lnTo>
                  <a:lnTo>
                    <a:pt x="183901" y="154415"/>
                  </a:lnTo>
                  <a:lnTo>
                    <a:pt x="205440" y="160920"/>
                  </a:lnTo>
                  <a:lnTo>
                    <a:pt x="215767" y="166347"/>
                  </a:lnTo>
                  <a:lnTo>
                    <a:pt x="230254" y="178922"/>
                  </a:lnTo>
                  <a:lnTo>
                    <a:pt x="240285" y="194220"/>
                  </a:lnTo>
                  <a:lnTo>
                    <a:pt x="257912" y="229090"/>
                  </a:lnTo>
                  <a:lnTo>
                    <a:pt x="264097" y="251606"/>
                  </a:lnTo>
                  <a:lnTo>
                    <a:pt x="260327" y="287322"/>
                  </a:lnTo>
                  <a:lnTo>
                    <a:pt x="257192" y="304137"/>
                  </a:lnTo>
                  <a:lnTo>
                    <a:pt x="252314" y="314666"/>
                  </a:lnTo>
                  <a:lnTo>
                    <a:pt x="234629" y="336277"/>
                  </a:lnTo>
                  <a:lnTo>
                    <a:pt x="218251" y="344983"/>
                  </a:lnTo>
                  <a:lnTo>
                    <a:pt x="201282" y="349427"/>
                  </a:lnTo>
                  <a:lnTo>
                    <a:pt x="177548" y="350376"/>
                  </a:lnTo>
                  <a:lnTo>
                    <a:pt x="15240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62"/>
            <p:cNvSpPr/>
            <p:nvPr/>
          </p:nvSpPr>
          <p:spPr>
            <a:xfrm>
              <a:off x="1303020" y="3870959"/>
              <a:ext cx="358140" cy="299361"/>
            </a:xfrm>
            <a:custGeom>
              <a:avLst/>
              <a:gdLst/>
              <a:ahLst/>
              <a:cxnLst/>
              <a:rect l="0" t="0" r="0" b="0"/>
              <a:pathLst>
                <a:path w="358140" h="299361">
                  <a:moveTo>
                    <a:pt x="0" y="167641"/>
                  </a:moveTo>
                  <a:lnTo>
                    <a:pt x="4045" y="167641"/>
                  </a:lnTo>
                  <a:lnTo>
                    <a:pt x="5236" y="168487"/>
                  </a:lnTo>
                  <a:lnTo>
                    <a:pt x="6031" y="169898"/>
                  </a:lnTo>
                  <a:lnTo>
                    <a:pt x="6560" y="171686"/>
                  </a:lnTo>
                  <a:lnTo>
                    <a:pt x="7760" y="172877"/>
                  </a:lnTo>
                  <a:lnTo>
                    <a:pt x="15769" y="177048"/>
                  </a:lnTo>
                  <a:lnTo>
                    <a:pt x="18132" y="178992"/>
                  </a:lnTo>
                  <a:lnTo>
                    <a:pt x="33594" y="181729"/>
                  </a:lnTo>
                  <a:lnTo>
                    <a:pt x="50217" y="178494"/>
                  </a:lnTo>
                  <a:lnTo>
                    <a:pt x="85274" y="164938"/>
                  </a:lnTo>
                  <a:lnTo>
                    <a:pt x="108503" y="154062"/>
                  </a:lnTo>
                  <a:lnTo>
                    <a:pt x="123401" y="141227"/>
                  </a:lnTo>
                  <a:lnTo>
                    <a:pt x="144569" y="106621"/>
                  </a:lnTo>
                  <a:lnTo>
                    <a:pt x="147179" y="101561"/>
                  </a:lnTo>
                  <a:lnTo>
                    <a:pt x="148073" y="97341"/>
                  </a:lnTo>
                  <a:lnTo>
                    <a:pt x="147822" y="93681"/>
                  </a:lnTo>
                  <a:lnTo>
                    <a:pt x="145285" y="87356"/>
                  </a:lnTo>
                  <a:lnTo>
                    <a:pt x="141335" y="81723"/>
                  </a:lnTo>
                  <a:lnTo>
                    <a:pt x="130306" y="73792"/>
                  </a:lnTo>
                  <a:lnTo>
                    <a:pt x="120359" y="70124"/>
                  </a:lnTo>
                  <a:lnTo>
                    <a:pt x="103960" y="69038"/>
                  </a:lnTo>
                  <a:lnTo>
                    <a:pt x="87059" y="72761"/>
                  </a:lnTo>
                  <a:lnTo>
                    <a:pt x="67282" y="83272"/>
                  </a:lnTo>
                  <a:lnTo>
                    <a:pt x="43927" y="108077"/>
                  </a:lnTo>
                  <a:lnTo>
                    <a:pt x="29007" y="130801"/>
                  </a:lnTo>
                  <a:lnTo>
                    <a:pt x="19695" y="158607"/>
                  </a:lnTo>
                  <a:lnTo>
                    <a:pt x="16560" y="188294"/>
                  </a:lnTo>
                  <a:lnTo>
                    <a:pt x="16477" y="218539"/>
                  </a:lnTo>
                  <a:lnTo>
                    <a:pt x="22286" y="248103"/>
                  </a:lnTo>
                  <a:lnTo>
                    <a:pt x="29942" y="265208"/>
                  </a:lnTo>
                  <a:lnTo>
                    <a:pt x="47818" y="285074"/>
                  </a:lnTo>
                  <a:lnTo>
                    <a:pt x="69201" y="297638"/>
                  </a:lnTo>
                  <a:lnTo>
                    <a:pt x="86354" y="299360"/>
                  </a:lnTo>
                  <a:lnTo>
                    <a:pt x="120915" y="293566"/>
                  </a:lnTo>
                  <a:lnTo>
                    <a:pt x="157438" y="282575"/>
                  </a:lnTo>
                  <a:lnTo>
                    <a:pt x="189990" y="257701"/>
                  </a:lnTo>
                  <a:lnTo>
                    <a:pt x="220879" y="228328"/>
                  </a:lnTo>
                  <a:lnTo>
                    <a:pt x="250593" y="192830"/>
                  </a:lnTo>
                  <a:lnTo>
                    <a:pt x="271389" y="160481"/>
                  </a:lnTo>
                  <a:lnTo>
                    <a:pt x="286633" y="123675"/>
                  </a:lnTo>
                  <a:lnTo>
                    <a:pt x="294845" y="108030"/>
                  </a:lnTo>
                  <a:lnTo>
                    <a:pt x="297043" y="99586"/>
                  </a:lnTo>
                  <a:lnTo>
                    <a:pt x="297177" y="133322"/>
                  </a:lnTo>
                  <a:lnTo>
                    <a:pt x="299437" y="160768"/>
                  </a:lnTo>
                  <a:lnTo>
                    <a:pt x="304940" y="198219"/>
                  </a:lnTo>
                  <a:lnTo>
                    <a:pt x="311907" y="234888"/>
                  </a:lnTo>
                  <a:lnTo>
                    <a:pt x="312411" y="243685"/>
                  </a:lnTo>
                  <a:lnTo>
                    <a:pt x="312419" y="211273"/>
                  </a:lnTo>
                  <a:lnTo>
                    <a:pt x="307183" y="176385"/>
                  </a:lnTo>
                  <a:lnTo>
                    <a:pt x="305506" y="146054"/>
                  </a:lnTo>
                  <a:lnTo>
                    <a:pt x="305009" y="112326"/>
                  </a:lnTo>
                  <a:lnTo>
                    <a:pt x="307099" y="77315"/>
                  </a:lnTo>
                  <a:lnTo>
                    <a:pt x="317802" y="44331"/>
                  </a:lnTo>
                  <a:lnTo>
                    <a:pt x="322714" y="33532"/>
                  </a:lnTo>
                  <a:lnTo>
                    <a:pt x="329977" y="25345"/>
                  </a:lnTo>
                  <a:lnTo>
                    <a:pt x="3581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63"/>
            <p:cNvSpPr/>
            <p:nvPr/>
          </p:nvSpPr>
          <p:spPr>
            <a:xfrm>
              <a:off x="1805940" y="3818156"/>
              <a:ext cx="175261" cy="250293"/>
            </a:xfrm>
            <a:custGeom>
              <a:avLst/>
              <a:gdLst/>
              <a:ahLst/>
              <a:cxnLst/>
              <a:rect l="0" t="0" r="0" b="0"/>
              <a:pathLst>
                <a:path w="175261" h="250293">
                  <a:moveTo>
                    <a:pt x="0" y="37563"/>
                  </a:moveTo>
                  <a:lnTo>
                    <a:pt x="0" y="70872"/>
                  </a:lnTo>
                  <a:lnTo>
                    <a:pt x="2257" y="108774"/>
                  </a:lnTo>
                  <a:lnTo>
                    <a:pt x="6031" y="139660"/>
                  </a:lnTo>
                  <a:lnTo>
                    <a:pt x="7149" y="173366"/>
                  </a:lnTo>
                  <a:lnTo>
                    <a:pt x="11572" y="211050"/>
                  </a:lnTo>
                  <a:lnTo>
                    <a:pt x="15144" y="248794"/>
                  </a:lnTo>
                  <a:lnTo>
                    <a:pt x="15211" y="250292"/>
                  </a:lnTo>
                  <a:lnTo>
                    <a:pt x="15239" y="218344"/>
                  </a:lnTo>
                  <a:lnTo>
                    <a:pt x="16086" y="182619"/>
                  </a:lnTo>
                  <a:lnTo>
                    <a:pt x="20476" y="147900"/>
                  </a:lnTo>
                  <a:lnTo>
                    <a:pt x="22153" y="111649"/>
                  </a:lnTo>
                  <a:lnTo>
                    <a:pt x="23497" y="79082"/>
                  </a:lnTo>
                  <a:lnTo>
                    <a:pt x="28881" y="48830"/>
                  </a:lnTo>
                  <a:lnTo>
                    <a:pt x="38286" y="19939"/>
                  </a:lnTo>
                  <a:lnTo>
                    <a:pt x="48296" y="5578"/>
                  </a:lnTo>
                  <a:lnTo>
                    <a:pt x="53356" y="2181"/>
                  </a:lnTo>
                  <a:lnTo>
                    <a:pt x="59273" y="671"/>
                  </a:lnTo>
                  <a:lnTo>
                    <a:pt x="67548" y="0"/>
                  </a:lnTo>
                  <a:lnTo>
                    <a:pt x="81726" y="3668"/>
                  </a:lnTo>
                  <a:lnTo>
                    <a:pt x="89380" y="10081"/>
                  </a:lnTo>
                  <a:lnTo>
                    <a:pt x="95604" y="19422"/>
                  </a:lnTo>
                  <a:lnTo>
                    <a:pt x="113144" y="53425"/>
                  </a:lnTo>
                  <a:lnTo>
                    <a:pt x="125423" y="88643"/>
                  </a:lnTo>
                  <a:lnTo>
                    <a:pt x="130984" y="123195"/>
                  </a:lnTo>
                  <a:lnTo>
                    <a:pt x="139985" y="158336"/>
                  </a:lnTo>
                  <a:lnTo>
                    <a:pt x="149916" y="182807"/>
                  </a:lnTo>
                  <a:lnTo>
                    <a:pt x="154965" y="190452"/>
                  </a:lnTo>
                  <a:lnTo>
                    <a:pt x="158343" y="192829"/>
                  </a:lnTo>
                  <a:lnTo>
                    <a:pt x="169495" y="197021"/>
                  </a:lnTo>
                  <a:lnTo>
                    <a:pt x="175260" y="2052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64"/>
            <p:cNvSpPr/>
            <p:nvPr/>
          </p:nvSpPr>
          <p:spPr>
            <a:xfrm>
              <a:off x="2051006" y="3598636"/>
              <a:ext cx="638854" cy="377449"/>
            </a:xfrm>
            <a:custGeom>
              <a:avLst/>
              <a:gdLst/>
              <a:ahLst/>
              <a:cxnLst/>
              <a:rect l="0" t="0" r="0" b="0"/>
              <a:pathLst>
                <a:path w="638854" h="377449">
                  <a:moveTo>
                    <a:pt x="105453" y="226604"/>
                  </a:moveTo>
                  <a:lnTo>
                    <a:pt x="101408" y="226604"/>
                  </a:lnTo>
                  <a:lnTo>
                    <a:pt x="97165" y="224346"/>
                  </a:lnTo>
                  <a:lnTo>
                    <a:pt x="85045" y="214453"/>
                  </a:lnTo>
                  <a:lnTo>
                    <a:pt x="80014" y="212737"/>
                  </a:lnTo>
                  <a:lnTo>
                    <a:pt x="68377" y="211770"/>
                  </a:lnTo>
                  <a:lnTo>
                    <a:pt x="54204" y="215529"/>
                  </a:lnTo>
                  <a:lnTo>
                    <a:pt x="46552" y="221964"/>
                  </a:lnTo>
                  <a:lnTo>
                    <a:pt x="16228" y="258763"/>
                  </a:lnTo>
                  <a:lnTo>
                    <a:pt x="5262" y="280441"/>
                  </a:lnTo>
                  <a:lnTo>
                    <a:pt x="55" y="310522"/>
                  </a:lnTo>
                  <a:lnTo>
                    <a:pt x="0" y="332466"/>
                  </a:lnTo>
                  <a:lnTo>
                    <a:pt x="4970" y="349222"/>
                  </a:lnTo>
                  <a:lnTo>
                    <a:pt x="9430" y="356736"/>
                  </a:lnTo>
                  <a:lnTo>
                    <a:pt x="20746" y="365727"/>
                  </a:lnTo>
                  <a:lnTo>
                    <a:pt x="38893" y="375503"/>
                  </a:lnTo>
                  <a:lnTo>
                    <a:pt x="45673" y="377448"/>
                  </a:lnTo>
                  <a:lnTo>
                    <a:pt x="53767" y="376054"/>
                  </a:lnTo>
                  <a:lnTo>
                    <a:pt x="72760" y="368261"/>
                  </a:lnTo>
                  <a:lnTo>
                    <a:pt x="80481" y="361247"/>
                  </a:lnTo>
                  <a:lnTo>
                    <a:pt x="100250" y="328056"/>
                  </a:lnTo>
                  <a:lnTo>
                    <a:pt x="104426" y="301771"/>
                  </a:lnTo>
                  <a:lnTo>
                    <a:pt x="105318" y="268613"/>
                  </a:lnTo>
                  <a:lnTo>
                    <a:pt x="105442" y="244974"/>
                  </a:lnTo>
                  <a:lnTo>
                    <a:pt x="104599" y="243931"/>
                  </a:lnTo>
                  <a:lnTo>
                    <a:pt x="98892" y="242118"/>
                  </a:lnTo>
                  <a:lnTo>
                    <a:pt x="98539" y="242874"/>
                  </a:lnTo>
                  <a:lnTo>
                    <a:pt x="97926" y="252474"/>
                  </a:lnTo>
                  <a:lnTo>
                    <a:pt x="105599" y="288892"/>
                  </a:lnTo>
                  <a:lnTo>
                    <a:pt x="112176" y="309970"/>
                  </a:lnTo>
                  <a:lnTo>
                    <a:pt x="133944" y="337969"/>
                  </a:lnTo>
                  <a:lnTo>
                    <a:pt x="143798" y="343833"/>
                  </a:lnTo>
                  <a:lnTo>
                    <a:pt x="161124" y="347134"/>
                  </a:lnTo>
                  <a:lnTo>
                    <a:pt x="175069" y="347059"/>
                  </a:lnTo>
                  <a:lnTo>
                    <a:pt x="212270" y="337836"/>
                  </a:lnTo>
                  <a:lnTo>
                    <a:pt x="225176" y="328534"/>
                  </a:lnTo>
                  <a:lnTo>
                    <a:pt x="258568" y="293711"/>
                  </a:lnTo>
                  <a:lnTo>
                    <a:pt x="286217" y="256291"/>
                  </a:lnTo>
                  <a:lnTo>
                    <a:pt x="300689" y="224111"/>
                  </a:lnTo>
                  <a:lnTo>
                    <a:pt x="310339" y="187765"/>
                  </a:lnTo>
                  <a:lnTo>
                    <a:pt x="318560" y="152442"/>
                  </a:lnTo>
                  <a:lnTo>
                    <a:pt x="324100" y="118270"/>
                  </a:lnTo>
                  <a:lnTo>
                    <a:pt x="323484" y="85849"/>
                  </a:lnTo>
                  <a:lnTo>
                    <a:pt x="315691" y="52139"/>
                  </a:lnTo>
                  <a:lnTo>
                    <a:pt x="300982" y="16299"/>
                  </a:lnTo>
                  <a:lnTo>
                    <a:pt x="296100" y="2496"/>
                  </a:lnTo>
                  <a:lnTo>
                    <a:pt x="294358" y="998"/>
                  </a:lnTo>
                  <a:lnTo>
                    <a:pt x="292350" y="0"/>
                  </a:lnTo>
                  <a:lnTo>
                    <a:pt x="291011" y="181"/>
                  </a:lnTo>
                  <a:lnTo>
                    <a:pt x="290119" y="1149"/>
                  </a:lnTo>
                  <a:lnTo>
                    <a:pt x="289524" y="2640"/>
                  </a:lnTo>
                  <a:lnTo>
                    <a:pt x="288403" y="38374"/>
                  </a:lnTo>
                  <a:lnTo>
                    <a:pt x="290605" y="75154"/>
                  </a:lnTo>
                  <a:lnTo>
                    <a:pt x="294369" y="109481"/>
                  </a:lnTo>
                  <a:lnTo>
                    <a:pt x="296096" y="137296"/>
                  </a:lnTo>
                  <a:lnTo>
                    <a:pt x="299686" y="166591"/>
                  </a:lnTo>
                  <a:lnTo>
                    <a:pt x="301846" y="194287"/>
                  </a:lnTo>
                  <a:lnTo>
                    <a:pt x="305319" y="231421"/>
                  </a:lnTo>
                  <a:lnTo>
                    <a:pt x="311711" y="261615"/>
                  </a:lnTo>
                  <a:lnTo>
                    <a:pt x="320448" y="299606"/>
                  </a:lnTo>
                  <a:lnTo>
                    <a:pt x="324660" y="309476"/>
                  </a:lnTo>
                  <a:lnTo>
                    <a:pt x="326330" y="317542"/>
                  </a:lnTo>
                  <a:lnTo>
                    <a:pt x="326403" y="313850"/>
                  </a:lnTo>
                  <a:lnTo>
                    <a:pt x="315825" y="281422"/>
                  </a:lnTo>
                  <a:lnTo>
                    <a:pt x="299941" y="248909"/>
                  </a:lnTo>
                  <a:lnTo>
                    <a:pt x="280498" y="213010"/>
                  </a:lnTo>
                  <a:lnTo>
                    <a:pt x="255285" y="179564"/>
                  </a:lnTo>
                  <a:lnTo>
                    <a:pt x="240065" y="165159"/>
                  </a:lnTo>
                  <a:lnTo>
                    <a:pt x="229910" y="161195"/>
                  </a:lnTo>
                  <a:lnTo>
                    <a:pt x="198845" y="158106"/>
                  </a:lnTo>
                  <a:lnTo>
                    <a:pt x="193426" y="162093"/>
                  </a:lnTo>
                  <a:lnTo>
                    <a:pt x="192889" y="164123"/>
                  </a:lnTo>
                  <a:lnTo>
                    <a:pt x="193377" y="166323"/>
                  </a:lnTo>
                  <a:lnTo>
                    <a:pt x="198109" y="173465"/>
                  </a:lnTo>
                  <a:lnTo>
                    <a:pt x="200244" y="175938"/>
                  </a:lnTo>
                  <a:lnTo>
                    <a:pt x="207131" y="178685"/>
                  </a:lnTo>
                  <a:lnTo>
                    <a:pt x="229396" y="180449"/>
                  </a:lnTo>
                  <a:lnTo>
                    <a:pt x="259100" y="175561"/>
                  </a:lnTo>
                  <a:lnTo>
                    <a:pt x="296701" y="169202"/>
                  </a:lnTo>
                  <a:lnTo>
                    <a:pt x="332696" y="156186"/>
                  </a:lnTo>
                  <a:lnTo>
                    <a:pt x="364265" y="145462"/>
                  </a:lnTo>
                  <a:lnTo>
                    <a:pt x="398553" y="132642"/>
                  </a:lnTo>
                  <a:lnTo>
                    <a:pt x="423033" y="125957"/>
                  </a:lnTo>
                  <a:lnTo>
                    <a:pt x="429480" y="122605"/>
                  </a:lnTo>
                  <a:lnTo>
                    <a:pt x="435167" y="121115"/>
                  </a:lnTo>
                  <a:lnTo>
                    <a:pt x="437869" y="121565"/>
                  </a:lnTo>
                  <a:lnTo>
                    <a:pt x="448289" y="126112"/>
                  </a:lnTo>
                  <a:lnTo>
                    <a:pt x="461045" y="128202"/>
                  </a:lnTo>
                  <a:lnTo>
                    <a:pt x="471212" y="133537"/>
                  </a:lnTo>
                  <a:lnTo>
                    <a:pt x="499599" y="135069"/>
                  </a:lnTo>
                  <a:lnTo>
                    <a:pt x="519562" y="129061"/>
                  </a:lnTo>
                  <a:lnTo>
                    <a:pt x="555198" y="108671"/>
                  </a:lnTo>
                  <a:lnTo>
                    <a:pt x="586998" y="83578"/>
                  </a:lnTo>
                  <a:lnTo>
                    <a:pt x="609908" y="49292"/>
                  </a:lnTo>
                  <a:lnTo>
                    <a:pt x="613289" y="38861"/>
                  </a:lnTo>
                  <a:lnTo>
                    <a:pt x="613344" y="34555"/>
                  </a:lnTo>
                  <a:lnTo>
                    <a:pt x="611147" y="27513"/>
                  </a:lnTo>
                  <a:lnTo>
                    <a:pt x="605150" y="18788"/>
                  </a:lnTo>
                  <a:lnTo>
                    <a:pt x="598192" y="15708"/>
                  </a:lnTo>
                  <a:lnTo>
                    <a:pt x="593966" y="14886"/>
                  </a:lnTo>
                  <a:lnTo>
                    <a:pt x="584754" y="16232"/>
                  </a:lnTo>
                  <a:lnTo>
                    <a:pt x="567791" y="24007"/>
                  </a:lnTo>
                  <a:lnTo>
                    <a:pt x="531000" y="52761"/>
                  </a:lnTo>
                  <a:lnTo>
                    <a:pt x="495598" y="86619"/>
                  </a:lnTo>
                  <a:lnTo>
                    <a:pt x="471665" y="121344"/>
                  </a:lnTo>
                  <a:lnTo>
                    <a:pt x="457021" y="146802"/>
                  </a:lnTo>
                  <a:lnTo>
                    <a:pt x="444868" y="175049"/>
                  </a:lnTo>
                  <a:lnTo>
                    <a:pt x="436080" y="202280"/>
                  </a:lnTo>
                  <a:lnTo>
                    <a:pt x="431045" y="227646"/>
                  </a:lnTo>
                  <a:lnTo>
                    <a:pt x="432971" y="260120"/>
                  </a:lnTo>
                  <a:lnTo>
                    <a:pt x="436719" y="277907"/>
                  </a:lnTo>
                  <a:lnTo>
                    <a:pt x="445722" y="292021"/>
                  </a:lnTo>
                  <a:lnTo>
                    <a:pt x="458191" y="303091"/>
                  </a:lnTo>
                  <a:lnTo>
                    <a:pt x="472199" y="310833"/>
                  </a:lnTo>
                  <a:lnTo>
                    <a:pt x="502456" y="315908"/>
                  </a:lnTo>
                  <a:lnTo>
                    <a:pt x="534187" y="313365"/>
                  </a:lnTo>
                  <a:lnTo>
                    <a:pt x="569083" y="307250"/>
                  </a:lnTo>
                  <a:lnTo>
                    <a:pt x="602188" y="300076"/>
                  </a:lnTo>
                  <a:lnTo>
                    <a:pt x="638853" y="2875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65"/>
            <p:cNvSpPr/>
            <p:nvPr/>
          </p:nvSpPr>
          <p:spPr>
            <a:xfrm>
              <a:off x="350538" y="3619500"/>
              <a:ext cx="53323" cy="300060"/>
            </a:xfrm>
            <a:custGeom>
              <a:avLst/>
              <a:gdLst/>
              <a:ahLst/>
              <a:cxnLst/>
              <a:rect l="0" t="0" r="0" b="0"/>
              <a:pathLst>
                <a:path w="53323" h="300060">
                  <a:moveTo>
                    <a:pt x="7601" y="0"/>
                  </a:moveTo>
                  <a:lnTo>
                    <a:pt x="295" y="0"/>
                  </a:lnTo>
                  <a:lnTo>
                    <a:pt x="0" y="32924"/>
                  </a:lnTo>
                  <a:lnTo>
                    <a:pt x="834" y="61590"/>
                  </a:lnTo>
                  <a:lnTo>
                    <a:pt x="4029" y="87486"/>
                  </a:lnTo>
                  <a:lnTo>
                    <a:pt x="8272" y="115929"/>
                  </a:lnTo>
                  <a:lnTo>
                    <a:pt x="12133" y="145504"/>
                  </a:lnTo>
                  <a:lnTo>
                    <a:pt x="13849" y="175581"/>
                  </a:lnTo>
                  <a:lnTo>
                    <a:pt x="19127" y="203625"/>
                  </a:lnTo>
                  <a:lnTo>
                    <a:pt x="29361" y="240955"/>
                  </a:lnTo>
                  <a:lnTo>
                    <a:pt x="36359" y="275819"/>
                  </a:lnTo>
                  <a:lnTo>
                    <a:pt x="39574" y="285711"/>
                  </a:lnTo>
                  <a:lnTo>
                    <a:pt x="48536" y="298959"/>
                  </a:lnTo>
                  <a:lnTo>
                    <a:pt x="50131" y="300059"/>
                  </a:lnTo>
                  <a:lnTo>
                    <a:pt x="51195" y="299946"/>
                  </a:lnTo>
                  <a:lnTo>
                    <a:pt x="51904" y="299024"/>
                  </a:lnTo>
                  <a:lnTo>
                    <a:pt x="53322"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66"/>
            <p:cNvSpPr/>
            <p:nvPr/>
          </p:nvSpPr>
          <p:spPr>
            <a:xfrm>
              <a:off x="268166" y="3525166"/>
              <a:ext cx="470974" cy="305522"/>
            </a:xfrm>
            <a:custGeom>
              <a:avLst/>
              <a:gdLst/>
              <a:ahLst/>
              <a:cxnLst/>
              <a:rect l="0" t="0" r="0" b="0"/>
              <a:pathLst>
                <a:path w="470974" h="305522">
                  <a:moveTo>
                    <a:pt x="21393" y="223874"/>
                  </a:moveTo>
                  <a:lnTo>
                    <a:pt x="21393" y="227919"/>
                  </a:lnTo>
                  <a:lnTo>
                    <a:pt x="20547" y="229110"/>
                  </a:lnTo>
                  <a:lnTo>
                    <a:pt x="19136" y="229905"/>
                  </a:lnTo>
                  <a:lnTo>
                    <a:pt x="10788" y="231179"/>
                  </a:lnTo>
                  <a:lnTo>
                    <a:pt x="8396" y="232978"/>
                  </a:lnTo>
                  <a:lnTo>
                    <a:pt x="3481" y="239491"/>
                  </a:lnTo>
                  <a:lnTo>
                    <a:pt x="0" y="248633"/>
                  </a:lnTo>
                  <a:lnTo>
                    <a:pt x="358" y="251386"/>
                  </a:lnTo>
                  <a:lnTo>
                    <a:pt x="3013" y="256703"/>
                  </a:lnTo>
                  <a:lnTo>
                    <a:pt x="13313" y="264457"/>
                  </a:lnTo>
                  <a:lnTo>
                    <a:pt x="31135" y="268072"/>
                  </a:lnTo>
                  <a:lnTo>
                    <a:pt x="52502" y="265097"/>
                  </a:lnTo>
                  <a:lnTo>
                    <a:pt x="78965" y="254809"/>
                  </a:lnTo>
                  <a:lnTo>
                    <a:pt x="108255" y="232945"/>
                  </a:lnTo>
                  <a:lnTo>
                    <a:pt x="138382" y="209064"/>
                  </a:lnTo>
                  <a:lnTo>
                    <a:pt x="173666" y="171309"/>
                  </a:lnTo>
                  <a:lnTo>
                    <a:pt x="200755" y="137084"/>
                  </a:lnTo>
                  <a:lnTo>
                    <a:pt x="221105" y="104272"/>
                  </a:lnTo>
                  <a:lnTo>
                    <a:pt x="241998" y="68962"/>
                  </a:lnTo>
                  <a:lnTo>
                    <a:pt x="258443" y="38368"/>
                  </a:lnTo>
                  <a:lnTo>
                    <a:pt x="270789" y="10471"/>
                  </a:lnTo>
                  <a:lnTo>
                    <a:pt x="270630" y="7099"/>
                  </a:lnTo>
                  <a:lnTo>
                    <a:pt x="268196" y="1093"/>
                  </a:lnTo>
                  <a:lnTo>
                    <a:pt x="267209" y="0"/>
                  </a:lnTo>
                  <a:lnTo>
                    <a:pt x="266550" y="118"/>
                  </a:lnTo>
                  <a:lnTo>
                    <a:pt x="266111" y="1043"/>
                  </a:lnTo>
                  <a:lnTo>
                    <a:pt x="265311" y="21427"/>
                  </a:lnTo>
                  <a:lnTo>
                    <a:pt x="270486" y="50957"/>
                  </a:lnTo>
                  <a:lnTo>
                    <a:pt x="272999" y="83833"/>
                  </a:lnTo>
                  <a:lnTo>
                    <a:pt x="278729" y="121232"/>
                  </a:lnTo>
                  <a:lnTo>
                    <a:pt x="283367" y="149468"/>
                  </a:lnTo>
                  <a:lnTo>
                    <a:pt x="288251" y="178951"/>
                  </a:lnTo>
                  <a:lnTo>
                    <a:pt x="293243" y="208141"/>
                  </a:lnTo>
                  <a:lnTo>
                    <a:pt x="298285" y="235226"/>
                  </a:lnTo>
                  <a:lnTo>
                    <a:pt x="305883" y="266184"/>
                  </a:lnTo>
                  <a:lnTo>
                    <a:pt x="310657" y="302806"/>
                  </a:lnTo>
                  <a:lnTo>
                    <a:pt x="310822" y="305521"/>
                  </a:lnTo>
                  <a:lnTo>
                    <a:pt x="310866" y="305399"/>
                  </a:lnTo>
                  <a:lnTo>
                    <a:pt x="311792" y="292876"/>
                  </a:lnTo>
                  <a:lnTo>
                    <a:pt x="317513" y="256981"/>
                  </a:lnTo>
                  <a:lnTo>
                    <a:pt x="318259" y="228227"/>
                  </a:lnTo>
                  <a:lnTo>
                    <a:pt x="318480" y="194213"/>
                  </a:lnTo>
                  <a:lnTo>
                    <a:pt x="322591" y="165414"/>
                  </a:lnTo>
                  <a:lnTo>
                    <a:pt x="336802" y="134621"/>
                  </a:lnTo>
                  <a:lnTo>
                    <a:pt x="345894" y="122733"/>
                  </a:lnTo>
                  <a:lnTo>
                    <a:pt x="351318" y="119656"/>
                  </a:lnTo>
                  <a:lnTo>
                    <a:pt x="359132" y="117923"/>
                  </a:lnTo>
                  <a:lnTo>
                    <a:pt x="370855" y="121455"/>
                  </a:lnTo>
                  <a:lnTo>
                    <a:pt x="385052" y="131909"/>
                  </a:lnTo>
                  <a:lnTo>
                    <a:pt x="408571" y="164595"/>
                  </a:lnTo>
                  <a:lnTo>
                    <a:pt x="422773" y="194572"/>
                  </a:lnTo>
                  <a:lnTo>
                    <a:pt x="438749" y="227713"/>
                  </a:lnTo>
                  <a:lnTo>
                    <a:pt x="449854" y="245613"/>
                  </a:lnTo>
                  <a:lnTo>
                    <a:pt x="459354" y="259384"/>
                  </a:lnTo>
                  <a:lnTo>
                    <a:pt x="460687" y="262787"/>
                  </a:lnTo>
                  <a:lnTo>
                    <a:pt x="462422" y="265056"/>
                  </a:lnTo>
                  <a:lnTo>
                    <a:pt x="468064" y="269096"/>
                  </a:lnTo>
                  <a:lnTo>
                    <a:pt x="470973" y="2772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567"/>
            <p:cNvSpPr/>
            <p:nvPr/>
          </p:nvSpPr>
          <p:spPr>
            <a:xfrm>
              <a:off x="784860" y="3657600"/>
              <a:ext cx="22861" cy="91441"/>
            </a:xfrm>
            <a:custGeom>
              <a:avLst/>
              <a:gdLst/>
              <a:ahLst/>
              <a:cxnLst/>
              <a:rect l="0" t="0" r="0" b="0"/>
              <a:pathLst>
                <a:path w="22861" h="91441">
                  <a:moveTo>
                    <a:pt x="0" y="0"/>
                  </a:moveTo>
                  <a:lnTo>
                    <a:pt x="0" y="36045"/>
                  </a:lnTo>
                  <a:lnTo>
                    <a:pt x="6083" y="55975"/>
                  </a:lnTo>
                  <a:lnTo>
                    <a:pt x="22860"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68"/>
            <p:cNvSpPr/>
            <p:nvPr/>
          </p:nvSpPr>
          <p:spPr>
            <a:xfrm>
              <a:off x="784860" y="355854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69"/>
            <p:cNvSpPr/>
            <p:nvPr/>
          </p:nvSpPr>
          <p:spPr>
            <a:xfrm>
              <a:off x="1935481" y="3230880"/>
              <a:ext cx="106679" cy="258584"/>
            </a:xfrm>
            <a:custGeom>
              <a:avLst/>
              <a:gdLst/>
              <a:ahLst/>
              <a:cxnLst/>
              <a:rect l="0" t="0" r="0" b="0"/>
              <a:pathLst>
                <a:path w="106679" h="258584">
                  <a:moveTo>
                    <a:pt x="30478" y="106679"/>
                  </a:moveTo>
                  <a:lnTo>
                    <a:pt x="26433" y="110725"/>
                  </a:lnTo>
                  <a:lnTo>
                    <a:pt x="24447" y="114968"/>
                  </a:lnTo>
                  <a:lnTo>
                    <a:pt x="22952" y="146770"/>
                  </a:lnTo>
                  <a:lnTo>
                    <a:pt x="22886" y="168229"/>
                  </a:lnTo>
                  <a:lnTo>
                    <a:pt x="13840" y="183142"/>
                  </a:lnTo>
                  <a:lnTo>
                    <a:pt x="6686" y="190674"/>
                  </a:lnTo>
                  <a:lnTo>
                    <a:pt x="2763" y="198236"/>
                  </a:lnTo>
                  <a:lnTo>
                    <a:pt x="195" y="232190"/>
                  </a:lnTo>
                  <a:lnTo>
                    <a:pt x="0" y="258583"/>
                  </a:lnTo>
                  <a:lnTo>
                    <a:pt x="845" y="239123"/>
                  </a:lnTo>
                  <a:lnTo>
                    <a:pt x="4044" y="226503"/>
                  </a:lnTo>
                  <a:lnTo>
                    <a:pt x="27860" y="191622"/>
                  </a:lnTo>
                  <a:lnTo>
                    <a:pt x="35911" y="161293"/>
                  </a:lnTo>
                  <a:lnTo>
                    <a:pt x="42437" y="126718"/>
                  </a:lnTo>
                  <a:lnTo>
                    <a:pt x="45593" y="95496"/>
                  </a:lnTo>
                  <a:lnTo>
                    <a:pt x="52151" y="57919"/>
                  </a:lnTo>
                  <a:lnTo>
                    <a:pt x="57032" y="41244"/>
                  </a:lnTo>
                  <a:lnTo>
                    <a:pt x="63729" y="33006"/>
                  </a:lnTo>
                  <a:lnTo>
                    <a:pt x="100013" y="4191"/>
                  </a:lnTo>
                  <a:lnTo>
                    <a:pt x="1066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70"/>
            <p:cNvSpPr/>
            <p:nvPr/>
          </p:nvSpPr>
          <p:spPr>
            <a:xfrm>
              <a:off x="2103120" y="2987040"/>
              <a:ext cx="167640" cy="601980"/>
            </a:xfrm>
            <a:custGeom>
              <a:avLst/>
              <a:gdLst/>
              <a:ahLst/>
              <a:cxnLst/>
              <a:rect l="0" t="0" r="0" b="0"/>
              <a:pathLst>
                <a:path w="167640" h="601980">
                  <a:moveTo>
                    <a:pt x="167639" y="0"/>
                  </a:moveTo>
                  <a:lnTo>
                    <a:pt x="163594" y="4045"/>
                  </a:lnTo>
                  <a:lnTo>
                    <a:pt x="161608" y="10546"/>
                  </a:lnTo>
                  <a:lnTo>
                    <a:pt x="158233" y="23727"/>
                  </a:lnTo>
                  <a:lnTo>
                    <a:pt x="147084" y="61387"/>
                  </a:lnTo>
                  <a:lnTo>
                    <a:pt x="139630" y="96458"/>
                  </a:lnTo>
                  <a:lnTo>
                    <a:pt x="134589" y="124150"/>
                  </a:lnTo>
                  <a:lnTo>
                    <a:pt x="129526" y="155649"/>
                  </a:lnTo>
                  <a:lnTo>
                    <a:pt x="123607" y="190250"/>
                  </a:lnTo>
                  <a:lnTo>
                    <a:pt x="115331" y="228207"/>
                  </a:lnTo>
                  <a:lnTo>
                    <a:pt x="109908" y="247811"/>
                  </a:lnTo>
                  <a:lnTo>
                    <a:pt x="103751" y="267653"/>
                  </a:lnTo>
                  <a:lnTo>
                    <a:pt x="97108" y="287656"/>
                  </a:lnTo>
                  <a:lnTo>
                    <a:pt x="87467" y="325684"/>
                  </a:lnTo>
                  <a:lnTo>
                    <a:pt x="80361" y="362342"/>
                  </a:lnTo>
                  <a:lnTo>
                    <a:pt x="74380" y="398389"/>
                  </a:lnTo>
                  <a:lnTo>
                    <a:pt x="57611" y="431908"/>
                  </a:lnTo>
                  <a:lnTo>
                    <a:pt x="38305" y="462892"/>
                  </a:lnTo>
                  <a:lnTo>
                    <a:pt x="29724" y="490774"/>
                  </a:lnTo>
                  <a:lnTo>
                    <a:pt x="20848" y="526226"/>
                  </a:lnTo>
                  <a:lnTo>
                    <a:pt x="12856" y="558179"/>
                  </a:lnTo>
                  <a:lnTo>
                    <a:pt x="1518" y="594448"/>
                  </a:lnTo>
                  <a:lnTo>
                    <a:pt x="0" y="601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571"/>
            <p:cNvSpPr/>
            <p:nvPr/>
          </p:nvSpPr>
          <p:spPr>
            <a:xfrm>
              <a:off x="2369820" y="3033326"/>
              <a:ext cx="213361" cy="441394"/>
            </a:xfrm>
            <a:custGeom>
              <a:avLst/>
              <a:gdLst/>
              <a:ahLst/>
              <a:cxnLst/>
              <a:rect l="0" t="0" r="0" b="0"/>
              <a:pathLst>
                <a:path w="213361" h="441394">
                  <a:moveTo>
                    <a:pt x="213360" y="60393"/>
                  </a:moveTo>
                  <a:lnTo>
                    <a:pt x="213360" y="42481"/>
                  </a:lnTo>
                  <a:lnTo>
                    <a:pt x="202753" y="16756"/>
                  </a:lnTo>
                  <a:lnTo>
                    <a:pt x="193406" y="9108"/>
                  </a:lnTo>
                  <a:lnTo>
                    <a:pt x="181631" y="3733"/>
                  </a:lnTo>
                  <a:lnTo>
                    <a:pt x="151065" y="0"/>
                  </a:lnTo>
                  <a:lnTo>
                    <a:pt x="129144" y="3647"/>
                  </a:lnTo>
                  <a:lnTo>
                    <a:pt x="91387" y="23183"/>
                  </a:lnTo>
                  <a:lnTo>
                    <a:pt x="64994" y="42789"/>
                  </a:lnTo>
                  <a:lnTo>
                    <a:pt x="52748" y="61950"/>
                  </a:lnTo>
                  <a:lnTo>
                    <a:pt x="41024" y="92028"/>
                  </a:lnTo>
                  <a:lnTo>
                    <a:pt x="34827" y="119908"/>
                  </a:lnTo>
                  <a:lnTo>
                    <a:pt x="36754" y="149618"/>
                  </a:lnTo>
                  <a:lnTo>
                    <a:pt x="38547" y="180716"/>
                  </a:lnTo>
                  <a:lnTo>
                    <a:pt x="44065" y="215519"/>
                  </a:lnTo>
                  <a:lnTo>
                    <a:pt x="51062" y="247656"/>
                  </a:lnTo>
                  <a:lnTo>
                    <a:pt x="57651" y="279473"/>
                  </a:lnTo>
                  <a:lnTo>
                    <a:pt x="59979" y="314489"/>
                  </a:lnTo>
                  <a:lnTo>
                    <a:pt x="60669" y="346689"/>
                  </a:lnTo>
                  <a:lnTo>
                    <a:pt x="60830" y="367412"/>
                  </a:lnTo>
                  <a:lnTo>
                    <a:pt x="56640" y="375986"/>
                  </a:lnTo>
                  <a:lnTo>
                    <a:pt x="24099" y="411499"/>
                  </a:lnTo>
                  <a:lnTo>
                    <a:pt x="0" y="4413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572"/>
            <p:cNvSpPr/>
            <p:nvPr/>
          </p:nvSpPr>
          <p:spPr>
            <a:xfrm>
              <a:off x="2316479" y="3322319"/>
              <a:ext cx="274322" cy="45722"/>
            </a:xfrm>
            <a:custGeom>
              <a:avLst/>
              <a:gdLst/>
              <a:ahLst/>
              <a:cxnLst/>
              <a:rect l="0" t="0" r="0" b="0"/>
              <a:pathLst>
                <a:path w="274322" h="45722">
                  <a:moveTo>
                    <a:pt x="0" y="45721"/>
                  </a:moveTo>
                  <a:lnTo>
                    <a:pt x="33135" y="45721"/>
                  </a:lnTo>
                  <a:lnTo>
                    <a:pt x="65530" y="41675"/>
                  </a:lnTo>
                  <a:lnTo>
                    <a:pt x="94582" y="39160"/>
                  </a:lnTo>
                  <a:lnTo>
                    <a:pt x="124639" y="34369"/>
                  </a:lnTo>
                  <a:lnTo>
                    <a:pt x="154993" y="31633"/>
                  </a:lnTo>
                  <a:lnTo>
                    <a:pt x="185436" y="26777"/>
                  </a:lnTo>
                  <a:lnTo>
                    <a:pt x="219980" y="17551"/>
                  </a:lnTo>
                  <a:lnTo>
                    <a:pt x="254904" y="5050"/>
                  </a:lnTo>
                  <a:lnTo>
                    <a:pt x="2743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573"/>
            <p:cNvSpPr/>
            <p:nvPr/>
          </p:nvSpPr>
          <p:spPr>
            <a:xfrm>
              <a:off x="2530447" y="3276913"/>
              <a:ext cx="304194" cy="135812"/>
            </a:xfrm>
            <a:custGeom>
              <a:avLst/>
              <a:gdLst/>
              <a:ahLst/>
              <a:cxnLst/>
              <a:rect l="0" t="0" r="0" b="0"/>
              <a:pathLst>
                <a:path w="304194" h="135812">
                  <a:moveTo>
                    <a:pt x="136553" y="7306"/>
                  </a:moveTo>
                  <a:lnTo>
                    <a:pt x="123431" y="7306"/>
                  </a:lnTo>
                  <a:lnTo>
                    <a:pt x="114801" y="2070"/>
                  </a:lnTo>
                  <a:lnTo>
                    <a:pt x="100940" y="0"/>
                  </a:lnTo>
                  <a:lnTo>
                    <a:pt x="67367" y="12702"/>
                  </a:lnTo>
                  <a:lnTo>
                    <a:pt x="36242" y="29173"/>
                  </a:lnTo>
                  <a:lnTo>
                    <a:pt x="13696" y="53489"/>
                  </a:lnTo>
                  <a:lnTo>
                    <a:pt x="6314" y="64803"/>
                  </a:lnTo>
                  <a:lnTo>
                    <a:pt x="1443" y="84738"/>
                  </a:lnTo>
                  <a:lnTo>
                    <a:pt x="0" y="102686"/>
                  </a:lnTo>
                  <a:lnTo>
                    <a:pt x="1920" y="111222"/>
                  </a:lnTo>
                  <a:lnTo>
                    <a:pt x="7762" y="120787"/>
                  </a:lnTo>
                  <a:lnTo>
                    <a:pt x="10052" y="123601"/>
                  </a:lnTo>
                  <a:lnTo>
                    <a:pt x="25411" y="131605"/>
                  </a:lnTo>
                  <a:lnTo>
                    <a:pt x="47273" y="135811"/>
                  </a:lnTo>
                  <a:lnTo>
                    <a:pt x="63627" y="135693"/>
                  </a:lnTo>
                  <a:lnTo>
                    <a:pt x="100276" y="123822"/>
                  </a:lnTo>
                  <a:lnTo>
                    <a:pt x="110834" y="118922"/>
                  </a:lnTo>
                  <a:lnTo>
                    <a:pt x="118913" y="111665"/>
                  </a:lnTo>
                  <a:lnTo>
                    <a:pt x="138087" y="83044"/>
                  </a:lnTo>
                  <a:lnTo>
                    <a:pt x="145228" y="63314"/>
                  </a:lnTo>
                  <a:lnTo>
                    <a:pt x="148875" y="55906"/>
                  </a:lnTo>
                  <a:lnTo>
                    <a:pt x="150496" y="46968"/>
                  </a:lnTo>
                  <a:lnTo>
                    <a:pt x="150081" y="43908"/>
                  </a:lnTo>
                  <a:lnTo>
                    <a:pt x="148958" y="41867"/>
                  </a:lnTo>
                  <a:lnTo>
                    <a:pt x="145118" y="38593"/>
                  </a:lnTo>
                  <a:lnTo>
                    <a:pt x="140407" y="38025"/>
                  </a:lnTo>
                  <a:lnTo>
                    <a:pt x="139122" y="38792"/>
                  </a:lnTo>
                  <a:lnTo>
                    <a:pt x="138266" y="40150"/>
                  </a:lnTo>
                  <a:lnTo>
                    <a:pt x="137060" y="46107"/>
                  </a:lnTo>
                  <a:lnTo>
                    <a:pt x="136891" y="48413"/>
                  </a:lnTo>
                  <a:lnTo>
                    <a:pt x="123461" y="69788"/>
                  </a:lnTo>
                  <a:lnTo>
                    <a:pt x="121949" y="82170"/>
                  </a:lnTo>
                  <a:lnTo>
                    <a:pt x="123853" y="89404"/>
                  </a:lnTo>
                  <a:lnTo>
                    <a:pt x="131974" y="100946"/>
                  </a:lnTo>
                  <a:lnTo>
                    <a:pt x="147331" y="108806"/>
                  </a:lnTo>
                  <a:lnTo>
                    <a:pt x="163924" y="112451"/>
                  </a:lnTo>
                  <a:lnTo>
                    <a:pt x="190783" y="107600"/>
                  </a:lnTo>
                  <a:lnTo>
                    <a:pt x="213863" y="99206"/>
                  </a:lnTo>
                  <a:lnTo>
                    <a:pt x="249316" y="76730"/>
                  </a:lnTo>
                  <a:lnTo>
                    <a:pt x="281029" y="51688"/>
                  </a:lnTo>
                  <a:lnTo>
                    <a:pt x="304193" y="225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574"/>
            <p:cNvSpPr/>
            <p:nvPr/>
          </p:nvSpPr>
          <p:spPr>
            <a:xfrm>
              <a:off x="2872740" y="2979826"/>
              <a:ext cx="22861" cy="334683"/>
            </a:xfrm>
            <a:custGeom>
              <a:avLst/>
              <a:gdLst/>
              <a:ahLst/>
              <a:cxnLst/>
              <a:rect l="0" t="0" r="0" b="0"/>
              <a:pathLst>
                <a:path w="22861" h="334683">
                  <a:moveTo>
                    <a:pt x="22860" y="14833"/>
                  </a:moveTo>
                  <a:lnTo>
                    <a:pt x="18814" y="10788"/>
                  </a:lnTo>
                  <a:lnTo>
                    <a:pt x="16828" y="6545"/>
                  </a:lnTo>
                  <a:lnTo>
                    <a:pt x="16299" y="4228"/>
                  </a:lnTo>
                  <a:lnTo>
                    <a:pt x="15099" y="2683"/>
                  </a:lnTo>
                  <a:lnTo>
                    <a:pt x="11508" y="967"/>
                  </a:lnTo>
                  <a:lnTo>
                    <a:pt x="4726" y="0"/>
                  </a:lnTo>
                  <a:lnTo>
                    <a:pt x="3151" y="711"/>
                  </a:lnTo>
                  <a:lnTo>
                    <a:pt x="2101" y="2032"/>
                  </a:lnTo>
                  <a:lnTo>
                    <a:pt x="933" y="5757"/>
                  </a:lnTo>
                  <a:lnTo>
                    <a:pt x="54" y="41352"/>
                  </a:lnTo>
                  <a:lnTo>
                    <a:pt x="2273" y="73773"/>
                  </a:lnTo>
                  <a:lnTo>
                    <a:pt x="5244" y="100296"/>
                  </a:lnTo>
                  <a:lnTo>
                    <a:pt x="6563" y="126194"/>
                  </a:lnTo>
                  <a:lnTo>
                    <a:pt x="7150" y="156331"/>
                  </a:lnTo>
                  <a:lnTo>
                    <a:pt x="7411" y="188635"/>
                  </a:lnTo>
                  <a:lnTo>
                    <a:pt x="7527" y="219925"/>
                  </a:lnTo>
                  <a:lnTo>
                    <a:pt x="5320" y="248508"/>
                  </a:lnTo>
                  <a:lnTo>
                    <a:pt x="1576" y="283884"/>
                  </a:lnTo>
                  <a:lnTo>
                    <a:pt x="207" y="319629"/>
                  </a:lnTo>
                  <a:lnTo>
                    <a:pt x="2" y="334682"/>
                  </a:lnTo>
                  <a:lnTo>
                    <a:pt x="0" y="3272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575"/>
            <p:cNvSpPr/>
            <p:nvPr/>
          </p:nvSpPr>
          <p:spPr>
            <a:xfrm>
              <a:off x="1738197" y="3360419"/>
              <a:ext cx="180125" cy="152230"/>
            </a:xfrm>
            <a:custGeom>
              <a:avLst/>
              <a:gdLst/>
              <a:ahLst/>
              <a:cxnLst/>
              <a:rect l="0" t="0" r="0" b="0"/>
              <a:pathLst>
                <a:path w="180125" h="152230">
                  <a:moveTo>
                    <a:pt x="29643" y="22861"/>
                  </a:moveTo>
                  <a:lnTo>
                    <a:pt x="29643" y="44818"/>
                  </a:lnTo>
                  <a:lnTo>
                    <a:pt x="26256" y="49352"/>
                  </a:lnTo>
                  <a:lnTo>
                    <a:pt x="5518" y="66538"/>
                  </a:lnTo>
                  <a:lnTo>
                    <a:pt x="3399" y="69759"/>
                  </a:lnTo>
                  <a:lnTo>
                    <a:pt x="0" y="92332"/>
                  </a:lnTo>
                  <a:lnTo>
                    <a:pt x="83" y="124316"/>
                  </a:lnTo>
                  <a:lnTo>
                    <a:pt x="5733" y="145796"/>
                  </a:lnTo>
                  <a:lnTo>
                    <a:pt x="6930" y="147998"/>
                  </a:lnTo>
                  <a:lnTo>
                    <a:pt x="8574" y="149465"/>
                  </a:lnTo>
                  <a:lnTo>
                    <a:pt x="10517" y="150444"/>
                  </a:lnTo>
                  <a:lnTo>
                    <a:pt x="35273" y="152229"/>
                  </a:lnTo>
                  <a:lnTo>
                    <a:pt x="50126" y="148304"/>
                  </a:lnTo>
                  <a:lnTo>
                    <a:pt x="84502" y="123878"/>
                  </a:lnTo>
                  <a:lnTo>
                    <a:pt x="112994" y="96726"/>
                  </a:lnTo>
                  <a:lnTo>
                    <a:pt x="118230" y="89884"/>
                  </a:lnTo>
                  <a:lnTo>
                    <a:pt x="153665" y="66736"/>
                  </a:lnTo>
                  <a:lnTo>
                    <a:pt x="168742" y="51007"/>
                  </a:lnTo>
                  <a:lnTo>
                    <a:pt x="177725" y="35621"/>
                  </a:lnTo>
                  <a:lnTo>
                    <a:pt x="180124" y="25428"/>
                  </a:lnTo>
                  <a:lnTo>
                    <a:pt x="178932" y="17510"/>
                  </a:lnTo>
                  <a:lnTo>
                    <a:pt x="175759" y="8293"/>
                  </a:lnTo>
                  <a:lnTo>
                    <a:pt x="1744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576"/>
            <p:cNvSpPr/>
            <p:nvPr/>
          </p:nvSpPr>
          <p:spPr>
            <a:xfrm>
              <a:off x="1493520" y="3429000"/>
              <a:ext cx="129540" cy="45720"/>
            </a:xfrm>
            <a:custGeom>
              <a:avLst/>
              <a:gdLst/>
              <a:ahLst/>
              <a:cxnLst/>
              <a:rect l="0" t="0" r="0" b="0"/>
              <a:pathLst>
                <a:path w="129540" h="45720">
                  <a:moveTo>
                    <a:pt x="0" y="45719"/>
                  </a:moveTo>
                  <a:lnTo>
                    <a:pt x="4045" y="41674"/>
                  </a:lnTo>
                  <a:lnTo>
                    <a:pt x="8288" y="39689"/>
                  </a:lnTo>
                  <a:lnTo>
                    <a:pt x="40090" y="27587"/>
                  </a:lnTo>
                  <a:lnTo>
                    <a:pt x="76462" y="15193"/>
                  </a:lnTo>
                  <a:lnTo>
                    <a:pt x="112641" y="3380"/>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577"/>
            <p:cNvSpPr/>
            <p:nvPr/>
          </p:nvSpPr>
          <p:spPr>
            <a:xfrm>
              <a:off x="1510433" y="3200493"/>
              <a:ext cx="165968" cy="380908"/>
            </a:xfrm>
            <a:custGeom>
              <a:avLst/>
              <a:gdLst/>
              <a:ahLst/>
              <a:cxnLst/>
              <a:rect l="0" t="0" r="0" b="0"/>
              <a:pathLst>
                <a:path w="165968" h="380908">
                  <a:moveTo>
                    <a:pt x="165967" y="7526"/>
                  </a:moveTo>
                  <a:lnTo>
                    <a:pt x="159406" y="7526"/>
                  </a:lnTo>
                  <a:lnTo>
                    <a:pt x="141273" y="966"/>
                  </a:lnTo>
                  <a:lnTo>
                    <a:pt x="104176" y="0"/>
                  </a:lnTo>
                  <a:lnTo>
                    <a:pt x="72828" y="8208"/>
                  </a:lnTo>
                  <a:lnTo>
                    <a:pt x="43711" y="21866"/>
                  </a:lnTo>
                  <a:lnTo>
                    <a:pt x="20430" y="40871"/>
                  </a:lnTo>
                  <a:lnTo>
                    <a:pt x="3976" y="65989"/>
                  </a:lnTo>
                  <a:lnTo>
                    <a:pt x="0" y="81199"/>
                  </a:lnTo>
                  <a:lnTo>
                    <a:pt x="4741" y="107592"/>
                  </a:lnTo>
                  <a:lnTo>
                    <a:pt x="16088" y="139523"/>
                  </a:lnTo>
                  <a:lnTo>
                    <a:pt x="34385" y="174147"/>
                  </a:lnTo>
                  <a:lnTo>
                    <a:pt x="49274" y="201769"/>
                  </a:lnTo>
                  <a:lnTo>
                    <a:pt x="52579" y="221421"/>
                  </a:lnTo>
                  <a:lnTo>
                    <a:pt x="53765" y="240598"/>
                  </a:lnTo>
                  <a:lnTo>
                    <a:pt x="66067" y="273605"/>
                  </a:lnTo>
                  <a:lnTo>
                    <a:pt x="76901" y="304584"/>
                  </a:lnTo>
                  <a:lnTo>
                    <a:pt x="81456" y="340533"/>
                  </a:lnTo>
                  <a:lnTo>
                    <a:pt x="80993" y="351109"/>
                  </a:lnTo>
                  <a:lnTo>
                    <a:pt x="77965" y="358632"/>
                  </a:lnTo>
                  <a:lnTo>
                    <a:pt x="71539" y="364798"/>
                  </a:lnTo>
                  <a:lnTo>
                    <a:pt x="64732" y="370360"/>
                  </a:lnTo>
                  <a:lnTo>
                    <a:pt x="59287" y="3809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578"/>
            <p:cNvSpPr/>
            <p:nvPr/>
          </p:nvSpPr>
          <p:spPr>
            <a:xfrm>
              <a:off x="1135379" y="3573780"/>
              <a:ext cx="114301" cy="60961"/>
            </a:xfrm>
            <a:custGeom>
              <a:avLst/>
              <a:gdLst/>
              <a:ahLst/>
              <a:cxnLst/>
              <a:rect l="0" t="0" r="0" b="0"/>
              <a:pathLst>
                <a:path w="114301" h="60961">
                  <a:moveTo>
                    <a:pt x="0" y="0"/>
                  </a:moveTo>
                  <a:lnTo>
                    <a:pt x="0" y="4045"/>
                  </a:lnTo>
                  <a:lnTo>
                    <a:pt x="2258" y="8288"/>
                  </a:lnTo>
                  <a:lnTo>
                    <a:pt x="36529" y="44135"/>
                  </a:lnTo>
                  <a:lnTo>
                    <a:pt x="39593" y="47204"/>
                  </a:lnTo>
                  <a:lnTo>
                    <a:pt x="49770" y="50613"/>
                  </a:lnTo>
                  <a:lnTo>
                    <a:pt x="79964" y="58217"/>
                  </a:lnTo>
                  <a:lnTo>
                    <a:pt x="114300"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579"/>
            <p:cNvSpPr/>
            <p:nvPr/>
          </p:nvSpPr>
          <p:spPr>
            <a:xfrm>
              <a:off x="1053771" y="3390900"/>
              <a:ext cx="81609" cy="281414"/>
            </a:xfrm>
            <a:custGeom>
              <a:avLst/>
              <a:gdLst/>
              <a:ahLst/>
              <a:cxnLst/>
              <a:rect l="0" t="0" r="0" b="0"/>
              <a:pathLst>
                <a:path w="81609" h="281414">
                  <a:moveTo>
                    <a:pt x="20649" y="0"/>
                  </a:moveTo>
                  <a:lnTo>
                    <a:pt x="16603" y="4045"/>
                  </a:lnTo>
                  <a:lnTo>
                    <a:pt x="14617" y="8289"/>
                  </a:lnTo>
                  <a:lnTo>
                    <a:pt x="14088" y="10605"/>
                  </a:lnTo>
                  <a:lnTo>
                    <a:pt x="2764" y="32575"/>
                  </a:lnTo>
                  <a:lnTo>
                    <a:pt x="0" y="46651"/>
                  </a:lnTo>
                  <a:lnTo>
                    <a:pt x="4309" y="82467"/>
                  </a:lnTo>
                  <a:lnTo>
                    <a:pt x="10915" y="112958"/>
                  </a:lnTo>
                  <a:lnTo>
                    <a:pt x="17388" y="148427"/>
                  </a:lnTo>
                  <a:lnTo>
                    <a:pt x="20529" y="184054"/>
                  </a:lnTo>
                  <a:lnTo>
                    <a:pt x="26489" y="219707"/>
                  </a:lnTo>
                  <a:lnTo>
                    <a:pt x="28034" y="257219"/>
                  </a:lnTo>
                  <a:lnTo>
                    <a:pt x="28164" y="266155"/>
                  </a:lnTo>
                  <a:lnTo>
                    <a:pt x="30480" y="272949"/>
                  </a:lnTo>
                  <a:lnTo>
                    <a:pt x="35572" y="281413"/>
                  </a:lnTo>
                  <a:lnTo>
                    <a:pt x="41120" y="246832"/>
                  </a:lnTo>
                  <a:lnTo>
                    <a:pt x="45294" y="209686"/>
                  </a:lnTo>
                  <a:lnTo>
                    <a:pt x="51658" y="174171"/>
                  </a:lnTo>
                  <a:lnTo>
                    <a:pt x="58905" y="139095"/>
                  </a:lnTo>
                  <a:lnTo>
                    <a:pt x="66415" y="107253"/>
                  </a:lnTo>
                  <a:lnTo>
                    <a:pt x="72493" y="74243"/>
                  </a:lnTo>
                  <a:lnTo>
                    <a:pt x="75581" y="64606"/>
                  </a:lnTo>
                  <a:lnTo>
                    <a:pt x="81504" y="53535"/>
                  </a:lnTo>
                  <a:lnTo>
                    <a:pt x="81608" y="60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580"/>
            <p:cNvSpPr/>
            <p:nvPr/>
          </p:nvSpPr>
          <p:spPr>
            <a:xfrm>
              <a:off x="838780" y="3543300"/>
              <a:ext cx="159441" cy="192900"/>
            </a:xfrm>
            <a:custGeom>
              <a:avLst/>
              <a:gdLst/>
              <a:ahLst/>
              <a:cxnLst/>
              <a:rect l="0" t="0" r="0" b="0"/>
              <a:pathLst>
                <a:path w="159441" h="192900">
                  <a:moveTo>
                    <a:pt x="121340" y="0"/>
                  </a:moveTo>
                  <a:lnTo>
                    <a:pt x="117294" y="4045"/>
                  </a:lnTo>
                  <a:lnTo>
                    <a:pt x="113051" y="6031"/>
                  </a:lnTo>
                  <a:lnTo>
                    <a:pt x="110734" y="6560"/>
                  </a:lnTo>
                  <a:lnTo>
                    <a:pt x="73146" y="34681"/>
                  </a:lnTo>
                  <a:lnTo>
                    <a:pt x="37971" y="68279"/>
                  </a:lnTo>
                  <a:lnTo>
                    <a:pt x="13026" y="99176"/>
                  </a:lnTo>
                  <a:lnTo>
                    <a:pt x="3827" y="116968"/>
                  </a:lnTo>
                  <a:lnTo>
                    <a:pt x="0" y="148706"/>
                  </a:lnTo>
                  <a:lnTo>
                    <a:pt x="4193" y="159507"/>
                  </a:lnTo>
                  <a:lnTo>
                    <a:pt x="11701" y="169105"/>
                  </a:lnTo>
                  <a:lnTo>
                    <a:pt x="35259" y="184943"/>
                  </a:lnTo>
                  <a:lnTo>
                    <a:pt x="54347" y="192899"/>
                  </a:lnTo>
                  <a:lnTo>
                    <a:pt x="80135" y="192527"/>
                  </a:lnTo>
                  <a:lnTo>
                    <a:pt x="113106" y="184817"/>
                  </a:lnTo>
                  <a:lnTo>
                    <a:pt x="147693" y="172640"/>
                  </a:lnTo>
                  <a:lnTo>
                    <a:pt x="15944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SMARTInkShape-Group132"/>
          <p:cNvGrpSpPr/>
          <p:nvPr/>
        </p:nvGrpSpPr>
        <p:grpSpPr>
          <a:xfrm>
            <a:off x="1405654" y="3489959"/>
            <a:ext cx="2632338" cy="1186260"/>
            <a:chOff x="1405654" y="3489959"/>
            <a:chExt cx="2632338" cy="1186260"/>
          </a:xfrm>
        </p:grpSpPr>
        <p:sp>
          <p:nvSpPr>
            <p:cNvPr id="33" name="SMARTInkShape-1581"/>
            <p:cNvSpPr/>
            <p:nvPr/>
          </p:nvSpPr>
          <p:spPr>
            <a:xfrm>
              <a:off x="1405654" y="4274819"/>
              <a:ext cx="133587" cy="365762"/>
            </a:xfrm>
            <a:custGeom>
              <a:avLst/>
              <a:gdLst/>
              <a:ahLst/>
              <a:cxnLst/>
              <a:rect l="0" t="0" r="0" b="0"/>
              <a:pathLst>
                <a:path w="133587" h="365762">
                  <a:moveTo>
                    <a:pt x="4046" y="0"/>
                  </a:moveTo>
                  <a:lnTo>
                    <a:pt x="4046" y="6561"/>
                  </a:lnTo>
                  <a:lnTo>
                    <a:pt x="0" y="15397"/>
                  </a:lnTo>
                  <a:lnTo>
                    <a:pt x="272" y="24059"/>
                  </a:lnTo>
                  <a:lnTo>
                    <a:pt x="9632" y="60585"/>
                  </a:lnTo>
                  <a:lnTo>
                    <a:pt x="18589" y="89542"/>
                  </a:lnTo>
                  <a:lnTo>
                    <a:pt x="34883" y="120417"/>
                  </a:lnTo>
                  <a:lnTo>
                    <a:pt x="45826" y="156000"/>
                  </a:lnTo>
                  <a:lnTo>
                    <a:pt x="55278" y="193355"/>
                  </a:lnTo>
                  <a:lnTo>
                    <a:pt x="68426" y="231233"/>
                  </a:lnTo>
                  <a:lnTo>
                    <a:pt x="82200" y="268421"/>
                  </a:lnTo>
                  <a:lnTo>
                    <a:pt x="92866" y="301265"/>
                  </a:lnTo>
                  <a:lnTo>
                    <a:pt x="111211" y="338188"/>
                  </a:lnTo>
                  <a:lnTo>
                    <a:pt x="133586"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582"/>
            <p:cNvSpPr/>
            <p:nvPr/>
          </p:nvSpPr>
          <p:spPr>
            <a:xfrm>
              <a:off x="1577819" y="4282440"/>
              <a:ext cx="433861" cy="325640"/>
            </a:xfrm>
            <a:custGeom>
              <a:avLst/>
              <a:gdLst/>
              <a:ahLst/>
              <a:cxnLst/>
              <a:rect l="0" t="0" r="0" b="0"/>
              <a:pathLst>
                <a:path w="433861" h="325640">
                  <a:moveTo>
                    <a:pt x="106201" y="129540"/>
                  </a:moveTo>
                  <a:lnTo>
                    <a:pt x="95595" y="129540"/>
                  </a:lnTo>
                  <a:lnTo>
                    <a:pt x="70155" y="140145"/>
                  </a:lnTo>
                  <a:lnTo>
                    <a:pt x="51212" y="151497"/>
                  </a:lnTo>
                  <a:lnTo>
                    <a:pt x="41403" y="163005"/>
                  </a:lnTo>
                  <a:lnTo>
                    <a:pt x="20182" y="199360"/>
                  </a:lnTo>
                  <a:lnTo>
                    <a:pt x="7710" y="234709"/>
                  </a:lnTo>
                  <a:lnTo>
                    <a:pt x="1947" y="260890"/>
                  </a:lnTo>
                  <a:lnTo>
                    <a:pt x="0" y="291986"/>
                  </a:lnTo>
                  <a:lnTo>
                    <a:pt x="4249" y="303621"/>
                  </a:lnTo>
                  <a:lnTo>
                    <a:pt x="16729" y="320842"/>
                  </a:lnTo>
                  <a:lnTo>
                    <a:pt x="24384" y="324629"/>
                  </a:lnTo>
                  <a:lnTo>
                    <a:pt x="28797" y="325639"/>
                  </a:lnTo>
                  <a:lnTo>
                    <a:pt x="47141" y="323016"/>
                  </a:lnTo>
                  <a:lnTo>
                    <a:pt x="64619" y="316876"/>
                  </a:lnTo>
                  <a:lnTo>
                    <a:pt x="80522" y="305650"/>
                  </a:lnTo>
                  <a:lnTo>
                    <a:pt x="111256" y="270151"/>
                  </a:lnTo>
                  <a:lnTo>
                    <a:pt x="135198" y="232279"/>
                  </a:lnTo>
                  <a:lnTo>
                    <a:pt x="140255" y="221486"/>
                  </a:lnTo>
                  <a:lnTo>
                    <a:pt x="143945" y="190544"/>
                  </a:lnTo>
                  <a:lnTo>
                    <a:pt x="143296" y="181206"/>
                  </a:lnTo>
                  <a:lnTo>
                    <a:pt x="136988" y="168218"/>
                  </a:lnTo>
                  <a:lnTo>
                    <a:pt x="132726" y="171856"/>
                  </a:lnTo>
                  <a:lnTo>
                    <a:pt x="130690" y="176005"/>
                  </a:lnTo>
                  <a:lnTo>
                    <a:pt x="129382" y="189612"/>
                  </a:lnTo>
                  <a:lnTo>
                    <a:pt x="133201" y="203689"/>
                  </a:lnTo>
                  <a:lnTo>
                    <a:pt x="142923" y="223616"/>
                  </a:lnTo>
                  <a:lnTo>
                    <a:pt x="156404" y="238788"/>
                  </a:lnTo>
                  <a:lnTo>
                    <a:pt x="186566" y="260118"/>
                  </a:lnTo>
                  <a:lnTo>
                    <a:pt x="206495" y="264749"/>
                  </a:lnTo>
                  <a:lnTo>
                    <a:pt x="235138" y="265468"/>
                  </a:lnTo>
                  <a:lnTo>
                    <a:pt x="253436" y="259655"/>
                  </a:lnTo>
                  <a:lnTo>
                    <a:pt x="285359" y="238167"/>
                  </a:lnTo>
                  <a:lnTo>
                    <a:pt x="316917" y="201666"/>
                  </a:lnTo>
                  <a:lnTo>
                    <a:pt x="328185" y="181672"/>
                  </a:lnTo>
                  <a:lnTo>
                    <a:pt x="333494" y="158245"/>
                  </a:lnTo>
                  <a:lnTo>
                    <a:pt x="334749" y="120915"/>
                  </a:lnTo>
                  <a:lnTo>
                    <a:pt x="334785" y="116260"/>
                  </a:lnTo>
                  <a:lnTo>
                    <a:pt x="334799" y="125078"/>
                  </a:lnTo>
                  <a:lnTo>
                    <a:pt x="344208" y="162499"/>
                  </a:lnTo>
                  <a:lnTo>
                    <a:pt x="352933" y="195035"/>
                  </a:lnTo>
                  <a:lnTo>
                    <a:pt x="365327" y="229782"/>
                  </a:lnTo>
                  <a:lnTo>
                    <a:pt x="372769" y="258390"/>
                  </a:lnTo>
                  <a:lnTo>
                    <a:pt x="377265" y="258943"/>
                  </a:lnTo>
                  <a:lnTo>
                    <a:pt x="375405" y="259019"/>
                  </a:lnTo>
                  <a:lnTo>
                    <a:pt x="374570" y="258192"/>
                  </a:lnTo>
                  <a:lnTo>
                    <a:pt x="367810" y="233912"/>
                  </a:lnTo>
                  <a:lnTo>
                    <a:pt x="365780" y="203026"/>
                  </a:lnTo>
                  <a:lnTo>
                    <a:pt x="365429" y="174456"/>
                  </a:lnTo>
                  <a:lnTo>
                    <a:pt x="365310" y="138506"/>
                  </a:lnTo>
                  <a:lnTo>
                    <a:pt x="371370" y="101709"/>
                  </a:lnTo>
                  <a:lnTo>
                    <a:pt x="383193" y="65353"/>
                  </a:lnTo>
                  <a:lnTo>
                    <a:pt x="412999" y="28048"/>
                  </a:lnTo>
                  <a:lnTo>
                    <a:pt x="4338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583"/>
            <p:cNvSpPr/>
            <p:nvPr/>
          </p:nvSpPr>
          <p:spPr>
            <a:xfrm>
              <a:off x="3872918" y="3489959"/>
              <a:ext cx="165074" cy="220982"/>
            </a:xfrm>
            <a:custGeom>
              <a:avLst/>
              <a:gdLst/>
              <a:ahLst/>
              <a:cxnLst/>
              <a:rect l="0" t="0" r="0" b="0"/>
              <a:pathLst>
                <a:path w="165074" h="220982">
                  <a:moveTo>
                    <a:pt x="119962" y="0"/>
                  </a:moveTo>
                  <a:lnTo>
                    <a:pt x="104565" y="0"/>
                  </a:lnTo>
                  <a:lnTo>
                    <a:pt x="98161" y="2258"/>
                  </a:lnTo>
                  <a:lnTo>
                    <a:pt x="95268" y="4045"/>
                  </a:lnTo>
                  <a:lnTo>
                    <a:pt x="58589" y="13495"/>
                  </a:lnTo>
                  <a:lnTo>
                    <a:pt x="21026" y="30527"/>
                  </a:lnTo>
                  <a:lnTo>
                    <a:pt x="11644" y="36428"/>
                  </a:lnTo>
                  <a:lnTo>
                    <a:pt x="2448" y="48423"/>
                  </a:lnTo>
                  <a:lnTo>
                    <a:pt x="0" y="54824"/>
                  </a:lnTo>
                  <a:lnTo>
                    <a:pt x="194" y="57716"/>
                  </a:lnTo>
                  <a:lnTo>
                    <a:pt x="2667" y="63187"/>
                  </a:lnTo>
                  <a:lnTo>
                    <a:pt x="12864" y="71027"/>
                  </a:lnTo>
                  <a:lnTo>
                    <a:pt x="45453" y="79792"/>
                  </a:lnTo>
                  <a:lnTo>
                    <a:pt x="82084" y="91579"/>
                  </a:lnTo>
                  <a:lnTo>
                    <a:pt x="114754" y="104159"/>
                  </a:lnTo>
                  <a:lnTo>
                    <a:pt x="146714" y="116843"/>
                  </a:lnTo>
                  <a:lnTo>
                    <a:pt x="155276" y="124180"/>
                  </a:lnTo>
                  <a:lnTo>
                    <a:pt x="161057" y="133084"/>
                  </a:lnTo>
                  <a:lnTo>
                    <a:pt x="164768" y="152599"/>
                  </a:lnTo>
                  <a:lnTo>
                    <a:pt x="165073" y="157613"/>
                  </a:lnTo>
                  <a:lnTo>
                    <a:pt x="163582" y="161802"/>
                  </a:lnTo>
                  <a:lnTo>
                    <a:pt x="144041" y="185287"/>
                  </a:lnTo>
                  <a:lnTo>
                    <a:pt x="111499" y="200309"/>
                  </a:lnTo>
                  <a:lnTo>
                    <a:pt x="74130" y="211056"/>
                  </a:lnTo>
                  <a:lnTo>
                    <a:pt x="38667" y="218294"/>
                  </a:lnTo>
                  <a:lnTo>
                    <a:pt x="28522"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584"/>
            <p:cNvSpPr/>
            <p:nvPr/>
          </p:nvSpPr>
          <p:spPr>
            <a:xfrm>
              <a:off x="3512819" y="3535680"/>
              <a:ext cx="304801" cy="247055"/>
            </a:xfrm>
            <a:custGeom>
              <a:avLst/>
              <a:gdLst/>
              <a:ahLst/>
              <a:cxnLst/>
              <a:rect l="0" t="0" r="0" b="0"/>
              <a:pathLst>
                <a:path w="304801" h="247055">
                  <a:moveTo>
                    <a:pt x="0" y="182879"/>
                  </a:moveTo>
                  <a:lnTo>
                    <a:pt x="10607" y="182879"/>
                  </a:lnTo>
                  <a:lnTo>
                    <a:pt x="45936" y="167442"/>
                  </a:lnTo>
                  <a:lnTo>
                    <a:pt x="70302" y="154067"/>
                  </a:lnTo>
                  <a:lnTo>
                    <a:pt x="83157" y="136485"/>
                  </a:lnTo>
                  <a:lnTo>
                    <a:pt x="88986" y="123978"/>
                  </a:lnTo>
                  <a:lnTo>
                    <a:pt x="90955" y="108121"/>
                  </a:lnTo>
                  <a:lnTo>
                    <a:pt x="88967" y="100829"/>
                  </a:lnTo>
                  <a:lnTo>
                    <a:pt x="80792" y="89249"/>
                  </a:lnTo>
                  <a:lnTo>
                    <a:pt x="75984" y="86233"/>
                  </a:lnTo>
                  <a:lnTo>
                    <a:pt x="73516" y="85428"/>
                  </a:lnTo>
                  <a:lnTo>
                    <a:pt x="66258" y="86792"/>
                  </a:lnTo>
                  <a:lnTo>
                    <a:pt x="54910" y="92321"/>
                  </a:lnTo>
                  <a:lnTo>
                    <a:pt x="20931" y="117877"/>
                  </a:lnTo>
                  <a:lnTo>
                    <a:pt x="11094" y="134080"/>
                  </a:lnTo>
                  <a:lnTo>
                    <a:pt x="1628" y="170641"/>
                  </a:lnTo>
                  <a:lnTo>
                    <a:pt x="215" y="206135"/>
                  </a:lnTo>
                  <a:lnTo>
                    <a:pt x="144" y="213623"/>
                  </a:lnTo>
                  <a:lnTo>
                    <a:pt x="1789" y="219462"/>
                  </a:lnTo>
                  <a:lnTo>
                    <a:pt x="8133" y="228207"/>
                  </a:lnTo>
                  <a:lnTo>
                    <a:pt x="35828" y="246122"/>
                  </a:lnTo>
                  <a:lnTo>
                    <a:pt x="40819" y="247054"/>
                  </a:lnTo>
                  <a:lnTo>
                    <a:pt x="56780" y="244322"/>
                  </a:lnTo>
                  <a:lnTo>
                    <a:pt x="91894" y="233409"/>
                  </a:lnTo>
                  <a:lnTo>
                    <a:pt x="122010" y="216536"/>
                  </a:lnTo>
                  <a:lnTo>
                    <a:pt x="155987" y="186340"/>
                  </a:lnTo>
                  <a:lnTo>
                    <a:pt x="190345" y="148459"/>
                  </a:lnTo>
                  <a:lnTo>
                    <a:pt x="210997" y="111240"/>
                  </a:lnTo>
                  <a:lnTo>
                    <a:pt x="214918" y="105773"/>
                  </a:lnTo>
                  <a:lnTo>
                    <a:pt x="219783" y="100386"/>
                  </a:lnTo>
                  <a:lnTo>
                    <a:pt x="220182" y="100790"/>
                  </a:lnTo>
                  <a:lnTo>
                    <a:pt x="220875" y="109782"/>
                  </a:lnTo>
                  <a:lnTo>
                    <a:pt x="218676" y="114549"/>
                  </a:lnTo>
                  <a:lnTo>
                    <a:pt x="216904" y="117006"/>
                  </a:lnTo>
                  <a:lnTo>
                    <a:pt x="214061" y="139199"/>
                  </a:lnTo>
                  <a:lnTo>
                    <a:pt x="212576" y="176975"/>
                  </a:lnTo>
                  <a:lnTo>
                    <a:pt x="205768" y="205565"/>
                  </a:lnTo>
                  <a:lnTo>
                    <a:pt x="205741" y="172272"/>
                  </a:lnTo>
                  <a:lnTo>
                    <a:pt x="209786" y="140144"/>
                  </a:lnTo>
                  <a:lnTo>
                    <a:pt x="218738" y="106422"/>
                  </a:lnTo>
                  <a:lnTo>
                    <a:pt x="230917" y="70285"/>
                  </a:lnTo>
                  <a:lnTo>
                    <a:pt x="249069" y="37634"/>
                  </a:lnTo>
                  <a:lnTo>
                    <a:pt x="267232" y="23771"/>
                  </a:lnTo>
                  <a:lnTo>
                    <a:pt x="3048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585"/>
            <p:cNvSpPr/>
            <p:nvPr/>
          </p:nvSpPr>
          <p:spPr>
            <a:xfrm>
              <a:off x="3253740" y="3703461"/>
              <a:ext cx="167641" cy="167003"/>
            </a:xfrm>
            <a:custGeom>
              <a:avLst/>
              <a:gdLst/>
              <a:ahLst/>
              <a:cxnLst/>
              <a:rect l="0" t="0" r="0" b="0"/>
              <a:pathLst>
                <a:path w="167641" h="167003">
                  <a:moveTo>
                    <a:pt x="0" y="76058"/>
                  </a:moveTo>
                  <a:lnTo>
                    <a:pt x="0" y="69498"/>
                  </a:lnTo>
                  <a:lnTo>
                    <a:pt x="846" y="69145"/>
                  </a:lnTo>
                  <a:lnTo>
                    <a:pt x="10546" y="66320"/>
                  </a:lnTo>
                  <a:lnTo>
                    <a:pt x="47396" y="46489"/>
                  </a:lnTo>
                  <a:lnTo>
                    <a:pt x="85026" y="24056"/>
                  </a:lnTo>
                  <a:lnTo>
                    <a:pt x="119821" y="7989"/>
                  </a:lnTo>
                  <a:lnTo>
                    <a:pt x="136538" y="2267"/>
                  </a:lnTo>
                  <a:lnTo>
                    <a:pt x="158032" y="0"/>
                  </a:lnTo>
                  <a:lnTo>
                    <a:pt x="158695" y="799"/>
                  </a:lnTo>
                  <a:lnTo>
                    <a:pt x="159431" y="3946"/>
                  </a:lnTo>
                  <a:lnTo>
                    <a:pt x="157500" y="8166"/>
                  </a:lnTo>
                  <a:lnTo>
                    <a:pt x="138754" y="41669"/>
                  </a:lnTo>
                  <a:lnTo>
                    <a:pt x="116381" y="76547"/>
                  </a:lnTo>
                  <a:lnTo>
                    <a:pt x="97410" y="114223"/>
                  </a:lnTo>
                  <a:lnTo>
                    <a:pt x="76724" y="149337"/>
                  </a:lnTo>
                  <a:lnTo>
                    <a:pt x="74009" y="152851"/>
                  </a:lnTo>
                  <a:lnTo>
                    <a:pt x="73046" y="156040"/>
                  </a:lnTo>
                  <a:lnTo>
                    <a:pt x="73250" y="159013"/>
                  </a:lnTo>
                  <a:lnTo>
                    <a:pt x="75617" y="165822"/>
                  </a:lnTo>
                  <a:lnTo>
                    <a:pt x="84117" y="167002"/>
                  </a:lnTo>
                  <a:lnTo>
                    <a:pt x="97360" y="163306"/>
                  </a:lnTo>
                  <a:lnTo>
                    <a:pt x="131119" y="149574"/>
                  </a:lnTo>
                  <a:lnTo>
                    <a:pt x="157301" y="136999"/>
                  </a:lnTo>
                  <a:lnTo>
                    <a:pt x="167640" y="1293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586"/>
            <p:cNvSpPr/>
            <p:nvPr/>
          </p:nvSpPr>
          <p:spPr>
            <a:xfrm>
              <a:off x="3072496" y="3843771"/>
              <a:ext cx="196485" cy="162700"/>
            </a:xfrm>
            <a:custGeom>
              <a:avLst/>
              <a:gdLst/>
              <a:ahLst/>
              <a:cxnLst/>
              <a:rect l="0" t="0" r="0" b="0"/>
              <a:pathLst>
                <a:path w="196485" h="162700">
                  <a:moveTo>
                    <a:pt x="120284" y="11948"/>
                  </a:moveTo>
                  <a:lnTo>
                    <a:pt x="120284" y="7903"/>
                  </a:lnTo>
                  <a:lnTo>
                    <a:pt x="119437" y="6712"/>
                  </a:lnTo>
                  <a:lnTo>
                    <a:pt x="118026" y="5918"/>
                  </a:lnTo>
                  <a:lnTo>
                    <a:pt x="107286" y="3691"/>
                  </a:lnTo>
                  <a:lnTo>
                    <a:pt x="102372" y="376"/>
                  </a:lnTo>
                  <a:lnTo>
                    <a:pt x="99876" y="0"/>
                  </a:lnTo>
                  <a:lnTo>
                    <a:pt x="97365" y="596"/>
                  </a:lnTo>
                  <a:lnTo>
                    <a:pt x="91471" y="2670"/>
                  </a:lnTo>
                  <a:lnTo>
                    <a:pt x="73889" y="6259"/>
                  </a:lnTo>
                  <a:lnTo>
                    <a:pt x="64104" y="11113"/>
                  </a:lnTo>
                  <a:lnTo>
                    <a:pt x="49075" y="24213"/>
                  </a:lnTo>
                  <a:lnTo>
                    <a:pt x="23752" y="58280"/>
                  </a:lnTo>
                  <a:lnTo>
                    <a:pt x="6651" y="95849"/>
                  </a:lnTo>
                  <a:lnTo>
                    <a:pt x="0" y="122219"/>
                  </a:lnTo>
                  <a:lnTo>
                    <a:pt x="1349" y="133207"/>
                  </a:lnTo>
                  <a:lnTo>
                    <a:pt x="4770" y="142888"/>
                  </a:lnTo>
                  <a:lnTo>
                    <a:pt x="9113" y="150013"/>
                  </a:lnTo>
                  <a:lnTo>
                    <a:pt x="20363" y="158783"/>
                  </a:lnTo>
                  <a:lnTo>
                    <a:pt x="38466" y="162699"/>
                  </a:lnTo>
                  <a:lnTo>
                    <a:pt x="55872" y="159815"/>
                  </a:lnTo>
                  <a:lnTo>
                    <a:pt x="82160" y="150408"/>
                  </a:lnTo>
                  <a:lnTo>
                    <a:pt x="93744" y="142348"/>
                  </a:lnTo>
                  <a:lnTo>
                    <a:pt x="102279" y="130864"/>
                  </a:lnTo>
                  <a:lnTo>
                    <a:pt x="120041" y="93916"/>
                  </a:lnTo>
                  <a:lnTo>
                    <a:pt x="125574" y="72360"/>
                  </a:lnTo>
                  <a:lnTo>
                    <a:pt x="126021" y="57424"/>
                  </a:lnTo>
                  <a:lnTo>
                    <a:pt x="119410" y="29398"/>
                  </a:lnTo>
                  <a:lnTo>
                    <a:pt x="112705" y="9010"/>
                  </a:lnTo>
                  <a:lnTo>
                    <a:pt x="110998" y="7449"/>
                  </a:lnTo>
                  <a:lnTo>
                    <a:pt x="106843" y="5716"/>
                  </a:lnTo>
                  <a:lnTo>
                    <a:pt x="98831" y="4511"/>
                  </a:lnTo>
                  <a:lnTo>
                    <a:pt x="98362" y="5297"/>
                  </a:lnTo>
                  <a:lnTo>
                    <a:pt x="97460" y="32852"/>
                  </a:lnTo>
                  <a:lnTo>
                    <a:pt x="103514" y="52704"/>
                  </a:lnTo>
                  <a:lnTo>
                    <a:pt x="123069" y="87469"/>
                  </a:lnTo>
                  <a:lnTo>
                    <a:pt x="133150" y="99142"/>
                  </a:lnTo>
                  <a:lnTo>
                    <a:pt x="152155" y="113324"/>
                  </a:lnTo>
                  <a:lnTo>
                    <a:pt x="155924" y="114245"/>
                  </a:lnTo>
                  <a:lnTo>
                    <a:pt x="164628" y="113012"/>
                  </a:lnTo>
                  <a:lnTo>
                    <a:pt x="183167" y="105321"/>
                  </a:lnTo>
                  <a:lnTo>
                    <a:pt x="190000" y="100578"/>
                  </a:lnTo>
                  <a:lnTo>
                    <a:pt x="193603" y="95649"/>
                  </a:lnTo>
                  <a:lnTo>
                    <a:pt x="196484" y="881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587"/>
            <p:cNvSpPr/>
            <p:nvPr/>
          </p:nvSpPr>
          <p:spPr>
            <a:xfrm>
              <a:off x="2903219" y="3855719"/>
              <a:ext cx="91441" cy="235734"/>
            </a:xfrm>
            <a:custGeom>
              <a:avLst/>
              <a:gdLst/>
              <a:ahLst/>
              <a:cxnLst/>
              <a:rect l="0" t="0" r="0" b="0"/>
              <a:pathLst>
                <a:path w="91441" h="235734">
                  <a:moveTo>
                    <a:pt x="0" y="106681"/>
                  </a:moveTo>
                  <a:lnTo>
                    <a:pt x="4045" y="106681"/>
                  </a:lnTo>
                  <a:lnTo>
                    <a:pt x="8289" y="108938"/>
                  </a:lnTo>
                  <a:lnTo>
                    <a:pt x="10607" y="110726"/>
                  </a:lnTo>
                  <a:lnTo>
                    <a:pt x="13181" y="117227"/>
                  </a:lnTo>
                  <a:lnTo>
                    <a:pt x="23349" y="151068"/>
                  </a:lnTo>
                  <a:lnTo>
                    <a:pt x="27311" y="162815"/>
                  </a:lnTo>
                  <a:lnTo>
                    <a:pt x="36286" y="199902"/>
                  </a:lnTo>
                  <a:lnTo>
                    <a:pt x="44311" y="221915"/>
                  </a:lnTo>
                  <a:lnTo>
                    <a:pt x="45684" y="235733"/>
                  </a:lnTo>
                  <a:lnTo>
                    <a:pt x="41664" y="232031"/>
                  </a:lnTo>
                  <a:lnTo>
                    <a:pt x="39684" y="227867"/>
                  </a:lnTo>
                  <a:lnTo>
                    <a:pt x="38193" y="192081"/>
                  </a:lnTo>
                  <a:lnTo>
                    <a:pt x="32882" y="154249"/>
                  </a:lnTo>
                  <a:lnTo>
                    <a:pt x="31192" y="124255"/>
                  </a:lnTo>
                  <a:lnTo>
                    <a:pt x="29845" y="94766"/>
                  </a:lnTo>
                  <a:lnTo>
                    <a:pt x="26153" y="69566"/>
                  </a:lnTo>
                  <a:lnTo>
                    <a:pt x="29743" y="34655"/>
                  </a:lnTo>
                  <a:lnTo>
                    <a:pt x="32411" y="25845"/>
                  </a:lnTo>
                  <a:lnTo>
                    <a:pt x="34307" y="22310"/>
                  </a:lnTo>
                  <a:lnTo>
                    <a:pt x="40930" y="16125"/>
                  </a:lnTo>
                  <a:lnTo>
                    <a:pt x="58979" y="5255"/>
                  </a:lnTo>
                  <a:lnTo>
                    <a:pt x="78004" y="1038"/>
                  </a:lnTo>
                  <a:lnTo>
                    <a:pt x="914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588"/>
            <p:cNvSpPr/>
            <p:nvPr/>
          </p:nvSpPr>
          <p:spPr>
            <a:xfrm>
              <a:off x="2686956" y="4016182"/>
              <a:ext cx="245444" cy="402177"/>
            </a:xfrm>
            <a:custGeom>
              <a:avLst/>
              <a:gdLst/>
              <a:ahLst/>
              <a:cxnLst/>
              <a:rect l="0" t="0" r="0" b="0"/>
              <a:pathLst>
                <a:path w="245444" h="402177">
                  <a:moveTo>
                    <a:pt x="109584" y="30037"/>
                  </a:moveTo>
                  <a:lnTo>
                    <a:pt x="113629" y="30037"/>
                  </a:lnTo>
                  <a:lnTo>
                    <a:pt x="114820" y="29191"/>
                  </a:lnTo>
                  <a:lnTo>
                    <a:pt x="115615" y="27780"/>
                  </a:lnTo>
                  <a:lnTo>
                    <a:pt x="116889" y="19432"/>
                  </a:lnTo>
                  <a:lnTo>
                    <a:pt x="117111" y="12125"/>
                  </a:lnTo>
                  <a:lnTo>
                    <a:pt x="114904" y="7119"/>
                  </a:lnTo>
                  <a:lnTo>
                    <a:pt x="113131" y="4598"/>
                  </a:lnTo>
                  <a:lnTo>
                    <a:pt x="108902" y="1798"/>
                  </a:lnTo>
                  <a:lnTo>
                    <a:pt x="99289" y="0"/>
                  </a:lnTo>
                  <a:lnTo>
                    <a:pt x="69521" y="10202"/>
                  </a:lnTo>
                  <a:lnTo>
                    <a:pt x="52087" y="21526"/>
                  </a:lnTo>
                  <a:lnTo>
                    <a:pt x="31026" y="47454"/>
                  </a:lnTo>
                  <a:lnTo>
                    <a:pt x="12817" y="79794"/>
                  </a:lnTo>
                  <a:lnTo>
                    <a:pt x="817" y="102989"/>
                  </a:lnTo>
                  <a:lnTo>
                    <a:pt x="0" y="113543"/>
                  </a:lnTo>
                  <a:lnTo>
                    <a:pt x="2460" y="123031"/>
                  </a:lnTo>
                  <a:lnTo>
                    <a:pt x="6375" y="130070"/>
                  </a:lnTo>
                  <a:lnTo>
                    <a:pt x="9451" y="132286"/>
                  </a:lnTo>
                  <a:lnTo>
                    <a:pt x="17385" y="134748"/>
                  </a:lnTo>
                  <a:lnTo>
                    <a:pt x="35416" y="136134"/>
                  </a:lnTo>
                  <a:lnTo>
                    <a:pt x="52801" y="132500"/>
                  </a:lnTo>
                  <a:lnTo>
                    <a:pt x="90665" y="112229"/>
                  </a:lnTo>
                  <a:lnTo>
                    <a:pt x="116289" y="95254"/>
                  </a:lnTo>
                  <a:lnTo>
                    <a:pt x="131259" y="75595"/>
                  </a:lnTo>
                  <a:lnTo>
                    <a:pt x="136151" y="65525"/>
                  </a:lnTo>
                  <a:lnTo>
                    <a:pt x="139834" y="32291"/>
                  </a:lnTo>
                  <a:lnTo>
                    <a:pt x="140018" y="24368"/>
                  </a:lnTo>
                  <a:lnTo>
                    <a:pt x="139187" y="23718"/>
                  </a:lnTo>
                  <a:lnTo>
                    <a:pt x="133499" y="22589"/>
                  </a:lnTo>
                  <a:lnTo>
                    <a:pt x="133147" y="23378"/>
                  </a:lnTo>
                  <a:lnTo>
                    <a:pt x="132471" y="50940"/>
                  </a:lnTo>
                  <a:lnTo>
                    <a:pt x="136497" y="65770"/>
                  </a:lnTo>
                  <a:lnTo>
                    <a:pt x="153914" y="99309"/>
                  </a:lnTo>
                  <a:lnTo>
                    <a:pt x="169234" y="133279"/>
                  </a:lnTo>
                  <a:lnTo>
                    <a:pt x="188566" y="167365"/>
                  </a:lnTo>
                  <a:lnTo>
                    <a:pt x="208692" y="203575"/>
                  </a:lnTo>
                  <a:lnTo>
                    <a:pt x="228973" y="239482"/>
                  </a:lnTo>
                  <a:lnTo>
                    <a:pt x="240161" y="269143"/>
                  </a:lnTo>
                  <a:lnTo>
                    <a:pt x="245443" y="304269"/>
                  </a:lnTo>
                  <a:lnTo>
                    <a:pt x="244229" y="340684"/>
                  </a:lnTo>
                  <a:lnTo>
                    <a:pt x="239699" y="356063"/>
                  </a:lnTo>
                  <a:lnTo>
                    <a:pt x="218210" y="385088"/>
                  </a:lnTo>
                  <a:lnTo>
                    <a:pt x="199343" y="396670"/>
                  </a:lnTo>
                  <a:lnTo>
                    <a:pt x="177666" y="401418"/>
                  </a:lnTo>
                  <a:lnTo>
                    <a:pt x="142348" y="402176"/>
                  </a:lnTo>
                  <a:lnTo>
                    <a:pt x="110035" y="395051"/>
                  </a:lnTo>
                  <a:lnTo>
                    <a:pt x="94544" y="388692"/>
                  </a:lnTo>
                  <a:lnTo>
                    <a:pt x="73236" y="371679"/>
                  </a:lnTo>
                  <a:lnTo>
                    <a:pt x="48624" y="3348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589"/>
            <p:cNvSpPr/>
            <p:nvPr/>
          </p:nvSpPr>
          <p:spPr>
            <a:xfrm>
              <a:off x="2286000" y="4092425"/>
              <a:ext cx="220981" cy="250031"/>
            </a:xfrm>
            <a:custGeom>
              <a:avLst/>
              <a:gdLst/>
              <a:ahLst/>
              <a:cxnLst/>
              <a:rect l="0" t="0" r="0" b="0"/>
              <a:pathLst>
                <a:path w="220981" h="250031">
                  <a:moveTo>
                    <a:pt x="0" y="151915"/>
                  </a:moveTo>
                  <a:lnTo>
                    <a:pt x="0" y="159220"/>
                  </a:lnTo>
                  <a:lnTo>
                    <a:pt x="21211" y="159507"/>
                  </a:lnTo>
                  <a:lnTo>
                    <a:pt x="54126" y="145210"/>
                  </a:lnTo>
                  <a:lnTo>
                    <a:pt x="83975" y="130270"/>
                  </a:lnTo>
                  <a:lnTo>
                    <a:pt x="115909" y="97731"/>
                  </a:lnTo>
                  <a:lnTo>
                    <a:pt x="151872" y="61069"/>
                  </a:lnTo>
                  <a:lnTo>
                    <a:pt x="168570" y="40272"/>
                  </a:lnTo>
                  <a:lnTo>
                    <a:pt x="177323" y="24950"/>
                  </a:lnTo>
                  <a:lnTo>
                    <a:pt x="178329" y="20704"/>
                  </a:lnTo>
                  <a:lnTo>
                    <a:pt x="178152" y="17028"/>
                  </a:lnTo>
                  <a:lnTo>
                    <a:pt x="175698" y="10685"/>
                  </a:lnTo>
                  <a:lnTo>
                    <a:pt x="171786" y="5044"/>
                  </a:lnTo>
                  <a:lnTo>
                    <a:pt x="167225" y="1972"/>
                  </a:lnTo>
                  <a:lnTo>
                    <a:pt x="159896" y="243"/>
                  </a:lnTo>
                  <a:lnTo>
                    <a:pt x="157397" y="0"/>
                  </a:lnTo>
                  <a:lnTo>
                    <a:pt x="145790" y="3704"/>
                  </a:lnTo>
                  <a:lnTo>
                    <a:pt x="112660" y="32091"/>
                  </a:lnTo>
                  <a:lnTo>
                    <a:pt x="89579" y="66972"/>
                  </a:lnTo>
                  <a:lnTo>
                    <a:pt x="74708" y="97301"/>
                  </a:lnTo>
                  <a:lnTo>
                    <a:pt x="64563" y="131876"/>
                  </a:lnTo>
                  <a:lnTo>
                    <a:pt x="57041" y="163945"/>
                  </a:lnTo>
                  <a:lnTo>
                    <a:pt x="55283" y="194049"/>
                  </a:lnTo>
                  <a:lnTo>
                    <a:pt x="57872" y="211281"/>
                  </a:lnTo>
                  <a:lnTo>
                    <a:pt x="64103" y="225149"/>
                  </a:lnTo>
                  <a:lnTo>
                    <a:pt x="68135" y="231217"/>
                  </a:lnTo>
                  <a:lnTo>
                    <a:pt x="79388" y="240218"/>
                  </a:lnTo>
                  <a:lnTo>
                    <a:pt x="92857" y="246194"/>
                  </a:lnTo>
                  <a:lnTo>
                    <a:pt x="124457" y="250030"/>
                  </a:lnTo>
                  <a:lnTo>
                    <a:pt x="153151" y="248437"/>
                  </a:lnTo>
                  <a:lnTo>
                    <a:pt x="185360" y="242603"/>
                  </a:lnTo>
                  <a:lnTo>
                    <a:pt x="220980" y="2357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590"/>
            <p:cNvSpPr/>
            <p:nvPr/>
          </p:nvSpPr>
          <p:spPr>
            <a:xfrm>
              <a:off x="2080493" y="4267227"/>
              <a:ext cx="242876" cy="408992"/>
            </a:xfrm>
            <a:custGeom>
              <a:avLst/>
              <a:gdLst/>
              <a:ahLst/>
              <a:cxnLst/>
              <a:rect l="0" t="0" r="0" b="0"/>
              <a:pathLst>
                <a:path w="242876" h="408992">
                  <a:moveTo>
                    <a:pt x="68347" y="7592"/>
                  </a:moveTo>
                  <a:lnTo>
                    <a:pt x="68347" y="3547"/>
                  </a:lnTo>
                  <a:lnTo>
                    <a:pt x="69193" y="2356"/>
                  </a:lnTo>
                  <a:lnTo>
                    <a:pt x="70604" y="1562"/>
                  </a:lnTo>
                  <a:lnTo>
                    <a:pt x="75653" y="66"/>
                  </a:lnTo>
                  <a:lnTo>
                    <a:pt x="71828" y="0"/>
                  </a:lnTo>
                  <a:lnTo>
                    <a:pt x="70668" y="838"/>
                  </a:lnTo>
                  <a:lnTo>
                    <a:pt x="69378" y="4026"/>
                  </a:lnTo>
                  <a:lnTo>
                    <a:pt x="68188" y="5215"/>
                  </a:lnTo>
                  <a:lnTo>
                    <a:pt x="61620" y="8581"/>
                  </a:lnTo>
                  <a:lnTo>
                    <a:pt x="50173" y="19551"/>
                  </a:lnTo>
                  <a:lnTo>
                    <a:pt x="27738" y="50084"/>
                  </a:lnTo>
                  <a:lnTo>
                    <a:pt x="13257" y="82904"/>
                  </a:lnTo>
                  <a:lnTo>
                    <a:pt x="5762" y="99484"/>
                  </a:lnTo>
                  <a:lnTo>
                    <a:pt x="951" y="133208"/>
                  </a:lnTo>
                  <a:lnTo>
                    <a:pt x="0" y="160722"/>
                  </a:lnTo>
                  <a:lnTo>
                    <a:pt x="4386" y="173300"/>
                  </a:lnTo>
                  <a:lnTo>
                    <a:pt x="11980" y="183686"/>
                  </a:lnTo>
                  <a:lnTo>
                    <a:pt x="20999" y="191125"/>
                  </a:lnTo>
                  <a:lnTo>
                    <a:pt x="32910" y="194996"/>
                  </a:lnTo>
                  <a:lnTo>
                    <a:pt x="45824" y="195869"/>
                  </a:lnTo>
                  <a:lnTo>
                    <a:pt x="57207" y="193436"/>
                  </a:lnTo>
                  <a:lnTo>
                    <a:pt x="83550" y="178891"/>
                  </a:lnTo>
                  <a:lnTo>
                    <a:pt x="99756" y="164652"/>
                  </a:lnTo>
                  <a:lnTo>
                    <a:pt x="116060" y="139617"/>
                  </a:lnTo>
                  <a:lnTo>
                    <a:pt x="125812" y="113258"/>
                  </a:lnTo>
                  <a:lnTo>
                    <a:pt x="128846" y="80084"/>
                  </a:lnTo>
                  <a:lnTo>
                    <a:pt x="128369" y="58663"/>
                  </a:lnTo>
                  <a:lnTo>
                    <a:pt x="123196" y="44079"/>
                  </a:lnTo>
                  <a:lnTo>
                    <a:pt x="115436" y="32414"/>
                  </a:lnTo>
                  <a:lnTo>
                    <a:pt x="112417" y="31324"/>
                  </a:lnTo>
                  <a:lnTo>
                    <a:pt x="110427" y="31034"/>
                  </a:lnTo>
                  <a:lnTo>
                    <a:pt x="109100" y="31686"/>
                  </a:lnTo>
                  <a:lnTo>
                    <a:pt x="108216" y="32969"/>
                  </a:lnTo>
                  <a:lnTo>
                    <a:pt x="106971" y="38818"/>
                  </a:lnTo>
                  <a:lnTo>
                    <a:pt x="106550" y="48380"/>
                  </a:lnTo>
                  <a:lnTo>
                    <a:pt x="110522" y="59942"/>
                  </a:lnTo>
                  <a:lnTo>
                    <a:pt x="130178" y="92286"/>
                  </a:lnTo>
                  <a:lnTo>
                    <a:pt x="154821" y="129627"/>
                  </a:lnTo>
                  <a:lnTo>
                    <a:pt x="184167" y="167628"/>
                  </a:lnTo>
                  <a:lnTo>
                    <a:pt x="207343" y="204179"/>
                  </a:lnTo>
                  <a:lnTo>
                    <a:pt x="222231" y="233950"/>
                  </a:lnTo>
                  <a:lnTo>
                    <a:pt x="232381" y="264221"/>
                  </a:lnTo>
                  <a:lnTo>
                    <a:pt x="239904" y="293792"/>
                  </a:lnTo>
                  <a:lnTo>
                    <a:pt x="242875" y="326968"/>
                  </a:lnTo>
                  <a:lnTo>
                    <a:pt x="242435" y="341731"/>
                  </a:lnTo>
                  <a:lnTo>
                    <a:pt x="239417" y="353936"/>
                  </a:lnTo>
                  <a:lnTo>
                    <a:pt x="228912" y="370328"/>
                  </a:lnTo>
                  <a:lnTo>
                    <a:pt x="211030" y="385909"/>
                  </a:lnTo>
                  <a:lnTo>
                    <a:pt x="174751" y="403145"/>
                  </a:lnTo>
                  <a:lnTo>
                    <a:pt x="149827" y="408991"/>
                  </a:lnTo>
                  <a:lnTo>
                    <a:pt x="123251" y="408465"/>
                  </a:lnTo>
                  <a:lnTo>
                    <a:pt x="91516" y="400702"/>
                  </a:lnTo>
                  <a:lnTo>
                    <a:pt x="61634" y="384932"/>
                  </a:lnTo>
                  <a:lnTo>
                    <a:pt x="22627" y="3504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8" name="SMARTInkShape-Group133"/>
          <p:cNvGrpSpPr/>
          <p:nvPr/>
        </p:nvGrpSpPr>
        <p:grpSpPr>
          <a:xfrm>
            <a:off x="939378" y="4580212"/>
            <a:ext cx="3529012" cy="722469"/>
            <a:chOff x="939378" y="4580212"/>
            <a:chExt cx="3529012" cy="722469"/>
          </a:xfrm>
        </p:grpSpPr>
        <p:sp>
          <p:nvSpPr>
            <p:cNvPr id="44" name="SMARTInkShape-1591"/>
            <p:cNvSpPr/>
            <p:nvPr/>
          </p:nvSpPr>
          <p:spPr>
            <a:xfrm>
              <a:off x="3703319" y="4800600"/>
              <a:ext cx="38101" cy="148551"/>
            </a:xfrm>
            <a:custGeom>
              <a:avLst/>
              <a:gdLst/>
              <a:ahLst/>
              <a:cxnLst/>
              <a:rect l="0" t="0" r="0" b="0"/>
              <a:pathLst>
                <a:path w="38101" h="148551">
                  <a:moveTo>
                    <a:pt x="38100" y="0"/>
                  </a:moveTo>
                  <a:lnTo>
                    <a:pt x="38100" y="10605"/>
                  </a:lnTo>
                  <a:lnTo>
                    <a:pt x="28693" y="48193"/>
                  </a:lnTo>
                  <a:lnTo>
                    <a:pt x="22782" y="84146"/>
                  </a:lnTo>
                  <a:lnTo>
                    <a:pt x="12356" y="117917"/>
                  </a:lnTo>
                  <a:lnTo>
                    <a:pt x="7709" y="137717"/>
                  </a:lnTo>
                  <a:lnTo>
                    <a:pt x="5986" y="140072"/>
                  </a:lnTo>
                  <a:lnTo>
                    <a:pt x="3991" y="141641"/>
                  </a:lnTo>
                  <a:lnTo>
                    <a:pt x="1774" y="145643"/>
                  </a:lnTo>
                  <a:lnTo>
                    <a:pt x="1183" y="147894"/>
                  </a:lnTo>
                  <a:lnTo>
                    <a:pt x="789" y="148550"/>
                  </a:lnTo>
                  <a:lnTo>
                    <a:pt x="526" y="148140"/>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592"/>
            <p:cNvSpPr/>
            <p:nvPr/>
          </p:nvSpPr>
          <p:spPr>
            <a:xfrm>
              <a:off x="4312919" y="4671411"/>
              <a:ext cx="155471" cy="219477"/>
            </a:xfrm>
            <a:custGeom>
              <a:avLst/>
              <a:gdLst/>
              <a:ahLst/>
              <a:cxnLst/>
              <a:rect l="0" t="0" r="0" b="0"/>
              <a:pathLst>
                <a:path w="155471" h="219477">
                  <a:moveTo>
                    <a:pt x="144781" y="30129"/>
                  </a:moveTo>
                  <a:lnTo>
                    <a:pt x="127085" y="14690"/>
                  </a:lnTo>
                  <a:lnTo>
                    <a:pt x="122823" y="12217"/>
                  </a:lnTo>
                  <a:lnTo>
                    <a:pt x="87276" y="3658"/>
                  </a:lnTo>
                  <a:lnTo>
                    <a:pt x="53445" y="0"/>
                  </a:lnTo>
                  <a:lnTo>
                    <a:pt x="39919" y="3798"/>
                  </a:lnTo>
                  <a:lnTo>
                    <a:pt x="29232" y="10285"/>
                  </a:lnTo>
                  <a:lnTo>
                    <a:pt x="25692" y="15101"/>
                  </a:lnTo>
                  <a:lnTo>
                    <a:pt x="23700" y="22571"/>
                  </a:lnTo>
                  <a:lnTo>
                    <a:pt x="23420" y="25091"/>
                  </a:lnTo>
                  <a:lnTo>
                    <a:pt x="25367" y="30147"/>
                  </a:lnTo>
                  <a:lnTo>
                    <a:pt x="44832" y="58515"/>
                  </a:lnTo>
                  <a:lnTo>
                    <a:pt x="80367" y="88588"/>
                  </a:lnTo>
                  <a:lnTo>
                    <a:pt x="112591" y="122243"/>
                  </a:lnTo>
                  <a:lnTo>
                    <a:pt x="138629" y="158911"/>
                  </a:lnTo>
                  <a:lnTo>
                    <a:pt x="154465" y="187174"/>
                  </a:lnTo>
                  <a:lnTo>
                    <a:pt x="155470" y="191552"/>
                  </a:lnTo>
                  <a:lnTo>
                    <a:pt x="155293" y="195318"/>
                  </a:lnTo>
                  <a:lnTo>
                    <a:pt x="152840" y="201759"/>
                  </a:lnTo>
                  <a:lnTo>
                    <a:pt x="141964" y="215405"/>
                  </a:lnTo>
                  <a:lnTo>
                    <a:pt x="132522" y="218307"/>
                  </a:lnTo>
                  <a:lnTo>
                    <a:pt x="98450" y="219476"/>
                  </a:lnTo>
                  <a:lnTo>
                    <a:pt x="66202" y="212280"/>
                  </a:lnTo>
                  <a:lnTo>
                    <a:pt x="35138" y="205172"/>
                  </a:lnTo>
                  <a:lnTo>
                    <a:pt x="0" y="1977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593"/>
            <p:cNvSpPr/>
            <p:nvPr/>
          </p:nvSpPr>
          <p:spPr>
            <a:xfrm>
              <a:off x="3986896" y="4580212"/>
              <a:ext cx="219345" cy="333051"/>
            </a:xfrm>
            <a:custGeom>
              <a:avLst/>
              <a:gdLst/>
              <a:ahLst/>
              <a:cxnLst/>
              <a:rect l="0" t="0" r="0" b="0"/>
              <a:pathLst>
                <a:path w="219345" h="333051">
                  <a:moveTo>
                    <a:pt x="135523" y="212768"/>
                  </a:moveTo>
                  <a:lnTo>
                    <a:pt x="131478" y="212768"/>
                  </a:lnTo>
                  <a:lnTo>
                    <a:pt x="130287" y="211921"/>
                  </a:lnTo>
                  <a:lnTo>
                    <a:pt x="129493" y="210510"/>
                  </a:lnTo>
                  <a:lnTo>
                    <a:pt x="128217" y="206207"/>
                  </a:lnTo>
                  <a:lnTo>
                    <a:pt x="123951" y="201416"/>
                  </a:lnTo>
                  <a:lnTo>
                    <a:pt x="119656" y="199255"/>
                  </a:lnTo>
                  <a:lnTo>
                    <a:pt x="102730" y="197679"/>
                  </a:lnTo>
                  <a:lnTo>
                    <a:pt x="93856" y="198442"/>
                  </a:lnTo>
                  <a:lnTo>
                    <a:pt x="69348" y="208143"/>
                  </a:lnTo>
                  <a:lnTo>
                    <a:pt x="33915" y="238491"/>
                  </a:lnTo>
                  <a:lnTo>
                    <a:pt x="12568" y="263610"/>
                  </a:lnTo>
                  <a:lnTo>
                    <a:pt x="2047" y="283896"/>
                  </a:lnTo>
                  <a:lnTo>
                    <a:pt x="0" y="294051"/>
                  </a:lnTo>
                  <a:lnTo>
                    <a:pt x="1349" y="304209"/>
                  </a:lnTo>
                  <a:lnTo>
                    <a:pt x="4770" y="313521"/>
                  </a:lnTo>
                  <a:lnTo>
                    <a:pt x="9113" y="320483"/>
                  </a:lnTo>
                  <a:lnTo>
                    <a:pt x="20363" y="329161"/>
                  </a:lnTo>
                  <a:lnTo>
                    <a:pt x="34421" y="333050"/>
                  </a:lnTo>
                  <a:lnTo>
                    <a:pt x="53356" y="330157"/>
                  </a:lnTo>
                  <a:lnTo>
                    <a:pt x="77273" y="320748"/>
                  </a:lnTo>
                  <a:lnTo>
                    <a:pt x="97379" y="307321"/>
                  </a:lnTo>
                  <a:lnTo>
                    <a:pt x="130217" y="270949"/>
                  </a:lnTo>
                  <a:lnTo>
                    <a:pt x="144770" y="249197"/>
                  </a:lnTo>
                  <a:lnTo>
                    <a:pt x="159959" y="211936"/>
                  </a:lnTo>
                  <a:lnTo>
                    <a:pt x="171833" y="179784"/>
                  </a:lnTo>
                  <a:lnTo>
                    <a:pt x="180713" y="145703"/>
                  </a:lnTo>
                  <a:lnTo>
                    <a:pt x="191299" y="107892"/>
                  </a:lnTo>
                  <a:lnTo>
                    <a:pt x="201542" y="70727"/>
                  </a:lnTo>
                  <a:lnTo>
                    <a:pt x="210216" y="34293"/>
                  </a:lnTo>
                  <a:lnTo>
                    <a:pt x="219239" y="0"/>
                  </a:lnTo>
                  <a:lnTo>
                    <a:pt x="219334" y="10065"/>
                  </a:lnTo>
                  <a:lnTo>
                    <a:pt x="211583" y="42067"/>
                  </a:lnTo>
                  <a:lnTo>
                    <a:pt x="201316" y="77010"/>
                  </a:lnTo>
                  <a:lnTo>
                    <a:pt x="190295" y="106503"/>
                  </a:lnTo>
                  <a:lnTo>
                    <a:pt x="181668" y="136691"/>
                  </a:lnTo>
                  <a:lnTo>
                    <a:pt x="171168" y="173187"/>
                  </a:lnTo>
                  <a:lnTo>
                    <a:pt x="160940" y="210092"/>
                  </a:lnTo>
                  <a:lnTo>
                    <a:pt x="152271" y="246470"/>
                  </a:lnTo>
                  <a:lnTo>
                    <a:pt x="151908" y="272671"/>
                  </a:lnTo>
                  <a:lnTo>
                    <a:pt x="157364" y="290699"/>
                  </a:lnTo>
                  <a:lnTo>
                    <a:pt x="162446" y="296228"/>
                  </a:lnTo>
                  <a:lnTo>
                    <a:pt x="175461" y="306676"/>
                  </a:lnTo>
                  <a:lnTo>
                    <a:pt x="185447" y="309539"/>
                  </a:lnTo>
                  <a:lnTo>
                    <a:pt x="219344" y="311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594"/>
            <p:cNvSpPr/>
            <p:nvPr/>
          </p:nvSpPr>
          <p:spPr>
            <a:xfrm>
              <a:off x="3825363" y="4747396"/>
              <a:ext cx="98938" cy="182504"/>
            </a:xfrm>
            <a:custGeom>
              <a:avLst/>
              <a:gdLst/>
              <a:ahLst/>
              <a:cxnLst/>
              <a:rect l="0" t="0" r="0" b="0"/>
              <a:pathLst>
                <a:path w="98938" h="182504">
                  <a:moveTo>
                    <a:pt x="30356" y="45584"/>
                  </a:moveTo>
                  <a:lnTo>
                    <a:pt x="29510" y="72922"/>
                  </a:lnTo>
                  <a:lnTo>
                    <a:pt x="23796" y="107134"/>
                  </a:lnTo>
                  <a:lnTo>
                    <a:pt x="16845" y="142464"/>
                  </a:lnTo>
                  <a:lnTo>
                    <a:pt x="15038" y="152988"/>
                  </a:lnTo>
                  <a:lnTo>
                    <a:pt x="0" y="182503"/>
                  </a:lnTo>
                  <a:lnTo>
                    <a:pt x="725" y="155401"/>
                  </a:lnTo>
                  <a:lnTo>
                    <a:pt x="10483" y="121193"/>
                  </a:lnTo>
                  <a:lnTo>
                    <a:pt x="22795" y="83606"/>
                  </a:lnTo>
                  <a:lnTo>
                    <a:pt x="35444" y="46420"/>
                  </a:lnTo>
                  <a:lnTo>
                    <a:pt x="45598" y="25649"/>
                  </a:lnTo>
                  <a:lnTo>
                    <a:pt x="63377" y="5115"/>
                  </a:lnTo>
                  <a:lnTo>
                    <a:pt x="68456" y="2197"/>
                  </a:lnTo>
                  <a:lnTo>
                    <a:pt x="78616" y="325"/>
                  </a:lnTo>
                  <a:lnTo>
                    <a:pt x="86237" y="0"/>
                  </a:lnTo>
                  <a:lnTo>
                    <a:pt x="91317" y="2182"/>
                  </a:lnTo>
                  <a:lnTo>
                    <a:pt x="98937" y="74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595"/>
            <p:cNvSpPr/>
            <p:nvPr/>
          </p:nvSpPr>
          <p:spPr>
            <a:xfrm>
              <a:off x="3383280" y="4679021"/>
              <a:ext cx="250966" cy="296652"/>
            </a:xfrm>
            <a:custGeom>
              <a:avLst/>
              <a:gdLst/>
              <a:ahLst/>
              <a:cxnLst/>
              <a:rect l="0" t="0" r="0" b="0"/>
              <a:pathLst>
                <a:path w="250966" h="296652">
                  <a:moveTo>
                    <a:pt x="0" y="14898"/>
                  </a:moveTo>
                  <a:lnTo>
                    <a:pt x="0" y="10853"/>
                  </a:lnTo>
                  <a:lnTo>
                    <a:pt x="846" y="9662"/>
                  </a:lnTo>
                  <a:lnTo>
                    <a:pt x="2257" y="8868"/>
                  </a:lnTo>
                  <a:lnTo>
                    <a:pt x="4045" y="8338"/>
                  </a:lnTo>
                  <a:lnTo>
                    <a:pt x="15438" y="1387"/>
                  </a:lnTo>
                  <a:lnTo>
                    <a:pt x="25439" y="0"/>
                  </a:lnTo>
                  <a:lnTo>
                    <a:pt x="30497" y="2068"/>
                  </a:lnTo>
                  <a:lnTo>
                    <a:pt x="33031" y="3805"/>
                  </a:lnTo>
                  <a:lnTo>
                    <a:pt x="35847" y="7992"/>
                  </a:lnTo>
                  <a:lnTo>
                    <a:pt x="37098" y="14369"/>
                  </a:lnTo>
                  <a:lnTo>
                    <a:pt x="42013" y="46312"/>
                  </a:lnTo>
                  <a:lnTo>
                    <a:pt x="40576" y="76606"/>
                  </a:lnTo>
                  <a:lnTo>
                    <a:pt x="38833" y="112392"/>
                  </a:lnTo>
                  <a:lnTo>
                    <a:pt x="38426" y="139509"/>
                  </a:lnTo>
                  <a:lnTo>
                    <a:pt x="37398" y="167647"/>
                  </a:lnTo>
                  <a:lnTo>
                    <a:pt x="34119" y="194265"/>
                  </a:lnTo>
                  <a:lnTo>
                    <a:pt x="27512" y="229005"/>
                  </a:lnTo>
                  <a:lnTo>
                    <a:pt x="22932" y="264154"/>
                  </a:lnTo>
                  <a:lnTo>
                    <a:pt x="15270" y="296651"/>
                  </a:lnTo>
                  <a:lnTo>
                    <a:pt x="15242" y="286216"/>
                  </a:lnTo>
                  <a:lnTo>
                    <a:pt x="21801" y="252702"/>
                  </a:lnTo>
                  <a:lnTo>
                    <a:pt x="34817" y="219258"/>
                  </a:lnTo>
                  <a:lnTo>
                    <a:pt x="48792" y="187398"/>
                  </a:lnTo>
                  <a:lnTo>
                    <a:pt x="68685" y="153018"/>
                  </a:lnTo>
                  <a:lnTo>
                    <a:pt x="88920" y="125813"/>
                  </a:lnTo>
                  <a:lnTo>
                    <a:pt x="108191" y="113426"/>
                  </a:lnTo>
                  <a:lnTo>
                    <a:pt x="129987" y="108438"/>
                  </a:lnTo>
                  <a:lnTo>
                    <a:pt x="142721" y="109530"/>
                  </a:lnTo>
                  <a:lnTo>
                    <a:pt x="161667" y="117162"/>
                  </a:lnTo>
                  <a:lnTo>
                    <a:pt x="193100" y="139780"/>
                  </a:lnTo>
                  <a:lnTo>
                    <a:pt x="219235" y="162019"/>
                  </a:lnTo>
                  <a:lnTo>
                    <a:pt x="236910" y="186576"/>
                  </a:lnTo>
                  <a:lnTo>
                    <a:pt x="247708" y="213816"/>
                  </a:lnTo>
                  <a:lnTo>
                    <a:pt x="250965" y="247179"/>
                  </a:lnTo>
                  <a:lnTo>
                    <a:pt x="246724" y="258116"/>
                  </a:lnTo>
                  <a:lnTo>
                    <a:pt x="239195" y="267775"/>
                  </a:lnTo>
                  <a:lnTo>
                    <a:pt x="230204" y="274891"/>
                  </a:lnTo>
                  <a:lnTo>
                    <a:pt x="220563" y="278617"/>
                  </a:lnTo>
                  <a:lnTo>
                    <a:pt x="189441" y="281206"/>
                  </a:lnTo>
                  <a:lnTo>
                    <a:pt x="157553" y="281521"/>
                  </a:lnTo>
                  <a:lnTo>
                    <a:pt x="133324" y="279318"/>
                  </a:lnTo>
                  <a:lnTo>
                    <a:pt x="99401" y="268598"/>
                  </a:lnTo>
                  <a:lnTo>
                    <a:pt x="82133" y="260343"/>
                  </a:lnTo>
                  <a:lnTo>
                    <a:pt x="45720" y="228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596"/>
            <p:cNvSpPr/>
            <p:nvPr/>
          </p:nvSpPr>
          <p:spPr>
            <a:xfrm>
              <a:off x="2766059" y="4825556"/>
              <a:ext cx="454902" cy="438602"/>
            </a:xfrm>
            <a:custGeom>
              <a:avLst/>
              <a:gdLst/>
              <a:ahLst/>
              <a:cxnLst/>
              <a:rect l="0" t="0" r="0" b="0"/>
              <a:pathLst>
                <a:path w="454902" h="438602">
                  <a:moveTo>
                    <a:pt x="15241" y="58863"/>
                  </a:moveTo>
                  <a:lnTo>
                    <a:pt x="11195" y="62909"/>
                  </a:lnTo>
                  <a:lnTo>
                    <a:pt x="9209" y="69410"/>
                  </a:lnTo>
                  <a:lnTo>
                    <a:pt x="5502" y="105509"/>
                  </a:lnTo>
                  <a:lnTo>
                    <a:pt x="725" y="141959"/>
                  </a:lnTo>
                  <a:lnTo>
                    <a:pt x="64" y="175417"/>
                  </a:lnTo>
                  <a:lnTo>
                    <a:pt x="1" y="203251"/>
                  </a:lnTo>
                  <a:lnTo>
                    <a:pt x="0" y="199482"/>
                  </a:lnTo>
                  <a:lnTo>
                    <a:pt x="7761" y="164147"/>
                  </a:lnTo>
                  <a:lnTo>
                    <a:pt x="18028" y="130272"/>
                  </a:lnTo>
                  <a:lnTo>
                    <a:pt x="31306" y="97802"/>
                  </a:lnTo>
                  <a:lnTo>
                    <a:pt x="50964" y="60534"/>
                  </a:lnTo>
                  <a:lnTo>
                    <a:pt x="76222" y="23241"/>
                  </a:lnTo>
                  <a:lnTo>
                    <a:pt x="92480" y="4978"/>
                  </a:lnTo>
                  <a:lnTo>
                    <a:pt x="100651" y="1048"/>
                  </a:lnTo>
                  <a:lnTo>
                    <a:pt x="105201" y="0"/>
                  </a:lnTo>
                  <a:lnTo>
                    <a:pt x="109081" y="148"/>
                  </a:lnTo>
                  <a:lnTo>
                    <a:pt x="115649" y="2570"/>
                  </a:lnTo>
                  <a:lnTo>
                    <a:pt x="124108" y="8693"/>
                  </a:lnTo>
                  <a:lnTo>
                    <a:pt x="139670" y="33965"/>
                  </a:lnTo>
                  <a:lnTo>
                    <a:pt x="149008" y="59965"/>
                  </a:lnTo>
                  <a:lnTo>
                    <a:pt x="155999" y="97109"/>
                  </a:lnTo>
                  <a:lnTo>
                    <a:pt x="161748" y="135083"/>
                  </a:lnTo>
                  <a:lnTo>
                    <a:pt x="172948" y="166236"/>
                  </a:lnTo>
                  <a:lnTo>
                    <a:pt x="177902" y="173753"/>
                  </a:lnTo>
                  <a:lnTo>
                    <a:pt x="199610" y="190772"/>
                  </a:lnTo>
                  <a:lnTo>
                    <a:pt x="203347" y="191676"/>
                  </a:lnTo>
                  <a:lnTo>
                    <a:pt x="230459" y="189001"/>
                  </a:lnTo>
                  <a:lnTo>
                    <a:pt x="242409" y="184153"/>
                  </a:lnTo>
                  <a:lnTo>
                    <a:pt x="275135" y="162444"/>
                  </a:lnTo>
                  <a:lnTo>
                    <a:pt x="312528" y="133484"/>
                  </a:lnTo>
                  <a:lnTo>
                    <a:pt x="342246" y="99014"/>
                  </a:lnTo>
                  <a:lnTo>
                    <a:pt x="362131" y="71834"/>
                  </a:lnTo>
                  <a:lnTo>
                    <a:pt x="367816" y="61523"/>
                  </a:lnTo>
                  <a:lnTo>
                    <a:pt x="368824" y="57250"/>
                  </a:lnTo>
                  <a:lnTo>
                    <a:pt x="368650" y="53554"/>
                  </a:lnTo>
                  <a:lnTo>
                    <a:pt x="366198" y="47191"/>
                  </a:lnTo>
                  <a:lnTo>
                    <a:pt x="355324" y="33599"/>
                  </a:lnTo>
                  <a:lnTo>
                    <a:pt x="348140" y="30701"/>
                  </a:lnTo>
                  <a:lnTo>
                    <a:pt x="343853" y="29929"/>
                  </a:lnTo>
                  <a:lnTo>
                    <a:pt x="325685" y="32887"/>
                  </a:lnTo>
                  <a:lnTo>
                    <a:pt x="288328" y="52896"/>
                  </a:lnTo>
                  <a:lnTo>
                    <a:pt x="270380" y="69231"/>
                  </a:lnTo>
                  <a:lnTo>
                    <a:pt x="246248" y="104946"/>
                  </a:lnTo>
                  <a:lnTo>
                    <a:pt x="240677" y="119984"/>
                  </a:lnTo>
                  <a:lnTo>
                    <a:pt x="238388" y="141884"/>
                  </a:lnTo>
                  <a:lnTo>
                    <a:pt x="242695" y="158628"/>
                  </a:lnTo>
                  <a:lnTo>
                    <a:pt x="247000" y="166139"/>
                  </a:lnTo>
                  <a:lnTo>
                    <a:pt x="258230" y="175127"/>
                  </a:lnTo>
                  <a:lnTo>
                    <a:pt x="276326" y="179108"/>
                  </a:lnTo>
                  <a:lnTo>
                    <a:pt x="299960" y="179606"/>
                  </a:lnTo>
                  <a:lnTo>
                    <a:pt x="335647" y="170134"/>
                  </a:lnTo>
                  <a:lnTo>
                    <a:pt x="354204" y="162859"/>
                  </a:lnTo>
                  <a:lnTo>
                    <a:pt x="362882" y="155601"/>
                  </a:lnTo>
                  <a:lnTo>
                    <a:pt x="386779" y="121208"/>
                  </a:lnTo>
                  <a:lnTo>
                    <a:pt x="392035" y="110279"/>
                  </a:lnTo>
                  <a:lnTo>
                    <a:pt x="395687" y="88390"/>
                  </a:lnTo>
                  <a:lnTo>
                    <a:pt x="393737" y="82428"/>
                  </a:lnTo>
                  <a:lnTo>
                    <a:pt x="390894" y="76957"/>
                  </a:lnTo>
                  <a:lnTo>
                    <a:pt x="389631" y="71703"/>
                  </a:lnTo>
                  <a:lnTo>
                    <a:pt x="388448" y="69963"/>
                  </a:lnTo>
                  <a:lnTo>
                    <a:pt x="386812" y="68803"/>
                  </a:lnTo>
                  <a:lnTo>
                    <a:pt x="382148" y="66942"/>
                  </a:lnTo>
                  <a:lnTo>
                    <a:pt x="381766" y="67636"/>
                  </a:lnTo>
                  <a:lnTo>
                    <a:pt x="381341" y="70664"/>
                  </a:lnTo>
                  <a:lnTo>
                    <a:pt x="383409" y="74833"/>
                  </a:lnTo>
                  <a:lnTo>
                    <a:pt x="385146" y="77130"/>
                  </a:lnTo>
                  <a:lnTo>
                    <a:pt x="394501" y="115210"/>
                  </a:lnTo>
                  <a:lnTo>
                    <a:pt x="404019" y="145535"/>
                  </a:lnTo>
                  <a:lnTo>
                    <a:pt x="411527" y="174009"/>
                  </a:lnTo>
                  <a:lnTo>
                    <a:pt x="421372" y="203894"/>
                  </a:lnTo>
                  <a:lnTo>
                    <a:pt x="432756" y="234198"/>
                  </a:lnTo>
                  <a:lnTo>
                    <a:pt x="441491" y="266883"/>
                  </a:lnTo>
                  <a:lnTo>
                    <a:pt x="449441" y="301121"/>
                  </a:lnTo>
                  <a:lnTo>
                    <a:pt x="454901" y="334972"/>
                  </a:lnTo>
                  <a:lnTo>
                    <a:pt x="454262" y="367298"/>
                  </a:lnTo>
                  <a:lnTo>
                    <a:pt x="449968" y="384752"/>
                  </a:lnTo>
                  <a:lnTo>
                    <a:pt x="442415" y="400976"/>
                  </a:lnTo>
                  <a:lnTo>
                    <a:pt x="424597" y="420345"/>
                  </a:lnTo>
                  <a:lnTo>
                    <a:pt x="403231" y="432763"/>
                  </a:lnTo>
                  <a:lnTo>
                    <a:pt x="367173" y="438461"/>
                  </a:lnTo>
                  <a:lnTo>
                    <a:pt x="337486" y="438601"/>
                  </a:lnTo>
                  <a:lnTo>
                    <a:pt x="307242" y="433657"/>
                  </a:lnTo>
                  <a:lnTo>
                    <a:pt x="276831" y="425983"/>
                  </a:lnTo>
                  <a:lnTo>
                    <a:pt x="247219" y="413361"/>
                  </a:lnTo>
                  <a:lnTo>
                    <a:pt x="214028" y="393926"/>
                  </a:lnTo>
                  <a:lnTo>
                    <a:pt x="167641" y="3560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597"/>
            <p:cNvSpPr/>
            <p:nvPr/>
          </p:nvSpPr>
          <p:spPr>
            <a:xfrm>
              <a:off x="2331720" y="4885706"/>
              <a:ext cx="304759" cy="194806"/>
            </a:xfrm>
            <a:custGeom>
              <a:avLst/>
              <a:gdLst/>
              <a:ahLst/>
              <a:cxnLst/>
              <a:rect l="0" t="0" r="0" b="0"/>
              <a:pathLst>
                <a:path w="304759" h="194806">
                  <a:moveTo>
                    <a:pt x="0" y="29194"/>
                  </a:moveTo>
                  <a:lnTo>
                    <a:pt x="0" y="33239"/>
                  </a:lnTo>
                  <a:lnTo>
                    <a:pt x="4045" y="43845"/>
                  </a:lnTo>
                  <a:lnTo>
                    <a:pt x="10606" y="53666"/>
                  </a:lnTo>
                  <a:lnTo>
                    <a:pt x="30047" y="61939"/>
                  </a:lnTo>
                  <a:lnTo>
                    <a:pt x="62567" y="66236"/>
                  </a:lnTo>
                  <a:lnTo>
                    <a:pt x="95961" y="66980"/>
                  </a:lnTo>
                  <a:lnTo>
                    <a:pt x="131820" y="66354"/>
                  </a:lnTo>
                  <a:lnTo>
                    <a:pt x="165117" y="61183"/>
                  </a:lnTo>
                  <a:lnTo>
                    <a:pt x="199724" y="53442"/>
                  </a:lnTo>
                  <a:lnTo>
                    <a:pt x="235031" y="38342"/>
                  </a:lnTo>
                  <a:lnTo>
                    <a:pt x="272470" y="23468"/>
                  </a:lnTo>
                  <a:lnTo>
                    <a:pt x="288191" y="10220"/>
                  </a:lnTo>
                  <a:lnTo>
                    <a:pt x="296774" y="5227"/>
                  </a:lnTo>
                  <a:lnTo>
                    <a:pt x="303214" y="0"/>
                  </a:lnTo>
                  <a:lnTo>
                    <a:pt x="303743" y="418"/>
                  </a:lnTo>
                  <a:lnTo>
                    <a:pt x="304486" y="5051"/>
                  </a:lnTo>
                  <a:lnTo>
                    <a:pt x="304758" y="20704"/>
                  </a:lnTo>
                  <a:lnTo>
                    <a:pt x="294190" y="53705"/>
                  </a:lnTo>
                  <a:lnTo>
                    <a:pt x="289627" y="88943"/>
                  </a:lnTo>
                  <a:lnTo>
                    <a:pt x="283747" y="118487"/>
                  </a:lnTo>
                  <a:lnTo>
                    <a:pt x="274175" y="154296"/>
                  </a:lnTo>
                  <a:lnTo>
                    <a:pt x="268915" y="172658"/>
                  </a:lnTo>
                  <a:lnTo>
                    <a:pt x="266829" y="194805"/>
                  </a:lnTo>
                  <a:lnTo>
                    <a:pt x="266758" y="193674"/>
                  </a:lnTo>
                  <a:lnTo>
                    <a:pt x="266711" y="186050"/>
                  </a:lnTo>
                  <a:lnTo>
                    <a:pt x="268962" y="181316"/>
                  </a:lnTo>
                  <a:lnTo>
                    <a:pt x="274320" y="1739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598"/>
            <p:cNvSpPr/>
            <p:nvPr/>
          </p:nvSpPr>
          <p:spPr>
            <a:xfrm>
              <a:off x="2400300" y="4732019"/>
              <a:ext cx="45720" cy="353401"/>
            </a:xfrm>
            <a:custGeom>
              <a:avLst/>
              <a:gdLst/>
              <a:ahLst/>
              <a:cxnLst/>
              <a:rect l="0" t="0" r="0" b="0"/>
              <a:pathLst>
                <a:path w="45720" h="353401">
                  <a:moveTo>
                    <a:pt x="45719" y="0"/>
                  </a:moveTo>
                  <a:lnTo>
                    <a:pt x="34368" y="0"/>
                  </a:lnTo>
                  <a:lnTo>
                    <a:pt x="33072" y="847"/>
                  </a:lnTo>
                  <a:lnTo>
                    <a:pt x="32208" y="2258"/>
                  </a:lnTo>
                  <a:lnTo>
                    <a:pt x="31248" y="6930"/>
                  </a:lnTo>
                  <a:lnTo>
                    <a:pt x="25310" y="40336"/>
                  </a:lnTo>
                  <a:lnTo>
                    <a:pt x="22739" y="69149"/>
                  </a:lnTo>
                  <a:lnTo>
                    <a:pt x="19137" y="95080"/>
                  </a:lnTo>
                  <a:lnTo>
                    <a:pt x="14714" y="123538"/>
                  </a:lnTo>
                  <a:lnTo>
                    <a:pt x="10772" y="153120"/>
                  </a:lnTo>
                  <a:lnTo>
                    <a:pt x="9021" y="183200"/>
                  </a:lnTo>
                  <a:lnTo>
                    <a:pt x="5984" y="213503"/>
                  </a:lnTo>
                  <a:lnTo>
                    <a:pt x="2659" y="243057"/>
                  </a:lnTo>
                  <a:lnTo>
                    <a:pt x="1182" y="270303"/>
                  </a:lnTo>
                  <a:lnTo>
                    <a:pt x="350" y="305398"/>
                  </a:lnTo>
                  <a:lnTo>
                    <a:pt x="30" y="342873"/>
                  </a:lnTo>
                  <a:lnTo>
                    <a:pt x="2271" y="349380"/>
                  </a:lnTo>
                  <a:lnTo>
                    <a:pt x="4054" y="352300"/>
                  </a:lnTo>
                  <a:lnTo>
                    <a:pt x="5242" y="353400"/>
                  </a:lnTo>
                  <a:lnTo>
                    <a:pt x="6035" y="353287"/>
                  </a:lnTo>
                  <a:lnTo>
                    <a:pt x="6563" y="352365"/>
                  </a:lnTo>
                  <a:lnTo>
                    <a:pt x="7306" y="347022"/>
                  </a:lnTo>
                  <a:lnTo>
                    <a:pt x="458" y="312185"/>
                  </a:lnTo>
                  <a:lnTo>
                    <a:pt x="0"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599"/>
            <p:cNvSpPr/>
            <p:nvPr/>
          </p:nvSpPr>
          <p:spPr>
            <a:xfrm>
              <a:off x="2006010" y="4916080"/>
              <a:ext cx="340950" cy="207462"/>
            </a:xfrm>
            <a:custGeom>
              <a:avLst/>
              <a:gdLst/>
              <a:ahLst/>
              <a:cxnLst/>
              <a:rect l="0" t="0" r="0" b="0"/>
              <a:pathLst>
                <a:path w="340950" h="207462">
                  <a:moveTo>
                    <a:pt x="112349" y="21680"/>
                  </a:moveTo>
                  <a:lnTo>
                    <a:pt x="108304" y="17635"/>
                  </a:lnTo>
                  <a:lnTo>
                    <a:pt x="106318" y="13391"/>
                  </a:lnTo>
                  <a:lnTo>
                    <a:pt x="105043" y="7813"/>
                  </a:lnTo>
                  <a:lnTo>
                    <a:pt x="100777" y="2801"/>
                  </a:lnTo>
                  <a:lnTo>
                    <a:pt x="96482" y="589"/>
                  </a:lnTo>
                  <a:lnTo>
                    <a:pt x="94151" y="0"/>
                  </a:lnTo>
                  <a:lnTo>
                    <a:pt x="91751" y="453"/>
                  </a:lnTo>
                  <a:lnTo>
                    <a:pt x="70682" y="12733"/>
                  </a:lnTo>
                  <a:lnTo>
                    <a:pt x="51186" y="32299"/>
                  </a:lnTo>
                  <a:lnTo>
                    <a:pt x="31030" y="64417"/>
                  </a:lnTo>
                  <a:lnTo>
                    <a:pt x="15818" y="93421"/>
                  </a:lnTo>
                  <a:lnTo>
                    <a:pt x="4631" y="123464"/>
                  </a:lnTo>
                  <a:lnTo>
                    <a:pt x="0" y="149769"/>
                  </a:lnTo>
                  <a:lnTo>
                    <a:pt x="2673" y="169604"/>
                  </a:lnTo>
                  <a:lnTo>
                    <a:pt x="12872" y="186207"/>
                  </a:lnTo>
                  <a:lnTo>
                    <a:pt x="19595" y="192169"/>
                  </a:lnTo>
                  <a:lnTo>
                    <a:pt x="26252" y="194819"/>
                  </a:lnTo>
                  <a:lnTo>
                    <a:pt x="49219" y="196660"/>
                  </a:lnTo>
                  <a:lnTo>
                    <a:pt x="68244" y="188767"/>
                  </a:lnTo>
                  <a:lnTo>
                    <a:pt x="85923" y="175703"/>
                  </a:lnTo>
                  <a:lnTo>
                    <a:pt x="110779" y="142014"/>
                  </a:lnTo>
                  <a:lnTo>
                    <a:pt x="129474" y="108416"/>
                  </a:lnTo>
                  <a:lnTo>
                    <a:pt x="138496" y="88490"/>
                  </a:lnTo>
                  <a:lnTo>
                    <a:pt x="143296" y="51315"/>
                  </a:lnTo>
                  <a:lnTo>
                    <a:pt x="150121" y="37530"/>
                  </a:lnTo>
                  <a:lnTo>
                    <a:pt x="154492" y="72969"/>
                  </a:lnTo>
                  <a:lnTo>
                    <a:pt x="165887" y="106233"/>
                  </a:lnTo>
                  <a:lnTo>
                    <a:pt x="178416" y="142849"/>
                  </a:lnTo>
                  <a:lnTo>
                    <a:pt x="186864" y="160405"/>
                  </a:lnTo>
                  <a:lnTo>
                    <a:pt x="200562" y="176331"/>
                  </a:lnTo>
                  <a:lnTo>
                    <a:pt x="227517" y="194625"/>
                  </a:lnTo>
                  <a:lnTo>
                    <a:pt x="253256" y="206642"/>
                  </a:lnTo>
                  <a:lnTo>
                    <a:pt x="266414" y="207461"/>
                  </a:lnTo>
                  <a:lnTo>
                    <a:pt x="295559" y="201087"/>
                  </a:lnTo>
                  <a:lnTo>
                    <a:pt x="330372" y="180137"/>
                  </a:lnTo>
                  <a:lnTo>
                    <a:pt x="340949" y="174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600"/>
            <p:cNvSpPr/>
            <p:nvPr/>
          </p:nvSpPr>
          <p:spPr>
            <a:xfrm>
              <a:off x="1837574" y="4861559"/>
              <a:ext cx="143627" cy="234951"/>
            </a:xfrm>
            <a:custGeom>
              <a:avLst/>
              <a:gdLst/>
              <a:ahLst/>
              <a:cxnLst/>
              <a:rect l="0" t="0" r="0" b="0"/>
              <a:pathLst>
                <a:path w="143627" h="234951">
                  <a:moveTo>
                    <a:pt x="29326" y="76201"/>
                  </a:moveTo>
                  <a:lnTo>
                    <a:pt x="29326" y="82761"/>
                  </a:lnTo>
                  <a:lnTo>
                    <a:pt x="25280" y="87552"/>
                  </a:lnTo>
                  <a:lnTo>
                    <a:pt x="23294" y="94228"/>
                  </a:lnTo>
                  <a:lnTo>
                    <a:pt x="19587" y="126681"/>
                  </a:lnTo>
                  <a:lnTo>
                    <a:pt x="15172" y="159456"/>
                  </a:lnTo>
                  <a:lnTo>
                    <a:pt x="13454" y="190389"/>
                  </a:lnTo>
                  <a:lnTo>
                    <a:pt x="7553" y="220495"/>
                  </a:lnTo>
                  <a:lnTo>
                    <a:pt x="6344" y="223197"/>
                  </a:lnTo>
                  <a:lnTo>
                    <a:pt x="4691" y="224999"/>
                  </a:lnTo>
                  <a:lnTo>
                    <a:pt x="2743" y="226199"/>
                  </a:lnTo>
                  <a:lnTo>
                    <a:pt x="1444" y="227846"/>
                  </a:lnTo>
                  <a:lnTo>
                    <a:pt x="0" y="231934"/>
                  </a:lnTo>
                  <a:lnTo>
                    <a:pt x="462" y="233363"/>
                  </a:lnTo>
                  <a:lnTo>
                    <a:pt x="1616" y="234316"/>
                  </a:lnTo>
                  <a:lnTo>
                    <a:pt x="3233" y="234950"/>
                  </a:lnTo>
                  <a:lnTo>
                    <a:pt x="4310" y="234527"/>
                  </a:lnTo>
                  <a:lnTo>
                    <a:pt x="5029" y="233398"/>
                  </a:lnTo>
                  <a:lnTo>
                    <a:pt x="6040" y="227764"/>
                  </a:lnTo>
                  <a:lnTo>
                    <a:pt x="6440" y="196120"/>
                  </a:lnTo>
                  <a:lnTo>
                    <a:pt x="12544" y="161162"/>
                  </a:lnTo>
                  <a:lnTo>
                    <a:pt x="19461" y="130819"/>
                  </a:lnTo>
                  <a:lnTo>
                    <a:pt x="27720" y="96241"/>
                  </a:lnTo>
                  <a:lnTo>
                    <a:pt x="39668" y="65017"/>
                  </a:lnTo>
                  <a:lnTo>
                    <a:pt x="53978" y="33539"/>
                  </a:lnTo>
                  <a:lnTo>
                    <a:pt x="63142" y="22527"/>
                  </a:lnTo>
                  <a:lnTo>
                    <a:pt x="87850" y="5705"/>
                  </a:lnTo>
                  <a:lnTo>
                    <a:pt x="113323" y="1127"/>
                  </a:lnTo>
                  <a:lnTo>
                    <a:pt x="1436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601"/>
            <p:cNvSpPr/>
            <p:nvPr/>
          </p:nvSpPr>
          <p:spPr>
            <a:xfrm>
              <a:off x="1589545" y="4877141"/>
              <a:ext cx="222865" cy="425540"/>
            </a:xfrm>
            <a:custGeom>
              <a:avLst/>
              <a:gdLst/>
              <a:ahLst/>
              <a:cxnLst/>
              <a:rect l="0" t="0" r="0" b="0"/>
              <a:pathLst>
                <a:path w="222865" h="425540">
                  <a:moveTo>
                    <a:pt x="140195" y="14898"/>
                  </a:moveTo>
                  <a:lnTo>
                    <a:pt x="136149" y="14898"/>
                  </a:lnTo>
                  <a:lnTo>
                    <a:pt x="134958" y="14052"/>
                  </a:lnTo>
                  <a:lnTo>
                    <a:pt x="134163" y="12641"/>
                  </a:lnTo>
                  <a:lnTo>
                    <a:pt x="133634" y="10853"/>
                  </a:lnTo>
                  <a:lnTo>
                    <a:pt x="132434" y="9662"/>
                  </a:lnTo>
                  <a:lnTo>
                    <a:pt x="111146" y="1386"/>
                  </a:lnTo>
                  <a:lnTo>
                    <a:pt x="91747" y="0"/>
                  </a:lnTo>
                  <a:lnTo>
                    <a:pt x="82538" y="2068"/>
                  </a:lnTo>
                  <a:lnTo>
                    <a:pt x="74776" y="6656"/>
                  </a:lnTo>
                  <a:lnTo>
                    <a:pt x="40809" y="33916"/>
                  </a:lnTo>
                  <a:lnTo>
                    <a:pt x="24857" y="54118"/>
                  </a:lnTo>
                  <a:lnTo>
                    <a:pt x="8647" y="91246"/>
                  </a:lnTo>
                  <a:lnTo>
                    <a:pt x="652" y="114002"/>
                  </a:lnTo>
                  <a:lnTo>
                    <a:pt x="0" y="129218"/>
                  </a:lnTo>
                  <a:lnTo>
                    <a:pt x="6480" y="155637"/>
                  </a:lnTo>
                  <a:lnTo>
                    <a:pt x="13315" y="164373"/>
                  </a:lnTo>
                  <a:lnTo>
                    <a:pt x="31500" y="176881"/>
                  </a:lnTo>
                  <a:lnTo>
                    <a:pt x="46370" y="180862"/>
                  </a:lnTo>
                  <a:lnTo>
                    <a:pt x="80753" y="182392"/>
                  </a:lnTo>
                  <a:lnTo>
                    <a:pt x="92892" y="177958"/>
                  </a:lnTo>
                  <a:lnTo>
                    <a:pt x="118819" y="161772"/>
                  </a:lnTo>
                  <a:lnTo>
                    <a:pt x="125897" y="153271"/>
                  </a:lnTo>
                  <a:lnTo>
                    <a:pt x="139984" y="120735"/>
                  </a:lnTo>
                  <a:lnTo>
                    <a:pt x="146268" y="94977"/>
                  </a:lnTo>
                  <a:lnTo>
                    <a:pt x="146662" y="69193"/>
                  </a:lnTo>
                  <a:lnTo>
                    <a:pt x="140027" y="48448"/>
                  </a:lnTo>
                  <a:lnTo>
                    <a:pt x="133723" y="39334"/>
                  </a:lnTo>
                  <a:lnTo>
                    <a:pt x="133340" y="39655"/>
                  </a:lnTo>
                  <a:lnTo>
                    <a:pt x="132675" y="48503"/>
                  </a:lnTo>
                  <a:lnTo>
                    <a:pt x="144731" y="83967"/>
                  </a:lnTo>
                  <a:lnTo>
                    <a:pt x="151454" y="119238"/>
                  </a:lnTo>
                  <a:lnTo>
                    <a:pt x="161578" y="152443"/>
                  </a:lnTo>
                  <a:lnTo>
                    <a:pt x="173436" y="180865"/>
                  </a:lnTo>
                  <a:lnTo>
                    <a:pt x="183534" y="210735"/>
                  </a:lnTo>
                  <a:lnTo>
                    <a:pt x="196028" y="241034"/>
                  </a:lnTo>
                  <a:lnTo>
                    <a:pt x="205468" y="270615"/>
                  </a:lnTo>
                  <a:lnTo>
                    <a:pt x="216243" y="306052"/>
                  </a:lnTo>
                  <a:lnTo>
                    <a:pt x="222479" y="341368"/>
                  </a:lnTo>
                  <a:lnTo>
                    <a:pt x="222864" y="372803"/>
                  </a:lnTo>
                  <a:lnTo>
                    <a:pt x="219834" y="388174"/>
                  </a:lnTo>
                  <a:lnTo>
                    <a:pt x="213408" y="398956"/>
                  </a:lnTo>
                  <a:lnTo>
                    <a:pt x="195484" y="416823"/>
                  </a:lnTo>
                  <a:lnTo>
                    <a:pt x="183395" y="422132"/>
                  </a:lnTo>
                  <a:lnTo>
                    <a:pt x="150892" y="425539"/>
                  </a:lnTo>
                  <a:lnTo>
                    <a:pt x="117942" y="425366"/>
                  </a:lnTo>
                  <a:lnTo>
                    <a:pt x="84717" y="418057"/>
                  </a:lnTo>
                  <a:lnTo>
                    <a:pt x="57999" y="408673"/>
                  </a:lnTo>
                  <a:lnTo>
                    <a:pt x="25419" y="386260"/>
                  </a:lnTo>
                  <a:lnTo>
                    <a:pt x="17781" y="379480"/>
                  </a:lnTo>
                  <a:lnTo>
                    <a:pt x="13822" y="371386"/>
                  </a:lnTo>
                  <a:lnTo>
                    <a:pt x="10655" y="357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602"/>
            <p:cNvSpPr/>
            <p:nvPr/>
          </p:nvSpPr>
          <p:spPr>
            <a:xfrm>
              <a:off x="1508759" y="4808219"/>
              <a:ext cx="15242" cy="7622"/>
            </a:xfrm>
            <a:custGeom>
              <a:avLst/>
              <a:gdLst/>
              <a:ahLst/>
              <a:cxnLst/>
              <a:rect l="0" t="0" r="0" b="0"/>
              <a:pathLst>
                <a:path w="15242" h="7622">
                  <a:moveTo>
                    <a:pt x="15241" y="7621"/>
                  </a:moveTo>
                  <a:lnTo>
                    <a:pt x="11195" y="7621"/>
                  </a:lnTo>
                  <a:lnTo>
                    <a:pt x="10004" y="6774"/>
                  </a:lnTo>
                  <a:lnTo>
                    <a:pt x="9209" y="5363"/>
                  </a:lnTo>
                  <a:lnTo>
                    <a:pt x="7934" y="1060"/>
                  </a:lnTo>
                  <a:lnTo>
                    <a:pt x="5502" y="47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603"/>
            <p:cNvSpPr/>
            <p:nvPr/>
          </p:nvSpPr>
          <p:spPr>
            <a:xfrm>
              <a:off x="1481509" y="4922519"/>
              <a:ext cx="12012" cy="167642"/>
            </a:xfrm>
            <a:custGeom>
              <a:avLst/>
              <a:gdLst/>
              <a:ahLst/>
              <a:cxnLst/>
              <a:rect l="0" t="0" r="0" b="0"/>
              <a:pathLst>
                <a:path w="12012" h="167642">
                  <a:moveTo>
                    <a:pt x="4391" y="0"/>
                  </a:moveTo>
                  <a:lnTo>
                    <a:pt x="4391" y="4046"/>
                  </a:lnTo>
                  <a:lnTo>
                    <a:pt x="2133" y="8290"/>
                  </a:lnTo>
                  <a:lnTo>
                    <a:pt x="345" y="10607"/>
                  </a:lnTo>
                  <a:lnTo>
                    <a:pt x="0" y="13844"/>
                  </a:lnTo>
                  <a:lnTo>
                    <a:pt x="3894" y="47048"/>
                  </a:lnTo>
                  <a:lnTo>
                    <a:pt x="8370" y="83995"/>
                  </a:lnTo>
                  <a:lnTo>
                    <a:pt x="11531" y="121944"/>
                  </a:lnTo>
                  <a:lnTo>
                    <a:pt x="11968" y="157095"/>
                  </a:lnTo>
                  <a:lnTo>
                    <a:pt x="12011"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604"/>
            <p:cNvSpPr/>
            <p:nvPr/>
          </p:nvSpPr>
          <p:spPr>
            <a:xfrm>
              <a:off x="939378" y="4820573"/>
              <a:ext cx="424602" cy="292447"/>
            </a:xfrm>
            <a:custGeom>
              <a:avLst/>
              <a:gdLst/>
              <a:ahLst/>
              <a:cxnLst/>
              <a:rect l="0" t="0" r="0" b="0"/>
              <a:pathLst>
                <a:path w="424602" h="292447">
                  <a:moveTo>
                    <a:pt x="13122" y="33367"/>
                  </a:moveTo>
                  <a:lnTo>
                    <a:pt x="5031" y="37412"/>
                  </a:lnTo>
                  <a:lnTo>
                    <a:pt x="2648" y="39450"/>
                  </a:lnTo>
                  <a:lnTo>
                    <a:pt x="0" y="43972"/>
                  </a:lnTo>
                  <a:lnTo>
                    <a:pt x="1081" y="51062"/>
                  </a:lnTo>
                  <a:lnTo>
                    <a:pt x="3537" y="61551"/>
                  </a:lnTo>
                  <a:lnTo>
                    <a:pt x="6613" y="86497"/>
                  </a:lnTo>
                  <a:lnTo>
                    <a:pt x="15803" y="116184"/>
                  </a:lnTo>
                  <a:lnTo>
                    <a:pt x="19278" y="150568"/>
                  </a:lnTo>
                  <a:lnTo>
                    <a:pt x="20308" y="182581"/>
                  </a:lnTo>
                  <a:lnTo>
                    <a:pt x="20613" y="212669"/>
                  </a:lnTo>
                  <a:lnTo>
                    <a:pt x="20725" y="249830"/>
                  </a:lnTo>
                  <a:lnTo>
                    <a:pt x="20741" y="269400"/>
                  </a:lnTo>
                  <a:lnTo>
                    <a:pt x="20742" y="235305"/>
                  </a:lnTo>
                  <a:lnTo>
                    <a:pt x="24787" y="197716"/>
                  </a:lnTo>
                  <a:lnTo>
                    <a:pt x="27302" y="159674"/>
                  </a:lnTo>
                  <a:lnTo>
                    <a:pt x="30148" y="133247"/>
                  </a:lnTo>
                  <a:lnTo>
                    <a:pt x="34236" y="107392"/>
                  </a:lnTo>
                  <a:lnTo>
                    <a:pt x="42143" y="69881"/>
                  </a:lnTo>
                  <a:lnTo>
                    <a:pt x="54835" y="38635"/>
                  </a:lnTo>
                  <a:lnTo>
                    <a:pt x="69319" y="18747"/>
                  </a:lnTo>
                  <a:lnTo>
                    <a:pt x="94443" y="1097"/>
                  </a:lnTo>
                  <a:lnTo>
                    <a:pt x="99509" y="0"/>
                  </a:lnTo>
                  <a:lnTo>
                    <a:pt x="109654" y="1040"/>
                  </a:lnTo>
                  <a:lnTo>
                    <a:pt x="129117" y="8605"/>
                  </a:lnTo>
                  <a:lnTo>
                    <a:pt x="152846" y="28841"/>
                  </a:lnTo>
                  <a:lnTo>
                    <a:pt x="174399" y="66512"/>
                  </a:lnTo>
                  <a:lnTo>
                    <a:pt x="186496" y="95116"/>
                  </a:lnTo>
                  <a:lnTo>
                    <a:pt x="195443" y="127298"/>
                  </a:lnTo>
                  <a:lnTo>
                    <a:pt x="201198" y="161387"/>
                  </a:lnTo>
                  <a:lnTo>
                    <a:pt x="202904" y="192936"/>
                  </a:lnTo>
                  <a:lnTo>
                    <a:pt x="203480" y="229893"/>
                  </a:lnTo>
                  <a:lnTo>
                    <a:pt x="203613" y="265652"/>
                  </a:lnTo>
                  <a:lnTo>
                    <a:pt x="203621" y="276706"/>
                  </a:lnTo>
                  <a:lnTo>
                    <a:pt x="204468" y="257250"/>
                  </a:lnTo>
                  <a:lnTo>
                    <a:pt x="210182" y="223245"/>
                  </a:lnTo>
                  <a:lnTo>
                    <a:pt x="214973" y="192732"/>
                  </a:lnTo>
                  <a:lnTo>
                    <a:pt x="225800" y="160926"/>
                  </a:lnTo>
                  <a:lnTo>
                    <a:pt x="239732" y="130052"/>
                  </a:lnTo>
                  <a:lnTo>
                    <a:pt x="259610" y="95362"/>
                  </a:lnTo>
                  <a:lnTo>
                    <a:pt x="274774" y="73467"/>
                  </a:lnTo>
                  <a:lnTo>
                    <a:pt x="295068" y="57625"/>
                  </a:lnTo>
                  <a:lnTo>
                    <a:pt x="315383" y="46343"/>
                  </a:lnTo>
                  <a:lnTo>
                    <a:pt x="320462" y="45404"/>
                  </a:lnTo>
                  <a:lnTo>
                    <a:pt x="350942" y="49061"/>
                  </a:lnTo>
                  <a:lnTo>
                    <a:pt x="361102" y="52477"/>
                  </a:lnTo>
                  <a:lnTo>
                    <a:pt x="369004" y="59076"/>
                  </a:lnTo>
                  <a:lnTo>
                    <a:pt x="394592" y="95246"/>
                  </a:lnTo>
                  <a:lnTo>
                    <a:pt x="407243" y="119717"/>
                  </a:lnTo>
                  <a:lnTo>
                    <a:pt x="415058" y="154281"/>
                  </a:lnTo>
                  <a:lnTo>
                    <a:pt x="421838" y="191652"/>
                  </a:lnTo>
                  <a:lnTo>
                    <a:pt x="424056" y="227130"/>
                  </a:lnTo>
                  <a:lnTo>
                    <a:pt x="424554" y="261585"/>
                  </a:lnTo>
                  <a:lnTo>
                    <a:pt x="424601" y="2924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checkerboard(across)">
                                      <p:cBhvr>
                                        <p:cTn id="12" dur="500"/>
                                        <p:tgtEl>
                                          <p:spTgt spid="1259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checkerboard(across)">
                                      <p:cBhvr>
                                        <p:cTn id="17" dur="500"/>
                                        <p:tgtEl>
                                          <p:spTgt spid="12595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5959"/>
                                        </p:tgtEl>
                                        <p:attrNameLst>
                                          <p:attrName>style.visibility</p:attrName>
                                        </p:attrNameLst>
                                      </p:cBhvr>
                                      <p:to>
                                        <p:strVal val="visible"/>
                                      </p:to>
                                    </p:set>
                                    <p:animEffect transition="in" filter="checkerboard(across)">
                                      <p:cBhvr>
                                        <p:cTn id="22" dur="5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2" cstate="print"/>
          <a:srcRect/>
          <a:stretch>
            <a:fillRect/>
          </a:stretch>
        </p:blipFill>
        <p:spPr bwMode="auto">
          <a:xfrm>
            <a:off x="304800" y="1601788"/>
            <a:ext cx="3657600" cy="2374900"/>
          </a:xfrm>
          <a:prstGeom prst="rect">
            <a:avLst/>
          </a:prstGeom>
          <a:noFill/>
          <a:ln w="9525">
            <a:noFill/>
            <a:miter lim="800000"/>
            <a:headEnd/>
            <a:tailEnd/>
          </a:ln>
        </p:spPr>
      </p:pic>
      <p:pic>
        <p:nvPicPr>
          <p:cNvPr id="154626" name="Picture 3"/>
          <p:cNvPicPr>
            <a:picLocks noChangeAspect="1" noChangeArrowheads="1"/>
          </p:cNvPicPr>
          <p:nvPr/>
        </p:nvPicPr>
        <p:blipFill>
          <a:blip r:embed="rId3" cstate="print"/>
          <a:srcRect/>
          <a:stretch>
            <a:fillRect/>
          </a:stretch>
        </p:blipFill>
        <p:spPr bwMode="auto">
          <a:xfrm>
            <a:off x="304800" y="4048125"/>
            <a:ext cx="8686800" cy="2551113"/>
          </a:xfrm>
          <a:prstGeom prst="rect">
            <a:avLst/>
          </a:prstGeom>
          <a:noFill/>
          <a:ln w="9525">
            <a:noFill/>
            <a:miter lim="800000"/>
            <a:headEnd/>
            <a:tailEnd/>
          </a:ln>
        </p:spPr>
      </p:pic>
      <p:sp>
        <p:nvSpPr>
          <p:cNvPr id="128004" name="WordArt 4"/>
          <p:cNvSpPr>
            <a:spLocks noChangeArrowheads="1" noChangeShapeType="1" noTextEdit="1"/>
          </p:cNvSpPr>
          <p:nvPr/>
        </p:nvSpPr>
        <p:spPr bwMode="auto">
          <a:xfrm>
            <a:off x="152400" y="304800"/>
            <a:ext cx="3962400" cy="8382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TAIGA</a:t>
            </a:r>
          </a:p>
        </p:txBody>
      </p:sp>
      <p:pic>
        <p:nvPicPr>
          <p:cNvPr id="154628" name="Picture 5" descr="taiga_location_map001"/>
          <p:cNvPicPr>
            <a:picLocks noChangeAspect="1" noChangeArrowheads="1"/>
          </p:cNvPicPr>
          <p:nvPr/>
        </p:nvPicPr>
        <p:blipFill>
          <a:blip r:embed="rId4" cstate="print"/>
          <a:srcRect/>
          <a:stretch>
            <a:fillRect/>
          </a:stretch>
        </p:blipFill>
        <p:spPr bwMode="auto">
          <a:xfrm>
            <a:off x="3962400" y="685800"/>
            <a:ext cx="5105400" cy="3108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heckerboard(across)">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taiga1"/>
          <p:cNvPicPr>
            <a:picLocks noChangeAspect="1" noChangeArrowheads="1"/>
          </p:cNvPicPr>
          <p:nvPr/>
        </p:nvPicPr>
        <p:blipFill>
          <a:blip r:embed="rId2" cstate="print"/>
          <a:srcRect/>
          <a:stretch>
            <a:fillRect/>
          </a:stretch>
        </p:blipFill>
        <p:spPr bwMode="auto">
          <a:xfrm>
            <a:off x="4876800" y="0"/>
            <a:ext cx="4343400" cy="2922588"/>
          </a:xfrm>
          <a:prstGeom prst="rect">
            <a:avLst/>
          </a:prstGeom>
          <a:noFill/>
          <a:ln w="9525">
            <a:noFill/>
            <a:miter lim="800000"/>
            <a:headEnd/>
            <a:tailEnd/>
          </a:ln>
        </p:spPr>
      </p:pic>
      <p:sp>
        <p:nvSpPr>
          <p:cNvPr id="155650" name="WordArt 3"/>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PLANTS</a:t>
            </a:r>
          </a:p>
        </p:txBody>
      </p:sp>
      <p:grpSp>
        <p:nvGrpSpPr>
          <p:cNvPr id="129028" name="Group 4"/>
          <p:cNvGrpSpPr>
            <a:grpSpLocks/>
          </p:cNvGrpSpPr>
          <p:nvPr/>
        </p:nvGrpSpPr>
        <p:grpSpPr bwMode="auto">
          <a:xfrm>
            <a:off x="2736850" y="3657600"/>
            <a:ext cx="6186488" cy="3006725"/>
            <a:chOff x="1724" y="2304"/>
            <a:chExt cx="3897" cy="1894"/>
          </a:xfrm>
        </p:grpSpPr>
        <p:pic>
          <p:nvPicPr>
            <p:cNvPr id="155656" name="Picture 5" descr="black_spruce"/>
            <p:cNvPicPr>
              <a:picLocks noChangeAspect="1" noChangeArrowheads="1"/>
            </p:cNvPicPr>
            <p:nvPr/>
          </p:nvPicPr>
          <p:blipFill>
            <a:blip r:embed="rId3" cstate="print"/>
            <a:srcRect/>
            <a:stretch>
              <a:fillRect/>
            </a:stretch>
          </p:blipFill>
          <p:spPr bwMode="auto">
            <a:xfrm>
              <a:off x="4508" y="2304"/>
              <a:ext cx="1113" cy="1882"/>
            </a:xfrm>
            <a:prstGeom prst="rect">
              <a:avLst/>
            </a:prstGeom>
            <a:noFill/>
            <a:ln w="9525">
              <a:noFill/>
              <a:miter lim="800000"/>
              <a:headEnd/>
              <a:tailEnd/>
            </a:ln>
          </p:spPr>
        </p:pic>
        <p:pic>
          <p:nvPicPr>
            <p:cNvPr id="155657" name="Picture 6" descr="siberian_spruce1"/>
            <p:cNvPicPr>
              <a:picLocks noChangeAspect="1" noChangeArrowheads="1"/>
            </p:cNvPicPr>
            <p:nvPr/>
          </p:nvPicPr>
          <p:blipFill>
            <a:blip r:embed="rId4" cstate="print"/>
            <a:srcRect/>
            <a:stretch>
              <a:fillRect/>
            </a:stretch>
          </p:blipFill>
          <p:spPr bwMode="auto">
            <a:xfrm>
              <a:off x="3232" y="2304"/>
              <a:ext cx="927" cy="1882"/>
            </a:xfrm>
            <a:prstGeom prst="rect">
              <a:avLst/>
            </a:prstGeom>
            <a:noFill/>
            <a:ln w="9525">
              <a:noFill/>
              <a:miter lim="800000"/>
              <a:headEnd/>
              <a:tailEnd/>
            </a:ln>
          </p:spPr>
        </p:pic>
        <p:pic>
          <p:nvPicPr>
            <p:cNvPr id="155658" name="Picture 7" descr="picea_glauca"/>
            <p:cNvPicPr>
              <a:picLocks noChangeAspect="1" noChangeArrowheads="1"/>
            </p:cNvPicPr>
            <p:nvPr/>
          </p:nvPicPr>
          <p:blipFill>
            <a:blip r:embed="rId5" cstate="print"/>
            <a:srcRect/>
            <a:stretch>
              <a:fillRect/>
            </a:stretch>
          </p:blipFill>
          <p:spPr bwMode="auto">
            <a:xfrm>
              <a:off x="1724" y="2304"/>
              <a:ext cx="1204" cy="1894"/>
            </a:xfrm>
            <a:prstGeom prst="rect">
              <a:avLst/>
            </a:prstGeom>
            <a:noFill/>
            <a:ln w="9525">
              <a:noFill/>
              <a:miter lim="800000"/>
              <a:headEnd/>
              <a:tailEnd/>
            </a:ln>
          </p:spPr>
        </p:pic>
      </p:grpSp>
      <p:grpSp>
        <p:nvGrpSpPr>
          <p:cNvPr id="155652" name="Group 8"/>
          <p:cNvGrpSpPr>
            <a:grpSpLocks/>
          </p:cNvGrpSpPr>
          <p:nvPr/>
        </p:nvGrpSpPr>
        <p:grpSpPr bwMode="auto">
          <a:xfrm>
            <a:off x="152400" y="381000"/>
            <a:ext cx="4038600" cy="2043113"/>
            <a:chOff x="96" y="192"/>
            <a:chExt cx="2544" cy="1287"/>
          </a:xfrm>
        </p:grpSpPr>
        <p:sp>
          <p:nvSpPr>
            <p:cNvPr id="155653" name="Text Box 9"/>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5654" name="Text Box 10"/>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5655" name="Text Box 11"/>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grpSp>
        <p:nvGrpSpPr>
          <p:cNvPr id="33" name="SMARTInkShape-Group134"/>
          <p:cNvGrpSpPr/>
          <p:nvPr/>
        </p:nvGrpSpPr>
        <p:grpSpPr>
          <a:xfrm>
            <a:off x="1510100" y="172346"/>
            <a:ext cx="2886641" cy="1365153"/>
            <a:chOff x="1510100" y="172346"/>
            <a:chExt cx="2886641" cy="1365153"/>
          </a:xfrm>
        </p:grpSpPr>
        <p:sp>
          <p:nvSpPr>
            <p:cNvPr id="12" name="SMARTInkShape-1605"/>
            <p:cNvSpPr/>
            <p:nvPr/>
          </p:nvSpPr>
          <p:spPr>
            <a:xfrm>
              <a:off x="2331859" y="755215"/>
              <a:ext cx="189150" cy="204288"/>
            </a:xfrm>
            <a:custGeom>
              <a:avLst/>
              <a:gdLst/>
              <a:ahLst/>
              <a:cxnLst/>
              <a:rect l="0" t="0" r="0" b="0"/>
              <a:pathLst>
                <a:path w="189150" h="204288">
                  <a:moveTo>
                    <a:pt x="7481" y="52505"/>
                  </a:moveTo>
                  <a:lnTo>
                    <a:pt x="3435" y="56550"/>
                  </a:lnTo>
                  <a:lnTo>
                    <a:pt x="1449" y="60794"/>
                  </a:lnTo>
                  <a:lnTo>
                    <a:pt x="0" y="92001"/>
                  </a:lnTo>
                  <a:lnTo>
                    <a:pt x="2160" y="113878"/>
                  </a:lnTo>
                  <a:lnTo>
                    <a:pt x="12017" y="151619"/>
                  </a:lnTo>
                  <a:lnTo>
                    <a:pt x="18740" y="185626"/>
                  </a:lnTo>
                  <a:lnTo>
                    <a:pt x="22781" y="200218"/>
                  </a:lnTo>
                  <a:lnTo>
                    <a:pt x="24454" y="201780"/>
                  </a:lnTo>
                  <a:lnTo>
                    <a:pt x="28571" y="203516"/>
                  </a:lnTo>
                  <a:lnTo>
                    <a:pt x="33223" y="204287"/>
                  </a:lnTo>
                  <a:lnTo>
                    <a:pt x="38113" y="202372"/>
                  </a:lnTo>
                  <a:lnTo>
                    <a:pt x="55749" y="186976"/>
                  </a:lnTo>
                  <a:lnTo>
                    <a:pt x="58567" y="179721"/>
                  </a:lnTo>
                  <a:lnTo>
                    <a:pt x="66654" y="143071"/>
                  </a:lnTo>
                  <a:lnTo>
                    <a:pt x="68336" y="107720"/>
                  </a:lnTo>
                  <a:lnTo>
                    <a:pt x="68431" y="99058"/>
                  </a:lnTo>
                  <a:lnTo>
                    <a:pt x="72483" y="102517"/>
                  </a:lnTo>
                  <a:lnTo>
                    <a:pt x="74471" y="106623"/>
                  </a:lnTo>
                  <a:lnTo>
                    <a:pt x="75001" y="108904"/>
                  </a:lnTo>
                  <a:lnTo>
                    <a:pt x="79792" y="116158"/>
                  </a:lnTo>
                  <a:lnTo>
                    <a:pt x="94233" y="130585"/>
                  </a:lnTo>
                  <a:lnTo>
                    <a:pt x="112843" y="139614"/>
                  </a:lnTo>
                  <a:lnTo>
                    <a:pt x="127223" y="142661"/>
                  </a:lnTo>
                  <a:lnTo>
                    <a:pt x="134924" y="141117"/>
                  </a:lnTo>
                  <a:lnTo>
                    <a:pt x="161239" y="125999"/>
                  </a:lnTo>
                  <a:lnTo>
                    <a:pt x="173736" y="114450"/>
                  </a:lnTo>
                  <a:lnTo>
                    <a:pt x="184118" y="96259"/>
                  </a:lnTo>
                  <a:lnTo>
                    <a:pt x="188511" y="78827"/>
                  </a:lnTo>
                  <a:lnTo>
                    <a:pt x="189149" y="51683"/>
                  </a:lnTo>
                  <a:lnTo>
                    <a:pt x="184169" y="31094"/>
                  </a:lnTo>
                  <a:lnTo>
                    <a:pt x="176484" y="18033"/>
                  </a:lnTo>
                  <a:lnTo>
                    <a:pt x="164706" y="5508"/>
                  </a:lnTo>
                  <a:lnTo>
                    <a:pt x="158357" y="1984"/>
                  </a:lnTo>
                  <a:lnTo>
                    <a:pt x="145976" y="0"/>
                  </a:lnTo>
                  <a:lnTo>
                    <a:pt x="138743" y="1794"/>
                  </a:lnTo>
                  <a:lnTo>
                    <a:pt x="131859" y="4566"/>
                  </a:lnTo>
                  <a:lnTo>
                    <a:pt x="114160" y="67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06"/>
            <p:cNvSpPr/>
            <p:nvPr/>
          </p:nvSpPr>
          <p:spPr>
            <a:xfrm>
              <a:off x="1510100" y="1090066"/>
              <a:ext cx="166301" cy="296180"/>
            </a:xfrm>
            <a:custGeom>
              <a:avLst/>
              <a:gdLst/>
              <a:ahLst/>
              <a:cxnLst/>
              <a:rect l="0" t="0" r="0" b="0"/>
              <a:pathLst>
                <a:path w="166301" h="296180">
                  <a:moveTo>
                    <a:pt x="135820" y="14834"/>
                  </a:moveTo>
                  <a:lnTo>
                    <a:pt x="131774" y="14834"/>
                  </a:lnTo>
                  <a:lnTo>
                    <a:pt x="130583" y="13987"/>
                  </a:lnTo>
                  <a:lnTo>
                    <a:pt x="129788" y="12576"/>
                  </a:lnTo>
                  <a:lnTo>
                    <a:pt x="129259" y="10788"/>
                  </a:lnTo>
                  <a:lnTo>
                    <a:pt x="124468" y="4228"/>
                  </a:lnTo>
                  <a:lnTo>
                    <a:pt x="120050" y="1653"/>
                  </a:lnTo>
                  <a:lnTo>
                    <a:pt x="110545" y="204"/>
                  </a:lnTo>
                  <a:lnTo>
                    <a:pt x="106270" y="0"/>
                  </a:lnTo>
                  <a:lnTo>
                    <a:pt x="99262" y="2032"/>
                  </a:lnTo>
                  <a:lnTo>
                    <a:pt x="87864" y="10235"/>
                  </a:lnTo>
                  <a:lnTo>
                    <a:pt x="66140" y="33022"/>
                  </a:lnTo>
                  <a:lnTo>
                    <a:pt x="44664" y="69258"/>
                  </a:lnTo>
                  <a:lnTo>
                    <a:pt x="29224" y="98975"/>
                  </a:lnTo>
                  <a:lnTo>
                    <a:pt x="13924" y="131486"/>
                  </a:lnTo>
                  <a:lnTo>
                    <a:pt x="3182" y="167931"/>
                  </a:lnTo>
                  <a:lnTo>
                    <a:pt x="0" y="203282"/>
                  </a:lnTo>
                  <a:lnTo>
                    <a:pt x="1314" y="232948"/>
                  </a:lnTo>
                  <a:lnTo>
                    <a:pt x="9344" y="261682"/>
                  </a:lnTo>
                  <a:lnTo>
                    <a:pt x="20640" y="278380"/>
                  </a:lnTo>
                  <a:lnTo>
                    <a:pt x="34711" y="290007"/>
                  </a:lnTo>
                  <a:lnTo>
                    <a:pt x="46856" y="293766"/>
                  </a:lnTo>
                  <a:lnTo>
                    <a:pt x="75349" y="296179"/>
                  </a:lnTo>
                  <a:lnTo>
                    <a:pt x="97864" y="292552"/>
                  </a:lnTo>
                  <a:lnTo>
                    <a:pt x="135839" y="273023"/>
                  </a:lnTo>
                  <a:lnTo>
                    <a:pt x="166300" y="2510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07"/>
            <p:cNvSpPr/>
            <p:nvPr/>
          </p:nvSpPr>
          <p:spPr>
            <a:xfrm>
              <a:off x="1707355" y="1143000"/>
              <a:ext cx="136505" cy="158031"/>
            </a:xfrm>
            <a:custGeom>
              <a:avLst/>
              <a:gdLst/>
              <a:ahLst/>
              <a:cxnLst/>
              <a:rect l="0" t="0" r="0" b="0"/>
              <a:pathLst>
                <a:path w="136505" h="158031">
                  <a:moveTo>
                    <a:pt x="60485" y="7620"/>
                  </a:moveTo>
                  <a:lnTo>
                    <a:pt x="56439" y="11665"/>
                  </a:lnTo>
                  <a:lnTo>
                    <a:pt x="49938" y="13651"/>
                  </a:lnTo>
                  <a:lnTo>
                    <a:pt x="45833" y="14180"/>
                  </a:lnTo>
                  <a:lnTo>
                    <a:pt x="42250" y="16227"/>
                  </a:lnTo>
                  <a:lnTo>
                    <a:pt x="23694" y="40404"/>
                  </a:lnTo>
                  <a:lnTo>
                    <a:pt x="7651" y="76503"/>
                  </a:lnTo>
                  <a:lnTo>
                    <a:pt x="1932" y="99149"/>
                  </a:lnTo>
                  <a:lnTo>
                    <a:pt x="0" y="125512"/>
                  </a:lnTo>
                  <a:lnTo>
                    <a:pt x="3711" y="141799"/>
                  </a:lnTo>
                  <a:lnTo>
                    <a:pt x="10134" y="149946"/>
                  </a:lnTo>
                  <a:lnTo>
                    <a:pt x="18633" y="155542"/>
                  </a:lnTo>
                  <a:lnTo>
                    <a:pt x="28055" y="158030"/>
                  </a:lnTo>
                  <a:lnTo>
                    <a:pt x="37887" y="156877"/>
                  </a:lnTo>
                  <a:lnTo>
                    <a:pt x="68296" y="146059"/>
                  </a:lnTo>
                  <a:lnTo>
                    <a:pt x="106155" y="118199"/>
                  </a:lnTo>
                  <a:lnTo>
                    <a:pt x="129758" y="87375"/>
                  </a:lnTo>
                  <a:lnTo>
                    <a:pt x="134632" y="67375"/>
                  </a:lnTo>
                  <a:lnTo>
                    <a:pt x="136504" y="33360"/>
                  </a:lnTo>
                  <a:lnTo>
                    <a:pt x="134347" y="25269"/>
                  </a:lnTo>
                  <a:lnTo>
                    <a:pt x="132586" y="21925"/>
                  </a:lnTo>
                  <a:lnTo>
                    <a:pt x="130565" y="19697"/>
                  </a:lnTo>
                  <a:lnTo>
                    <a:pt x="114722" y="11781"/>
                  </a:lnTo>
                  <a:lnTo>
                    <a:pt x="84267" y="778"/>
                  </a:lnTo>
                  <a:lnTo>
                    <a:pt x="7572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608"/>
            <p:cNvSpPr/>
            <p:nvPr/>
          </p:nvSpPr>
          <p:spPr>
            <a:xfrm>
              <a:off x="1845099" y="914400"/>
              <a:ext cx="98002" cy="274321"/>
            </a:xfrm>
            <a:custGeom>
              <a:avLst/>
              <a:gdLst/>
              <a:ahLst/>
              <a:cxnLst/>
              <a:rect l="0" t="0" r="0" b="0"/>
              <a:pathLst>
                <a:path w="98002" h="274321">
                  <a:moveTo>
                    <a:pt x="6560" y="0"/>
                  </a:moveTo>
                  <a:lnTo>
                    <a:pt x="6560" y="4045"/>
                  </a:lnTo>
                  <a:lnTo>
                    <a:pt x="0" y="32563"/>
                  </a:lnTo>
                  <a:lnTo>
                    <a:pt x="4386" y="63064"/>
                  </a:lnTo>
                  <a:lnTo>
                    <a:pt x="6763" y="96108"/>
                  </a:lnTo>
                  <a:lnTo>
                    <a:pt x="13300" y="132710"/>
                  </a:lnTo>
                  <a:lnTo>
                    <a:pt x="24738" y="169520"/>
                  </a:lnTo>
                  <a:lnTo>
                    <a:pt x="33866" y="202251"/>
                  </a:lnTo>
                  <a:lnTo>
                    <a:pt x="42779" y="231705"/>
                  </a:lnTo>
                  <a:lnTo>
                    <a:pt x="61357" y="259185"/>
                  </a:lnTo>
                  <a:lnTo>
                    <a:pt x="73785" y="268518"/>
                  </a:lnTo>
                  <a:lnTo>
                    <a:pt x="88533" y="273810"/>
                  </a:lnTo>
                  <a:lnTo>
                    <a:pt x="98001"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609"/>
            <p:cNvSpPr/>
            <p:nvPr/>
          </p:nvSpPr>
          <p:spPr>
            <a:xfrm>
              <a:off x="1997608" y="794484"/>
              <a:ext cx="212193" cy="332679"/>
            </a:xfrm>
            <a:custGeom>
              <a:avLst/>
              <a:gdLst/>
              <a:ahLst/>
              <a:cxnLst/>
              <a:rect l="0" t="0" r="0" b="0"/>
              <a:pathLst>
                <a:path w="212193" h="332679">
                  <a:moveTo>
                    <a:pt x="82651" y="173255"/>
                  </a:moveTo>
                  <a:lnTo>
                    <a:pt x="82651" y="159168"/>
                  </a:lnTo>
                  <a:lnTo>
                    <a:pt x="81805" y="158784"/>
                  </a:lnTo>
                  <a:lnTo>
                    <a:pt x="72046" y="158117"/>
                  </a:lnTo>
                  <a:lnTo>
                    <a:pt x="60694" y="162091"/>
                  </a:lnTo>
                  <a:lnTo>
                    <a:pt x="53702" y="168576"/>
                  </a:lnTo>
                  <a:lnTo>
                    <a:pt x="23875" y="205413"/>
                  </a:lnTo>
                  <a:lnTo>
                    <a:pt x="7073" y="242056"/>
                  </a:lnTo>
                  <a:lnTo>
                    <a:pt x="1274" y="267019"/>
                  </a:lnTo>
                  <a:lnTo>
                    <a:pt x="0" y="303635"/>
                  </a:lnTo>
                  <a:lnTo>
                    <a:pt x="5010" y="319225"/>
                  </a:lnTo>
                  <a:lnTo>
                    <a:pt x="9480" y="326466"/>
                  </a:lnTo>
                  <a:lnTo>
                    <a:pt x="12704" y="328736"/>
                  </a:lnTo>
                  <a:lnTo>
                    <a:pt x="20801" y="331258"/>
                  </a:lnTo>
                  <a:lnTo>
                    <a:pt x="34880" y="332678"/>
                  </a:lnTo>
                  <a:lnTo>
                    <a:pt x="44769" y="328494"/>
                  </a:lnTo>
                  <a:lnTo>
                    <a:pt x="64914" y="312011"/>
                  </a:lnTo>
                  <a:lnTo>
                    <a:pt x="84246" y="279142"/>
                  </a:lnTo>
                  <a:lnTo>
                    <a:pt x="91827" y="263496"/>
                  </a:lnTo>
                  <a:lnTo>
                    <a:pt x="96694" y="225857"/>
                  </a:lnTo>
                  <a:lnTo>
                    <a:pt x="97536" y="193639"/>
                  </a:lnTo>
                  <a:lnTo>
                    <a:pt x="95529" y="159539"/>
                  </a:lnTo>
                  <a:lnTo>
                    <a:pt x="89571" y="125729"/>
                  </a:lnTo>
                  <a:lnTo>
                    <a:pt x="80186" y="91158"/>
                  </a:lnTo>
                  <a:lnTo>
                    <a:pt x="61844" y="53181"/>
                  </a:lnTo>
                  <a:lnTo>
                    <a:pt x="42415" y="16384"/>
                  </a:lnTo>
                  <a:lnTo>
                    <a:pt x="30852" y="0"/>
                  </a:lnTo>
                  <a:lnTo>
                    <a:pt x="30339" y="179"/>
                  </a:lnTo>
                  <a:lnTo>
                    <a:pt x="29768" y="2635"/>
                  </a:lnTo>
                  <a:lnTo>
                    <a:pt x="29447" y="8777"/>
                  </a:lnTo>
                  <a:lnTo>
                    <a:pt x="39930" y="42147"/>
                  </a:lnTo>
                  <a:lnTo>
                    <a:pt x="47227" y="74201"/>
                  </a:lnTo>
                  <a:lnTo>
                    <a:pt x="58797" y="110510"/>
                  </a:lnTo>
                  <a:lnTo>
                    <a:pt x="72949" y="148079"/>
                  </a:lnTo>
                  <a:lnTo>
                    <a:pt x="87867" y="186022"/>
                  </a:lnTo>
                  <a:lnTo>
                    <a:pt x="113315" y="223755"/>
                  </a:lnTo>
                  <a:lnTo>
                    <a:pt x="131060" y="241935"/>
                  </a:lnTo>
                  <a:lnTo>
                    <a:pt x="151181" y="252213"/>
                  </a:lnTo>
                  <a:lnTo>
                    <a:pt x="162780" y="254914"/>
                  </a:lnTo>
                  <a:lnTo>
                    <a:pt x="168244" y="253941"/>
                  </a:lnTo>
                  <a:lnTo>
                    <a:pt x="202269" y="234404"/>
                  </a:lnTo>
                  <a:lnTo>
                    <a:pt x="212192" y="2265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10"/>
            <p:cNvSpPr/>
            <p:nvPr/>
          </p:nvSpPr>
          <p:spPr>
            <a:xfrm>
              <a:off x="2560319" y="716279"/>
              <a:ext cx="30482" cy="120984"/>
            </a:xfrm>
            <a:custGeom>
              <a:avLst/>
              <a:gdLst/>
              <a:ahLst/>
              <a:cxnLst/>
              <a:rect l="0" t="0" r="0" b="0"/>
              <a:pathLst>
                <a:path w="30482" h="120984">
                  <a:moveTo>
                    <a:pt x="0" y="0"/>
                  </a:moveTo>
                  <a:lnTo>
                    <a:pt x="0" y="4046"/>
                  </a:lnTo>
                  <a:lnTo>
                    <a:pt x="2258" y="8289"/>
                  </a:lnTo>
                  <a:lnTo>
                    <a:pt x="4045" y="10606"/>
                  </a:lnTo>
                  <a:lnTo>
                    <a:pt x="9408" y="41755"/>
                  </a:lnTo>
                  <a:lnTo>
                    <a:pt x="14088" y="75417"/>
                  </a:lnTo>
                  <a:lnTo>
                    <a:pt x="21700" y="111246"/>
                  </a:lnTo>
                  <a:lnTo>
                    <a:pt x="22934" y="114804"/>
                  </a:lnTo>
                  <a:lnTo>
                    <a:pt x="24603" y="117176"/>
                  </a:lnTo>
                  <a:lnTo>
                    <a:pt x="29319" y="120983"/>
                  </a:lnTo>
                  <a:lnTo>
                    <a:pt x="29707" y="120449"/>
                  </a:lnTo>
                  <a:lnTo>
                    <a:pt x="30481"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11"/>
            <p:cNvSpPr/>
            <p:nvPr/>
          </p:nvSpPr>
          <p:spPr>
            <a:xfrm>
              <a:off x="2540689" y="586739"/>
              <a:ext cx="4392" cy="1"/>
            </a:xfrm>
            <a:custGeom>
              <a:avLst/>
              <a:gdLst/>
              <a:ahLst/>
              <a:cxnLst/>
              <a:rect l="0" t="0" r="0" b="0"/>
              <a:pathLst>
                <a:path w="4392" h="1">
                  <a:moveTo>
                    <a:pt x="4391" y="0"/>
                  </a:moveTo>
                  <a:lnTo>
                    <a:pt x="0" y="0"/>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ARTInkShape-1612"/>
            <p:cNvSpPr/>
            <p:nvPr/>
          </p:nvSpPr>
          <p:spPr>
            <a:xfrm>
              <a:off x="2636519" y="549492"/>
              <a:ext cx="160022" cy="234771"/>
            </a:xfrm>
            <a:custGeom>
              <a:avLst/>
              <a:gdLst/>
              <a:ahLst/>
              <a:cxnLst/>
              <a:rect l="0" t="0" r="0" b="0"/>
              <a:pathLst>
                <a:path w="160022" h="234771">
                  <a:moveTo>
                    <a:pt x="0" y="60108"/>
                  </a:moveTo>
                  <a:lnTo>
                    <a:pt x="0" y="66668"/>
                  </a:lnTo>
                  <a:lnTo>
                    <a:pt x="5237" y="73602"/>
                  </a:lnTo>
                  <a:lnTo>
                    <a:pt x="13512" y="101181"/>
                  </a:lnTo>
                  <a:lnTo>
                    <a:pt x="16166" y="114769"/>
                  </a:lnTo>
                  <a:lnTo>
                    <a:pt x="32306" y="151722"/>
                  </a:lnTo>
                  <a:lnTo>
                    <a:pt x="37803" y="186452"/>
                  </a:lnTo>
                  <a:lnTo>
                    <a:pt x="44914" y="221317"/>
                  </a:lnTo>
                  <a:lnTo>
                    <a:pt x="45614" y="233350"/>
                  </a:lnTo>
                  <a:lnTo>
                    <a:pt x="46496" y="234023"/>
                  </a:lnTo>
                  <a:lnTo>
                    <a:pt x="49734" y="234770"/>
                  </a:lnTo>
                  <a:lnTo>
                    <a:pt x="50089" y="234122"/>
                  </a:lnTo>
                  <a:lnTo>
                    <a:pt x="47391" y="228319"/>
                  </a:lnTo>
                  <a:lnTo>
                    <a:pt x="45021" y="194175"/>
                  </a:lnTo>
                  <a:lnTo>
                    <a:pt x="40527" y="161826"/>
                  </a:lnTo>
                  <a:lnTo>
                    <a:pt x="38820" y="125430"/>
                  </a:lnTo>
                  <a:lnTo>
                    <a:pt x="38313" y="88682"/>
                  </a:lnTo>
                  <a:lnTo>
                    <a:pt x="39010" y="56815"/>
                  </a:lnTo>
                  <a:lnTo>
                    <a:pt x="44203" y="32603"/>
                  </a:lnTo>
                  <a:lnTo>
                    <a:pt x="51950" y="18468"/>
                  </a:lnTo>
                  <a:lnTo>
                    <a:pt x="60060" y="8863"/>
                  </a:lnTo>
                  <a:lnTo>
                    <a:pt x="69309" y="3466"/>
                  </a:lnTo>
                  <a:lnTo>
                    <a:pt x="84999" y="0"/>
                  </a:lnTo>
                  <a:lnTo>
                    <a:pt x="97622" y="3445"/>
                  </a:lnTo>
                  <a:lnTo>
                    <a:pt x="108042" y="9828"/>
                  </a:lnTo>
                  <a:lnTo>
                    <a:pt x="116491" y="21127"/>
                  </a:lnTo>
                  <a:lnTo>
                    <a:pt x="129495" y="55633"/>
                  </a:lnTo>
                  <a:lnTo>
                    <a:pt x="137147" y="83899"/>
                  </a:lnTo>
                  <a:lnTo>
                    <a:pt x="147318" y="119746"/>
                  </a:lnTo>
                  <a:lnTo>
                    <a:pt x="151731" y="156736"/>
                  </a:lnTo>
                  <a:lnTo>
                    <a:pt x="152950" y="167400"/>
                  </a:lnTo>
                  <a:lnTo>
                    <a:pt x="159288" y="185022"/>
                  </a:lnTo>
                  <a:lnTo>
                    <a:pt x="159532" y="184870"/>
                  </a:lnTo>
                  <a:lnTo>
                    <a:pt x="160021" y="1820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13"/>
            <p:cNvSpPr/>
            <p:nvPr/>
          </p:nvSpPr>
          <p:spPr>
            <a:xfrm>
              <a:off x="2835111" y="365760"/>
              <a:ext cx="36532" cy="295038"/>
            </a:xfrm>
            <a:custGeom>
              <a:avLst/>
              <a:gdLst/>
              <a:ahLst/>
              <a:cxnLst/>
              <a:rect l="0" t="0" r="0" b="0"/>
              <a:pathLst>
                <a:path w="36532" h="295038">
                  <a:moveTo>
                    <a:pt x="7148" y="0"/>
                  </a:moveTo>
                  <a:lnTo>
                    <a:pt x="3103" y="0"/>
                  </a:lnTo>
                  <a:lnTo>
                    <a:pt x="1912" y="1693"/>
                  </a:lnTo>
                  <a:lnTo>
                    <a:pt x="0" y="16577"/>
                  </a:lnTo>
                  <a:lnTo>
                    <a:pt x="437" y="53829"/>
                  </a:lnTo>
                  <a:lnTo>
                    <a:pt x="4783" y="88010"/>
                  </a:lnTo>
                  <a:lnTo>
                    <a:pt x="7294" y="124948"/>
                  </a:lnTo>
                  <a:lnTo>
                    <a:pt x="10882" y="150077"/>
                  </a:lnTo>
                  <a:lnTo>
                    <a:pt x="15299" y="177614"/>
                  </a:lnTo>
                  <a:lnTo>
                    <a:pt x="20084" y="205093"/>
                  </a:lnTo>
                  <a:lnTo>
                    <a:pt x="26692" y="238756"/>
                  </a:lnTo>
                  <a:lnTo>
                    <a:pt x="29353" y="271058"/>
                  </a:lnTo>
                  <a:lnTo>
                    <a:pt x="30564" y="282183"/>
                  </a:lnTo>
                  <a:lnTo>
                    <a:pt x="36531" y="295037"/>
                  </a:lnTo>
                  <a:lnTo>
                    <a:pt x="36050" y="294905"/>
                  </a:lnTo>
                  <a:lnTo>
                    <a:pt x="33258" y="292500"/>
                  </a:lnTo>
                  <a:lnTo>
                    <a:pt x="31453" y="286351"/>
                  </a:lnTo>
                  <a:lnTo>
                    <a:pt x="30008"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614"/>
            <p:cNvSpPr/>
            <p:nvPr/>
          </p:nvSpPr>
          <p:spPr>
            <a:xfrm>
              <a:off x="2773707" y="289559"/>
              <a:ext cx="548613" cy="307636"/>
            </a:xfrm>
            <a:custGeom>
              <a:avLst/>
              <a:gdLst/>
              <a:ahLst/>
              <a:cxnLst/>
              <a:rect l="0" t="0" r="0" b="0"/>
              <a:pathLst>
                <a:path w="548613" h="307636">
                  <a:moveTo>
                    <a:pt x="7593" y="266701"/>
                  </a:moveTo>
                  <a:lnTo>
                    <a:pt x="0" y="266701"/>
                  </a:lnTo>
                  <a:lnTo>
                    <a:pt x="33108" y="249005"/>
                  </a:lnTo>
                  <a:lnTo>
                    <a:pt x="70374" y="220765"/>
                  </a:lnTo>
                  <a:lnTo>
                    <a:pt x="106143" y="192739"/>
                  </a:lnTo>
                  <a:lnTo>
                    <a:pt x="115740" y="185569"/>
                  </a:lnTo>
                  <a:lnTo>
                    <a:pt x="135486" y="161878"/>
                  </a:lnTo>
                  <a:lnTo>
                    <a:pt x="138659" y="160846"/>
                  </a:lnTo>
                  <a:lnTo>
                    <a:pt x="144396" y="160069"/>
                  </a:lnTo>
                  <a:lnTo>
                    <a:pt x="146996" y="177718"/>
                  </a:lnTo>
                  <a:lnTo>
                    <a:pt x="148789" y="181979"/>
                  </a:lnTo>
                  <a:lnTo>
                    <a:pt x="150830" y="184820"/>
                  </a:lnTo>
                  <a:lnTo>
                    <a:pt x="162664" y="193798"/>
                  </a:lnTo>
                  <a:lnTo>
                    <a:pt x="169929" y="196199"/>
                  </a:lnTo>
                  <a:lnTo>
                    <a:pt x="199263" y="198008"/>
                  </a:lnTo>
                  <a:lnTo>
                    <a:pt x="226358" y="191550"/>
                  </a:lnTo>
                  <a:lnTo>
                    <a:pt x="230483" y="189507"/>
                  </a:lnTo>
                  <a:lnTo>
                    <a:pt x="257894" y="161264"/>
                  </a:lnTo>
                  <a:lnTo>
                    <a:pt x="262771" y="151824"/>
                  </a:lnTo>
                  <a:lnTo>
                    <a:pt x="265785" y="142831"/>
                  </a:lnTo>
                  <a:lnTo>
                    <a:pt x="271396" y="132161"/>
                  </a:lnTo>
                  <a:lnTo>
                    <a:pt x="273005" y="123368"/>
                  </a:lnTo>
                  <a:lnTo>
                    <a:pt x="271462" y="116073"/>
                  </a:lnTo>
                  <a:lnTo>
                    <a:pt x="269866" y="112942"/>
                  </a:lnTo>
                  <a:lnTo>
                    <a:pt x="267955" y="110855"/>
                  </a:lnTo>
                  <a:lnTo>
                    <a:pt x="263574" y="108536"/>
                  </a:lnTo>
                  <a:lnTo>
                    <a:pt x="256347" y="107230"/>
                  </a:lnTo>
                  <a:lnTo>
                    <a:pt x="244798" y="110889"/>
                  </a:lnTo>
                  <a:lnTo>
                    <a:pt x="230962" y="120557"/>
                  </a:lnTo>
                  <a:lnTo>
                    <a:pt x="215059" y="137895"/>
                  </a:lnTo>
                  <a:lnTo>
                    <a:pt x="203513" y="161671"/>
                  </a:lnTo>
                  <a:lnTo>
                    <a:pt x="199163" y="196063"/>
                  </a:lnTo>
                  <a:lnTo>
                    <a:pt x="200562" y="230452"/>
                  </a:lnTo>
                  <a:lnTo>
                    <a:pt x="211118" y="268324"/>
                  </a:lnTo>
                  <a:lnTo>
                    <a:pt x="219356" y="288348"/>
                  </a:lnTo>
                  <a:lnTo>
                    <a:pt x="232144" y="300396"/>
                  </a:lnTo>
                  <a:lnTo>
                    <a:pt x="241731" y="306512"/>
                  </a:lnTo>
                  <a:lnTo>
                    <a:pt x="246658" y="307635"/>
                  </a:lnTo>
                  <a:lnTo>
                    <a:pt x="275838" y="305341"/>
                  </a:lnTo>
                  <a:lnTo>
                    <a:pt x="287961" y="300525"/>
                  </a:lnTo>
                  <a:lnTo>
                    <a:pt x="298994" y="291894"/>
                  </a:lnTo>
                  <a:lnTo>
                    <a:pt x="325000" y="258384"/>
                  </a:lnTo>
                  <a:lnTo>
                    <a:pt x="344548" y="222380"/>
                  </a:lnTo>
                  <a:lnTo>
                    <a:pt x="354564" y="192702"/>
                  </a:lnTo>
                  <a:lnTo>
                    <a:pt x="363276" y="156849"/>
                  </a:lnTo>
                  <a:lnTo>
                    <a:pt x="367262" y="138479"/>
                  </a:lnTo>
                  <a:lnTo>
                    <a:pt x="373397" y="118864"/>
                  </a:lnTo>
                  <a:lnTo>
                    <a:pt x="375075" y="117343"/>
                  </a:lnTo>
                  <a:lnTo>
                    <a:pt x="377041" y="116329"/>
                  </a:lnTo>
                  <a:lnTo>
                    <a:pt x="378352" y="116499"/>
                  </a:lnTo>
                  <a:lnTo>
                    <a:pt x="379225" y="117460"/>
                  </a:lnTo>
                  <a:lnTo>
                    <a:pt x="380627" y="121039"/>
                  </a:lnTo>
                  <a:lnTo>
                    <a:pt x="374896" y="138382"/>
                  </a:lnTo>
                  <a:lnTo>
                    <a:pt x="373488" y="170006"/>
                  </a:lnTo>
                  <a:lnTo>
                    <a:pt x="374259" y="183085"/>
                  </a:lnTo>
                  <a:lnTo>
                    <a:pt x="380505" y="220844"/>
                  </a:lnTo>
                  <a:lnTo>
                    <a:pt x="380945" y="241881"/>
                  </a:lnTo>
                  <a:lnTo>
                    <a:pt x="380972" y="211226"/>
                  </a:lnTo>
                  <a:lnTo>
                    <a:pt x="386209" y="175529"/>
                  </a:lnTo>
                  <a:lnTo>
                    <a:pt x="388733" y="140815"/>
                  </a:lnTo>
                  <a:lnTo>
                    <a:pt x="394467" y="103718"/>
                  </a:lnTo>
                  <a:lnTo>
                    <a:pt x="402375" y="66762"/>
                  </a:lnTo>
                  <a:lnTo>
                    <a:pt x="415066" y="35680"/>
                  </a:lnTo>
                  <a:lnTo>
                    <a:pt x="424629" y="21220"/>
                  </a:lnTo>
                  <a:lnTo>
                    <a:pt x="436782" y="11407"/>
                  </a:lnTo>
                  <a:lnTo>
                    <a:pt x="449803" y="5070"/>
                  </a:lnTo>
                  <a:lnTo>
                    <a:pt x="477191" y="668"/>
                  </a:lnTo>
                  <a:lnTo>
                    <a:pt x="514507" y="59"/>
                  </a:lnTo>
                  <a:lnTo>
                    <a:pt x="5486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15"/>
            <p:cNvSpPr/>
            <p:nvPr/>
          </p:nvSpPr>
          <p:spPr>
            <a:xfrm>
              <a:off x="2264788" y="1272540"/>
              <a:ext cx="203814" cy="264959"/>
            </a:xfrm>
            <a:custGeom>
              <a:avLst/>
              <a:gdLst/>
              <a:ahLst/>
              <a:cxnLst/>
              <a:rect l="0" t="0" r="0" b="0"/>
              <a:pathLst>
                <a:path w="203814" h="264959">
                  <a:moveTo>
                    <a:pt x="143132" y="0"/>
                  </a:moveTo>
                  <a:lnTo>
                    <a:pt x="143132" y="4045"/>
                  </a:lnTo>
                  <a:lnTo>
                    <a:pt x="138616" y="8288"/>
                  </a:lnTo>
                  <a:lnTo>
                    <a:pt x="103262" y="36045"/>
                  </a:lnTo>
                  <a:lnTo>
                    <a:pt x="66699" y="67055"/>
                  </a:lnTo>
                  <a:lnTo>
                    <a:pt x="29480" y="96668"/>
                  </a:lnTo>
                  <a:lnTo>
                    <a:pt x="19806" y="103923"/>
                  </a:lnTo>
                  <a:lnTo>
                    <a:pt x="9600" y="115835"/>
                  </a:lnTo>
                  <a:lnTo>
                    <a:pt x="0" y="121118"/>
                  </a:lnTo>
                  <a:lnTo>
                    <a:pt x="297" y="121385"/>
                  </a:lnTo>
                  <a:lnTo>
                    <a:pt x="2885" y="121682"/>
                  </a:lnTo>
                  <a:lnTo>
                    <a:pt x="6858" y="119556"/>
                  </a:lnTo>
                  <a:lnTo>
                    <a:pt x="40170" y="100661"/>
                  </a:lnTo>
                  <a:lnTo>
                    <a:pt x="69924" y="85390"/>
                  </a:lnTo>
                  <a:lnTo>
                    <a:pt x="104117" y="78015"/>
                  </a:lnTo>
                  <a:lnTo>
                    <a:pt x="140568" y="77405"/>
                  </a:lnTo>
                  <a:lnTo>
                    <a:pt x="176849" y="86853"/>
                  </a:lnTo>
                  <a:lnTo>
                    <a:pt x="193385" y="98171"/>
                  </a:lnTo>
                  <a:lnTo>
                    <a:pt x="199334" y="109671"/>
                  </a:lnTo>
                  <a:lnTo>
                    <a:pt x="203674" y="146631"/>
                  </a:lnTo>
                  <a:lnTo>
                    <a:pt x="203813" y="153634"/>
                  </a:lnTo>
                  <a:lnTo>
                    <a:pt x="199452" y="168188"/>
                  </a:lnTo>
                  <a:lnTo>
                    <a:pt x="182855" y="198228"/>
                  </a:lnTo>
                  <a:lnTo>
                    <a:pt x="147704" y="230203"/>
                  </a:lnTo>
                  <a:lnTo>
                    <a:pt x="119369" y="247419"/>
                  </a:lnTo>
                  <a:lnTo>
                    <a:pt x="83498" y="260821"/>
                  </a:lnTo>
                  <a:lnTo>
                    <a:pt x="55659" y="264958"/>
                  </a:lnTo>
                  <a:lnTo>
                    <a:pt x="34052" y="262138"/>
                  </a:lnTo>
                  <a:lnTo>
                    <a:pt x="13591"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16"/>
            <p:cNvSpPr/>
            <p:nvPr/>
          </p:nvSpPr>
          <p:spPr>
            <a:xfrm>
              <a:off x="2446019" y="1127760"/>
              <a:ext cx="327662" cy="289374"/>
            </a:xfrm>
            <a:custGeom>
              <a:avLst/>
              <a:gdLst/>
              <a:ahLst/>
              <a:cxnLst/>
              <a:rect l="0" t="0" r="0" b="0"/>
              <a:pathLst>
                <a:path w="327662" h="289374">
                  <a:moveTo>
                    <a:pt x="0" y="0"/>
                  </a:moveTo>
                  <a:lnTo>
                    <a:pt x="0" y="4045"/>
                  </a:lnTo>
                  <a:lnTo>
                    <a:pt x="13845" y="39488"/>
                  </a:lnTo>
                  <a:lnTo>
                    <a:pt x="31208" y="73369"/>
                  </a:lnTo>
                  <a:lnTo>
                    <a:pt x="50452" y="108099"/>
                  </a:lnTo>
                  <a:lnTo>
                    <a:pt x="75345" y="145200"/>
                  </a:lnTo>
                  <a:lnTo>
                    <a:pt x="98807" y="180746"/>
                  </a:lnTo>
                  <a:lnTo>
                    <a:pt x="119587" y="212727"/>
                  </a:lnTo>
                  <a:lnTo>
                    <a:pt x="141780" y="249830"/>
                  </a:lnTo>
                  <a:lnTo>
                    <a:pt x="162074" y="282385"/>
                  </a:lnTo>
                  <a:lnTo>
                    <a:pt x="167424" y="286371"/>
                  </a:lnTo>
                  <a:lnTo>
                    <a:pt x="174802" y="289373"/>
                  </a:lnTo>
                  <a:lnTo>
                    <a:pt x="175125" y="281414"/>
                  </a:lnTo>
                  <a:lnTo>
                    <a:pt x="169212" y="250387"/>
                  </a:lnTo>
                  <a:lnTo>
                    <a:pt x="163906" y="212677"/>
                  </a:lnTo>
                  <a:lnTo>
                    <a:pt x="157127" y="176845"/>
                  </a:lnTo>
                  <a:lnTo>
                    <a:pt x="153801" y="143462"/>
                  </a:lnTo>
                  <a:lnTo>
                    <a:pt x="158760" y="108771"/>
                  </a:lnTo>
                  <a:lnTo>
                    <a:pt x="165480" y="91965"/>
                  </a:lnTo>
                  <a:lnTo>
                    <a:pt x="170349" y="87440"/>
                  </a:lnTo>
                  <a:lnTo>
                    <a:pt x="181896" y="84892"/>
                  </a:lnTo>
                  <a:lnTo>
                    <a:pt x="196041" y="84137"/>
                  </a:lnTo>
                  <a:lnTo>
                    <a:pt x="205945" y="88476"/>
                  </a:lnTo>
                  <a:lnTo>
                    <a:pt x="226101" y="105059"/>
                  </a:lnTo>
                  <a:lnTo>
                    <a:pt x="237267" y="123697"/>
                  </a:lnTo>
                  <a:lnTo>
                    <a:pt x="248626" y="158834"/>
                  </a:lnTo>
                  <a:lnTo>
                    <a:pt x="259022" y="196129"/>
                  </a:lnTo>
                  <a:lnTo>
                    <a:pt x="273274" y="228206"/>
                  </a:lnTo>
                  <a:lnTo>
                    <a:pt x="286312" y="251225"/>
                  </a:lnTo>
                  <a:lnTo>
                    <a:pt x="291786" y="255589"/>
                  </a:lnTo>
                  <a:lnTo>
                    <a:pt x="303673" y="258045"/>
                  </a:lnTo>
                  <a:lnTo>
                    <a:pt x="310791" y="256362"/>
                  </a:lnTo>
                  <a:lnTo>
                    <a:pt x="316776" y="253639"/>
                  </a:lnTo>
                  <a:lnTo>
                    <a:pt x="327661"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617"/>
            <p:cNvSpPr/>
            <p:nvPr/>
          </p:nvSpPr>
          <p:spPr>
            <a:xfrm>
              <a:off x="2744431" y="1143000"/>
              <a:ext cx="127795" cy="166956"/>
            </a:xfrm>
            <a:custGeom>
              <a:avLst/>
              <a:gdLst/>
              <a:ahLst/>
              <a:cxnLst/>
              <a:rect l="0" t="0" r="0" b="0"/>
              <a:pathLst>
                <a:path w="127795" h="166956">
                  <a:moveTo>
                    <a:pt x="82588" y="0"/>
                  </a:moveTo>
                  <a:lnTo>
                    <a:pt x="78543" y="0"/>
                  </a:lnTo>
                  <a:lnTo>
                    <a:pt x="74300" y="2257"/>
                  </a:lnTo>
                  <a:lnTo>
                    <a:pt x="36653" y="31207"/>
                  </a:lnTo>
                  <a:lnTo>
                    <a:pt x="16506" y="54988"/>
                  </a:lnTo>
                  <a:lnTo>
                    <a:pt x="5341" y="80733"/>
                  </a:lnTo>
                  <a:lnTo>
                    <a:pt x="67" y="112843"/>
                  </a:lnTo>
                  <a:lnTo>
                    <a:pt x="0" y="131742"/>
                  </a:lnTo>
                  <a:lnTo>
                    <a:pt x="2985" y="145758"/>
                  </a:lnTo>
                  <a:lnTo>
                    <a:pt x="9391" y="155939"/>
                  </a:lnTo>
                  <a:lnTo>
                    <a:pt x="13470" y="159839"/>
                  </a:lnTo>
                  <a:lnTo>
                    <a:pt x="22518" y="164173"/>
                  </a:lnTo>
                  <a:lnTo>
                    <a:pt x="42124" y="166955"/>
                  </a:lnTo>
                  <a:lnTo>
                    <a:pt x="61286" y="163391"/>
                  </a:lnTo>
                  <a:lnTo>
                    <a:pt x="99024" y="139104"/>
                  </a:lnTo>
                  <a:lnTo>
                    <a:pt x="112953" y="124283"/>
                  </a:lnTo>
                  <a:lnTo>
                    <a:pt x="122442" y="109167"/>
                  </a:lnTo>
                  <a:lnTo>
                    <a:pt x="126570" y="93964"/>
                  </a:lnTo>
                  <a:lnTo>
                    <a:pt x="127794" y="78735"/>
                  </a:lnTo>
                  <a:lnTo>
                    <a:pt x="124111" y="59453"/>
                  </a:lnTo>
                  <a:lnTo>
                    <a:pt x="117657" y="45744"/>
                  </a:lnTo>
                  <a:lnTo>
                    <a:pt x="96305" y="28165"/>
                  </a:lnTo>
                  <a:lnTo>
                    <a:pt x="92579" y="27243"/>
                  </a:lnTo>
                  <a:lnTo>
                    <a:pt x="55562" y="30445"/>
                  </a:lnTo>
                  <a:lnTo>
                    <a:pt x="52109"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18"/>
            <p:cNvSpPr/>
            <p:nvPr/>
          </p:nvSpPr>
          <p:spPr>
            <a:xfrm>
              <a:off x="2933700" y="1021079"/>
              <a:ext cx="50041" cy="243216"/>
            </a:xfrm>
            <a:custGeom>
              <a:avLst/>
              <a:gdLst/>
              <a:ahLst/>
              <a:cxnLst/>
              <a:rect l="0" t="0" r="0" b="0"/>
              <a:pathLst>
                <a:path w="50041" h="243216">
                  <a:moveTo>
                    <a:pt x="0" y="83821"/>
                  </a:moveTo>
                  <a:lnTo>
                    <a:pt x="0" y="87866"/>
                  </a:lnTo>
                  <a:lnTo>
                    <a:pt x="15438" y="124435"/>
                  </a:lnTo>
                  <a:lnTo>
                    <a:pt x="27966" y="161198"/>
                  </a:lnTo>
                  <a:lnTo>
                    <a:pt x="35847" y="196597"/>
                  </a:lnTo>
                  <a:lnTo>
                    <a:pt x="39690" y="218271"/>
                  </a:lnTo>
                  <a:lnTo>
                    <a:pt x="45367" y="241731"/>
                  </a:lnTo>
                  <a:lnTo>
                    <a:pt x="46331" y="242434"/>
                  </a:lnTo>
                  <a:lnTo>
                    <a:pt x="49660" y="243215"/>
                  </a:lnTo>
                  <a:lnTo>
                    <a:pt x="50040" y="242577"/>
                  </a:lnTo>
                  <a:lnTo>
                    <a:pt x="47376" y="236787"/>
                  </a:lnTo>
                  <a:lnTo>
                    <a:pt x="43789" y="220089"/>
                  </a:lnTo>
                  <a:lnTo>
                    <a:pt x="32765" y="188533"/>
                  </a:lnTo>
                  <a:lnTo>
                    <a:pt x="22809" y="151510"/>
                  </a:lnTo>
                  <a:lnTo>
                    <a:pt x="12690" y="115630"/>
                  </a:lnTo>
                  <a:lnTo>
                    <a:pt x="8287" y="78633"/>
                  </a:lnTo>
                  <a:lnTo>
                    <a:pt x="8763" y="67122"/>
                  </a:lnTo>
                  <a:lnTo>
                    <a:pt x="23075" y="30544"/>
                  </a:lnTo>
                  <a:lnTo>
                    <a:pt x="33062" y="14218"/>
                  </a:lnTo>
                  <a:lnTo>
                    <a:pt x="457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619"/>
            <p:cNvSpPr/>
            <p:nvPr/>
          </p:nvSpPr>
          <p:spPr>
            <a:xfrm>
              <a:off x="3033166" y="766145"/>
              <a:ext cx="37571" cy="334784"/>
            </a:xfrm>
            <a:custGeom>
              <a:avLst/>
              <a:gdLst/>
              <a:ahLst/>
              <a:cxnLst/>
              <a:rect l="0" t="0" r="0" b="0"/>
              <a:pathLst>
                <a:path w="37571" h="334784">
                  <a:moveTo>
                    <a:pt x="14834" y="18715"/>
                  </a:moveTo>
                  <a:lnTo>
                    <a:pt x="2683" y="5717"/>
                  </a:lnTo>
                  <a:lnTo>
                    <a:pt x="509" y="0"/>
                  </a:lnTo>
                  <a:lnTo>
                    <a:pt x="204" y="311"/>
                  </a:lnTo>
                  <a:lnTo>
                    <a:pt x="0" y="1366"/>
                  </a:lnTo>
                  <a:lnTo>
                    <a:pt x="2032" y="4795"/>
                  </a:lnTo>
                  <a:lnTo>
                    <a:pt x="3759" y="6895"/>
                  </a:lnTo>
                  <a:lnTo>
                    <a:pt x="5679" y="13744"/>
                  </a:lnTo>
                  <a:lnTo>
                    <a:pt x="7011" y="43773"/>
                  </a:lnTo>
                  <a:lnTo>
                    <a:pt x="7154" y="72612"/>
                  </a:lnTo>
                  <a:lnTo>
                    <a:pt x="7187" y="98549"/>
                  </a:lnTo>
                  <a:lnTo>
                    <a:pt x="7201" y="124752"/>
                  </a:lnTo>
                  <a:lnTo>
                    <a:pt x="7208" y="151356"/>
                  </a:lnTo>
                  <a:lnTo>
                    <a:pt x="7211" y="180113"/>
                  </a:lnTo>
                  <a:lnTo>
                    <a:pt x="9470" y="209827"/>
                  </a:lnTo>
                  <a:lnTo>
                    <a:pt x="13296" y="239120"/>
                  </a:lnTo>
                  <a:lnTo>
                    <a:pt x="17819" y="266250"/>
                  </a:lnTo>
                  <a:lnTo>
                    <a:pt x="21080" y="297234"/>
                  </a:lnTo>
                  <a:lnTo>
                    <a:pt x="26092" y="318456"/>
                  </a:lnTo>
                  <a:lnTo>
                    <a:pt x="30562" y="325500"/>
                  </a:lnTo>
                  <a:lnTo>
                    <a:pt x="32939" y="327378"/>
                  </a:lnTo>
                  <a:lnTo>
                    <a:pt x="35580" y="331723"/>
                  </a:lnTo>
                  <a:lnTo>
                    <a:pt x="36285" y="334067"/>
                  </a:lnTo>
                  <a:lnTo>
                    <a:pt x="36755" y="334783"/>
                  </a:lnTo>
                  <a:lnTo>
                    <a:pt x="37068" y="334413"/>
                  </a:lnTo>
                  <a:lnTo>
                    <a:pt x="37570" y="327737"/>
                  </a:lnTo>
                  <a:lnTo>
                    <a:pt x="35381" y="323133"/>
                  </a:lnTo>
                  <a:lnTo>
                    <a:pt x="25536" y="310764"/>
                  </a:lnTo>
                  <a:lnTo>
                    <a:pt x="22453" y="300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620"/>
            <p:cNvSpPr/>
            <p:nvPr/>
          </p:nvSpPr>
          <p:spPr>
            <a:xfrm>
              <a:off x="2948940" y="868679"/>
              <a:ext cx="213361" cy="175261"/>
            </a:xfrm>
            <a:custGeom>
              <a:avLst/>
              <a:gdLst/>
              <a:ahLst/>
              <a:cxnLst/>
              <a:rect l="0" t="0" r="0" b="0"/>
              <a:pathLst>
                <a:path w="213361" h="175261">
                  <a:moveTo>
                    <a:pt x="0" y="175260"/>
                  </a:moveTo>
                  <a:lnTo>
                    <a:pt x="4045" y="175260"/>
                  </a:lnTo>
                  <a:lnTo>
                    <a:pt x="8288" y="173003"/>
                  </a:lnTo>
                  <a:lnTo>
                    <a:pt x="41810" y="146245"/>
                  </a:lnTo>
                  <a:lnTo>
                    <a:pt x="71570" y="122962"/>
                  </a:lnTo>
                  <a:lnTo>
                    <a:pt x="105765" y="97761"/>
                  </a:lnTo>
                  <a:lnTo>
                    <a:pt x="142401" y="66821"/>
                  </a:lnTo>
                  <a:lnTo>
                    <a:pt x="175051" y="30995"/>
                  </a:lnTo>
                  <a:lnTo>
                    <a:pt x="2133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621"/>
            <p:cNvSpPr/>
            <p:nvPr/>
          </p:nvSpPr>
          <p:spPr>
            <a:xfrm>
              <a:off x="3300037" y="723900"/>
              <a:ext cx="135038" cy="196969"/>
            </a:xfrm>
            <a:custGeom>
              <a:avLst/>
              <a:gdLst/>
              <a:ahLst/>
              <a:cxnLst/>
              <a:rect l="0" t="0" r="0" b="0"/>
              <a:pathLst>
                <a:path w="135038" h="196969">
                  <a:moveTo>
                    <a:pt x="98482" y="0"/>
                  </a:moveTo>
                  <a:lnTo>
                    <a:pt x="87877" y="0"/>
                  </a:lnTo>
                  <a:lnTo>
                    <a:pt x="86332" y="846"/>
                  </a:lnTo>
                  <a:lnTo>
                    <a:pt x="85302" y="2257"/>
                  </a:lnTo>
                  <a:lnTo>
                    <a:pt x="84616" y="4045"/>
                  </a:lnTo>
                  <a:lnTo>
                    <a:pt x="82465" y="5236"/>
                  </a:lnTo>
                  <a:lnTo>
                    <a:pt x="71347" y="8607"/>
                  </a:lnTo>
                  <a:lnTo>
                    <a:pt x="37421" y="36197"/>
                  </a:lnTo>
                  <a:lnTo>
                    <a:pt x="6002" y="62329"/>
                  </a:lnTo>
                  <a:lnTo>
                    <a:pt x="2347" y="68059"/>
                  </a:lnTo>
                  <a:lnTo>
                    <a:pt x="0" y="74592"/>
                  </a:lnTo>
                  <a:lnTo>
                    <a:pt x="654" y="75128"/>
                  </a:lnTo>
                  <a:lnTo>
                    <a:pt x="5620" y="76729"/>
                  </a:lnTo>
                  <a:lnTo>
                    <a:pt x="10079" y="80104"/>
                  </a:lnTo>
                  <a:lnTo>
                    <a:pt x="13301" y="80496"/>
                  </a:lnTo>
                  <a:lnTo>
                    <a:pt x="47618" y="76525"/>
                  </a:lnTo>
                  <a:lnTo>
                    <a:pt x="82791" y="76228"/>
                  </a:lnTo>
                  <a:lnTo>
                    <a:pt x="93202" y="77059"/>
                  </a:lnTo>
                  <a:lnTo>
                    <a:pt x="103473" y="80250"/>
                  </a:lnTo>
                  <a:lnTo>
                    <a:pt x="111425" y="86749"/>
                  </a:lnTo>
                  <a:lnTo>
                    <a:pt x="131368" y="119551"/>
                  </a:lnTo>
                  <a:lnTo>
                    <a:pt x="135037" y="134670"/>
                  </a:lnTo>
                  <a:lnTo>
                    <a:pt x="133638" y="144802"/>
                  </a:lnTo>
                  <a:lnTo>
                    <a:pt x="123495" y="169336"/>
                  </a:lnTo>
                  <a:lnTo>
                    <a:pt x="118630" y="176296"/>
                  </a:lnTo>
                  <a:lnTo>
                    <a:pt x="86381" y="192907"/>
                  </a:lnTo>
                  <a:lnTo>
                    <a:pt x="70720" y="196575"/>
                  </a:lnTo>
                  <a:lnTo>
                    <a:pt x="45867" y="196968"/>
                  </a:lnTo>
                  <a:lnTo>
                    <a:pt x="22282"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622"/>
            <p:cNvSpPr/>
            <p:nvPr/>
          </p:nvSpPr>
          <p:spPr>
            <a:xfrm>
              <a:off x="3497580" y="640079"/>
              <a:ext cx="121464" cy="173622"/>
            </a:xfrm>
            <a:custGeom>
              <a:avLst/>
              <a:gdLst/>
              <a:ahLst/>
              <a:cxnLst/>
              <a:rect l="0" t="0" r="0" b="0"/>
              <a:pathLst>
                <a:path w="121464" h="173622">
                  <a:moveTo>
                    <a:pt x="0" y="53341"/>
                  </a:moveTo>
                  <a:lnTo>
                    <a:pt x="846" y="72421"/>
                  </a:lnTo>
                  <a:lnTo>
                    <a:pt x="6560" y="100737"/>
                  </a:lnTo>
                  <a:lnTo>
                    <a:pt x="9738" y="129092"/>
                  </a:lnTo>
                  <a:lnTo>
                    <a:pt x="20599" y="154035"/>
                  </a:lnTo>
                  <a:lnTo>
                    <a:pt x="33056" y="169727"/>
                  </a:lnTo>
                  <a:lnTo>
                    <a:pt x="38116" y="172801"/>
                  </a:lnTo>
                  <a:lnTo>
                    <a:pt x="40650" y="173621"/>
                  </a:lnTo>
                  <a:lnTo>
                    <a:pt x="47982" y="172274"/>
                  </a:lnTo>
                  <a:lnTo>
                    <a:pt x="66181" y="166557"/>
                  </a:lnTo>
                  <a:lnTo>
                    <a:pt x="89253" y="146509"/>
                  </a:lnTo>
                  <a:lnTo>
                    <a:pt x="108804" y="116769"/>
                  </a:lnTo>
                  <a:lnTo>
                    <a:pt x="118451" y="90423"/>
                  </a:lnTo>
                  <a:lnTo>
                    <a:pt x="121463" y="53207"/>
                  </a:lnTo>
                  <a:lnTo>
                    <a:pt x="120983" y="28917"/>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623"/>
            <p:cNvSpPr/>
            <p:nvPr/>
          </p:nvSpPr>
          <p:spPr>
            <a:xfrm>
              <a:off x="3718559" y="482181"/>
              <a:ext cx="144782" cy="270644"/>
            </a:xfrm>
            <a:custGeom>
              <a:avLst/>
              <a:gdLst/>
              <a:ahLst/>
              <a:cxnLst/>
              <a:rect l="0" t="0" r="0" b="0"/>
              <a:pathLst>
                <a:path w="144782" h="270644">
                  <a:moveTo>
                    <a:pt x="0" y="112179"/>
                  </a:moveTo>
                  <a:lnTo>
                    <a:pt x="847" y="131756"/>
                  </a:lnTo>
                  <a:lnTo>
                    <a:pt x="6561" y="155595"/>
                  </a:lnTo>
                  <a:lnTo>
                    <a:pt x="9739" y="189079"/>
                  </a:lnTo>
                  <a:lnTo>
                    <a:pt x="14516" y="225724"/>
                  </a:lnTo>
                  <a:lnTo>
                    <a:pt x="15872" y="242436"/>
                  </a:lnTo>
                  <a:lnTo>
                    <a:pt x="22135" y="261656"/>
                  </a:lnTo>
                  <a:lnTo>
                    <a:pt x="22765" y="270643"/>
                  </a:lnTo>
                  <a:lnTo>
                    <a:pt x="23702" y="258263"/>
                  </a:lnTo>
                  <a:lnTo>
                    <a:pt x="28096" y="244833"/>
                  </a:lnTo>
                  <a:lnTo>
                    <a:pt x="30009" y="215711"/>
                  </a:lnTo>
                  <a:lnTo>
                    <a:pt x="30387" y="181642"/>
                  </a:lnTo>
                  <a:lnTo>
                    <a:pt x="30462" y="145216"/>
                  </a:lnTo>
                  <a:lnTo>
                    <a:pt x="32734" y="114941"/>
                  </a:lnTo>
                  <a:lnTo>
                    <a:pt x="39887" y="90230"/>
                  </a:lnTo>
                  <a:lnTo>
                    <a:pt x="44568" y="83384"/>
                  </a:lnTo>
                  <a:lnTo>
                    <a:pt x="45799" y="83669"/>
                  </a:lnTo>
                  <a:lnTo>
                    <a:pt x="49424" y="86243"/>
                  </a:lnTo>
                  <a:lnTo>
                    <a:pt x="51600" y="90209"/>
                  </a:lnTo>
                  <a:lnTo>
                    <a:pt x="61033" y="123517"/>
                  </a:lnTo>
                  <a:lnTo>
                    <a:pt x="73043" y="159761"/>
                  </a:lnTo>
                  <a:lnTo>
                    <a:pt x="76077" y="186401"/>
                  </a:lnTo>
                  <a:lnTo>
                    <a:pt x="80209" y="191838"/>
                  </a:lnTo>
                  <a:lnTo>
                    <a:pt x="81413" y="192378"/>
                  </a:lnTo>
                  <a:lnTo>
                    <a:pt x="82216" y="191891"/>
                  </a:lnTo>
                  <a:lnTo>
                    <a:pt x="83503" y="189072"/>
                  </a:lnTo>
                  <a:lnTo>
                    <a:pt x="86066" y="155271"/>
                  </a:lnTo>
                  <a:lnTo>
                    <a:pt x="90379" y="122854"/>
                  </a:lnTo>
                  <a:lnTo>
                    <a:pt x="95171" y="93799"/>
                  </a:lnTo>
                  <a:lnTo>
                    <a:pt x="97908" y="63741"/>
                  </a:lnTo>
                  <a:lnTo>
                    <a:pt x="104070" y="30174"/>
                  </a:lnTo>
                  <a:lnTo>
                    <a:pt x="106754" y="12716"/>
                  </a:lnTo>
                  <a:lnTo>
                    <a:pt x="110382" y="5037"/>
                  </a:lnTo>
                  <a:lnTo>
                    <a:pt x="112535" y="2651"/>
                  </a:lnTo>
                  <a:lnTo>
                    <a:pt x="117185" y="0"/>
                  </a:lnTo>
                  <a:lnTo>
                    <a:pt x="118763" y="139"/>
                  </a:lnTo>
                  <a:lnTo>
                    <a:pt x="119816" y="1079"/>
                  </a:lnTo>
                  <a:lnTo>
                    <a:pt x="121832" y="4381"/>
                  </a:lnTo>
                  <a:lnTo>
                    <a:pt x="139796" y="33940"/>
                  </a:lnTo>
                  <a:lnTo>
                    <a:pt x="143796" y="59941"/>
                  </a:lnTo>
                  <a:lnTo>
                    <a:pt x="144650" y="93039"/>
                  </a:lnTo>
                  <a:lnTo>
                    <a:pt x="144779" y="126830"/>
                  </a:lnTo>
                  <a:lnTo>
                    <a:pt x="144781" y="1197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624"/>
            <p:cNvSpPr/>
            <p:nvPr/>
          </p:nvSpPr>
          <p:spPr>
            <a:xfrm>
              <a:off x="3924300" y="335438"/>
              <a:ext cx="190501" cy="243508"/>
            </a:xfrm>
            <a:custGeom>
              <a:avLst/>
              <a:gdLst/>
              <a:ahLst/>
              <a:cxnLst/>
              <a:rect l="0" t="0" r="0" b="0"/>
              <a:pathLst>
                <a:path w="190501" h="243508">
                  <a:moveTo>
                    <a:pt x="0" y="53181"/>
                  </a:moveTo>
                  <a:lnTo>
                    <a:pt x="846" y="67872"/>
                  </a:lnTo>
                  <a:lnTo>
                    <a:pt x="7760" y="101905"/>
                  </a:lnTo>
                  <a:lnTo>
                    <a:pt x="13511" y="132233"/>
                  </a:lnTo>
                  <a:lnTo>
                    <a:pt x="14898" y="166539"/>
                  </a:lnTo>
                  <a:lnTo>
                    <a:pt x="21226" y="203200"/>
                  </a:lnTo>
                  <a:lnTo>
                    <a:pt x="22817" y="240693"/>
                  </a:lnTo>
                  <a:lnTo>
                    <a:pt x="22851" y="243091"/>
                  </a:lnTo>
                  <a:lnTo>
                    <a:pt x="26902" y="243507"/>
                  </a:lnTo>
                  <a:lnTo>
                    <a:pt x="28095" y="241872"/>
                  </a:lnTo>
                  <a:lnTo>
                    <a:pt x="30165" y="226499"/>
                  </a:lnTo>
                  <a:lnTo>
                    <a:pt x="30438" y="194444"/>
                  </a:lnTo>
                  <a:lnTo>
                    <a:pt x="30471" y="156627"/>
                  </a:lnTo>
                  <a:lnTo>
                    <a:pt x="30477" y="126636"/>
                  </a:lnTo>
                  <a:lnTo>
                    <a:pt x="34524" y="96301"/>
                  </a:lnTo>
                  <a:lnTo>
                    <a:pt x="43477" y="62640"/>
                  </a:lnTo>
                  <a:lnTo>
                    <a:pt x="53398" y="41064"/>
                  </a:lnTo>
                  <a:lnTo>
                    <a:pt x="58446" y="35096"/>
                  </a:lnTo>
                  <a:lnTo>
                    <a:pt x="67078" y="30950"/>
                  </a:lnTo>
                  <a:lnTo>
                    <a:pt x="70170" y="32859"/>
                  </a:lnTo>
                  <a:lnTo>
                    <a:pt x="79054" y="40983"/>
                  </a:lnTo>
                  <a:lnTo>
                    <a:pt x="81701" y="48042"/>
                  </a:lnTo>
                  <a:lnTo>
                    <a:pt x="85449" y="61536"/>
                  </a:lnTo>
                  <a:lnTo>
                    <a:pt x="88777" y="72981"/>
                  </a:lnTo>
                  <a:lnTo>
                    <a:pt x="90914" y="107924"/>
                  </a:lnTo>
                  <a:lnTo>
                    <a:pt x="91335" y="143393"/>
                  </a:lnTo>
                  <a:lnTo>
                    <a:pt x="91426" y="180302"/>
                  </a:lnTo>
                  <a:lnTo>
                    <a:pt x="91439" y="211522"/>
                  </a:lnTo>
                  <a:lnTo>
                    <a:pt x="90592" y="211235"/>
                  </a:lnTo>
                  <a:lnTo>
                    <a:pt x="87394" y="208659"/>
                  </a:lnTo>
                  <a:lnTo>
                    <a:pt x="85408" y="204691"/>
                  </a:lnTo>
                  <a:lnTo>
                    <a:pt x="84879" y="202448"/>
                  </a:lnTo>
                  <a:lnTo>
                    <a:pt x="91642" y="165299"/>
                  </a:lnTo>
                  <a:lnTo>
                    <a:pt x="97344" y="128449"/>
                  </a:lnTo>
                  <a:lnTo>
                    <a:pt x="100809" y="98625"/>
                  </a:lnTo>
                  <a:lnTo>
                    <a:pt x="107198" y="68340"/>
                  </a:lnTo>
                  <a:lnTo>
                    <a:pt x="116711" y="40175"/>
                  </a:lnTo>
                  <a:lnTo>
                    <a:pt x="133934" y="12303"/>
                  </a:lnTo>
                  <a:lnTo>
                    <a:pt x="139395" y="5944"/>
                  </a:lnTo>
                  <a:lnTo>
                    <a:pt x="146902" y="2554"/>
                  </a:lnTo>
                  <a:lnTo>
                    <a:pt x="165813" y="0"/>
                  </a:lnTo>
                  <a:lnTo>
                    <a:pt x="171143" y="7979"/>
                  </a:lnTo>
                  <a:lnTo>
                    <a:pt x="185504" y="39715"/>
                  </a:lnTo>
                  <a:lnTo>
                    <a:pt x="189842" y="76275"/>
                  </a:lnTo>
                  <a:lnTo>
                    <a:pt x="190413" y="108935"/>
                  </a:lnTo>
                  <a:lnTo>
                    <a:pt x="190496" y="146364"/>
                  </a:lnTo>
                  <a:lnTo>
                    <a:pt x="190500" y="152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625"/>
            <p:cNvSpPr/>
            <p:nvPr/>
          </p:nvSpPr>
          <p:spPr>
            <a:xfrm>
              <a:off x="4163749" y="172346"/>
              <a:ext cx="232992" cy="283167"/>
            </a:xfrm>
            <a:custGeom>
              <a:avLst/>
              <a:gdLst/>
              <a:ahLst/>
              <a:cxnLst/>
              <a:rect l="0" t="0" r="0" b="0"/>
              <a:pathLst>
                <a:path w="232992" h="283167">
                  <a:moveTo>
                    <a:pt x="4391" y="132454"/>
                  </a:moveTo>
                  <a:lnTo>
                    <a:pt x="4391" y="139014"/>
                  </a:lnTo>
                  <a:lnTo>
                    <a:pt x="3544" y="139367"/>
                  </a:lnTo>
                  <a:lnTo>
                    <a:pt x="346" y="139760"/>
                  </a:lnTo>
                  <a:lnTo>
                    <a:pt x="0" y="140711"/>
                  </a:lnTo>
                  <a:lnTo>
                    <a:pt x="3273" y="148321"/>
                  </a:lnTo>
                  <a:lnTo>
                    <a:pt x="3645" y="150652"/>
                  </a:lnTo>
                  <a:lnTo>
                    <a:pt x="5587" y="152206"/>
                  </a:lnTo>
                  <a:lnTo>
                    <a:pt x="15564" y="154393"/>
                  </a:lnTo>
                  <a:lnTo>
                    <a:pt x="33635" y="155192"/>
                  </a:lnTo>
                  <a:lnTo>
                    <a:pt x="52908" y="149206"/>
                  </a:lnTo>
                  <a:lnTo>
                    <a:pt x="70764" y="139871"/>
                  </a:lnTo>
                  <a:lnTo>
                    <a:pt x="77070" y="134057"/>
                  </a:lnTo>
                  <a:lnTo>
                    <a:pt x="90621" y="111676"/>
                  </a:lnTo>
                  <a:lnTo>
                    <a:pt x="94287" y="96758"/>
                  </a:lnTo>
                  <a:lnTo>
                    <a:pt x="95373" y="81613"/>
                  </a:lnTo>
                  <a:lnTo>
                    <a:pt x="93369" y="73733"/>
                  </a:lnTo>
                  <a:lnTo>
                    <a:pt x="89739" y="64537"/>
                  </a:lnTo>
                  <a:lnTo>
                    <a:pt x="89230" y="61776"/>
                  </a:lnTo>
                  <a:lnTo>
                    <a:pt x="88043" y="59935"/>
                  </a:lnTo>
                  <a:lnTo>
                    <a:pt x="86406" y="58708"/>
                  </a:lnTo>
                  <a:lnTo>
                    <a:pt x="84467" y="57890"/>
                  </a:lnTo>
                  <a:lnTo>
                    <a:pt x="82328" y="58191"/>
                  </a:lnTo>
                  <a:lnTo>
                    <a:pt x="66280" y="67003"/>
                  </a:lnTo>
                  <a:lnTo>
                    <a:pt x="59272" y="74013"/>
                  </a:lnTo>
                  <a:lnTo>
                    <a:pt x="50567" y="89738"/>
                  </a:lnTo>
                  <a:lnTo>
                    <a:pt x="40041" y="121852"/>
                  </a:lnTo>
                  <a:lnTo>
                    <a:pt x="32357" y="150855"/>
                  </a:lnTo>
                  <a:lnTo>
                    <a:pt x="28764" y="180898"/>
                  </a:lnTo>
                  <a:lnTo>
                    <a:pt x="23654" y="211248"/>
                  </a:lnTo>
                  <a:lnTo>
                    <a:pt x="25662" y="244914"/>
                  </a:lnTo>
                  <a:lnTo>
                    <a:pt x="26544" y="257507"/>
                  </a:lnTo>
                  <a:lnTo>
                    <a:pt x="28473" y="262389"/>
                  </a:lnTo>
                  <a:lnTo>
                    <a:pt x="44355" y="279157"/>
                  </a:lnTo>
                  <a:lnTo>
                    <a:pt x="52068" y="282322"/>
                  </a:lnTo>
                  <a:lnTo>
                    <a:pt x="56496" y="283166"/>
                  </a:lnTo>
                  <a:lnTo>
                    <a:pt x="68188" y="279588"/>
                  </a:lnTo>
                  <a:lnTo>
                    <a:pt x="105288" y="257685"/>
                  </a:lnTo>
                  <a:lnTo>
                    <a:pt x="143300" y="219669"/>
                  </a:lnTo>
                  <a:lnTo>
                    <a:pt x="160414" y="194419"/>
                  </a:lnTo>
                  <a:lnTo>
                    <a:pt x="177826" y="159087"/>
                  </a:lnTo>
                  <a:lnTo>
                    <a:pt x="190642" y="125579"/>
                  </a:lnTo>
                  <a:lnTo>
                    <a:pt x="196309" y="99016"/>
                  </a:lnTo>
                  <a:lnTo>
                    <a:pt x="199754" y="90499"/>
                  </a:lnTo>
                  <a:lnTo>
                    <a:pt x="202479" y="71743"/>
                  </a:lnTo>
                  <a:lnTo>
                    <a:pt x="202510" y="106579"/>
                  </a:lnTo>
                  <a:lnTo>
                    <a:pt x="197273" y="138600"/>
                  </a:lnTo>
                  <a:lnTo>
                    <a:pt x="195362" y="170262"/>
                  </a:lnTo>
                  <a:lnTo>
                    <a:pt x="192772" y="191069"/>
                  </a:lnTo>
                  <a:lnTo>
                    <a:pt x="187366" y="222961"/>
                  </a:lnTo>
                  <a:lnTo>
                    <a:pt x="187273" y="191306"/>
                  </a:lnTo>
                  <a:lnTo>
                    <a:pt x="187271" y="156434"/>
                  </a:lnTo>
                  <a:lnTo>
                    <a:pt x="187271" y="126953"/>
                  </a:lnTo>
                  <a:lnTo>
                    <a:pt x="187270" y="96769"/>
                  </a:lnTo>
                  <a:lnTo>
                    <a:pt x="187270" y="66377"/>
                  </a:lnTo>
                  <a:lnTo>
                    <a:pt x="189528" y="30282"/>
                  </a:lnTo>
                  <a:lnTo>
                    <a:pt x="195560" y="14127"/>
                  </a:lnTo>
                  <a:lnTo>
                    <a:pt x="201115" y="7051"/>
                  </a:lnTo>
                  <a:lnTo>
                    <a:pt x="209228" y="1083"/>
                  </a:lnTo>
                  <a:lnTo>
                    <a:pt x="212915" y="0"/>
                  </a:lnTo>
                  <a:lnTo>
                    <a:pt x="216220" y="125"/>
                  </a:lnTo>
                  <a:lnTo>
                    <a:pt x="232991" y="29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SMARTInkShape-Group135"/>
          <p:cNvGrpSpPr/>
          <p:nvPr/>
        </p:nvGrpSpPr>
        <p:grpSpPr>
          <a:xfrm>
            <a:off x="1722243" y="1676400"/>
            <a:ext cx="2910717" cy="615048"/>
            <a:chOff x="1722243" y="1676400"/>
            <a:chExt cx="2910717" cy="615048"/>
          </a:xfrm>
        </p:grpSpPr>
        <p:sp>
          <p:nvSpPr>
            <p:cNvPr id="34" name="SMARTInkShape-1626"/>
            <p:cNvSpPr/>
            <p:nvPr/>
          </p:nvSpPr>
          <p:spPr>
            <a:xfrm>
              <a:off x="4160519" y="1722120"/>
              <a:ext cx="472441" cy="288870"/>
            </a:xfrm>
            <a:custGeom>
              <a:avLst/>
              <a:gdLst/>
              <a:ahLst/>
              <a:cxnLst/>
              <a:rect l="0" t="0" r="0" b="0"/>
              <a:pathLst>
                <a:path w="472441" h="288870">
                  <a:moveTo>
                    <a:pt x="0" y="152400"/>
                  </a:moveTo>
                  <a:lnTo>
                    <a:pt x="4046" y="156445"/>
                  </a:lnTo>
                  <a:lnTo>
                    <a:pt x="8290" y="158431"/>
                  </a:lnTo>
                  <a:lnTo>
                    <a:pt x="32001" y="166487"/>
                  </a:lnTo>
                  <a:lnTo>
                    <a:pt x="62822" y="156932"/>
                  </a:lnTo>
                  <a:lnTo>
                    <a:pt x="100283" y="142192"/>
                  </a:lnTo>
                  <a:lnTo>
                    <a:pt x="118238" y="134605"/>
                  </a:lnTo>
                  <a:lnTo>
                    <a:pt x="126775" y="127276"/>
                  </a:lnTo>
                  <a:lnTo>
                    <a:pt x="147159" y="100408"/>
                  </a:lnTo>
                  <a:lnTo>
                    <a:pt x="150848" y="86007"/>
                  </a:lnTo>
                  <a:lnTo>
                    <a:pt x="149453" y="78300"/>
                  </a:lnTo>
                  <a:lnTo>
                    <a:pt x="147895" y="75060"/>
                  </a:lnTo>
                  <a:lnTo>
                    <a:pt x="146010" y="72900"/>
                  </a:lnTo>
                  <a:lnTo>
                    <a:pt x="141658" y="70500"/>
                  </a:lnTo>
                  <a:lnTo>
                    <a:pt x="130272" y="68959"/>
                  </a:lnTo>
                  <a:lnTo>
                    <a:pt x="118859" y="68748"/>
                  </a:lnTo>
                  <a:lnTo>
                    <a:pt x="107577" y="73170"/>
                  </a:lnTo>
                  <a:lnTo>
                    <a:pt x="70248" y="99463"/>
                  </a:lnTo>
                  <a:lnTo>
                    <a:pt x="48590" y="123504"/>
                  </a:lnTo>
                  <a:lnTo>
                    <a:pt x="28852" y="158796"/>
                  </a:lnTo>
                  <a:lnTo>
                    <a:pt x="19650" y="188350"/>
                  </a:lnTo>
                  <a:lnTo>
                    <a:pt x="16112" y="226419"/>
                  </a:lnTo>
                  <a:lnTo>
                    <a:pt x="17756" y="250813"/>
                  </a:lnTo>
                  <a:lnTo>
                    <a:pt x="22285" y="265566"/>
                  </a:lnTo>
                  <a:lnTo>
                    <a:pt x="29943" y="277767"/>
                  </a:lnTo>
                  <a:lnTo>
                    <a:pt x="35202" y="281697"/>
                  </a:lnTo>
                  <a:lnTo>
                    <a:pt x="47819" y="286065"/>
                  </a:lnTo>
                  <a:lnTo>
                    <a:pt x="77462" y="288869"/>
                  </a:lnTo>
                  <a:lnTo>
                    <a:pt x="105267" y="287662"/>
                  </a:lnTo>
                  <a:lnTo>
                    <a:pt x="134954" y="277332"/>
                  </a:lnTo>
                  <a:lnTo>
                    <a:pt x="164353" y="262700"/>
                  </a:lnTo>
                  <a:lnTo>
                    <a:pt x="197471" y="235429"/>
                  </a:lnTo>
                  <a:lnTo>
                    <a:pt x="228472" y="205584"/>
                  </a:lnTo>
                  <a:lnTo>
                    <a:pt x="252972" y="169992"/>
                  </a:lnTo>
                  <a:lnTo>
                    <a:pt x="275220" y="133895"/>
                  </a:lnTo>
                  <a:lnTo>
                    <a:pt x="289195" y="99652"/>
                  </a:lnTo>
                  <a:lnTo>
                    <a:pt x="295588" y="132532"/>
                  </a:lnTo>
                  <a:lnTo>
                    <a:pt x="296124" y="168880"/>
                  </a:lnTo>
                  <a:lnTo>
                    <a:pt x="288850" y="204229"/>
                  </a:lnTo>
                  <a:lnTo>
                    <a:pt x="282004" y="241947"/>
                  </a:lnTo>
                  <a:lnTo>
                    <a:pt x="274424" y="266173"/>
                  </a:lnTo>
                  <a:lnTo>
                    <a:pt x="275173" y="239827"/>
                  </a:lnTo>
                  <a:lnTo>
                    <a:pt x="280353" y="210309"/>
                  </a:lnTo>
                  <a:lnTo>
                    <a:pt x="285986" y="179718"/>
                  </a:lnTo>
                  <a:lnTo>
                    <a:pt x="296121" y="143843"/>
                  </a:lnTo>
                  <a:lnTo>
                    <a:pt x="309002" y="106402"/>
                  </a:lnTo>
                  <a:lnTo>
                    <a:pt x="328906" y="73013"/>
                  </a:lnTo>
                  <a:lnTo>
                    <a:pt x="358386" y="38975"/>
                  </a:lnTo>
                  <a:lnTo>
                    <a:pt x="385119" y="19544"/>
                  </a:lnTo>
                  <a:lnTo>
                    <a:pt x="414488" y="7107"/>
                  </a:lnTo>
                  <a:lnTo>
                    <a:pt x="447823" y="1404"/>
                  </a:lnTo>
                  <a:lnTo>
                    <a:pt x="4724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627"/>
            <p:cNvSpPr/>
            <p:nvPr/>
          </p:nvSpPr>
          <p:spPr>
            <a:xfrm>
              <a:off x="3931919" y="1882140"/>
              <a:ext cx="160022" cy="11352"/>
            </a:xfrm>
            <a:custGeom>
              <a:avLst/>
              <a:gdLst/>
              <a:ahLst/>
              <a:cxnLst/>
              <a:rect l="0" t="0" r="0" b="0"/>
              <a:pathLst>
                <a:path w="160022" h="11352">
                  <a:moveTo>
                    <a:pt x="0" y="0"/>
                  </a:moveTo>
                  <a:lnTo>
                    <a:pt x="4046" y="0"/>
                  </a:lnTo>
                  <a:lnTo>
                    <a:pt x="8290" y="2257"/>
                  </a:lnTo>
                  <a:lnTo>
                    <a:pt x="12998" y="5236"/>
                  </a:lnTo>
                  <a:lnTo>
                    <a:pt x="33530" y="11351"/>
                  </a:lnTo>
                  <a:lnTo>
                    <a:pt x="47076" y="11253"/>
                  </a:lnTo>
                  <a:lnTo>
                    <a:pt x="80513" y="8337"/>
                  </a:lnTo>
                  <a:lnTo>
                    <a:pt x="113647" y="2525"/>
                  </a:lnTo>
                  <a:lnTo>
                    <a:pt x="148269" y="332"/>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628"/>
            <p:cNvSpPr/>
            <p:nvPr/>
          </p:nvSpPr>
          <p:spPr>
            <a:xfrm>
              <a:off x="3993939" y="1676400"/>
              <a:ext cx="59902" cy="365220"/>
            </a:xfrm>
            <a:custGeom>
              <a:avLst/>
              <a:gdLst/>
              <a:ahLst/>
              <a:cxnLst/>
              <a:rect l="0" t="0" r="0" b="0"/>
              <a:pathLst>
                <a:path w="59902" h="365220">
                  <a:moveTo>
                    <a:pt x="6561" y="0"/>
                  </a:moveTo>
                  <a:lnTo>
                    <a:pt x="0" y="0"/>
                  </a:lnTo>
                  <a:lnTo>
                    <a:pt x="4387" y="6930"/>
                  </a:lnTo>
                  <a:lnTo>
                    <a:pt x="13300" y="40335"/>
                  </a:lnTo>
                  <a:lnTo>
                    <a:pt x="24738" y="68301"/>
                  </a:lnTo>
                  <a:lnTo>
                    <a:pt x="33866" y="103869"/>
                  </a:lnTo>
                  <a:lnTo>
                    <a:pt x="39298" y="131677"/>
                  </a:lnTo>
                  <a:lnTo>
                    <a:pt x="44535" y="163227"/>
                  </a:lnTo>
                  <a:lnTo>
                    <a:pt x="48838" y="196159"/>
                  </a:lnTo>
                  <a:lnTo>
                    <a:pt x="50750" y="227728"/>
                  </a:lnTo>
                  <a:lnTo>
                    <a:pt x="53858" y="256434"/>
                  </a:lnTo>
                  <a:lnTo>
                    <a:pt x="58110" y="294138"/>
                  </a:lnTo>
                  <a:lnTo>
                    <a:pt x="59370" y="324501"/>
                  </a:lnTo>
                  <a:lnTo>
                    <a:pt x="59880" y="361655"/>
                  </a:lnTo>
                  <a:lnTo>
                    <a:pt x="59898" y="365219"/>
                  </a:lnTo>
                  <a:lnTo>
                    <a:pt x="5990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629"/>
            <p:cNvSpPr/>
            <p:nvPr/>
          </p:nvSpPr>
          <p:spPr>
            <a:xfrm>
              <a:off x="3703319" y="1837179"/>
              <a:ext cx="190501" cy="234737"/>
            </a:xfrm>
            <a:custGeom>
              <a:avLst/>
              <a:gdLst/>
              <a:ahLst/>
              <a:cxnLst/>
              <a:rect l="0" t="0" r="0" b="0"/>
              <a:pathLst>
                <a:path w="190501" h="234737">
                  <a:moveTo>
                    <a:pt x="0" y="67821"/>
                  </a:moveTo>
                  <a:lnTo>
                    <a:pt x="6032" y="82141"/>
                  </a:lnTo>
                  <a:lnTo>
                    <a:pt x="12795" y="117189"/>
                  </a:lnTo>
                  <a:lnTo>
                    <a:pt x="14919" y="152121"/>
                  </a:lnTo>
                  <a:lnTo>
                    <a:pt x="15198" y="189804"/>
                  </a:lnTo>
                  <a:lnTo>
                    <a:pt x="15239" y="227446"/>
                  </a:lnTo>
                  <a:lnTo>
                    <a:pt x="15240" y="233877"/>
                  </a:lnTo>
                  <a:lnTo>
                    <a:pt x="16087" y="220677"/>
                  </a:lnTo>
                  <a:lnTo>
                    <a:pt x="21801" y="184752"/>
                  </a:lnTo>
                  <a:lnTo>
                    <a:pt x="26592" y="155995"/>
                  </a:lnTo>
                  <a:lnTo>
                    <a:pt x="33374" y="121980"/>
                  </a:lnTo>
                  <a:lnTo>
                    <a:pt x="40745" y="85091"/>
                  </a:lnTo>
                  <a:lnTo>
                    <a:pt x="52337" y="51395"/>
                  </a:lnTo>
                  <a:lnTo>
                    <a:pt x="71424" y="17445"/>
                  </a:lnTo>
                  <a:lnTo>
                    <a:pt x="81415" y="7896"/>
                  </a:lnTo>
                  <a:lnTo>
                    <a:pt x="91500" y="3087"/>
                  </a:lnTo>
                  <a:lnTo>
                    <a:pt x="111772" y="0"/>
                  </a:lnTo>
                  <a:lnTo>
                    <a:pt x="127004" y="3511"/>
                  </a:lnTo>
                  <a:lnTo>
                    <a:pt x="134905" y="9887"/>
                  </a:lnTo>
                  <a:lnTo>
                    <a:pt x="150920" y="31823"/>
                  </a:lnTo>
                  <a:lnTo>
                    <a:pt x="161369" y="61294"/>
                  </a:lnTo>
                  <a:lnTo>
                    <a:pt x="165782" y="92792"/>
                  </a:lnTo>
                  <a:lnTo>
                    <a:pt x="171135" y="127619"/>
                  </a:lnTo>
                  <a:lnTo>
                    <a:pt x="174038" y="160704"/>
                  </a:lnTo>
                  <a:lnTo>
                    <a:pt x="175866" y="196140"/>
                  </a:lnTo>
                  <a:lnTo>
                    <a:pt x="182665" y="233831"/>
                  </a:lnTo>
                  <a:lnTo>
                    <a:pt x="182784" y="234736"/>
                  </a:lnTo>
                  <a:lnTo>
                    <a:pt x="185135" y="215479"/>
                  </a:lnTo>
                  <a:lnTo>
                    <a:pt x="190500" y="197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630"/>
            <p:cNvSpPr/>
            <p:nvPr/>
          </p:nvSpPr>
          <p:spPr>
            <a:xfrm>
              <a:off x="3596640" y="180594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631"/>
            <p:cNvSpPr/>
            <p:nvPr/>
          </p:nvSpPr>
          <p:spPr>
            <a:xfrm>
              <a:off x="3573780" y="1935479"/>
              <a:ext cx="11949" cy="174540"/>
            </a:xfrm>
            <a:custGeom>
              <a:avLst/>
              <a:gdLst/>
              <a:ahLst/>
              <a:cxnLst/>
              <a:rect l="0" t="0" r="0" b="0"/>
              <a:pathLst>
                <a:path w="11949" h="174540">
                  <a:moveTo>
                    <a:pt x="0" y="0"/>
                  </a:moveTo>
                  <a:lnTo>
                    <a:pt x="4045" y="0"/>
                  </a:lnTo>
                  <a:lnTo>
                    <a:pt x="5236" y="1694"/>
                  </a:lnTo>
                  <a:lnTo>
                    <a:pt x="7149" y="16578"/>
                  </a:lnTo>
                  <a:lnTo>
                    <a:pt x="11948" y="52984"/>
                  </a:lnTo>
                  <a:lnTo>
                    <a:pt x="9278" y="81927"/>
                  </a:lnTo>
                  <a:lnTo>
                    <a:pt x="5689" y="119790"/>
                  </a:lnTo>
                  <a:lnTo>
                    <a:pt x="1123" y="151980"/>
                  </a:lnTo>
                  <a:lnTo>
                    <a:pt x="28" y="174539"/>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632"/>
            <p:cNvSpPr/>
            <p:nvPr/>
          </p:nvSpPr>
          <p:spPr>
            <a:xfrm>
              <a:off x="3139440" y="1927859"/>
              <a:ext cx="334549" cy="233775"/>
            </a:xfrm>
            <a:custGeom>
              <a:avLst/>
              <a:gdLst/>
              <a:ahLst/>
              <a:cxnLst/>
              <a:rect l="0" t="0" r="0" b="0"/>
              <a:pathLst>
                <a:path w="334549" h="233775">
                  <a:moveTo>
                    <a:pt x="0" y="0"/>
                  </a:moveTo>
                  <a:lnTo>
                    <a:pt x="25439" y="0"/>
                  </a:lnTo>
                  <a:lnTo>
                    <a:pt x="27119" y="847"/>
                  </a:lnTo>
                  <a:lnTo>
                    <a:pt x="28239" y="2258"/>
                  </a:lnTo>
                  <a:lnTo>
                    <a:pt x="28986" y="4046"/>
                  </a:lnTo>
                  <a:lnTo>
                    <a:pt x="30392" y="40336"/>
                  </a:lnTo>
                  <a:lnTo>
                    <a:pt x="29607" y="68302"/>
                  </a:lnTo>
                  <a:lnTo>
                    <a:pt x="25235" y="103023"/>
                  </a:lnTo>
                  <a:lnTo>
                    <a:pt x="22717" y="139275"/>
                  </a:lnTo>
                  <a:lnTo>
                    <a:pt x="18678" y="170995"/>
                  </a:lnTo>
                  <a:lnTo>
                    <a:pt x="21782" y="204898"/>
                  </a:lnTo>
                  <a:lnTo>
                    <a:pt x="22142" y="212799"/>
                  </a:lnTo>
                  <a:lnTo>
                    <a:pt x="24074" y="218913"/>
                  </a:lnTo>
                  <a:lnTo>
                    <a:pt x="30737" y="227964"/>
                  </a:lnTo>
                  <a:lnTo>
                    <a:pt x="37085" y="232551"/>
                  </a:lnTo>
                  <a:lnTo>
                    <a:pt x="39963" y="233774"/>
                  </a:lnTo>
                  <a:lnTo>
                    <a:pt x="47677" y="232875"/>
                  </a:lnTo>
                  <a:lnTo>
                    <a:pt x="56749" y="228807"/>
                  </a:lnTo>
                  <a:lnTo>
                    <a:pt x="91673" y="201926"/>
                  </a:lnTo>
                  <a:lnTo>
                    <a:pt x="119076" y="167138"/>
                  </a:lnTo>
                  <a:lnTo>
                    <a:pt x="136451" y="131732"/>
                  </a:lnTo>
                  <a:lnTo>
                    <a:pt x="157743" y="94424"/>
                  </a:lnTo>
                  <a:lnTo>
                    <a:pt x="159570" y="92030"/>
                  </a:lnTo>
                  <a:lnTo>
                    <a:pt x="159993" y="110556"/>
                  </a:lnTo>
                  <a:lnTo>
                    <a:pt x="160858" y="124856"/>
                  </a:lnTo>
                  <a:lnTo>
                    <a:pt x="170625" y="149913"/>
                  </a:lnTo>
                  <a:lnTo>
                    <a:pt x="181977" y="165116"/>
                  </a:lnTo>
                  <a:lnTo>
                    <a:pt x="196064" y="176300"/>
                  </a:lnTo>
                  <a:lnTo>
                    <a:pt x="215009" y="180931"/>
                  </a:lnTo>
                  <a:lnTo>
                    <a:pt x="236708" y="178258"/>
                  </a:lnTo>
                  <a:lnTo>
                    <a:pt x="261559" y="168922"/>
                  </a:lnTo>
                  <a:lnTo>
                    <a:pt x="298934" y="141907"/>
                  </a:lnTo>
                  <a:lnTo>
                    <a:pt x="313880" y="126055"/>
                  </a:lnTo>
                  <a:lnTo>
                    <a:pt x="329723" y="90982"/>
                  </a:lnTo>
                  <a:lnTo>
                    <a:pt x="334548" y="53280"/>
                  </a:lnTo>
                  <a:lnTo>
                    <a:pt x="334108" y="38920"/>
                  </a:lnTo>
                  <a:lnTo>
                    <a:pt x="327491" y="11459"/>
                  </a:lnTo>
                  <a:lnTo>
                    <a:pt x="323915" y="5658"/>
                  </a:lnTo>
                  <a:lnTo>
                    <a:pt x="319504" y="2515"/>
                  </a:lnTo>
                  <a:lnTo>
                    <a:pt x="312261" y="745"/>
                  </a:lnTo>
                  <a:lnTo>
                    <a:pt x="2971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633"/>
            <p:cNvSpPr/>
            <p:nvPr/>
          </p:nvSpPr>
          <p:spPr>
            <a:xfrm>
              <a:off x="2583180" y="1988820"/>
              <a:ext cx="251461" cy="83728"/>
            </a:xfrm>
            <a:custGeom>
              <a:avLst/>
              <a:gdLst/>
              <a:ahLst/>
              <a:cxnLst/>
              <a:rect l="0" t="0" r="0" b="0"/>
              <a:pathLst>
                <a:path w="251461" h="83728">
                  <a:moveTo>
                    <a:pt x="0" y="76200"/>
                  </a:moveTo>
                  <a:lnTo>
                    <a:pt x="0" y="82760"/>
                  </a:lnTo>
                  <a:lnTo>
                    <a:pt x="846" y="83113"/>
                  </a:lnTo>
                  <a:lnTo>
                    <a:pt x="10605" y="83727"/>
                  </a:lnTo>
                  <a:lnTo>
                    <a:pt x="41754" y="69487"/>
                  </a:lnTo>
                  <a:lnTo>
                    <a:pt x="74178" y="58971"/>
                  </a:lnTo>
                  <a:lnTo>
                    <a:pt x="100701" y="49916"/>
                  </a:lnTo>
                  <a:lnTo>
                    <a:pt x="126600" y="40247"/>
                  </a:lnTo>
                  <a:lnTo>
                    <a:pt x="154480" y="30305"/>
                  </a:lnTo>
                  <a:lnTo>
                    <a:pt x="182957" y="21089"/>
                  </a:lnTo>
                  <a:lnTo>
                    <a:pt x="220250" y="11140"/>
                  </a:lnTo>
                  <a:lnTo>
                    <a:pt x="2514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634"/>
            <p:cNvSpPr/>
            <p:nvPr/>
          </p:nvSpPr>
          <p:spPr>
            <a:xfrm>
              <a:off x="1722243" y="1912620"/>
              <a:ext cx="437273" cy="378828"/>
            </a:xfrm>
            <a:custGeom>
              <a:avLst/>
              <a:gdLst/>
              <a:ahLst/>
              <a:cxnLst/>
              <a:rect l="0" t="0" r="0" b="0"/>
              <a:pathLst>
                <a:path w="437273" h="378828">
                  <a:moveTo>
                    <a:pt x="37977" y="53339"/>
                  </a:moveTo>
                  <a:lnTo>
                    <a:pt x="33931" y="57385"/>
                  </a:lnTo>
                  <a:lnTo>
                    <a:pt x="31945" y="63886"/>
                  </a:lnTo>
                  <a:lnTo>
                    <a:pt x="22207" y="99985"/>
                  </a:lnTo>
                  <a:lnTo>
                    <a:pt x="17217" y="126709"/>
                  </a:lnTo>
                  <a:lnTo>
                    <a:pt x="13481" y="163696"/>
                  </a:lnTo>
                  <a:lnTo>
                    <a:pt x="9310" y="192134"/>
                  </a:lnTo>
                  <a:lnTo>
                    <a:pt x="4633" y="221706"/>
                  </a:lnTo>
                  <a:lnTo>
                    <a:pt x="1991" y="251782"/>
                  </a:lnTo>
                  <a:lnTo>
                    <a:pt x="816" y="281236"/>
                  </a:lnTo>
                  <a:lnTo>
                    <a:pt x="294" y="308438"/>
                  </a:lnTo>
                  <a:lnTo>
                    <a:pt x="0" y="339462"/>
                  </a:lnTo>
                  <a:lnTo>
                    <a:pt x="4447" y="354354"/>
                  </a:lnTo>
                  <a:lnTo>
                    <a:pt x="12068" y="365770"/>
                  </a:lnTo>
                  <a:lnTo>
                    <a:pt x="21099" y="373666"/>
                  </a:lnTo>
                  <a:lnTo>
                    <a:pt x="30758" y="377740"/>
                  </a:lnTo>
                  <a:lnTo>
                    <a:pt x="35704" y="378827"/>
                  </a:lnTo>
                  <a:lnTo>
                    <a:pt x="45715" y="377776"/>
                  </a:lnTo>
                  <a:lnTo>
                    <a:pt x="63129" y="370167"/>
                  </a:lnTo>
                  <a:lnTo>
                    <a:pt x="94002" y="346710"/>
                  </a:lnTo>
                  <a:lnTo>
                    <a:pt x="125725" y="311918"/>
                  </a:lnTo>
                  <a:lnTo>
                    <a:pt x="140885" y="280994"/>
                  </a:lnTo>
                  <a:lnTo>
                    <a:pt x="152033" y="247666"/>
                  </a:lnTo>
                  <a:lnTo>
                    <a:pt x="157567" y="229733"/>
                  </a:lnTo>
                  <a:lnTo>
                    <a:pt x="159760" y="207757"/>
                  </a:lnTo>
                  <a:lnTo>
                    <a:pt x="159836" y="208894"/>
                  </a:lnTo>
                  <a:lnTo>
                    <a:pt x="162153" y="239228"/>
                  </a:lnTo>
                  <a:lnTo>
                    <a:pt x="173740" y="274716"/>
                  </a:lnTo>
                  <a:lnTo>
                    <a:pt x="195942" y="308426"/>
                  </a:lnTo>
                  <a:lnTo>
                    <a:pt x="214886" y="324689"/>
                  </a:lnTo>
                  <a:lnTo>
                    <a:pt x="240630" y="336187"/>
                  </a:lnTo>
                  <a:lnTo>
                    <a:pt x="257585" y="337658"/>
                  </a:lnTo>
                  <a:lnTo>
                    <a:pt x="274433" y="334643"/>
                  </a:lnTo>
                  <a:lnTo>
                    <a:pt x="302959" y="323426"/>
                  </a:lnTo>
                  <a:lnTo>
                    <a:pt x="332860" y="307684"/>
                  </a:lnTo>
                  <a:lnTo>
                    <a:pt x="362322" y="282324"/>
                  </a:lnTo>
                  <a:lnTo>
                    <a:pt x="386668" y="253361"/>
                  </a:lnTo>
                  <a:lnTo>
                    <a:pt x="404982" y="221637"/>
                  </a:lnTo>
                  <a:lnTo>
                    <a:pt x="415861" y="195025"/>
                  </a:lnTo>
                  <a:lnTo>
                    <a:pt x="424083" y="168522"/>
                  </a:lnTo>
                  <a:lnTo>
                    <a:pt x="430559" y="142632"/>
                  </a:lnTo>
                  <a:lnTo>
                    <a:pt x="437272" y="105102"/>
                  </a:lnTo>
                  <a:lnTo>
                    <a:pt x="433805" y="72157"/>
                  </a:lnTo>
                  <a:lnTo>
                    <a:pt x="420150" y="35200"/>
                  </a:lnTo>
                  <a:lnTo>
                    <a:pt x="412725" y="22418"/>
                  </a:lnTo>
                  <a:lnTo>
                    <a:pt x="395957" y="7394"/>
                  </a:lnTo>
                  <a:lnTo>
                    <a:pt x="388144" y="3286"/>
                  </a:lnTo>
                  <a:lnTo>
                    <a:pt x="35801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635"/>
            <p:cNvSpPr/>
            <p:nvPr/>
          </p:nvSpPr>
          <p:spPr>
            <a:xfrm>
              <a:off x="2225040" y="1929592"/>
              <a:ext cx="289561" cy="308775"/>
            </a:xfrm>
            <a:custGeom>
              <a:avLst/>
              <a:gdLst/>
              <a:ahLst/>
              <a:cxnLst/>
              <a:rect l="0" t="0" r="0" b="0"/>
              <a:pathLst>
                <a:path w="289561" h="308775">
                  <a:moveTo>
                    <a:pt x="0" y="127808"/>
                  </a:moveTo>
                  <a:lnTo>
                    <a:pt x="4045" y="127808"/>
                  </a:lnTo>
                  <a:lnTo>
                    <a:pt x="32563" y="134368"/>
                  </a:lnTo>
                  <a:lnTo>
                    <a:pt x="61371" y="134372"/>
                  </a:lnTo>
                  <a:lnTo>
                    <a:pt x="93779" y="127097"/>
                  </a:lnTo>
                  <a:lnTo>
                    <a:pt x="120355" y="117719"/>
                  </a:lnTo>
                  <a:lnTo>
                    <a:pt x="152090" y="99380"/>
                  </a:lnTo>
                  <a:lnTo>
                    <a:pt x="187486" y="62784"/>
                  </a:lnTo>
                  <a:lnTo>
                    <a:pt x="202103" y="40802"/>
                  </a:lnTo>
                  <a:lnTo>
                    <a:pt x="211710" y="13558"/>
                  </a:lnTo>
                  <a:lnTo>
                    <a:pt x="211413" y="10155"/>
                  </a:lnTo>
                  <a:lnTo>
                    <a:pt x="208825" y="4115"/>
                  </a:lnTo>
                  <a:lnTo>
                    <a:pt x="206950" y="2166"/>
                  </a:lnTo>
                  <a:lnTo>
                    <a:pt x="202609" y="0"/>
                  </a:lnTo>
                  <a:lnTo>
                    <a:pt x="187314" y="2826"/>
                  </a:lnTo>
                  <a:lnTo>
                    <a:pt x="170741" y="9026"/>
                  </a:lnTo>
                  <a:lnTo>
                    <a:pt x="135704" y="38371"/>
                  </a:lnTo>
                  <a:lnTo>
                    <a:pt x="112475" y="74173"/>
                  </a:lnTo>
                  <a:lnTo>
                    <a:pt x="97578" y="108906"/>
                  </a:lnTo>
                  <a:lnTo>
                    <a:pt x="88273" y="146008"/>
                  </a:lnTo>
                  <a:lnTo>
                    <a:pt x="85139" y="183812"/>
                  </a:lnTo>
                  <a:lnTo>
                    <a:pt x="85057" y="220978"/>
                  </a:lnTo>
                  <a:lnTo>
                    <a:pt x="91712" y="253815"/>
                  </a:lnTo>
                  <a:lnTo>
                    <a:pt x="108171" y="282453"/>
                  </a:lnTo>
                  <a:lnTo>
                    <a:pt x="118914" y="293341"/>
                  </a:lnTo>
                  <a:lnTo>
                    <a:pt x="142572" y="304231"/>
                  </a:lnTo>
                  <a:lnTo>
                    <a:pt x="166985" y="308774"/>
                  </a:lnTo>
                  <a:lnTo>
                    <a:pt x="198396" y="302030"/>
                  </a:lnTo>
                  <a:lnTo>
                    <a:pt x="230469" y="289308"/>
                  </a:lnTo>
                  <a:lnTo>
                    <a:pt x="264717" y="269838"/>
                  </a:lnTo>
                  <a:lnTo>
                    <a:pt x="289560" y="2497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636"/>
            <p:cNvSpPr/>
            <p:nvPr/>
          </p:nvSpPr>
          <p:spPr>
            <a:xfrm>
              <a:off x="2667095" y="1790700"/>
              <a:ext cx="30386" cy="381001"/>
            </a:xfrm>
            <a:custGeom>
              <a:avLst/>
              <a:gdLst/>
              <a:ahLst/>
              <a:cxnLst/>
              <a:rect l="0" t="0" r="0" b="0"/>
              <a:pathLst>
                <a:path w="30386" h="381001">
                  <a:moveTo>
                    <a:pt x="15145" y="0"/>
                  </a:moveTo>
                  <a:lnTo>
                    <a:pt x="11100" y="4045"/>
                  </a:lnTo>
                  <a:lnTo>
                    <a:pt x="9113" y="8288"/>
                  </a:lnTo>
                  <a:lnTo>
                    <a:pt x="2350" y="41826"/>
                  </a:lnTo>
                  <a:lnTo>
                    <a:pt x="629" y="73729"/>
                  </a:lnTo>
                  <a:lnTo>
                    <a:pt x="119" y="110839"/>
                  </a:lnTo>
                  <a:lnTo>
                    <a:pt x="0" y="139008"/>
                  </a:lnTo>
                  <a:lnTo>
                    <a:pt x="2205" y="170719"/>
                  </a:lnTo>
                  <a:lnTo>
                    <a:pt x="5160" y="204568"/>
                  </a:lnTo>
                  <a:lnTo>
                    <a:pt x="6473" y="239368"/>
                  </a:lnTo>
                  <a:lnTo>
                    <a:pt x="9315" y="272332"/>
                  </a:lnTo>
                  <a:lnTo>
                    <a:pt x="13401" y="302223"/>
                  </a:lnTo>
                  <a:lnTo>
                    <a:pt x="19614" y="336398"/>
                  </a:lnTo>
                  <a:lnTo>
                    <a:pt x="27725" y="373432"/>
                  </a:lnTo>
                  <a:lnTo>
                    <a:pt x="30385"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136"/>
          <p:cNvGrpSpPr/>
          <p:nvPr/>
        </p:nvGrpSpPr>
        <p:grpSpPr>
          <a:xfrm>
            <a:off x="3226637" y="3127429"/>
            <a:ext cx="2449674" cy="543843"/>
            <a:chOff x="3226637" y="3127429"/>
            <a:chExt cx="2449674" cy="543843"/>
          </a:xfrm>
        </p:grpSpPr>
        <p:sp>
          <p:nvSpPr>
            <p:cNvPr id="46" name="SMARTInkShape-1637"/>
            <p:cNvSpPr/>
            <p:nvPr/>
          </p:nvSpPr>
          <p:spPr>
            <a:xfrm>
              <a:off x="3226637" y="3217040"/>
              <a:ext cx="347144" cy="417701"/>
            </a:xfrm>
            <a:custGeom>
              <a:avLst/>
              <a:gdLst/>
              <a:ahLst/>
              <a:cxnLst/>
              <a:rect l="0" t="0" r="0" b="0"/>
              <a:pathLst>
                <a:path w="347144" h="417701">
                  <a:moveTo>
                    <a:pt x="347143" y="21460"/>
                  </a:moveTo>
                  <a:lnTo>
                    <a:pt x="332802" y="7965"/>
                  </a:lnTo>
                  <a:lnTo>
                    <a:pt x="324964" y="3326"/>
                  </a:lnTo>
                  <a:lnTo>
                    <a:pt x="306987" y="0"/>
                  </a:lnTo>
                  <a:lnTo>
                    <a:pt x="281528" y="3060"/>
                  </a:lnTo>
                  <a:lnTo>
                    <a:pt x="252536" y="13374"/>
                  </a:lnTo>
                  <a:lnTo>
                    <a:pt x="218451" y="31199"/>
                  </a:lnTo>
                  <a:lnTo>
                    <a:pt x="181541" y="56612"/>
                  </a:lnTo>
                  <a:lnTo>
                    <a:pt x="143794" y="89637"/>
                  </a:lnTo>
                  <a:lnTo>
                    <a:pt x="109844" y="126233"/>
                  </a:lnTo>
                  <a:lnTo>
                    <a:pt x="88712" y="153539"/>
                  </a:lnTo>
                  <a:lnTo>
                    <a:pt x="65491" y="181761"/>
                  </a:lnTo>
                  <a:lnTo>
                    <a:pt x="35415" y="208416"/>
                  </a:lnTo>
                  <a:lnTo>
                    <a:pt x="15839" y="236631"/>
                  </a:lnTo>
                  <a:lnTo>
                    <a:pt x="5163" y="264411"/>
                  </a:lnTo>
                  <a:lnTo>
                    <a:pt x="0" y="299938"/>
                  </a:lnTo>
                  <a:lnTo>
                    <a:pt x="4302" y="335206"/>
                  </a:lnTo>
                  <a:lnTo>
                    <a:pt x="16772" y="362495"/>
                  </a:lnTo>
                  <a:lnTo>
                    <a:pt x="37024" y="385820"/>
                  </a:lnTo>
                  <a:lnTo>
                    <a:pt x="64944" y="402986"/>
                  </a:lnTo>
                  <a:lnTo>
                    <a:pt x="99651" y="412964"/>
                  </a:lnTo>
                  <a:lnTo>
                    <a:pt x="135899" y="416296"/>
                  </a:lnTo>
                  <a:lnTo>
                    <a:pt x="167618" y="417283"/>
                  </a:lnTo>
                  <a:lnTo>
                    <a:pt x="202363" y="417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638"/>
            <p:cNvSpPr/>
            <p:nvPr/>
          </p:nvSpPr>
          <p:spPr>
            <a:xfrm>
              <a:off x="4511040" y="3467100"/>
              <a:ext cx="236220" cy="7620"/>
            </a:xfrm>
            <a:custGeom>
              <a:avLst/>
              <a:gdLst/>
              <a:ahLst/>
              <a:cxnLst/>
              <a:rect l="0" t="0" r="0" b="0"/>
              <a:pathLst>
                <a:path w="236220" h="7620">
                  <a:moveTo>
                    <a:pt x="0" y="7619"/>
                  </a:moveTo>
                  <a:lnTo>
                    <a:pt x="33134" y="7619"/>
                  </a:lnTo>
                  <a:lnTo>
                    <a:pt x="70622" y="7619"/>
                  </a:lnTo>
                  <a:lnTo>
                    <a:pt x="102863" y="7619"/>
                  </a:lnTo>
                  <a:lnTo>
                    <a:pt x="135088" y="7619"/>
                  </a:lnTo>
                  <a:lnTo>
                    <a:pt x="172764" y="6773"/>
                  </a:lnTo>
                  <a:lnTo>
                    <a:pt x="204066" y="3574"/>
                  </a:lnTo>
                  <a:lnTo>
                    <a:pt x="236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639"/>
            <p:cNvSpPr/>
            <p:nvPr/>
          </p:nvSpPr>
          <p:spPr>
            <a:xfrm>
              <a:off x="4594859" y="3127429"/>
              <a:ext cx="182882" cy="507312"/>
            </a:xfrm>
            <a:custGeom>
              <a:avLst/>
              <a:gdLst/>
              <a:ahLst/>
              <a:cxnLst/>
              <a:rect l="0" t="0" r="0" b="0"/>
              <a:pathLst>
                <a:path w="182882" h="507312">
                  <a:moveTo>
                    <a:pt x="182881" y="4390"/>
                  </a:moveTo>
                  <a:lnTo>
                    <a:pt x="171529" y="4390"/>
                  </a:lnTo>
                  <a:lnTo>
                    <a:pt x="156242" y="0"/>
                  </a:lnTo>
                  <a:lnTo>
                    <a:pt x="120808" y="9977"/>
                  </a:lnTo>
                  <a:lnTo>
                    <a:pt x="106186" y="14776"/>
                  </a:lnTo>
                  <a:lnTo>
                    <a:pt x="93479" y="24246"/>
                  </a:lnTo>
                  <a:lnTo>
                    <a:pt x="60225" y="53948"/>
                  </a:lnTo>
                  <a:lnTo>
                    <a:pt x="32593" y="87213"/>
                  </a:lnTo>
                  <a:lnTo>
                    <a:pt x="22106" y="104700"/>
                  </a:lnTo>
                  <a:lnTo>
                    <a:pt x="12289" y="137500"/>
                  </a:lnTo>
                  <a:lnTo>
                    <a:pt x="9004" y="169889"/>
                  </a:lnTo>
                  <a:lnTo>
                    <a:pt x="8877" y="205921"/>
                  </a:lnTo>
                  <a:lnTo>
                    <a:pt x="14672" y="243409"/>
                  </a:lnTo>
                  <a:lnTo>
                    <a:pt x="25890" y="281327"/>
                  </a:lnTo>
                  <a:lnTo>
                    <a:pt x="34953" y="319373"/>
                  </a:lnTo>
                  <a:lnTo>
                    <a:pt x="43000" y="357457"/>
                  </a:lnTo>
                  <a:lnTo>
                    <a:pt x="49900" y="393859"/>
                  </a:lnTo>
                  <a:lnTo>
                    <a:pt x="52321" y="422331"/>
                  </a:lnTo>
                  <a:lnTo>
                    <a:pt x="50882" y="457348"/>
                  </a:lnTo>
                  <a:lnTo>
                    <a:pt x="42695" y="481072"/>
                  </a:lnTo>
                  <a:lnTo>
                    <a:pt x="35627" y="489440"/>
                  </a:lnTo>
                  <a:lnTo>
                    <a:pt x="17292" y="501711"/>
                  </a:lnTo>
                  <a:lnTo>
                    <a:pt x="0" y="5073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640"/>
            <p:cNvSpPr/>
            <p:nvPr/>
          </p:nvSpPr>
          <p:spPr>
            <a:xfrm>
              <a:off x="4381500" y="3307080"/>
              <a:ext cx="15241" cy="22861"/>
            </a:xfrm>
            <a:custGeom>
              <a:avLst/>
              <a:gdLst/>
              <a:ahLst/>
              <a:cxnLst/>
              <a:rect l="0" t="0" r="0" b="0"/>
              <a:pathLst>
                <a:path w="15241" h="22861">
                  <a:moveTo>
                    <a:pt x="0" y="22860"/>
                  </a:moveTo>
                  <a:lnTo>
                    <a:pt x="0" y="16299"/>
                  </a:lnTo>
                  <a:lnTo>
                    <a:pt x="152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641"/>
            <p:cNvSpPr/>
            <p:nvPr/>
          </p:nvSpPr>
          <p:spPr>
            <a:xfrm>
              <a:off x="4335780" y="3451859"/>
              <a:ext cx="7621" cy="175261"/>
            </a:xfrm>
            <a:custGeom>
              <a:avLst/>
              <a:gdLst/>
              <a:ahLst/>
              <a:cxnLst/>
              <a:rect l="0" t="0" r="0" b="0"/>
              <a:pathLst>
                <a:path w="7621" h="175261">
                  <a:moveTo>
                    <a:pt x="7620" y="0"/>
                  </a:moveTo>
                  <a:lnTo>
                    <a:pt x="7620" y="32564"/>
                  </a:lnTo>
                  <a:lnTo>
                    <a:pt x="7620" y="66609"/>
                  </a:lnTo>
                  <a:lnTo>
                    <a:pt x="7620" y="100929"/>
                  </a:lnTo>
                  <a:lnTo>
                    <a:pt x="3574" y="136025"/>
                  </a:lnTo>
                  <a:lnTo>
                    <a:pt x="27" y="173889"/>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642"/>
            <p:cNvSpPr/>
            <p:nvPr/>
          </p:nvSpPr>
          <p:spPr>
            <a:xfrm>
              <a:off x="3939540" y="3415672"/>
              <a:ext cx="250162" cy="255600"/>
            </a:xfrm>
            <a:custGeom>
              <a:avLst/>
              <a:gdLst/>
              <a:ahLst/>
              <a:cxnLst/>
              <a:rect l="0" t="0" r="0" b="0"/>
              <a:pathLst>
                <a:path w="250162" h="255600">
                  <a:moveTo>
                    <a:pt x="0" y="28568"/>
                  </a:moveTo>
                  <a:lnTo>
                    <a:pt x="4045" y="28568"/>
                  </a:lnTo>
                  <a:lnTo>
                    <a:pt x="8288" y="30825"/>
                  </a:lnTo>
                  <a:lnTo>
                    <a:pt x="12997" y="35497"/>
                  </a:lnTo>
                  <a:lnTo>
                    <a:pt x="25439" y="57086"/>
                  </a:lnTo>
                  <a:lnTo>
                    <a:pt x="32074" y="92530"/>
                  </a:lnTo>
                  <a:lnTo>
                    <a:pt x="36314" y="120897"/>
                  </a:lnTo>
                  <a:lnTo>
                    <a:pt x="35313" y="148493"/>
                  </a:lnTo>
                  <a:lnTo>
                    <a:pt x="31434" y="184619"/>
                  </a:lnTo>
                  <a:lnTo>
                    <a:pt x="24585" y="212200"/>
                  </a:lnTo>
                  <a:lnTo>
                    <a:pt x="15362" y="234023"/>
                  </a:lnTo>
                  <a:lnTo>
                    <a:pt x="15243" y="201737"/>
                  </a:lnTo>
                  <a:lnTo>
                    <a:pt x="19286" y="172258"/>
                  </a:lnTo>
                  <a:lnTo>
                    <a:pt x="33936" y="136712"/>
                  </a:lnTo>
                  <a:lnTo>
                    <a:pt x="50319" y="99369"/>
                  </a:lnTo>
                  <a:lnTo>
                    <a:pt x="73987" y="65538"/>
                  </a:lnTo>
                  <a:lnTo>
                    <a:pt x="102449" y="34065"/>
                  </a:lnTo>
                  <a:lnTo>
                    <a:pt x="124555" y="20287"/>
                  </a:lnTo>
                  <a:lnTo>
                    <a:pt x="158543" y="7769"/>
                  </a:lnTo>
                  <a:lnTo>
                    <a:pt x="192277" y="0"/>
                  </a:lnTo>
                  <a:lnTo>
                    <a:pt x="204272" y="1195"/>
                  </a:lnTo>
                  <a:lnTo>
                    <a:pt x="209841" y="2699"/>
                  </a:lnTo>
                  <a:lnTo>
                    <a:pt x="218287" y="8886"/>
                  </a:lnTo>
                  <a:lnTo>
                    <a:pt x="234653" y="34746"/>
                  </a:lnTo>
                  <a:lnTo>
                    <a:pt x="241117" y="62666"/>
                  </a:lnTo>
                  <a:lnTo>
                    <a:pt x="247078" y="96432"/>
                  </a:lnTo>
                  <a:lnTo>
                    <a:pt x="250161" y="133248"/>
                  </a:lnTo>
                  <a:lnTo>
                    <a:pt x="247030" y="166922"/>
                  </a:lnTo>
                  <a:lnTo>
                    <a:pt x="244785" y="198349"/>
                  </a:lnTo>
                  <a:lnTo>
                    <a:pt x="243922" y="234415"/>
                  </a:lnTo>
                  <a:lnTo>
                    <a:pt x="243842" y="255599"/>
                  </a:lnTo>
                  <a:lnTo>
                    <a:pt x="243840" y="2495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643"/>
            <p:cNvSpPr/>
            <p:nvPr/>
          </p:nvSpPr>
          <p:spPr>
            <a:xfrm>
              <a:off x="3568240" y="3437772"/>
              <a:ext cx="277727" cy="198920"/>
            </a:xfrm>
            <a:custGeom>
              <a:avLst/>
              <a:gdLst/>
              <a:ahLst/>
              <a:cxnLst/>
              <a:rect l="0" t="0" r="0" b="0"/>
              <a:pathLst>
                <a:path w="277727" h="198920">
                  <a:moveTo>
                    <a:pt x="180800" y="14087"/>
                  </a:moveTo>
                  <a:lnTo>
                    <a:pt x="176755" y="14087"/>
                  </a:lnTo>
                  <a:lnTo>
                    <a:pt x="175563" y="13241"/>
                  </a:lnTo>
                  <a:lnTo>
                    <a:pt x="174768" y="11830"/>
                  </a:lnTo>
                  <a:lnTo>
                    <a:pt x="174239" y="10042"/>
                  </a:lnTo>
                  <a:lnTo>
                    <a:pt x="172192" y="8850"/>
                  </a:lnTo>
                  <a:lnTo>
                    <a:pt x="137383" y="0"/>
                  </a:lnTo>
                  <a:lnTo>
                    <a:pt x="118264" y="3234"/>
                  </a:lnTo>
                  <a:lnTo>
                    <a:pt x="100558" y="13600"/>
                  </a:lnTo>
                  <a:lnTo>
                    <a:pt x="65967" y="45507"/>
                  </a:lnTo>
                  <a:lnTo>
                    <a:pt x="35915" y="79278"/>
                  </a:lnTo>
                  <a:lnTo>
                    <a:pt x="17174" y="108568"/>
                  </a:lnTo>
                  <a:lnTo>
                    <a:pt x="2601" y="142723"/>
                  </a:lnTo>
                  <a:lnTo>
                    <a:pt x="0" y="158465"/>
                  </a:lnTo>
                  <a:lnTo>
                    <a:pt x="3359" y="171671"/>
                  </a:lnTo>
                  <a:lnTo>
                    <a:pt x="10498" y="182338"/>
                  </a:lnTo>
                  <a:lnTo>
                    <a:pt x="19314" y="189901"/>
                  </a:lnTo>
                  <a:lnTo>
                    <a:pt x="41888" y="198919"/>
                  </a:lnTo>
                  <a:lnTo>
                    <a:pt x="70026" y="198863"/>
                  </a:lnTo>
                  <a:lnTo>
                    <a:pt x="103857" y="193484"/>
                  </a:lnTo>
                  <a:lnTo>
                    <a:pt x="140692" y="178438"/>
                  </a:lnTo>
                  <a:lnTo>
                    <a:pt x="178417" y="161938"/>
                  </a:lnTo>
                  <a:lnTo>
                    <a:pt x="212361" y="142280"/>
                  </a:lnTo>
                  <a:lnTo>
                    <a:pt x="247241" y="107644"/>
                  </a:lnTo>
                  <a:lnTo>
                    <a:pt x="272658" y="71751"/>
                  </a:lnTo>
                  <a:lnTo>
                    <a:pt x="277726" y="55256"/>
                  </a:lnTo>
                  <a:lnTo>
                    <a:pt x="276653" y="44803"/>
                  </a:lnTo>
                  <a:lnTo>
                    <a:pt x="275182" y="39644"/>
                  </a:lnTo>
                  <a:lnTo>
                    <a:pt x="269032" y="31655"/>
                  </a:lnTo>
                  <a:lnTo>
                    <a:pt x="255331" y="19627"/>
                  </a:lnTo>
                  <a:lnTo>
                    <a:pt x="247509" y="16550"/>
                  </a:lnTo>
                  <a:lnTo>
                    <a:pt x="211279" y="140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644"/>
            <p:cNvSpPr/>
            <p:nvPr/>
          </p:nvSpPr>
          <p:spPr>
            <a:xfrm>
              <a:off x="4855684" y="3368488"/>
              <a:ext cx="600236" cy="250488"/>
            </a:xfrm>
            <a:custGeom>
              <a:avLst/>
              <a:gdLst/>
              <a:ahLst/>
              <a:cxnLst/>
              <a:rect l="0" t="0" r="0" b="0"/>
              <a:pathLst>
                <a:path w="600236" h="250488">
                  <a:moveTo>
                    <a:pt x="21116" y="83371"/>
                  </a:moveTo>
                  <a:lnTo>
                    <a:pt x="25161" y="87417"/>
                  </a:lnTo>
                  <a:lnTo>
                    <a:pt x="31662" y="89403"/>
                  </a:lnTo>
                  <a:lnTo>
                    <a:pt x="35767" y="89932"/>
                  </a:lnTo>
                  <a:lnTo>
                    <a:pt x="68512" y="84338"/>
                  </a:lnTo>
                  <a:lnTo>
                    <a:pt x="105156" y="81241"/>
                  </a:lnTo>
                  <a:lnTo>
                    <a:pt x="143065" y="70391"/>
                  </a:lnTo>
                  <a:lnTo>
                    <a:pt x="158289" y="65467"/>
                  </a:lnTo>
                  <a:lnTo>
                    <a:pt x="163364" y="62121"/>
                  </a:lnTo>
                  <a:lnTo>
                    <a:pt x="166748" y="58198"/>
                  </a:lnTo>
                  <a:lnTo>
                    <a:pt x="176026" y="44586"/>
                  </a:lnTo>
                  <a:lnTo>
                    <a:pt x="183098" y="35653"/>
                  </a:lnTo>
                  <a:lnTo>
                    <a:pt x="187079" y="25865"/>
                  </a:lnTo>
                  <a:lnTo>
                    <a:pt x="188535" y="12372"/>
                  </a:lnTo>
                  <a:lnTo>
                    <a:pt x="186915" y="9792"/>
                  </a:lnTo>
                  <a:lnTo>
                    <a:pt x="180600" y="4667"/>
                  </a:lnTo>
                  <a:lnTo>
                    <a:pt x="172148" y="1825"/>
                  </a:lnTo>
                  <a:lnTo>
                    <a:pt x="144835" y="0"/>
                  </a:lnTo>
                  <a:lnTo>
                    <a:pt x="112065" y="5723"/>
                  </a:lnTo>
                  <a:lnTo>
                    <a:pt x="84564" y="14269"/>
                  </a:lnTo>
                  <a:lnTo>
                    <a:pt x="60800" y="32134"/>
                  </a:lnTo>
                  <a:lnTo>
                    <a:pt x="27773" y="68408"/>
                  </a:lnTo>
                  <a:lnTo>
                    <a:pt x="13681" y="95119"/>
                  </a:lnTo>
                  <a:lnTo>
                    <a:pt x="4143" y="124482"/>
                  </a:lnTo>
                  <a:lnTo>
                    <a:pt x="0" y="150586"/>
                  </a:lnTo>
                  <a:lnTo>
                    <a:pt x="2817" y="174407"/>
                  </a:lnTo>
                  <a:lnTo>
                    <a:pt x="17105" y="197552"/>
                  </a:lnTo>
                  <a:lnTo>
                    <a:pt x="37425" y="220496"/>
                  </a:lnTo>
                  <a:lnTo>
                    <a:pt x="63577" y="235291"/>
                  </a:lnTo>
                  <a:lnTo>
                    <a:pt x="92775" y="245036"/>
                  </a:lnTo>
                  <a:lnTo>
                    <a:pt x="126921" y="249241"/>
                  </a:lnTo>
                  <a:lnTo>
                    <a:pt x="163849" y="250487"/>
                  </a:lnTo>
                  <a:lnTo>
                    <a:pt x="197557" y="242765"/>
                  </a:lnTo>
                  <a:lnTo>
                    <a:pt x="233038" y="229753"/>
                  </a:lnTo>
                  <a:lnTo>
                    <a:pt x="266317" y="211128"/>
                  </a:lnTo>
                  <a:lnTo>
                    <a:pt x="297627" y="189523"/>
                  </a:lnTo>
                  <a:lnTo>
                    <a:pt x="328352" y="167035"/>
                  </a:lnTo>
                  <a:lnTo>
                    <a:pt x="362145" y="131444"/>
                  </a:lnTo>
                  <a:lnTo>
                    <a:pt x="391375" y="95346"/>
                  </a:lnTo>
                  <a:lnTo>
                    <a:pt x="402978" y="82874"/>
                  </a:lnTo>
                  <a:lnTo>
                    <a:pt x="404384" y="79653"/>
                  </a:lnTo>
                  <a:lnTo>
                    <a:pt x="404475" y="76660"/>
                  </a:lnTo>
                  <a:lnTo>
                    <a:pt x="402426" y="64864"/>
                  </a:lnTo>
                  <a:lnTo>
                    <a:pt x="402322" y="65107"/>
                  </a:lnTo>
                  <a:lnTo>
                    <a:pt x="402156" y="67534"/>
                  </a:lnTo>
                  <a:lnTo>
                    <a:pt x="389967" y="94938"/>
                  </a:lnTo>
                  <a:lnTo>
                    <a:pt x="385229" y="124509"/>
                  </a:lnTo>
                  <a:lnTo>
                    <a:pt x="380435" y="158666"/>
                  </a:lnTo>
                  <a:lnTo>
                    <a:pt x="371122" y="195294"/>
                  </a:lnTo>
                  <a:lnTo>
                    <a:pt x="366121" y="212207"/>
                  </a:lnTo>
                  <a:lnTo>
                    <a:pt x="364026" y="235597"/>
                  </a:lnTo>
                  <a:lnTo>
                    <a:pt x="368061" y="199158"/>
                  </a:lnTo>
                  <a:lnTo>
                    <a:pt x="377013" y="166639"/>
                  </a:lnTo>
                  <a:lnTo>
                    <a:pt x="385271" y="138335"/>
                  </a:lnTo>
                  <a:lnTo>
                    <a:pt x="400544" y="102946"/>
                  </a:lnTo>
                  <a:lnTo>
                    <a:pt x="418999" y="68546"/>
                  </a:lnTo>
                  <a:lnTo>
                    <a:pt x="422319" y="56744"/>
                  </a:lnTo>
                  <a:lnTo>
                    <a:pt x="430568" y="45855"/>
                  </a:lnTo>
                  <a:lnTo>
                    <a:pt x="443548" y="36218"/>
                  </a:lnTo>
                  <a:lnTo>
                    <a:pt x="479475" y="23132"/>
                  </a:lnTo>
                  <a:lnTo>
                    <a:pt x="515140" y="16439"/>
                  </a:lnTo>
                  <a:lnTo>
                    <a:pt x="551880" y="15117"/>
                  </a:lnTo>
                  <a:lnTo>
                    <a:pt x="588224" y="14834"/>
                  </a:lnTo>
                  <a:lnTo>
                    <a:pt x="600235" y="147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645"/>
            <p:cNvSpPr/>
            <p:nvPr/>
          </p:nvSpPr>
          <p:spPr>
            <a:xfrm>
              <a:off x="5417819" y="3368040"/>
              <a:ext cx="258492" cy="240011"/>
            </a:xfrm>
            <a:custGeom>
              <a:avLst/>
              <a:gdLst/>
              <a:ahLst/>
              <a:cxnLst/>
              <a:rect l="0" t="0" r="0" b="0"/>
              <a:pathLst>
                <a:path w="258492" h="240011">
                  <a:moveTo>
                    <a:pt x="236220" y="0"/>
                  </a:moveTo>
                  <a:lnTo>
                    <a:pt x="208882" y="846"/>
                  </a:lnTo>
                  <a:lnTo>
                    <a:pt x="174671" y="6560"/>
                  </a:lnTo>
                  <a:lnTo>
                    <a:pt x="143114" y="15769"/>
                  </a:lnTo>
                  <a:lnTo>
                    <a:pt x="113391" y="28009"/>
                  </a:lnTo>
                  <a:lnTo>
                    <a:pt x="97070" y="40649"/>
                  </a:lnTo>
                  <a:lnTo>
                    <a:pt x="93943" y="45724"/>
                  </a:lnTo>
                  <a:lnTo>
                    <a:pt x="93108" y="48262"/>
                  </a:lnTo>
                  <a:lnTo>
                    <a:pt x="95092" y="50801"/>
                  </a:lnTo>
                  <a:lnTo>
                    <a:pt x="132099" y="71120"/>
                  </a:lnTo>
                  <a:lnTo>
                    <a:pt x="154442" y="82126"/>
                  </a:lnTo>
                  <a:lnTo>
                    <a:pt x="177420" y="97470"/>
                  </a:lnTo>
                  <a:lnTo>
                    <a:pt x="212798" y="111550"/>
                  </a:lnTo>
                  <a:lnTo>
                    <a:pt x="230221" y="120164"/>
                  </a:lnTo>
                  <a:lnTo>
                    <a:pt x="245262" y="133064"/>
                  </a:lnTo>
                  <a:lnTo>
                    <a:pt x="252375" y="142677"/>
                  </a:lnTo>
                  <a:lnTo>
                    <a:pt x="256100" y="152594"/>
                  </a:lnTo>
                  <a:lnTo>
                    <a:pt x="258491" y="176803"/>
                  </a:lnTo>
                  <a:lnTo>
                    <a:pt x="254303" y="188928"/>
                  </a:lnTo>
                  <a:lnTo>
                    <a:pt x="237817" y="210509"/>
                  </a:lnTo>
                  <a:lnTo>
                    <a:pt x="219196" y="225967"/>
                  </a:lnTo>
                  <a:lnTo>
                    <a:pt x="202690" y="231663"/>
                  </a:lnTo>
                  <a:lnTo>
                    <a:pt x="174357" y="237127"/>
                  </a:lnTo>
                  <a:lnTo>
                    <a:pt x="153692" y="240010"/>
                  </a:lnTo>
                  <a:lnTo>
                    <a:pt x="118258" y="237719"/>
                  </a:lnTo>
                  <a:lnTo>
                    <a:pt x="81795" y="235817"/>
                  </a:lnTo>
                  <a:lnTo>
                    <a:pt x="50012" y="230268"/>
                  </a:lnTo>
                  <a:lnTo>
                    <a:pt x="12231" y="218325"/>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checkerboard(across)">
                                      <p:cBhvr>
                                        <p:cTn id="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WordArt 2"/>
          <p:cNvSpPr>
            <a:spLocks noChangeArrowheads="1" noChangeShapeType="1" noTextEdit="1"/>
          </p:cNvSpPr>
          <p:nvPr/>
        </p:nvSpPr>
        <p:spPr bwMode="auto">
          <a:xfrm>
            <a:off x="171450" y="228600"/>
            <a:ext cx="4019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996633"/>
                </a:solidFill>
                <a:latin typeface="Bernard MT Condensed"/>
              </a:rPr>
              <a:t>ANIMALS</a:t>
            </a:r>
          </a:p>
        </p:txBody>
      </p:sp>
      <p:pic>
        <p:nvPicPr>
          <p:cNvPr id="130051" name="Picture 3" descr="moose-orig"/>
          <p:cNvPicPr>
            <a:picLocks noChangeAspect="1" noChangeArrowheads="1"/>
          </p:cNvPicPr>
          <p:nvPr/>
        </p:nvPicPr>
        <p:blipFill>
          <a:blip r:embed="rId2" cstate="print"/>
          <a:srcRect/>
          <a:stretch>
            <a:fillRect/>
          </a:stretch>
        </p:blipFill>
        <p:spPr bwMode="auto">
          <a:xfrm>
            <a:off x="5943600" y="0"/>
            <a:ext cx="3200400" cy="2405063"/>
          </a:xfrm>
          <a:prstGeom prst="rect">
            <a:avLst/>
          </a:prstGeom>
          <a:noFill/>
          <a:ln w="9525">
            <a:noFill/>
            <a:miter lim="800000"/>
            <a:headEnd/>
            <a:tailEnd/>
          </a:ln>
        </p:spPr>
      </p:pic>
      <p:pic>
        <p:nvPicPr>
          <p:cNvPr id="130052" name="Picture 4" descr="bearfam"/>
          <p:cNvPicPr>
            <a:picLocks noChangeAspect="1" noChangeArrowheads="1"/>
          </p:cNvPicPr>
          <p:nvPr/>
        </p:nvPicPr>
        <p:blipFill>
          <a:blip r:embed="rId3" cstate="print"/>
          <a:srcRect/>
          <a:stretch>
            <a:fillRect/>
          </a:stretch>
        </p:blipFill>
        <p:spPr bwMode="auto">
          <a:xfrm>
            <a:off x="0" y="1752600"/>
            <a:ext cx="4267200" cy="3213100"/>
          </a:xfrm>
          <a:prstGeom prst="rect">
            <a:avLst/>
          </a:prstGeom>
          <a:noFill/>
          <a:ln w="9525">
            <a:noFill/>
            <a:miter lim="800000"/>
            <a:headEnd/>
            <a:tailEnd/>
          </a:ln>
        </p:spPr>
      </p:pic>
      <p:pic>
        <p:nvPicPr>
          <p:cNvPr id="130053" name="Picture 5" descr="canlynx"/>
          <p:cNvPicPr>
            <a:picLocks noChangeAspect="1" noChangeArrowheads="1"/>
          </p:cNvPicPr>
          <p:nvPr/>
        </p:nvPicPr>
        <p:blipFill>
          <a:blip r:embed="rId4" cstate="print"/>
          <a:srcRect/>
          <a:stretch>
            <a:fillRect/>
          </a:stretch>
        </p:blipFill>
        <p:spPr bwMode="auto">
          <a:xfrm>
            <a:off x="4267200" y="2517775"/>
            <a:ext cx="2514600" cy="1978025"/>
          </a:xfrm>
          <a:prstGeom prst="rect">
            <a:avLst/>
          </a:prstGeom>
          <a:noFill/>
          <a:ln w="9525">
            <a:noFill/>
            <a:miter lim="800000"/>
            <a:headEnd/>
            <a:tailEnd/>
          </a:ln>
        </p:spPr>
      </p:pic>
      <p:pic>
        <p:nvPicPr>
          <p:cNvPr id="156677" name="Picture 6"/>
          <p:cNvPicPr>
            <a:picLocks noChangeAspect="1" noChangeArrowheads="1"/>
          </p:cNvPicPr>
          <p:nvPr/>
        </p:nvPicPr>
        <p:blipFill>
          <a:blip r:embed="rId5" cstate="print"/>
          <a:srcRect/>
          <a:stretch>
            <a:fillRect/>
          </a:stretch>
        </p:blipFill>
        <p:spPr bwMode="auto">
          <a:xfrm>
            <a:off x="0" y="4440238"/>
            <a:ext cx="8229600" cy="2417762"/>
          </a:xfrm>
          <a:prstGeom prst="rect">
            <a:avLst/>
          </a:prstGeom>
          <a:noFill/>
          <a:ln w="9525">
            <a:noFill/>
            <a:miter lim="800000"/>
            <a:headEnd/>
            <a:tailEnd/>
          </a:ln>
        </p:spPr>
      </p:pic>
      <p:pic>
        <p:nvPicPr>
          <p:cNvPr id="130055" name="Picture 7" descr="grizzly4"/>
          <p:cNvPicPr>
            <a:picLocks noChangeAspect="1" noChangeArrowheads="1"/>
          </p:cNvPicPr>
          <p:nvPr/>
        </p:nvPicPr>
        <p:blipFill>
          <a:blip r:embed="rId6" cstate="print"/>
          <a:srcRect/>
          <a:stretch>
            <a:fillRect/>
          </a:stretch>
        </p:blipFill>
        <p:spPr bwMode="auto">
          <a:xfrm>
            <a:off x="1066800" y="609600"/>
            <a:ext cx="6781800" cy="5627688"/>
          </a:xfrm>
          <a:prstGeom prst="rect">
            <a:avLst/>
          </a:prstGeom>
          <a:noFill/>
          <a:ln w="9525">
            <a:noFill/>
            <a:miter lim="800000"/>
            <a:headEnd/>
            <a:tailEnd/>
          </a:ln>
        </p:spPr>
      </p:pic>
      <p:pic>
        <p:nvPicPr>
          <p:cNvPr id="130056" name="Picture 8"/>
          <p:cNvPicPr>
            <a:picLocks noChangeAspect="1" noChangeArrowheads="1"/>
          </p:cNvPicPr>
          <p:nvPr/>
        </p:nvPicPr>
        <p:blipFill>
          <a:blip r:embed="rId7" cstate="print"/>
          <a:srcRect/>
          <a:stretch>
            <a:fillRect/>
          </a:stretch>
        </p:blipFill>
        <p:spPr bwMode="auto">
          <a:xfrm>
            <a:off x="5334000" y="0"/>
            <a:ext cx="3810000" cy="4114800"/>
          </a:xfrm>
          <a:prstGeom prst="rect">
            <a:avLst/>
          </a:prstGeom>
          <a:noFill/>
          <a:ln w="9525">
            <a:noFill/>
            <a:miter lim="800000"/>
            <a:headEnd/>
            <a:tailEnd/>
          </a:ln>
        </p:spPr>
      </p:pic>
      <p:pic>
        <p:nvPicPr>
          <p:cNvPr id="130057" name="Picture 9"/>
          <p:cNvPicPr>
            <a:picLocks noChangeAspect="1" noChangeArrowheads="1"/>
          </p:cNvPicPr>
          <p:nvPr/>
        </p:nvPicPr>
        <p:blipFill>
          <a:blip r:embed="rId8" cstate="print"/>
          <a:srcRect/>
          <a:stretch>
            <a:fillRect/>
          </a:stretch>
        </p:blipFill>
        <p:spPr bwMode="auto">
          <a:xfrm>
            <a:off x="76200" y="2155825"/>
            <a:ext cx="5295900" cy="3178175"/>
          </a:xfrm>
          <a:prstGeom prst="rect">
            <a:avLst/>
          </a:prstGeom>
          <a:noFill/>
          <a:ln w="9525">
            <a:noFill/>
            <a:miter lim="800000"/>
            <a:headEnd/>
            <a:tailEnd/>
          </a:ln>
        </p:spPr>
      </p:pic>
      <p:grpSp>
        <p:nvGrpSpPr>
          <p:cNvPr id="28" name="SMARTInkShape-Group137"/>
          <p:cNvGrpSpPr/>
          <p:nvPr/>
        </p:nvGrpSpPr>
        <p:grpSpPr>
          <a:xfrm>
            <a:off x="2720340" y="663126"/>
            <a:ext cx="3360421" cy="1615254"/>
            <a:chOff x="2720340" y="663126"/>
            <a:chExt cx="3360421" cy="1615254"/>
          </a:xfrm>
        </p:grpSpPr>
        <p:sp>
          <p:nvSpPr>
            <p:cNvPr id="10" name="SMARTInkShape-1646"/>
            <p:cNvSpPr/>
            <p:nvPr/>
          </p:nvSpPr>
          <p:spPr>
            <a:xfrm>
              <a:off x="4008119" y="1623059"/>
              <a:ext cx="114301" cy="76201"/>
            </a:xfrm>
            <a:custGeom>
              <a:avLst/>
              <a:gdLst/>
              <a:ahLst/>
              <a:cxnLst/>
              <a:rect l="0" t="0" r="0" b="0"/>
              <a:pathLst>
                <a:path w="114301" h="76201">
                  <a:moveTo>
                    <a:pt x="0" y="76200"/>
                  </a:moveTo>
                  <a:lnTo>
                    <a:pt x="17697" y="60762"/>
                  </a:lnTo>
                  <a:lnTo>
                    <a:pt x="47894" y="36914"/>
                  </a:lnTo>
                  <a:lnTo>
                    <a:pt x="80236" y="17766"/>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647"/>
            <p:cNvSpPr/>
            <p:nvPr/>
          </p:nvSpPr>
          <p:spPr>
            <a:xfrm>
              <a:off x="4259580" y="1485900"/>
              <a:ext cx="129086" cy="155701"/>
            </a:xfrm>
            <a:custGeom>
              <a:avLst/>
              <a:gdLst/>
              <a:ahLst/>
              <a:cxnLst/>
              <a:rect l="0" t="0" r="0" b="0"/>
              <a:pathLst>
                <a:path w="129086" h="155701">
                  <a:moveTo>
                    <a:pt x="0" y="53340"/>
                  </a:moveTo>
                  <a:lnTo>
                    <a:pt x="0" y="78099"/>
                  </a:lnTo>
                  <a:lnTo>
                    <a:pt x="2257" y="83535"/>
                  </a:lnTo>
                  <a:lnTo>
                    <a:pt x="4045" y="86170"/>
                  </a:lnTo>
                  <a:lnTo>
                    <a:pt x="15769" y="122110"/>
                  </a:lnTo>
                  <a:lnTo>
                    <a:pt x="25504" y="138232"/>
                  </a:lnTo>
                  <a:lnTo>
                    <a:pt x="40648" y="154811"/>
                  </a:lnTo>
                  <a:lnTo>
                    <a:pt x="43186" y="155700"/>
                  </a:lnTo>
                  <a:lnTo>
                    <a:pt x="45723" y="155447"/>
                  </a:lnTo>
                  <a:lnTo>
                    <a:pt x="51648" y="153754"/>
                  </a:lnTo>
                  <a:lnTo>
                    <a:pt x="69249" y="150409"/>
                  </a:lnTo>
                  <a:lnTo>
                    <a:pt x="74106" y="148533"/>
                  </a:lnTo>
                  <a:lnTo>
                    <a:pt x="81760" y="141932"/>
                  </a:lnTo>
                  <a:lnTo>
                    <a:pt x="110973" y="104028"/>
                  </a:lnTo>
                  <a:lnTo>
                    <a:pt x="126084" y="72803"/>
                  </a:lnTo>
                  <a:lnTo>
                    <a:pt x="129085" y="41697"/>
                  </a:lnTo>
                  <a:lnTo>
                    <a:pt x="127079" y="33208"/>
                  </a:lnTo>
                  <a:lnTo>
                    <a:pt x="124213" y="25765"/>
                  </a:lnTo>
                  <a:lnTo>
                    <a:pt x="121752" y="12902"/>
                  </a:lnTo>
                  <a:lnTo>
                    <a:pt x="118176" y="6298"/>
                  </a:lnTo>
                  <a:lnTo>
                    <a:pt x="116037" y="4199"/>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648"/>
            <p:cNvSpPr/>
            <p:nvPr/>
          </p:nvSpPr>
          <p:spPr>
            <a:xfrm>
              <a:off x="4450080" y="1325879"/>
              <a:ext cx="60961" cy="243671"/>
            </a:xfrm>
            <a:custGeom>
              <a:avLst/>
              <a:gdLst/>
              <a:ahLst/>
              <a:cxnLst/>
              <a:rect l="0" t="0" r="0" b="0"/>
              <a:pathLst>
                <a:path w="60961" h="243671">
                  <a:moveTo>
                    <a:pt x="0" y="152400"/>
                  </a:moveTo>
                  <a:lnTo>
                    <a:pt x="0" y="156446"/>
                  </a:lnTo>
                  <a:lnTo>
                    <a:pt x="2257" y="160689"/>
                  </a:lnTo>
                  <a:lnTo>
                    <a:pt x="5236" y="165398"/>
                  </a:lnTo>
                  <a:lnTo>
                    <a:pt x="20555" y="200965"/>
                  </a:lnTo>
                  <a:lnTo>
                    <a:pt x="27163" y="215991"/>
                  </a:lnTo>
                  <a:lnTo>
                    <a:pt x="30468" y="243670"/>
                  </a:lnTo>
                  <a:lnTo>
                    <a:pt x="29632" y="224750"/>
                  </a:lnTo>
                  <a:lnTo>
                    <a:pt x="19873" y="192397"/>
                  </a:lnTo>
                  <a:lnTo>
                    <a:pt x="16155" y="159549"/>
                  </a:lnTo>
                  <a:lnTo>
                    <a:pt x="15510" y="131188"/>
                  </a:lnTo>
                  <a:lnTo>
                    <a:pt x="15293" y="93522"/>
                  </a:lnTo>
                  <a:lnTo>
                    <a:pt x="17513" y="71455"/>
                  </a:lnTo>
                  <a:lnTo>
                    <a:pt x="25849" y="48828"/>
                  </a:lnTo>
                  <a:lnTo>
                    <a:pt x="50120" y="13580"/>
                  </a:lnTo>
                  <a:lnTo>
                    <a:pt x="609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49"/>
            <p:cNvSpPr/>
            <p:nvPr/>
          </p:nvSpPr>
          <p:spPr>
            <a:xfrm>
              <a:off x="4656487" y="1043939"/>
              <a:ext cx="45054" cy="541021"/>
            </a:xfrm>
            <a:custGeom>
              <a:avLst/>
              <a:gdLst/>
              <a:ahLst/>
              <a:cxnLst/>
              <a:rect l="0" t="0" r="0" b="0"/>
              <a:pathLst>
                <a:path w="45054" h="541021">
                  <a:moveTo>
                    <a:pt x="45053" y="0"/>
                  </a:moveTo>
                  <a:lnTo>
                    <a:pt x="39816" y="12167"/>
                  </a:lnTo>
                  <a:lnTo>
                    <a:pt x="33701" y="47960"/>
                  </a:lnTo>
                  <a:lnTo>
                    <a:pt x="26919" y="82697"/>
                  </a:lnTo>
                  <a:lnTo>
                    <a:pt x="22035" y="109568"/>
                  </a:lnTo>
                  <a:lnTo>
                    <a:pt x="17043" y="139290"/>
                  </a:lnTo>
                  <a:lnTo>
                    <a:pt x="12001" y="172256"/>
                  </a:lnTo>
                  <a:lnTo>
                    <a:pt x="6939" y="208921"/>
                  </a:lnTo>
                  <a:lnTo>
                    <a:pt x="4403" y="228181"/>
                  </a:lnTo>
                  <a:lnTo>
                    <a:pt x="2713" y="247794"/>
                  </a:lnTo>
                  <a:lnTo>
                    <a:pt x="1586" y="267643"/>
                  </a:lnTo>
                  <a:lnTo>
                    <a:pt x="835" y="287649"/>
                  </a:lnTo>
                  <a:lnTo>
                    <a:pt x="0" y="325682"/>
                  </a:lnTo>
                  <a:lnTo>
                    <a:pt x="476" y="362341"/>
                  </a:lnTo>
                  <a:lnTo>
                    <a:pt x="3510" y="398390"/>
                  </a:lnTo>
                  <a:lnTo>
                    <a:pt x="5423" y="427393"/>
                  </a:lnTo>
                  <a:lnTo>
                    <a:pt x="8757" y="462762"/>
                  </a:lnTo>
                  <a:lnTo>
                    <a:pt x="12849" y="492433"/>
                  </a:lnTo>
                  <a:lnTo>
                    <a:pt x="15192" y="526093"/>
                  </a:lnTo>
                  <a:lnTo>
                    <a:pt x="21103" y="538887"/>
                  </a:lnTo>
                  <a:lnTo>
                    <a:pt x="22313" y="539598"/>
                  </a:lnTo>
                  <a:lnTo>
                    <a:pt x="29813" y="541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50"/>
            <p:cNvSpPr/>
            <p:nvPr/>
          </p:nvSpPr>
          <p:spPr>
            <a:xfrm>
              <a:off x="4831080" y="1280159"/>
              <a:ext cx="15148" cy="175262"/>
            </a:xfrm>
            <a:custGeom>
              <a:avLst/>
              <a:gdLst/>
              <a:ahLst/>
              <a:cxnLst/>
              <a:rect l="0" t="0" r="0" b="0"/>
              <a:pathLst>
                <a:path w="15148" h="175262">
                  <a:moveTo>
                    <a:pt x="7620" y="0"/>
                  </a:moveTo>
                  <a:lnTo>
                    <a:pt x="8466" y="13014"/>
                  </a:lnTo>
                  <a:lnTo>
                    <a:pt x="14180" y="50476"/>
                  </a:lnTo>
                  <a:lnTo>
                    <a:pt x="14925" y="79397"/>
                  </a:lnTo>
                  <a:lnTo>
                    <a:pt x="15147" y="109415"/>
                  </a:lnTo>
                  <a:lnTo>
                    <a:pt x="9196" y="145726"/>
                  </a:lnTo>
                  <a:lnTo>
                    <a:pt x="7474" y="158747"/>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651"/>
            <p:cNvSpPr/>
            <p:nvPr/>
          </p:nvSpPr>
          <p:spPr>
            <a:xfrm>
              <a:off x="4815932" y="1203960"/>
              <a:ext cx="7528" cy="7620"/>
            </a:xfrm>
            <a:custGeom>
              <a:avLst/>
              <a:gdLst/>
              <a:ahLst/>
              <a:cxnLst/>
              <a:rect l="0" t="0" r="0" b="0"/>
              <a:pathLst>
                <a:path w="7528" h="7620">
                  <a:moveTo>
                    <a:pt x="7527" y="7619"/>
                  </a:moveTo>
                  <a:lnTo>
                    <a:pt x="3482" y="7619"/>
                  </a:lnTo>
                  <a:lnTo>
                    <a:pt x="2291" y="6773"/>
                  </a:lnTo>
                  <a:lnTo>
                    <a:pt x="1496" y="5362"/>
                  </a:lnTo>
                  <a:lnTo>
                    <a:pt x="0" y="313"/>
                  </a:lnTo>
                  <a:lnTo>
                    <a:pt x="75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652"/>
            <p:cNvSpPr/>
            <p:nvPr/>
          </p:nvSpPr>
          <p:spPr>
            <a:xfrm>
              <a:off x="4937760" y="1190531"/>
              <a:ext cx="152401" cy="226292"/>
            </a:xfrm>
            <a:custGeom>
              <a:avLst/>
              <a:gdLst/>
              <a:ahLst/>
              <a:cxnLst/>
              <a:rect l="0" t="0" r="0" b="0"/>
              <a:pathLst>
                <a:path w="152401" h="226292">
                  <a:moveTo>
                    <a:pt x="0" y="43909"/>
                  </a:moveTo>
                  <a:lnTo>
                    <a:pt x="0" y="47954"/>
                  </a:lnTo>
                  <a:lnTo>
                    <a:pt x="2257" y="52197"/>
                  </a:lnTo>
                  <a:lnTo>
                    <a:pt x="4045" y="54514"/>
                  </a:lnTo>
                  <a:lnTo>
                    <a:pt x="6031" y="61604"/>
                  </a:lnTo>
                  <a:lnTo>
                    <a:pt x="13512" y="98133"/>
                  </a:lnTo>
                  <a:lnTo>
                    <a:pt x="14898" y="131948"/>
                  </a:lnTo>
                  <a:lnTo>
                    <a:pt x="20409" y="165157"/>
                  </a:lnTo>
                  <a:lnTo>
                    <a:pt x="22537" y="199795"/>
                  </a:lnTo>
                  <a:lnTo>
                    <a:pt x="22857" y="226291"/>
                  </a:lnTo>
                  <a:lnTo>
                    <a:pt x="22859" y="222596"/>
                  </a:lnTo>
                  <a:lnTo>
                    <a:pt x="29420" y="187652"/>
                  </a:lnTo>
                  <a:lnTo>
                    <a:pt x="30165" y="157431"/>
                  </a:lnTo>
                  <a:lnTo>
                    <a:pt x="30387" y="121665"/>
                  </a:lnTo>
                  <a:lnTo>
                    <a:pt x="26407" y="88302"/>
                  </a:lnTo>
                  <a:lnTo>
                    <a:pt x="27956" y="56968"/>
                  </a:lnTo>
                  <a:lnTo>
                    <a:pt x="36065" y="23816"/>
                  </a:lnTo>
                  <a:lnTo>
                    <a:pt x="45819" y="7359"/>
                  </a:lnTo>
                  <a:lnTo>
                    <a:pt x="48326" y="4302"/>
                  </a:lnTo>
                  <a:lnTo>
                    <a:pt x="55627" y="905"/>
                  </a:lnTo>
                  <a:lnTo>
                    <a:pt x="59945" y="0"/>
                  </a:lnTo>
                  <a:lnTo>
                    <a:pt x="69257" y="1251"/>
                  </a:lnTo>
                  <a:lnTo>
                    <a:pt x="78194" y="4630"/>
                  </a:lnTo>
                  <a:lnTo>
                    <a:pt x="84988" y="8954"/>
                  </a:lnTo>
                  <a:lnTo>
                    <a:pt x="97618" y="24238"/>
                  </a:lnTo>
                  <a:lnTo>
                    <a:pt x="110973" y="53005"/>
                  </a:lnTo>
                  <a:lnTo>
                    <a:pt x="121764" y="88164"/>
                  </a:lnTo>
                  <a:lnTo>
                    <a:pt x="128004" y="119819"/>
                  </a:lnTo>
                  <a:lnTo>
                    <a:pt x="137210" y="154351"/>
                  </a:lnTo>
                  <a:lnTo>
                    <a:pt x="140851" y="160163"/>
                  </a:lnTo>
                  <a:lnTo>
                    <a:pt x="143007" y="161205"/>
                  </a:lnTo>
                  <a:lnTo>
                    <a:pt x="145291" y="161053"/>
                  </a:lnTo>
                  <a:lnTo>
                    <a:pt x="150995" y="158770"/>
                  </a:lnTo>
                  <a:lnTo>
                    <a:pt x="151463" y="157736"/>
                  </a:lnTo>
                  <a:lnTo>
                    <a:pt x="152400" y="1505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53"/>
            <p:cNvSpPr/>
            <p:nvPr/>
          </p:nvSpPr>
          <p:spPr>
            <a:xfrm>
              <a:off x="5097780" y="1082039"/>
              <a:ext cx="158154" cy="258523"/>
            </a:xfrm>
            <a:custGeom>
              <a:avLst/>
              <a:gdLst/>
              <a:ahLst/>
              <a:cxnLst/>
              <a:rect l="0" t="0" r="0" b="0"/>
              <a:pathLst>
                <a:path w="158154" h="258523">
                  <a:moveTo>
                    <a:pt x="121920" y="0"/>
                  </a:moveTo>
                  <a:lnTo>
                    <a:pt x="117874" y="0"/>
                  </a:lnTo>
                  <a:lnTo>
                    <a:pt x="116683" y="847"/>
                  </a:lnTo>
                  <a:lnTo>
                    <a:pt x="115888" y="2258"/>
                  </a:lnTo>
                  <a:lnTo>
                    <a:pt x="115359" y="4046"/>
                  </a:lnTo>
                  <a:lnTo>
                    <a:pt x="113312" y="5237"/>
                  </a:lnTo>
                  <a:lnTo>
                    <a:pt x="106523" y="6561"/>
                  </a:lnTo>
                  <a:lnTo>
                    <a:pt x="103189" y="8608"/>
                  </a:lnTo>
                  <a:lnTo>
                    <a:pt x="69592" y="38456"/>
                  </a:lnTo>
                  <a:lnTo>
                    <a:pt x="33079" y="73681"/>
                  </a:lnTo>
                  <a:lnTo>
                    <a:pt x="19641" y="93138"/>
                  </a:lnTo>
                  <a:lnTo>
                    <a:pt x="16544" y="103138"/>
                  </a:lnTo>
                  <a:lnTo>
                    <a:pt x="15819" y="108775"/>
                  </a:lnTo>
                  <a:lnTo>
                    <a:pt x="16472" y="110617"/>
                  </a:lnTo>
                  <a:lnTo>
                    <a:pt x="17755" y="111845"/>
                  </a:lnTo>
                  <a:lnTo>
                    <a:pt x="19457" y="112663"/>
                  </a:lnTo>
                  <a:lnTo>
                    <a:pt x="43772" y="114157"/>
                  </a:lnTo>
                  <a:lnTo>
                    <a:pt x="80272" y="107727"/>
                  </a:lnTo>
                  <a:lnTo>
                    <a:pt x="118232" y="106772"/>
                  </a:lnTo>
                  <a:lnTo>
                    <a:pt x="126772" y="108979"/>
                  </a:lnTo>
                  <a:lnTo>
                    <a:pt x="147112" y="120530"/>
                  </a:lnTo>
                  <a:lnTo>
                    <a:pt x="153718" y="128640"/>
                  </a:lnTo>
                  <a:lnTo>
                    <a:pt x="157219" y="137889"/>
                  </a:lnTo>
                  <a:lnTo>
                    <a:pt x="158153" y="142726"/>
                  </a:lnTo>
                  <a:lnTo>
                    <a:pt x="155421" y="161670"/>
                  </a:lnTo>
                  <a:lnTo>
                    <a:pt x="145205" y="179324"/>
                  </a:lnTo>
                  <a:lnTo>
                    <a:pt x="116654" y="214776"/>
                  </a:lnTo>
                  <a:lnTo>
                    <a:pt x="104339" y="224714"/>
                  </a:lnTo>
                  <a:lnTo>
                    <a:pt x="68272" y="246026"/>
                  </a:lnTo>
                  <a:lnTo>
                    <a:pt x="40297" y="256251"/>
                  </a:lnTo>
                  <a:lnTo>
                    <a:pt x="18213" y="258522"/>
                  </a:lnTo>
                  <a:lnTo>
                    <a:pt x="10070" y="256574"/>
                  </a:lnTo>
                  <a:lnTo>
                    <a:pt x="6713" y="254870"/>
                  </a:lnTo>
                  <a:lnTo>
                    <a:pt x="4476" y="252887"/>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54"/>
            <p:cNvSpPr/>
            <p:nvPr/>
          </p:nvSpPr>
          <p:spPr>
            <a:xfrm>
              <a:off x="5311453" y="1043939"/>
              <a:ext cx="106197" cy="165958"/>
            </a:xfrm>
            <a:custGeom>
              <a:avLst/>
              <a:gdLst/>
              <a:ahLst/>
              <a:cxnLst/>
              <a:rect l="0" t="0" r="0" b="0"/>
              <a:pathLst>
                <a:path w="106197" h="165958">
                  <a:moveTo>
                    <a:pt x="7307" y="15240"/>
                  </a:moveTo>
                  <a:lnTo>
                    <a:pt x="7307" y="51286"/>
                  </a:lnTo>
                  <a:lnTo>
                    <a:pt x="1275" y="86811"/>
                  </a:lnTo>
                  <a:lnTo>
                    <a:pt x="0" y="121006"/>
                  </a:lnTo>
                  <a:lnTo>
                    <a:pt x="595" y="145290"/>
                  </a:lnTo>
                  <a:lnTo>
                    <a:pt x="3759" y="152909"/>
                  </a:lnTo>
                  <a:lnTo>
                    <a:pt x="13556" y="165957"/>
                  </a:lnTo>
                  <a:lnTo>
                    <a:pt x="18833" y="164635"/>
                  </a:lnTo>
                  <a:lnTo>
                    <a:pt x="29066" y="159130"/>
                  </a:lnTo>
                  <a:lnTo>
                    <a:pt x="48805" y="140273"/>
                  </a:lnTo>
                  <a:lnTo>
                    <a:pt x="73460" y="106087"/>
                  </a:lnTo>
                  <a:lnTo>
                    <a:pt x="96504" y="68502"/>
                  </a:lnTo>
                  <a:lnTo>
                    <a:pt x="103444" y="47955"/>
                  </a:lnTo>
                  <a:lnTo>
                    <a:pt x="106196" y="14336"/>
                  </a:lnTo>
                  <a:lnTo>
                    <a:pt x="104033" y="8348"/>
                  </a:lnTo>
                  <a:lnTo>
                    <a:pt x="99791" y="1649"/>
                  </a:lnTo>
                  <a:lnTo>
                    <a:pt x="96952" y="733"/>
                  </a:lnTo>
                  <a:lnTo>
                    <a:pt x="835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55"/>
            <p:cNvSpPr/>
            <p:nvPr/>
          </p:nvSpPr>
          <p:spPr>
            <a:xfrm>
              <a:off x="5471160" y="792479"/>
              <a:ext cx="7621" cy="379206"/>
            </a:xfrm>
            <a:custGeom>
              <a:avLst/>
              <a:gdLst/>
              <a:ahLst/>
              <a:cxnLst/>
              <a:rect l="0" t="0" r="0" b="0"/>
              <a:pathLst>
                <a:path w="7621" h="379206">
                  <a:moveTo>
                    <a:pt x="7620" y="0"/>
                  </a:moveTo>
                  <a:lnTo>
                    <a:pt x="7620" y="33466"/>
                  </a:lnTo>
                  <a:lnTo>
                    <a:pt x="7620" y="70667"/>
                  </a:lnTo>
                  <a:lnTo>
                    <a:pt x="7620" y="103724"/>
                  </a:lnTo>
                  <a:lnTo>
                    <a:pt x="7620" y="140330"/>
                  </a:lnTo>
                  <a:lnTo>
                    <a:pt x="7620" y="165380"/>
                  </a:lnTo>
                  <a:lnTo>
                    <a:pt x="7620" y="192883"/>
                  </a:lnTo>
                  <a:lnTo>
                    <a:pt x="7620" y="222039"/>
                  </a:lnTo>
                  <a:lnTo>
                    <a:pt x="7620" y="251931"/>
                  </a:lnTo>
                  <a:lnTo>
                    <a:pt x="7620" y="279892"/>
                  </a:lnTo>
                  <a:lnTo>
                    <a:pt x="7620" y="314918"/>
                  </a:lnTo>
                  <a:lnTo>
                    <a:pt x="3574" y="349509"/>
                  </a:lnTo>
                  <a:lnTo>
                    <a:pt x="92" y="379205"/>
                  </a:lnTo>
                  <a:lnTo>
                    <a:pt x="0"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56"/>
            <p:cNvSpPr/>
            <p:nvPr/>
          </p:nvSpPr>
          <p:spPr>
            <a:xfrm>
              <a:off x="3322319" y="1965959"/>
              <a:ext cx="22862" cy="106682"/>
            </a:xfrm>
            <a:custGeom>
              <a:avLst/>
              <a:gdLst/>
              <a:ahLst/>
              <a:cxnLst/>
              <a:rect l="0" t="0" r="0" b="0"/>
              <a:pathLst>
                <a:path w="22862" h="106682">
                  <a:moveTo>
                    <a:pt x="0" y="0"/>
                  </a:moveTo>
                  <a:lnTo>
                    <a:pt x="847" y="34253"/>
                  </a:lnTo>
                  <a:lnTo>
                    <a:pt x="10607" y="69077"/>
                  </a:lnTo>
                  <a:lnTo>
                    <a:pt x="22861"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657"/>
            <p:cNvSpPr/>
            <p:nvPr/>
          </p:nvSpPr>
          <p:spPr>
            <a:xfrm>
              <a:off x="3337559" y="2022874"/>
              <a:ext cx="22861" cy="141206"/>
            </a:xfrm>
            <a:custGeom>
              <a:avLst/>
              <a:gdLst/>
              <a:ahLst/>
              <a:cxnLst/>
              <a:rect l="0" t="0" r="0" b="0"/>
              <a:pathLst>
                <a:path w="22861" h="141206">
                  <a:moveTo>
                    <a:pt x="22860" y="4046"/>
                  </a:moveTo>
                  <a:lnTo>
                    <a:pt x="22860" y="0"/>
                  </a:lnTo>
                  <a:lnTo>
                    <a:pt x="18815" y="30087"/>
                  </a:lnTo>
                  <a:lnTo>
                    <a:pt x="14572" y="54566"/>
                  </a:lnTo>
                  <a:lnTo>
                    <a:pt x="9863" y="82379"/>
                  </a:lnTo>
                  <a:lnTo>
                    <a:pt x="4948" y="111674"/>
                  </a:lnTo>
                  <a:lnTo>
                    <a:pt x="0" y="1412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58"/>
            <p:cNvSpPr/>
            <p:nvPr/>
          </p:nvSpPr>
          <p:spPr>
            <a:xfrm>
              <a:off x="3414272" y="1790700"/>
              <a:ext cx="167129" cy="181529"/>
            </a:xfrm>
            <a:custGeom>
              <a:avLst/>
              <a:gdLst/>
              <a:ahLst/>
              <a:cxnLst/>
              <a:rect l="0" t="0" r="0" b="0"/>
              <a:pathLst>
                <a:path w="167129" h="181529">
                  <a:moveTo>
                    <a:pt x="98547" y="0"/>
                  </a:moveTo>
                  <a:lnTo>
                    <a:pt x="94502" y="0"/>
                  </a:lnTo>
                  <a:lnTo>
                    <a:pt x="90259" y="2257"/>
                  </a:lnTo>
                  <a:lnTo>
                    <a:pt x="52612" y="31207"/>
                  </a:lnTo>
                  <a:lnTo>
                    <a:pt x="14740" y="66082"/>
                  </a:lnTo>
                  <a:lnTo>
                    <a:pt x="3378" y="91605"/>
                  </a:lnTo>
                  <a:lnTo>
                    <a:pt x="0" y="123112"/>
                  </a:lnTo>
                  <a:lnTo>
                    <a:pt x="3685" y="141088"/>
                  </a:lnTo>
                  <a:lnTo>
                    <a:pt x="13361" y="162332"/>
                  </a:lnTo>
                  <a:lnTo>
                    <a:pt x="21458" y="172618"/>
                  </a:lnTo>
                  <a:lnTo>
                    <a:pt x="30701" y="178319"/>
                  </a:lnTo>
                  <a:lnTo>
                    <a:pt x="47682" y="181528"/>
                  </a:lnTo>
                  <a:lnTo>
                    <a:pt x="61548" y="181432"/>
                  </a:lnTo>
                  <a:lnTo>
                    <a:pt x="98693" y="172194"/>
                  </a:lnTo>
                  <a:lnTo>
                    <a:pt x="121450" y="160899"/>
                  </a:lnTo>
                  <a:lnTo>
                    <a:pt x="152480" y="129418"/>
                  </a:lnTo>
                  <a:lnTo>
                    <a:pt x="167128"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59"/>
            <p:cNvSpPr/>
            <p:nvPr/>
          </p:nvSpPr>
          <p:spPr>
            <a:xfrm>
              <a:off x="3611880" y="1600200"/>
              <a:ext cx="259080" cy="318347"/>
            </a:xfrm>
            <a:custGeom>
              <a:avLst/>
              <a:gdLst/>
              <a:ahLst/>
              <a:cxnLst/>
              <a:rect l="0" t="0" r="0" b="0"/>
              <a:pathLst>
                <a:path w="259080" h="318347">
                  <a:moveTo>
                    <a:pt x="0" y="0"/>
                  </a:moveTo>
                  <a:lnTo>
                    <a:pt x="846" y="19927"/>
                  </a:lnTo>
                  <a:lnTo>
                    <a:pt x="6560" y="58002"/>
                  </a:lnTo>
                  <a:lnTo>
                    <a:pt x="11351" y="91033"/>
                  </a:lnTo>
                  <a:lnTo>
                    <a:pt x="22178" y="127632"/>
                  </a:lnTo>
                  <a:lnTo>
                    <a:pt x="32065" y="165287"/>
                  </a:lnTo>
                  <a:lnTo>
                    <a:pt x="37675" y="192841"/>
                  </a:lnTo>
                  <a:lnTo>
                    <a:pt x="42991" y="220327"/>
                  </a:lnTo>
                  <a:lnTo>
                    <a:pt x="49897" y="253994"/>
                  </a:lnTo>
                  <a:lnTo>
                    <a:pt x="52659" y="286297"/>
                  </a:lnTo>
                  <a:lnTo>
                    <a:pt x="53328" y="318346"/>
                  </a:lnTo>
                  <a:lnTo>
                    <a:pt x="53339" y="287432"/>
                  </a:lnTo>
                  <a:lnTo>
                    <a:pt x="59423" y="251729"/>
                  </a:lnTo>
                  <a:lnTo>
                    <a:pt x="66337" y="217014"/>
                  </a:lnTo>
                  <a:lnTo>
                    <a:pt x="73747" y="179917"/>
                  </a:lnTo>
                  <a:lnTo>
                    <a:pt x="81306" y="142961"/>
                  </a:lnTo>
                  <a:lnTo>
                    <a:pt x="89754" y="110186"/>
                  </a:lnTo>
                  <a:lnTo>
                    <a:pt x="105092" y="73286"/>
                  </a:lnTo>
                  <a:lnTo>
                    <a:pt x="119170" y="45493"/>
                  </a:lnTo>
                  <a:lnTo>
                    <a:pt x="128007" y="39073"/>
                  </a:lnTo>
                  <a:lnTo>
                    <a:pt x="128518" y="39595"/>
                  </a:lnTo>
                  <a:lnTo>
                    <a:pt x="129085" y="42433"/>
                  </a:lnTo>
                  <a:lnTo>
                    <a:pt x="114084" y="78726"/>
                  </a:lnTo>
                  <a:lnTo>
                    <a:pt x="101571" y="114632"/>
                  </a:lnTo>
                  <a:lnTo>
                    <a:pt x="95665" y="136411"/>
                  </a:lnTo>
                  <a:lnTo>
                    <a:pt x="98524" y="153965"/>
                  </a:lnTo>
                  <a:lnTo>
                    <a:pt x="109484" y="180211"/>
                  </a:lnTo>
                  <a:lnTo>
                    <a:pt x="116674" y="188185"/>
                  </a:lnTo>
                  <a:lnTo>
                    <a:pt x="124669" y="195397"/>
                  </a:lnTo>
                  <a:lnTo>
                    <a:pt x="134775" y="208131"/>
                  </a:lnTo>
                  <a:lnTo>
                    <a:pt x="148965" y="217643"/>
                  </a:lnTo>
                  <a:lnTo>
                    <a:pt x="184784" y="232763"/>
                  </a:lnTo>
                  <a:lnTo>
                    <a:pt x="221081" y="240306"/>
                  </a:lnTo>
                  <a:lnTo>
                    <a:pt x="238037" y="236960"/>
                  </a:lnTo>
                  <a:lnTo>
                    <a:pt x="259079"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660"/>
            <p:cNvSpPr/>
            <p:nvPr/>
          </p:nvSpPr>
          <p:spPr>
            <a:xfrm>
              <a:off x="3989889" y="1388333"/>
              <a:ext cx="155392" cy="394747"/>
            </a:xfrm>
            <a:custGeom>
              <a:avLst/>
              <a:gdLst/>
              <a:ahLst/>
              <a:cxnLst/>
              <a:rect l="0" t="0" r="0" b="0"/>
              <a:pathLst>
                <a:path w="155392" h="394747">
                  <a:moveTo>
                    <a:pt x="155391" y="28987"/>
                  </a:moveTo>
                  <a:lnTo>
                    <a:pt x="151345" y="28987"/>
                  </a:lnTo>
                  <a:lnTo>
                    <a:pt x="150154" y="28140"/>
                  </a:lnTo>
                  <a:lnTo>
                    <a:pt x="149359" y="26729"/>
                  </a:lnTo>
                  <a:lnTo>
                    <a:pt x="148830" y="24941"/>
                  </a:lnTo>
                  <a:lnTo>
                    <a:pt x="144039" y="18380"/>
                  </a:lnTo>
                  <a:lnTo>
                    <a:pt x="123325" y="3547"/>
                  </a:lnTo>
                  <a:lnTo>
                    <a:pt x="115457" y="747"/>
                  </a:lnTo>
                  <a:lnTo>
                    <a:pt x="110988" y="0"/>
                  </a:lnTo>
                  <a:lnTo>
                    <a:pt x="75062" y="5198"/>
                  </a:lnTo>
                  <a:lnTo>
                    <a:pt x="47895" y="18110"/>
                  </a:lnTo>
                  <a:lnTo>
                    <a:pt x="27302" y="32067"/>
                  </a:lnTo>
                  <a:lnTo>
                    <a:pt x="18593" y="41927"/>
                  </a:lnTo>
                  <a:lnTo>
                    <a:pt x="706" y="78748"/>
                  </a:lnTo>
                  <a:lnTo>
                    <a:pt x="0" y="91743"/>
                  </a:lnTo>
                  <a:lnTo>
                    <a:pt x="8680" y="128283"/>
                  </a:lnTo>
                  <a:lnTo>
                    <a:pt x="17564" y="150977"/>
                  </a:lnTo>
                  <a:lnTo>
                    <a:pt x="40206" y="183658"/>
                  </a:lnTo>
                  <a:lnTo>
                    <a:pt x="65281" y="218430"/>
                  </a:lnTo>
                  <a:lnTo>
                    <a:pt x="93847" y="254994"/>
                  </a:lnTo>
                  <a:lnTo>
                    <a:pt x="114415" y="287555"/>
                  </a:lnTo>
                  <a:lnTo>
                    <a:pt x="128765" y="325252"/>
                  </a:lnTo>
                  <a:lnTo>
                    <a:pt x="132200" y="358883"/>
                  </a:lnTo>
                  <a:lnTo>
                    <a:pt x="131586" y="373490"/>
                  </a:lnTo>
                  <a:lnTo>
                    <a:pt x="128442" y="380501"/>
                  </a:lnTo>
                  <a:lnTo>
                    <a:pt x="121911" y="389209"/>
                  </a:lnTo>
                  <a:lnTo>
                    <a:pt x="117087" y="392285"/>
                  </a:lnTo>
                  <a:lnTo>
                    <a:pt x="109670" y="3947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61"/>
            <p:cNvSpPr/>
            <p:nvPr/>
          </p:nvSpPr>
          <p:spPr>
            <a:xfrm>
              <a:off x="5556211" y="663126"/>
              <a:ext cx="524550" cy="431747"/>
            </a:xfrm>
            <a:custGeom>
              <a:avLst/>
              <a:gdLst/>
              <a:ahLst/>
              <a:cxnLst/>
              <a:rect l="0" t="0" r="0" b="0"/>
              <a:pathLst>
                <a:path w="524550" h="431747">
                  <a:moveTo>
                    <a:pt x="90208" y="243653"/>
                  </a:moveTo>
                  <a:lnTo>
                    <a:pt x="86163" y="243653"/>
                  </a:lnTo>
                  <a:lnTo>
                    <a:pt x="81920" y="245911"/>
                  </a:lnTo>
                  <a:lnTo>
                    <a:pt x="56159" y="270992"/>
                  </a:lnTo>
                  <a:lnTo>
                    <a:pt x="36665" y="300136"/>
                  </a:lnTo>
                  <a:lnTo>
                    <a:pt x="21568" y="328405"/>
                  </a:lnTo>
                  <a:lnTo>
                    <a:pt x="5341" y="364252"/>
                  </a:lnTo>
                  <a:lnTo>
                    <a:pt x="67" y="395792"/>
                  </a:lnTo>
                  <a:lnTo>
                    <a:pt x="0" y="417143"/>
                  </a:lnTo>
                  <a:lnTo>
                    <a:pt x="2985" y="426029"/>
                  </a:lnTo>
                  <a:lnTo>
                    <a:pt x="4966" y="428737"/>
                  </a:lnTo>
                  <a:lnTo>
                    <a:pt x="9425" y="431746"/>
                  </a:lnTo>
                  <a:lnTo>
                    <a:pt x="11800" y="431702"/>
                  </a:lnTo>
                  <a:lnTo>
                    <a:pt x="42407" y="416179"/>
                  </a:lnTo>
                  <a:lnTo>
                    <a:pt x="50054" y="406691"/>
                  </a:lnTo>
                  <a:lnTo>
                    <a:pt x="63691" y="378671"/>
                  </a:lnTo>
                  <a:lnTo>
                    <a:pt x="67027" y="342592"/>
                  </a:lnTo>
                  <a:lnTo>
                    <a:pt x="67330" y="307013"/>
                  </a:lnTo>
                  <a:lnTo>
                    <a:pt x="67348" y="297167"/>
                  </a:lnTo>
                  <a:lnTo>
                    <a:pt x="67349" y="314910"/>
                  </a:lnTo>
                  <a:lnTo>
                    <a:pt x="71394" y="326479"/>
                  </a:lnTo>
                  <a:lnTo>
                    <a:pt x="77955" y="336586"/>
                  </a:lnTo>
                  <a:lnTo>
                    <a:pt x="89306" y="344943"/>
                  </a:lnTo>
                  <a:lnTo>
                    <a:pt x="103393" y="348736"/>
                  </a:lnTo>
                  <a:lnTo>
                    <a:pt x="113284" y="347366"/>
                  </a:lnTo>
                  <a:lnTo>
                    <a:pt x="144581" y="336396"/>
                  </a:lnTo>
                  <a:lnTo>
                    <a:pt x="165868" y="322968"/>
                  </a:lnTo>
                  <a:lnTo>
                    <a:pt x="199158" y="285748"/>
                  </a:lnTo>
                  <a:lnTo>
                    <a:pt x="217437" y="250056"/>
                  </a:lnTo>
                  <a:lnTo>
                    <a:pt x="224426" y="220433"/>
                  </a:lnTo>
                  <a:lnTo>
                    <a:pt x="226497" y="185691"/>
                  </a:lnTo>
                  <a:lnTo>
                    <a:pt x="226981" y="158626"/>
                  </a:lnTo>
                  <a:lnTo>
                    <a:pt x="227197" y="132486"/>
                  </a:lnTo>
                  <a:lnTo>
                    <a:pt x="223272" y="98014"/>
                  </a:lnTo>
                  <a:lnTo>
                    <a:pt x="220792" y="66351"/>
                  </a:lnTo>
                  <a:lnTo>
                    <a:pt x="219108" y="32242"/>
                  </a:lnTo>
                  <a:lnTo>
                    <a:pt x="213726" y="14690"/>
                  </a:lnTo>
                  <a:lnTo>
                    <a:pt x="204630" y="0"/>
                  </a:lnTo>
                  <a:lnTo>
                    <a:pt x="205379" y="12864"/>
                  </a:lnTo>
                  <a:lnTo>
                    <a:pt x="211073" y="50294"/>
                  </a:lnTo>
                  <a:lnTo>
                    <a:pt x="215861" y="87302"/>
                  </a:lnTo>
                  <a:lnTo>
                    <a:pt x="220279" y="115744"/>
                  </a:lnTo>
                  <a:lnTo>
                    <a:pt x="225064" y="144471"/>
                  </a:lnTo>
                  <a:lnTo>
                    <a:pt x="230013" y="171350"/>
                  </a:lnTo>
                  <a:lnTo>
                    <a:pt x="235035" y="199665"/>
                  </a:lnTo>
                  <a:lnTo>
                    <a:pt x="242622" y="237393"/>
                  </a:lnTo>
                  <a:lnTo>
                    <a:pt x="254463" y="273999"/>
                  </a:lnTo>
                  <a:lnTo>
                    <a:pt x="257717" y="295285"/>
                  </a:lnTo>
                  <a:lnTo>
                    <a:pt x="257837" y="286237"/>
                  </a:lnTo>
                  <a:lnTo>
                    <a:pt x="253800" y="274992"/>
                  </a:lnTo>
                  <a:lnTo>
                    <a:pt x="222769" y="239485"/>
                  </a:lnTo>
                  <a:lnTo>
                    <a:pt x="195980" y="214043"/>
                  </a:lnTo>
                  <a:lnTo>
                    <a:pt x="158669" y="196177"/>
                  </a:lnTo>
                  <a:lnTo>
                    <a:pt x="128962" y="191086"/>
                  </a:lnTo>
                  <a:lnTo>
                    <a:pt x="123664" y="190828"/>
                  </a:lnTo>
                  <a:lnTo>
                    <a:pt x="120132" y="191503"/>
                  </a:lnTo>
                  <a:lnTo>
                    <a:pt x="117778" y="192800"/>
                  </a:lnTo>
                  <a:lnTo>
                    <a:pt x="113344" y="197633"/>
                  </a:lnTo>
                  <a:lnTo>
                    <a:pt x="121241" y="197844"/>
                  </a:lnTo>
                  <a:lnTo>
                    <a:pt x="152945" y="187320"/>
                  </a:lnTo>
                  <a:lnTo>
                    <a:pt x="187236" y="172287"/>
                  </a:lnTo>
                  <a:lnTo>
                    <a:pt x="219347" y="158029"/>
                  </a:lnTo>
                  <a:lnTo>
                    <a:pt x="250149" y="143202"/>
                  </a:lnTo>
                  <a:lnTo>
                    <a:pt x="285083" y="126884"/>
                  </a:lnTo>
                  <a:lnTo>
                    <a:pt x="320677" y="108101"/>
                  </a:lnTo>
                  <a:lnTo>
                    <a:pt x="356906" y="106499"/>
                  </a:lnTo>
                  <a:lnTo>
                    <a:pt x="382465" y="105647"/>
                  </a:lnTo>
                  <a:lnTo>
                    <a:pt x="409121" y="95142"/>
                  </a:lnTo>
                  <a:lnTo>
                    <a:pt x="416239" y="88466"/>
                  </a:lnTo>
                  <a:lnTo>
                    <a:pt x="435553" y="62091"/>
                  </a:lnTo>
                  <a:lnTo>
                    <a:pt x="439195" y="47711"/>
                  </a:lnTo>
                  <a:lnTo>
                    <a:pt x="440594" y="24123"/>
                  </a:lnTo>
                  <a:lnTo>
                    <a:pt x="438411" y="16826"/>
                  </a:lnTo>
                  <a:lnTo>
                    <a:pt x="436644" y="13695"/>
                  </a:lnTo>
                  <a:lnTo>
                    <a:pt x="434618" y="11608"/>
                  </a:lnTo>
                  <a:lnTo>
                    <a:pt x="430111" y="9289"/>
                  </a:lnTo>
                  <a:lnTo>
                    <a:pt x="418768" y="7983"/>
                  </a:lnTo>
                  <a:lnTo>
                    <a:pt x="411777" y="9936"/>
                  </a:lnTo>
                  <a:lnTo>
                    <a:pt x="400824" y="18053"/>
                  </a:lnTo>
                  <a:lnTo>
                    <a:pt x="381952" y="40011"/>
                  </a:lnTo>
                  <a:lnTo>
                    <a:pt x="367155" y="74891"/>
                  </a:lnTo>
                  <a:lnTo>
                    <a:pt x="354488" y="105220"/>
                  </a:lnTo>
                  <a:lnTo>
                    <a:pt x="345843" y="140641"/>
                  </a:lnTo>
                  <a:lnTo>
                    <a:pt x="342905" y="176254"/>
                  </a:lnTo>
                  <a:lnTo>
                    <a:pt x="342882" y="202799"/>
                  </a:lnTo>
                  <a:lnTo>
                    <a:pt x="347861" y="220918"/>
                  </a:lnTo>
                  <a:lnTo>
                    <a:pt x="352322" y="228751"/>
                  </a:lnTo>
                  <a:lnTo>
                    <a:pt x="356392" y="231179"/>
                  </a:lnTo>
                  <a:lnTo>
                    <a:pt x="367685" y="233876"/>
                  </a:lnTo>
                  <a:lnTo>
                    <a:pt x="388324" y="231349"/>
                  </a:lnTo>
                  <a:lnTo>
                    <a:pt x="418900" y="216826"/>
                  </a:lnTo>
                  <a:lnTo>
                    <a:pt x="456674" y="195394"/>
                  </a:lnTo>
                  <a:lnTo>
                    <a:pt x="482142" y="174321"/>
                  </a:lnTo>
                  <a:lnTo>
                    <a:pt x="519990" y="140925"/>
                  </a:lnTo>
                  <a:lnTo>
                    <a:pt x="524549" y="1369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662"/>
            <p:cNvSpPr/>
            <p:nvPr/>
          </p:nvSpPr>
          <p:spPr>
            <a:xfrm>
              <a:off x="2720340" y="1792490"/>
              <a:ext cx="594361" cy="397308"/>
            </a:xfrm>
            <a:custGeom>
              <a:avLst/>
              <a:gdLst/>
              <a:ahLst/>
              <a:cxnLst/>
              <a:rect l="0" t="0" r="0" b="0"/>
              <a:pathLst>
                <a:path w="594361" h="397308">
                  <a:moveTo>
                    <a:pt x="0" y="325869"/>
                  </a:moveTo>
                  <a:lnTo>
                    <a:pt x="0" y="329915"/>
                  </a:lnTo>
                  <a:lnTo>
                    <a:pt x="846" y="331106"/>
                  </a:lnTo>
                  <a:lnTo>
                    <a:pt x="2257" y="331901"/>
                  </a:lnTo>
                  <a:lnTo>
                    <a:pt x="4045" y="332430"/>
                  </a:lnTo>
                  <a:lnTo>
                    <a:pt x="10605" y="337221"/>
                  </a:lnTo>
                  <a:lnTo>
                    <a:pt x="19953" y="337123"/>
                  </a:lnTo>
                  <a:lnTo>
                    <a:pt x="32575" y="333411"/>
                  </a:lnTo>
                  <a:lnTo>
                    <a:pt x="65889" y="317231"/>
                  </a:lnTo>
                  <a:lnTo>
                    <a:pt x="87704" y="305943"/>
                  </a:lnTo>
                  <a:lnTo>
                    <a:pt x="119025" y="280548"/>
                  </a:lnTo>
                  <a:lnTo>
                    <a:pt x="150601" y="250729"/>
                  </a:lnTo>
                  <a:lnTo>
                    <a:pt x="184698" y="215458"/>
                  </a:lnTo>
                  <a:lnTo>
                    <a:pt x="212487" y="178197"/>
                  </a:lnTo>
                  <a:lnTo>
                    <a:pt x="240100" y="141191"/>
                  </a:lnTo>
                  <a:lnTo>
                    <a:pt x="258912" y="107555"/>
                  </a:lnTo>
                  <a:lnTo>
                    <a:pt x="271071" y="72848"/>
                  </a:lnTo>
                  <a:lnTo>
                    <a:pt x="285406" y="37506"/>
                  </a:lnTo>
                  <a:lnTo>
                    <a:pt x="288739" y="14156"/>
                  </a:lnTo>
                  <a:lnTo>
                    <a:pt x="286937" y="7273"/>
                  </a:lnTo>
                  <a:lnTo>
                    <a:pt x="285271" y="4252"/>
                  </a:lnTo>
                  <a:lnTo>
                    <a:pt x="283314" y="2238"/>
                  </a:lnTo>
                  <a:lnTo>
                    <a:pt x="278882" y="0"/>
                  </a:lnTo>
                  <a:lnTo>
                    <a:pt x="277361" y="1096"/>
                  </a:lnTo>
                  <a:lnTo>
                    <a:pt x="275671" y="6830"/>
                  </a:lnTo>
                  <a:lnTo>
                    <a:pt x="274438" y="42171"/>
                  </a:lnTo>
                  <a:lnTo>
                    <a:pt x="278400" y="74359"/>
                  </a:lnTo>
                  <a:lnTo>
                    <a:pt x="282624" y="100634"/>
                  </a:lnTo>
                  <a:lnTo>
                    <a:pt x="288170" y="129245"/>
                  </a:lnTo>
                  <a:lnTo>
                    <a:pt x="296280" y="158894"/>
                  </a:lnTo>
                  <a:lnTo>
                    <a:pt x="303271" y="193520"/>
                  </a:lnTo>
                  <a:lnTo>
                    <a:pt x="310893" y="229794"/>
                  </a:lnTo>
                  <a:lnTo>
                    <a:pt x="322748" y="262850"/>
                  </a:lnTo>
                  <a:lnTo>
                    <a:pt x="334225" y="294474"/>
                  </a:lnTo>
                  <a:lnTo>
                    <a:pt x="344124" y="323769"/>
                  </a:lnTo>
                  <a:lnTo>
                    <a:pt x="354457" y="357609"/>
                  </a:lnTo>
                  <a:lnTo>
                    <a:pt x="365534" y="382814"/>
                  </a:lnTo>
                  <a:lnTo>
                    <a:pt x="369892" y="390125"/>
                  </a:lnTo>
                  <a:lnTo>
                    <a:pt x="372346" y="397307"/>
                  </a:lnTo>
                  <a:lnTo>
                    <a:pt x="372691" y="397201"/>
                  </a:lnTo>
                  <a:lnTo>
                    <a:pt x="373243" y="390948"/>
                  </a:lnTo>
                  <a:lnTo>
                    <a:pt x="373362" y="357989"/>
                  </a:lnTo>
                  <a:lnTo>
                    <a:pt x="373374" y="324098"/>
                  </a:lnTo>
                  <a:lnTo>
                    <a:pt x="372530" y="298835"/>
                  </a:lnTo>
                  <a:lnTo>
                    <a:pt x="369333" y="270674"/>
                  </a:lnTo>
                  <a:lnTo>
                    <a:pt x="369605" y="243483"/>
                  </a:lnTo>
                  <a:lnTo>
                    <a:pt x="372261" y="208890"/>
                  </a:lnTo>
                  <a:lnTo>
                    <a:pt x="374576" y="190905"/>
                  </a:lnTo>
                  <a:lnTo>
                    <a:pt x="387601" y="163179"/>
                  </a:lnTo>
                  <a:lnTo>
                    <a:pt x="390481" y="158989"/>
                  </a:lnTo>
                  <a:lnTo>
                    <a:pt x="394093" y="156196"/>
                  </a:lnTo>
                  <a:lnTo>
                    <a:pt x="402624" y="153092"/>
                  </a:lnTo>
                  <a:lnTo>
                    <a:pt x="416946" y="151345"/>
                  </a:lnTo>
                  <a:lnTo>
                    <a:pt x="426891" y="155452"/>
                  </a:lnTo>
                  <a:lnTo>
                    <a:pt x="451119" y="175931"/>
                  </a:lnTo>
                  <a:lnTo>
                    <a:pt x="474280" y="211366"/>
                  </a:lnTo>
                  <a:lnTo>
                    <a:pt x="490859" y="245188"/>
                  </a:lnTo>
                  <a:lnTo>
                    <a:pt x="510635" y="276187"/>
                  </a:lnTo>
                  <a:lnTo>
                    <a:pt x="532917" y="309847"/>
                  </a:lnTo>
                  <a:lnTo>
                    <a:pt x="548496" y="328742"/>
                  </a:lnTo>
                  <a:lnTo>
                    <a:pt x="567937" y="344718"/>
                  </a:lnTo>
                  <a:lnTo>
                    <a:pt x="576276" y="347541"/>
                  </a:lnTo>
                  <a:lnTo>
                    <a:pt x="581525" y="348201"/>
                  </a:lnTo>
                  <a:lnTo>
                    <a:pt x="586679" y="346237"/>
                  </a:lnTo>
                  <a:lnTo>
                    <a:pt x="594360" y="3411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663"/>
            <p:cNvSpPr/>
            <p:nvPr/>
          </p:nvSpPr>
          <p:spPr>
            <a:xfrm>
              <a:off x="2781300" y="1859279"/>
              <a:ext cx="60960" cy="419101"/>
            </a:xfrm>
            <a:custGeom>
              <a:avLst/>
              <a:gdLst/>
              <a:ahLst/>
              <a:cxnLst/>
              <a:rect l="0" t="0" r="0" b="0"/>
              <a:pathLst>
                <a:path w="60960" h="419101">
                  <a:moveTo>
                    <a:pt x="0" y="0"/>
                  </a:moveTo>
                  <a:lnTo>
                    <a:pt x="846" y="19928"/>
                  </a:lnTo>
                  <a:lnTo>
                    <a:pt x="10605" y="58003"/>
                  </a:lnTo>
                  <a:lnTo>
                    <a:pt x="17912" y="95080"/>
                  </a:lnTo>
                  <a:lnTo>
                    <a:pt x="22918" y="123538"/>
                  </a:lnTo>
                  <a:lnTo>
                    <a:pt x="27119" y="154813"/>
                  </a:lnTo>
                  <a:lnTo>
                    <a:pt x="28986" y="191290"/>
                  </a:lnTo>
                  <a:lnTo>
                    <a:pt x="32074" y="227823"/>
                  </a:lnTo>
                  <a:lnTo>
                    <a:pt x="36268" y="263815"/>
                  </a:lnTo>
                  <a:lnTo>
                    <a:pt x="40955" y="299567"/>
                  </a:lnTo>
                  <a:lnTo>
                    <a:pt x="45860" y="330697"/>
                  </a:lnTo>
                  <a:lnTo>
                    <a:pt x="50015" y="357796"/>
                  </a:lnTo>
                  <a:lnTo>
                    <a:pt x="52354" y="389553"/>
                  </a:lnTo>
                  <a:lnTo>
                    <a:pt x="53210" y="412471"/>
                  </a:lnTo>
                  <a:lnTo>
                    <a:pt x="54100" y="414681"/>
                  </a:lnTo>
                  <a:lnTo>
                    <a:pt x="55540" y="416154"/>
                  </a:lnTo>
                  <a:lnTo>
                    <a:pt x="60959"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138"/>
          <p:cNvGrpSpPr/>
          <p:nvPr/>
        </p:nvGrpSpPr>
        <p:grpSpPr>
          <a:xfrm>
            <a:off x="3744649" y="1358362"/>
            <a:ext cx="2092271" cy="1025010"/>
            <a:chOff x="3744649" y="1358362"/>
            <a:chExt cx="2092271" cy="1025010"/>
          </a:xfrm>
        </p:grpSpPr>
        <p:sp>
          <p:nvSpPr>
            <p:cNvPr id="29" name="SMARTInkShape-1664"/>
            <p:cNvSpPr/>
            <p:nvPr/>
          </p:nvSpPr>
          <p:spPr>
            <a:xfrm>
              <a:off x="5151594" y="1358362"/>
              <a:ext cx="685326" cy="399869"/>
            </a:xfrm>
            <a:custGeom>
              <a:avLst/>
              <a:gdLst/>
              <a:ahLst/>
              <a:cxnLst/>
              <a:rect l="0" t="0" r="0" b="0"/>
              <a:pathLst>
                <a:path w="685326" h="399869">
                  <a:moveTo>
                    <a:pt x="83345" y="257078"/>
                  </a:moveTo>
                  <a:lnTo>
                    <a:pt x="79300" y="257078"/>
                  </a:lnTo>
                  <a:lnTo>
                    <a:pt x="78109" y="256231"/>
                  </a:lnTo>
                  <a:lnTo>
                    <a:pt x="77314" y="254820"/>
                  </a:lnTo>
                  <a:lnTo>
                    <a:pt x="76785" y="253032"/>
                  </a:lnTo>
                  <a:lnTo>
                    <a:pt x="75585" y="252687"/>
                  </a:lnTo>
                  <a:lnTo>
                    <a:pt x="53796" y="260902"/>
                  </a:lnTo>
                  <a:lnTo>
                    <a:pt x="46788" y="267526"/>
                  </a:lnTo>
                  <a:lnTo>
                    <a:pt x="23511" y="304468"/>
                  </a:lnTo>
                  <a:lnTo>
                    <a:pt x="7628" y="341117"/>
                  </a:lnTo>
                  <a:lnTo>
                    <a:pt x="1126" y="367376"/>
                  </a:lnTo>
                  <a:lnTo>
                    <a:pt x="0" y="383644"/>
                  </a:lnTo>
                  <a:lnTo>
                    <a:pt x="1994" y="391787"/>
                  </a:lnTo>
                  <a:lnTo>
                    <a:pt x="3711" y="395144"/>
                  </a:lnTo>
                  <a:lnTo>
                    <a:pt x="5702" y="397382"/>
                  </a:lnTo>
                  <a:lnTo>
                    <a:pt x="10173" y="399868"/>
                  </a:lnTo>
                  <a:lnTo>
                    <a:pt x="12551" y="399685"/>
                  </a:lnTo>
                  <a:lnTo>
                    <a:pt x="24707" y="395564"/>
                  </a:lnTo>
                  <a:lnTo>
                    <a:pt x="29014" y="395122"/>
                  </a:lnTo>
                  <a:lnTo>
                    <a:pt x="32731" y="393134"/>
                  </a:lnTo>
                  <a:lnTo>
                    <a:pt x="64798" y="358673"/>
                  </a:lnTo>
                  <a:lnTo>
                    <a:pt x="78164" y="331437"/>
                  </a:lnTo>
                  <a:lnTo>
                    <a:pt x="86936" y="293957"/>
                  </a:lnTo>
                  <a:lnTo>
                    <a:pt x="90934" y="258652"/>
                  </a:lnTo>
                  <a:lnTo>
                    <a:pt x="90963" y="267822"/>
                  </a:lnTo>
                  <a:lnTo>
                    <a:pt x="93222" y="272577"/>
                  </a:lnTo>
                  <a:lnTo>
                    <a:pt x="113884" y="310622"/>
                  </a:lnTo>
                  <a:lnTo>
                    <a:pt x="119778" y="319822"/>
                  </a:lnTo>
                  <a:lnTo>
                    <a:pt x="137360" y="332627"/>
                  </a:lnTo>
                  <a:lnTo>
                    <a:pt x="142215" y="335384"/>
                  </a:lnTo>
                  <a:lnTo>
                    <a:pt x="147146" y="336375"/>
                  </a:lnTo>
                  <a:lnTo>
                    <a:pt x="157138" y="335219"/>
                  </a:lnTo>
                  <a:lnTo>
                    <a:pt x="187497" y="322842"/>
                  </a:lnTo>
                  <a:lnTo>
                    <a:pt x="217967" y="290686"/>
                  </a:lnTo>
                  <a:lnTo>
                    <a:pt x="233206" y="270987"/>
                  </a:lnTo>
                  <a:lnTo>
                    <a:pt x="244401" y="240973"/>
                  </a:lnTo>
                  <a:lnTo>
                    <a:pt x="257125" y="209314"/>
                  </a:lnTo>
                  <a:lnTo>
                    <a:pt x="263529" y="178485"/>
                  </a:lnTo>
                  <a:lnTo>
                    <a:pt x="269472" y="143856"/>
                  </a:lnTo>
                  <a:lnTo>
                    <a:pt x="272550" y="110830"/>
                  </a:lnTo>
                  <a:lnTo>
                    <a:pt x="273462" y="79595"/>
                  </a:lnTo>
                  <a:lnTo>
                    <a:pt x="273770" y="45630"/>
                  </a:lnTo>
                  <a:lnTo>
                    <a:pt x="272976" y="27257"/>
                  </a:lnTo>
                  <a:lnTo>
                    <a:pt x="266539" y="0"/>
                  </a:lnTo>
                  <a:lnTo>
                    <a:pt x="266434" y="179"/>
                  </a:lnTo>
                  <a:lnTo>
                    <a:pt x="266234" y="30613"/>
                  </a:lnTo>
                  <a:lnTo>
                    <a:pt x="266227" y="67156"/>
                  </a:lnTo>
                  <a:lnTo>
                    <a:pt x="266227" y="93081"/>
                  </a:lnTo>
                  <a:lnTo>
                    <a:pt x="268483" y="119279"/>
                  </a:lnTo>
                  <a:lnTo>
                    <a:pt x="271462" y="145880"/>
                  </a:lnTo>
                  <a:lnTo>
                    <a:pt x="272787" y="174637"/>
                  </a:lnTo>
                  <a:lnTo>
                    <a:pt x="277577" y="211296"/>
                  </a:lnTo>
                  <a:lnTo>
                    <a:pt x="285934" y="247093"/>
                  </a:lnTo>
                  <a:lnTo>
                    <a:pt x="288998" y="264938"/>
                  </a:lnTo>
                  <a:lnTo>
                    <a:pt x="292716" y="272707"/>
                  </a:lnTo>
                  <a:lnTo>
                    <a:pt x="294892" y="275117"/>
                  </a:lnTo>
                  <a:lnTo>
                    <a:pt x="302916" y="279303"/>
                  </a:lnTo>
                  <a:lnTo>
                    <a:pt x="310763" y="279882"/>
                  </a:lnTo>
                  <a:lnTo>
                    <a:pt x="311157" y="279054"/>
                  </a:lnTo>
                  <a:lnTo>
                    <a:pt x="311595" y="275876"/>
                  </a:lnTo>
                  <a:lnTo>
                    <a:pt x="301309" y="251418"/>
                  </a:lnTo>
                  <a:lnTo>
                    <a:pt x="275897" y="221467"/>
                  </a:lnTo>
                  <a:lnTo>
                    <a:pt x="261001" y="210308"/>
                  </a:lnTo>
                  <a:lnTo>
                    <a:pt x="245863" y="205684"/>
                  </a:lnTo>
                  <a:lnTo>
                    <a:pt x="222142" y="203788"/>
                  </a:lnTo>
                  <a:lnTo>
                    <a:pt x="242505" y="203739"/>
                  </a:lnTo>
                  <a:lnTo>
                    <a:pt x="275498" y="210298"/>
                  </a:lnTo>
                  <a:lnTo>
                    <a:pt x="309905" y="205187"/>
                  </a:lnTo>
                  <a:lnTo>
                    <a:pt x="335908" y="199979"/>
                  </a:lnTo>
                  <a:lnTo>
                    <a:pt x="370016" y="185851"/>
                  </a:lnTo>
                  <a:lnTo>
                    <a:pt x="389688" y="170986"/>
                  </a:lnTo>
                  <a:lnTo>
                    <a:pt x="417235" y="148171"/>
                  </a:lnTo>
                  <a:lnTo>
                    <a:pt x="447363" y="136957"/>
                  </a:lnTo>
                  <a:lnTo>
                    <a:pt x="453411" y="135110"/>
                  </a:lnTo>
                  <a:lnTo>
                    <a:pt x="462423" y="130158"/>
                  </a:lnTo>
                  <a:lnTo>
                    <a:pt x="474594" y="127467"/>
                  </a:lnTo>
                  <a:lnTo>
                    <a:pt x="484786" y="122531"/>
                  </a:lnTo>
                  <a:lnTo>
                    <a:pt x="507876" y="116216"/>
                  </a:lnTo>
                  <a:lnTo>
                    <a:pt x="522678" y="106141"/>
                  </a:lnTo>
                  <a:lnTo>
                    <a:pt x="544838" y="84197"/>
                  </a:lnTo>
                  <a:lnTo>
                    <a:pt x="552165" y="70857"/>
                  </a:lnTo>
                  <a:lnTo>
                    <a:pt x="561604" y="36051"/>
                  </a:lnTo>
                  <a:lnTo>
                    <a:pt x="561758" y="25917"/>
                  </a:lnTo>
                  <a:lnTo>
                    <a:pt x="556740" y="8625"/>
                  </a:lnTo>
                  <a:lnTo>
                    <a:pt x="547978" y="2463"/>
                  </a:lnTo>
                  <a:lnTo>
                    <a:pt x="543807" y="1822"/>
                  </a:lnTo>
                  <a:lnTo>
                    <a:pt x="534657" y="3366"/>
                  </a:lnTo>
                  <a:lnTo>
                    <a:pt x="524031" y="8996"/>
                  </a:lnTo>
                  <a:lnTo>
                    <a:pt x="486825" y="45914"/>
                  </a:lnTo>
                  <a:lnTo>
                    <a:pt x="464772" y="82753"/>
                  </a:lnTo>
                  <a:lnTo>
                    <a:pt x="451490" y="112575"/>
                  </a:lnTo>
                  <a:lnTo>
                    <a:pt x="442192" y="142860"/>
                  </a:lnTo>
                  <a:lnTo>
                    <a:pt x="438413" y="162287"/>
                  </a:lnTo>
                  <a:lnTo>
                    <a:pt x="439556" y="179389"/>
                  </a:lnTo>
                  <a:lnTo>
                    <a:pt x="445144" y="193198"/>
                  </a:lnTo>
                  <a:lnTo>
                    <a:pt x="449004" y="199251"/>
                  </a:lnTo>
                  <a:lnTo>
                    <a:pt x="460067" y="208235"/>
                  </a:lnTo>
                  <a:lnTo>
                    <a:pt x="491911" y="220901"/>
                  </a:lnTo>
                  <a:lnTo>
                    <a:pt x="520867" y="224910"/>
                  </a:lnTo>
                  <a:lnTo>
                    <a:pt x="554941" y="222052"/>
                  </a:lnTo>
                  <a:lnTo>
                    <a:pt x="591848" y="211798"/>
                  </a:lnTo>
                  <a:lnTo>
                    <a:pt x="625549" y="198036"/>
                  </a:lnTo>
                  <a:lnTo>
                    <a:pt x="660347" y="184298"/>
                  </a:lnTo>
                  <a:lnTo>
                    <a:pt x="685325" y="173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665"/>
            <p:cNvSpPr/>
            <p:nvPr/>
          </p:nvSpPr>
          <p:spPr>
            <a:xfrm>
              <a:off x="4914900" y="1680049"/>
              <a:ext cx="190501" cy="224796"/>
            </a:xfrm>
            <a:custGeom>
              <a:avLst/>
              <a:gdLst/>
              <a:ahLst/>
              <a:cxnLst/>
              <a:rect l="0" t="0" r="0" b="0"/>
              <a:pathLst>
                <a:path w="190501" h="224796">
                  <a:moveTo>
                    <a:pt x="0" y="64930"/>
                  </a:moveTo>
                  <a:lnTo>
                    <a:pt x="846" y="84508"/>
                  </a:lnTo>
                  <a:lnTo>
                    <a:pt x="9407" y="120634"/>
                  </a:lnTo>
                  <a:lnTo>
                    <a:pt x="19708" y="156682"/>
                  </a:lnTo>
                  <a:lnTo>
                    <a:pt x="26490" y="194511"/>
                  </a:lnTo>
                  <a:lnTo>
                    <a:pt x="30471" y="224795"/>
                  </a:lnTo>
                  <a:lnTo>
                    <a:pt x="30479" y="191810"/>
                  </a:lnTo>
                  <a:lnTo>
                    <a:pt x="30480" y="159420"/>
                  </a:lnTo>
                  <a:lnTo>
                    <a:pt x="30480" y="130369"/>
                  </a:lnTo>
                  <a:lnTo>
                    <a:pt x="30480" y="100312"/>
                  </a:lnTo>
                  <a:lnTo>
                    <a:pt x="30480" y="69958"/>
                  </a:lnTo>
                  <a:lnTo>
                    <a:pt x="34525" y="43560"/>
                  </a:lnTo>
                  <a:lnTo>
                    <a:pt x="45130" y="23697"/>
                  </a:lnTo>
                  <a:lnTo>
                    <a:pt x="54953" y="11133"/>
                  </a:lnTo>
                  <a:lnTo>
                    <a:pt x="62806" y="7154"/>
                  </a:lnTo>
                  <a:lnTo>
                    <a:pt x="85756" y="0"/>
                  </a:lnTo>
                  <a:lnTo>
                    <a:pt x="92582" y="1641"/>
                  </a:lnTo>
                  <a:lnTo>
                    <a:pt x="105231" y="7326"/>
                  </a:lnTo>
                  <a:lnTo>
                    <a:pt x="112527" y="14210"/>
                  </a:lnTo>
                  <a:lnTo>
                    <a:pt x="124109" y="32428"/>
                  </a:lnTo>
                  <a:lnTo>
                    <a:pt x="134550" y="63653"/>
                  </a:lnTo>
                  <a:lnTo>
                    <a:pt x="144766" y="95158"/>
                  </a:lnTo>
                  <a:lnTo>
                    <a:pt x="157761" y="132819"/>
                  </a:lnTo>
                  <a:lnTo>
                    <a:pt x="159863" y="141670"/>
                  </a:lnTo>
                  <a:lnTo>
                    <a:pt x="161607" y="144030"/>
                  </a:lnTo>
                  <a:lnTo>
                    <a:pt x="165806" y="146653"/>
                  </a:lnTo>
                  <a:lnTo>
                    <a:pt x="175399" y="148336"/>
                  </a:lnTo>
                  <a:lnTo>
                    <a:pt x="190500" y="1487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666"/>
            <p:cNvSpPr/>
            <p:nvPr/>
          </p:nvSpPr>
          <p:spPr>
            <a:xfrm>
              <a:off x="4396740" y="1752600"/>
              <a:ext cx="411480" cy="310320"/>
            </a:xfrm>
            <a:custGeom>
              <a:avLst/>
              <a:gdLst/>
              <a:ahLst/>
              <a:cxnLst/>
              <a:rect l="0" t="0" r="0" b="0"/>
              <a:pathLst>
                <a:path w="411480" h="310320">
                  <a:moveTo>
                    <a:pt x="0" y="220979"/>
                  </a:moveTo>
                  <a:lnTo>
                    <a:pt x="4045" y="220979"/>
                  </a:lnTo>
                  <a:lnTo>
                    <a:pt x="5236" y="221826"/>
                  </a:lnTo>
                  <a:lnTo>
                    <a:pt x="6031" y="223237"/>
                  </a:lnTo>
                  <a:lnTo>
                    <a:pt x="6560" y="225025"/>
                  </a:lnTo>
                  <a:lnTo>
                    <a:pt x="11664" y="229268"/>
                  </a:lnTo>
                  <a:lnTo>
                    <a:pt x="18730" y="233130"/>
                  </a:lnTo>
                  <a:lnTo>
                    <a:pt x="24693" y="234846"/>
                  </a:lnTo>
                  <a:lnTo>
                    <a:pt x="32423" y="233351"/>
                  </a:lnTo>
                  <a:lnTo>
                    <a:pt x="66153" y="218272"/>
                  </a:lnTo>
                  <a:lnTo>
                    <a:pt x="96529" y="192579"/>
                  </a:lnTo>
                  <a:lnTo>
                    <a:pt x="120440" y="155958"/>
                  </a:lnTo>
                  <a:lnTo>
                    <a:pt x="139347" y="117988"/>
                  </a:lnTo>
                  <a:lnTo>
                    <a:pt x="140311" y="113372"/>
                  </a:lnTo>
                  <a:lnTo>
                    <a:pt x="140107" y="109448"/>
                  </a:lnTo>
                  <a:lnTo>
                    <a:pt x="136701" y="94344"/>
                  </a:lnTo>
                  <a:lnTo>
                    <a:pt x="133287" y="89062"/>
                  </a:lnTo>
                  <a:lnTo>
                    <a:pt x="130344" y="87314"/>
                  </a:lnTo>
                  <a:lnTo>
                    <a:pt x="122560" y="85373"/>
                  </a:lnTo>
                  <a:lnTo>
                    <a:pt x="118959" y="86548"/>
                  </a:lnTo>
                  <a:lnTo>
                    <a:pt x="90894" y="110983"/>
                  </a:lnTo>
                  <a:lnTo>
                    <a:pt x="78296" y="130815"/>
                  </a:lnTo>
                  <a:lnTo>
                    <a:pt x="62408" y="164317"/>
                  </a:lnTo>
                  <a:lnTo>
                    <a:pt x="54284" y="199156"/>
                  </a:lnTo>
                  <a:lnTo>
                    <a:pt x="49480" y="231258"/>
                  </a:lnTo>
                  <a:lnTo>
                    <a:pt x="51060" y="249255"/>
                  </a:lnTo>
                  <a:lnTo>
                    <a:pt x="60754" y="273666"/>
                  </a:lnTo>
                  <a:lnTo>
                    <a:pt x="74351" y="292941"/>
                  </a:lnTo>
                  <a:lnTo>
                    <a:pt x="93150" y="305331"/>
                  </a:lnTo>
                  <a:lnTo>
                    <a:pt x="114806" y="310319"/>
                  </a:lnTo>
                  <a:lnTo>
                    <a:pt x="145726" y="305921"/>
                  </a:lnTo>
                  <a:lnTo>
                    <a:pt x="181311" y="294642"/>
                  </a:lnTo>
                  <a:lnTo>
                    <a:pt x="205275" y="278930"/>
                  </a:lnTo>
                  <a:lnTo>
                    <a:pt x="243130" y="241986"/>
                  </a:lnTo>
                  <a:lnTo>
                    <a:pt x="268065" y="208948"/>
                  </a:lnTo>
                  <a:lnTo>
                    <a:pt x="285282" y="175893"/>
                  </a:lnTo>
                  <a:lnTo>
                    <a:pt x="294579" y="144905"/>
                  </a:lnTo>
                  <a:lnTo>
                    <a:pt x="302982" y="109617"/>
                  </a:lnTo>
                  <a:lnTo>
                    <a:pt x="304768" y="91937"/>
                  </a:lnTo>
                  <a:lnTo>
                    <a:pt x="304790" y="95632"/>
                  </a:lnTo>
                  <a:lnTo>
                    <a:pt x="314206" y="132060"/>
                  </a:lnTo>
                  <a:lnTo>
                    <a:pt x="325355" y="167125"/>
                  </a:lnTo>
                  <a:lnTo>
                    <a:pt x="333068" y="189896"/>
                  </a:lnTo>
                  <a:lnTo>
                    <a:pt x="335268" y="220491"/>
                  </a:lnTo>
                  <a:lnTo>
                    <a:pt x="334432" y="206260"/>
                  </a:lnTo>
                  <a:lnTo>
                    <a:pt x="328719" y="174325"/>
                  </a:lnTo>
                  <a:lnTo>
                    <a:pt x="327869" y="143748"/>
                  </a:lnTo>
                  <a:lnTo>
                    <a:pt x="327701" y="108232"/>
                  </a:lnTo>
                  <a:lnTo>
                    <a:pt x="329930" y="84279"/>
                  </a:lnTo>
                  <a:lnTo>
                    <a:pt x="338210" y="61096"/>
                  </a:lnTo>
                  <a:lnTo>
                    <a:pt x="342313" y="53430"/>
                  </a:lnTo>
                  <a:lnTo>
                    <a:pt x="353646" y="42655"/>
                  </a:lnTo>
                  <a:lnTo>
                    <a:pt x="388225" y="17228"/>
                  </a:lnTo>
                  <a:lnTo>
                    <a:pt x="4114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667"/>
            <p:cNvSpPr/>
            <p:nvPr/>
          </p:nvSpPr>
          <p:spPr>
            <a:xfrm>
              <a:off x="4145280" y="1889759"/>
              <a:ext cx="241963" cy="284982"/>
            </a:xfrm>
            <a:custGeom>
              <a:avLst/>
              <a:gdLst/>
              <a:ahLst/>
              <a:cxnLst/>
              <a:rect l="0" t="0" r="0" b="0"/>
              <a:pathLst>
                <a:path w="241963" h="284982">
                  <a:moveTo>
                    <a:pt x="0" y="0"/>
                  </a:moveTo>
                  <a:lnTo>
                    <a:pt x="6560" y="0"/>
                  </a:lnTo>
                  <a:lnTo>
                    <a:pt x="11351" y="4046"/>
                  </a:lnTo>
                  <a:lnTo>
                    <a:pt x="20555" y="19928"/>
                  </a:lnTo>
                  <a:lnTo>
                    <a:pt x="37096" y="53958"/>
                  </a:lnTo>
                  <a:lnTo>
                    <a:pt x="50946" y="90026"/>
                  </a:lnTo>
                  <a:lnTo>
                    <a:pt x="64295" y="120561"/>
                  </a:lnTo>
                  <a:lnTo>
                    <a:pt x="78975" y="155196"/>
                  </a:lnTo>
                  <a:lnTo>
                    <a:pt x="94049" y="187284"/>
                  </a:lnTo>
                  <a:lnTo>
                    <a:pt x="108394" y="217393"/>
                  </a:lnTo>
                  <a:lnTo>
                    <a:pt x="124016" y="250518"/>
                  </a:lnTo>
                  <a:lnTo>
                    <a:pt x="135616" y="264890"/>
                  </a:lnTo>
                  <a:lnTo>
                    <a:pt x="138731" y="265896"/>
                  </a:lnTo>
                  <a:lnTo>
                    <a:pt x="143585" y="266541"/>
                  </a:lnTo>
                  <a:lnTo>
                    <a:pt x="141991" y="264372"/>
                  </a:lnTo>
                  <a:lnTo>
                    <a:pt x="140380" y="262608"/>
                  </a:lnTo>
                  <a:lnTo>
                    <a:pt x="138591" y="256133"/>
                  </a:lnTo>
                  <a:lnTo>
                    <a:pt x="128997" y="220053"/>
                  </a:lnTo>
                  <a:lnTo>
                    <a:pt x="119272" y="186272"/>
                  </a:lnTo>
                  <a:lnTo>
                    <a:pt x="111728" y="156980"/>
                  </a:lnTo>
                  <a:lnTo>
                    <a:pt x="108175" y="130897"/>
                  </a:lnTo>
                  <a:lnTo>
                    <a:pt x="111168" y="111128"/>
                  </a:lnTo>
                  <a:lnTo>
                    <a:pt x="117417" y="94546"/>
                  </a:lnTo>
                  <a:lnTo>
                    <a:pt x="124434" y="86330"/>
                  </a:lnTo>
                  <a:lnTo>
                    <a:pt x="142736" y="74156"/>
                  </a:lnTo>
                  <a:lnTo>
                    <a:pt x="157627" y="70232"/>
                  </a:lnTo>
                  <a:lnTo>
                    <a:pt x="176808" y="73115"/>
                  </a:lnTo>
                  <a:lnTo>
                    <a:pt x="194533" y="79332"/>
                  </a:lnTo>
                  <a:lnTo>
                    <a:pt x="210509" y="90581"/>
                  </a:lnTo>
                  <a:lnTo>
                    <a:pt x="221922" y="108683"/>
                  </a:lnTo>
                  <a:lnTo>
                    <a:pt x="236009" y="145044"/>
                  </a:lnTo>
                  <a:lnTo>
                    <a:pt x="241520" y="167719"/>
                  </a:lnTo>
                  <a:lnTo>
                    <a:pt x="241962" y="182915"/>
                  </a:lnTo>
                  <a:lnTo>
                    <a:pt x="236604" y="205751"/>
                  </a:lnTo>
                  <a:lnTo>
                    <a:pt x="219326" y="239797"/>
                  </a:lnTo>
                  <a:lnTo>
                    <a:pt x="207037" y="256095"/>
                  </a:lnTo>
                  <a:lnTo>
                    <a:pt x="171130" y="276375"/>
                  </a:lnTo>
                  <a:lnTo>
                    <a:pt x="155221" y="284337"/>
                  </a:lnTo>
                  <a:lnTo>
                    <a:pt x="144905" y="284981"/>
                  </a:lnTo>
                  <a:lnTo>
                    <a:pt x="124484" y="278496"/>
                  </a:lnTo>
                  <a:lnTo>
                    <a:pt x="118826" y="273919"/>
                  </a:lnTo>
                  <a:lnTo>
                    <a:pt x="11430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668"/>
            <p:cNvSpPr/>
            <p:nvPr/>
          </p:nvSpPr>
          <p:spPr>
            <a:xfrm>
              <a:off x="4122419" y="2125979"/>
              <a:ext cx="45722" cy="127555"/>
            </a:xfrm>
            <a:custGeom>
              <a:avLst/>
              <a:gdLst/>
              <a:ahLst/>
              <a:cxnLst/>
              <a:rect l="0" t="0" r="0" b="0"/>
              <a:pathLst>
                <a:path w="45722" h="127555">
                  <a:moveTo>
                    <a:pt x="0" y="0"/>
                  </a:moveTo>
                  <a:lnTo>
                    <a:pt x="0" y="10606"/>
                  </a:lnTo>
                  <a:lnTo>
                    <a:pt x="15438" y="48194"/>
                  </a:lnTo>
                  <a:lnTo>
                    <a:pt x="27967" y="83299"/>
                  </a:lnTo>
                  <a:lnTo>
                    <a:pt x="35848" y="106076"/>
                  </a:lnTo>
                  <a:lnTo>
                    <a:pt x="37946" y="115725"/>
                  </a:lnTo>
                  <a:lnTo>
                    <a:pt x="44530" y="127554"/>
                  </a:lnTo>
                  <a:lnTo>
                    <a:pt x="44927" y="127369"/>
                  </a:lnTo>
                  <a:lnTo>
                    <a:pt x="45616" y="122805"/>
                  </a:lnTo>
                  <a:lnTo>
                    <a:pt x="4572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669"/>
            <p:cNvSpPr/>
            <p:nvPr/>
          </p:nvSpPr>
          <p:spPr>
            <a:xfrm>
              <a:off x="3744649" y="2110740"/>
              <a:ext cx="293952" cy="272632"/>
            </a:xfrm>
            <a:custGeom>
              <a:avLst/>
              <a:gdLst/>
              <a:ahLst/>
              <a:cxnLst/>
              <a:rect l="0" t="0" r="0" b="0"/>
              <a:pathLst>
                <a:path w="293952" h="272632">
                  <a:moveTo>
                    <a:pt x="4391" y="0"/>
                  </a:moveTo>
                  <a:lnTo>
                    <a:pt x="346" y="0"/>
                  </a:lnTo>
                  <a:lnTo>
                    <a:pt x="0" y="1693"/>
                  </a:lnTo>
                  <a:lnTo>
                    <a:pt x="6317" y="33134"/>
                  </a:lnTo>
                  <a:lnTo>
                    <a:pt x="18976" y="65529"/>
                  </a:lnTo>
                  <a:lnTo>
                    <a:pt x="36934" y="98626"/>
                  </a:lnTo>
                  <a:lnTo>
                    <a:pt x="54297" y="135244"/>
                  </a:lnTo>
                  <a:lnTo>
                    <a:pt x="70166" y="168859"/>
                  </a:lnTo>
                  <a:lnTo>
                    <a:pt x="85592" y="200268"/>
                  </a:lnTo>
                  <a:lnTo>
                    <a:pt x="105128" y="234292"/>
                  </a:lnTo>
                  <a:lnTo>
                    <a:pt x="115761" y="255939"/>
                  </a:lnTo>
                  <a:lnTo>
                    <a:pt x="118235" y="262764"/>
                  </a:lnTo>
                  <a:lnTo>
                    <a:pt x="125080" y="272631"/>
                  </a:lnTo>
                  <a:lnTo>
                    <a:pt x="125490" y="272347"/>
                  </a:lnTo>
                  <a:lnTo>
                    <a:pt x="126203" y="267610"/>
                  </a:lnTo>
                  <a:lnTo>
                    <a:pt x="121053" y="253866"/>
                  </a:lnTo>
                  <a:lnTo>
                    <a:pt x="114956" y="220293"/>
                  </a:lnTo>
                  <a:lnTo>
                    <a:pt x="110991" y="184280"/>
                  </a:lnTo>
                  <a:lnTo>
                    <a:pt x="106908" y="155449"/>
                  </a:lnTo>
                  <a:lnTo>
                    <a:pt x="110307" y="131290"/>
                  </a:lnTo>
                  <a:lnTo>
                    <a:pt x="121465" y="102165"/>
                  </a:lnTo>
                  <a:lnTo>
                    <a:pt x="128672" y="93948"/>
                  </a:lnTo>
                  <a:lnTo>
                    <a:pt x="147097" y="81775"/>
                  </a:lnTo>
                  <a:lnTo>
                    <a:pt x="162009" y="77851"/>
                  </a:lnTo>
                  <a:lnTo>
                    <a:pt x="187455" y="77372"/>
                  </a:lnTo>
                  <a:lnTo>
                    <a:pt x="198923" y="80390"/>
                  </a:lnTo>
                  <a:lnTo>
                    <a:pt x="214900" y="90894"/>
                  </a:lnTo>
                  <a:lnTo>
                    <a:pt x="235469" y="116544"/>
                  </a:lnTo>
                  <a:lnTo>
                    <a:pt x="253580" y="151087"/>
                  </a:lnTo>
                  <a:lnTo>
                    <a:pt x="269607" y="182620"/>
                  </a:lnTo>
                  <a:lnTo>
                    <a:pt x="282149" y="207225"/>
                  </a:lnTo>
                  <a:lnTo>
                    <a:pt x="287762" y="226134"/>
                  </a:lnTo>
                  <a:lnTo>
                    <a:pt x="291200" y="232584"/>
                  </a:lnTo>
                  <a:lnTo>
                    <a:pt x="293407" y="243623"/>
                  </a:lnTo>
                  <a:lnTo>
                    <a:pt x="293919" y="251001"/>
                  </a:lnTo>
                  <a:lnTo>
                    <a:pt x="293951"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139"/>
          <p:cNvGrpSpPr/>
          <p:nvPr/>
        </p:nvGrpSpPr>
        <p:grpSpPr>
          <a:xfrm>
            <a:off x="3954780" y="1715993"/>
            <a:ext cx="1897381" cy="1018994"/>
            <a:chOff x="3954780" y="1715993"/>
            <a:chExt cx="1897381" cy="1018994"/>
          </a:xfrm>
        </p:grpSpPr>
        <p:sp>
          <p:nvSpPr>
            <p:cNvPr id="36" name="SMARTInkShape-1670"/>
            <p:cNvSpPr/>
            <p:nvPr/>
          </p:nvSpPr>
          <p:spPr>
            <a:xfrm>
              <a:off x="5722619" y="1715993"/>
              <a:ext cx="129542" cy="524287"/>
            </a:xfrm>
            <a:custGeom>
              <a:avLst/>
              <a:gdLst/>
              <a:ahLst/>
              <a:cxnLst/>
              <a:rect l="0" t="0" r="0" b="0"/>
              <a:pathLst>
                <a:path w="129542" h="524287">
                  <a:moveTo>
                    <a:pt x="129541" y="28986"/>
                  </a:moveTo>
                  <a:lnTo>
                    <a:pt x="129541" y="11074"/>
                  </a:lnTo>
                  <a:lnTo>
                    <a:pt x="127283" y="6068"/>
                  </a:lnTo>
                  <a:lnTo>
                    <a:pt x="122980" y="0"/>
                  </a:lnTo>
                  <a:lnTo>
                    <a:pt x="121780" y="349"/>
                  </a:lnTo>
                  <a:lnTo>
                    <a:pt x="118189" y="2994"/>
                  </a:lnTo>
                  <a:lnTo>
                    <a:pt x="116029" y="6992"/>
                  </a:lnTo>
                  <a:lnTo>
                    <a:pt x="106163" y="40278"/>
                  </a:lnTo>
                  <a:lnTo>
                    <a:pt x="96418" y="77972"/>
                  </a:lnTo>
                  <a:lnTo>
                    <a:pt x="88870" y="116032"/>
                  </a:lnTo>
                  <a:lnTo>
                    <a:pt x="81549" y="146978"/>
                  </a:lnTo>
                  <a:lnTo>
                    <a:pt x="72651" y="180487"/>
                  </a:lnTo>
                  <a:lnTo>
                    <a:pt x="63052" y="215136"/>
                  </a:lnTo>
                  <a:lnTo>
                    <a:pt x="53141" y="252548"/>
                  </a:lnTo>
                  <a:lnTo>
                    <a:pt x="48127" y="272008"/>
                  </a:lnTo>
                  <a:lnTo>
                    <a:pt x="43092" y="291754"/>
                  </a:lnTo>
                  <a:lnTo>
                    <a:pt x="38042" y="311691"/>
                  </a:lnTo>
                  <a:lnTo>
                    <a:pt x="32981" y="331757"/>
                  </a:lnTo>
                  <a:lnTo>
                    <a:pt x="27914" y="352753"/>
                  </a:lnTo>
                  <a:lnTo>
                    <a:pt x="22843" y="374371"/>
                  </a:lnTo>
                  <a:lnTo>
                    <a:pt x="17769" y="396403"/>
                  </a:lnTo>
                  <a:lnTo>
                    <a:pt x="13540" y="420404"/>
                  </a:lnTo>
                  <a:lnTo>
                    <a:pt x="9873" y="445718"/>
                  </a:lnTo>
                  <a:lnTo>
                    <a:pt x="6583" y="471908"/>
                  </a:lnTo>
                  <a:lnTo>
                    <a:pt x="1951" y="508767"/>
                  </a:lnTo>
                  <a:lnTo>
                    <a:pt x="0" y="5242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671"/>
            <p:cNvSpPr/>
            <p:nvPr/>
          </p:nvSpPr>
          <p:spPr>
            <a:xfrm>
              <a:off x="5676900" y="1821179"/>
              <a:ext cx="106681" cy="76059"/>
            </a:xfrm>
            <a:custGeom>
              <a:avLst/>
              <a:gdLst/>
              <a:ahLst/>
              <a:cxnLst/>
              <a:rect l="0" t="0" r="0" b="0"/>
              <a:pathLst>
                <a:path w="106681" h="76059">
                  <a:moveTo>
                    <a:pt x="0" y="0"/>
                  </a:moveTo>
                  <a:lnTo>
                    <a:pt x="4045" y="4046"/>
                  </a:lnTo>
                  <a:lnTo>
                    <a:pt x="6031" y="10547"/>
                  </a:lnTo>
                  <a:lnTo>
                    <a:pt x="7760" y="18235"/>
                  </a:lnTo>
                  <a:lnTo>
                    <a:pt x="14340" y="28169"/>
                  </a:lnTo>
                  <a:lnTo>
                    <a:pt x="44402" y="62103"/>
                  </a:lnTo>
                  <a:lnTo>
                    <a:pt x="63741" y="72538"/>
                  </a:lnTo>
                  <a:lnTo>
                    <a:pt x="97588" y="76058"/>
                  </a:lnTo>
                  <a:lnTo>
                    <a:pt x="100618" y="75259"/>
                  </a:lnTo>
                  <a:lnTo>
                    <a:pt x="102639" y="73879"/>
                  </a:lnTo>
                  <a:lnTo>
                    <a:pt x="106680"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672"/>
            <p:cNvSpPr/>
            <p:nvPr/>
          </p:nvSpPr>
          <p:spPr>
            <a:xfrm>
              <a:off x="5478780" y="1828800"/>
              <a:ext cx="129540" cy="257440"/>
            </a:xfrm>
            <a:custGeom>
              <a:avLst/>
              <a:gdLst/>
              <a:ahLst/>
              <a:cxnLst/>
              <a:rect l="0" t="0" r="0" b="0"/>
              <a:pathLst>
                <a:path w="129540" h="257440">
                  <a:moveTo>
                    <a:pt x="0" y="106679"/>
                  </a:moveTo>
                  <a:lnTo>
                    <a:pt x="0" y="113240"/>
                  </a:lnTo>
                  <a:lnTo>
                    <a:pt x="20408" y="148533"/>
                  </a:lnTo>
                  <a:lnTo>
                    <a:pt x="33031" y="183374"/>
                  </a:lnTo>
                  <a:lnTo>
                    <a:pt x="37654" y="218037"/>
                  </a:lnTo>
                  <a:lnTo>
                    <a:pt x="38092" y="255389"/>
                  </a:lnTo>
                  <a:lnTo>
                    <a:pt x="38096" y="257439"/>
                  </a:lnTo>
                  <a:lnTo>
                    <a:pt x="37253" y="224799"/>
                  </a:lnTo>
                  <a:lnTo>
                    <a:pt x="29810" y="192853"/>
                  </a:lnTo>
                  <a:lnTo>
                    <a:pt x="24919" y="160717"/>
                  </a:lnTo>
                  <a:lnTo>
                    <a:pt x="23470" y="129746"/>
                  </a:lnTo>
                  <a:lnTo>
                    <a:pt x="25298" y="99121"/>
                  </a:lnTo>
                  <a:lnTo>
                    <a:pt x="33501" y="62477"/>
                  </a:lnTo>
                  <a:lnTo>
                    <a:pt x="40782" y="42594"/>
                  </a:lnTo>
                  <a:lnTo>
                    <a:pt x="48041" y="33606"/>
                  </a:lnTo>
                  <a:lnTo>
                    <a:pt x="70543" y="16892"/>
                  </a:lnTo>
                  <a:lnTo>
                    <a:pt x="84692" y="11741"/>
                  </a:lnTo>
                  <a:lnTo>
                    <a:pt x="119494" y="2925"/>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673"/>
            <p:cNvSpPr/>
            <p:nvPr/>
          </p:nvSpPr>
          <p:spPr>
            <a:xfrm>
              <a:off x="5296580" y="1973579"/>
              <a:ext cx="164806" cy="189756"/>
            </a:xfrm>
            <a:custGeom>
              <a:avLst/>
              <a:gdLst/>
              <a:ahLst/>
              <a:cxnLst/>
              <a:rect l="0" t="0" r="0" b="0"/>
              <a:pathLst>
                <a:path w="164806" h="189756">
                  <a:moveTo>
                    <a:pt x="60280" y="0"/>
                  </a:moveTo>
                  <a:lnTo>
                    <a:pt x="56235" y="0"/>
                  </a:lnTo>
                  <a:lnTo>
                    <a:pt x="51991" y="2258"/>
                  </a:lnTo>
                  <a:lnTo>
                    <a:pt x="23751" y="25177"/>
                  </a:lnTo>
                  <a:lnTo>
                    <a:pt x="9686" y="49412"/>
                  </a:lnTo>
                  <a:lnTo>
                    <a:pt x="2767" y="69674"/>
                  </a:lnTo>
                  <a:lnTo>
                    <a:pt x="0" y="101534"/>
                  </a:lnTo>
                  <a:lnTo>
                    <a:pt x="1779" y="130273"/>
                  </a:lnTo>
                  <a:lnTo>
                    <a:pt x="9965" y="166280"/>
                  </a:lnTo>
                  <a:lnTo>
                    <a:pt x="17034" y="177761"/>
                  </a:lnTo>
                  <a:lnTo>
                    <a:pt x="21289" y="182007"/>
                  </a:lnTo>
                  <a:lnTo>
                    <a:pt x="30533" y="186726"/>
                  </a:lnTo>
                  <a:lnTo>
                    <a:pt x="54310" y="189755"/>
                  </a:lnTo>
                  <a:lnTo>
                    <a:pt x="68633" y="185653"/>
                  </a:lnTo>
                  <a:lnTo>
                    <a:pt x="105249" y="168852"/>
                  </a:lnTo>
                  <a:lnTo>
                    <a:pt x="133506" y="136317"/>
                  </a:lnTo>
                  <a:lnTo>
                    <a:pt x="157025" y="98949"/>
                  </a:lnTo>
                  <a:lnTo>
                    <a:pt x="164016" y="76168"/>
                  </a:lnTo>
                  <a:lnTo>
                    <a:pt x="164805" y="61793"/>
                  </a:lnTo>
                  <a:lnTo>
                    <a:pt x="158412" y="38767"/>
                  </a:lnTo>
                  <a:lnTo>
                    <a:pt x="156181" y="33465"/>
                  </a:lnTo>
                  <a:lnTo>
                    <a:pt x="149187" y="25316"/>
                  </a:lnTo>
                  <a:lnTo>
                    <a:pt x="130899" y="13185"/>
                  </a:lnTo>
                  <a:lnTo>
                    <a:pt x="105744" y="8720"/>
                  </a:lnTo>
                  <a:lnTo>
                    <a:pt x="70291" y="7685"/>
                  </a:lnTo>
                  <a:lnTo>
                    <a:pt x="5265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674"/>
            <p:cNvSpPr/>
            <p:nvPr/>
          </p:nvSpPr>
          <p:spPr>
            <a:xfrm>
              <a:off x="5059773" y="2042159"/>
              <a:ext cx="190408" cy="83821"/>
            </a:xfrm>
            <a:custGeom>
              <a:avLst/>
              <a:gdLst/>
              <a:ahLst/>
              <a:cxnLst/>
              <a:rect l="0" t="0" r="0" b="0"/>
              <a:pathLst>
                <a:path w="190408" h="83821">
                  <a:moveTo>
                    <a:pt x="7527" y="83820"/>
                  </a:moveTo>
                  <a:lnTo>
                    <a:pt x="0" y="83820"/>
                  </a:lnTo>
                  <a:lnTo>
                    <a:pt x="12092" y="82974"/>
                  </a:lnTo>
                  <a:lnTo>
                    <a:pt x="43824" y="73214"/>
                  </a:lnTo>
                  <a:lnTo>
                    <a:pt x="77444" y="57329"/>
                  </a:lnTo>
                  <a:lnTo>
                    <a:pt x="110181" y="42857"/>
                  </a:lnTo>
                  <a:lnTo>
                    <a:pt x="140859" y="27845"/>
                  </a:lnTo>
                  <a:lnTo>
                    <a:pt x="178238" y="6573"/>
                  </a:lnTo>
                  <a:lnTo>
                    <a:pt x="1904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675"/>
            <p:cNvSpPr/>
            <p:nvPr/>
          </p:nvSpPr>
          <p:spPr>
            <a:xfrm>
              <a:off x="5128287" y="1874520"/>
              <a:ext cx="59734" cy="373041"/>
            </a:xfrm>
            <a:custGeom>
              <a:avLst/>
              <a:gdLst/>
              <a:ahLst/>
              <a:cxnLst/>
              <a:rect l="0" t="0" r="0" b="0"/>
              <a:pathLst>
                <a:path w="59734" h="373041">
                  <a:moveTo>
                    <a:pt x="7593" y="0"/>
                  </a:moveTo>
                  <a:lnTo>
                    <a:pt x="2356" y="12166"/>
                  </a:lnTo>
                  <a:lnTo>
                    <a:pt x="182" y="48593"/>
                  </a:lnTo>
                  <a:lnTo>
                    <a:pt x="34" y="81943"/>
                  </a:lnTo>
                  <a:lnTo>
                    <a:pt x="0" y="109232"/>
                  </a:lnTo>
                  <a:lnTo>
                    <a:pt x="2242" y="140552"/>
                  </a:lnTo>
                  <a:lnTo>
                    <a:pt x="6061" y="174227"/>
                  </a:lnTo>
                  <a:lnTo>
                    <a:pt x="10581" y="208950"/>
                  </a:lnTo>
                  <a:lnTo>
                    <a:pt x="15412" y="241880"/>
                  </a:lnTo>
                  <a:lnTo>
                    <a:pt x="21228" y="273448"/>
                  </a:lnTo>
                  <a:lnTo>
                    <a:pt x="29457" y="304412"/>
                  </a:lnTo>
                  <a:lnTo>
                    <a:pt x="39565" y="338269"/>
                  </a:lnTo>
                  <a:lnTo>
                    <a:pt x="51716" y="369517"/>
                  </a:lnTo>
                  <a:lnTo>
                    <a:pt x="53095" y="370804"/>
                  </a:lnTo>
                  <a:lnTo>
                    <a:pt x="59733" y="373040"/>
                  </a:lnTo>
                  <a:lnTo>
                    <a:pt x="51479" y="340232"/>
                  </a:lnTo>
                  <a:lnTo>
                    <a:pt x="38745" y="307847"/>
                  </a:lnTo>
                  <a:lnTo>
                    <a:pt x="26007" y="275768"/>
                  </a:lnTo>
                  <a:lnTo>
                    <a:pt x="15213"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676"/>
            <p:cNvSpPr/>
            <p:nvPr/>
          </p:nvSpPr>
          <p:spPr>
            <a:xfrm>
              <a:off x="4793495" y="2126293"/>
              <a:ext cx="289045" cy="203298"/>
            </a:xfrm>
            <a:custGeom>
              <a:avLst/>
              <a:gdLst/>
              <a:ahLst/>
              <a:cxnLst/>
              <a:rect l="0" t="0" r="0" b="0"/>
              <a:pathLst>
                <a:path w="289045" h="203298">
                  <a:moveTo>
                    <a:pt x="121405" y="7307"/>
                  </a:moveTo>
                  <a:lnTo>
                    <a:pt x="121405" y="3261"/>
                  </a:lnTo>
                  <a:lnTo>
                    <a:pt x="120558" y="2070"/>
                  </a:lnTo>
                  <a:lnTo>
                    <a:pt x="119147" y="1275"/>
                  </a:lnTo>
                  <a:lnTo>
                    <a:pt x="110858" y="157"/>
                  </a:lnTo>
                  <a:lnTo>
                    <a:pt x="106753" y="0"/>
                  </a:lnTo>
                  <a:lnTo>
                    <a:pt x="99935" y="2084"/>
                  </a:lnTo>
                  <a:lnTo>
                    <a:pt x="66195" y="25697"/>
                  </a:lnTo>
                  <a:lnTo>
                    <a:pt x="35749" y="63319"/>
                  </a:lnTo>
                  <a:lnTo>
                    <a:pt x="23222" y="83001"/>
                  </a:lnTo>
                  <a:lnTo>
                    <a:pt x="11410" y="117035"/>
                  </a:lnTo>
                  <a:lnTo>
                    <a:pt x="3394" y="148098"/>
                  </a:lnTo>
                  <a:lnTo>
                    <a:pt x="0" y="185616"/>
                  </a:lnTo>
                  <a:lnTo>
                    <a:pt x="1521" y="190526"/>
                  </a:lnTo>
                  <a:lnTo>
                    <a:pt x="7727" y="198240"/>
                  </a:lnTo>
                  <a:lnTo>
                    <a:pt x="16130" y="202233"/>
                  </a:lnTo>
                  <a:lnTo>
                    <a:pt x="20742" y="203297"/>
                  </a:lnTo>
                  <a:lnTo>
                    <a:pt x="25509" y="202314"/>
                  </a:lnTo>
                  <a:lnTo>
                    <a:pt x="55419" y="184544"/>
                  </a:lnTo>
                  <a:lnTo>
                    <a:pt x="65549" y="176108"/>
                  </a:lnTo>
                  <a:lnTo>
                    <a:pt x="84896" y="143616"/>
                  </a:lnTo>
                  <a:lnTo>
                    <a:pt x="99893" y="113818"/>
                  </a:lnTo>
                  <a:lnTo>
                    <a:pt x="105339" y="75864"/>
                  </a:lnTo>
                  <a:lnTo>
                    <a:pt x="106092" y="40711"/>
                  </a:lnTo>
                  <a:lnTo>
                    <a:pt x="106116" y="37196"/>
                  </a:lnTo>
                  <a:lnTo>
                    <a:pt x="105286" y="34853"/>
                  </a:lnTo>
                  <a:lnTo>
                    <a:pt x="103885" y="33291"/>
                  </a:lnTo>
                  <a:lnTo>
                    <a:pt x="98857" y="30349"/>
                  </a:lnTo>
                  <a:lnTo>
                    <a:pt x="102682" y="34266"/>
                  </a:lnTo>
                  <a:lnTo>
                    <a:pt x="104616" y="40737"/>
                  </a:lnTo>
                  <a:lnTo>
                    <a:pt x="107963" y="53901"/>
                  </a:lnTo>
                  <a:lnTo>
                    <a:pt x="112891" y="63575"/>
                  </a:lnTo>
                  <a:lnTo>
                    <a:pt x="139552" y="98937"/>
                  </a:lnTo>
                  <a:lnTo>
                    <a:pt x="164633" y="126377"/>
                  </a:lnTo>
                  <a:lnTo>
                    <a:pt x="183884" y="137790"/>
                  </a:lnTo>
                  <a:lnTo>
                    <a:pt x="205675" y="142488"/>
                  </a:lnTo>
                  <a:lnTo>
                    <a:pt x="228218" y="139835"/>
                  </a:lnTo>
                  <a:lnTo>
                    <a:pt x="241126" y="133659"/>
                  </a:lnTo>
                  <a:lnTo>
                    <a:pt x="252507" y="124423"/>
                  </a:lnTo>
                  <a:lnTo>
                    <a:pt x="282185" y="89168"/>
                  </a:lnTo>
                  <a:lnTo>
                    <a:pt x="289044" y="682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677"/>
            <p:cNvSpPr/>
            <p:nvPr/>
          </p:nvSpPr>
          <p:spPr>
            <a:xfrm>
              <a:off x="4663440" y="2171700"/>
              <a:ext cx="76201" cy="242282"/>
            </a:xfrm>
            <a:custGeom>
              <a:avLst/>
              <a:gdLst/>
              <a:ahLst/>
              <a:cxnLst/>
              <a:rect l="0" t="0" r="0" b="0"/>
              <a:pathLst>
                <a:path w="76201" h="242282">
                  <a:moveTo>
                    <a:pt x="0" y="83820"/>
                  </a:moveTo>
                  <a:lnTo>
                    <a:pt x="6083" y="90750"/>
                  </a:lnTo>
                  <a:lnTo>
                    <a:pt x="10605" y="98471"/>
                  </a:lnTo>
                  <a:lnTo>
                    <a:pt x="16887" y="130465"/>
                  </a:lnTo>
                  <a:lnTo>
                    <a:pt x="25725" y="164248"/>
                  </a:lnTo>
                  <a:lnTo>
                    <a:pt x="35624" y="196603"/>
                  </a:lnTo>
                  <a:lnTo>
                    <a:pt x="44722" y="224700"/>
                  </a:lnTo>
                  <a:lnTo>
                    <a:pt x="45681" y="242281"/>
                  </a:lnTo>
                  <a:lnTo>
                    <a:pt x="45716" y="233097"/>
                  </a:lnTo>
                  <a:lnTo>
                    <a:pt x="33569" y="195938"/>
                  </a:lnTo>
                  <a:lnTo>
                    <a:pt x="28832" y="159087"/>
                  </a:lnTo>
                  <a:lnTo>
                    <a:pt x="24630" y="129263"/>
                  </a:lnTo>
                  <a:lnTo>
                    <a:pt x="21126" y="98978"/>
                  </a:lnTo>
                  <a:lnTo>
                    <a:pt x="18702" y="79550"/>
                  </a:lnTo>
                  <a:lnTo>
                    <a:pt x="22145" y="42586"/>
                  </a:lnTo>
                  <a:lnTo>
                    <a:pt x="26693" y="25976"/>
                  </a:lnTo>
                  <a:lnTo>
                    <a:pt x="33312" y="17754"/>
                  </a:lnTo>
                  <a:lnTo>
                    <a:pt x="51016" y="3717"/>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678"/>
            <p:cNvSpPr/>
            <p:nvPr/>
          </p:nvSpPr>
          <p:spPr>
            <a:xfrm>
              <a:off x="4446067" y="2293620"/>
              <a:ext cx="257860" cy="394282"/>
            </a:xfrm>
            <a:custGeom>
              <a:avLst/>
              <a:gdLst/>
              <a:ahLst/>
              <a:cxnLst/>
              <a:rect l="0" t="0" r="0" b="0"/>
              <a:pathLst>
                <a:path w="257860" h="394282">
                  <a:moveTo>
                    <a:pt x="80213" y="0"/>
                  </a:moveTo>
                  <a:lnTo>
                    <a:pt x="62301" y="0"/>
                  </a:lnTo>
                  <a:lnTo>
                    <a:pt x="59805" y="1693"/>
                  </a:lnTo>
                  <a:lnTo>
                    <a:pt x="49715" y="16577"/>
                  </a:lnTo>
                  <a:lnTo>
                    <a:pt x="26202" y="54126"/>
                  </a:lnTo>
                  <a:lnTo>
                    <a:pt x="10466" y="83975"/>
                  </a:lnTo>
                  <a:lnTo>
                    <a:pt x="2604" y="121940"/>
                  </a:lnTo>
                  <a:lnTo>
                    <a:pt x="0" y="136322"/>
                  </a:lnTo>
                  <a:lnTo>
                    <a:pt x="3294" y="153939"/>
                  </a:lnTo>
                  <a:lnTo>
                    <a:pt x="11992" y="172804"/>
                  </a:lnTo>
                  <a:lnTo>
                    <a:pt x="14412" y="176162"/>
                  </a:lnTo>
                  <a:lnTo>
                    <a:pt x="18566" y="177555"/>
                  </a:lnTo>
                  <a:lnTo>
                    <a:pt x="29954" y="176844"/>
                  </a:lnTo>
                  <a:lnTo>
                    <a:pt x="38966" y="173706"/>
                  </a:lnTo>
                  <a:lnTo>
                    <a:pt x="55696" y="160748"/>
                  </a:lnTo>
                  <a:lnTo>
                    <a:pt x="78071" y="136921"/>
                  </a:lnTo>
                  <a:lnTo>
                    <a:pt x="89949" y="116792"/>
                  </a:lnTo>
                  <a:lnTo>
                    <a:pt x="93822" y="101586"/>
                  </a:lnTo>
                  <a:lnTo>
                    <a:pt x="95310" y="64557"/>
                  </a:lnTo>
                  <a:lnTo>
                    <a:pt x="93131" y="56067"/>
                  </a:lnTo>
                  <a:lnTo>
                    <a:pt x="84834" y="43718"/>
                  </a:lnTo>
                  <a:lnTo>
                    <a:pt x="80009" y="40597"/>
                  </a:lnTo>
                  <a:lnTo>
                    <a:pt x="74057" y="38593"/>
                  </a:lnTo>
                  <a:lnTo>
                    <a:pt x="73569" y="39275"/>
                  </a:lnTo>
                  <a:lnTo>
                    <a:pt x="72721" y="48749"/>
                  </a:lnTo>
                  <a:lnTo>
                    <a:pt x="74908" y="53557"/>
                  </a:lnTo>
                  <a:lnTo>
                    <a:pt x="103802" y="91643"/>
                  </a:lnTo>
                  <a:lnTo>
                    <a:pt x="114403" y="100843"/>
                  </a:lnTo>
                  <a:lnTo>
                    <a:pt x="133805" y="112476"/>
                  </a:lnTo>
                  <a:lnTo>
                    <a:pt x="169282" y="141498"/>
                  </a:lnTo>
                  <a:lnTo>
                    <a:pt x="203409" y="173573"/>
                  </a:lnTo>
                  <a:lnTo>
                    <a:pt x="223113" y="192257"/>
                  </a:lnTo>
                  <a:lnTo>
                    <a:pt x="249298" y="228831"/>
                  </a:lnTo>
                  <a:lnTo>
                    <a:pt x="256397" y="243942"/>
                  </a:lnTo>
                  <a:lnTo>
                    <a:pt x="257859" y="259125"/>
                  </a:lnTo>
                  <a:lnTo>
                    <a:pt x="254094" y="297186"/>
                  </a:lnTo>
                  <a:lnTo>
                    <a:pt x="243399" y="319194"/>
                  </a:lnTo>
                  <a:lnTo>
                    <a:pt x="215615" y="351579"/>
                  </a:lnTo>
                  <a:lnTo>
                    <a:pt x="193992" y="369648"/>
                  </a:lnTo>
                  <a:lnTo>
                    <a:pt x="158693" y="384841"/>
                  </a:lnTo>
                  <a:lnTo>
                    <a:pt x="126383" y="393737"/>
                  </a:lnTo>
                  <a:lnTo>
                    <a:pt x="110893" y="394281"/>
                  </a:lnTo>
                  <a:lnTo>
                    <a:pt x="82510" y="387731"/>
                  </a:lnTo>
                  <a:lnTo>
                    <a:pt x="76664" y="385487"/>
                  </a:lnTo>
                  <a:lnTo>
                    <a:pt x="49733" y="358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679"/>
            <p:cNvSpPr/>
            <p:nvPr/>
          </p:nvSpPr>
          <p:spPr>
            <a:xfrm>
              <a:off x="4328159" y="2301240"/>
              <a:ext cx="15242" cy="7620"/>
            </a:xfrm>
            <a:custGeom>
              <a:avLst/>
              <a:gdLst/>
              <a:ahLst/>
              <a:cxnLst/>
              <a:rect l="0" t="0" r="0" b="0"/>
              <a:pathLst>
                <a:path w="15242" h="7620">
                  <a:moveTo>
                    <a:pt x="15241" y="0"/>
                  </a:moveTo>
                  <a:lnTo>
                    <a:pt x="8680" y="0"/>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680"/>
            <p:cNvSpPr/>
            <p:nvPr/>
          </p:nvSpPr>
          <p:spPr>
            <a:xfrm>
              <a:off x="3954780" y="2431299"/>
              <a:ext cx="320040" cy="303688"/>
            </a:xfrm>
            <a:custGeom>
              <a:avLst/>
              <a:gdLst/>
              <a:ahLst/>
              <a:cxnLst/>
              <a:rect l="0" t="0" r="0" b="0"/>
              <a:pathLst>
                <a:path w="320040" h="303688">
                  <a:moveTo>
                    <a:pt x="0" y="90920"/>
                  </a:moveTo>
                  <a:lnTo>
                    <a:pt x="0" y="116923"/>
                  </a:lnTo>
                  <a:lnTo>
                    <a:pt x="14320" y="154552"/>
                  </a:lnTo>
                  <a:lnTo>
                    <a:pt x="24845" y="183152"/>
                  </a:lnTo>
                  <a:lnTo>
                    <a:pt x="36430" y="213075"/>
                  </a:lnTo>
                  <a:lnTo>
                    <a:pt x="47929" y="249482"/>
                  </a:lnTo>
                  <a:lnTo>
                    <a:pt x="56910" y="285927"/>
                  </a:lnTo>
                  <a:lnTo>
                    <a:pt x="60854" y="303687"/>
                  </a:lnTo>
                  <a:lnTo>
                    <a:pt x="60929" y="300060"/>
                  </a:lnTo>
                  <a:lnTo>
                    <a:pt x="53197" y="264781"/>
                  </a:lnTo>
                  <a:lnTo>
                    <a:pt x="45190" y="233166"/>
                  </a:lnTo>
                  <a:lnTo>
                    <a:pt x="37942" y="202212"/>
                  </a:lnTo>
                  <a:lnTo>
                    <a:pt x="30433" y="166229"/>
                  </a:lnTo>
                  <a:lnTo>
                    <a:pt x="27072" y="142171"/>
                  </a:lnTo>
                  <a:lnTo>
                    <a:pt x="29093" y="109587"/>
                  </a:lnTo>
                  <a:lnTo>
                    <a:pt x="32463" y="72751"/>
                  </a:lnTo>
                  <a:lnTo>
                    <a:pt x="41031" y="48667"/>
                  </a:lnTo>
                  <a:lnTo>
                    <a:pt x="45894" y="42508"/>
                  </a:lnTo>
                  <a:lnTo>
                    <a:pt x="50877" y="39771"/>
                  </a:lnTo>
                  <a:lnTo>
                    <a:pt x="55914" y="38554"/>
                  </a:lnTo>
                  <a:lnTo>
                    <a:pt x="58443" y="39076"/>
                  </a:lnTo>
                  <a:lnTo>
                    <a:pt x="63510" y="41914"/>
                  </a:lnTo>
                  <a:lnTo>
                    <a:pt x="84490" y="63603"/>
                  </a:lnTo>
                  <a:lnTo>
                    <a:pt x="109308" y="98957"/>
                  </a:lnTo>
                  <a:lnTo>
                    <a:pt x="130586" y="136695"/>
                  </a:lnTo>
                  <a:lnTo>
                    <a:pt x="150614" y="168717"/>
                  </a:lnTo>
                  <a:lnTo>
                    <a:pt x="167278" y="204704"/>
                  </a:lnTo>
                  <a:lnTo>
                    <a:pt x="167633" y="170959"/>
                  </a:lnTo>
                  <a:lnTo>
                    <a:pt x="165380" y="141256"/>
                  </a:lnTo>
                  <a:lnTo>
                    <a:pt x="161608" y="112890"/>
                  </a:lnTo>
                  <a:lnTo>
                    <a:pt x="160490" y="83037"/>
                  </a:lnTo>
                  <a:lnTo>
                    <a:pt x="160113" y="50699"/>
                  </a:lnTo>
                  <a:lnTo>
                    <a:pt x="166588" y="15005"/>
                  </a:lnTo>
                  <a:lnTo>
                    <a:pt x="168632" y="11523"/>
                  </a:lnTo>
                  <a:lnTo>
                    <a:pt x="175419" y="5397"/>
                  </a:lnTo>
                  <a:lnTo>
                    <a:pt x="181821" y="2110"/>
                  </a:lnTo>
                  <a:lnTo>
                    <a:pt x="192830" y="0"/>
                  </a:lnTo>
                  <a:lnTo>
                    <a:pt x="198026" y="1969"/>
                  </a:lnTo>
                  <a:lnTo>
                    <a:pt x="212306" y="10132"/>
                  </a:lnTo>
                  <a:lnTo>
                    <a:pt x="219383" y="19454"/>
                  </a:lnTo>
                  <a:lnTo>
                    <a:pt x="230384" y="36725"/>
                  </a:lnTo>
                  <a:lnTo>
                    <a:pt x="253388" y="68951"/>
                  </a:lnTo>
                  <a:lnTo>
                    <a:pt x="272870" y="106278"/>
                  </a:lnTo>
                  <a:lnTo>
                    <a:pt x="291749" y="137240"/>
                  </a:lnTo>
                  <a:lnTo>
                    <a:pt x="297024" y="141140"/>
                  </a:lnTo>
                  <a:lnTo>
                    <a:pt x="304753" y="143336"/>
                  </a:lnTo>
                  <a:lnTo>
                    <a:pt x="310905" y="144078"/>
                  </a:lnTo>
                  <a:lnTo>
                    <a:pt x="320039" y="136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681"/>
            <p:cNvSpPr/>
            <p:nvPr/>
          </p:nvSpPr>
          <p:spPr>
            <a:xfrm>
              <a:off x="4335780" y="2385059"/>
              <a:ext cx="45721" cy="151785"/>
            </a:xfrm>
            <a:custGeom>
              <a:avLst/>
              <a:gdLst/>
              <a:ahLst/>
              <a:cxnLst/>
              <a:rect l="0" t="0" r="0" b="0"/>
              <a:pathLst>
                <a:path w="45721" h="151785">
                  <a:moveTo>
                    <a:pt x="0" y="0"/>
                  </a:moveTo>
                  <a:lnTo>
                    <a:pt x="846" y="34897"/>
                  </a:lnTo>
                  <a:lnTo>
                    <a:pt x="10605" y="69162"/>
                  </a:lnTo>
                  <a:lnTo>
                    <a:pt x="22918" y="106757"/>
                  </a:lnTo>
                  <a:lnTo>
                    <a:pt x="35847" y="141860"/>
                  </a:lnTo>
                  <a:lnTo>
                    <a:pt x="36598" y="145374"/>
                  </a:lnTo>
                  <a:lnTo>
                    <a:pt x="37945" y="147716"/>
                  </a:lnTo>
                  <a:lnTo>
                    <a:pt x="39690" y="149278"/>
                  </a:lnTo>
                  <a:lnTo>
                    <a:pt x="44528" y="151784"/>
                  </a:lnTo>
                  <a:lnTo>
                    <a:pt x="44926" y="151143"/>
                  </a:lnTo>
                  <a:lnTo>
                    <a:pt x="4572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checkerboard(across)">
                                      <p:cBhvr>
                                        <p:cTn id="12" dur="500"/>
                                        <p:tgtEl>
                                          <p:spTgt spid="13005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0053"/>
                                        </p:tgtEl>
                                        <p:attrNameLst>
                                          <p:attrName>style.visibility</p:attrName>
                                        </p:attrNameLst>
                                      </p:cBhvr>
                                      <p:to>
                                        <p:strVal val="visible"/>
                                      </p:to>
                                    </p:set>
                                    <p:animEffect transition="in" filter="checkerboard(across)">
                                      <p:cBhvr>
                                        <p:cTn id="17" dur="500"/>
                                        <p:tgtEl>
                                          <p:spTgt spid="1300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0055"/>
                                        </p:tgtEl>
                                        <p:attrNameLst>
                                          <p:attrName>style.visibility</p:attrName>
                                        </p:attrNameLst>
                                      </p:cBhvr>
                                      <p:to>
                                        <p:strVal val="visible"/>
                                      </p:to>
                                    </p:set>
                                    <p:animEffect transition="in" filter="checkerboard(across)">
                                      <p:cBhvr>
                                        <p:cTn id="22" dur="500"/>
                                        <p:tgtEl>
                                          <p:spTgt spid="13005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0056"/>
                                        </p:tgtEl>
                                        <p:attrNameLst>
                                          <p:attrName>style.visibility</p:attrName>
                                        </p:attrNameLst>
                                      </p:cBhvr>
                                      <p:to>
                                        <p:strVal val="visible"/>
                                      </p:to>
                                    </p:set>
                                    <p:animEffect transition="in" filter="checkerboard(across)">
                                      <p:cBhvr>
                                        <p:cTn id="27" dur="500"/>
                                        <p:tgtEl>
                                          <p:spTgt spid="13005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checkerboard(across)">
                                      <p:cBhvr>
                                        <p:cTn id="32"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228600" y="4191000"/>
            <a:ext cx="8763000" cy="2520950"/>
          </a:xfrm>
          <a:prstGeom prst="rect">
            <a:avLst/>
          </a:prstGeom>
          <a:noFill/>
          <a:ln w="9525">
            <a:noFill/>
            <a:miter lim="800000"/>
            <a:headEnd/>
            <a:tailEnd/>
          </a:ln>
        </p:spPr>
      </p:pic>
      <p:pic>
        <p:nvPicPr>
          <p:cNvPr id="157699" name="Picture 3" descr="grassland004"/>
          <p:cNvPicPr>
            <a:picLocks noChangeAspect="1" noChangeArrowheads="1"/>
          </p:cNvPicPr>
          <p:nvPr/>
        </p:nvPicPr>
        <p:blipFill>
          <a:blip r:embed="rId3" cstate="print"/>
          <a:srcRect/>
          <a:stretch>
            <a:fillRect/>
          </a:stretch>
        </p:blipFill>
        <p:spPr bwMode="auto">
          <a:xfrm>
            <a:off x="228600" y="1338263"/>
            <a:ext cx="3886200" cy="2776537"/>
          </a:xfrm>
          <a:prstGeom prst="rect">
            <a:avLst/>
          </a:prstGeom>
          <a:noFill/>
          <a:ln w="9525">
            <a:noFill/>
            <a:miter lim="800000"/>
            <a:headEnd/>
            <a:tailEnd/>
          </a:ln>
        </p:spPr>
      </p:pic>
      <p:sp>
        <p:nvSpPr>
          <p:cNvPr id="131076" name="WordArt 4"/>
          <p:cNvSpPr>
            <a:spLocks noChangeArrowheads="1" noChangeShapeType="1" noTextEdit="1"/>
          </p:cNvSpPr>
          <p:nvPr/>
        </p:nvSpPr>
        <p:spPr bwMode="auto">
          <a:xfrm>
            <a:off x="228600" y="381000"/>
            <a:ext cx="7848600" cy="6096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TEMPERATE GRASSLAND &amp; SAVANNA</a:t>
            </a:r>
          </a:p>
        </p:txBody>
      </p:sp>
      <p:pic>
        <p:nvPicPr>
          <p:cNvPr id="157701" name="Picture 5" descr="grassland_location_map"/>
          <p:cNvPicPr>
            <a:picLocks noChangeAspect="1" noChangeArrowheads="1"/>
          </p:cNvPicPr>
          <p:nvPr/>
        </p:nvPicPr>
        <p:blipFill>
          <a:blip r:embed="rId4" cstate="print"/>
          <a:srcRect/>
          <a:stretch>
            <a:fillRect/>
          </a:stretch>
        </p:blipFill>
        <p:spPr bwMode="auto">
          <a:xfrm>
            <a:off x="4114800" y="990600"/>
            <a:ext cx="4876800" cy="2968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checkerboard(across)">
                                      <p:cBhvr>
                                        <p:cTn id="7" dur="500"/>
                                        <p:tgtEl>
                                          <p:spTgt spid="13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2019300"/>
            <a:ext cx="9144000" cy="0"/>
          </a:xfrm>
          <a:prstGeom prst="rect">
            <a:avLst/>
          </a:prstGeom>
          <a:noFill/>
          <a:ln w="9525">
            <a:noFill/>
            <a:miter lim="800000"/>
            <a:headEnd/>
            <a:tailEnd/>
          </a:ln>
        </p:spPr>
        <p:txBody>
          <a:bodyPr>
            <a:spAutoFit/>
          </a:bodyPr>
          <a:lstStyle/>
          <a:p>
            <a:endParaRPr lang="en-US"/>
          </a:p>
        </p:txBody>
      </p:sp>
      <p:sp>
        <p:nvSpPr>
          <p:cNvPr id="158723" name="Rectangle 3"/>
          <p:cNvSpPr>
            <a:spLocks noChangeArrowheads="1"/>
          </p:cNvSpPr>
          <p:nvPr/>
        </p:nvSpPr>
        <p:spPr bwMode="auto">
          <a:xfrm>
            <a:off x="0" y="1989138"/>
            <a:ext cx="9144000" cy="0"/>
          </a:xfrm>
          <a:prstGeom prst="rect">
            <a:avLst/>
          </a:prstGeom>
          <a:noFill/>
          <a:ln w="9525">
            <a:noFill/>
            <a:miter lim="800000"/>
            <a:headEnd/>
            <a:tailEnd/>
          </a:ln>
        </p:spPr>
        <p:txBody>
          <a:bodyPr>
            <a:spAutoFit/>
          </a:bodyPr>
          <a:lstStyle/>
          <a:p>
            <a:endParaRPr lang="en-US"/>
          </a:p>
        </p:txBody>
      </p:sp>
      <p:sp>
        <p:nvSpPr>
          <p:cNvPr id="158724" name="Rectangle 4"/>
          <p:cNvSpPr>
            <a:spLocks noChangeArrowheads="1"/>
          </p:cNvSpPr>
          <p:nvPr/>
        </p:nvSpPr>
        <p:spPr bwMode="auto">
          <a:xfrm>
            <a:off x="3008313" y="1538288"/>
            <a:ext cx="9144000" cy="0"/>
          </a:xfrm>
          <a:prstGeom prst="rect">
            <a:avLst/>
          </a:prstGeom>
          <a:noFill/>
          <a:ln w="9525">
            <a:noFill/>
            <a:miter lim="800000"/>
            <a:headEnd/>
            <a:tailEnd/>
          </a:ln>
        </p:spPr>
        <p:txBody>
          <a:bodyPr>
            <a:spAutoFit/>
          </a:bodyPr>
          <a:lstStyle/>
          <a:p>
            <a:endParaRPr lang="en-US"/>
          </a:p>
        </p:txBody>
      </p:sp>
      <p:grpSp>
        <p:nvGrpSpPr>
          <p:cNvPr id="158725" name="Group 5"/>
          <p:cNvGrpSpPr>
            <a:grpSpLocks/>
          </p:cNvGrpSpPr>
          <p:nvPr/>
        </p:nvGrpSpPr>
        <p:grpSpPr bwMode="auto">
          <a:xfrm>
            <a:off x="5570538" y="1538288"/>
            <a:ext cx="4017962" cy="0"/>
            <a:chOff x="0" y="0"/>
            <a:chExt cx="2531" cy="0"/>
          </a:xfrm>
        </p:grpSpPr>
        <p:sp>
          <p:nvSpPr>
            <p:cNvPr id="158751" name="Rectangle 6"/>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52" name="Rectangle 7"/>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26" name="Rectangle 8"/>
          <p:cNvSpPr>
            <a:spLocks noChangeArrowheads="1"/>
          </p:cNvSpPr>
          <p:nvPr/>
        </p:nvSpPr>
        <p:spPr bwMode="auto">
          <a:xfrm>
            <a:off x="3136900" y="1638300"/>
            <a:ext cx="9144000" cy="0"/>
          </a:xfrm>
          <a:prstGeom prst="rect">
            <a:avLst/>
          </a:prstGeom>
          <a:noFill/>
          <a:ln w="9525">
            <a:noFill/>
            <a:miter lim="800000"/>
            <a:headEnd/>
            <a:tailEnd/>
          </a:ln>
        </p:spPr>
        <p:txBody>
          <a:bodyPr>
            <a:spAutoFit/>
          </a:bodyPr>
          <a:lstStyle/>
          <a:p>
            <a:endParaRPr lang="en-US"/>
          </a:p>
        </p:txBody>
      </p:sp>
      <p:grpSp>
        <p:nvGrpSpPr>
          <p:cNvPr id="158727" name="Group 9"/>
          <p:cNvGrpSpPr>
            <a:grpSpLocks/>
          </p:cNvGrpSpPr>
          <p:nvPr/>
        </p:nvGrpSpPr>
        <p:grpSpPr bwMode="auto">
          <a:xfrm>
            <a:off x="5699125" y="1638300"/>
            <a:ext cx="4017963" cy="0"/>
            <a:chOff x="0" y="0"/>
            <a:chExt cx="2531" cy="0"/>
          </a:xfrm>
        </p:grpSpPr>
        <p:sp>
          <p:nvSpPr>
            <p:cNvPr id="158749" name="Rectangle 10"/>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50" name="Rectangle 11"/>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28" name="Rectangle 12"/>
          <p:cNvSpPr>
            <a:spLocks noChangeArrowheads="1"/>
          </p:cNvSpPr>
          <p:nvPr/>
        </p:nvSpPr>
        <p:spPr bwMode="auto">
          <a:xfrm>
            <a:off x="2778125" y="838200"/>
            <a:ext cx="9144000" cy="0"/>
          </a:xfrm>
          <a:prstGeom prst="rect">
            <a:avLst/>
          </a:prstGeom>
          <a:noFill/>
          <a:ln w="9525">
            <a:noFill/>
            <a:miter lim="800000"/>
            <a:headEnd/>
            <a:tailEnd/>
          </a:ln>
        </p:spPr>
        <p:txBody>
          <a:bodyPr>
            <a:spAutoFit/>
          </a:bodyPr>
          <a:lstStyle/>
          <a:p>
            <a:endParaRPr lang="en-US"/>
          </a:p>
        </p:txBody>
      </p:sp>
      <p:grpSp>
        <p:nvGrpSpPr>
          <p:cNvPr id="158729" name="Group 13"/>
          <p:cNvGrpSpPr>
            <a:grpSpLocks/>
          </p:cNvGrpSpPr>
          <p:nvPr/>
        </p:nvGrpSpPr>
        <p:grpSpPr bwMode="auto">
          <a:xfrm>
            <a:off x="5340350" y="838200"/>
            <a:ext cx="4017963" cy="0"/>
            <a:chOff x="0" y="0"/>
            <a:chExt cx="2531" cy="0"/>
          </a:xfrm>
        </p:grpSpPr>
        <p:sp>
          <p:nvSpPr>
            <p:cNvPr id="158747" name="Rectangle 14"/>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8" name="Rectangle 15"/>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30" name="Rectangle 16"/>
          <p:cNvSpPr>
            <a:spLocks noChangeArrowheads="1"/>
          </p:cNvSpPr>
          <p:nvPr/>
        </p:nvSpPr>
        <p:spPr bwMode="auto">
          <a:xfrm>
            <a:off x="3192463" y="2492375"/>
            <a:ext cx="9144000" cy="0"/>
          </a:xfrm>
          <a:prstGeom prst="rect">
            <a:avLst/>
          </a:prstGeom>
          <a:noFill/>
          <a:ln w="9525">
            <a:noFill/>
            <a:miter lim="800000"/>
            <a:headEnd/>
            <a:tailEnd/>
          </a:ln>
        </p:spPr>
        <p:txBody>
          <a:bodyPr>
            <a:spAutoFit/>
          </a:bodyPr>
          <a:lstStyle/>
          <a:p>
            <a:endParaRPr lang="en-US"/>
          </a:p>
        </p:txBody>
      </p:sp>
      <p:grpSp>
        <p:nvGrpSpPr>
          <p:cNvPr id="158731" name="Group 17"/>
          <p:cNvGrpSpPr>
            <a:grpSpLocks/>
          </p:cNvGrpSpPr>
          <p:nvPr/>
        </p:nvGrpSpPr>
        <p:grpSpPr bwMode="auto">
          <a:xfrm>
            <a:off x="5754688" y="2492375"/>
            <a:ext cx="4017962" cy="0"/>
            <a:chOff x="0" y="0"/>
            <a:chExt cx="2531" cy="0"/>
          </a:xfrm>
        </p:grpSpPr>
        <p:sp>
          <p:nvSpPr>
            <p:cNvPr id="158745" name="Rectangle 18"/>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6" name="Rectangle 19"/>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58732" name="Rectangle 20"/>
          <p:cNvSpPr>
            <a:spLocks noChangeArrowheads="1"/>
          </p:cNvSpPr>
          <p:nvPr/>
        </p:nvSpPr>
        <p:spPr bwMode="auto">
          <a:xfrm>
            <a:off x="3203575" y="2549525"/>
            <a:ext cx="9144000" cy="0"/>
          </a:xfrm>
          <a:prstGeom prst="rect">
            <a:avLst/>
          </a:prstGeom>
          <a:noFill/>
          <a:ln w="9525">
            <a:noFill/>
            <a:miter lim="800000"/>
            <a:headEnd/>
            <a:tailEnd/>
          </a:ln>
        </p:spPr>
        <p:txBody>
          <a:bodyPr>
            <a:spAutoFit/>
          </a:bodyPr>
          <a:lstStyle/>
          <a:p>
            <a:endParaRPr lang="en-US"/>
          </a:p>
        </p:txBody>
      </p:sp>
      <p:grpSp>
        <p:nvGrpSpPr>
          <p:cNvPr id="158733" name="Group 21"/>
          <p:cNvGrpSpPr>
            <a:grpSpLocks/>
          </p:cNvGrpSpPr>
          <p:nvPr/>
        </p:nvGrpSpPr>
        <p:grpSpPr bwMode="auto">
          <a:xfrm>
            <a:off x="5765800" y="2549525"/>
            <a:ext cx="4017963" cy="0"/>
            <a:chOff x="0" y="0"/>
            <a:chExt cx="2531" cy="0"/>
          </a:xfrm>
        </p:grpSpPr>
        <p:sp>
          <p:nvSpPr>
            <p:cNvPr id="158743" name="Rectangle 22"/>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58744" name="Rectangle 23"/>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pic>
        <p:nvPicPr>
          <p:cNvPr id="158734" name="Picture 24" descr="GrasslandsBiome"/>
          <p:cNvPicPr>
            <a:picLocks noChangeAspect="1" noChangeArrowheads="1"/>
          </p:cNvPicPr>
          <p:nvPr/>
        </p:nvPicPr>
        <p:blipFill>
          <a:blip r:embed="rId2" cstate="print"/>
          <a:srcRect/>
          <a:stretch>
            <a:fillRect/>
          </a:stretch>
        </p:blipFill>
        <p:spPr bwMode="auto">
          <a:xfrm>
            <a:off x="5181600" y="0"/>
            <a:ext cx="3962400" cy="2614613"/>
          </a:xfrm>
          <a:prstGeom prst="rect">
            <a:avLst/>
          </a:prstGeom>
          <a:noFill/>
          <a:ln w="9525">
            <a:noFill/>
            <a:miter lim="800000"/>
            <a:headEnd/>
            <a:tailEnd/>
          </a:ln>
        </p:spPr>
      </p:pic>
      <p:sp>
        <p:nvSpPr>
          <p:cNvPr id="158735" name="WordArt 25"/>
          <p:cNvSpPr>
            <a:spLocks noChangeArrowheads="1" noChangeShapeType="1" noTextEdit="1"/>
          </p:cNvSpPr>
          <p:nvPr/>
        </p:nvSpPr>
        <p:spPr bwMode="auto">
          <a:xfrm rot="-5400000">
            <a:off x="-600075" y="4257675"/>
            <a:ext cx="3257550" cy="14478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PLANTS</a:t>
            </a:r>
          </a:p>
        </p:txBody>
      </p:sp>
      <p:grpSp>
        <p:nvGrpSpPr>
          <p:cNvPr id="132122" name="Group 26"/>
          <p:cNvGrpSpPr>
            <a:grpSpLocks/>
          </p:cNvGrpSpPr>
          <p:nvPr/>
        </p:nvGrpSpPr>
        <p:grpSpPr bwMode="auto">
          <a:xfrm>
            <a:off x="1828800" y="3733800"/>
            <a:ext cx="7315200" cy="2914650"/>
            <a:chOff x="1152" y="2352"/>
            <a:chExt cx="4608" cy="1836"/>
          </a:xfrm>
        </p:grpSpPr>
        <p:pic>
          <p:nvPicPr>
            <p:cNvPr id="158741" name="Picture 27"/>
            <p:cNvPicPr>
              <a:picLocks noChangeAspect="1" noChangeArrowheads="1"/>
            </p:cNvPicPr>
            <p:nvPr/>
          </p:nvPicPr>
          <p:blipFill>
            <a:blip r:embed="rId3" cstate="print"/>
            <a:srcRect/>
            <a:stretch>
              <a:fillRect/>
            </a:stretch>
          </p:blipFill>
          <p:spPr bwMode="auto">
            <a:xfrm>
              <a:off x="1152" y="2352"/>
              <a:ext cx="2448" cy="1836"/>
            </a:xfrm>
            <a:prstGeom prst="rect">
              <a:avLst/>
            </a:prstGeom>
            <a:noFill/>
            <a:ln w="9525">
              <a:noFill/>
              <a:miter lim="800000"/>
              <a:headEnd/>
              <a:tailEnd/>
            </a:ln>
          </p:spPr>
        </p:pic>
        <p:pic>
          <p:nvPicPr>
            <p:cNvPr id="158742" name="Picture 28"/>
            <p:cNvPicPr>
              <a:picLocks noChangeAspect="1" noChangeArrowheads="1"/>
            </p:cNvPicPr>
            <p:nvPr/>
          </p:nvPicPr>
          <p:blipFill>
            <a:blip r:embed="rId4" cstate="print"/>
            <a:srcRect/>
            <a:stretch>
              <a:fillRect/>
            </a:stretch>
          </p:blipFill>
          <p:spPr bwMode="auto">
            <a:xfrm>
              <a:off x="3840" y="2510"/>
              <a:ext cx="1920" cy="1666"/>
            </a:xfrm>
            <a:prstGeom prst="rect">
              <a:avLst/>
            </a:prstGeom>
            <a:noFill/>
            <a:ln w="9525">
              <a:noFill/>
              <a:miter lim="800000"/>
              <a:headEnd/>
              <a:tailEnd/>
            </a:ln>
          </p:spPr>
        </p:pic>
      </p:grpSp>
      <p:grpSp>
        <p:nvGrpSpPr>
          <p:cNvPr id="158737" name="Group 29"/>
          <p:cNvGrpSpPr>
            <a:grpSpLocks/>
          </p:cNvGrpSpPr>
          <p:nvPr/>
        </p:nvGrpSpPr>
        <p:grpSpPr bwMode="auto">
          <a:xfrm>
            <a:off x="152400" y="381000"/>
            <a:ext cx="4038600" cy="2043113"/>
            <a:chOff x="96" y="192"/>
            <a:chExt cx="2544" cy="1287"/>
          </a:xfrm>
        </p:grpSpPr>
        <p:sp>
          <p:nvSpPr>
            <p:cNvPr id="158738" name="Text Box 30"/>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58739" name="Text Box 31"/>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58740" name="Text Box 32"/>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sp>
        <p:nvSpPr>
          <p:cNvPr id="33" name="SMARTInkShape-1682"/>
          <p:cNvSpPr/>
          <p:nvPr/>
        </p:nvSpPr>
        <p:spPr>
          <a:xfrm>
            <a:off x="3368040" y="220980"/>
            <a:ext cx="251461" cy="3070861"/>
          </a:xfrm>
          <a:custGeom>
            <a:avLst/>
            <a:gdLst/>
            <a:ahLst/>
            <a:cxnLst/>
            <a:rect l="0" t="0" r="0" b="0"/>
            <a:pathLst>
              <a:path w="251461" h="3070861">
                <a:moveTo>
                  <a:pt x="251460" y="0"/>
                </a:moveTo>
                <a:lnTo>
                  <a:pt x="247414" y="4045"/>
                </a:lnTo>
                <a:lnTo>
                  <a:pt x="245428" y="10546"/>
                </a:lnTo>
                <a:lnTo>
                  <a:pt x="243202" y="40335"/>
                </a:lnTo>
                <a:lnTo>
                  <a:pt x="237818" y="68301"/>
                </a:lnTo>
                <a:lnTo>
                  <a:pt x="230860" y="103869"/>
                </a:lnTo>
                <a:lnTo>
                  <a:pt x="225935" y="131677"/>
                </a:lnTo>
                <a:lnTo>
                  <a:pt x="220925" y="160969"/>
                </a:lnTo>
                <a:lnTo>
                  <a:pt x="215875" y="191768"/>
                </a:lnTo>
                <a:lnTo>
                  <a:pt x="210809" y="225212"/>
                </a:lnTo>
                <a:lnTo>
                  <a:pt x="203477" y="259832"/>
                </a:lnTo>
                <a:lnTo>
                  <a:pt x="195420" y="294974"/>
                </a:lnTo>
                <a:lnTo>
                  <a:pt x="189018" y="330348"/>
                </a:lnTo>
                <a:lnTo>
                  <a:pt x="183350" y="368083"/>
                </a:lnTo>
                <a:lnTo>
                  <a:pt x="180653" y="387629"/>
                </a:lnTo>
                <a:lnTo>
                  <a:pt x="178009" y="407432"/>
                </a:lnTo>
                <a:lnTo>
                  <a:pt x="175399" y="427408"/>
                </a:lnTo>
                <a:lnTo>
                  <a:pt x="172812" y="447499"/>
                </a:lnTo>
                <a:lnTo>
                  <a:pt x="170242" y="468512"/>
                </a:lnTo>
                <a:lnTo>
                  <a:pt x="167681" y="490141"/>
                </a:lnTo>
                <a:lnTo>
                  <a:pt x="165127" y="512181"/>
                </a:lnTo>
                <a:lnTo>
                  <a:pt x="162578" y="535340"/>
                </a:lnTo>
                <a:lnTo>
                  <a:pt x="160032" y="559247"/>
                </a:lnTo>
                <a:lnTo>
                  <a:pt x="157488" y="583651"/>
                </a:lnTo>
                <a:lnTo>
                  <a:pt x="155792" y="608387"/>
                </a:lnTo>
                <a:lnTo>
                  <a:pt x="154661" y="633345"/>
                </a:lnTo>
                <a:lnTo>
                  <a:pt x="153907" y="658450"/>
                </a:lnTo>
                <a:lnTo>
                  <a:pt x="151711" y="683653"/>
                </a:lnTo>
                <a:lnTo>
                  <a:pt x="148554" y="708922"/>
                </a:lnTo>
                <a:lnTo>
                  <a:pt x="144756" y="734234"/>
                </a:lnTo>
                <a:lnTo>
                  <a:pt x="141377" y="760423"/>
                </a:lnTo>
                <a:lnTo>
                  <a:pt x="138278" y="787195"/>
                </a:lnTo>
                <a:lnTo>
                  <a:pt x="135365" y="814356"/>
                </a:lnTo>
                <a:lnTo>
                  <a:pt x="132577" y="841777"/>
                </a:lnTo>
                <a:lnTo>
                  <a:pt x="129871" y="869371"/>
                </a:lnTo>
                <a:lnTo>
                  <a:pt x="127220" y="897081"/>
                </a:lnTo>
                <a:lnTo>
                  <a:pt x="123760" y="925714"/>
                </a:lnTo>
                <a:lnTo>
                  <a:pt x="119760" y="954962"/>
                </a:lnTo>
                <a:lnTo>
                  <a:pt x="115400" y="984621"/>
                </a:lnTo>
                <a:lnTo>
                  <a:pt x="111646" y="1013707"/>
                </a:lnTo>
                <a:lnTo>
                  <a:pt x="108297" y="1042411"/>
                </a:lnTo>
                <a:lnTo>
                  <a:pt x="105218" y="1070861"/>
                </a:lnTo>
                <a:lnTo>
                  <a:pt x="101472" y="1099987"/>
                </a:lnTo>
                <a:lnTo>
                  <a:pt x="97281" y="1129565"/>
                </a:lnTo>
                <a:lnTo>
                  <a:pt x="92794" y="1159443"/>
                </a:lnTo>
                <a:lnTo>
                  <a:pt x="88109" y="1190368"/>
                </a:lnTo>
                <a:lnTo>
                  <a:pt x="83292" y="1221992"/>
                </a:lnTo>
                <a:lnTo>
                  <a:pt x="78388" y="1254081"/>
                </a:lnTo>
                <a:lnTo>
                  <a:pt x="74272" y="1285634"/>
                </a:lnTo>
                <a:lnTo>
                  <a:pt x="70681" y="1316829"/>
                </a:lnTo>
                <a:lnTo>
                  <a:pt x="67441" y="1347786"/>
                </a:lnTo>
                <a:lnTo>
                  <a:pt x="64434" y="1378584"/>
                </a:lnTo>
                <a:lnTo>
                  <a:pt x="61582" y="1409276"/>
                </a:lnTo>
                <a:lnTo>
                  <a:pt x="58835" y="1439897"/>
                </a:lnTo>
                <a:lnTo>
                  <a:pt x="57003" y="1471318"/>
                </a:lnTo>
                <a:lnTo>
                  <a:pt x="55782" y="1503272"/>
                </a:lnTo>
                <a:lnTo>
                  <a:pt x="54968" y="1535581"/>
                </a:lnTo>
                <a:lnTo>
                  <a:pt x="54425" y="1568127"/>
                </a:lnTo>
                <a:lnTo>
                  <a:pt x="54063" y="1600831"/>
                </a:lnTo>
                <a:lnTo>
                  <a:pt x="53822" y="1633641"/>
                </a:lnTo>
                <a:lnTo>
                  <a:pt x="52815" y="1666520"/>
                </a:lnTo>
                <a:lnTo>
                  <a:pt x="51296" y="1699447"/>
                </a:lnTo>
                <a:lnTo>
                  <a:pt x="49437" y="1732404"/>
                </a:lnTo>
                <a:lnTo>
                  <a:pt x="47351" y="1765383"/>
                </a:lnTo>
                <a:lnTo>
                  <a:pt x="45114" y="1798375"/>
                </a:lnTo>
                <a:lnTo>
                  <a:pt x="42776" y="1831376"/>
                </a:lnTo>
                <a:lnTo>
                  <a:pt x="41217" y="1865231"/>
                </a:lnTo>
                <a:lnTo>
                  <a:pt x="40178" y="1899654"/>
                </a:lnTo>
                <a:lnTo>
                  <a:pt x="39485" y="1934456"/>
                </a:lnTo>
                <a:lnTo>
                  <a:pt x="38176" y="1968664"/>
                </a:lnTo>
                <a:lnTo>
                  <a:pt x="36458" y="2002475"/>
                </a:lnTo>
                <a:lnTo>
                  <a:pt x="34465" y="2036023"/>
                </a:lnTo>
                <a:lnTo>
                  <a:pt x="33136" y="2070242"/>
                </a:lnTo>
                <a:lnTo>
                  <a:pt x="32250" y="2104908"/>
                </a:lnTo>
                <a:lnTo>
                  <a:pt x="31660" y="2139872"/>
                </a:lnTo>
                <a:lnTo>
                  <a:pt x="30420" y="2174188"/>
                </a:lnTo>
                <a:lnTo>
                  <a:pt x="28746" y="2208072"/>
                </a:lnTo>
                <a:lnTo>
                  <a:pt x="26784" y="2241668"/>
                </a:lnTo>
                <a:lnTo>
                  <a:pt x="25476" y="2275071"/>
                </a:lnTo>
                <a:lnTo>
                  <a:pt x="24604" y="2308347"/>
                </a:lnTo>
                <a:lnTo>
                  <a:pt x="24022" y="2341538"/>
                </a:lnTo>
                <a:lnTo>
                  <a:pt x="23635" y="2374672"/>
                </a:lnTo>
                <a:lnTo>
                  <a:pt x="23377" y="2407768"/>
                </a:lnTo>
                <a:lnTo>
                  <a:pt x="23204" y="2440838"/>
                </a:lnTo>
                <a:lnTo>
                  <a:pt x="23089" y="2473045"/>
                </a:lnTo>
                <a:lnTo>
                  <a:pt x="23012" y="2504677"/>
                </a:lnTo>
                <a:lnTo>
                  <a:pt x="22961" y="2535924"/>
                </a:lnTo>
                <a:lnTo>
                  <a:pt x="22928" y="2566916"/>
                </a:lnTo>
                <a:lnTo>
                  <a:pt x="22905" y="2597737"/>
                </a:lnTo>
                <a:lnTo>
                  <a:pt x="22890" y="2628445"/>
                </a:lnTo>
                <a:lnTo>
                  <a:pt x="22880" y="2657383"/>
                </a:lnTo>
                <a:lnTo>
                  <a:pt x="22873" y="2685142"/>
                </a:lnTo>
                <a:lnTo>
                  <a:pt x="22868" y="2712114"/>
                </a:lnTo>
                <a:lnTo>
                  <a:pt x="22866" y="2739409"/>
                </a:lnTo>
                <a:lnTo>
                  <a:pt x="22863" y="2766919"/>
                </a:lnTo>
                <a:lnTo>
                  <a:pt x="22862" y="2794573"/>
                </a:lnTo>
                <a:lnTo>
                  <a:pt x="22015" y="2820628"/>
                </a:lnTo>
                <a:lnTo>
                  <a:pt x="20603" y="2845619"/>
                </a:lnTo>
                <a:lnTo>
                  <a:pt x="18815" y="2869899"/>
                </a:lnTo>
                <a:lnTo>
                  <a:pt x="17623" y="2893706"/>
                </a:lnTo>
                <a:lnTo>
                  <a:pt x="16829" y="2917197"/>
                </a:lnTo>
                <a:lnTo>
                  <a:pt x="16299" y="2940478"/>
                </a:lnTo>
                <a:lnTo>
                  <a:pt x="15099" y="2961925"/>
                </a:lnTo>
                <a:lnTo>
                  <a:pt x="13453" y="2982150"/>
                </a:lnTo>
                <a:lnTo>
                  <a:pt x="9365" y="3017886"/>
                </a:lnTo>
                <a:lnTo>
                  <a:pt x="3151" y="3053658"/>
                </a:lnTo>
                <a:lnTo>
                  <a:pt x="0" y="3070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SMARTInkShape-Group141"/>
          <p:cNvGrpSpPr/>
          <p:nvPr/>
        </p:nvGrpSpPr>
        <p:grpSpPr>
          <a:xfrm>
            <a:off x="1351190" y="275379"/>
            <a:ext cx="1100225" cy="560685"/>
            <a:chOff x="1351190" y="275379"/>
            <a:chExt cx="1100225" cy="560685"/>
          </a:xfrm>
        </p:grpSpPr>
        <p:sp>
          <p:nvSpPr>
            <p:cNvPr id="34" name="SMARTInkShape-1683"/>
            <p:cNvSpPr/>
            <p:nvPr/>
          </p:nvSpPr>
          <p:spPr>
            <a:xfrm>
              <a:off x="1351190" y="510539"/>
              <a:ext cx="210539" cy="325525"/>
            </a:xfrm>
            <a:custGeom>
              <a:avLst/>
              <a:gdLst/>
              <a:ahLst/>
              <a:cxnLst/>
              <a:rect l="0" t="0" r="0" b="0"/>
              <a:pathLst>
                <a:path w="210539" h="325525">
                  <a:moveTo>
                    <a:pt x="96610" y="0"/>
                  </a:moveTo>
                  <a:lnTo>
                    <a:pt x="92564" y="0"/>
                  </a:lnTo>
                  <a:lnTo>
                    <a:pt x="88321" y="2258"/>
                  </a:lnTo>
                  <a:lnTo>
                    <a:pt x="78697" y="10606"/>
                  </a:lnTo>
                  <a:lnTo>
                    <a:pt x="63578" y="46652"/>
                  </a:lnTo>
                  <a:lnTo>
                    <a:pt x="47344" y="83315"/>
                  </a:lnTo>
                  <a:lnTo>
                    <a:pt x="32811" y="118196"/>
                  </a:lnTo>
                  <a:lnTo>
                    <a:pt x="18628" y="156189"/>
                  </a:lnTo>
                  <a:lnTo>
                    <a:pt x="11715" y="184564"/>
                  </a:lnTo>
                  <a:lnTo>
                    <a:pt x="5821" y="211851"/>
                  </a:lnTo>
                  <a:lnTo>
                    <a:pt x="0" y="248756"/>
                  </a:lnTo>
                  <a:lnTo>
                    <a:pt x="534" y="278881"/>
                  </a:lnTo>
                  <a:lnTo>
                    <a:pt x="4803" y="294974"/>
                  </a:lnTo>
                  <a:lnTo>
                    <a:pt x="12344" y="307771"/>
                  </a:lnTo>
                  <a:lnTo>
                    <a:pt x="23598" y="316845"/>
                  </a:lnTo>
                  <a:lnTo>
                    <a:pt x="37067" y="322854"/>
                  </a:lnTo>
                  <a:lnTo>
                    <a:pt x="51519" y="325524"/>
                  </a:lnTo>
                  <a:lnTo>
                    <a:pt x="77981" y="322982"/>
                  </a:lnTo>
                  <a:lnTo>
                    <a:pt x="112027" y="308455"/>
                  </a:lnTo>
                  <a:lnTo>
                    <a:pt x="148228" y="289279"/>
                  </a:lnTo>
                  <a:lnTo>
                    <a:pt x="163578" y="277582"/>
                  </a:lnTo>
                  <a:lnTo>
                    <a:pt x="189487" y="244736"/>
                  </a:lnTo>
                  <a:lnTo>
                    <a:pt x="201388" y="228998"/>
                  </a:lnTo>
                  <a:lnTo>
                    <a:pt x="208088" y="206705"/>
                  </a:lnTo>
                  <a:lnTo>
                    <a:pt x="210538" y="178262"/>
                  </a:lnTo>
                  <a:lnTo>
                    <a:pt x="208487" y="170103"/>
                  </a:lnTo>
                  <a:lnTo>
                    <a:pt x="200271" y="157967"/>
                  </a:lnTo>
                  <a:lnTo>
                    <a:pt x="195457" y="154875"/>
                  </a:lnTo>
                  <a:lnTo>
                    <a:pt x="189648" y="153500"/>
                  </a:lnTo>
                  <a:lnTo>
                    <a:pt x="14995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684"/>
            <p:cNvSpPr/>
            <p:nvPr/>
          </p:nvSpPr>
          <p:spPr>
            <a:xfrm>
              <a:off x="1661566" y="510539"/>
              <a:ext cx="106275" cy="193553"/>
            </a:xfrm>
            <a:custGeom>
              <a:avLst/>
              <a:gdLst/>
              <a:ahLst/>
              <a:cxnLst/>
              <a:rect l="0" t="0" r="0" b="0"/>
              <a:pathLst>
                <a:path w="106275" h="193553">
                  <a:moveTo>
                    <a:pt x="14834" y="68580"/>
                  </a:moveTo>
                  <a:lnTo>
                    <a:pt x="967" y="68580"/>
                  </a:lnTo>
                  <a:lnTo>
                    <a:pt x="509" y="69427"/>
                  </a:lnTo>
                  <a:lnTo>
                    <a:pt x="0" y="72626"/>
                  </a:lnTo>
                  <a:lnTo>
                    <a:pt x="1558" y="74664"/>
                  </a:lnTo>
                  <a:lnTo>
                    <a:pt x="7804" y="79186"/>
                  </a:lnTo>
                  <a:lnTo>
                    <a:pt x="13967" y="88534"/>
                  </a:lnTo>
                  <a:lnTo>
                    <a:pt x="29997" y="126181"/>
                  </a:lnTo>
                  <a:lnTo>
                    <a:pt x="41917" y="161115"/>
                  </a:lnTo>
                  <a:lnTo>
                    <a:pt x="45154" y="176525"/>
                  </a:lnTo>
                  <a:lnTo>
                    <a:pt x="52139" y="193552"/>
                  </a:lnTo>
                  <a:lnTo>
                    <a:pt x="52404" y="193382"/>
                  </a:lnTo>
                  <a:lnTo>
                    <a:pt x="52580" y="192421"/>
                  </a:lnTo>
                  <a:lnTo>
                    <a:pt x="50519" y="189096"/>
                  </a:lnTo>
                  <a:lnTo>
                    <a:pt x="48784" y="187024"/>
                  </a:lnTo>
                  <a:lnTo>
                    <a:pt x="46856" y="180207"/>
                  </a:lnTo>
                  <a:lnTo>
                    <a:pt x="43823" y="151045"/>
                  </a:lnTo>
                  <a:lnTo>
                    <a:pt x="33291" y="119395"/>
                  </a:lnTo>
                  <a:lnTo>
                    <a:pt x="31027" y="90692"/>
                  </a:lnTo>
                  <a:lnTo>
                    <a:pt x="30262" y="54698"/>
                  </a:lnTo>
                  <a:lnTo>
                    <a:pt x="34175" y="34928"/>
                  </a:lnTo>
                  <a:lnTo>
                    <a:pt x="40696" y="18346"/>
                  </a:lnTo>
                  <a:lnTo>
                    <a:pt x="47777" y="10129"/>
                  </a:lnTo>
                  <a:lnTo>
                    <a:pt x="55722" y="4502"/>
                  </a:lnTo>
                  <a:lnTo>
                    <a:pt x="62075" y="2001"/>
                  </a:lnTo>
                  <a:lnTo>
                    <a:pt x="99794" y="53"/>
                  </a:lnTo>
                  <a:lnTo>
                    <a:pt x="10627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685"/>
            <p:cNvSpPr/>
            <p:nvPr/>
          </p:nvSpPr>
          <p:spPr>
            <a:xfrm>
              <a:off x="1829468" y="472439"/>
              <a:ext cx="205073" cy="170638"/>
            </a:xfrm>
            <a:custGeom>
              <a:avLst/>
              <a:gdLst/>
              <a:ahLst/>
              <a:cxnLst/>
              <a:rect l="0" t="0" r="0" b="0"/>
              <a:pathLst>
                <a:path w="205073" h="170638">
                  <a:moveTo>
                    <a:pt x="60291" y="0"/>
                  </a:moveTo>
                  <a:lnTo>
                    <a:pt x="42379" y="0"/>
                  </a:lnTo>
                  <a:lnTo>
                    <a:pt x="39883" y="1694"/>
                  </a:lnTo>
                  <a:lnTo>
                    <a:pt x="24724" y="21605"/>
                  </a:lnTo>
                  <a:lnTo>
                    <a:pt x="12031" y="54179"/>
                  </a:lnTo>
                  <a:lnTo>
                    <a:pt x="2718" y="89223"/>
                  </a:lnTo>
                  <a:lnTo>
                    <a:pt x="0" y="121482"/>
                  </a:lnTo>
                  <a:lnTo>
                    <a:pt x="475" y="136119"/>
                  </a:lnTo>
                  <a:lnTo>
                    <a:pt x="5503" y="153033"/>
                  </a:lnTo>
                  <a:lnTo>
                    <a:pt x="17255" y="169595"/>
                  </a:lnTo>
                  <a:lnTo>
                    <a:pt x="20594" y="170637"/>
                  </a:lnTo>
                  <a:lnTo>
                    <a:pt x="28819" y="169537"/>
                  </a:lnTo>
                  <a:lnTo>
                    <a:pt x="38925" y="164157"/>
                  </a:lnTo>
                  <a:lnTo>
                    <a:pt x="58565" y="137956"/>
                  </a:lnTo>
                  <a:lnTo>
                    <a:pt x="67400" y="117641"/>
                  </a:lnTo>
                  <a:lnTo>
                    <a:pt x="71071" y="100545"/>
                  </a:lnTo>
                  <a:lnTo>
                    <a:pt x="68786" y="68874"/>
                  </a:lnTo>
                  <a:lnTo>
                    <a:pt x="67916" y="31006"/>
                  </a:lnTo>
                  <a:lnTo>
                    <a:pt x="67913" y="34681"/>
                  </a:lnTo>
                  <a:lnTo>
                    <a:pt x="79263" y="67275"/>
                  </a:lnTo>
                  <a:lnTo>
                    <a:pt x="99977" y="92584"/>
                  </a:lnTo>
                  <a:lnTo>
                    <a:pt x="116359" y="101187"/>
                  </a:lnTo>
                  <a:lnTo>
                    <a:pt x="138567" y="105595"/>
                  </a:lnTo>
                  <a:lnTo>
                    <a:pt x="154134" y="105512"/>
                  </a:lnTo>
                  <a:lnTo>
                    <a:pt x="164370" y="102492"/>
                  </a:lnTo>
                  <a:lnTo>
                    <a:pt x="187566" y="85192"/>
                  </a:lnTo>
                  <a:lnTo>
                    <a:pt x="205072"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686"/>
            <p:cNvSpPr/>
            <p:nvPr/>
          </p:nvSpPr>
          <p:spPr>
            <a:xfrm>
              <a:off x="1983931" y="366073"/>
              <a:ext cx="157115" cy="227660"/>
            </a:xfrm>
            <a:custGeom>
              <a:avLst/>
              <a:gdLst/>
              <a:ahLst/>
              <a:cxnLst/>
              <a:rect l="0" t="0" r="0" b="0"/>
              <a:pathLst>
                <a:path w="157115" h="227660">
                  <a:moveTo>
                    <a:pt x="142048" y="7307"/>
                  </a:moveTo>
                  <a:lnTo>
                    <a:pt x="142048" y="3261"/>
                  </a:lnTo>
                  <a:lnTo>
                    <a:pt x="141202" y="2070"/>
                  </a:lnTo>
                  <a:lnTo>
                    <a:pt x="139791" y="1275"/>
                  </a:lnTo>
                  <a:lnTo>
                    <a:pt x="131442" y="0"/>
                  </a:lnTo>
                  <a:lnTo>
                    <a:pt x="95002" y="12702"/>
                  </a:lnTo>
                  <a:lnTo>
                    <a:pt x="58054" y="29173"/>
                  </a:lnTo>
                  <a:lnTo>
                    <a:pt x="20584" y="47636"/>
                  </a:lnTo>
                  <a:lnTo>
                    <a:pt x="3630" y="58045"/>
                  </a:lnTo>
                  <a:lnTo>
                    <a:pt x="96" y="63159"/>
                  </a:lnTo>
                  <a:lnTo>
                    <a:pt x="0" y="65708"/>
                  </a:lnTo>
                  <a:lnTo>
                    <a:pt x="2152" y="70798"/>
                  </a:lnTo>
                  <a:lnTo>
                    <a:pt x="3910" y="72494"/>
                  </a:lnTo>
                  <a:lnTo>
                    <a:pt x="8123" y="74379"/>
                  </a:lnTo>
                  <a:lnTo>
                    <a:pt x="19299" y="75440"/>
                  </a:lnTo>
                  <a:lnTo>
                    <a:pt x="51503" y="69797"/>
                  </a:lnTo>
                  <a:lnTo>
                    <a:pt x="88826" y="69315"/>
                  </a:lnTo>
                  <a:lnTo>
                    <a:pt x="122779" y="78899"/>
                  </a:lnTo>
                  <a:lnTo>
                    <a:pt x="139067" y="90232"/>
                  </a:lnTo>
                  <a:lnTo>
                    <a:pt x="150573" y="108359"/>
                  </a:lnTo>
                  <a:lnTo>
                    <a:pt x="155962" y="143324"/>
                  </a:lnTo>
                  <a:lnTo>
                    <a:pt x="157026" y="180585"/>
                  </a:lnTo>
                  <a:lnTo>
                    <a:pt x="157114" y="188865"/>
                  </a:lnTo>
                  <a:lnTo>
                    <a:pt x="152695" y="202582"/>
                  </a:lnTo>
                  <a:lnTo>
                    <a:pt x="145087" y="213475"/>
                  </a:lnTo>
                  <a:lnTo>
                    <a:pt x="136061" y="221139"/>
                  </a:lnTo>
                  <a:lnTo>
                    <a:pt x="126405" y="225110"/>
                  </a:lnTo>
                  <a:lnTo>
                    <a:pt x="106409" y="227659"/>
                  </a:lnTo>
                  <a:lnTo>
                    <a:pt x="72789" y="213884"/>
                  </a:lnTo>
                  <a:lnTo>
                    <a:pt x="42989" y="1978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687"/>
            <p:cNvSpPr/>
            <p:nvPr/>
          </p:nvSpPr>
          <p:spPr>
            <a:xfrm>
              <a:off x="2222306" y="275379"/>
              <a:ext cx="229109" cy="265641"/>
            </a:xfrm>
            <a:custGeom>
              <a:avLst/>
              <a:gdLst/>
              <a:ahLst/>
              <a:cxnLst/>
              <a:rect l="0" t="0" r="0" b="0"/>
              <a:pathLst>
                <a:path w="229109" h="265641">
                  <a:moveTo>
                    <a:pt x="132273" y="6561"/>
                  </a:moveTo>
                  <a:lnTo>
                    <a:pt x="125713" y="0"/>
                  </a:lnTo>
                  <a:lnTo>
                    <a:pt x="92637" y="12000"/>
                  </a:lnTo>
                  <a:lnTo>
                    <a:pt x="61132" y="24129"/>
                  </a:lnTo>
                  <a:lnTo>
                    <a:pt x="26593" y="38535"/>
                  </a:lnTo>
                  <a:lnTo>
                    <a:pt x="7478" y="49534"/>
                  </a:lnTo>
                  <a:lnTo>
                    <a:pt x="1173" y="54729"/>
                  </a:lnTo>
                  <a:lnTo>
                    <a:pt x="0" y="57299"/>
                  </a:lnTo>
                  <a:lnTo>
                    <a:pt x="64" y="59860"/>
                  </a:lnTo>
                  <a:lnTo>
                    <a:pt x="954" y="62413"/>
                  </a:lnTo>
                  <a:lnTo>
                    <a:pt x="3241" y="64116"/>
                  </a:lnTo>
                  <a:lnTo>
                    <a:pt x="10297" y="66007"/>
                  </a:lnTo>
                  <a:lnTo>
                    <a:pt x="44087" y="67321"/>
                  </a:lnTo>
                  <a:lnTo>
                    <a:pt x="74535" y="67461"/>
                  </a:lnTo>
                  <a:lnTo>
                    <a:pt x="110368" y="69761"/>
                  </a:lnTo>
                  <a:lnTo>
                    <a:pt x="145539" y="75804"/>
                  </a:lnTo>
                  <a:lnTo>
                    <a:pt x="177408" y="82957"/>
                  </a:lnTo>
                  <a:lnTo>
                    <a:pt x="196360" y="88775"/>
                  </a:lnTo>
                  <a:lnTo>
                    <a:pt x="210428" y="97005"/>
                  </a:lnTo>
                  <a:lnTo>
                    <a:pt x="220067" y="108565"/>
                  </a:lnTo>
                  <a:lnTo>
                    <a:pt x="226326" y="122169"/>
                  </a:lnTo>
                  <a:lnTo>
                    <a:pt x="229108" y="136682"/>
                  </a:lnTo>
                  <a:lnTo>
                    <a:pt x="226629" y="159133"/>
                  </a:lnTo>
                  <a:lnTo>
                    <a:pt x="220494" y="172019"/>
                  </a:lnTo>
                  <a:lnTo>
                    <a:pt x="196196" y="204550"/>
                  </a:lnTo>
                  <a:lnTo>
                    <a:pt x="161332" y="227013"/>
                  </a:lnTo>
                  <a:lnTo>
                    <a:pt x="129595" y="240366"/>
                  </a:lnTo>
                  <a:lnTo>
                    <a:pt x="95637" y="249685"/>
                  </a:lnTo>
                  <a:lnTo>
                    <a:pt x="61913" y="260419"/>
                  </a:lnTo>
                  <a:lnTo>
                    <a:pt x="48453" y="265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SMARTInkShape-Group142"/>
          <p:cNvGrpSpPr/>
          <p:nvPr/>
        </p:nvGrpSpPr>
        <p:grpSpPr>
          <a:xfrm>
            <a:off x="3941765" y="218817"/>
            <a:ext cx="790255" cy="345064"/>
            <a:chOff x="3941765" y="218817"/>
            <a:chExt cx="790255" cy="345064"/>
          </a:xfrm>
        </p:grpSpPr>
        <p:sp>
          <p:nvSpPr>
            <p:cNvPr id="40" name="SMARTInkShape-1688"/>
            <p:cNvSpPr/>
            <p:nvPr/>
          </p:nvSpPr>
          <p:spPr>
            <a:xfrm>
              <a:off x="3941765" y="284040"/>
              <a:ext cx="241616" cy="279841"/>
            </a:xfrm>
            <a:custGeom>
              <a:avLst/>
              <a:gdLst/>
              <a:ahLst/>
              <a:cxnLst/>
              <a:rect l="0" t="0" r="0" b="0"/>
              <a:pathLst>
                <a:path w="241616" h="279841">
                  <a:moveTo>
                    <a:pt x="241615" y="20760"/>
                  </a:moveTo>
                  <a:lnTo>
                    <a:pt x="241615" y="16714"/>
                  </a:lnTo>
                  <a:lnTo>
                    <a:pt x="239921" y="15523"/>
                  </a:lnTo>
                  <a:lnTo>
                    <a:pt x="208480" y="4990"/>
                  </a:lnTo>
                  <a:lnTo>
                    <a:pt x="185230" y="0"/>
                  </a:lnTo>
                  <a:lnTo>
                    <a:pt x="154635" y="780"/>
                  </a:lnTo>
                  <a:lnTo>
                    <a:pt x="118758" y="6373"/>
                  </a:lnTo>
                  <a:lnTo>
                    <a:pt x="83575" y="15650"/>
                  </a:lnTo>
                  <a:lnTo>
                    <a:pt x="51701" y="26866"/>
                  </a:lnTo>
                  <a:lnTo>
                    <a:pt x="32748" y="33633"/>
                  </a:lnTo>
                  <a:lnTo>
                    <a:pt x="13405" y="46964"/>
                  </a:lnTo>
                  <a:lnTo>
                    <a:pt x="5286" y="56677"/>
                  </a:lnTo>
                  <a:lnTo>
                    <a:pt x="1113" y="66638"/>
                  </a:lnTo>
                  <a:lnTo>
                    <a:pt x="0" y="71665"/>
                  </a:lnTo>
                  <a:lnTo>
                    <a:pt x="1021" y="81767"/>
                  </a:lnTo>
                  <a:lnTo>
                    <a:pt x="5144" y="91900"/>
                  </a:lnTo>
                  <a:lnTo>
                    <a:pt x="12621" y="102049"/>
                  </a:lnTo>
                  <a:lnTo>
                    <a:pt x="26104" y="109946"/>
                  </a:lnTo>
                  <a:lnTo>
                    <a:pt x="62355" y="125960"/>
                  </a:lnTo>
                  <a:lnTo>
                    <a:pt x="96120" y="136408"/>
                  </a:lnTo>
                  <a:lnTo>
                    <a:pt x="132935" y="148912"/>
                  </a:lnTo>
                  <a:lnTo>
                    <a:pt x="170655" y="159296"/>
                  </a:lnTo>
                  <a:lnTo>
                    <a:pt x="208313" y="171236"/>
                  </a:lnTo>
                  <a:lnTo>
                    <a:pt x="234323" y="189850"/>
                  </a:lnTo>
                  <a:lnTo>
                    <a:pt x="238374" y="197793"/>
                  </a:lnTo>
                  <a:lnTo>
                    <a:pt x="239454" y="202282"/>
                  </a:lnTo>
                  <a:lnTo>
                    <a:pt x="238396" y="211785"/>
                  </a:lnTo>
                  <a:lnTo>
                    <a:pt x="235104" y="220806"/>
                  </a:lnTo>
                  <a:lnTo>
                    <a:pt x="223834" y="235754"/>
                  </a:lnTo>
                  <a:lnTo>
                    <a:pt x="214239" y="244159"/>
                  </a:lnTo>
                  <a:lnTo>
                    <a:pt x="180060" y="259169"/>
                  </a:lnTo>
                  <a:lnTo>
                    <a:pt x="143973" y="269610"/>
                  </a:lnTo>
                  <a:lnTo>
                    <a:pt x="113435" y="276432"/>
                  </a:lnTo>
                  <a:lnTo>
                    <a:pt x="66354" y="279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689"/>
            <p:cNvSpPr/>
            <p:nvPr/>
          </p:nvSpPr>
          <p:spPr>
            <a:xfrm>
              <a:off x="4267752" y="368719"/>
              <a:ext cx="228049" cy="148915"/>
            </a:xfrm>
            <a:custGeom>
              <a:avLst/>
              <a:gdLst/>
              <a:ahLst/>
              <a:cxnLst/>
              <a:rect l="0" t="0" r="0" b="0"/>
              <a:pathLst>
                <a:path w="228049" h="148915">
                  <a:moveTo>
                    <a:pt x="60407" y="58000"/>
                  </a:moveTo>
                  <a:lnTo>
                    <a:pt x="60407" y="53955"/>
                  </a:lnTo>
                  <a:lnTo>
                    <a:pt x="64923" y="49712"/>
                  </a:lnTo>
                  <a:lnTo>
                    <a:pt x="71728" y="44157"/>
                  </a:lnTo>
                  <a:lnTo>
                    <a:pt x="81165" y="32356"/>
                  </a:lnTo>
                  <a:lnTo>
                    <a:pt x="92617" y="23121"/>
                  </a:lnTo>
                  <a:lnTo>
                    <a:pt x="95889" y="17663"/>
                  </a:lnTo>
                  <a:lnTo>
                    <a:pt x="97731" y="9830"/>
                  </a:lnTo>
                  <a:lnTo>
                    <a:pt x="97143" y="7260"/>
                  </a:lnTo>
                  <a:lnTo>
                    <a:pt x="94232" y="2147"/>
                  </a:lnTo>
                  <a:lnTo>
                    <a:pt x="92271" y="1292"/>
                  </a:lnTo>
                  <a:lnTo>
                    <a:pt x="90116" y="1568"/>
                  </a:lnTo>
                  <a:lnTo>
                    <a:pt x="84618" y="3286"/>
                  </a:lnTo>
                  <a:lnTo>
                    <a:pt x="71156" y="5947"/>
                  </a:lnTo>
                  <a:lnTo>
                    <a:pt x="46538" y="21158"/>
                  </a:lnTo>
                  <a:lnTo>
                    <a:pt x="36463" y="31466"/>
                  </a:lnTo>
                  <a:lnTo>
                    <a:pt x="20839" y="61038"/>
                  </a:lnTo>
                  <a:lnTo>
                    <a:pt x="5743" y="95195"/>
                  </a:lnTo>
                  <a:lnTo>
                    <a:pt x="277" y="129566"/>
                  </a:lnTo>
                  <a:lnTo>
                    <a:pt x="0" y="133651"/>
                  </a:lnTo>
                  <a:lnTo>
                    <a:pt x="1509" y="137221"/>
                  </a:lnTo>
                  <a:lnTo>
                    <a:pt x="7702" y="143445"/>
                  </a:lnTo>
                  <a:lnTo>
                    <a:pt x="13840" y="146776"/>
                  </a:lnTo>
                  <a:lnTo>
                    <a:pt x="24680" y="148914"/>
                  </a:lnTo>
                  <a:lnTo>
                    <a:pt x="36463" y="145239"/>
                  </a:lnTo>
                  <a:lnTo>
                    <a:pt x="50679" y="134743"/>
                  </a:lnTo>
                  <a:lnTo>
                    <a:pt x="69673" y="102789"/>
                  </a:lnTo>
                  <a:lnTo>
                    <a:pt x="88673" y="69011"/>
                  </a:lnTo>
                  <a:lnTo>
                    <a:pt x="102648" y="36657"/>
                  </a:lnTo>
                  <a:lnTo>
                    <a:pt x="119825" y="209"/>
                  </a:lnTo>
                  <a:lnTo>
                    <a:pt x="120339" y="0"/>
                  </a:lnTo>
                  <a:lnTo>
                    <a:pt x="120683" y="707"/>
                  </a:lnTo>
                  <a:lnTo>
                    <a:pt x="123565" y="14860"/>
                  </a:lnTo>
                  <a:lnTo>
                    <a:pt x="133510" y="43257"/>
                  </a:lnTo>
                  <a:lnTo>
                    <a:pt x="136536" y="59088"/>
                  </a:lnTo>
                  <a:lnTo>
                    <a:pt x="140245" y="66386"/>
                  </a:lnTo>
                  <a:lnTo>
                    <a:pt x="154761" y="82360"/>
                  </a:lnTo>
                  <a:lnTo>
                    <a:pt x="161045" y="85760"/>
                  </a:lnTo>
                  <a:lnTo>
                    <a:pt x="187769" y="88242"/>
                  </a:lnTo>
                  <a:lnTo>
                    <a:pt x="202754" y="84365"/>
                  </a:lnTo>
                  <a:lnTo>
                    <a:pt x="228048" y="73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690"/>
            <p:cNvSpPr/>
            <p:nvPr/>
          </p:nvSpPr>
          <p:spPr>
            <a:xfrm>
              <a:off x="4495800" y="218817"/>
              <a:ext cx="236220" cy="230148"/>
            </a:xfrm>
            <a:custGeom>
              <a:avLst/>
              <a:gdLst/>
              <a:ahLst/>
              <a:cxnLst/>
              <a:rect l="0" t="0" r="0" b="0"/>
              <a:pathLst>
                <a:path w="236220" h="230148">
                  <a:moveTo>
                    <a:pt x="0" y="101222"/>
                  </a:moveTo>
                  <a:lnTo>
                    <a:pt x="33203" y="136119"/>
                  </a:lnTo>
                  <a:lnTo>
                    <a:pt x="51994" y="170384"/>
                  </a:lnTo>
                  <a:lnTo>
                    <a:pt x="76356" y="205721"/>
                  </a:lnTo>
                  <a:lnTo>
                    <a:pt x="95537" y="226085"/>
                  </a:lnTo>
                  <a:lnTo>
                    <a:pt x="101163" y="228684"/>
                  </a:lnTo>
                  <a:lnTo>
                    <a:pt x="109090" y="230147"/>
                  </a:lnTo>
                  <a:lnTo>
                    <a:pt x="114242" y="228231"/>
                  </a:lnTo>
                  <a:lnTo>
                    <a:pt x="116801" y="226535"/>
                  </a:lnTo>
                  <a:lnTo>
                    <a:pt x="124448" y="216057"/>
                  </a:lnTo>
                  <a:lnTo>
                    <a:pt x="140701" y="185179"/>
                  </a:lnTo>
                  <a:lnTo>
                    <a:pt x="155236" y="155544"/>
                  </a:lnTo>
                  <a:lnTo>
                    <a:pt x="170267" y="120328"/>
                  </a:lnTo>
                  <a:lnTo>
                    <a:pt x="185446" y="83929"/>
                  </a:lnTo>
                  <a:lnTo>
                    <a:pt x="199821" y="52166"/>
                  </a:lnTo>
                  <a:lnTo>
                    <a:pt x="214950" y="20506"/>
                  </a:lnTo>
                  <a:lnTo>
                    <a:pt x="229949" y="1741"/>
                  </a:lnTo>
                  <a:lnTo>
                    <a:pt x="232039" y="188"/>
                  </a:lnTo>
                  <a:lnTo>
                    <a:pt x="233433" y="0"/>
                  </a:lnTo>
                  <a:lnTo>
                    <a:pt x="236219" y="21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MARTInkShape-Group143"/>
          <p:cNvGrpSpPr/>
          <p:nvPr/>
        </p:nvGrpSpPr>
        <p:grpSpPr>
          <a:xfrm>
            <a:off x="1165860" y="685800"/>
            <a:ext cx="2240281" cy="1146066"/>
            <a:chOff x="1165860" y="685800"/>
            <a:chExt cx="2240281" cy="1146066"/>
          </a:xfrm>
        </p:grpSpPr>
        <p:sp>
          <p:nvSpPr>
            <p:cNvPr id="44" name="SMARTInkShape-1691"/>
            <p:cNvSpPr/>
            <p:nvPr/>
          </p:nvSpPr>
          <p:spPr>
            <a:xfrm>
              <a:off x="2324136" y="1413532"/>
              <a:ext cx="167605" cy="216664"/>
            </a:xfrm>
            <a:custGeom>
              <a:avLst/>
              <a:gdLst/>
              <a:ahLst/>
              <a:cxnLst/>
              <a:rect l="0" t="0" r="0" b="0"/>
              <a:pathLst>
                <a:path w="167605" h="216664">
                  <a:moveTo>
                    <a:pt x="45684" y="102847"/>
                  </a:moveTo>
                  <a:lnTo>
                    <a:pt x="41638" y="102847"/>
                  </a:lnTo>
                  <a:lnTo>
                    <a:pt x="40447" y="102001"/>
                  </a:lnTo>
                  <a:lnTo>
                    <a:pt x="39652" y="100590"/>
                  </a:lnTo>
                  <a:lnTo>
                    <a:pt x="38377" y="96287"/>
                  </a:lnTo>
                  <a:lnTo>
                    <a:pt x="35945" y="95698"/>
                  </a:lnTo>
                  <a:lnTo>
                    <a:pt x="34111" y="95541"/>
                  </a:lnTo>
                  <a:lnTo>
                    <a:pt x="32889" y="96283"/>
                  </a:lnTo>
                  <a:lnTo>
                    <a:pt x="32074" y="97625"/>
                  </a:lnTo>
                  <a:lnTo>
                    <a:pt x="31530" y="99366"/>
                  </a:lnTo>
                  <a:lnTo>
                    <a:pt x="30321" y="100526"/>
                  </a:lnTo>
                  <a:lnTo>
                    <a:pt x="22298" y="104647"/>
                  </a:lnTo>
                  <a:lnTo>
                    <a:pt x="19933" y="106587"/>
                  </a:lnTo>
                  <a:lnTo>
                    <a:pt x="17305" y="113258"/>
                  </a:lnTo>
                  <a:lnTo>
                    <a:pt x="13568" y="126534"/>
                  </a:lnTo>
                  <a:lnTo>
                    <a:pt x="2078" y="156260"/>
                  </a:lnTo>
                  <a:lnTo>
                    <a:pt x="87" y="191752"/>
                  </a:lnTo>
                  <a:lnTo>
                    <a:pt x="0" y="202944"/>
                  </a:lnTo>
                  <a:lnTo>
                    <a:pt x="2237" y="208859"/>
                  </a:lnTo>
                  <a:lnTo>
                    <a:pt x="4019" y="211622"/>
                  </a:lnTo>
                  <a:lnTo>
                    <a:pt x="6054" y="213464"/>
                  </a:lnTo>
                  <a:lnTo>
                    <a:pt x="10573" y="215510"/>
                  </a:lnTo>
                  <a:lnTo>
                    <a:pt x="17877" y="216663"/>
                  </a:lnTo>
                  <a:lnTo>
                    <a:pt x="22883" y="214674"/>
                  </a:lnTo>
                  <a:lnTo>
                    <a:pt x="40768" y="203275"/>
                  </a:lnTo>
                  <a:lnTo>
                    <a:pt x="69932" y="166203"/>
                  </a:lnTo>
                  <a:lnTo>
                    <a:pt x="86222" y="129294"/>
                  </a:lnTo>
                  <a:lnTo>
                    <a:pt x="95617" y="102051"/>
                  </a:lnTo>
                  <a:lnTo>
                    <a:pt x="98575" y="64643"/>
                  </a:lnTo>
                  <a:lnTo>
                    <a:pt x="98984" y="29624"/>
                  </a:lnTo>
                  <a:lnTo>
                    <a:pt x="94967" y="14077"/>
                  </a:lnTo>
                  <a:lnTo>
                    <a:pt x="92932" y="10647"/>
                  </a:lnTo>
                  <a:lnTo>
                    <a:pt x="86871" y="4973"/>
                  </a:lnTo>
                  <a:lnTo>
                    <a:pt x="84698" y="0"/>
                  </a:lnTo>
                  <a:lnTo>
                    <a:pt x="84393" y="416"/>
                  </a:lnTo>
                  <a:lnTo>
                    <a:pt x="83794" y="24941"/>
                  </a:lnTo>
                  <a:lnTo>
                    <a:pt x="92074" y="57906"/>
                  </a:lnTo>
                  <a:lnTo>
                    <a:pt x="98955" y="94483"/>
                  </a:lnTo>
                  <a:lnTo>
                    <a:pt x="109509" y="126780"/>
                  </a:lnTo>
                  <a:lnTo>
                    <a:pt x="116666" y="136909"/>
                  </a:lnTo>
                  <a:lnTo>
                    <a:pt x="143403" y="158491"/>
                  </a:lnTo>
                  <a:lnTo>
                    <a:pt x="167604" y="1638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692"/>
            <p:cNvSpPr/>
            <p:nvPr/>
          </p:nvSpPr>
          <p:spPr>
            <a:xfrm>
              <a:off x="2240372" y="1485900"/>
              <a:ext cx="15149" cy="175260"/>
            </a:xfrm>
            <a:custGeom>
              <a:avLst/>
              <a:gdLst/>
              <a:ahLst/>
              <a:cxnLst/>
              <a:rect l="0" t="0" r="0" b="0"/>
              <a:pathLst>
                <a:path w="15149" h="175260">
                  <a:moveTo>
                    <a:pt x="7528" y="0"/>
                  </a:moveTo>
                  <a:lnTo>
                    <a:pt x="7528" y="34252"/>
                  </a:lnTo>
                  <a:lnTo>
                    <a:pt x="5270" y="61705"/>
                  </a:lnTo>
                  <a:lnTo>
                    <a:pt x="614" y="99158"/>
                  </a:lnTo>
                  <a:lnTo>
                    <a:pt x="0" y="133127"/>
                  </a:lnTo>
                  <a:lnTo>
                    <a:pt x="6476" y="160923"/>
                  </a:lnTo>
                  <a:lnTo>
                    <a:pt x="9318" y="166912"/>
                  </a:lnTo>
                  <a:lnTo>
                    <a:pt x="15148"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693"/>
            <p:cNvSpPr/>
            <p:nvPr/>
          </p:nvSpPr>
          <p:spPr>
            <a:xfrm>
              <a:off x="2112590" y="1600200"/>
              <a:ext cx="86056" cy="135207"/>
            </a:xfrm>
            <a:custGeom>
              <a:avLst/>
              <a:gdLst/>
              <a:ahLst/>
              <a:cxnLst/>
              <a:rect l="0" t="0" r="0" b="0"/>
              <a:pathLst>
                <a:path w="86056" h="135207">
                  <a:moveTo>
                    <a:pt x="59110" y="0"/>
                  </a:moveTo>
                  <a:lnTo>
                    <a:pt x="28612" y="32755"/>
                  </a:lnTo>
                  <a:lnTo>
                    <a:pt x="13388" y="67190"/>
                  </a:lnTo>
                  <a:lnTo>
                    <a:pt x="407" y="98937"/>
                  </a:lnTo>
                  <a:lnTo>
                    <a:pt x="0" y="109165"/>
                  </a:lnTo>
                  <a:lnTo>
                    <a:pt x="4530" y="123597"/>
                  </a:lnTo>
                  <a:lnTo>
                    <a:pt x="8888" y="130567"/>
                  </a:lnTo>
                  <a:lnTo>
                    <a:pt x="13646" y="134230"/>
                  </a:lnTo>
                  <a:lnTo>
                    <a:pt x="16101" y="135206"/>
                  </a:lnTo>
                  <a:lnTo>
                    <a:pt x="18584" y="135011"/>
                  </a:lnTo>
                  <a:lnTo>
                    <a:pt x="49400" y="119196"/>
                  </a:lnTo>
                  <a:lnTo>
                    <a:pt x="57052" y="111960"/>
                  </a:lnTo>
                  <a:lnTo>
                    <a:pt x="78503" y="78805"/>
                  </a:lnTo>
                  <a:lnTo>
                    <a:pt x="86055" y="51429"/>
                  </a:lnTo>
                  <a:lnTo>
                    <a:pt x="82675" y="35977"/>
                  </a:lnTo>
                  <a:lnTo>
                    <a:pt x="80025" y="30665"/>
                  </a:lnTo>
                  <a:lnTo>
                    <a:pt x="71425" y="20356"/>
                  </a:lnTo>
                  <a:lnTo>
                    <a:pt x="66559" y="17514"/>
                  </a:lnTo>
                  <a:lnTo>
                    <a:pt x="64076" y="16756"/>
                  </a:lnTo>
                  <a:lnTo>
                    <a:pt x="62420" y="15404"/>
                  </a:lnTo>
                  <a:lnTo>
                    <a:pt x="5911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694"/>
            <p:cNvSpPr/>
            <p:nvPr/>
          </p:nvSpPr>
          <p:spPr>
            <a:xfrm>
              <a:off x="1958700" y="1638613"/>
              <a:ext cx="98701" cy="159528"/>
            </a:xfrm>
            <a:custGeom>
              <a:avLst/>
              <a:gdLst/>
              <a:ahLst/>
              <a:cxnLst/>
              <a:rect l="0" t="0" r="0" b="0"/>
              <a:pathLst>
                <a:path w="98701" h="159528">
                  <a:moveTo>
                    <a:pt x="83459" y="7307"/>
                  </a:moveTo>
                  <a:lnTo>
                    <a:pt x="79414" y="7307"/>
                  </a:lnTo>
                  <a:lnTo>
                    <a:pt x="78223" y="6460"/>
                  </a:lnTo>
                  <a:lnTo>
                    <a:pt x="77428" y="5049"/>
                  </a:lnTo>
                  <a:lnTo>
                    <a:pt x="76899" y="3261"/>
                  </a:lnTo>
                  <a:lnTo>
                    <a:pt x="75699" y="2070"/>
                  </a:lnTo>
                  <a:lnTo>
                    <a:pt x="69372" y="0"/>
                  </a:lnTo>
                  <a:lnTo>
                    <a:pt x="60082" y="8017"/>
                  </a:lnTo>
                  <a:lnTo>
                    <a:pt x="50568" y="15137"/>
                  </a:lnTo>
                  <a:lnTo>
                    <a:pt x="42595" y="20947"/>
                  </a:lnTo>
                  <a:lnTo>
                    <a:pt x="12243" y="57210"/>
                  </a:lnTo>
                  <a:lnTo>
                    <a:pt x="3750" y="76279"/>
                  </a:lnTo>
                  <a:lnTo>
                    <a:pt x="0" y="109565"/>
                  </a:lnTo>
                  <a:lnTo>
                    <a:pt x="593" y="129327"/>
                  </a:lnTo>
                  <a:lnTo>
                    <a:pt x="5755" y="145437"/>
                  </a:lnTo>
                  <a:lnTo>
                    <a:pt x="10260" y="152800"/>
                  </a:lnTo>
                  <a:lnTo>
                    <a:pt x="13493" y="155102"/>
                  </a:lnTo>
                  <a:lnTo>
                    <a:pt x="25287" y="158342"/>
                  </a:lnTo>
                  <a:lnTo>
                    <a:pt x="44023" y="159527"/>
                  </a:lnTo>
                  <a:lnTo>
                    <a:pt x="58416" y="155608"/>
                  </a:lnTo>
                  <a:lnTo>
                    <a:pt x="84526" y="135229"/>
                  </a:lnTo>
                  <a:lnTo>
                    <a:pt x="98700" y="1216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695"/>
            <p:cNvSpPr/>
            <p:nvPr/>
          </p:nvSpPr>
          <p:spPr>
            <a:xfrm>
              <a:off x="2667000" y="952500"/>
              <a:ext cx="259081" cy="243666"/>
            </a:xfrm>
            <a:custGeom>
              <a:avLst/>
              <a:gdLst/>
              <a:ahLst/>
              <a:cxnLst/>
              <a:rect l="0" t="0" r="0" b="0"/>
              <a:pathLst>
                <a:path w="259081" h="243666">
                  <a:moveTo>
                    <a:pt x="0" y="182879"/>
                  </a:moveTo>
                  <a:lnTo>
                    <a:pt x="0" y="186925"/>
                  </a:lnTo>
                  <a:lnTo>
                    <a:pt x="846" y="188116"/>
                  </a:lnTo>
                  <a:lnTo>
                    <a:pt x="2257" y="188911"/>
                  </a:lnTo>
                  <a:lnTo>
                    <a:pt x="4045" y="189440"/>
                  </a:lnTo>
                  <a:lnTo>
                    <a:pt x="14651" y="186140"/>
                  </a:lnTo>
                  <a:lnTo>
                    <a:pt x="27321" y="177440"/>
                  </a:lnTo>
                  <a:lnTo>
                    <a:pt x="63497" y="142238"/>
                  </a:lnTo>
                  <a:lnTo>
                    <a:pt x="66321" y="134901"/>
                  </a:lnTo>
                  <a:lnTo>
                    <a:pt x="68133" y="120439"/>
                  </a:lnTo>
                  <a:lnTo>
                    <a:pt x="66123" y="114770"/>
                  </a:lnTo>
                  <a:lnTo>
                    <a:pt x="64402" y="112073"/>
                  </a:lnTo>
                  <a:lnTo>
                    <a:pt x="62408" y="110275"/>
                  </a:lnTo>
                  <a:lnTo>
                    <a:pt x="54701" y="107153"/>
                  </a:lnTo>
                  <a:lnTo>
                    <a:pt x="49698" y="106820"/>
                  </a:lnTo>
                  <a:lnTo>
                    <a:pt x="45230" y="109000"/>
                  </a:lnTo>
                  <a:lnTo>
                    <a:pt x="42853" y="110766"/>
                  </a:lnTo>
                  <a:lnTo>
                    <a:pt x="27911" y="135201"/>
                  </a:lnTo>
                  <a:lnTo>
                    <a:pt x="18620" y="155901"/>
                  </a:lnTo>
                  <a:lnTo>
                    <a:pt x="15685" y="190961"/>
                  </a:lnTo>
                  <a:lnTo>
                    <a:pt x="19417" y="209451"/>
                  </a:lnTo>
                  <a:lnTo>
                    <a:pt x="25885" y="225654"/>
                  </a:lnTo>
                  <a:lnTo>
                    <a:pt x="32953" y="233782"/>
                  </a:lnTo>
                  <a:lnTo>
                    <a:pt x="40892" y="239369"/>
                  </a:lnTo>
                  <a:lnTo>
                    <a:pt x="47243" y="241853"/>
                  </a:lnTo>
                  <a:lnTo>
                    <a:pt x="74016" y="243665"/>
                  </a:lnTo>
                  <a:lnTo>
                    <a:pt x="93050" y="239743"/>
                  </a:lnTo>
                  <a:lnTo>
                    <a:pt x="110732" y="229173"/>
                  </a:lnTo>
                  <a:lnTo>
                    <a:pt x="145210" y="197572"/>
                  </a:lnTo>
                  <a:lnTo>
                    <a:pt x="154284" y="186869"/>
                  </a:lnTo>
                  <a:lnTo>
                    <a:pt x="172439" y="150544"/>
                  </a:lnTo>
                  <a:lnTo>
                    <a:pt x="179410" y="134822"/>
                  </a:lnTo>
                  <a:lnTo>
                    <a:pt x="184452" y="116597"/>
                  </a:lnTo>
                  <a:lnTo>
                    <a:pt x="190395" y="106852"/>
                  </a:lnTo>
                  <a:lnTo>
                    <a:pt x="190499" y="142726"/>
                  </a:lnTo>
                  <a:lnTo>
                    <a:pt x="190500" y="176621"/>
                  </a:lnTo>
                  <a:lnTo>
                    <a:pt x="192757" y="182356"/>
                  </a:lnTo>
                  <a:lnTo>
                    <a:pt x="195736" y="187727"/>
                  </a:lnTo>
                  <a:lnTo>
                    <a:pt x="197805" y="196584"/>
                  </a:lnTo>
                  <a:lnTo>
                    <a:pt x="197064" y="197096"/>
                  </a:lnTo>
                  <a:lnTo>
                    <a:pt x="193981" y="197664"/>
                  </a:lnTo>
                  <a:lnTo>
                    <a:pt x="192821" y="196969"/>
                  </a:lnTo>
                  <a:lnTo>
                    <a:pt x="192047" y="195659"/>
                  </a:lnTo>
                  <a:lnTo>
                    <a:pt x="190958" y="189771"/>
                  </a:lnTo>
                  <a:lnTo>
                    <a:pt x="188254" y="152182"/>
                  </a:lnTo>
                  <a:lnTo>
                    <a:pt x="184472" y="134837"/>
                  </a:lnTo>
                  <a:lnTo>
                    <a:pt x="183089" y="99600"/>
                  </a:lnTo>
                  <a:lnTo>
                    <a:pt x="183788" y="82192"/>
                  </a:lnTo>
                  <a:lnTo>
                    <a:pt x="193494" y="56000"/>
                  </a:lnTo>
                  <a:lnTo>
                    <a:pt x="214880" y="29455"/>
                  </a:lnTo>
                  <a:lnTo>
                    <a:pt x="250478" y="7679"/>
                  </a:lnTo>
                  <a:lnTo>
                    <a:pt x="2590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696"/>
            <p:cNvSpPr/>
            <p:nvPr/>
          </p:nvSpPr>
          <p:spPr>
            <a:xfrm>
              <a:off x="2407920" y="1135560"/>
              <a:ext cx="220981" cy="189081"/>
            </a:xfrm>
            <a:custGeom>
              <a:avLst/>
              <a:gdLst/>
              <a:ahLst/>
              <a:cxnLst/>
              <a:rect l="0" t="0" r="0" b="0"/>
              <a:pathLst>
                <a:path w="220981" h="189081">
                  <a:moveTo>
                    <a:pt x="0" y="60779"/>
                  </a:moveTo>
                  <a:lnTo>
                    <a:pt x="0" y="71385"/>
                  </a:lnTo>
                  <a:lnTo>
                    <a:pt x="2257" y="76218"/>
                  </a:lnTo>
                  <a:lnTo>
                    <a:pt x="10606" y="90264"/>
                  </a:lnTo>
                  <a:lnTo>
                    <a:pt x="18878" y="125896"/>
                  </a:lnTo>
                  <a:lnTo>
                    <a:pt x="29071" y="163779"/>
                  </a:lnTo>
                  <a:lnTo>
                    <a:pt x="30469" y="189080"/>
                  </a:lnTo>
                  <a:lnTo>
                    <a:pt x="29633" y="155417"/>
                  </a:lnTo>
                  <a:lnTo>
                    <a:pt x="26089" y="135669"/>
                  </a:lnTo>
                  <a:lnTo>
                    <a:pt x="29734" y="98707"/>
                  </a:lnTo>
                  <a:lnTo>
                    <a:pt x="32026" y="69212"/>
                  </a:lnTo>
                  <a:lnTo>
                    <a:pt x="38504" y="57190"/>
                  </a:lnTo>
                  <a:lnTo>
                    <a:pt x="62253" y="35956"/>
                  </a:lnTo>
                  <a:lnTo>
                    <a:pt x="68025" y="32814"/>
                  </a:lnTo>
                  <a:lnTo>
                    <a:pt x="70750" y="31976"/>
                  </a:lnTo>
                  <a:lnTo>
                    <a:pt x="73413" y="32264"/>
                  </a:lnTo>
                  <a:lnTo>
                    <a:pt x="94115" y="43395"/>
                  </a:lnTo>
                  <a:lnTo>
                    <a:pt x="100531" y="48255"/>
                  </a:lnTo>
                  <a:lnTo>
                    <a:pt x="108903" y="59797"/>
                  </a:lnTo>
                  <a:lnTo>
                    <a:pt x="118470" y="84104"/>
                  </a:lnTo>
                  <a:lnTo>
                    <a:pt x="125511" y="111306"/>
                  </a:lnTo>
                  <a:lnTo>
                    <a:pt x="143596" y="143053"/>
                  </a:lnTo>
                  <a:lnTo>
                    <a:pt x="143991" y="142722"/>
                  </a:lnTo>
                  <a:lnTo>
                    <a:pt x="144676" y="133858"/>
                  </a:lnTo>
                  <a:lnTo>
                    <a:pt x="144777" y="96913"/>
                  </a:lnTo>
                  <a:lnTo>
                    <a:pt x="144779" y="62778"/>
                  </a:lnTo>
                  <a:lnTo>
                    <a:pt x="147037" y="43874"/>
                  </a:lnTo>
                  <a:lnTo>
                    <a:pt x="158646" y="6753"/>
                  </a:lnTo>
                  <a:lnTo>
                    <a:pt x="159951" y="4442"/>
                  </a:lnTo>
                  <a:lnTo>
                    <a:pt x="161667" y="2901"/>
                  </a:lnTo>
                  <a:lnTo>
                    <a:pt x="165832" y="1189"/>
                  </a:lnTo>
                  <a:lnTo>
                    <a:pt x="173851" y="0"/>
                  </a:lnTo>
                  <a:lnTo>
                    <a:pt x="178887" y="3918"/>
                  </a:lnTo>
                  <a:lnTo>
                    <a:pt x="198162" y="38179"/>
                  </a:lnTo>
                  <a:lnTo>
                    <a:pt x="202372" y="48195"/>
                  </a:lnTo>
                  <a:lnTo>
                    <a:pt x="210681" y="83806"/>
                  </a:lnTo>
                  <a:lnTo>
                    <a:pt x="213007" y="107222"/>
                  </a:lnTo>
                  <a:lnTo>
                    <a:pt x="213971" y="109521"/>
                  </a:lnTo>
                  <a:lnTo>
                    <a:pt x="215460" y="111054"/>
                  </a:lnTo>
                  <a:lnTo>
                    <a:pt x="220980" y="114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697"/>
            <p:cNvSpPr/>
            <p:nvPr/>
          </p:nvSpPr>
          <p:spPr>
            <a:xfrm>
              <a:off x="2148840" y="1242648"/>
              <a:ext cx="190501" cy="189769"/>
            </a:xfrm>
            <a:custGeom>
              <a:avLst/>
              <a:gdLst/>
              <a:ahLst/>
              <a:cxnLst/>
              <a:rect l="0" t="0" r="0" b="0"/>
              <a:pathLst>
                <a:path w="190501" h="189769">
                  <a:moveTo>
                    <a:pt x="0" y="98472"/>
                  </a:moveTo>
                  <a:lnTo>
                    <a:pt x="4045" y="102517"/>
                  </a:lnTo>
                  <a:lnTo>
                    <a:pt x="6031" y="106761"/>
                  </a:lnTo>
                  <a:lnTo>
                    <a:pt x="16985" y="144407"/>
                  </a:lnTo>
                  <a:lnTo>
                    <a:pt x="21119" y="159495"/>
                  </a:lnTo>
                  <a:lnTo>
                    <a:pt x="22933" y="168773"/>
                  </a:lnTo>
                  <a:lnTo>
                    <a:pt x="28714" y="178756"/>
                  </a:lnTo>
                  <a:lnTo>
                    <a:pt x="37976" y="189768"/>
                  </a:lnTo>
                  <a:lnTo>
                    <a:pt x="37251" y="156007"/>
                  </a:lnTo>
                  <a:lnTo>
                    <a:pt x="31538" y="127330"/>
                  </a:lnTo>
                  <a:lnTo>
                    <a:pt x="31535" y="98998"/>
                  </a:lnTo>
                  <a:lnTo>
                    <a:pt x="39899" y="62809"/>
                  </a:lnTo>
                  <a:lnTo>
                    <a:pt x="48615" y="50693"/>
                  </a:lnTo>
                  <a:lnTo>
                    <a:pt x="53498" y="47603"/>
                  </a:lnTo>
                  <a:lnTo>
                    <a:pt x="59486" y="45620"/>
                  </a:lnTo>
                  <a:lnTo>
                    <a:pt x="68613" y="49321"/>
                  </a:lnTo>
                  <a:lnTo>
                    <a:pt x="75086" y="55743"/>
                  </a:lnTo>
                  <a:lnTo>
                    <a:pt x="86139" y="73662"/>
                  </a:lnTo>
                  <a:lnTo>
                    <a:pt x="96366" y="108666"/>
                  </a:lnTo>
                  <a:lnTo>
                    <a:pt x="99050" y="143707"/>
                  </a:lnTo>
                  <a:lnTo>
                    <a:pt x="103102" y="140003"/>
                  </a:lnTo>
                  <a:lnTo>
                    <a:pt x="105090" y="135839"/>
                  </a:lnTo>
                  <a:lnTo>
                    <a:pt x="106638" y="99372"/>
                  </a:lnTo>
                  <a:lnTo>
                    <a:pt x="106674" y="67107"/>
                  </a:lnTo>
                  <a:lnTo>
                    <a:pt x="107524" y="45716"/>
                  </a:lnTo>
                  <a:lnTo>
                    <a:pt x="119860" y="9472"/>
                  </a:lnTo>
                  <a:lnTo>
                    <a:pt x="120546" y="6119"/>
                  </a:lnTo>
                  <a:lnTo>
                    <a:pt x="121851" y="3883"/>
                  </a:lnTo>
                  <a:lnTo>
                    <a:pt x="123567" y="2392"/>
                  </a:lnTo>
                  <a:lnTo>
                    <a:pt x="127732" y="736"/>
                  </a:lnTo>
                  <a:lnTo>
                    <a:pt x="132405" y="0"/>
                  </a:lnTo>
                  <a:lnTo>
                    <a:pt x="137304" y="1931"/>
                  </a:lnTo>
                  <a:lnTo>
                    <a:pt x="139796" y="3631"/>
                  </a:lnTo>
                  <a:lnTo>
                    <a:pt x="149878" y="18527"/>
                  </a:lnTo>
                  <a:lnTo>
                    <a:pt x="156638" y="32827"/>
                  </a:lnTo>
                  <a:lnTo>
                    <a:pt x="160711" y="48635"/>
                  </a:lnTo>
                  <a:lnTo>
                    <a:pt x="171884" y="74046"/>
                  </a:lnTo>
                  <a:lnTo>
                    <a:pt x="174606" y="84229"/>
                  </a:lnTo>
                  <a:lnTo>
                    <a:pt x="180994" y="97665"/>
                  </a:lnTo>
                  <a:lnTo>
                    <a:pt x="181623" y="100474"/>
                  </a:lnTo>
                  <a:lnTo>
                    <a:pt x="182888" y="102346"/>
                  </a:lnTo>
                  <a:lnTo>
                    <a:pt x="184579" y="103595"/>
                  </a:lnTo>
                  <a:lnTo>
                    <a:pt x="190500" y="1060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698"/>
            <p:cNvSpPr/>
            <p:nvPr/>
          </p:nvSpPr>
          <p:spPr>
            <a:xfrm>
              <a:off x="2004059" y="1363979"/>
              <a:ext cx="74781" cy="127998"/>
            </a:xfrm>
            <a:custGeom>
              <a:avLst/>
              <a:gdLst/>
              <a:ahLst/>
              <a:cxnLst/>
              <a:rect l="0" t="0" r="0" b="0"/>
              <a:pathLst>
                <a:path w="74781" h="127998">
                  <a:moveTo>
                    <a:pt x="0" y="38100"/>
                  </a:moveTo>
                  <a:lnTo>
                    <a:pt x="0" y="56299"/>
                  </a:lnTo>
                  <a:lnTo>
                    <a:pt x="7150" y="91655"/>
                  </a:lnTo>
                  <a:lnTo>
                    <a:pt x="8258" y="100849"/>
                  </a:lnTo>
                  <a:lnTo>
                    <a:pt x="17015" y="121728"/>
                  </a:lnTo>
                  <a:lnTo>
                    <a:pt x="18964" y="124332"/>
                  </a:lnTo>
                  <a:lnTo>
                    <a:pt x="23386" y="127226"/>
                  </a:lnTo>
                  <a:lnTo>
                    <a:pt x="25751" y="127997"/>
                  </a:lnTo>
                  <a:lnTo>
                    <a:pt x="28174" y="127665"/>
                  </a:lnTo>
                  <a:lnTo>
                    <a:pt x="51765" y="114042"/>
                  </a:lnTo>
                  <a:lnTo>
                    <a:pt x="54830" y="111588"/>
                  </a:lnTo>
                  <a:lnTo>
                    <a:pt x="58236" y="104346"/>
                  </a:lnTo>
                  <a:lnTo>
                    <a:pt x="66685" y="80973"/>
                  </a:lnTo>
                  <a:lnTo>
                    <a:pt x="73005" y="65949"/>
                  </a:lnTo>
                  <a:lnTo>
                    <a:pt x="74780" y="55840"/>
                  </a:lnTo>
                  <a:lnTo>
                    <a:pt x="73311" y="45702"/>
                  </a:lnTo>
                  <a:lnTo>
                    <a:pt x="66738" y="17497"/>
                  </a:lnTo>
                  <a:lnTo>
                    <a:pt x="64812" y="14205"/>
                  </a:lnTo>
                  <a:lnTo>
                    <a:pt x="62682" y="12010"/>
                  </a:lnTo>
                  <a:lnTo>
                    <a:pt x="56484" y="8074"/>
                  </a:lnTo>
                  <a:lnTo>
                    <a:pt x="54738" y="4153"/>
                  </a:lnTo>
                  <a:lnTo>
                    <a:pt x="53425" y="2769"/>
                  </a:lnTo>
                  <a:lnTo>
                    <a:pt x="457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699"/>
            <p:cNvSpPr/>
            <p:nvPr/>
          </p:nvSpPr>
          <p:spPr>
            <a:xfrm>
              <a:off x="1806393" y="1432559"/>
              <a:ext cx="128916" cy="144335"/>
            </a:xfrm>
            <a:custGeom>
              <a:avLst/>
              <a:gdLst/>
              <a:ahLst/>
              <a:cxnLst/>
              <a:rect l="0" t="0" r="0" b="0"/>
              <a:pathLst>
                <a:path w="128916" h="144335">
                  <a:moveTo>
                    <a:pt x="60507" y="0"/>
                  </a:moveTo>
                  <a:lnTo>
                    <a:pt x="56461" y="0"/>
                  </a:lnTo>
                  <a:lnTo>
                    <a:pt x="55270" y="847"/>
                  </a:lnTo>
                  <a:lnTo>
                    <a:pt x="54475" y="2258"/>
                  </a:lnTo>
                  <a:lnTo>
                    <a:pt x="53946" y="4046"/>
                  </a:lnTo>
                  <a:lnTo>
                    <a:pt x="52746" y="5237"/>
                  </a:lnTo>
                  <a:lnTo>
                    <a:pt x="49155" y="6561"/>
                  </a:lnTo>
                  <a:lnTo>
                    <a:pt x="47859" y="7761"/>
                  </a:lnTo>
                  <a:lnTo>
                    <a:pt x="41563" y="18134"/>
                  </a:lnTo>
                  <a:lnTo>
                    <a:pt x="4711" y="48263"/>
                  </a:lnTo>
                  <a:lnTo>
                    <a:pt x="1842" y="53342"/>
                  </a:lnTo>
                  <a:lnTo>
                    <a:pt x="0" y="59456"/>
                  </a:lnTo>
                  <a:lnTo>
                    <a:pt x="695" y="59957"/>
                  </a:lnTo>
                  <a:lnTo>
                    <a:pt x="10153" y="60762"/>
                  </a:lnTo>
                  <a:lnTo>
                    <a:pt x="24031" y="60921"/>
                  </a:lnTo>
                  <a:lnTo>
                    <a:pt x="60669" y="53810"/>
                  </a:lnTo>
                  <a:lnTo>
                    <a:pt x="70739" y="54396"/>
                  </a:lnTo>
                  <a:lnTo>
                    <a:pt x="106231" y="68791"/>
                  </a:lnTo>
                  <a:lnTo>
                    <a:pt x="122502" y="78782"/>
                  </a:lnTo>
                  <a:lnTo>
                    <a:pt x="126160" y="86097"/>
                  </a:lnTo>
                  <a:lnTo>
                    <a:pt x="128915" y="108908"/>
                  </a:lnTo>
                  <a:lnTo>
                    <a:pt x="126753" y="114161"/>
                  </a:lnTo>
                  <a:lnTo>
                    <a:pt x="118466" y="124433"/>
                  </a:lnTo>
                  <a:lnTo>
                    <a:pt x="97085" y="139698"/>
                  </a:lnTo>
                  <a:lnTo>
                    <a:pt x="89181" y="142522"/>
                  </a:lnTo>
                  <a:lnTo>
                    <a:pt x="74355" y="144334"/>
                  </a:lnTo>
                  <a:lnTo>
                    <a:pt x="68637" y="142324"/>
                  </a:lnTo>
                  <a:lnTo>
                    <a:pt x="63273" y="139456"/>
                  </a:lnTo>
                  <a:lnTo>
                    <a:pt x="52886"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700"/>
            <p:cNvSpPr/>
            <p:nvPr/>
          </p:nvSpPr>
          <p:spPr>
            <a:xfrm>
              <a:off x="1504369" y="1516379"/>
              <a:ext cx="149172" cy="91442"/>
            </a:xfrm>
            <a:custGeom>
              <a:avLst/>
              <a:gdLst/>
              <a:ahLst/>
              <a:cxnLst/>
              <a:rect l="0" t="0" r="0" b="0"/>
              <a:pathLst>
                <a:path w="149172" h="91442">
                  <a:moveTo>
                    <a:pt x="4390" y="91441"/>
                  </a:moveTo>
                  <a:lnTo>
                    <a:pt x="0" y="91441"/>
                  </a:lnTo>
                  <a:lnTo>
                    <a:pt x="3645" y="91441"/>
                  </a:lnTo>
                  <a:lnTo>
                    <a:pt x="36934" y="69483"/>
                  </a:lnTo>
                  <a:lnTo>
                    <a:pt x="74211" y="47057"/>
                  </a:lnTo>
                  <a:lnTo>
                    <a:pt x="111234" y="22702"/>
                  </a:lnTo>
                  <a:lnTo>
                    <a:pt x="140227" y="2913"/>
                  </a:lnTo>
                  <a:lnTo>
                    <a:pt x="1491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701"/>
            <p:cNvSpPr/>
            <p:nvPr/>
          </p:nvSpPr>
          <p:spPr>
            <a:xfrm>
              <a:off x="1478279" y="1075048"/>
              <a:ext cx="220981" cy="341614"/>
            </a:xfrm>
            <a:custGeom>
              <a:avLst/>
              <a:gdLst/>
              <a:ahLst/>
              <a:cxnLst/>
              <a:rect l="0" t="0" r="0" b="0"/>
              <a:pathLst>
                <a:path w="220981" h="341614">
                  <a:moveTo>
                    <a:pt x="0" y="136531"/>
                  </a:moveTo>
                  <a:lnTo>
                    <a:pt x="4046" y="136531"/>
                  </a:lnTo>
                  <a:lnTo>
                    <a:pt x="5237" y="138225"/>
                  </a:lnTo>
                  <a:lnTo>
                    <a:pt x="8608" y="148699"/>
                  </a:lnTo>
                  <a:lnTo>
                    <a:pt x="24694" y="176401"/>
                  </a:lnTo>
                  <a:lnTo>
                    <a:pt x="35421" y="212391"/>
                  </a:lnTo>
                  <a:lnTo>
                    <a:pt x="43139" y="246309"/>
                  </a:lnTo>
                  <a:lnTo>
                    <a:pt x="50788" y="278184"/>
                  </a:lnTo>
                  <a:lnTo>
                    <a:pt x="58700" y="314780"/>
                  </a:lnTo>
                  <a:lnTo>
                    <a:pt x="60921" y="341613"/>
                  </a:lnTo>
                  <a:lnTo>
                    <a:pt x="60959" y="306854"/>
                  </a:lnTo>
                  <a:lnTo>
                    <a:pt x="56915" y="270176"/>
                  </a:lnTo>
                  <a:lnTo>
                    <a:pt x="54400" y="232292"/>
                  </a:lnTo>
                  <a:lnTo>
                    <a:pt x="51554" y="205903"/>
                  </a:lnTo>
                  <a:lnTo>
                    <a:pt x="48313" y="178370"/>
                  </a:lnTo>
                  <a:lnTo>
                    <a:pt x="46873" y="146377"/>
                  </a:lnTo>
                  <a:lnTo>
                    <a:pt x="43975" y="119176"/>
                  </a:lnTo>
                  <a:lnTo>
                    <a:pt x="39841" y="84823"/>
                  </a:lnTo>
                  <a:lnTo>
                    <a:pt x="36358" y="57710"/>
                  </a:lnTo>
                  <a:lnTo>
                    <a:pt x="30582" y="30516"/>
                  </a:lnTo>
                  <a:lnTo>
                    <a:pt x="30484" y="65269"/>
                  </a:lnTo>
                  <a:lnTo>
                    <a:pt x="30481" y="101947"/>
                  </a:lnTo>
                  <a:lnTo>
                    <a:pt x="34526" y="135786"/>
                  </a:lnTo>
                  <a:lnTo>
                    <a:pt x="44324" y="172132"/>
                  </a:lnTo>
                  <a:lnTo>
                    <a:pt x="56972" y="190072"/>
                  </a:lnTo>
                  <a:lnTo>
                    <a:pt x="70597" y="200279"/>
                  </a:lnTo>
                  <a:lnTo>
                    <a:pt x="77379" y="202964"/>
                  </a:lnTo>
                  <a:lnTo>
                    <a:pt x="85473" y="201899"/>
                  </a:lnTo>
                  <a:lnTo>
                    <a:pt x="90002" y="200430"/>
                  </a:lnTo>
                  <a:lnTo>
                    <a:pt x="97293" y="194282"/>
                  </a:lnTo>
                  <a:lnTo>
                    <a:pt x="116764" y="169976"/>
                  </a:lnTo>
                  <a:lnTo>
                    <a:pt x="129024" y="135110"/>
                  </a:lnTo>
                  <a:lnTo>
                    <a:pt x="134750" y="105630"/>
                  </a:lnTo>
                  <a:lnTo>
                    <a:pt x="138704" y="75447"/>
                  </a:lnTo>
                  <a:lnTo>
                    <a:pt x="141233" y="56043"/>
                  </a:lnTo>
                  <a:lnTo>
                    <a:pt x="137864" y="19095"/>
                  </a:lnTo>
                  <a:lnTo>
                    <a:pt x="137179" y="0"/>
                  </a:lnTo>
                  <a:lnTo>
                    <a:pt x="137161" y="34788"/>
                  </a:lnTo>
                  <a:lnTo>
                    <a:pt x="141206" y="71467"/>
                  </a:lnTo>
                  <a:lnTo>
                    <a:pt x="143721" y="109351"/>
                  </a:lnTo>
                  <a:lnTo>
                    <a:pt x="146568" y="135740"/>
                  </a:lnTo>
                  <a:lnTo>
                    <a:pt x="150655" y="161580"/>
                  </a:lnTo>
                  <a:lnTo>
                    <a:pt x="157716" y="199081"/>
                  </a:lnTo>
                  <a:lnTo>
                    <a:pt x="166017" y="231170"/>
                  </a:lnTo>
                  <a:lnTo>
                    <a:pt x="184371" y="265019"/>
                  </a:lnTo>
                  <a:lnTo>
                    <a:pt x="207129" y="283536"/>
                  </a:lnTo>
                  <a:lnTo>
                    <a:pt x="212849" y="286534"/>
                  </a:lnTo>
                  <a:lnTo>
                    <a:pt x="220980" y="2889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702"/>
            <p:cNvSpPr/>
            <p:nvPr/>
          </p:nvSpPr>
          <p:spPr>
            <a:xfrm>
              <a:off x="1935622" y="1006365"/>
              <a:ext cx="98919" cy="254731"/>
            </a:xfrm>
            <a:custGeom>
              <a:avLst/>
              <a:gdLst/>
              <a:ahLst/>
              <a:cxnLst/>
              <a:rect l="0" t="0" r="0" b="0"/>
              <a:pathLst>
                <a:path w="98919" h="254731">
                  <a:moveTo>
                    <a:pt x="76057" y="136635"/>
                  </a:moveTo>
                  <a:lnTo>
                    <a:pt x="62191" y="136635"/>
                  </a:lnTo>
                  <a:lnTo>
                    <a:pt x="55005" y="141871"/>
                  </a:lnTo>
                  <a:lnTo>
                    <a:pt x="38896" y="147986"/>
                  </a:lnTo>
                  <a:lnTo>
                    <a:pt x="13922" y="168700"/>
                  </a:lnTo>
                  <a:lnTo>
                    <a:pt x="5342" y="181037"/>
                  </a:lnTo>
                  <a:lnTo>
                    <a:pt x="1483" y="195417"/>
                  </a:lnTo>
                  <a:lnTo>
                    <a:pt x="0" y="225566"/>
                  </a:lnTo>
                  <a:lnTo>
                    <a:pt x="3945" y="240784"/>
                  </a:lnTo>
                  <a:lnTo>
                    <a:pt x="5969" y="244167"/>
                  </a:lnTo>
                  <a:lnTo>
                    <a:pt x="10476" y="247927"/>
                  </a:lnTo>
                  <a:lnTo>
                    <a:pt x="21818" y="254089"/>
                  </a:lnTo>
                  <a:lnTo>
                    <a:pt x="25505" y="254730"/>
                  </a:lnTo>
                  <a:lnTo>
                    <a:pt x="28809" y="254312"/>
                  </a:lnTo>
                  <a:lnTo>
                    <a:pt x="34738" y="251589"/>
                  </a:lnTo>
                  <a:lnTo>
                    <a:pt x="55835" y="237222"/>
                  </a:lnTo>
                  <a:lnTo>
                    <a:pt x="62272" y="229036"/>
                  </a:lnTo>
                  <a:lnTo>
                    <a:pt x="65697" y="217495"/>
                  </a:lnTo>
                  <a:lnTo>
                    <a:pt x="73313" y="181118"/>
                  </a:lnTo>
                  <a:lnTo>
                    <a:pt x="75516" y="143509"/>
                  </a:lnTo>
                  <a:lnTo>
                    <a:pt x="75897" y="113554"/>
                  </a:lnTo>
                  <a:lnTo>
                    <a:pt x="71981" y="77136"/>
                  </a:lnTo>
                  <a:lnTo>
                    <a:pt x="63900" y="45483"/>
                  </a:lnTo>
                  <a:lnTo>
                    <a:pt x="59169" y="19287"/>
                  </a:lnTo>
                  <a:lnTo>
                    <a:pt x="54967" y="8449"/>
                  </a:lnTo>
                  <a:lnTo>
                    <a:pt x="53301" y="0"/>
                  </a:lnTo>
                  <a:lnTo>
                    <a:pt x="53200" y="32052"/>
                  </a:lnTo>
                  <a:lnTo>
                    <a:pt x="58435" y="62542"/>
                  </a:lnTo>
                  <a:lnTo>
                    <a:pt x="60958" y="93891"/>
                  </a:lnTo>
                  <a:lnTo>
                    <a:pt x="68967" y="130355"/>
                  </a:lnTo>
                  <a:lnTo>
                    <a:pt x="76817" y="166977"/>
                  </a:lnTo>
                  <a:lnTo>
                    <a:pt x="87935" y="181324"/>
                  </a:lnTo>
                  <a:lnTo>
                    <a:pt x="89056" y="184207"/>
                  </a:lnTo>
                  <a:lnTo>
                    <a:pt x="90650" y="186130"/>
                  </a:lnTo>
                  <a:lnTo>
                    <a:pt x="98918" y="1899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703"/>
            <p:cNvSpPr/>
            <p:nvPr/>
          </p:nvSpPr>
          <p:spPr>
            <a:xfrm>
              <a:off x="1753820" y="1188720"/>
              <a:ext cx="122173" cy="151470"/>
            </a:xfrm>
            <a:custGeom>
              <a:avLst/>
              <a:gdLst/>
              <a:ahLst/>
              <a:cxnLst/>
              <a:rect l="0" t="0" r="0" b="0"/>
              <a:pathLst>
                <a:path w="122173" h="151470">
                  <a:moveTo>
                    <a:pt x="59739" y="0"/>
                  </a:moveTo>
                  <a:lnTo>
                    <a:pt x="53179" y="0"/>
                  </a:lnTo>
                  <a:lnTo>
                    <a:pt x="44343" y="4045"/>
                  </a:lnTo>
                  <a:lnTo>
                    <a:pt x="37939" y="10546"/>
                  </a:lnTo>
                  <a:lnTo>
                    <a:pt x="31424" y="18234"/>
                  </a:lnTo>
                  <a:lnTo>
                    <a:pt x="19082" y="29015"/>
                  </a:lnTo>
                  <a:lnTo>
                    <a:pt x="12601" y="40835"/>
                  </a:lnTo>
                  <a:lnTo>
                    <a:pt x="4958" y="76560"/>
                  </a:lnTo>
                  <a:lnTo>
                    <a:pt x="0" y="106751"/>
                  </a:lnTo>
                  <a:lnTo>
                    <a:pt x="3186" y="125515"/>
                  </a:lnTo>
                  <a:lnTo>
                    <a:pt x="9493" y="141800"/>
                  </a:lnTo>
                  <a:lnTo>
                    <a:pt x="14265" y="147688"/>
                  </a:lnTo>
                  <a:lnTo>
                    <a:pt x="16723" y="149259"/>
                  </a:lnTo>
                  <a:lnTo>
                    <a:pt x="28273" y="151469"/>
                  </a:lnTo>
                  <a:lnTo>
                    <a:pt x="46465" y="148079"/>
                  </a:lnTo>
                  <a:lnTo>
                    <a:pt x="63897" y="137667"/>
                  </a:lnTo>
                  <a:lnTo>
                    <a:pt x="84111" y="118978"/>
                  </a:lnTo>
                  <a:lnTo>
                    <a:pt x="106996" y="83627"/>
                  </a:lnTo>
                  <a:lnTo>
                    <a:pt x="122172" y="45769"/>
                  </a:lnTo>
                  <a:lnTo>
                    <a:pt x="121061" y="22166"/>
                  </a:lnTo>
                  <a:lnTo>
                    <a:pt x="118602" y="16060"/>
                  </a:lnTo>
                  <a:lnTo>
                    <a:pt x="116761" y="13247"/>
                  </a:lnTo>
                  <a:lnTo>
                    <a:pt x="112458" y="10120"/>
                  </a:lnTo>
                  <a:lnTo>
                    <a:pt x="105534" y="7949"/>
                  </a:lnTo>
                  <a:lnTo>
                    <a:pt x="97839"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704"/>
            <p:cNvSpPr/>
            <p:nvPr/>
          </p:nvSpPr>
          <p:spPr>
            <a:xfrm>
              <a:off x="2049779" y="952500"/>
              <a:ext cx="274322" cy="213879"/>
            </a:xfrm>
            <a:custGeom>
              <a:avLst/>
              <a:gdLst/>
              <a:ahLst/>
              <a:cxnLst/>
              <a:rect l="0" t="0" r="0" b="0"/>
              <a:pathLst>
                <a:path w="274322" h="213879">
                  <a:moveTo>
                    <a:pt x="0" y="121920"/>
                  </a:moveTo>
                  <a:lnTo>
                    <a:pt x="6561" y="121920"/>
                  </a:lnTo>
                  <a:lnTo>
                    <a:pt x="24946" y="134917"/>
                  </a:lnTo>
                  <a:lnTo>
                    <a:pt x="28021" y="139832"/>
                  </a:lnTo>
                  <a:lnTo>
                    <a:pt x="30534" y="141481"/>
                  </a:lnTo>
                  <a:lnTo>
                    <a:pt x="42161" y="143802"/>
                  </a:lnTo>
                  <a:lnTo>
                    <a:pt x="62196" y="144651"/>
                  </a:lnTo>
                  <a:lnTo>
                    <a:pt x="68001" y="142464"/>
                  </a:lnTo>
                  <a:lnTo>
                    <a:pt x="86327" y="126864"/>
                  </a:lnTo>
                  <a:lnTo>
                    <a:pt x="93970" y="115294"/>
                  </a:lnTo>
                  <a:lnTo>
                    <a:pt x="98055" y="90977"/>
                  </a:lnTo>
                  <a:lnTo>
                    <a:pt x="98928" y="63773"/>
                  </a:lnTo>
                  <a:lnTo>
                    <a:pt x="96744" y="55719"/>
                  </a:lnTo>
                  <a:lnTo>
                    <a:pt x="88443" y="43649"/>
                  </a:lnTo>
                  <a:lnTo>
                    <a:pt x="83617" y="40566"/>
                  </a:lnTo>
                  <a:lnTo>
                    <a:pt x="81145" y="39744"/>
                  </a:lnTo>
                  <a:lnTo>
                    <a:pt x="77803" y="40889"/>
                  </a:lnTo>
                  <a:lnTo>
                    <a:pt x="59468" y="55411"/>
                  </a:lnTo>
                  <a:lnTo>
                    <a:pt x="36712" y="88245"/>
                  </a:lnTo>
                  <a:lnTo>
                    <a:pt x="29043" y="124760"/>
                  </a:lnTo>
                  <a:lnTo>
                    <a:pt x="26455" y="142655"/>
                  </a:lnTo>
                  <a:lnTo>
                    <a:pt x="29783" y="178555"/>
                  </a:lnTo>
                  <a:lnTo>
                    <a:pt x="34686" y="189706"/>
                  </a:lnTo>
                  <a:lnTo>
                    <a:pt x="51631" y="210663"/>
                  </a:lnTo>
                  <a:lnTo>
                    <a:pt x="57281" y="213255"/>
                  </a:lnTo>
                  <a:lnTo>
                    <a:pt x="70332" y="213878"/>
                  </a:lnTo>
                  <a:lnTo>
                    <a:pt x="107893" y="202799"/>
                  </a:lnTo>
                  <a:lnTo>
                    <a:pt x="125855" y="191416"/>
                  </a:lnTo>
                  <a:lnTo>
                    <a:pt x="158281" y="159137"/>
                  </a:lnTo>
                  <a:lnTo>
                    <a:pt x="172487" y="136898"/>
                  </a:lnTo>
                  <a:lnTo>
                    <a:pt x="191985" y="99872"/>
                  </a:lnTo>
                  <a:lnTo>
                    <a:pt x="199166" y="79119"/>
                  </a:lnTo>
                  <a:lnTo>
                    <a:pt x="202819" y="72417"/>
                  </a:lnTo>
                  <a:lnTo>
                    <a:pt x="204442" y="66616"/>
                  </a:lnTo>
                  <a:lnTo>
                    <a:pt x="205722" y="65577"/>
                  </a:lnTo>
                  <a:lnTo>
                    <a:pt x="207421" y="65731"/>
                  </a:lnTo>
                  <a:lnTo>
                    <a:pt x="212187" y="68017"/>
                  </a:lnTo>
                  <a:lnTo>
                    <a:pt x="212839" y="70587"/>
                  </a:lnTo>
                  <a:lnTo>
                    <a:pt x="213330" y="101128"/>
                  </a:lnTo>
                  <a:lnTo>
                    <a:pt x="218591" y="134338"/>
                  </a:lnTo>
                  <a:lnTo>
                    <a:pt x="220771" y="169709"/>
                  </a:lnTo>
                  <a:lnTo>
                    <a:pt x="220978" y="190230"/>
                  </a:lnTo>
                  <a:lnTo>
                    <a:pt x="208830" y="164489"/>
                  </a:lnTo>
                  <a:lnTo>
                    <a:pt x="206147" y="131529"/>
                  </a:lnTo>
                  <a:lnTo>
                    <a:pt x="205821" y="99452"/>
                  </a:lnTo>
                  <a:lnTo>
                    <a:pt x="205751" y="65056"/>
                  </a:lnTo>
                  <a:lnTo>
                    <a:pt x="209789" y="48721"/>
                  </a:lnTo>
                  <a:lnTo>
                    <a:pt x="216347" y="37201"/>
                  </a:lnTo>
                  <a:lnTo>
                    <a:pt x="232232" y="20487"/>
                  </a:lnTo>
                  <a:lnTo>
                    <a:pt x="260870" y="3624"/>
                  </a:lnTo>
                  <a:lnTo>
                    <a:pt x="2743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705"/>
            <p:cNvSpPr/>
            <p:nvPr/>
          </p:nvSpPr>
          <p:spPr>
            <a:xfrm>
              <a:off x="2378953" y="929639"/>
              <a:ext cx="196607" cy="136581"/>
            </a:xfrm>
            <a:custGeom>
              <a:avLst/>
              <a:gdLst/>
              <a:ahLst/>
              <a:cxnLst/>
              <a:rect l="0" t="0" r="0" b="0"/>
              <a:pathLst>
                <a:path w="196607" h="136581">
                  <a:moveTo>
                    <a:pt x="67066" y="0"/>
                  </a:moveTo>
                  <a:lnTo>
                    <a:pt x="63021" y="0"/>
                  </a:lnTo>
                  <a:lnTo>
                    <a:pt x="58778" y="2258"/>
                  </a:lnTo>
                  <a:lnTo>
                    <a:pt x="33864" y="22102"/>
                  </a:lnTo>
                  <a:lnTo>
                    <a:pt x="16473" y="56326"/>
                  </a:lnTo>
                  <a:lnTo>
                    <a:pt x="1891" y="93239"/>
                  </a:lnTo>
                  <a:lnTo>
                    <a:pt x="0" y="103811"/>
                  </a:lnTo>
                  <a:lnTo>
                    <a:pt x="1417" y="114154"/>
                  </a:lnTo>
                  <a:lnTo>
                    <a:pt x="6336" y="132751"/>
                  </a:lnTo>
                  <a:lnTo>
                    <a:pt x="7953" y="134221"/>
                  </a:lnTo>
                  <a:lnTo>
                    <a:pt x="9877" y="135201"/>
                  </a:lnTo>
                  <a:lnTo>
                    <a:pt x="20676" y="136580"/>
                  </a:lnTo>
                  <a:lnTo>
                    <a:pt x="27540" y="134645"/>
                  </a:lnTo>
                  <a:lnTo>
                    <a:pt x="51952" y="123283"/>
                  </a:lnTo>
                  <a:lnTo>
                    <a:pt x="63058" y="110659"/>
                  </a:lnTo>
                  <a:lnTo>
                    <a:pt x="88252" y="73878"/>
                  </a:lnTo>
                  <a:lnTo>
                    <a:pt x="93416" y="59928"/>
                  </a:lnTo>
                  <a:lnTo>
                    <a:pt x="97184" y="22080"/>
                  </a:lnTo>
                  <a:lnTo>
                    <a:pt x="97542" y="496"/>
                  </a:lnTo>
                  <a:lnTo>
                    <a:pt x="98393" y="26501"/>
                  </a:lnTo>
                  <a:lnTo>
                    <a:pt x="112985" y="61025"/>
                  </a:lnTo>
                  <a:lnTo>
                    <a:pt x="115459" y="66083"/>
                  </a:lnTo>
                  <a:lnTo>
                    <a:pt x="118801" y="69456"/>
                  </a:lnTo>
                  <a:lnTo>
                    <a:pt x="141184" y="79357"/>
                  </a:lnTo>
                  <a:lnTo>
                    <a:pt x="163929" y="83233"/>
                  </a:lnTo>
                  <a:lnTo>
                    <a:pt x="171923" y="82713"/>
                  </a:lnTo>
                  <a:lnTo>
                    <a:pt x="196606"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706"/>
            <p:cNvSpPr/>
            <p:nvPr/>
          </p:nvSpPr>
          <p:spPr>
            <a:xfrm>
              <a:off x="2598419" y="685800"/>
              <a:ext cx="67390" cy="266701"/>
            </a:xfrm>
            <a:custGeom>
              <a:avLst/>
              <a:gdLst/>
              <a:ahLst/>
              <a:cxnLst/>
              <a:rect l="0" t="0" r="0" b="0"/>
              <a:pathLst>
                <a:path w="67390" h="266701">
                  <a:moveTo>
                    <a:pt x="0" y="0"/>
                  </a:moveTo>
                  <a:lnTo>
                    <a:pt x="6561" y="0"/>
                  </a:lnTo>
                  <a:lnTo>
                    <a:pt x="6914" y="846"/>
                  </a:lnTo>
                  <a:lnTo>
                    <a:pt x="9739" y="10546"/>
                  </a:lnTo>
                  <a:lnTo>
                    <a:pt x="19753" y="39488"/>
                  </a:lnTo>
                  <a:lnTo>
                    <a:pt x="24504" y="71112"/>
                  </a:lnTo>
                  <a:lnTo>
                    <a:pt x="30967" y="99810"/>
                  </a:lnTo>
                  <a:lnTo>
                    <a:pt x="38245" y="129762"/>
                  </a:lnTo>
                  <a:lnTo>
                    <a:pt x="45763" y="160085"/>
                  </a:lnTo>
                  <a:lnTo>
                    <a:pt x="55889" y="196627"/>
                  </a:lnTo>
                  <a:lnTo>
                    <a:pt x="62550" y="233765"/>
                  </a:lnTo>
                  <a:lnTo>
                    <a:pt x="67389" y="252010"/>
                  </a:lnTo>
                  <a:lnTo>
                    <a:pt x="66940" y="255213"/>
                  </a:lnTo>
                  <a:lnTo>
                    <a:pt x="6096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707"/>
            <p:cNvSpPr/>
            <p:nvPr/>
          </p:nvSpPr>
          <p:spPr>
            <a:xfrm>
              <a:off x="2575559" y="792479"/>
              <a:ext cx="137161" cy="60961"/>
            </a:xfrm>
            <a:custGeom>
              <a:avLst/>
              <a:gdLst/>
              <a:ahLst/>
              <a:cxnLst/>
              <a:rect l="0" t="0" r="0" b="0"/>
              <a:pathLst>
                <a:path w="137161" h="60961">
                  <a:moveTo>
                    <a:pt x="0" y="60960"/>
                  </a:moveTo>
                  <a:lnTo>
                    <a:pt x="0" y="56915"/>
                  </a:lnTo>
                  <a:lnTo>
                    <a:pt x="847" y="55724"/>
                  </a:lnTo>
                  <a:lnTo>
                    <a:pt x="2258" y="54929"/>
                  </a:lnTo>
                  <a:lnTo>
                    <a:pt x="38643" y="40405"/>
                  </a:lnTo>
                  <a:lnTo>
                    <a:pt x="73868" y="27910"/>
                  </a:lnTo>
                  <a:lnTo>
                    <a:pt x="111736" y="11463"/>
                  </a:lnTo>
                  <a:lnTo>
                    <a:pt x="122474" y="8482"/>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708"/>
            <p:cNvSpPr/>
            <p:nvPr/>
          </p:nvSpPr>
          <p:spPr>
            <a:xfrm>
              <a:off x="2753515" y="716762"/>
              <a:ext cx="164945" cy="174567"/>
            </a:xfrm>
            <a:custGeom>
              <a:avLst/>
              <a:gdLst/>
              <a:ahLst/>
              <a:cxnLst/>
              <a:rect l="0" t="0" r="0" b="0"/>
              <a:pathLst>
                <a:path w="164945" h="174567">
                  <a:moveTo>
                    <a:pt x="12544" y="98577"/>
                  </a:moveTo>
                  <a:lnTo>
                    <a:pt x="37238" y="98577"/>
                  </a:lnTo>
                  <a:lnTo>
                    <a:pt x="63728" y="87972"/>
                  </a:lnTo>
                  <a:lnTo>
                    <a:pt x="71417" y="80882"/>
                  </a:lnTo>
                  <a:lnTo>
                    <a:pt x="90819" y="54900"/>
                  </a:lnTo>
                  <a:lnTo>
                    <a:pt x="98980" y="47838"/>
                  </a:lnTo>
                  <a:lnTo>
                    <a:pt x="105429" y="39056"/>
                  </a:lnTo>
                  <a:lnTo>
                    <a:pt x="108860" y="29508"/>
                  </a:lnTo>
                  <a:lnTo>
                    <a:pt x="111062" y="13626"/>
                  </a:lnTo>
                  <a:lnTo>
                    <a:pt x="109106" y="7763"/>
                  </a:lnTo>
                  <a:lnTo>
                    <a:pt x="104996" y="1146"/>
                  </a:lnTo>
                  <a:lnTo>
                    <a:pt x="96194" y="0"/>
                  </a:lnTo>
                  <a:lnTo>
                    <a:pt x="89798" y="1990"/>
                  </a:lnTo>
                  <a:lnTo>
                    <a:pt x="74747" y="14211"/>
                  </a:lnTo>
                  <a:lnTo>
                    <a:pt x="50474" y="46169"/>
                  </a:lnTo>
                  <a:lnTo>
                    <a:pt x="30291" y="79947"/>
                  </a:lnTo>
                  <a:lnTo>
                    <a:pt x="15235" y="113148"/>
                  </a:lnTo>
                  <a:lnTo>
                    <a:pt x="3370" y="136479"/>
                  </a:lnTo>
                  <a:lnTo>
                    <a:pt x="0" y="151829"/>
                  </a:lnTo>
                  <a:lnTo>
                    <a:pt x="795" y="157785"/>
                  </a:lnTo>
                  <a:lnTo>
                    <a:pt x="3018" y="162603"/>
                  </a:lnTo>
                  <a:lnTo>
                    <a:pt x="9157" y="169366"/>
                  </a:lnTo>
                  <a:lnTo>
                    <a:pt x="14708" y="172373"/>
                  </a:lnTo>
                  <a:lnTo>
                    <a:pt x="51503" y="174566"/>
                  </a:lnTo>
                  <a:lnTo>
                    <a:pt x="88857" y="166461"/>
                  </a:lnTo>
                  <a:lnTo>
                    <a:pt x="125166" y="154366"/>
                  </a:lnTo>
                  <a:lnTo>
                    <a:pt x="156286" y="137679"/>
                  </a:lnTo>
                  <a:lnTo>
                    <a:pt x="164944" y="1366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709"/>
            <p:cNvSpPr/>
            <p:nvPr/>
          </p:nvSpPr>
          <p:spPr>
            <a:xfrm>
              <a:off x="1165860" y="1691640"/>
              <a:ext cx="236220" cy="140226"/>
            </a:xfrm>
            <a:custGeom>
              <a:avLst/>
              <a:gdLst/>
              <a:ahLst/>
              <a:cxnLst/>
              <a:rect l="0" t="0" r="0" b="0"/>
              <a:pathLst>
                <a:path w="236220" h="140226">
                  <a:moveTo>
                    <a:pt x="0" y="0"/>
                  </a:moveTo>
                  <a:lnTo>
                    <a:pt x="0" y="10605"/>
                  </a:lnTo>
                  <a:lnTo>
                    <a:pt x="2257" y="15438"/>
                  </a:lnTo>
                  <a:lnTo>
                    <a:pt x="26491" y="49411"/>
                  </a:lnTo>
                  <a:lnTo>
                    <a:pt x="50943" y="84306"/>
                  </a:lnTo>
                  <a:lnTo>
                    <a:pt x="77247" y="118976"/>
                  </a:lnTo>
                  <a:lnTo>
                    <a:pt x="100409" y="139218"/>
                  </a:lnTo>
                  <a:lnTo>
                    <a:pt x="102499" y="140225"/>
                  </a:lnTo>
                  <a:lnTo>
                    <a:pt x="103893" y="140050"/>
                  </a:lnTo>
                  <a:lnTo>
                    <a:pt x="104822" y="139087"/>
                  </a:lnTo>
                  <a:lnTo>
                    <a:pt x="108112" y="138016"/>
                  </a:lnTo>
                  <a:lnTo>
                    <a:pt x="110174" y="137730"/>
                  </a:lnTo>
                  <a:lnTo>
                    <a:pt x="111549" y="136693"/>
                  </a:lnTo>
                  <a:lnTo>
                    <a:pt x="113077" y="133283"/>
                  </a:lnTo>
                  <a:lnTo>
                    <a:pt x="120829" y="97074"/>
                  </a:lnTo>
                  <a:lnTo>
                    <a:pt x="115745" y="62956"/>
                  </a:lnTo>
                  <a:lnTo>
                    <a:pt x="114426" y="26881"/>
                  </a:lnTo>
                  <a:lnTo>
                    <a:pt x="114384" y="23001"/>
                  </a:lnTo>
                  <a:lnTo>
                    <a:pt x="116595" y="16431"/>
                  </a:lnTo>
                  <a:lnTo>
                    <a:pt x="118370" y="13494"/>
                  </a:lnTo>
                  <a:lnTo>
                    <a:pt x="120400" y="11536"/>
                  </a:lnTo>
                  <a:lnTo>
                    <a:pt x="124913" y="9360"/>
                  </a:lnTo>
                  <a:lnTo>
                    <a:pt x="132214" y="8135"/>
                  </a:lnTo>
                  <a:lnTo>
                    <a:pt x="143785" y="11818"/>
                  </a:lnTo>
                  <a:lnTo>
                    <a:pt x="150828" y="18234"/>
                  </a:lnTo>
                  <a:lnTo>
                    <a:pt x="180419" y="55996"/>
                  </a:lnTo>
                  <a:lnTo>
                    <a:pt x="207936" y="92479"/>
                  </a:lnTo>
                  <a:lnTo>
                    <a:pt x="215464" y="96135"/>
                  </a:lnTo>
                  <a:lnTo>
                    <a:pt x="230050" y="98482"/>
                  </a:lnTo>
                  <a:lnTo>
                    <a:pt x="232107" y="97828"/>
                  </a:lnTo>
                  <a:lnTo>
                    <a:pt x="233478" y="96545"/>
                  </a:lnTo>
                  <a:lnTo>
                    <a:pt x="236219"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710"/>
            <p:cNvSpPr/>
            <p:nvPr/>
          </p:nvSpPr>
          <p:spPr>
            <a:xfrm>
              <a:off x="1440267" y="1630679"/>
              <a:ext cx="75981" cy="106196"/>
            </a:xfrm>
            <a:custGeom>
              <a:avLst/>
              <a:gdLst/>
              <a:ahLst/>
              <a:cxnLst/>
              <a:rect l="0" t="0" r="0" b="0"/>
              <a:pathLst>
                <a:path w="75981" h="106196">
                  <a:moveTo>
                    <a:pt x="38012" y="0"/>
                  </a:moveTo>
                  <a:lnTo>
                    <a:pt x="19880" y="0"/>
                  </a:lnTo>
                  <a:lnTo>
                    <a:pt x="14996" y="2258"/>
                  </a:lnTo>
                  <a:lnTo>
                    <a:pt x="4961" y="10607"/>
                  </a:lnTo>
                  <a:lnTo>
                    <a:pt x="2156" y="15439"/>
                  </a:lnTo>
                  <a:lnTo>
                    <a:pt x="910" y="22102"/>
                  </a:lnTo>
                  <a:lnTo>
                    <a:pt x="0" y="55479"/>
                  </a:lnTo>
                  <a:lnTo>
                    <a:pt x="785" y="71002"/>
                  </a:lnTo>
                  <a:lnTo>
                    <a:pt x="6004" y="85479"/>
                  </a:lnTo>
                  <a:lnTo>
                    <a:pt x="17826" y="101150"/>
                  </a:lnTo>
                  <a:lnTo>
                    <a:pt x="22832" y="104222"/>
                  </a:lnTo>
                  <a:lnTo>
                    <a:pt x="32668" y="105952"/>
                  </a:lnTo>
                  <a:lnTo>
                    <a:pt x="36989" y="106195"/>
                  </a:lnTo>
                  <a:lnTo>
                    <a:pt x="44049" y="104207"/>
                  </a:lnTo>
                  <a:lnTo>
                    <a:pt x="47117" y="102491"/>
                  </a:lnTo>
                  <a:lnTo>
                    <a:pt x="65891" y="78503"/>
                  </a:lnTo>
                  <a:lnTo>
                    <a:pt x="72708" y="66064"/>
                  </a:lnTo>
                  <a:lnTo>
                    <a:pt x="75104" y="55794"/>
                  </a:lnTo>
                  <a:lnTo>
                    <a:pt x="75980" y="32674"/>
                  </a:lnTo>
                  <a:lnTo>
                    <a:pt x="73796" y="24964"/>
                  </a:lnTo>
                  <a:lnTo>
                    <a:pt x="65495" y="13116"/>
                  </a:lnTo>
                  <a:lnTo>
                    <a:pt x="60669" y="10063"/>
                  </a:lnTo>
                  <a:lnTo>
                    <a:pt x="50672" y="8103"/>
                  </a:lnTo>
                  <a:lnTo>
                    <a:pt x="39035" y="7764"/>
                  </a:lnTo>
                  <a:lnTo>
                    <a:pt x="36154" y="6869"/>
                  </a:lnTo>
                  <a:lnTo>
                    <a:pt x="34234" y="5426"/>
                  </a:lnTo>
                  <a:lnTo>
                    <a:pt x="32953" y="3618"/>
                  </a:lnTo>
                  <a:lnTo>
                    <a:pt x="31253" y="2412"/>
                  </a:lnTo>
                  <a:lnTo>
                    <a:pt x="2277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711"/>
            <p:cNvSpPr/>
            <p:nvPr/>
          </p:nvSpPr>
          <p:spPr>
            <a:xfrm>
              <a:off x="3116580" y="1127760"/>
              <a:ext cx="91440" cy="60961"/>
            </a:xfrm>
            <a:custGeom>
              <a:avLst/>
              <a:gdLst/>
              <a:ahLst/>
              <a:cxnLst/>
              <a:rect l="0" t="0" r="0" b="0"/>
              <a:pathLst>
                <a:path w="91440" h="60961">
                  <a:moveTo>
                    <a:pt x="0" y="60960"/>
                  </a:moveTo>
                  <a:lnTo>
                    <a:pt x="17912" y="43047"/>
                  </a:lnTo>
                  <a:lnTo>
                    <a:pt x="38439" y="32147"/>
                  </a:lnTo>
                  <a:lnTo>
                    <a:pt x="50242" y="21002"/>
                  </a:lnTo>
                  <a:lnTo>
                    <a:pt x="81677" y="7288"/>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712"/>
            <p:cNvSpPr/>
            <p:nvPr/>
          </p:nvSpPr>
          <p:spPr>
            <a:xfrm>
              <a:off x="3154680" y="1043939"/>
              <a:ext cx="37996" cy="236221"/>
            </a:xfrm>
            <a:custGeom>
              <a:avLst/>
              <a:gdLst/>
              <a:ahLst/>
              <a:cxnLst/>
              <a:rect l="0" t="0" r="0" b="0"/>
              <a:pathLst>
                <a:path w="37996" h="236221">
                  <a:moveTo>
                    <a:pt x="0" y="0"/>
                  </a:moveTo>
                  <a:lnTo>
                    <a:pt x="0" y="10606"/>
                  </a:lnTo>
                  <a:lnTo>
                    <a:pt x="9407" y="45936"/>
                  </a:lnTo>
                  <a:lnTo>
                    <a:pt x="20555" y="82469"/>
                  </a:lnTo>
                  <a:lnTo>
                    <a:pt x="28268" y="116291"/>
                  </a:lnTo>
                  <a:lnTo>
                    <a:pt x="32082" y="145370"/>
                  </a:lnTo>
                  <a:lnTo>
                    <a:pt x="36911" y="181492"/>
                  </a:lnTo>
                  <a:lnTo>
                    <a:pt x="37943" y="216282"/>
                  </a:lnTo>
                  <a:lnTo>
                    <a:pt x="37995" y="220388"/>
                  </a:lnTo>
                  <a:lnTo>
                    <a:pt x="35795" y="227208"/>
                  </a:lnTo>
                  <a:lnTo>
                    <a:pt x="30479"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713"/>
            <p:cNvSpPr/>
            <p:nvPr/>
          </p:nvSpPr>
          <p:spPr>
            <a:xfrm>
              <a:off x="3017519" y="1204548"/>
              <a:ext cx="91441" cy="151429"/>
            </a:xfrm>
            <a:custGeom>
              <a:avLst/>
              <a:gdLst/>
              <a:ahLst/>
              <a:cxnLst/>
              <a:rect l="0" t="0" r="0" b="0"/>
              <a:pathLst>
                <a:path w="91441" h="151429">
                  <a:moveTo>
                    <a:pt x="0" y="52752"/>
                  </a:moveTo>
                  <a:lnTo>
                    <a:pt x="0" y="70664"/>
                  </a:lnTo>
                  <a:lnTo>
                    <a:pt x="9408" y="106295"/>
                  </a:lnTo>
                  <a:lnTo>
                    <a:pt x="14088" y="122407"/>
                  </a:lnTo>
                  <a:lnTo>
                    <a:pt x="14899" y="135103"/>
                  </a:lnTo>
                  <a:lnTo>
                    <a:pt x="14166" y="138132"/>
                  </a:lnTo>
                  <a:lnTo>
                    <a:pt x="12831" y="140152"/>
                  </a:lnTo>
                  <a:lnTo>
                    <a:pt x="11094" y="141498"/>
                  </a:lnTo>
                  <a:lnTo>
                    <a:pt x="9165" y="145252"/>
                  </a:lnTo>
                  <a:lnTo>
                    <a:pt x="7711" y="151428"/>
                  </a:lnTo>
                  <a:lnTo>
                    <a:pt x="7621" y="117129"/>
                  </a:lnTo>
                  <a:lnTo>
                    <a:pt x="7621" y="81274"/>
                  </a:lnTo>
                  <a:lnTo>
                    <a:pt x="9878" y="59791"/>
                  </a:lnTo>
                  <a:lnTo>
                    <a:pt x="23058" y="22890"/>
                  </a:lnTo>
                  <a:lnTo>
                    <a:pt x="33060" y="6119"/>
                  </a:lnTo>
                  <a:lnTo>
                    <a:pt x="38118" y="2393"/>
                  </a:lnTo>
                  <a:lnTo>
                    <a:pt x="45725" y="295"/>
                  </a:lnTo>
                  <a:lnTo>
                    <a:pt x="48264" y="0"/>
                  </a:lnTo>
                  <a:lnTo>
                    <a:pt x="53342" y="1931"/>
                  </a:lnTo>
                  <a:lnTo>
                    <a:pt x="71120" y="17339"/>
                  </a:lnTo>
                  <a:lnTo>
                    <a:pt x="73943" y="24595"/>
                  </a:lnTo>
                  <a:lnTo>
                    <a:pt x="79800" y="43050"/>
                  </a:lnTo>
                  <a:lnTo>
                    <a:pt x="89322" y="68052"/>
                  </a:lnTo>
                  <a:lnTo>
                    <a:pt x="91416" y="102268"/>
                  </a:lnTo>
                  <a:lnTo>
                    <a:pt x="91440" y="984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714"/>
            <p:cNvSpPr/>
            <p:nvPr/>
          </p:nvSpPr>
          <p:spPr>
            <a:xfrm>
              <a:off x="2933700" y="1318259"/>
              <a:ext cx="15241" cy="79999"/>
            </a:xfrm>
            <a:custGeom>
              <a:avLst/>
              <a:gdLst/>
              <a:ahLst/>
              <a:cxnLst/>
              <a:rect l="0" t="0" r="0" b="0"/>
              <a:pathLst>
                <a:path w="15241" h="79999">
                  <a:moveTo>
                    <a:pt x="0" y="0"/>
                  </a:moveTo>
                  <a:lnTo>
                    <a:pt x="846" y="26492"/>
                  </a:lnTo>
                  <a:lnTo>
                    <a:pt x="6913" y="55976"/>
                  </a:lnTo>
                  <a:lnTo>
                    <a:pt x="7592" y="79358"/>
                  </a:lnTo>
                  <a:lnTo>
                    <a:pt x="8448" y="79998"/>
                  </a:lnTo>
                  <a:lnTo>
                    <a:pt x="9865" y="79579"/>
                  </a:lnTo>
                  <a:lnTo>
                    <a:pt x="14178" y="76868"/>
                  </a:lnTo>
                  <a:lnTo>
                    <a:pt x="14768" y="74239"/>
                  </a:lnTo>
                  <a:lnTo>
                    <a:pt x="15240"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715"/>
            <p:cNvSpPr/>
            <p:nvPr/>
          </p:nvSpPr>
          <p:spPr>
            <a:xfrm>
              <a:off x="2683299" y="1333500"/>
              <a:ext cx="188986" cy="197543"/>
            </a:xfrm>
            <a:custGeom>
              <a:avLst/>
              <a:gdLst/>
              <a:ahLst/>
              <a:cxnLst/>
              <a:rect l="0" t="0" r="0" b="0"/>
              <a:pathLst>
                <a:path w="188986" h="197543">
                  <a:moveTo>
                    <a:pt x="14181" y="99059"/>
                  </a:moveTo>
                  <a:lnTo>
                    <a:pt x="7620" y="99059"/>
                  </a:lnTo>
                  <a:lnTo>
                    <a:pt x="7267" y="99906"/>
                  </a:lnTo>
                  <a:lnTo>
                    <a:pt x="6569" y="135105"/>
                  </a:lnTo>
                  <a:lnTo>
                    <a:pt x="5715" y="155035"/>
                  </a:lnTo>
                  <a:lnTo>
                    <a:pt x="0" y="180352"/>
                  </a:lnTo>
                  <a:lnTo>
                    <a:pt x="1669" y="188247"/>
                  </a:lnTo>
                  <a:lnTo>
                    <a:pt x="5594" y="196170"/>
                  </a:lnTo>
                  <a:lnTo>
                    <a:pt x="6763" y="196819"/>
                  </a:lnTo>
                  <a:lnTo>
                    <a:pt x="10319" y="197542"/>
                  </a:lnTo>
                  <a:lnTo>
                    <a:pt x="11607" y="196888"/>
                  </a:lnTo>
                  <a:lnTo>
                    <a:pt x="12464" y="195605"/>
                  </a:lnTo>
                  <a:lnTo>
                    <a:pt x="13037" y="193903"/>
                  </a:lnTo>
                  <a:lnTo>
                    <a:pt x="31247" y="176147"/>
                  </a:lnTo>
                  <a:lnTo>
                    <a:pt x="47496" y="139343"/>
                  </a:lnTo>
                  <a:lnTo>
                    <a:pt x="57682" y="116510"/>
                  </a:lnTo>
                  <a:lnTo>
                    <a:pt x="59862" y="92983"/>
                  </a:lnTo>
                  <a:lnTo>
                    <a:pt x="59897" y="98136"/>
                  </a:lnTo>
                  <a:lnTo>
                    <a:pt x="65137" y="104961"/>
                  </a:lnTo>
                  <a:lnTo>
                    <a:pt x="66461" y="109584"/>
                  </a:lnTo>
                  <a:lnTo>
                    <a:pt x="67206" y="120993"/>
                  </a:lnTo>
                  <a:lnTo>
                    <a:pt x="69005" y="123842"/>
                  </a:lnTo>
                  <a:lnTo>
                    <a:pt x="71897" y="125741"/>
                  </a:lnTo>
                  <a:lnTo>
                    <a:pt x="78779" y="128698"/>
                  </a:lnTo>
                  <a:lnTo>
                    <a:pt x="84660" y="132834"/>
                  </a:lnTo>
                  <a:lnTo>
                    <a:pt x="94612" y="132979"/>
                  </a:lnTo>
                  <a:lnTo>
                    <a:pt x="122954" y="128299"/>
                  </a:lnTo>
                  <a:lnTo>
                    <a:pt x="157462" y="104339"/>
                  </a:lnTo>
                  <a:lnTo>
                    <a:pt x="167924" y="92533"/>
                  </a:lnTo>
                  <a:lnTo>
                    <a:pt x="185984" y="63572"/>
                  </a:lnTo>
                  <a:lnTo>
                    <a:pt x="188985" y="40314"/>
                  </a:lnTo>
                  <a:lnTo>
                    <a:pt x="186980" y="32593"/>
                  </a:lnTo>
                  <a:lnTo>
                    <a:pt x="184114" y="26339"/>
                  </a:lnTo>
                  <a:lnTo>
                    <a:pt x="181653" y="18058"/>
                  </a:lnTo>
                  <a:lnTo>
                    <a:pt x="1665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716"/>
            <p:cNvSpPr/>
            <p:nvPr/>
          </p:nvSpPr>
          <p:spPr>
            <a:xfrm>
              <a:off x="1524000" y="1463353"/>
              <a:ext cx="76201" cy="189690"/>
            </a:xfrm>
            <a:custGeom>
              <a:avLst/>
              <a:gdLst/>
              <a:ahLst/>
              <a:cxnLst/>
              <a:rect l="0" t="0" r="0" b="0"/>
              <a:pathLst>
                <a:path w="76201" h="189690">
                  <a:moveTo>
                    <a:pt x="0" y="7306"/>
                  </a:moveTo>
                  <a:lnTo>
                    <a:pt x="0" y="0"/>
                  </a:lnTo>
                  <a:lnTo>
                    <a:pt x="0" y="10320"/>
                  </a:lnTo>
                  <a:lnTo>
                    <a:pt x="12997" y="47582"/>
                  </a:lnTo>
                  <a:lnTo>
                    <a:pt x="22918" y="84438"/>
                  </a:lnTo>
                  <a:lnTo>
                    <a:pt x="33031" y="120285"/>
                  </a:lnTo>
                  <a:lnTo>
                    <a:pt x="51752" y="157275"/>
                  </a:lnTo>
                  <a:lnTo>
                    <a:pt x="65831" y="178703"/>
                  </a:lnTo>
                  <a:lnTo>
                    <a:pt x="75745" y="189689"/>
                  </a:lnTo>
                  <a:lnTo>
                    <a:pt x="76200" y="1825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717"/>
            <p:cNvSpPr/>
            <p:nvPr/>
          </p:nvSpPr>
          <p:spPr>
            <a:xfrm>
              <a:off x="3238633" y="1043939"/>
              <a:ext cx="167508" cy="182150"/>
            </a:xfrm>
            <a:custGeom>
              <a:avLst/>
              <a:gdLst/>
              <a:ahLst/>
              <a:cxnLst/>
              <a:rect l="0" t="0" r="0" b="0"/>
              <a:pathLst>
                <a:path w="167508" h="182150">
                  <a:moveTo>
                    <a:pt x="15107" y="83821"/>
                  </a:moveTo>
                  <a:lnTo>
                    <a:pt x="29757" y="83821"/>
                  </a:lnTo>
                  <a:lnTo>
                    <a:pt x="36576" y="81563"/>
                  </a:lnTo>
                  <a:lnTo>
                    <a:pt x="70649" y="58381"/>
                  </a:lnTo>
                  <a:lnTo>
                    <a:pt x="87900" y="40638"/>
                  </a:lnTo>
                  <a:lnTo>
                    <a:pt x="89793" y="35559"/>
                  </a:lnTo>
                  <a:lnTo>
                    <a:pt x="90858" y="23895"/>
                  </a:lnTo>
                  <a:lnTo>
                    <a:pt x="88849" y="16829"/>
                  </a:lnTo>
                  <a:lnTo>
                    <a:pt x="80661" y="5394"/>
                  </a:lnTo>
                  <a:lnTo>
                    <a:pt x="75851" y="2398"/>
                  </a:lnTo>
                  <a:lnTo>
                    <a:pt x="73383" y="1599"/>
                  </a:lnTo>
                  <a:lnTo>
                    <a:pt x="70891" y="1913"/>
                  </a:lnTo>
                  <a:lnTo>
                    <a:pt x="40057" y="17954"/>
                  </a:lnTo>
                  <a:lnTo>
                    <a:pt x="32404" y="25195"/>
                  </a:lnTo>
                  <a:lnTo>
                    <a:pt x="12687" y="58557"/>
                  </a:lnTo>
                  <a:lnTo>
                    <a:pt x="2140" y="95901"/>
                  </a:lnTo>
                  <a:lnTo>
                    <a:pt x="166" y="129281"/>
                  </a:lnTo>
                  <a:lnTo>
                    <a:pt x="0" y="140996"/>
                  </a:lnTo>
                  <a:lnTo>
                    <a:pt x="4441" y="151848"/>
                  </a:lnTo>
                  <a:lnTo>
                    <a:pt x="25088" y="177322"/>
                  </a:lnTo>
                  <a:lnTo>
                    <a:pt x="30267" y="180410"/>
                  </a:lnTo>
                  <a:lnTo>
                    <a:pt x="40200" y="182149"/>
                  </a:lnTo>
                  <a:lnTo>
                    <a:pt x="49119" y="181709"/>
                  </a:lnTo>
                  <a:lnTo>
                    <a:pt x="62814" y="176701"/>
                  </a:lnTo>
                  <a:lnTo>
                    <a:pt x="82244" y="160910"/>
                  </a:lnTo>
                  <a:lnTo>
                    <a:pt x="92667" y="146832"/>
                  </a:lnTo>
                  <a:lnTo>
                    <a:pt x="108983" y="110237"/>
                  </a:lnTo>
                  <a:lnTo>
                    <a:pt x="118379" y="89101"/>
                  </a:lnTo>
                  <a:lnTo>
                    <a:pt x="121698" y="51793"/>
                  </a:lnTo>
                  <a:lnTo>
                    <a:pt x="121783" y="39397"/>
                  </a:lnTo>
                  <a:lnTo>
                    <a:pt x="121786" y="76891"/>
                  </a:lnTo>
                  <a:lnTo>
                    <a:pt x="121786" y="113650"/>
                  </a:lnTo>
                  <a:lnTo>
                    <a:pt x="121786" y="124332"/>
                  </a:lnTo>
                  <a:lnTo>
                    <a:pt x="120940" y="126068"/>
                  </a:lnTo>
                  <a:lnTo>
                    <a:pt x="119529" y="127226"/>
                  </a:lnTo>
                  <a:lnTo>
                    <a:pt x="115226" y="129083"/>
                  </a:lnTo>
                  <a:lnTo>
                    <a:pt x="119612" y="123367"/>
                  </a:lnTo>
                  <a:lnTo>
                    <a:pt x="120820" y="118894"/>
                  </a:lnTo>
                  <a:lnTo>
                    <a:pt x="120296" y="116516"/>
                  </a:lnTo>
                  <a:lnTo>
                    <a:pt x="115628" y="106617"/>
                  </a:lnTo>
                  <a:lnTo>
                    <a:pt x="114252" y="71730"/>
                  </a:lnTo>
                  <a:lnTo>
                    <a:pt x="120267" y="50921"/>
                  </a:lnTo>
                  <a:lnTo>
                    <a:pt x="137086" y="17505"/>
                  </a:lnTo>
                  <a:lnTo>
                    <a:pt x="142133" y="12014"/>
                  </a:lnTo>
                  <a:lnTo>
                    <a:pt x="159888" y="1846"/>
                  </a:lnTo>
                  <a:lnTo>
                    <a:pt x="1675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SMARTInkShape-Group144"/>
          <p:cNvGrpSpPr/>
          <p:nvPr/>
        </p:nvGrpSpPr>
        <p:grpSpPr>
          <a:xfrm>
            <a:off x="1502807" y="1973579"/>
            <a:ext cx="1408034" cy="731064"/>
            <a:chOff x="1502807" y="1973579"/>
            <a:chExt cx="1408034" cy="731064"/>
          </a:xfrm>
        </p:grpSpPr>
        <p:sp>
          <p:nvSpPr>
            <p:cNvPr id="72" name="SMARTInkShape-1718"/>
            <p:cNvSpPr/>
            <p:nvPr/>
          </p:nvSpPr>
          <p:spPr>
            <a:xfrm>
              <a:off x="1502807" y="2476500"/>
              <a:ext cx="179565" cy="228143"/>
            </a:xfrm>
            <a:custGeom>
              <a:avLst/>
              <a:gdLst/>
              <a:ahLst/>
              <a:cxnLst/>
              <a:rect l="0" t="0" r="0" b="0"/>
              <a:pathLst>
                <a:path w="179565" h="228143">
                  <a:moveTo>
                    <a:pt x="143113" y="0"/>
                  </a:moveTo>
                  <a:lnTo>
                    <a:pt x="139067" y="4045"/>
                  </a:lnTo>
                  <a:lnTo>
                    <a:pt x="132566" y="6031"/>
                  </a:lnTo>
                  <a:lnTo>
                    <a:pt x="128461" y="6560"/>
                  </a:lnTo>
                  <a:lnTo>
                    <a:pt x="119385" y="11664"/>
                  </a:lnTo>
                  <a:lnTo>
                    <a:pt x="87439" y="36197"/>
                  </a:lnTo>
                  <a:lnTo>
                    <a:pt x="68479" y="47413"/>
                  </a:lnTo>
                  <a:lnTo>
                    <a:pt x="30539" y="74091"/>
                  </a:lnTo>
                  <a:lnTo>
                    <a:pt x="12879" y="85943"/>
                  </a:lnTo>
                  <a:lnTo>
                    <a:pt x="0" y="104079"/>
                  </a:lnTo>
                  <a:lnTo>
                    <a:pt x="291" y="105792"/>
                  </a:lnTo>
                  <a:lnTo>
                    <a:pt x="2872" y="109954"/>
                  </a:lnTo>
                  <a:lnTo>
                    <a:pt x="4745" y="111403"/>
                  </a:lnTo>
                  <a:lnTo>
                    <a:pt x="9085" y="113012"/>
                  </a:lnTo>
                  <a:lnTo>
                    <a:pt x="11427" y="112594"/>
                  </a:lnTo>
                  <a:lnTo>
                    <a:pt x="20463" y="108808"/>
                  </a:lnTo>
                  <a:lnTo>
                    <a:pt x="52580" y="106960"/>
                  </a:lnTo>
                  <a:lnTo>
                    <a:pt x="89892" y="108974"/>
                  </a:lnTo>
                  <a:lnTo>
                    <a:pt x="127041" y="115292"/>
                  </a:lnTo>
                  <a:lnTo>
                    <a:pt x="155369" y="131374"/>
                  </a:lnTo>
                  <a:lnTo>
                    <a:pt x="163517" y="141361"/>
                  </a:lnTo>
                  <a:lnTo>
                    <a:pt x="177503" y="169729"/>
                  </a:lnTo>
                  <a:lnTo>
                    <a:pt x="179564" y="180139"/>
                  </a:lnTo>
                  <a:lnTo>
                    <a:pt x="178420" y="185286"/>
                  </a:lnTo>
                  <a:lnTo>
                    <a:pt x="166675" y="203455"/>
                  </a:lnTo>
                  <a:lnTo>
                    <a:pt x="160358" y="209805"/>
                  </a:lnTo>
                  <a:lnTo>
                    <a:pt x="140247" y="220779"/>
                  </a:lnTo>
                  <a:lnTo>
                    <a:pt x="121661" y="226282"/>
                  </a:lnTo>
                  <a:lnTo>
                    <a:pt x="96166" y="228142"/>
                  </a:lnTo>
                  <a:lnTo>
                    <a:pt x="74169" y="224419"/>
                  </a:lnTo>
                  <a:lnTo>
                    <a:pt x="59655" y="217953"/>
                  </a:lnTo>
                  <a:lnTo>
                    <a:pt x="36433"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719"/>
            <p:cNvSpPr/>
            <p:nvPr/>
          </p:nvSpPr>
          <p:spPr>
            <a:xfrm>
              <a:off x="2378056" y="1973579"/>
              <a:ext cx="151517" cy="182881"/>
            </a:xfrm>
            <a:custGeom>
              <a:avLst/>
              <a:gdLst/>
              <a:ahLst/>
              <a:cxnLst/>
              <a:rect l="0" t="0" r="0" b="0"/>
              <a:pathLst>
                <a:path w="151517" h="182881">
                  <a:moveTo>
                    <a:pt x="136544" y="0"/>
                  </a:moveTo>
                  <a:lnTo>
                    <a:pt x="100498" y="0"/>
                  </a:lnTo>
                  <a:lnTo>
                    <a:pt x="67231" y="8289"/>
                  </a:lnTo>
                  <a:lnTo>
                    <a:pt x="30614" y="20409"/>
                  </a:lnTo>
                  <a:lnTo>
                    <a:pt x="4062" y="30332"/>
                  </a:lnTo>
                  <a:lnTo>
                    <a:pt x="2503" y="32074"/>
                  </a:lnTo>
                  <a:lnTo>
                    <a:pt x="770" y="36269"/>
                  </a:lnTo>
                  <a:lnTo>
                    <a:pt x="0" y="40955"/>
                  </a:lnTo>
                  <a:lnTo>
                    <a:pt x="641" y="42544"/>
                  </a:lnTo>
                  <a:lnTo>
                    <a:pt x="1915" y="43603"/>
                  </a:lnTo>
                  <a:lnTo>
                    <a:pt x="5589" y="45626"/>
                  </a:lnTo>
                  <a:lnTo>
                    <a:pt x="21357" y="56203"/>
                  </a:lnTo>
                  <a:lnTo>
                    <a:pt x="51670" y="65257"/>
                  </a:lnTo>
                  <a:lnTo>
                    <a:pt x="82995" y="70182"/>
                  </a:lnTo>
                  <a:lnTo>
                    <a:pt x="109597" y="79057"/>
                  </a:lnTo>
                  <a:lnTo>
                    <a:pt x="144920" y="103453"/>
                  </a:lnTo>
                  <a:lnTo>
                    <a:pt x="148733" y="108915"/>
                  </a:lnTo>
                  <a:lnTo>
                    <a:pt x="151382" y="127911"/>
                  </a:lnTo>
                  <a:lnTo>
                    <a:pt x="151516" y="130995"/>
                  </a:lnTo>
                  <a:lnTo>
                    <a:pt x="149407" y="136678"/>
                  </a:lnTo>
                  <a:lnTo>
                    <a:pt x="147659" y="139379"/>
                  </a:lnTo>
                  <a:lnTo>
                    <a:pt x="119213" y="158957"/>
                  </a:lnTo>
                  <a:lnTo>
                    <a:pt x="85186" y="174786"/>
                  </a:lnTo>
                  <a:lnTo>
                    <a:pt x="68551" y="180482"/>
                  </a:lnTo>
                  <a:lnTo>
                    <a:pt x="52723"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720"/>
            <p:cNvSpPr/>
            <p:nvPr/>
          </p:nvSpPr>
          <p:spPr>
            <a:xfrm>
              <a:off x="2133600" y="2034853"/>
              <a:ext cx="151820" cy="181882"/>
            </a:xfrm>
            <a:custGeom>
              <a:avLst/>
              <a:gdLst/>
              <a:ahLst/>
              <a:cxnLst/>
              <a:rect l="0" t="0" r="0" b="0"/>
              <a:pathLst>
                <a:path w="151820" h="181882">
                  <a:moveTo>
                    <a:pt x="114300" y="7306"/>
                  </a:moveTo>
                  <a:lnTo>
                    <a:pt x="114300" y="3261"/>
                  </a:lnTo>
                  <a:lnTo>
                    <a:pt x="113453" y="2070"/>
                  </a:lnTo>
                  <a:lnTo>
                    <a:pt x="112042" y="1275"/>
                  </a:lnTo>
                  <a:lnTo>
                    <a:pt x="103694" y="0"/>
                  </a:lnTo>
                  <a:lnTo>
                    <a:pt x="87808" y="595"/>
                  </a:lnTo>
                  <a:lnTo>
                    <a:pt x="58324" y="8299"/>
                  </a:lnTo>
                  <a:lnTo>
                    <a:pt x="43151" y="17572"/>
                  </a:lnTo>
                  <a:lnTo>
                    <a:pt x="25112" y="23822"/>
                  </a:lnTo>
                  <a:lnTo>
                    <a:pt x="9256" y="36356"/>
                  </a:lnTo>
                  <a:lnTo>
                    <a:pt x="9557" y="37679"/>
                  </a:lnTo>
                  <a:lnTo>
                    <a:pt x="12150" y="41408"/>
                  </a:lnTo>
                  <a:lnTo>
                    <a:pt x="16124" y="43629"/>
                  </a:lnTo>
                  <a:lnTo>
                    <a:pt x="53828" y="53098"/>
                  </a:lnTo>
                  <a:lnTo>
                    <a:pt x="91416" y="60719"/>
                  </a:lnTo>
                  <a:lnTo>
                    <a:pt x="119042" y="71151"/>
                  </a:lnTo>
                  <a:lnTo>
                    <a:pt x="134520" y="82574"/>
                  </a:lnTo>
                  <a:lnTo>
                    <a:pt x="145785" y="96683"/>
                  </a:lnTo>
                  <a:lnTo>
                    <a:pt x="149460" y="106578"/>
                  </a:lnTo>
                  <a:lnTo>
                    <a:pt x="151819" y="122683"/>
                  </a:lnTo>
                  <a:lnTo>
                    <a:pt x="148182" y="135378"/>
                  </a:lnTo>
                  <a:lnTo>
                    <a:pt x="137697" y="149864"/>
                  </a:lnTo>
                  <a:lnTo>
                    <a:pt x="118984" y="163846"/>
                  </a:lnTo>
                  <a:lnTo>
                    <a:pt x="89882" y="177363"/>
                  </a:lnTo>
                  <a:lnTo>
                    <a:pt x="55392" y="181881"/>
                  </a:lnTo>
                  <a:lnTo>
                    <a:pt x="44092" y="181415"/>
                  </a:lnTo>
                  <a:lnTo>
                    <a:pt x="17900" y="171921"/>
                  </a:lnTo>
                  <a:lnTo>
                    <a:pt x="0" y="1597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721"/>
            <p:cNvSpPr/>
            <p:nvPr/>
          </p:nvSpPr>
          <p:spPr>
            <a:xfrm>
              <a:off x="1891295" y="2080499"/>
              <a:ext cx="135626" cy="174533"/>
            </a:xfrm>
            <a:custGeom>
              <a:avLst/>
              <a:gdLst/>
              <a:ahLst/>
              <a:cxnLst/>
              <a:rect l="0" t="0" r="0" b="0"/>
              <a:pathLst>
                <a:path w="135626" h="174533">
                  <a:moveTo>
                    <a:pt x="21325" y="68341"/>
                  </a:moveTo>
                  <a:lnTo>
                    <a:pt x="21325" y="74901"/>
                  </a:lnTo>
                  <a:lnTo>
                    <a:pt x="22171" y="75254"/>
                  </a:lnTo>
                  <a:lnTo>
                    <a:pt x="57370" y="75952"/>
                  </a:lnTo>
                  <a:lnTo>
                    <a:pt x="65002" y="73699"/>
                  </a:lnTo>
                  <a:lnTo>
                    <a:pt x="72063" y="70722"/>
                  </a:lnTo>
                  <a:lnTo>
                    <a:pt x="95311" y="64609"/>
                  </a:lnTo>
                  <a:lnTo>
                    <a:pt x="103032" y="57933"/>
                  </a:lnTo>
                  <a:lnTo>
                    <a:pt x="108439" y="50168"/>
                  </a:lnTo>
                  <a:lnTo>
                    <a:pt x="111483" y="41037"/>
                  </a:lnTo>
                  <a:lnTo>
                    <a:pt x="112714" y="16060"/>
                  </a:lnTo>
                  <a:lnTo>
                    <a:pt x="110484" y="8980"/>
                  </a:lnTo>
                  <a:lnTo>
                    <a:pt x="108705" y="5907"/>
                  </a:lnTo>
                  <a:lnTo>
                    <a:pt x="106671" y="3858"/>
                  </a:lnTo>
                  <a:lnTo>
                    <a:pt x="102154" y="1582"/>
                  </a:lnTo>
                  <a:lnTo>
                    <a:pt x="87588" y="0"/>
                  </a:lnTo>
                  <a:lnTo>
                    <a:pt x="78715" y="714"/>
                  </a:lnTo>
                  <a:lnTo>
                    <a:pt x="54209" y="10380"/>
                  </a:lnTo>
                  <a:lnTo>
                    <a:pt x="46382" y="17463"/>
                  </a:lnTo>
                  <a:lnTo>
                    <a:pt x="19972" y="54750"/>
                  </a:lnTo>
                  <a:lnTo>
                    <a:pt x="3649" y="92404"/>
                  </a:lnTo>
                  <a:lnTo>
                    <a:pt x="0" y="114417"/>
                  </a:lnTo>
                  <a:lnTo>
                    <a:pt x="2965" y="132981"/>
                  </a:lnTo>
                  <a:lnTo>
                    <a:pt x="11552" y="153577"/>
                  </a:lnTo>
                  <a:lnTo>
                    <a:pt x="16417" y="160692"/>
                  </a:lnTo>
                  <a:lnTo>
                    <a:pt x="27961" y="169458"/>
                  </a:lnTo>
                  <a:lnTo>
                    <a:pt x="38060" y="173372"/>
                  </a:lnTo>
                  <a:lnTo>
                    <a:pt x="54505" y="174532"/>
                  </a:lnTo>
                  <a:lnTo>
                    <a:pt x="91201" y="168417"/>
                  </a:lnTo>
                  <a:lnTo>
                    <a:pt x="119886" y="159245"/>
                  </a:lnTo>
                  <a:lnTo>
                    <a:pt x="135625" y="152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722"/>
            <p:cNvSpPr/>
            <p:nvPr/>
          </p:nvSpPr>
          <p:spPr>
            <a:xfrm>
              <a:off x="2895600" y="2159689"/>
              <a:ext cx="15241" cy="248232"/>
            </a:xfrm>
            <a:custGeom>
              <a:avLst/>
              <a:gdLst/>
              <a:ahLst/>
              <a:cxnLst/>
              <a:rect l="0" t="0" r="0" b="0"/>
              <a:pathLst>
                <a:path w="15241" h="248232">
                  <a:moveTo>
                    <a:pt x="7619" y="4390"/>
                  </a:moveTo>
                  <a:lnTo>
                    <a:pt x="313" y="4390"/>
                  </a:lnTo>
                  <a:lnTo>
                    <a:pt x="62" y="0"/>
                  </a:lnTo>
                  <a:lnTo>
                    <a:pt x="0" y="34373"/>
                  </a:lnTo>
                  <a:lnTo>
                    <a:pt x="5236" y="66099"/>
                  </a:lnTo>
                  <a:lnTo>
                    <a:pt x="7148" y="101842"/>
                  </a:lnTo>
                  <a:lnTo>
                    <a:pt x="11572" y="133613"/>
                  </a:lnTo>
                  <a:lnTo>
                    <a:pt x="14515" y="169585"/>
                  </a:lnTo>
                  <a:lnTo>
                    <a:pt x="15097" y="202027"/>
                  </a:lnTo>
                  <a:lnTo>
                    <a:pt x="15227" y="237641"/>
                  </a:lnTo>
                  <a:lnTo>
                    <a:pt x="15240" y="2482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723"/>
            <p:cNvSpPr/>
            <p:nvPr/>
          </p:nvSpPr>
          <p:spPr>
            <a:xfrm>
              <a:off x="2721872" y="2347052"/>
              <a:ext cx="158488" cy="98732"/>
            </a:xfrm>
            <a:custGeom>
              <a:avLst/>
              <a:gdLst/>
              <a:ahLst/>
              <a:cxnLst/>
              <a:rect l="0" t="0" r="0" b="0"/>
              <a:pathLst>
                <a:path w="158488" h="98732">
                  <a:moveTo>
                    <a:pt x="74668" y="7527"/>
                  </a:moveTo>
                  <a:lnTo>
                    <a:pt x="68107" y="967"/>
                  </a:lnTo>
                  <a:lnTo>
                    <a:pt x="63316" y="221"/>
                  </a:lnTo>
                  <a:lnTo>
                    <a:pt x="56534" y="0"/>
                  </a:lnTo>
                  <a:lnTo>
                    <a:pt x="51650" y="2207"/>
                  </a:lnTo>
                  <a:lnTo>
                    <a:pt x="29973" y="21867"/>
                  </a:lnTo>
                  <a:lnTo>
                    <a:pt x="8836" y="55884"/>
                  </a:lnTo>
                  <a:lnTo>
                    <a:pt x="767" y="73869"/>
                  </a:lnTo>
                  <a:lnTo>
                    <a:pt x="0" y="77155"/>
                  </a:lnTo>
                  <a:lnTo>
                    <a:pt x="1406" y="85322"/>
                  </a:lnTo>
                  <a:lnTo>
                    <a:pt x="5163" y="96272"/>
                  </a:lnTo>
                  <a:lnTo>
                    <a:pt x="6318" y="97170"/>
                  </a:lnTo>
                  <a:lnTo>
                    <a:pt x="9859" y="98169"/>
                  </a:lnTo>
                  <a:lnTo>
                    <a:pt x="16612" y="98731"/>
                  </a:lnTo>
                  <a:lnTo>
                    <a:pt x="21490" y="96605"/>
                  </a:lnTo>
                  <a:lnTo>
                    <a:pt x="39117" y="81049"/>
                  </a:lnTo>
                  <a:lnTo>
                    <a:pt x="56041" y="55639"/>
                  </a:lnTo>
                  <a:lnTo>
                    <a:pt x="59130" y="33695"/>
                  </a:lnTo>
                  <a:lnTo>
                    <a:pt x="59424" y="16348"/>
                  </a:lnTo>
                  <a:lnTo>
                    <a:pt x="59428" y="26530"/>
                  </a:lnTo>
                  <a:lnTo>
                    <a:pt x="61685" y="30931"/>
                  </a:lnTo>
                  <a:lnTo>
                    <a:pt x="64664" y="35709"/>
                  </a:lnTo>
                  <a:lnTo>
                    <a:pt x="67188" y="43159"/>
                  </a:lnTo>
                  <a:lnTo>
                    <a:pt x="70779" y="48199"/>
                  </a:lnTo>
                  <a:lnTo>
                    <a:pt x="91493" y="63410"/>
                  </a:lnTo>
                  <a:lnTo>
                    <a:pt x="99361" y="66231"/>
                  </a:lnTo>
                  <a:lnTo>
                    <a:pt x="114164" y="68042"/>
                  </a:lnTo>
                  <a:lnTo>
                    <a:pt x="126634" y="64310"/>
                  </a:lnTo>
                  <a:lnTo>
                    <a:pt x="142732" y="55290"/>
                  </a:lnTo>
                  <a:lnTo>
                    <a:pt x="148098" y="53309"/>
                  </a:lnTo>
                  <a:lnTo>
                    <a:pt x="158487" y="456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724"/>
            <p:cNvSpPr/>
            <p:nvPr/>
          </p:nvSpPr>
          <p:spPr>
            <a:xfrm>
              <a:off x="2540689" y="2347551"/>
              <a:ext cx="133931" cy="166564"/>
            </a:xfrm>
            <a:custGeom>
              <a:avLst/>
              <a:gdLst/>
              <a:ahLst/>
              <a:cxnLst/>
              <a:rect l="0" t="0" r="0" b="0"/>
              <a:pathLst>
                <a:path w="133931" h="166564">
                  <a:moveTo>
                    <a:pt x="4391" y="45128"/>
                  </a:moveTo>
                  <a:lnTo>
                    <a:pt x="4391" y="49174"/>
                  </a:lnTo>
                  <a:lnTo>
                    <a:pt x="0" y="65056"/>
                  </a:lnTo>
                  <a:lnTo>
                    <a:pt x="3894" y="100417"/>
                  </a:lnTo>
                  <a:lnTo>
                    <a:pt x="5090" y="116073"/>
                  </a:lnTo>
                  <a:lnTo>
                    <a:pt x="11531" y="149541"/>
                  </a:lnTo>
                  <a:lnTo>
                    <a:pt x="11691" y="152837"/>
                  </a:lnTo>
                  <a:lnTo>
                    <a:pt x="9611" y="158757"/>
                  </a:lnTo>
                  <a:lnTo>
                    <a:pt x="4696" y="166563"/>
                  </a:lnTo>
                  <a:lnTo>
                    <a:pt x="4396" y="134465"/>
                  </a:lnTo>
                  <a:lnTo>
                    <a:pt x="4391" y="102237"/>
                  </a:lnTo>
                  <a:lnTo>
                    <a:pt x="11321" y="69611"/>
                  </a:lnTo>
                  <a:lnTo>
                    <a:pt x="28863" y="34147"/>
                  </a:lnTo>
                  <a:lnTo>
                    <a:pt x="51510" y="6145"/>
                  </a:lnTo>
                  <a:lnTo>
                    <a:pt x="59481" y="2402"/>
                  </a:lnTo>
                  <a:lnTo>
                    <a:pt x="74351" y="0"/>
                  </a:lnTo>
                  <a:lnTo>
                    <a:pt x="86832" y="3629"/>
                  </a:lnTo>
                  <a:lnTo>
                    <a:pt x="94089" y="10033"/>
                  </a:lnTo>
                  <a:lnTo>
                    <a:pt x="105647" y="27942"/>
                  </a:lnTo>
                  <a:lnTo>
                    <a:pt x="116837" y="62943"/>
                  </a:lnTo>
                  <a:lnTo>
                    <a:pt x="124188" y="83235"/>
                  </a:lnTo>
                  <a:lnTo>
                    <a:pt x="127939" y="98471"/>
                  </a:lnTo>
                  <a:lnTo>
                    <a:pt x="133930" y="1213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725"/>
            <p:cNvSpPr/>
            <p:nvPr/>
          </p:nvSpPr>
          <p:spPr>
            <a:xfrm>
              <a:off x="1661171" y="2011679"/>
              <a:ext cx="205730" cy="295978"/>
            </a:xfrm>
            <a:custGeom>
              <a:avLst/>
              <a:gdLst/>
              <a:ahLst/>
              <a:cxnLst/>
              <a:rect l="0" t="0" r="0" b="0"/>
              <a:pathLst>
                <a:path w="205730" h="295978">
                  <a:moveTo>
                    <a:pt x="22849" y="0"/>
                  </a:moveTo>
                  <a:lnTo>
                    <a:pt x="22849" y="33422"/>
                  </a:lnTo>
                  <a:lnTo>
                    <a:pt x="22849" y="69663"/>
                  </a:lnTo>
                  <a:lnTo>
                    <a:pt x="22849" y="99381"/>
                  </a:lnTo>
                  <a:lnTo>
                    <a:pt x="22849" y="131894"/>
                  </a:lnTo>
                  <a:lnTo>
                    <a:pt x="20591" y="166080"/>
                  </a:lnTo>
                  <a:lnTo>
                    <a:pt x="12243" y="203927"/>
                  </a:lnTo>
                  <a:lnTo>
                    <a:pt x="2188" y="241344"/>
                  </a:lnTo>
                  <a:lnTo>
                    <a:pt x="74" y="278300"/>
                  </a:lnTo>
                  <a:lnTo>
                    <a:pt x="0" y="287910"/>
                  </a:lnTo>
                  <a:lnTo>
                    <a:pt x="4037" y="293117"/>
                  </a:lnTo>
                  <a:lnTo>
                    <a:pt x="8279" y="295374"/>
                  </a:lnTo>
                  <a:lnTo>
                    <a:pt x="10595" y="295977"/>
                  </a:lnTo>
                  <a:lnTo>
                    <a:pt x="17685" y="294388"/>
                  </a:lnTo>
                  <a:lnTo>
                    <a:pt x="28939" y="288733"/>
                  </a:lnTo>
                  <a:lnTo>
                    <a:pt x="31989" y="286469"/>
                  </a:lnTo>
                  <a:lnTo>
                    <a:pt x="69371" y="278293"/>
                  </a:lnTo>
                  <a:lnTo>
                    <a:pt x="100743" y="266555"/>
                  </a:lnTo>
                  <a:lnTo>
                    <a:pt x="136525" y="254828"/>
                  </a:lnTo>
                  <a:lnTo>
                    <a:pt x="169891" y="245673"/>
                  </a:lnTo>
                  <a:lnTo>
                    <a:pt x="205729"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726"/>
            <p:cNvSpPr/>
            <p:nvPr/>
          </p:nvSpPr>
          <p:spPr>
            <a:xfrm>
              <a:off x="1744979" y="2461394"/>
              <a:ext cx="137162" cy="186516"/>
            </a:xfrm>
            <a:custGeom>
              <a:avLst/>
              <a:gdLst/>
              <a:ahLst/>
              <a:cxnLst/>
              <a:rect l="0" t="0" r="0" b="0"/>
              <a:pathLst>
                <a:path w="137162" h="186516">
                  <a:moveTo>
                    <a:pt x="0" y="68446"/>
                  </a:moveTo>
                  <a:lnTo>
                    <a:pt x="0" y="72491"/>
                  </a:lnTo>
                  <a:lnTo>
                    <a:pt x="847" y="73683"/>
                  </a:lnTo>
                  <a:lnTo>
                    <a:pt x="2258" y="74477"/>
                  </a:lnTo>
                  <a:lnTo>
                    <a:pt x="10606" y="75752"/>
                  </a:lnTo>
                  <a:lnTo>
                    <a:pt x="37077" y="76057"/>
                  </a:lnTo>
                  <a:lnTo>
                    <a:pt x="62128" y="69504"/>
                  </a:lnTo>
                  <a:lnTo>
                    <a:pt x="92504" y="48596"/>
                  </a:lnTo>
                  <a:lnTo>
                    <a:pt x="102242" y="31442"/>
                  </a:lnTo>
                  <a:lnTo>
                    <a:pt x="105365" y="21263"/>
                  </a:lnTo>
                  <a:lnTo>
                    <a:pt x="107267" y="10238"/>
                  </a:lnTo>
                  <a:lnTo>
                    <a:pt x="110610" y="5040"/>
                  </a:lnTo>
                  <a:lnTo>
                    <a:pt x="110994" y="3315"/>
                  </a:lnTo>
                  <a:lnTo>
                    <a:pt x="110403" y="2165"/>
                  </a:lnTo>
                  <a:lnTo>
                    <a:pt x="109162" y="1399"/>
                  </a:lnTo>
                  <a:lnTo>
                    <a:pt x="103371" y="320"/>
                  </a:lnTo>
                  <a:lnTo>
                    <a:pt x="92247" y="0"/>
                  </a:lnTo>
                  <a:lnTo>
                    <a:pt x="83050" y="4441"/>
                  </a:lnTo>
                  <a:lnTo>
                    <a:pt x="48215" y="35693"/>
                  </a:lnTo>
                  <a:lnTo>
                    <a:pt x="37052" y="50745"/>
                  </a:lnTo>
                  <a:lnTo>
                    <a:pt x="23057" y="84365"/>
                  </a:lnTo>
                  <a:lnTo>
                    <a:pt x="17556" y="106747"/>
                  </a:lnTo>
                  <a:lnTo>
                    <a:pt x="16392" y="143825"/>
                  </a:lnTo>
                  <a:lnTo>
                    <a:pt x="19421" y="155852"/>
                  </a:lnTo>
                  <a:lnTo>
                    <a:pt x="29932" y="172143"/>
                  </a:lnTo>
                  <a:lnTo>
                    <a:pt x="38985" y="178033"/>
                  </a:lnTo>
                  <a:lnTo>
                    <a:pt x="63617" y="186515"/>
                  </a:lnTo>
                  <a:lnTo>
                    <a:pt x="99228" y="182341"/>
                  </a:lnTo>
                  <a:lnTo>
                    <a:pt x="137161" y="1751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727"/>
            <p:cNvSpPr/>
            <p:nvPr/>
          </p:nvSpPr>
          <p:spPr>
            <a:xfrm>
              <a:off x="1908547" y="2464761"/>
              <a:ext cx="202194" cy="140718"/>
            </a:xfrm>
            <a:custGeom>
              <a:avLst/>
              <a:gdLst/>
              <a:ahLst/>
              <a:cxnLst/>
              <a:rect l="0" t="0" r="0" b="0"/>
              <a:pathLst>
                <a:path w="202194" h="140718">
                  <a:moveTo>
                    <a:pt x="95512" y="19358"/>
                  </a:moveTo>
                  <a:lnTo>
                    <a:pt x="95512" y="15313"/>
                  </a:lnTo>
                  <a:lnTo>
                    <a:pt x="93255" y="11070"/>
                  </a:lnTo>
                  <a:lnTo>
                    <a:pt x="91467" y="8753"/>
                  </a:lnTo>
                  <a:lnTo>
                    <a:pt x="87224" y="6178"/>
                  </a:lnTo>
                  <a:lnTo>
                    <a:pt x="82515" y="4187"/>
                  </a:lnTo>
                  <a:lnTo>
                    <a:pt x="77600" y="480"/>
                  </a:lnTo>
                  <a:lnTo>
                    <a:pt x="74258" y="0"/>
                  </a:lnTo>
                  <a:lnTo>
                    <a:pt x="47794" y="4492"/>
                  </a:lnTo>
                  <a:lnTo>
                    <a:pt x="41002" y="7953"/>
                  </a:lnTo>
                  <a:lnTo>
                    <a:pt x="28373" y="18707"/>
                  </a:lnTo>
                  <a:lnTo>
                    <a:pt x="9502" y="54025"/>
                  </a:lnTo>
                  <a:lnTo>
                    <a:pt x="2530" y="88490"/>
                  </a:lnTo>
                  <a:lnTo>
                    <a:pt x="0" y="101730"/>
                  </a:lnTo>
                  <a:lnTo>
                    <a:pt x="3369" y="124144"/>
                  </a:lnTo>
                  <a:lnTo>
                    <a:pt x="5297" y="128162"/>
                  </a:lnTo>
                  <a:lnTo>
                    <a:pt x="11954" y="134884"/>
                  </a:lnTo>
                  <a:lnTo>
                    <a:pt x="20558" y="138437"/>
                  </a:lnTo>
                  <a:lnTo>
                    <a:pt x="39879" y="140717"/>
                  </a:lnTo>
                  <a:lnTo>
                    <a:pt x="47644" y="138771"/>
                  </a:lnTo>
                  <a:lnTo>
                    <a:pt x="74007" y="123352"/>
                  </a:lnTo>
                  <a:lnTo>
                    <a:pt x="93768" y="102490"/>
                  </a:lnTo>
                  <a:lnTo>
                    <a:pt x="98970" y="92713"/>
                  </a:lnTo>
                  <a:lnTo>
                    <a:pt x="109531" y="56412"/>
                  </a:lnTo>
                  <a:lnTo>
                    <a:pt x="110645" y="37294"/>
                  </a:lnTo>
                  <a:lnTo>
                    <a:pt x="108447" y="33539"/>
                  </a:lnTo>
                  <a:lnTo>
                    <a:pt x="104182" y="28274"/>
                  </a:lnTo>
                  <a:lnTo>
                    <a:pt x="103832" y="28689"/>
                  </a:lnTo>
                  <a:lnTo>
                    <a:pt x="103160" y="44924"/>
                  </a:lnTo>
                  <a:lnTo>
                    <a:pt x="107186" y="56473"/>
                  </a:lnTo>
                  <a:lnTo>
                    <a:pt x="128572" y="93373"/>
                  </a:lnTo>
                  <a:lnTo>
                    <a:pt x="135888" y="101078"/>
                  </a:lnTo>
                  <a:lnTo>
                    <a:pt x="144784" y="106478"/>
                  </a:lnTo>
                  <a:lnTo>
                    <a:pt x="164292" y="109945"/>
                  </a:lnTo>
                  <a:lnTo>
                    <a:pt x="202193" y="110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728"/>
            <p:cNvSpPr/>
            <p:nvPr/>
          </p:nvSpPr>
          <p:spPr>
            <a:xfrm>
              <a:off x="2141360" y="2407920"/>
              <a:ext cx="137721" cy="160021"/>
            </a:xfrm>
            <a:custGeom>
              <a:avLst/>
              <a:gdLst/>
              <a:ahLst/>
              <a:cxnLst/>
              <a:rect l="0" t="0" r="0" b="0"/>
              <a:pathLst>
                <a:path w="137721" h="160021">
                  <a:moveTo>
                    <a:pt x="68440" y="0"/>
                  </a:moveTo>
                  <a:lnTo>
                    <a:pt x="57834" y="0"/>
                  </a:lnTo>
                  <a:lnTo>
                    <a:pt x="46482" y="4045"/>
                  </a:lnTo>
                  <a:lnTo>
                    <a:pt x="32713" y="12150"/>
                  </a:lnTo>
                  <a:lnTo>
                    <a:pt x="20224" y="15171"/>
                  </a:lnTo>
                  <a:lnTo>
                    <a:pt x="7990" y="23348"/>
                  </a:lnTo>
                  <a:lnTo>
                    <a:pt x="1465" y="29071"/>
                  </a:lnTo>
                  <a:lnTo>
                    <a:pt x="573" y="32111"/>
                  </a:lnTo>
                  <a:lnTo>
                    <a:pt x="0" y="36917"/>
                  </a:lnTo>
                  <a:lnTo>
                    <a:pt x="800" y="37311"/>
                  </a:lnTo>
                  <a:lnTo>
                    <a:pt x="38218" y="44117"/>
                  </a:lnTo>
                  <a:lnTo>
                    <a:pt x="74493" y="47837"/>
                  </a:lnTo>
                  <a:lnTo>
                    <a:pt x="96070" y="56298"/>
                  </a:lnTo>
                  <a:lnTo>
                    <a:pt x="111528" y="67669"/>
                  </a:lnTo>
                  <a:lnTo>
                    <a:pt x="135531" y="96663"/>
                  </a:lnTo>
                  <a:lnTo>
                    <a:pt x="137720" y="101695"/>
                  </a:lnTo>
                  <a:lnTo>
                    <a:pt x="137279" y="122967"/>
                  </a:lnTo>
                  <a:lnTo>
                    <a:pt x="133051" y="135682"/>
                  </a:lnTo>
                  <a:lnTo>
                    <a:pt x="126507" y="142994"/>
                  </a:lnTo>
                  <a:lnTo>
                    <a:pt x="111045" y="151871"/>
                  </a:lnTo>
                  <a:lnTo>
                    <a:pt x="92634" y="157605"/>
                  </a:lnTo>
                  <a:lnTo>
                    <a:pt x="54905" y="159808"/>
                  </a:lnTo>
                  <a:lnTo>
                    <a:pt x="17739" y="160007"/>
                  </a:lnTo>
                  <a:lnTo>
                    <a:pt x="748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729"/>
            <p:cNvSpPr/>
            <p:nvPr/>
          </p:nvSpPr>
          <p:spPr>
            <a:xfrm>
              <a:off x="2324646" y="2392679"/>
              <a:ext cx="128848" cy="170645"/>
            </a:xfrm>
            <a:custGeom>
              <a:avLst/>
              <a:gdLst/>
              <a:ahLst/>
              <a:cxnLst/>
              <a:rect l="0" t="0" r="0" b="0"/>
              <a:pathLst>
                <a:path w="128848" h="170645">
                  <a:moveTo>
                    <a:pt x="68033" y="0"/>
                  </a:moveTo>
                  <a:lnTo>
                    <a:pt x="61473" y="0"/>
                  </a:lnTo>
                  <a:lnTo>
                    <a:pt x="56682" y="4046"/>
                  </a:lnTo>
                  <a:lnTo>
                    <a:pt x="54522" y="8289"/>
                  </a:lnTo>
                  <a:lnTo>
                    <a:pt x="53946" y="10606"/>
                  </a:lnTo>
                  <a:lnTo>
                    <a:pt x="49090" y="17913"/>
                  </a:lnTo>
                  <a:lnTo>
                    <a:pt x="34627" y="34897"/>
                  </a:lnTo>
                  <a:lnTo>
                    <a:pt x="12186" y="71351"/>
                  </a:lnTo>
                  <a:lnTo>
                    <a:pt x="3602" y="92261"/>
                  </a:lnTo>
                  <a:lnTo>
                    <a:pt x="0" y="129649"/>
                  </a:lnTo>
                  <a:lnTo>
                    <a:pt x="408" y="153112"/>
                  </a:lnTo>
                  <a:lnTo>
                    <a:pt x="3547" y="160619"/>
                  </a:lnTo>
                  <a:lnTo>
                    <a:pt x="10022" y="166778"/>
                  </a:lnTo>
                  <a:lnTo>
                    <a:pt x="14119" y="169605"/>
                  </a:lnTo>
                  <a:lnTo>
                    <a:pt x="18544" y="170644"/>
                  </a:lnTo>
                  <a:lnTo>
                    <a:pt x="33708" y="168060"/>
                  </a:lnTo>
                  <a:lnTo>
                    <a:pt x="53065" y="161086"/>
                  </a:lnTo>
                  <a:lnTo>
                    <a:pt x="90851" y="134268"/>
                  </a:lnTo>
                  <a:lnTo>
                    <a:pt x="110985" y="114231"/>
                  </a:lnTo>
                  <a:lnTo>
                    <a:pt x="123366" y="93967"/>
                  </a:lnTo>
                  <a:lnTo>
                    <a:pt x="128252" y="64805"/>
                  </a:lnTo>
                  <a:lnTo>
                    <a:pt x="128847" y="47515"/>
                  </a:lnTo>
                  <a:lnTo>
                    <a:pt x="124413" y="37769"/>
                  </a:lnTo>
                  <a:lnTo>
                    <a:pt x="117644" y="29486"/>
                  </a:lnTo>
                  <a:lnTo>
                    <a:pt x="90894"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5" name="SMARTInkShape-1730"/>
          <p:cNvSpPr/>
          <p:nvPr/>
        </p:nvSpPr>
        <p:spPr>
          <a:xfrm>
            <a:off x="3284219" y="2012269"/>
            <a:ext cx="652422" cy="163431"/>
          </a:xfrm>
          <a:custGeom>
            <a:avLst/>
            <a:gdLst/>
            <a:ahLst/>
            <a:cxnLst/>
            <a:rect l="0" t="0" r="0" b="0"/>
            <a:pathLst>
              <a:path w="652422" h="163431">
                <a:moveTo>
                  <a:pt x="0" y="113710"/>
                </a:moveTo>
                <a:lnTo>
                  <a:pt x="35392" y="113710"/>
                </a:lnTo>
                <a:lnTo>
                  <a:pt x="72091" y="109665"/>
                </a:lnTo>
                <a:lnTo>
                  <a:pt x="101888" y="107150"/>
                </a:lnTo>
                <a:lnTo>
                  <a:pt x="132166" y="106404"/>
                </a:lnTo>
                <a:lnTo>
                  <a:pt x="166631" y="102138"/>
                </a:lnTo>
                <a:lnTo>
                  <a:pt x="199609" y="99557"/>
                </a:lnTo>
                <a:lnTo>
                  <a:pt x="234874" y="98793"/>
                </a:lnTo>
                <a:lnTo>
                  <a:pt x="268089" y="94521"/>
                </a:lnTo>
                <a:lnTo>
                  <a:pt x="304416" y="90729"/>
                </a:lnTo>
                <a:lnTo>
                  <a:pt x="341069" y="84963"/>
                </a:lnTo>
                <a:lnTo>
                  <a:pt x="362960" y="81486"/>
                </a:lnTo>
                <a:lnTo>
                  <a:pt x="395995" y="70095"/>
                </a:lnTo>
                <a:lnTo>
                  <a:pt x="405444" y="68079"/>
                </a:lnTo>
                <a:lnTo>
                  <a:pt x="415524" y="62184"/>
                </a:lnTo>
                <a:lnTo>
                  <a:pt x="440766" y="38699"/>
                </a:lnTo>
                <a:lnTo>
                  <a:pt x="441164" y="39150"/>
                </a:lnTo>
                <a:lnTo>
                  <a:pt x="441929" y="48893"/>
                </a:lnTo>
                <a:lnTo>
                  <a:pt x="441108" y="64155"/>
                </a:lnTo>
                <a:lnTo>
                  <a:pt x="435399" y="88475"/>
                </a:lnTo>
                <a:lnTo>
                  <a:pt x="432222" y="119763"/>
                </a:lnTo>
                <a:lnTo>
                  <a:pt x="427807" y="141341"/>
                </a:lnTo>
                <a:lnTo>
                  <a:pt x="427042" y="152754"/>
                </a:lnTo>
                <a:lnTo>
                  <a:pt x="426088" y="154979"/>
                </a:lnTo>
                <a:lnTo>
                  <a:pt x="424606" y="156463"/>
                </a:lnTo>
                <a:lnTo>
                  <a:pt x="422771" y="157452"/>
                </a:lnTo>
                <a:lnTo>
                  <a:pt x="421547" y="158958"/>
                </a:lnTo>
                <a:lnTo>
                  <a:pt x="420188" y="162889"/>
                </a:lnTo>
                <a:lnTo>
                  <a:pt x="420672" y="163430"/>
                </a:lnTo>
                <a:lnTo>
                  <a:pt x="421842" y="162943"/>
                </a:lnTo>
                <a:lnTo>
                  <a:pt x="423468" y="161773"/>
                </a:lnTo>
                <a:lnTo>
                  <a:pt x="424552" y="160145"/>
                </a:lnTo>
                <a:lnTo>
                  <a:pt x="426078" y="153810"/>
                </a:lnTo>
                <a:lnTo>
                  <a:pt x="430741" y="119358"/>
                </a:lnTo>
                <a:lnTo>
                  <a:pt x="433274" y="97886"/>
                </a:lnTo>
                <a:lnTo>
                  <a:pt x="428169" y="60294"/>
                </a:lnTo>
                <a:lnTo>
                  <a:pt x="426848" y="22933"/>
                </a:lnTo>
                <a:lnTo>
                  <a:pt x="426723" y="0"/>
                </a:lnTo>
                <a:lnTo>
                  <a:pt x="432804" y="4764"/>
                </a:lnTo>
                <a:lnTo>
                  <a:pt x="466811" y="17548"/>
                </a:lnTo>
                <a:lnTo>
                  <a:pt x="503183" y="29938"/>
                </a:lnTo>
                <a:lnTo>
                  <a:pt x="528116" y="35267"/>
                </a:lnTo>
                <a:lnTo>
                  <a:pt x="562836" y="37067"/>
                </a:lnTo>
                <a:lnTo>
                  <a:pt x="598544" y="36576"/>
                </a:lnTo>
                <a:lnTo>
                  <a:pt x="634476" y="30589"/>
                </a:lnTo>
                <a:lnTo>
                  <a:pt x="652421" y="29952"/>
                </a:lnTo>
                <a:lnTo>
                  <a:pt x="650363" y="29918"/>
                </a:lnTo>
                <a:lnTo>
                  <a:pt x="646626" y="32160"/>
                </a:lnTo>
                <a:lnTo>
                  <a:pt x="640449" y="35979"/>
                </a:lnTo>
                <a:lnTo>
                  <a:pt x="608646" y="51849"/>
                </a:lnTo>
                <a:lnTo>
                  <a:pt x="572848" y="71701"/>
                </a:lnTo>
                <a:lnTo>
                  <a:pt x="542360" y="92797"/>
                </a:lnTo>
                <a:lnTo>
                  <a:pt x="505851" y="120806"/>
                </a:lnTo>
                <a:lnTo>
                  <a:pt x="495300" y="1289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0" name="SMARTInkShape-Group146"/>
          <p:cNvGrpSpPr/>
          <p:nvPr/>
        </p:nvGrpSpPr>
        <p:grpSpPr>
          <a:xfrm>
            <a:off x="3863348" y="777239"/>
            <a:ext cx="1424933" cy="638301"/>
            <a:chOff x="3863348" y="777239"/>
            <a:chExt cx="1424933" cy="638301"/>
          </a:xfrm>
        </p:grpSpPr>
        <p:sp>
          <p:nvSpPr>
            <p:cNvPr id="86" name="SMARTInkShape-1731"/>
            <p:cNvSpPr/>
            <p:nvPr/>
          </p:nvSpPr>
          <p:spPr>
            <a:xfrm>
              <a:off x="3863348" y="1190445"/>
              <a:ext cx="274036" cy="225095"/>
            </a:xfrm>
            <a:custGeom>
              <a:avLst/>
              <a:gdLst/>
              <a:ahLst/>
              <a:cxnLst/>
              <a:rect l="0" t="0" r="0" b="0"/>
              <a:pathLst>
                <a:path w="274036" h="225095">
                  <a:moveTo>
                    <a:pt x="15232" y="28755"/>
                  </a:moveTo>
                  <a:lnTo>
                    <a:pt x="8671" y="28755"/>
                  </a:lnTo>
                  <a:lnTo>
                    <a:pt x="8318" y="29601"/>
                  </a:lnTo>
                  <a:lnTo>
                    <a:pt x="3594" y="61318"/>
                  </a:lnTo>
                  <a:lnTo>
                    <a:pt x="703" y="96209"/>
                  </a:lnTo>
                  <a:lnTo>
                    <a:pt x="202" y="125694"/>
                  </a:lnTo>
                  <a:lnTo>
                    <a:pt x="33" y="163740"/>
                  </a:lnTo>
                  <a:lnTo>
                    <a:pt x="0" y="195965"/>
                  </a:lnTo>
                  <a:lnTo>
                    <a:pt x="2253" y="206928"/>
                  </a:lnTo>
                  <a:lnTo>
                    <a:pt x="4039" y="211037"/>
                  </a:lnTo>
                  <a:lnTo>
                    <a:pt x="10539" y="217860"/>
                  </a:lnTo>
                  <a:lnTo>
                    <a:pt x="18226" y="222868"/>
                  </a:lnTo>
                  <a:lnTo>
                    <a:pt x="24465" y="225094"/>
                  </a:lnTo>
                  <a:lnTo>
                    <a:pt x="32318" y="223825"/>
                  </a:lnTo>
                  <a:lnTo>
                    <a:pt x="44001" y="218351"/>
                  </a:lnTo>
                  <a:lnTo>
                    <a:pt x="50031" y="212926"/>
                  </a:lnTo>
                  <a:lnTo>
                    <a:pt x="74558" y="178675"/>
                  </a:lnTo>
                  <a:lnTo>
                    <a:pt x="79699" y="164812"/>
                  </a:lnTo>
                  <a:lnTo>
                    <a:pt x="87315" y="131714"/>
                  </a:lnTo>
                  <a:lnTo>
                    <a:pt x="90212" y="115518"/>
                  </a:lnTo>
                  <a:lnTo>
                    <a:pt x="88632" y="107391"/>
                  </a:lnTo>
                  <a:lnTo>
                    <a:pt x="83895" y="97509"/>
                  </a:lnTo>
                  <a:lnTo>
                    <a:pt x="84675" y="109536"/>
                  </a:lnTo>
                  <a:lnTo>
                    <a:pt x="89900" y="122493"/>
                  </a:lnTo>
                  <a:lnTo>
                    <a:pt x="105769" y="141653"/>
                  </a:lnTo>
                  <a:lnTo>
                    <a:pt x="119857" y="152047"/>
                  </a:lnTo>
                  <a:lnTo>
                    <a:pt x="138801" y="156443"/>
                  </a:lnTo>
                  <a:lnTo>
                    <a:pt x="167957" y="151845"/>
                  </a:lnTo>
                  <a:lnTo>
                    <a:pt x="190588" y="143495"/>
                  </a:lnTo>
                  <a:lnTo>
                    <a:pt x="228604" y="115674"/>
                  </a:lnTo>
                  <a:lnTo>
                    <a:pt x="258404" y="87530"/>
                  </a:lnTo>
                  <a:lnTo>
                    <a:pt x="267242" y="73504"/>
                  </a:lnTo>
                  <a:lnTo>
                    <a:pt x="273380" y="44337"/>
                  </a:lnTo>
                  <a:lnTo>
                    <a:pt x="274035" y="30644"/>
                  </a:lnTo>
                  <a:lnTo>
                    <a:pt x="269673" y="20845"/>
                  </a:lnTo>
                  <a:lnTo>
                    <a:pt x="266140" y="15862"/>
                  </a:lnTo>
                  <a:lnTo>
                    <a:pt x="257697" y="10324"/>
                  </a:lnTo>
                  <a:lnTo>
                    <a:pt x="226213" y="252"/>
                  </a:lnTo>
                  <a:lnTo>
                    <a:pt x="213141" y="0"/>
                  </a:lnTo>
                  <a:lnTo>
                    <a:pt x="175252" y="58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732"/>
            <p:cNvSpPr/>
            <p:nvPr/>
          </p:nvSpPr>
          <p:spPr>
            <a:xfrm>
              <a:off x="4919474" y="777239"/>
              <a:ext cx="368807" cy="269729"/>
            </a:xfrm>
            <a:custGeom>
              <a:avLst/>
              <a:gdLst/>
              <a:ahLst/>
              <a:cxnLst/>
              <a:rect l="0" t="0" r="0" b="0"/>
              <a:pathLst>
                <a:path w="368807" h="269729">
                  <a:moveTo>
                    <a:pt x="3045" y="152400"/>
                  </a:moveTo>
                  <a:lnTo>
                    <a:pt x="3045" y="163752"/>
                  </a:lnTo>
                  <a:lnTo>
                    <a:pt x="5303" y="168170"/>
                  </a:lnTo>
                  <a:lnTo>
                    <a:pt x="8282" y="172956"/>
                  </a:lnTo>
                  <a:lnTo>
                    <a:pt x="9607" y="177905"/>
                  </a:lnTo>
                  <a:lnTo>
                    <a:pt x="10806" y="179564"/>
                  </a:lnTo>
                  <a:lnTo>
                    <a:pt x="12453" y="180669"/>
                  </a:lnTo>
                  <a:lnTo>
                    <a:pt x="35111" y="189312"/>
                  </a:lnTo>
                  <a:lnTo>
                    <a:pt x="37969" y="188861"/>
                  </a:lnTo>
                  <a:lnTo>
                    <a:pt x="50898" y="184313"/>
                  </a:lnTo>
                  <a:lnTo>
                    <a:pt x="59026" y="182670"/>
                  </a:lnTo>
                  <a:lnTo>
                    <a:pt x="65462" y="179118"/>
                  </a:lnTo>
                  <a:lnTo>
                    <a:pt x="92854" y="144535"/>
                  </a:lnTo>
                  <a:lnTo>
                    <a:pt x="97994" y="134511"/>
                  </a:lnTo>
                  <a:lnTo>
                    <a:pt x="101293" y="112021"/>
                  </a:lnTo>
                  <a:lnTo>
                    <a:pt x="102058" y="75478"/>
                  </a:lnTo>
                  <a:lnTo>
                    <a:pt x="100381" y="73179"/>
                  </a:lnTo>
                  <a:lnTo>
                    <a:pt x="94001" y="70624"/>
                  </a:lnTo>
                  <a:lnTo>
                    <a:pt x="84935" y="69186"/>
                  </a:lnTo>
                  <a:lnTo>
                    <a:pt x="72841" y="72805"/>
                  </a:lnTo>
                  <a:lnTo>
                    <a:pt x="43569" y="97114"/>
                  </a:lnTo>
                  <a:lnTo>
                    <a:pt x="24190" y="128278"/>
                  </a:lnTo>
                  <a:lnTo>
                    <a:pt x="11330" y="162029"/>
                  </a:lnTo>
                  <a:lnTo>
                    <a:pt x="637" y="197012"/>
                  </a:lnTo>
                  <a:lnTo>
                    <a:pt x="0" y="212868"/>
                  </a:lnTo>
                  <a:lnTo>
                    <a:pt x="6489" y="239698"/>
                  </a:lnTo>
                  <a:lnTo>
                    <a:pt x="13325" y="248491"/>
                  </a:lnTo>
                  <a:lnTo>
                    <a:pt x="22854" y="255220"/>
                  </a:lnTo>
                  <a:lnTo>
                    <a:pt x="52942" y="269067"/>
                  </a:lnTo>
                  <a:lnTo>
                    <a:pt x="65862" y="269728"/>
                  </a:lnTo>
                  <a:lnTo>
                    <a:pt x="102350" y="261016"/>
                  </a:lnTo>
                  <a:lnTo>
                    <a:pt x="125038" y="252128"/>
                  </a:lnTo>
                  <a:lnTo>
                    <a:pt x="159030" y="224110"/>
                  </a:lnTo>
                  <a:lnTo>
                    <a:pt x="185729" y="189909"/>
                  </a:lnTo>
                  <a:lnTo>
                    <a:pt x="205216" y="152323"/>
                  </a:lnTo>
                  <a:lnTo>
                    <a:pt x="215311" y="118841"/>
                  </a:lnTo>
                  <a:lnTo>
                    <a:pt x="216362" y="107204"/>
                  </a:lnTo>
                  <a:lnTo>
                    <a:pt x="218662" y="140152"/>
                  </a:lnTo>
                  <a:lnTo>
                    <a:pt x="223555" y="174854"/>
                  </a:lnTo>
                  <a:lnTo>
                    <a:pt x="224017" y="211402"/>
                  </a:lnTo>
                  <a:lnTo>
                    <a:pt x="223173" y="212055"/>
                  </a:lnTo>
                  <a:lnTo>
                    <a:pt x="219634" y="212974"/>
                  </a:lnTo>
                  <a:lnTo>
                    <a:pt x="221509" y="213189"/>
                  </a:lnTo>
                  <a:lnTo>
                    <a:pt x="221501" y="213246"/>
                  </a:lnTo>
                  <a:lnTo>
                    <a:pt x="217243" y="213345"/>
                  </a:lnTo>
                  <a:lnTo>
                    <a:pt x="216778" y="211096"/>
                  </a:lnTo>
                  <a:lnTo>
                    <a:pt x="217301" y="192586"/>
                  </a:lnTo>
                  <a:lnTo>
                    <a:pt x="224704" y="158425"/>
                  </a:lnTo>
                  <a:lnTo>
                    <a:pt x="234105" y="126810"/>
                  </a:lnTo>
                  <a:lnTo>
                    <a:pt x="249872" y="92889"/>
                  </a:lnTo>
                  <a:lnTo>
                    <a:pt x="272888" y="61390"/>
                  </a:lnTo>
                  <a:lnTo>
                    <a:pt x="306961" y="28496"/>
                  </a:lnTo>
                  <a:lnTo>
                    <a:pt x="343571" y="8697"/>
                  </a:lnTo>
                  <a:lnTo>
                    <a:pt x="36880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733"/>
            <p:cNvSpPr/>
            <p:nvPr/>
          </p:nvSpPr>
          <p:spPr>
            <a:xfrm>
              <a:off x="4579619" y="908993"/>
              <a:ext cx="289562" cy="245410"/>
            </a:xfrm>
            <a:custGeom>
              <a:avLst/>
              <a:gdLst/>
              <a:ahLst/>
              <a:cxnLst/>
              <a:rect l="0" t="0" r="0" b="0"/>
              <a:pathLst>
                <a:path w="289562" h="245410">
                  <a:moveTo>
                    <a:pt x="0" y="73986"/>
                  </a:moveTo>
                  <a:lnTo>
                    <a:pt x="4046" y="73986"/>
                  </a:lnTo>
                  <a:lnTo>
                    <a:pt x="5237" y="74833"/>
                  </a:lnTo>
                  <a:lnTo>
                    <a:pt x="6032" y="76244"/>
                  </a:lnTo>
                  <a:lnTo>
                    <a:pt x="6561" y="78032"/>
                  </a:lnTo>
                  <a:lnTo>
                    <a:pt x="7761" y="79223"/>
                  </a:lnTo>
                  <a:lnTo>
                    <a:pt x="11352" y="80547"/>
                  </a:lnTo>
                  <a:lnTo>
                    <a:pt x="15770" y="85651"/>
                  </a:lnTo>
                  <a:lnTo>
                    <a:pt x="42495" y="122404"/>
                  </a:lnTo>
                  <a:lnTo>
                    <a:pt x="49751" y="138380"/>
                  </a:lnTo>
                  <a:lnTo>
                    <a:pt x="52631" y="168362"/>
                  </a:lnTo>
                  <a:lnTo>
                    <a:pt x="55388" y="192261"/>
                  </a:lnTo>
                  <a:lnTo>
                    <a:pt x="60227" y="220826"/>
                  </a:lnTo>
                  <a:lnTo>
                    <a:pt x="60941" y="245409"/>
                  </a:lnTo>
                  <a:lnTo>
                    <a:pt x="60960" y="209122"/>
                  </a:lnTo>
                  <a:lnTo>
                    <a:pt x="55724" y="179420"/>
                  </a:lnTo>
                  <a:lnTo>
                    <a:pt x="53811" y="141819"/>
                  </a:lnTo>
                  <a:lnTo>
                    <a:pt x="53480" y="111865"/>
                  </a:lnTo>
                  <a:lnTo>
                    <a:pt x="53368" y="79493"/>
                  </a:lnTo>
                  <a:lnTo>
                    <a:pt x="57394" y="62165"/>
                  </a:lnTo>
                  <a:lnTo>
                    <a:pt x="63949" y="50352"/>
                  </a:lnTo>
                  <a:lnTo>
                    <a:pt x="68780" y="46549"/>
                  </a:lnTo>
                  <a:lnTo>
                    <a:pt x="74596" y="44859"/>
                  </a:lnTo>
                  <a:lnTo>
                    <a:pt x="82825" y="44107"/>
                  </a:lnTo>
                  <a:lnTo>
                    <a:pt x="86544" y="45600"/>
                  </a:lnTo>
                  <a:lnTo>
                    <a:pt x="113174" y="72786"/>
                  </a:lnTo>
                  <a:lnTo>
                    <a:pt x="129057" y="109085"/>
                  </a:lnTo>
                  <a:lnTo>
                    <a:pt x="141330" y="142328"/>
                  </a:lnTo>
                  <a:lnTo>
                    <a:pt x="144605" y="158677"/>
                  </a:lnTo>
                  <a:lnTo>
                    <a:pt x="152296" y="180172"/>
                  </a:lnTo>
                  <a:lnTo>
                    <a:pt x="153245" y="147236"/>
                  </a:lnTo>
                  <a:lnTo>
                    <a:pt x="158432" y="111002"/>
                  </a:lnTo>
                  <a:lnTo>
                    <a:pt x="161807" y="81285"/>
                  </a:lnTo>
                  <a:lnTo>
                    <a:pt x="170428" y="51031"/>
                  </a:lnTo>
                  <a:lnTo>
                    <a:pt x="183707" y="25134"/>
                  </a:lnTo>
                  <a:lnTo>
                    <a:pt x="198365" y="8994"/>
                  </a:lnTo>
                  <a:lnTo>
                    <a:pt x="211175" y="1107"/>
                  </a:lnTo>
                  <a:lnTo>
                    <a:pt x="214444" y="0"/>
                  </a:lnTo>
                  <a:lnTo>
                    <a:pt x="222591" y="1028"/>
                  </a:lnTo>
                  <a:lnTo>
                    <a:pt x="241618" y="8587"/>
                  </a:lnTo>
                  <a:lnTo>
                    <a:pt x="249344" y="15569"/>
                  </a:lnTo>
                  <a:lnTo>
                    <a:pt x="252589" y="19801"/>
                  </a:lnTo>
                  <a:lnTo>
                    <a:pt x="256196" y="31278"/>
                  </a:lnTo>
                  <a:lnTo>
                    <a:pt x="262556" y="63386"/>
                  </a:lnTo>
                  <a:lnTo>
                    <a:pt x="265882" y="96258"/>
                  </a:lnTo>
                  <a:lnTo>
                    <a:pt x="266593" y="130824"/>
                  </a:lnTo>
                  <a:lnTo>
                    <a:pt x="267526" y="151567"/>
                  </a:lnTo>
                  <a:lnTo>
                    <a:pt x="273259" y="163434"/>
                  </a:lnTo>
                  <a:lnTo>
                    <a:pt x="274459" y="163252"/>
                  </a:lnTo>
                  <a:lnTo>
                    <a:pt x="278051" y="160791"/>
                  </a:lnTo>
                  <a:lnTo>
                    <a:pt x="280212" y="156875"/>
                  </a:lnTo>
                  <a:lnTo>
                    <a:pt x="280788" y="154646"/>
                  </a:lnTo>
                  <a:lnTo>
                    <a:pt x="282019" y="153159"/>
                  </a:lnTo>
                  <a:lnTo>
                    <a:pt x="289561" y="150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734"/>
            <p:cNvSpPr/>
            <p:nvPr/>
          </p:nvSpPr>
          <p:spPr>
            <a:xfrm>
              <a:off x="4214618" y="1028700"/>
              <a:ext cx="265942" cy="243251"/>
            </a:xfrm>
            <a:custGeom>
              <a:avLst/>
              <a:gdLst/>
              <a:ahLst/>
              <a:cxnLst/>
              <a:rect l="0" t="0" r="0" b="0"/>
              <a:pathLst>
                <a:path w="265942" h="243251">
                  <a:moveTo>
                    <a:pt x="52582" y="91439"/>
                  </a:moveTo>
                  <a:lnTo>
                    <a:pt x="46021" y="98000"/>
                  </a:lnTo>
                  <a:lnTo>
                    <a:pt x="41230" y="98746"/>
                  </a:lnTo>
                  <a:lnTo>
                    <a:pt x="36812" y="103436"/>
                  </a:lnTo>
                  <a:lnTo>
                    <a:pt x="12210" y="140002"/>
                  </a:lnTo>
                  <a:lnTo>
                    <a:pt x="5005" y="153663"/>
                  </a:lnTo>
                  <a:lnTo>
                    <a:pt x="0" y="190666"/>
                  </a:lnTo>
                  <a:lnTo>
                    <a:pt x="3512" y="209364"/>
                  </a:lnTo>
                  <a:lnTo>
                    <a:pt x="17520" y="230005"/>
                  </a:lnTo>
                  <a:lnTo>
                    <a:pt x="23734" y="237127"/>
                  </a:lnTo>
                  <a:lnTo>
                    <a:pt x="31576" y="240856"/>
                  </a:lnTo>
                  <a:lnTo>
                    <a:pt x="50408" y="243250"/>
                  </a:lnTo>
                  <a:lnTo>
                    <a:pt x="65390" y="239620"/>
                  </a:lnTo>
                  <a:lnTo>
                    <a:pt x="79540" y="230808"/>
                  </a:lnTo>
                  <a:lnTo>
                    <a:pt x="93092" y="218396"/>
                  </a:lnTo>
                  <a:lnTo>
                    <a:pt x="95987" y="211082"/>
                  </a:lnTo>
                  <a:lnTo>
                    <a:pt x="98098" y="176648"/>
                  </a:lnTo>
                  <a:lnTo>
                    <a:pt x="97428" y="150889"/>
                  </a:lnTo>
                  <a:lnTo>
                    <a:pt x="90994" y="137745"/>
                  </a:lnTo>
                  <a:lnTo>
                    <a:pt x="90774" y="141378"/>
                  </a:lnTo>
                  <a:lnTo>
                    <a:pt x="92981" y="145526"/>
                  </a:lnTo>
                  <a:lnTo>
                    <a:pt x="94754" y="147817"/>
                  </a:lnTo>
                  <a:lnTo>
                    <a:pt x="96725" y="154878"/>
                  </a:lnTo>
                  <a:lnTo>
                    <a:pt x="97250" y="159132"/>
                  </a:lnTo>
                  <a:lnTo>
                    <a:pt x="102350" y="168374"/>
                  </a:lnTo>
                  <a:lnTo>
                    <a:pt x="118998" y="187053"/>
                  </a:lnTo>
                  <a:lnTo>
                    <a:pt x="127538" y="192636"/>
                  </a:lnTo>
                  <a:lnTo>
                    <a:pt x="141865" y="196495"/>
                  </a:lnTo>
                  <a:lnTo>
                    <a:pt x="171995" y="197977"/>
                  </a:lnTo>
                  <a:lnTo>
                    <a:pt x="179879" y="195798"/>
                  </a:lnTo>
                  <a:lnTo>
                    <a:pt x="191839" y="187501"/>
                  </a:lnTo>
                  <a:lnTo>
                    <a:pt x="199770" y="176158"/>
                  </a:lnTo>
                  <a:lnTo>
                    <a:pt x="209189" y="151919"/>
                  </a:lnTo>
                  <a:lnTo>
                    <a:pt x="216692" y="114324"/>
                  </a:lnTo>
                  <a:lnTo>
                    <a:pt x="212741" y="80797"/>
                  </a:lnTo>
                  <a:lnTo>
                    <a:pt x="212694" y="80958"/>
                  </a:lnTo>
                  <a:lnTo>
                    <a:pt x="212620" y="83254"/>
                  </a:lnTo>
                  <a:lnTo>
                    <a:pt x="216652" y="87697"/>
                  </a:lnTo>
                  <a:lnTo>
                    <a:pt x="218635" y="94292"/>
                  </a:lnTo>
                  <a:lnTo>
                    <a:pt x="222009" y="107525"/>
                  </a:lnTo>
                  <a:lnTo>
                    <a:pt x="238106" y="142289"/>
                  </a:lnTo>
                  <a:lnTo>
                    <a:pt x="258189" y="175088"/>
                  </a:lnTo>
                  <a:lnTo>
                    <a:pt x="258282" y="171164"/>
                  </a:lnTo>
                  <a:lnTo>
                    <a:pt x="256047" y="166948"/>
                  </a:lnTo>
                  <a:lnTo>
                    <a:pt x="254265" y="164638"/>
                  </a:lnTo>
                  <a:lnTo>
                    <a:pt x="252285" y="157557"/>
                  </a:lnTo>
                  <a:lnTo>
                    <a:pt x="242552" y="121034"/>
                  </a:lnTo>
                  <a:lnTo>
                    <a:pt x="236862" y="95310"/>
                  </a:lnTo>
                  <a:lnTo>
                    <a:pt x="235646" y="62723"/>
                  </a:lnTo>
                  <a:lnTo>
                    <a:pt x="236390" y="51583"/>
                  </a:lnTo>
                  <a:lnTo>
                    <a:pt x="246078" y="25503"/>
                  </a:lnTo>
                  <a:lnTo>
                    <a:pt x="2659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SMARTInkShape-Group147"/>
          <p:cNvGrpSpPr/>
          <p:nvPr/>
        </p:nvGrpSpPr>
        <p:grpSpPr>
          <a:xfrm>
            <a:off x="2565804" y="3323394"/>
            <a:ext cx="2036048" cy="385541"/>
            <a:chOff x="2565804" y="3323394"/>
            <a:chExt cx="2036048" cy="385541"/>
          </a:xfrm>
        </p:grpSpPr>
        <p:sp>
          <p:nvSpPr>
            <p:cNvPr id="91" name="SMARTInkShape-1735"/>
            <p:cNvSpPr/>
            <p:nvPr/>
          </p:nvSpPr>
          <p:spPr>
            <a:xfrm>
              <a:off x="4386117" y="3346880"/>
              <a:ext cx="215735" cy="219280"/>
            </a:xfrm>
            <a:custGeom>
              <a:avLst/>
              <a:gdLst/>
              <a:ahLst/>
              <a:cxnLst/>
              <a:rect l="0" t="0" r="0" b="0"/>
              <a:pathLst>
                <a:path w="215735" h="219280">
                  <a:moveTo>
                    <a:pt x="155402" y="36400"/>
                  </a:moveTo>
                  <a:lnTo>
                    <a:pt x="155402" y="32354"/>
                  </a:lnTo>
                  <a:lnTo>
                    <a:pt x="153145" y="28110"/>
                  </a:lnTo>
                  <a:lnTo>
                    <a:pt x="140752" y="14442"/>
                  </a:lnTo>
                  <a:lnTo>
                    <a:pt x="131676" y="9707"/>
                  </a:lnTo>
                  <a:lnTo>
                    <a:pt x="93697" y="221"/>
                  </a:lnTo>
                  <a:lnTo>
                    <a:pt x="78871" y="0"/>
                  </a:lnTo>
                  <a:lnTo>
                    <a:pt x="41059" y="4973"/>
                  </a:lnTo>
                  <a:lnTo>
                    <a:pt x="22275" y="9684"/>
                  </a:lnTo>
                  <a:lnTo>
                    <a:pt x="1040" y="19762"/>
                  </a:lnTo>
                  <a:lnTo>
                    <a:pt x="0" y="21074"/>
                  </a:lnTo>
                  <a:lnTo>
                    <a:pt x="155" y="22796"/>
                  </a:lnTo>
                  <a:lnTo>
                    <a:pt x="2584" y="26967"/>
                  </a:lnTo>
                  <a:lnTo>
                    <a:pt x="6485" y="31643"/>
                  </a:lnTo>
                  <a:lnTo>
                    <a:pt x="17487" y="39035"/>
                  </a:lnTo>
                  <a:lnTo>
                    <a:pt x="51884" y="51652"/>
                  </a:lnTo>
                  <a:lnTo>
                    <a:pt x="80139" y="61521"/>
                  </a:lnTo>
                  <a:lnTo>
                    <a:pt x="109960" y="75170"/>
                  </a:lnTo>
                  <a:lnTo>
                    <a:pt x="140245" y="89938"/>
                  </a:lnTo>
                  <a:lnTo>
                    <a:pt x="176774" y="110099"/>
                  </a:lnTo>
                  <a:lnTo>
                    <a:pt x="209200" y="136498"/>
                  </a:lnTo>
                  <a:lnTo>
                    <a:pt x="213179" y="144670"/>
                  </a:lnTo>
                  <a:lnTo>
                    <a:pt x="215734" y="159669"/>
                  </a:lnTo>
                  <a:lnTo>
                    <a:pt x="211567" y="167668"/>
                  </a:lnTo>
                  <a:lnTo>
                    <a:pt x="204071" y="176021"/>
                  </a:lnTo>
                  <a:lnTo>
                    <a:pt x="195095" y="182556"/>
                  </a:lnTo>
                  <a:lnTo>
                    <a:pt x="163368" y="193650"/>
                  </a:lnTo>
                  <a:lnTo>
                    <a:pt x="134433" y="200585"/>
                  </a:lnTo>
                  <a:lnTo>
                    <a:pt x="104410" y="203862"/>
                  </a:lnTo>
                  <a:lnTo>
                    <a:pt x="68440" y="212126"/>
                  </a:lnTo>
                  <a:lnTo>
                    <a:pt x="48723" y="219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736"/>
            <p:cNvSpPr/>
            <p:nvPr/>
          </p:nvSpPr>
          <p:spPr>
            <a:xfrm>
              <a:off x="4006423" y="3384307"/>
              <a:ext cx="237918" cy="219715"/>
            </a:xfrm>
            <a:custGeom>
              <a:avLst/>
              <a:gdLst/>
              <a:ahLst/>
              <a:cxnLst/>
              <a:rect l="0" t="0" r="0" b="0"/>
              <a:pathLst>
                <a:path w="237918" h="219715">
                  <a:moveTo>
                    <a:pt x="1696" y="75173"/>
                  </a:moveTo>
                  <a:lnTo>
                    <a:pt x="5742" y="79218"/>
                  </a:lnTo>
                  <a:lnTo>
                    <a:pt x="9986" y="81203"/>
                  </a:lnTo>
                  <a:lnTo>
                    <a:pt x="23654" y="86524"/>
                  </a:lnTo>
                  <a:lnTo>
                    <a:pt x="38270" y="94881"/>
                  </a:lnTo>
                  <a:lnTo>
                    <a:pt x="71079" y="97618"/>
                  </a:lnTo>
                  <a:lnTo>
                    <a:pt x="108482" y="89689"/>
                  </a:lnTo>
                  <a:lnTo>
                    <a:pt x="146490" y="82007"/>
                  </a:lnTo>
                  <a:lnTo>
                    <a:pt x="184578" y="65745"/>
                  </a:lnTo>
                  <a:lnTo>
                    <a:pt x="217175" y="45792"/>
                  </a:lnTo>
                  <a:lnTo>
                    <a:pt x="230454" y="31566"/>
                  </a:lnTo>
                  <a:lnTo>
                    <a:pt x="235705" y="20671"/>
                  </a:lnTo>
                  <a:lnTo>
                    <a:pt x="237261" y="12081"/>
                  </a:lnTo>
                  <a:lnTo>
                    <a:pt x="235367" y="6774"/>
                  </a:lnTo>
                  <a:lnTo>
                    <a:pt x="233677" y="4173"/>
                  </a:lnTo>
                  <a:lnTo>
                    <a:pt x="230857" y="2440"/>
                  </a:lnTo>
                  <a:lnTo>
                    <a:pt x="218797" y="0"/>
                  </a:lnTo>
                  <a:lnTo>
                    <a:pt x="203653" y="124"/>
                  </a:lnTo>
                  <a:lnTo>
                    <a:pt x="173951" y="9580"/>
                  </a:lnTo>
                  <a:lnTo>
                    <a:pt x="145586" y="22717"/>
                  </a:lnTo>
                  <a:lnTo>
                    <a:pt x="113475" y="39592"/>
                  </a:lnTo>
                  <a:lnTo>
                    <a:pt x="79407" y="60679"/>
                  </a:lnTo>
                  <a:lnTo>
                    <a:pt x="50122" y="85271"/>
                  </a:lnTo>
                  <a:lnTo>
                    <a:pt x="25358" y="114007"/>
                  </a:lnTo>
                  <a:lnTo>
                    <a:pt x="2325" y="150012"/>
                  </a:lnTo>
                  <a:lnTo>
                    <a:pt x="0" y="163750"/>
                  </a:lnTo>
                  <a:lnTo>
                    <a:pt x="3452" y="181004"/>
                  </a:lnTo>
                  <a:lnTo>
                    <a:pt x="5407" y="186367"/>
                  </a:lnTo>
                  <a:lnTo>
                    <a:pt x="12094" y="194584"/>
                  </a:lnTo>
                  <a:lnTo>
                    <a:pt x="34231" y="210802"/>
                  </a:lnTo>
                  <a:lnTo>
                    <a:pt x="48329" y="215886"/>
                  </a:lnTo>
                  <a:lnTo>
                    <a:pt x="82122" y="219149"/>
                  </a:lnTo>
                  <a:lnTo>
                    <a:pt x="115461" y="219714"/>
                  </a:lnTo>
                  <a:lnTo>
                    <a:pt x="148105" y="215837"/>
                  </a:lnTo>
                  <a:lnTo>
                    <a:pt x="179226" y="209326"/>
                  </a:lnTo>
                  <a:lnTo>
                    <a:pt x="213941" y="197989"/>
                  </a:lnTo>
                  <a:lnTo>
                    <a:pt x="237917" y="1894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737"/>
            <p:cNvSpPr/>
            <p:nvPr/>
          </p:nvSpPr>
          <p:spPr>
            <a:xfrm>
              <a:off x="3735480" y="3421380"/>
              <a:ext cx="194420" cy="190330"/>
            </a:xfrm>
            <a:custGeom>
              <a:avLst/>
              <a:gdLst/>
              <a:ahLst/>
              <a:cxnLst/>
              <a:rect l="0" t="0" r="0" b="0"/>
              <a:pathLst>
                <a:path w="194420" h="190330">
                  <a:moveTo>
                    <a:pt x="150720" y="0"/>
                  </a:moveTo>
                  <a:lnTo>
                    <a:pt x="114130" y="846"/>
                  </a:lnTo>
                  <a:lnTo>
                    <a:pt x="76825" y="8288"/>
                  </a:lnTo>
                  <a:lnTo>
                    <a:pt x="44495" y="13866"/>
                  </a:lnTo>
                  <a:lnTo>
                    <a:pt x="31260" y="19145"/>
                  </a:lnTo>
                  <a:lnTo>
                    <a:pt x="3990" y="40422"/>
                  </a:lnTo>
                  <a:lnTo>
                    <a:pt x="840" y="45623"/>
                  </a:lnTo>
                  <a:lnTo>
                    <a:pt x="0" y="48195"/>
                  </a:lnTo>
                  <a:lnTo>
                    <a:pt x="1133" y="50756"/>
                  </a:lnTo>
                  <a:lnTo>
                    <a:pt x="6908" y="55860"/>
                  </a:lnTo>
                  <a:lnTo>
                    <a:pt x="34188" y="71118"/>
                  </a:lnTo>
                  <a:lnTo>
                    <a:pt x="66427" y="76042"/>
                  </a:lnTo>
                  <a:lnTo>
                    <a:pt x="103150" y="84290"/>
                  </a:lnTo>
                  <a:lnTo>
                    <a:pt x="139159" y="94072"/>
                  </a:lnTo>
                  <a:lnTo>
                    <a:pt x="172392" y="112723"/>
                  </a:lnTo>
                  <a:lnTo>
                    <a:pt x="182365" y="119525"/>
                  </a:lnTo>
                  <a:lnTo>
                    <a:pt x="191893" y="132029"/>
                  </a:lnTo>
                  <a:lnTo>
                    <a:pt x="194419" y="138548"/>
                  </a:lnTo>
                  <a:lnTo>
                    <a:pt x="193284" y="146525"/>
                  </a:lnTo>
                  <a:lnTo>
                    <a:pt x="191795" y="151023"/>
                  </a:lnTo>
                  <a:lnTo>
                    <a:pt x="185627" y="158279"/>
                  </a:lnTo>
                  <a:lnTo>
                    <a:pt x="167869" y="173881"/>
                  </a:lnTo>
                  <a:lnTo>
                    <a:pt x="153543" y="178880"/>
                  </a:lnTo>
                  <a:lnTo>
                    <a:pt x="120797" y="186135"/>
                  </a:lnTo>
                  <a:lnTo>
                    <a:pt x="84633" y="189637"/>
                  </a:lnTo>
                  <a:lnTo>
                    <a:pt x="52152" y="190329"/>
                  </a:lnTo>
                  <a:lnTo>
                    <a:pt x="38332" y="189577"/>
                  </a:lnTo>
                  <a:lnTo>
                    <a:pt x="1356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738"/>
            <p:cNvSpPr/>
            <p:nvPr/>
          </p:nvSpPr>
          <p:spPr>
            <a:xfrm>
              <a:off x="3474719" y="3436933"/>
              <a:ext cx="195943" cy="204970"/>
            </a:xfrm>
            <a:custGeom>
              <a:avLst/>
              <a:gdLst/>
              <a:ahLst/>
              <a:cxnLst/>
              <a:rect l="0" t="0" r="0" b="0"/>
              <a:pathLst>
                <a:path w="195943" h="204970">
                  <a:moveTo>
                    <a:pt x="129540" y="7307"/>
                  </a:moveTo>
                  <a:lnTo>
                    <a:pt x="125495" y="3261"/>
                  </a:lnTo>
                  <a:lnTo>
                    <a:pt x="118994" y="1275"/>
                  </a:lnTo>
                  <a:lnTo>
                    <a:pt x="101022" y="0"/>
                  </a:lnTo>
                  <a:lnTo>
                    <a:pt x="67836" y="8017"/>
                  </a:lnTo>
                  <a:lnTo>
                    <a:pt x="31084" y="22609"/>
                  </a:lnTo>
                  <a:lnTo>
                    <a:pt x="6853" y="35255"/>
                  </a:lnTo>
                  <a:lnTo>
                    <a:pt x="3046" y="40330"/>
                  </a:lnTo>
                  <a:lnTo>
                    <a:pt x="903" y="47948"/>
                  </a:lnTo>
                  <a:lnTo>
                    <a:pt x="1449" y="50487"/>
                  </a:lnTo>
                  <a:lnTo>
                    <a:pt x="4313" y="55567"/>
                  </a:lnTo>
                  <a:lnTo>
                    <a:pt x="14731" y="63187"/>
                  </a:lnTo>
                  <a:lnTo>
                    <a:pt x="46657" y="75886"/>
                  </a:lnTo>
                  <a:lnTo>
                    <a:pt x="80431" y="86046"/>
                  </a:lnTo>
                  <a:lnTo>
                    <a:pt x="113631" y="97053"/>
                  </a:lnTo>
                  <a:lnTo>
                    <a:pt x="146906" y="114656"/>
                  </a:lnTo>
                  <a:lnTo>
                    <a:pt x="182847" y="134238"/>
                  </a:lnTo>
                  <a:lnTo>
                    <a:pt x="190768" y="143025"/>
                  </a:lnTo>
                  <a:lnTo>
                    <a:pt x="194853" y="152575"/>
                  </a:lnTo>
                  <a:lnTo>
                    <a:pt x="195942" y="157492"/>
                  </a:lnTo>
                  <a:lnTo>
                    <a:pt x="194894" y="167471"/>
                  </a:lnTo>
                  <a:lnTo>
                    <a:pt x="193429" y="172503"/>
                  </a:lnTo>
                  <a:lnTo>
                    <a:pt x="187286" y="180352"/>
                  </a:lnTo>
                  <a:lnTo>
                    <a:pt x="169546" y="192289"/>
                  </a:lnTo>
                  <a:lnTo>
                    <a:pt x="143651" y="201953"/>
                  </a:lnTo>
                  <a:lnTo>
                    <a:pt x="106532" y="204969"/>
                  </a:lnTo>
                  <a:lnTo>
                    <a:pt x="75325" y="200100"/>
                  </a:lnTo>
                  <a:lnTo>
                    <a:pt x="48941" y="196792"/>
                  </a:lnTo>
                  <a:lnTo>
                    <a:pt x="14494" y="176684"/>
                  </a:lnTo>
                  <a:lnTo>
                    <a:pt x="0" y="1673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739"/>
            <p:cNvSpPr/>
            <p:nvPr/>
          </p:nvSpPr>
          <p:spPr>
            <a:xfrm>
              <a:off x="3156827" y="3467515"/>
              <a:ext cx="295033" cy="173046"/>
            </a:xfrm>
            <a:custGeom>
              <a:avLst/>
              <a:gdLst/>
              <a:ahLst/>
              <a:cxnLst/>
              <a:rect l="0" t="0" r="0" b="0"/>
              <a:pathLst>
                <a:path w="295033" h="173046">
                  <a:moveTo>
                    <a:pt x="135013" y="22444"/>
                  </a:moveTo>
                  <a:lnTo>
                    <a:pt x="116879" y="4311"/>
                  </a:lnTo>
                  <a:lnTo>
                    <a:pt x="109737" y="1686"/>
                  </a:lnTo>
                  <a:lnTo>
                    <a:pt x="91355" y="0"/>
                  </a:lnTo>
                  <a:lnTo>
                    <a:pt x="81460" y="4285"/>
                  </a:lnTo>
                  <a:lnTo>
                    <a:pt x="61311" y="20833"/>
                  </a:lnTo>
                  <a:lnTo>
                    <a:pt x="35947" y="55973"/>
                  </a:lnTo>
                  <a:lnTo>
                    <a:pt x="15632" y="90122"/>
                  </a:lnTo>
                  <a:lnTo>
                    <a:pt x="2242" y="126563"/>
                  </a:lnTo>
                  <a:lnTo>
                    <a:pt x="0" y="149532"/>
                  </a:lnTo>
                  <a:lnTo>
                    <a:pt x="2476" y="158796"/>
                  </a:lnTo>
                  <a:lnTo>
                    <a:pt x="8656" y="165736"/>
                  </a:lnTo>
                  <a:lnTo>
                    <a:pt x="17047" y="170797"/>
                  </a:lnTo>
                  <a:lnTo>
                    <a:pt x="26422" y="173045"/>
                  </a:lnTo>
                  <a:lnTo>
                    <a:pt x="36232" y="171787"/>
                  </a:lnTo>
                  <a:lnTo>
                    <a:pt x="66626" y="160895"/>
                  </a:lnTo>
                  <a:lnTo>
                    <a:pt x="83517" y="147475"/>
                  </a:lnTo>
                  <a:lnTo>
                    <a:pt x="113785" y="111106"/>
                  </a:lnTo>
                  <a:lnTo>
                    <a:pt x="122984" y="90201"/>
                  </a:lnTo>
                  <a:lnTo>
                    <a:pt x="132242" y="52162"/>
                  </a:lnTo>
                  <a:lnTo>
                    <a:pt x="134648" y="35713"/>
                  </a:lnTo>
                  <a:lnTo>
                    <a:pt x="133922" y="33830"/>
                  </a:lnTo>
                  <a:lnTo>
                    <a:pt x="132592" y="32575"/>
                  </a:lnTo>
                  <a:lnTo>
                    <a:pt x="130859" y="31738"/>
                  </a:lnTo>
                  <a:lnTo>
                    <a:pt x="129704" y="32027"/>
                  </a:lnTo>
                  <a:lnTo>
                    <a:pt x="128933" y="33066"/>
                  </a:lnTo>
                  <a:lnTo>
                    <a:pt x="127849" y="38574"/>
                  </a:lnTo>
                  <a:lnTo>
                    <a:pt x="128299" y="57432"/>
                  </a:lnTo>
                  <a:lnTo>
                    <a:pt x="140395" y="93804"/>
                  </a:lnTo>
                  <a:lnTo>
                    <a:pt x="148649" y="113861"/>
                  </a:lnTo>
                  <a:lnTo>
                    <a:pt x="161443" y="130058"/>
                  </a:lnTo>
                  <a:lnTo>
                    <a:pt x="176805" y="140596"/>
                  </a:lnTo>
                  <a:lnTo>
                    <a:pt x="197066" y="148234"/>
                  </a:lnTo>
                  <a:lnTo>
                    <a:pt x="234217" y="151491"/>
                  </a:lnTo>
                  <a:lnTo>
                    <a:pt x="258497" y="151040"/>
                  </a:lnTo>
                  <a:lnTo>
                    <a:pt x="295032" y="1367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740"/>
            <p:cNvSpPr/>
            <p:nvPr/>
          </p:nvSpPr>
          <p:spPr>
            <a:xfrm>
              <a:off x="3017528" y="3459480"/>
              <a:ext cx="129532" cy="227980"/>
            </a:xfrm>
            <a:custGeom>
              <a:avLst/>
              <a:gdLst/>
              <a:ahLst/>
              <a:cxnLst/>
              <a:rect l="0" t="0" r="0" b="0"/>
              <a:pathLst>
                <a:path w="129532" h="227980">
                  <a:moveTo>
                    <a:pt x="22852" y="45720"/>
                  </a:moveTo>
                  <a:lnTo>
                    <a:pt x="22852" y="79185"/>
                  </a:lnTo>
                  <a:lnTo>
                    <a:pt x="18807" y="111314"/>
                  </a:lnTo>
                  <a:lnTo>
                    <a:pt x="16291" y="140320"/>
                  </a:lnTo>
                  <a:lnTo>
                    <a:pt x="14594" y="174379"/>
                  </a:lnTo>
                  <a:lnTo>
                    <a:pt x="8698" y="209199"/>
                  </a:lnTo>
                  <a:lnTo>
                    <a:pt x="5837" y="218001"/>
                  </a:lnTo>
                  <a:lnTo>
                    <a:pt x="333" y="227979"/>
                  </a:lnTo>
                  <a:lnTo>
                    <a:pt x="0" y="196020"/>
                  </a:lnTo>
                  <a:lnTo>
                    <a:pt x="6077" y="161142"/>
                  </a:lnTo>
                  <a:lnTo>
                    <a:pt x="12989" y="131659"/>
                  </a:lnTo>
                  <a:lnTo>
                    <a:pt x="21246" y="101475"/>
                  </a:lnTo>
                  <a:lnTo>
                    <a:pt x="34041" y="71929"/>
                  </a:lnTo>
                  <a:lnTo>
                    <a:pt x="58547" y="34966"/>
                  </a:lnTo>
                  <a:lnTo>
                    <a:pt x="73522" y="14777"/>
                  </a:lnTo>
                  <a:lnTo>
                    <a:pt x="100956" y="3011"/>
                  </a:lnTo>
                  <a:lnTo>
                    <a:pt x="119093" y="264"/>
                  </a:lnTo>
                  <a:lnTo>
                    <a:pt x="1295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741"/>
            <p:cNvSpPr/>
            <p:nvPr/>
          </p:nvSpPr>
          <p:spPr>
            <a:xfrm>
              <a:off x="2565804" y="3323394"/>
              <a:ext cx="358486" cy="385541"/>
            </a:xfrm>
            <a:custGeom>
              <a:avLst/>
              <a:gdLst/>
              <a:ahLst/>
              <a:cxnLst/>
              <a:rect l="0" t="0" r="0" b="0"/>
              <a:pathLst>
                <a:path w="358486" h="385541">
                  <a:moveTo>
                    <a:pt x="329796" y="14165"/>
                  </a:moveTo>
                  <a:lnTo>
                    <a:pt x="325750" y="14165"/>
                  </a:lnTo>
                  <a:lnTo>
                    <a:pt x="324559" y="13319"/>
                  </a:lnTo>
                  <a:lnTo>
                    <a:pt x="323764" y="11908"/>
                  </a:lnTo>
                  <a:lnTo>
                    <a:pt x="323235" y="10120"/>
                  </a:lnTo>
                  <a:lnTo>
                    <a:pt x="322035" y="8928"/>
                  </a:lnTo>
                  <a:lnTo>
                    <a:pt x="314026" y="4759"/>
                  </a:lnTo>
                  <a:lnTo>
                    <a:pt x="311662" y="2814"/>
                  </a:lnTo>
                  <a:lnTo>
                    <a:pt x="296200" y="78"/>
                  </a:lnTo>
                  <a:lnTo>
                    <a:pt x="268220" y="0"/>
                  </a:lnTo>
                  <a:lnTo>
                    <a:pt x="235976" y="9517"/>
                  </a:lnTo>
                  <a:lnTo>
                    <a:pt x="204913" y="24924"/>
                  </a:lnTo>
                  <a:lnTo>
                    <a:pt x="168898" y="47833"/>
                  </a:lnTo>
                  <a:lnTo>
                    <a:pt x="141445" y="66382"/>
                  </a:lnTo>
                  <a:lnTo>
                    <a:pt x="106667" y="85915"/>
                  </a:lnTo>
                  <a:lnTo>
                    <a:pt x="69232" y="119997"/>
                  </a:lnTo>
                  <a:lnTo>
                    <a:pt x="38009" y="156907"/>
                  </a:lnTo>
                  <a:lnTo>
                    <a:pt x="19444" y="194654"/>
                  </a:lnTo>
                  <a:lnTo>
                    <a:pt x="8581" y="232650"/>
                  </a:lnTo>
                  <a:lnTo>
                    <a:pt x="0" y="270718"/>
                  </a:lnTo>
                  <a:lnTo>
                    <a:pt x="186" y="304764"/>
                  </a:lnTo>
                  <a:lnTo>
                    <a:pt x="9648" y="332256"/>
                  </a:lnTo>
                  <a:lnTo>
                    <a:pt x="23176" y="352442"/>
                  </a:lnTo>
                  <a:lnTo>
                    <a:pt x="41954" y="369148"/>
                  </a:lnTo>
                  <a:lnTo>
                    <a:pt x="67650" y="380777"/>
                  </a:lnTo>
                  <a:lnTo>
                    <a:pt x="96712" y="385540"/>
                  </a:lnTo>
                  <a:lnTo>
                    <a:pt x="130818" y="382906"/>
                  </a:lnTo>
                  <a:lnTo>
                    <a:pt x="167734" y="372718"/>
                  </a:lnTo>
                  <a:lnTo>
                    <a:pt x="205483" y="354930"/>
                  </a:lnTo>
                  <a:lnTo>
                    <a:pt x="239434" y="337618"/>
                  </a:lnTo>
                  <a:lnTo>
                    <a:pt x="274988" y="321764"/>
                  </a:lnTo>
                  <a:lnTo>
                    <a:pt x="312760" y="295153"/>
                  </a:lnTo>
                  <a:lnTo>
                    <a:pt x="344329" y="261925"/>
                  </a:lnTo>
                  <a:lnTo>
                    <a:pt x="356248" y="240498"/>
                  </a:lnTo>
                  <a:lnTo>
                    <a:pt x="358485" y="230187"/>
                  </a:lnTo>
                  <a:lnTo>
                    <a:pt x="357222" y="222217"/>
                  </a:lnTo>
                  <a:lnTo>
                    <a:pt x="355700" y="218906"/>
                  </a:lnTo>
                  <a:lnTo>
                    <a:pt x="349493" y="212970"/>
                  </a:lnTo>
                  <a:lnTo>
                    <a:pt x="312885" y="189443"/>
                  </a:lnTo>
                  <a:lnTo>
                    <a:pt x="303653" y="185200"/>
                  </a:lnTo>
                  <a:lnTo>
                    <a:pt x="278898" y="182253"/>
                  </a:lnTo>
                  <a:lnTo>
                    <a:pt x="271050" y="184262"/>
                  </a:lnTo>
                  <a:lnTo>
                    <a:pt x="261215" y="1894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SMARTInkShape-Group148"/>
          <p:cNvGrpSpPr/>
          <p:nvPr/>
        </p:nvGrpSpPr>
        <p:grpSpPr>
          <a:xfrm>
            <a:off x="4678680" y="2983985"/>
            <a:ext cx="3850750" cy="894321"/>
            <a:chOff x="4678680" y="2983985"/>
            <a:chExt cx="3850750" cy="894321"/>
          </a:xfrm>
        </p:grpSpPr>
        <p:sp>
          <p:nvSpPr>
            <p:cNvPr id="99" name="SMARTInkShape-1742"/>
            <p:cNvSpPr/>
            <p:nvPr/>
          </p:nvSpPr>
          <p:spPr>
            <a:xfrm>
              <a:off x="8305800" y="3628310"/>
              <a:ext cx="223630" cy="246114"/>
            </a:xfrm>
            <a:custGeom>
              <a:avLst/>
              <a:gdLst/>
              <a:ahLst/>
              <a:cxnLst/>
              <a:rect l="0" t="0" r="0" b="0"/>
              <a:pathLst>
                <a:path w="223630" h="246114">
                  <a:moveTo>
                    <a:pt x="175260" y="44530"/>
                  </a:moveTo>
                  <a:lnTo>
                    <a:pt x="175260" y="40485"/>
                  </a:lnTo>
                  <a:lnTo>
                    <a:pt x="176107" y="39293"/>
                  </a:lnTo>
                  <a:lnTo>
                    <a:pt x="177517" y="38498"/>
                  </a:lnTo>
                  <a:lnTo>
                    <a:pt x="179305" y="37969"/>
                  </a:lnTo>
                  <a:lnTo>
                    <a:pt x="180497" y="36769"/>
                  </a:lnTo>
                  <a:lnTo>
                    <a:pt x="181820" y="33178"/>
                  </a:lnTo>
                  <a:lnTo>
                    <a:pt x="182566" y="26396"/>
                  </a:lnTo>
                  <a:lnTo>
                    <a:pt x="180483" y="21512"/>
                  </a:lnTo>
                  <a:lnTo>
                    <a:pt x="172246" y="11478"/>
                  </a:lnTo>
                  <a:lnTo>
                    <a:pt x="167429" y="8674"/>
                  </a:lnTo>
                  <a:lnTo>
                    <a:pt x="135196" y="0"/>
                  </a:lnTo>
                  <a:lnTo>
                    <a:pt x="98800" y="4997"/>
                  </a:lnTo>
                  <a:lnTo>
                    <a:pt x="68529" y="10192"/>
                  </a:lnTo>
                  <a:lnTo>
                    <a:pt x="45019" y="19371"/>
                  </a:lnTo>
                  <a:lnTo>
                    <a:pt x="37507" y="24317"/>
                  </a:lnTo>
                  <a:lnTo>
                    <a:pt x="33603" y="29337"/>
                  </a:lnTo>
                  <a:lnTo>
                    <a:pt x="32562" y="31861"/>
                  </a:lnTo>
                  <a:lnTo>
                    <a:pt x="32715" y="34391"/>
                  </a:lnTo>
                  <a:lnTo>
                    <a:pt x="35142" y="39459"/>
                  </a:lnTo>
                  <a:lnTo>
                    <a:pt x="59052" y="65296"/>
                  </a:lnTo>
                  <a:lnTo>
                    <a:pt x="91031" y="85257"/>
                  </a:lnTo>
                  <a:lnTo>
                    <a:pt x="120012" y="100436"/>
                  </a:lnTo>
                  <a:lnTo>
                    <a:pt x="150047" y="116504"/>
                  </a:lnTo>
                  <a:lnTo>
                    <a:pt x="179548" y="136975"/>
                  </a:lnTo>
                  <a:lnTo>
                    <a:pt x="203059" y="159127"/>
                  </a:lnTo>
                  <a:lnTo>
                    <a:pt x="222498" y="192923"/>
                  </a:lnTo>
                  <a:lnTo>
                    <a:pt x="223629" y="203898"/>
                  </a:lnTo>
                  <a:lnTo>
                    <a:pt x="217458" y="224741"/>
                  </a:lnTo>
                  <a:lnTo>
                    <a:pt x="210666" y="232714"/>
                  </a:lnTo>
                  <a:lnTo>
                    <a:pt x="206483" y="236026"/>
                  </a:lnTo>
                  <a:lnTo>
                    <a:pt x="192806" y="239706"/>
                  </a:lnTo>
                  <a:lnTo>
                    <a:pt x="156430" y="246113"/>
                  </a:lnTo>
                  <a:lnTo>
                    <a:pt x="122643" y="244993"/>
                  </a:lnTo>
                  <a:lnTo>
                    <a:pt x="95994" y="243691"/>
                  </a:lnTo>
                  <a:lnTo>
                    <a:pt x="68910" y="243112"/>
                  </a:lnTo>
                  <a:lnTo>
                    <a:pt x="35469" y="242787"/>
                  </a:lnTo>
                  <a:lnTo>
                    <a:pt x="0" y="2426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743"/>
            <p:cNvSpPr/>
            <p:nvPr/>
          </p:nvSpPr>
          <p:spPr>
            <a:xfrm>
              <a:off x="7734300" y="3642530"/>
              <a:ext cx="518161" cy="235776"/>
            </a:xfrm>
            <a:custGeom>
              <a:avLst/>
              <a:gdLst/>
              <a:ahLst/>
              <a:cxnLst/>
              <a:rect l="0" t="0" r="0" b="0"/>
              <a:pathLst>
                <a:path w="518161" h="235776">
                  <a:moveTo>
                    <a:pt x="0" y="106510"/>
                  </a:moveTo>
                  <a:lnTo>
                    <a:pt x="0" y="117861"/>
                  </a:lnTo>
                  <a:lnTo>
                    <a:pt x="2258" y="122279"/>
                  </a:lnTo>
                  <a:lnTo>
                    <a:pt x="4044" y="124643"/>
                  </a:lnTo>
                  <a:lnTo>
                    <a:pt x="10546" y="127268"/>
                  </a:lnTo>
                  <a:lnTo>
                    <a:pt x="23727" y="131005"/>
                  </a:lnTo>
                  <a:lnTo>
                    <a:pt x="28517" y="133000"/>
                  </a:lnTo>
                  <a:lnTo>
                    <a:pt x="38357" y="132958"/>
                  </a:lnTo>
                  <a:lnTo>
                    <a:pt x="69617" y="128995"/>
                  </a:lnTo>
                  <a:lnTo>
                    <a:pt x="106816" y="118826"/>
                  </a:lnTo>
                  <a:lnTo>
                    <a:pt x="138766" y="98170"/>
                  </a:lnTo>
                  <a:lnTo>
                    <a:pt x="163912" y="78427"/>
                  </a:lnTo>
                  <a:lnTo>
                    <a:pt x="182054" y="53151"/>
                  </a:lnTo>
                  <a:lnTo>
                    <a:pt x="186746" y="43001"/>
                  </a:lnTo>
                  <a:lnTo>
                    <a:pt x="188831" y="32846"/>
                  </a:lnTo>
                  <a:lnTo>
                    <a:pt x="187501" y="24945"/>
                  </a:lnTo>
                  <a:lnTo>
                    <a:pt x="185960" y="21654"/>
                  </a:lnTo>
                  <a:lnTo>
                    <a:pt x="184087" y="19459"/>
                  </a:lnTo>
                  <a:lnTo>
                    <a:pt x="179747" y="17020"/>
                  </a:lnTo>
                  <a:lnTo>
                    <a:pt x="168499" y="15647"/>
                  </a:lnTo>
                  <a:lnTo>
                    <a:pt x="150397" y="19286"/>
                  </a:lnTo>
                  <a:lnTo>
                    <a:pt x="128946" y="29772"/>
                  </a:lnTo>
                  <a:lnTo>
                    <a:pt x="91361" y="61722"/>
                  </a:lnTo>
                  <a:lnTo>
                    <a:pt x="60944" y="95499"/>
                  </a:lnTo>
                  <a:lnTo>
                    <a:pt x="42140" y="124790"/>
                  </a:lnTo>
                  <a:lnTo>
                    <a:pt x="27546" y="158945"/>
                  </a:lnTo>
                  <a:lnTo>
                    <a:pt x="25095" y="182441"/>
                  </a:lnTo>
                  <a:lnTo>
                    <a:pt x="31423" y="210879"/>
                  </a:lnTo>
                  <a:lnTo>
                    <a:pt x="33649" y="216729"/>
                  </a:lnTo>
                  <a:lnTo>
                    <a:pt x="42894" y="225487"/>
                  </a:lnTo>
                  <a:lnTo>
                    <a:pt x="55471" y="231355"/>
                  </a:lnTo>
                  <a:lnTo>
                    <a:pt x="86498" y="235122"/>
                  </a:lnTo>
                  <a:lnTo>
                    <a:pt x="115093" y="235775"/>
                  </a:lnTo>
                  <a:lnTo>
                    <a:pt x="134972" y="234234"/>
                  </a:lnTo>
                  <a:lnTo>
                    <a:pt x="165204" y="223846"/>
                  </a:lnTo>
                  <a:lnTo>
                    <a:pt x="195610" y="210044"/>
                  </a:lnTo>
                  <a:lnTo>
                    <a:pt x="231709" y="190210"/>
                  </a:lnTo>
                  <a:lnTo>
                    <a:pt x="250123" y="172796"/>
                  </a:lnTo>
                  <a:lnTo>
                    <a:pt x="264046" y="151550"/>
                  </a:lnTo>
                  <a:lnTo>
                    <a:pt x="281706" y="114739"/>
                  </a:lnTo>
                  <a:lnTo>
                    <a:pt x="302536" y="76715"/>
                  </a:lnTo>
                  <a:lnTo>
                    <a:pt x="303290" y="73946"/>
                  </a:lnTo>
                  <a:lnTo>
                    <a:pt x="302947" y="71254"/>
                  </a:lnTo>
                  <a:lnTo>
                    <a:pt x="297454" y="61247"/>
                  </a:lnTo>
                  <a:lnTo>
                    <a:pt x="297204" y="71435"/>
                  </a:lnTo>
                  <a:lnTo>
                    <a:pt x="299448" y="76246"/>
                  </a:lnTo>
                  <a:lnTo>
                    <a:pt x="301232" y="78714"/>
                  </a:lnTo>
                  <a:lnTo>
                    <a:pt x="305472" y="81456"/>
                  </a:lnTo>
                  <a:lnTo>
                    <a:pt x="310178" y="83521"/>
                  </a:lnTo>
                  <a:lnTo>
                    <a:pt x="326664" y="94127"/>
                  </a:lnTo>
                  <a:lnTo>
                    <a:pt x="340817" y="97478"/>
                  </a:lnTo>
                  <a:lnTo>
                    <a:pt x="366007" y="97764"/>
                  </a:lnTo>
                  <a:lnTo>
                    <a:pt x="399425" y="85868"/>
                  </a:lnTo>
                  <a:lnTo>
                    <a:pt x="418350" y="77628"/>
                  </a:lnTo>
                  <a:lnTo>
                    <a:pt x="438908" y="55561"/>
                  </a:lnTo>
                  <a:lnTo>
                    <a:pt x="446040" y="42213"/>
                  </a:lnTo>
                  <a:lnTo>
                    <a:pt x="449114" y="17505"/>
                  </a:lnTo>
                  <a:lnTo>
                    <a:pt x="447115" y="9661"/>
                  </a:lnTo>
                  <a:lnTo>
                    <a:pt x="445396" y="6383"/>
                  </a:lnTo>
                  <a:lnTo>
                    <a:pt x="443403" y="4199"/>
                  </a:lnTo>
                  <a:lnTo>
                    <a:pt x="438932" y="1771"/>
                  </a:lnTo>
                  <a:lnTo>
                    <a:pt x="409485" y="0"/>
                  </a:lnTo>
                  <a:lnTo>
                    <a:pt x="392074" y="3925"/>
                  </a:lnTo>
                  <a:lnTo>
                    <a:pt x="372146" y="14496"/>
                  </a:lnTo>
                  <a:lnTo>
                    <a:pt x="348739" y="39321"/>
                  </a:lnTo>
                  <a:lnTo>
                    <a:pt x="333811" y="62049"/>
                  </a:lnTo>
                  <a:lnTo>
                    <a:pt x="318495" y="99640"/>
                  </a:lnTo>
                  <a:lnTo>
                    <a:pt x="308857" y="127334"/>
                  </a:lnTo>
                  <a:lnTo>
                    <a:pt x="305601" y="159448"/>
                  </a:lnTo>
                  <a:lnTo>
                    <a:pt x="309671" y="172653"/>
                  </a:lnTo>
                  <a:lnTo>
                    <a:pt x="326082" y="194928"/>
                  </a:lnTo>
                  <a:lnTo>
                    <a:pt x="344690" y="206462"/>
                  </a:lnTo>
                  <a:lnTo>
                    <a:pt x="374580" y="217097"/>
                  </a:lnTo>
                  <a:lnTo>
                    <a:pt x="402428" y="218863"/>
                  </a:lnTo>
                  <a:lnTo>
                    <a:pt x="432128" y="213554"/>
                  </a:lnTo>
                  <a:lnTo>
                    <a:pt x="461530" y="202479"/>
                  </a:lnTo>
                  <a:lnTo>
                    <a:pt x="494650" y="190723"/>
                  </a:lnTo>
                  <a:lnTo>
                    <a:pt x="518160" y="1827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744"/>
            <p:cNvSpPr/>
            <p:nvPr/>
          </p:nvSpPr>
          <p:spPr>
            <a:xfrm>
              <a:off x="7225397" y="3589019"/>
              <a:ext cx="463184" cy="272726"/>
            </a:xfrm>
            <a:custGeom>
              <a:avLst/>
              <a:gdLst/>
              <a:ahLst/>
              <a:cxnLst/>
              <a:rect l="0" t="0" r="0" b="0"/>
              <a:pathLst>
                <a:path w="463184" h="272726">
                  <a:moveTo>
                    <a:pt x="158383" y="0"/>
                  </a:moveTo>
                  <a:lnTo>
                    <a:pt x="154337" y="0"/>
                  </a:lnTo>
                  <a:lnTo>
                    <a:pt x="150093" y="2258"/>
                  </a:lnTo>
                  <a:lnTo>
                    <a:pt x="132738" y="14691"/>
                  </a:lnTo>
                  <a:lnTo>
                    <a:pt x="118044" y="46652"/>
                  </a:lnTo>
                  <a:lnTo>
                    <a:pt x="107642" y="83314"/>
                  </a:lnTo>
                  <a:lnTo>
                    <a:pt x="99980" y="118196"/>
                  </a:lnTo>
                  <a:lnTo>
                    <a:pt x="92348" y="154495"/>
                  </a:lnTo>
                  <a:lnTo>
                    <a:pt x="85571" y="187076"/>
                  </a:lnTo>
                  <a:lnTo>
                    <a:pt x="83187" y="217332"/>
                  </a:lnTo>
                  <a:lnTo>
                    <a:pt x="83327" y="241066"/>
                  </a:lnTo>
                  <a:lnTo>
                    <a:pt x="89968" y="263471"/>
                  </a:lnTo>
                  <a:lnTo>
                    <a:pt x="96273" y="272725"/>
                  </a:lnTo>
                  <a:lnTo>
                    <a:pt x="97503" y="272410"/>
                  </a:lnTo>
                  <a:lnTo>
                    <a:pt x="101127" y="269802"/>
                  </a:lnTo>
                  <a:lnTo>
                    <a:pt x="103302" y="265821"/>
                  </a:lnTo>
                  <a:lnTo>
                    <a:pt x="104698" y="256367"/>
                  </a:lnTo>
                  <a:lnTo>
                    <a:pt x="104128" y="234179"/>
                  </a:lnTo>
                  <a:lnTo>
                    <a:pt x="94428" y="197852"/>
                  </a:lnTo>
                  <a:lnTo>
                    <a:pt x="73834" y="159985"/>
                  </a:lnTo>
                  <a:lnTo>
                    <a:pt x="64078" y="146458"/>
                  </a:lnTo>
                  <a:lnTo>
                    <a:pt x="54099" y="137624"/>
                  </a:lnTo>
                  <a:lnTo>
                    <a:pt x="44018" y="133133"/>
                  </a:lnTo>
                  <a:lnTo>
                    <a:pt x="23749" y="130250"/>
                  </a:lnTo>
                  <a:lnTo>
                    <a:pt x="15855" y="132113"/>
                  </a:lnTo>
                  <a:lnTo>
                    <a:pt x="3888" y="140209"/>
                  </a:lnTo>
                  <a:lnTo>
                    <a:pt x="819" y="145006"/>
                  </a:lnTo>
                  <a:lnTo>
                    <a:pt x="0" y="147471"/>
                  </a:lnTo>
                  <a:lnTo>
                    <a:pt x="1348" y="154725"/>
                  </a:lnTo>
                  <a:lnTo>
                    <a:pt x="9112" y="173180"/>
                  </a:lnTo>
                  <a:lnTo>
                    <a:pt x="18381" y="180826"/>
                  </a:lnTo>
                  <a:lnTo>
                    <a:pt x="45026" y="192635"/>
                  </a:lnTo>
                  <a:lnTo>
                    <a:pt x="75313" y="196495"/>
                  </a:lnTo>
                  <a:lnTo>
                    <a:pt x="107052" y="197639"/>
                  </a:lnTo>
                  <a:lnTo>
                    <a:pt x="141951" y="193933"/>
                  </a:lnTo>
                  <a:lnTo>
                    <a:pt x="175056" y="187472"/>
                  </a:lnTo>
                  <a:lnTo>
                    <a:pt x="206315" y="180196"/>
                  </a:lnTo>
                  <a:lnTo>
                    <a:pt x="241134" y="164915"/>
                  </a:lnTo>
                  <a:lnTo>
                    <a:pt x="270213" y="150608"/>
                  </a:lnTo>
                  <a:lnTo>
                    <a:pt x="300688" y="127794"/>
                  </a:lnTo>
                  <a:lnTo>
                    <a:pt x="307143" y="120297"/>
                  </a:lnTo>
                  <a:lnTo>
                    <a:pt x="324474" y="107974"/>
                  </a:lnTo>
                  <a:lnTo>
                    <a:pt x="324990" y="108389"/>
                  </a:lnTo>
                  <a:lnTo>
                    <a:pt x="325717" y="113019"/>
                  </a:lnTo>
                  <a:lnTo>
                    <a:pt x="325982" y="128671"/>
                  </a:lnTo>
                  <a:lnTo>
                    <a:pt x="319458" y="165718"/>
                  </a:lnTo>
                  <a:lnTo>
                    <a:pt x="317764" y="197741"/>
                  </a:lnTo>
                  <a:lnTo>
                    <a:pt x="311870" y="232125"/>
                  </a:lnTo>
                  <a:lnTo>
                    <a:pt x="309007" y="240892"/>
                  </a:lnTo>
                  <a:lnTo>
                    <a:pt x="304895" y="250587"/>
                  </a:lnTo>
                  <a:lnTo>
                    <a:pt x="303193" y="258933"/>
                  </a:lnTo>
                  <a:lnTo>
                    <a:pt x="303163" y="225941"/>
                  </a:lnTo>
                  <a:lnTo>
                    <a:pt x="305420" y="204952"/>
                  </a:lnTo>
                  <a:lnTo>
                    <a:pt x="313769" y="171060"/>
                  </a:lnTo>
                  <a:lnTo>
                    <a:pt x="324418" y="137836"/>
                  </a:lnTo>
                  <a:lnTo>
                    <a:pt x="341948" y="109072"/>
                  </a:lnTo>
                  <a:lnTo>
                    <a:pt x="356706" y="94407"/>
                  </a:lnTo>
                  <a:lnTo>
                    <a:pt x="366753" y="88525"/>
                  </a:lnTo>
                  <a:lnTo>
                    <a:pt x="382776" y="85215"/>
                  </a:lnTo>
                  <a:lnTo>
                    <a:pt x="403234" y="85080"/>
                  </a:lnTo>
                  <a:lnTo>
                    <a:pt x="441101" y="91617"/>
                  </a:lnTo>
                  <a:lnTo>
                    <a:pt x="463183"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745"/>
            <p:cNvSpPr/>
            <p:nvPr/>
          </p:nvSpPr>
          <p:spPr>
            <a:xfrm>
              <a:off x="7149738" y="2983985"/>
              <a:ext cx="344801" cy="490735"/>
            </a:xfrm>
            <a:custGeom>
              <a:avLst/>
              <a:gdLst/>
              <a:ahLst/>
              <a:cxnLst/>
              <a:rect l="0" t="0" r="0" b="0"/>
              <a:pathLst>
                <a:path w="344801" h="490735">
                  <a:moveTo>
                    <a:pt x="195942" y="292615"/>
                  </a:moveTo>
                  <a:lnTo>
                    <a:pt x="195942" y="274702"/>
                  </a:lnTo>
                  <a:lnTo>
                    <a:pt x="193684" y="269696"/>
                  </a:lnTo>
                  <a:lnTo>
                    <a:pt x="191896" y="267175"/>
                  </a:lnTo>
                  <a:lnTo>
                    <a:pt x="189011" y="265495"/>
                  </a:lnTo>
                  <a:lnTo>
                    <a:pt x="176861" y="263130"/>
                  </a:lnTo>
                  <a:lnTo>
                    <a:pt x="152590" y="262266"/>
                  </a:lnTo>
                  <a:lnTo>
                    <a:pt x="137471" y="266219"/>
                  </a:lnTo>
                  <a:lnTo>
                    <a:pt x="105871" y="282070"/>
                  </a:lnTo>
                  <a:lnTo>
                    <a:pt x="74292" y="311040"/>
                  </a:lnTo>
                  <a:lnTo>
                    <a:pt x="39550" y="345078"/>
                  </a:lnTo>
                  <a:lnTo>
                    <a:pt x="13088" y="376261"/>
                  </a:lnTo>
                  <a:lnTo>
                    <a:pt x="2721" y="398397"/>
                  </a:lnTo>
                  <a:lnTo>
                    <a:pt x="0" y="410467"/>
                  </a:lnTo>
                  <a:lnTo>
                    <a:pt x="1047" y="421476"/>
                  </a:lnTo>
                  <a:lnTo>
                    <a:pt x="2512" y="426782"/>
                  </a:lnTo>
                  <a:lnTo>
                    <a:pt x="8568" y="431166"/>
                  </a:lnTo>
                  <a:lnTo>
                    <a:pt x="38823" y="441381"/>
                  </a:lnTo>
                  <a:lnTo>
                    <a:pt x="65004" y="448077"/>
                  </a:lnTo>
                  <a:lnTo>
                    <a:pt x="81020" y="446940"/>
                  </a:lnTo>
                  <a:lnTo>
                    <a:pt x="89832" y="443613"/>
                  </a:lnTo>
                  <a:lnTo>
                    <a:pt x="125524" y="419963"/>
                  </a:lnTo>
                  <a:lnTo>
                    <a:pt x="155510" y="397798"/>
                  </a:lnTo>
                  <a:lnTo>
                    <a:pt x="185843" y="370159"/>
                  </a:lnTo>
                  <a:lnTo>
                    <a:pt x="215434" y="339674"/>
                  </a:lnTo>
                  <a:lnTo>
                    <a:pt x="241510" y="303360"/>
                  </a:lnTo>
                  <a:lnTo>
                    <a:pt x="260504" y="275377"/>
                  </a:lnTo>
                  <a:lnTo>
                    <a:pt x="275718" y="248264"/>
                  </a:lnTo>
                  <a:lnTo>
                    <a:pt x="288971" y="221257"/>
                  </a:lnTo>
                  <a:lnTo>
                    <a:pt x="303328" y="192320"/>
                  </a:lnTo>
                  <a:lnTo>
                    <a:pt x="313659" y="164784"/>
                  </a:lnTo>
                  <a:lnTo>
                    <a:pt x="324236" y="127739"/>
                  </a:lnTo>
                  <a:lnTo>
                    <a:pt x="332733" y="95313"/>
                  </a:lnTo>
                  <a:lnTo>
                    <a:pt x="339143" y="58061"/>
                  </a:lnTo>
                  <a:lnTo>
                    <a:pt x="344800" y="32327"/>
                  </a:lnTo>
                  <a:lnTo>
                    <a:pt x="340861" y="0"/>
                  </a:lnTo>
                  <a:lnTo>
                    <a:pt x="340814" y="171"/>
                  </a:lnTo>
                  <a:lnTo>
                    <a:pt x="339879" y="35867"/>
                  </a:lnTo>
                  <a:lnTo>
                    <a:pt x="334639" y="64612"/>
                  </a:lnTo>
                  <a:lnTo>
                    <a:pt x="330116" y="90526"/>
                  </a:lnTo>
                  <a:lnTo>
                    <a:pt x="325284" y="121235"/>
                  </a:lnTo>
                  <a:lnTo>
                    <a:pt x="320314" y="155486"/>
                  </a:lnTo>
                  <a:lnTo>
                    <a:pt x="315283" y="193286"/>
                  </a:lnTo>
                  <a:lnTo>
                    <a:pt x="310224" y="230406"/>
                  </a:lnTo>
                  <a:lnTo>
                    <a:pt x="305154" y="265813"/>
                  </a:lnTo>
                  <a:lnTo>
                    <a:pt x="300078" y="298483"/>
                  </a:lnTo>
                  <a:lnTo>
                    <a:pt x="297258" y="329936"/>
                  </a:lnTo>
                  <a:lnTo>
                    <a:pt x="296004" y="360002"/>
                  </a:lnTo>
                  <a:lnTo>
                    <a:pt x="295447" y="387475"/>
                  </a:lnTo>
                  <a:lnTo>
                    <a:pt x="306489" y="413797"/>
                  </a:lnTo>
                  <a:lnTo>
                    <a:pt x="327474" y="447901"/>
                  </a:lnTo>
                  <a:lnTo>
                    <a:pt x="336797" y="471834"/>
                  </a:lnTo>
                  <a:lnTo>
                    <a:pt x="340722" y="4907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746"/>
            <p:cNvSpPr/>
            <p:nvPr/>
          </p:nvSpPr>
          <p:spPr>
            <a:xfrm>
              <a:off x="6858000" y="3239815"/>
              <a:ext cx="213361" cy="217188"/>
            </a:xfrm>
            <a:custGeom>
              <a:avLst/>
              <a:gdLst/>
              <a:ahLst/>
              <a:cxnLst/>
              <a:rect l="0" t="0" r="0" b="0"/>
              <a:pathLst>
                <a:path w="213361" h="217188">
                  <a:moveTo>
                    <a:pt x="0" y="74885"/>
                  </a:moveTo>
                  <a:lnTo>
                    <a:pt x="0" y="85490"/>
                  </a:lnTo>
                  <a:lnTo>
                    <a:pt x="2258" y="90323"/>
                  </a:lnTo>
                  <a:lnTo>
                    <a:pt x="4044" y="92797"/>
                  </a:lnTo>
                  <a:lnTo>
                    <a:pt x="6930" y="94446"/>
                  </a:lnTo>
                  <a:lnTo>
                    <a:pt x="19927" y="96767"/>
                  </a:lnTo>
                  <a:lnTo>
                    <a:pt x="53957" y="97616"/>
                  </a:lnTo>
                  <a:lnTo>
                    <a:pt x="89179" y="91635"/>
                  </a:lnTo>
                  <a:lnTo>
                    <a:pt x="121473" y="82301"/>
                  </a:lnTo>
                  <a:lnTo>
                    <a:pt x="152311" y="68259"/>
                  </a:lnTo>
                  <a:lnTo>
                    <a:pt x="183460" y="43234"/>
                  </a:lnTo>
                  <a:lnTo>
                    <a:pt x="187371" y="35135"/>
                  </a:lnTo>
                  <a:lnTo>
                    <a:pt x="189882" y="16138"/>
                  </a:lnTo>
                  <a:lnTo>
                    <a:pt x="189241" y="12861"/>
                  </a:lnTo>
                  <a:lnTo>
                    <a:pt x="187967" y="10675"/>
                  </a:lnTo>
                  <a:lnTo>
                    <a:pt x="175794" y="3123"/>
                  </a:lnTo>
                  <a:lnTo>
                    <a:pt x="157920" y="0"/>
                  </a:lnTo>
                  <a:lnTo>
                    <a:pt x="136537" y="3120"/>
                  </a:lnTo>
                  <a:lnTo>
                    <a:pt x="105710" y="18689"/>
                  </a:lnTo>
                  <a:lnTo>
                    <a:pt x="70144" y="45346"/>
                  </a:lnTo>
                  <a:lnTo>
                    <a:pt x="42453" y="75071"/>
                  </a:lnTo>
                  <a:lnTo>
                    <a:pt x="16288" y="111485"/>
                  </a:lnTo>
                  <a:lnTo>
                    <a:pt x="5202" y="140386"/>
                  </a:lnTo>
                  <a:lnTo>
                    <a:pt x="2312" y="157336"/>
                  </a:lnTo>
                  <a:lnTo>
                    <a:pt x="5774" y="164566"/>
                  </a:lnTo>
                  <a:lnTo>
                    <a:pt x="41097" y="193699"/>
                  </a:lnTo>
                  <a:lnTo>
                    <a:pt x="74408" y="208389"/>
                  </a:lnTo>
                  <a:lnTo>
                    <a:pt x="108584" y="217187"/>
                  </a:lnTo>
                  <a:lnTo>
                    <a:pt x="137724" y="216672"/>
                  </a:lnTo>
                  <a:lnTo>
                    <a:pt x="167806" y="213416"/>
                  </a:lnTo>
                  <a:lnTo>
                    <a:pt x="193654" y="210193"/>
                  </a:lnTo>
                  <a:lnTo>
                    <a:pt x="213360" y="2044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747"/>
            <p:cNvSpPr/>
            <p:nvPr/>
          </p:nvSpPr>
          <p:spPr>
            <a:xfrm>
              <a:off x="5898194" y="3235477"/>
              <a:ext cx="921707" cy="218427"/>
            </a:xfrm>
            <a:custGeom>
              <a:avLst/>
              <a:gdLst/>
              <a:ahLst/>
              <a:cxnLst/>
              <a:rect l="0" t="0" r="0" b="0"/>
              <a:pathLst>
                <a:path w="921707" h="218427">
                  <a:moveTo>
                    <a:pt x="7306" y="56363"/>
                  </a:moveTo>
                  <a:lnTo>
                    <a:pt x="7306" y="60408"/>
                  </a:lnTo>
                  <a:lnTo>
                    <a:pt x="6459" y="61600"/>
                  </a:lnTo>
                  <a:lnTo>
                    <a:pt x="5048" y="62394"/>
                  </a:lnTo>
                  <a:lnTo>
                    <a:pt x="0" y="63889"/>
                  </a:lnTo>
                  <a:lnTo>
                    <a:pt x="33972" y="63979"/>
                  </a:lnTo>
                  <a:lnTo>
                    <a:pt x="64031" y="63982"/>
                  </a:lnTo>
                  <a:lnTo>
                    <a:pt x="99749" y="61724"/>
                  </a:lnTo>
                  <a:lnTo>
                    <a:pt x="137143" y="57951"/>
                  </a:lnTo>
                  <a:lnTo>
                    <a:pt x="163224" y="56222"/>
                  </a:lnTo>
                  <a:lnTo>
                    <a:pt x="191749" y="52631"/>
                  </a:lnTo>
                  <a:lnTo>
                    <a:pt x="228278" y="49895"/>
                  </a:lnTo>
                  <a:lnTo>
                    <a:pt x="260551" y="49084"/>
                  </a:lnTo>
                  <a:lnTo>
                    <a:pt x="294866" y="54047"/>
                  </a:lnTo>
                  <a:lnTo>
                    <a:pt x="318830" y="58163"/>
                  </a:lnTo>
                  <a:lnTo>
                    <a:pt x="332442" y="64516"/>
                  </a:lnTo>
                  <a:lnTo>
                    <a:pt x="338077" y="69299"/>
                  </a:lnTo>
                  <a:lnTo>
                    <a:pt x="340582" y="74248"/>
                  </a:lnTo>
                  <a:lnTo>
                    <a:pt x="343036" y="89560"/>
                  </a:lnTo>
                  <a:lnTo>
                    <a:pt x="348552" y="98843"/>
                  </a:lnTo>
                  <a:lnTo>
                    <a:pt x="360482" y="112150"/>
                  </a:lnTo>
                  <a:lnTo>
                    <a:pt x="377478" y="122384"/>
                  </a:lnTo>
                  <a:lnTo>
                    <a:pt x="390267" y="127475"/>
                  </a:lnTo>
                  <a:lnTo>
                    <a:pt x="402160" y="128044"/>
                  </a:lnTo>
                  <a:lnTo>
                    <a:pt x="440083" y="119267"/>
                  </a:lnTo>
                  <a:lnTo>
                    <a:pt x="474074" y="109585"/>
                  </a:lnTo>
                  <a:lnTo>
                    <a:pt x="500925" y="99790"/>
                  </a:lnTo>
                  <a:lnTo>
                    <a:pt x="532754" y="77264"/>
                  </a:lnTo>
                  <a:lnTo>
                    <a:pt x="556570" y="53593"/>
                  </a:lnTo>
                  <a:lnTo>
                    <a:pt x="566478" y="33528"/>
                  </a:lnTo>
                  <a:lnTo>
                    <a:pt x="570566" y="9946"/>
                  </a:lnTo>
                  <a:lnTo>
                    <a:pt x="569079" y="6791"/>
                  </a:lnTo>
                  <a:lnTo>
                    <a:pt x="562912" y="1029"/>
                  </a:lnTo>
                  <a:lnTo>
                    <a:pt x="558896" y="0"/>
                  </a:lnTo>
                  <a:lnTo>
                    <a:pt x="544308" y="2597"/>
                  </a:lnTo>
                  <a:lnTo>
                    <a:pt x="514794" y="11060"/>
                  </a:lnTo>
                  <a:lnTo>
                    <a:pt x="497016" y="17601"/>
                  </a:lnTo>
                  <a:lnTo>
                    <a:pt x="462649" y="42497"/>
                  </a:lnTo>
                  <a:lnTo>
                    <a:pt x="427544" y="75919"/>
                  </a:lnTo>
                  <a:lnTo>
                    <a:pt x="407928" y="105149"/>
                  </a:lnTo>
                  <a:lnTo>
                    <a:pt x="395436" y="135259"/>
                  </a:lnTo>
                  <a:lnTo>
                    <a:pt x="390418" y="161583"/>
                  </a:lnTo>
                  <a:lnTo>
                    <a:pt x="394794" y="168843"/>
                  </a:lnTo>
                  <a:lnTo>
                    <a:pt x="429286" y="192661"/>
                  </a:lnTo>
                  <a:lnTo>
                    <a:pt x="450119" y="206250"/>
                  </a:lnTo>
                  <a:lnTo>
                    <a:pt x="483959" y="218426"/>
                  </a:lnTo>
                  <a:lnTo>
                    <a:pt x="517306" y="218305"/>
                  </a:lnTo>
                  <a:lnTo>
                    <a:pt x="549953" y="212907"/>
                  </a:lnTo>
                  <a:lnTo>
                    <a:pt x="581075" y="201900"/>
                  </a:lnTo>
                  <a:lnTo>
                    <a:pt x="594773" y="190473"/>
                  </a:lnTo>
                  <a:lnTo>
                    <a:pt x="614017" y="169759"/>
                  </a:lnTo>
                  <a:lnTo>
                    <a:pt x="646815" y="135959"/>
                  </a:lnTo>
                  <a:lnTo>
                    <a:pt x="677753" y="102753"/>
                  </a:lnTo>
                  <a:lnTo>
                    <a:pt x="707860" y="68116"/>
                  </a:lnTo>
                  <a:lnTo>
                    <a:pt x="714621" y="61586"/>
                  </a:lnTo>
                  <a:lnTo>
                    <a:pt x="729622" y="50107"/>
                  </a:lnTo>
                  <a:lnTo>
                    <a:pt x="730150" y="50499"/>
                  </a:lnTo>
                  <a:lnTo>
                    <a:pt x="730737" y="53192"/>
                  </a:lnTo>
                  <a:lnTo>
                    <a:pt x="731067" y="59468"/>
                  </a:lnTo>
                  <a:lnTo>
                    <a:pt x="724632" y="92888"/>
                  </a:lnTo>
                  <a:lnTo>
                    <a:pt x="717709" y="125479"/>
                  </a:lnTo>
                  <a:lnTo>
                    <a:pt x="710446" y="161393"/>
                  </a:lnTo>
                  <a:lnTo>
                    <a:pt x="709746" y="169562"/>
                  </a:lnTo>
                  <a:lnTo>
                    <a:pt x="711819" y="176702"/>
                  </a:lnTo>
                  <a:lnTo>
                    <a:pt x="728151" y="201635"/>
                  </a:lnTo>
                  <a:lnTo>
                    <a:pt x="730300" y="210696"/>
                  </a:lnTo>
                  <a:lnTo>
                    <a:pt x="729756" y="212591"/>
                  </a:lnTo>
                  <a:lnTo>
                    <a:pt x="728546" y="213855"/>
                  </a:lnTo>
                  <a:lnTo>
                    <a:pt x="726893" y="214698"/>
                  </a:lnTo>
                  <a:lnTo>
                    <a:pt x="725790" y="214413"/>
                  </a:lnTo>
                  <a:lnTo>
                    <a:pt x="725055" y="213376"/>
                  </a:lnTo>
                  <a:lnTo>
                    <a:pt x="724238" y="209120"/>
                  </a:lnTo>
                  <a:lnTo>
                    <a:pt x="723876" y="201583"/>
                  </a:lnTo>
                  <a:lnTo>
                    <a:pt x="714683" y="192590"/>
                  </a:lnTo>
                  <a:lnTo>
                    <a:pt x="707491" y="187821"/>
                  </a:lnTo>
                  <a:lnTo>
                    <a:pt x="703542" y="181255"/>
                  </a:lnTo>
                  <a:lnTo>
                    <a:pt x="701031" y="146383"/>
                  </a:lnTo>
                  <a:lnTo>
                    <a:pt x="703074" y="116902"/>
                  </a:lnTo>
                  <a:lnTo>
                    <a:pt x="711299" y="86718"/>
                  </a:lnTo>
                  <a:lnTo>
                    <a:pt x="724460" y="60841"/>
                  </a:lnTo>
                  <a:lnTo>
                    <a:pt x="741342" y="42450"/>
                  </a:lnTo>
                  <a:lnTo>
                    <a:pt x="756030" y="32399"/>
                  </a:lnTo>
                  <a:lnTo>
                    <a:pt x="790798" y="19048"/>
                  </a:lnTo>
                  <a:lnTo>
                    <a:pt x="819136" y="13133"/>
                  </a:lnTo>
                  <a:lnTo>
                    <a:pt x="852085" y="11381"/>
                  </a:lnTo>
                  <a:lnTo>
                    <a:pt x="889515" y="10788"/>
                  </a:lnTo>
                  <a:lnTo>
                    <a:pt x="921706" y="106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748"/>
            <p:cNvSpPr/>
            <p:nvPr/>
          </p:nvSpPr>
          <p:spPr>
            <a:xfrm>
              <a:off x="6103619" y="3025140"/>
              <a:ext cx="83821" cy="471897"/>
            </a:xfrm>
            <a:custGeom>
              <a:avLst/>
              <a:gdLst/>
              <a:ahLst/>
              <a:cxnLst/>
              <a:rect l="0" t="0" r="0" b="0"/>
              <a:pathLst>
                <a:path w="83821" h="471897">
                  <a:moveTo>
                    <a:pt x="83820" y="0"/>
                  </a:moveTo>
                  <a:lnTo>
                    <a:pt x="79775" y="0"/>
                  </a:lnTo>
                  <a:lnTo>
                    <a:pt x="78583" y="846"/>
                  </a:lnTo>
                  <a:lnTo>
                    <a:pt x="77788" y="2257"/>
                  </a:lnTo>
                  <a:lnTo>
                    <a:pt x="70179" y="33421"/>
                  </a:lnTo>
                  <a:lnTo>
                    <a:pt x="60775" y="69662"/>
                  </a:lnTo>
                  <a:lnTo>
                    <a:pt x="53285" y="103896"/>
                  </a:lnTo>
                  <a:lnTo>
                    <a:pt x="48236" y="131689"/>
                  </a:lnTo>
                  <a:lnTo>
                    <a:pt x="43169" y="160975"/>
                  </a:lnTo>
                  <a:lnTo>
                    <a:pt x="35838" y="195440"/>
                  </a:lnTo>
                  <a:lnTo>
                    <a:pt x="27781" y="233335"/>
                  </a:lnTo>
                  <a:lnTo>
                    <a:pt x="24448" y="252923"/>
                  </a:lnTo>
                  <a:lnTo>
                    <a:pt x="21379" y="272755"/>
                  </a:lnTo>
                  <a:lnTo>
                    <a:pt x="15711" y="308338"/>
                  </a:lnTo>
                  <a:lnTo>
                    <a:pt x="12909" y="341085"/>
                  </a:lnTo>
                  <a:lnTo>
                    <a:pt x="17309" y="372573"/>
                  </a:lnTo>
                  <a:lnTo>
                    <a:pt x="18136" y="398986"/>
                  </a:lnTo>
                  <a:lnTo>
                    <a:pt x="16098" y="430638"/>
                  </a:lnTo>
                  <a:lnTo>
                    <a:pt x="14775" y="446241"/>
                  </a:lnTo>
                  <a:lnTo>
                    <a:pt x="7718" y="471896"/>
                  </a:lnTo>
                  <a:lnTo>
                    <a:pt x="3604" y="464188"/>
                  </a:lnTo>
                  <a:lnTo>
                    <a:pt x="0"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749"/>
            <p:cNvSpPr/>
            <p:nvPr/>
          </p:nvSpPr>
          <p:spPr>
            <a:xfrm>
              <a:off x="5943600" y="3131819"/>
              <a:ext cx="83820" cy="365421"/>
            </a:xfrm>
            <a:custGeom>
              <a:avLst/>
              <a:gdLst/>
              <a:ahLst/>
              <a:cxnLst/>
              <a:rect l="0" t="0" r="0" b="0"/>
              <a:pathLst>
                <a:path w="83820" h="365421">
                  <a:moveTo>
                    <a:pt x="83819" y="0"/>
                  </a:moveTo>
                  <a:lnTo>
                    <a:pt x="83819" y="4046"/>
                  </a:lnTo>
                  <a:lnTo>
                    <a:pt x="76059" y="40336"/>
                  </a:lnTo>
                  <a:lnTo>
                    <a:pt x="70325" y="69149"/>
                  </a:lnTo>
                  <a:lnTo>
                    <a:pt x="65686" y="95080"/>
                  </a:lnTo>
                  <a:lnTo>
                    <a:pt x="60802" y="123538"/>
                  </a:lnTo>
                  <a:lnTo>
                    <a:pt x="54963" y="153119"/>
                  </a:lnTo>
                  <a:lnTo>
                    <a:pt x="46723" y="183200"/>
                  </a:lnTo>
                  <a:lnTo>
                    <a:pt x="39675" y="211245"/>
                  </a:lnTo>
                  <a:lnTo>
                    <a:pt x="36610" y="224650"/>
                  </a:lnTo>
                  <a:lnTo>
                    <a:pt x="39977" y="253091"/>
                  </a:lnTo>
                  <a:lnTo>
                    <a:pt x="45707" y="280125"/>
                  </a:lnTo>
                  <a:lnTo>
                    <a:pt x="40259" y="310472"/>
                  </a:lnTo>
                  <a:lnTo>
                    <a:pt x="32060" y="338842"/>
                  </a:lnTo>
                  <a:lnTo>
                    <a:pt x="20129" y="357032"/>
                  </a:lnTo>
                  <a:lnTo>
                    <a:pt x="13744" y="361881"/>
                  </a:lnTo>
                  <a:lnTo>
                    <a:pt x="1596" y="365420"/>
                  </a:lnTo>
                  <a:lnTo>
                    <a:pt x="710" y="361094"/>
                  </a:lnTo>
                  <a:lnTo>
                    <a:pt x="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750"/>
            <p:cNvSpPr/>
            <p:nvPr/>
          </p:nvSpPr>
          <p:spPr>
            <a:xfrm>
              <a:off x="5586398" y="3352920"/>
              <a:ext cx="311483" cy="173492"/>
            </a:xfrm>
            <a:custGeom>
              <a:avLst/>
              <a:gdLst/>
              <a:ahLst/>
              <a:cxnLst/>
              <a:rect l="0" t="0" r="0" b="0"/>
              <a:pathLst>
                <a:path w="311483" h="173492">
                  <a:moveTo>
                    <a:pt x="136221" y="15120"/>
                  </a:moveTo>
                  <a:lnTo>
                    <a:pt x="136221" y="4513"/>
                  </a:lnTo>
                  <a:lnTo>
                    <a:pt x="135375" y="2969"/>
                  </a:lnTo>
                  <a:lnTo>
                    <a:pt x="133964" y="1939"/>
                  </a:lnTo>
                  <a:lnTo>
                    <a:pt x="130138" y="795"/>
                  </a:lnTo>
                  <a:lnTo>
                    <a:pt x="118310" y="0"/>
                  </a:lnTo>
                  <a:lnTo>
                    <a:pt x="88539" y="10496"/>
                  </a:lnTo>
                  <a:lnTo>
                    <a:pt x="71105" y="21840"/>
                  </a:lnTo>
                  <a:lnTo>
                    <a:pt x="51170" y="44016"/>
                  </a:lnTo>
                  <a:lnTo>
                    <a:pt x="43387" y="60136"/>
                  </a:lnTo>
                  <a:lnTo>
                    <a:pt x="37388" y="75767"/>
                  </a:lnTo>
                  <a:lnTo>
                    <a:pt x="15099" y="106498"/>
                  </a:lnTo>
                  <a:lnTo>
                    <a:pt x="6189" y="120925"/>
                  </a:lnTo>
                  <a:lnTo>
                    <a:pt x="1173" y="138568"/>
                  </a:lnTo>
                  <a:lnTo>
                    <a:pt x="0" y="149290"/>
                  </a:lnTo>
                  <a:lnTo>
                    <a:pt x="1736" y="157442"/>
                  </a:lnTo>
                  <a:lnTo>
                    <a:pt x="3385" y="160801"/>
                  </a:lnTo>
                  <a:lnTo>
                    <a:pt x="9732" y="166791"/>
                  </a:lnTo>
                  <a:lnTo>
                    <a:pt x="13795" y="169574"/>
                  </a:lnTo>
                  <a:lnTo>
                    <a:pt x="31649" y="173491"/>
                  </a:lnTo>
                  <a:lnTo>
                    <a:pt x="48981" y="170606"/>
                  </a:lnTo>
                  <a:lnTo>
                    <a:pt x="83434" y="157380"/>
                  </a:lnTo>
                  <a:lnTo>
                    <a:pt x="109425" y="139082"/>
                  </a:lnTo>
                  <a:lnTo>
                    <a:pt x="136037" y="105825"/>
                  </a:lnTo>
                  <a:lnTo>
                    <a:pt x="141179" y="98450"/>
                  </a:lnTo>
                  <a:lnTo>
                    <a:pt x="142913" y="91840"/>
                  </a:lnTo>
                  <a:lnTo>
                    <a:pt x="142376" y="85740"/>
                  </a:lnTo>
                  <a:lnTo>
                    <a:pt x="140325" y="79980"/>
                  </a:lnTo>
                  <a:lnTo>
                    <a:pt x="140302" y="69064"/>
                  </a:lnTo>
                  <a:lnTo>
                    <a:pt x="143634" y="36980"/>
                  </a:lnTo>
                  <a:lnTo>
                    <a:pt x="142857" y="34773"/>
                  </a:lnTo>
                  <a:lnTo>
                    <a:pt x="141491" y="33302"/>
                  </a:lnTo>
                  <a:lnTo>
                    <a:pt x="136530" y="30532"/>
                  </a:lnTo>
                  <a:lnTo>
                    <a:pt x="132268" y="38501"/>
                  </a:lnTo>
                  <a:lnTo>
                    <a:pt x="129687" y="51586"/>
                  </a:lnTo>
                  <a:lnTo>
                    <a:pt x="135858" y="63500"/>
                  </a:lnTo>
                  <a:lnTo>
                    <a:pt x="144527" y="76416"/>
                  </a:lnTo>
                  <a:lnTo>
                    <a:pt x="158638" y="107774"/>
                  </a:lnTo>
                  <a:lnTo>
                    <a:pt x="187206" y="141780"/>
                  </a:lnTo>
                  <a:lnTo>
                    <a:pt x="202316" y="153214"/>
                  </a:lnTo>
                  <a:lnTo>
                    <a:pt x="221562" y="157918"/>
                  </a:lnTo>
                  <a:lnTo>
                    <a:pt x="250822" y="158661"/>
                  </a:lnTo>
                  <a:lnTo>
                    <a:pt x="284616" y="153287"/>
                  </a:lnTo>
                  <a:lnTo>
                    <a:pt x="311482" y="144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751"/>
            <p:cNvSpPr/>
            <p:nvPr/>
          </p:nvSpPr>
          <p:spPr>
            <a:xfrm>
              <a:off x="5312578" y="3291840"/>
              <a:ext cx="128103" cy="289561"/>
            </a:xfrm>
            <a:custGeom>
              <a:avLst/>
              <a:gdLst/>
              <a:ahLst/>
              <a:cxnLst/>
              <a:rect l="0" t="0" r="0" b="0"/>
              <a:pathLst>
                <a:path w="128103" h="289561">
                  <a:moveTo>
                    <a:pt x="82382" y="0"/>
                  </a:moveTo>
                  <a:lnTo>
                    <a:pt x="78337" y="0"/>
                  </a:lnTo>
                  <a:lnTo>
                    <a:pt x="77145" y="846"/>
                  </a:lnTo>
                  <a:lnTo>
                    <a:pt x="76350" y="2257"/>
                  </a:lnTo>
                  <a:lnTo>
                    <a:pt x="75821" y="4045"/>
                  </a:lnTo>
                  <a:lnTo>
                    <a:pt x="74621" y="5237"/>
                  </a:lnTo>
                  <a:lnTo>
                    <a:pt x="71030" y="6560"/>
                  </a:lnTo>
                  <a:lnTo>
                    <a:pt x="66612" y="11664"/>
                  </a:lnTo>
                  <a:lnTo>
                    <a:pt x="38724" y="47461"/>
                  </a:lnTo>
                  <a:lnTo>
                    <a:pt x="18788" y="83474"/>
                  </a:lnTo>
                  <a:lnTo>
                    <a:pt x="5307" y="117396"/>
                  </a:lnTo>
                  <a:lnTo>
                    <a:pt x="560" y="150118"/>
                  </a:lnTo>
                  <a:lnTo>
                    <a:pt x="0" y="185402"/>
                  </a:lnTo>
                  <a:lnTo>
                    <a:pt x="5667" y="216835"/>
                  </a:lnTo>
                  <a:lnTo>
                    <a:pt x="17695" y="241765"/>
                  </a:lnTo>
                  <a:lnTo>
                    <a:pt x="32829" y="260252"/>
                  </a:lnTo>
                  <a:lnTo>
                    <a:pt x="53871" y="275608"/>
                  </a:lnTo>
                  <a:lnTo>
                    <a:pt x="80331" y="285049"/>
                  </a:lnTo>
                  <a:lnTo>
                    <a:pt x="116166" y="288966"/>
                  </a:lnTo>
                  <a:lnTo>
                    <a:pt x="128102"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752"/>
            <p:cNvSpPr/>
            <p:nvPr/>
          </p:nvSpPr>
          <p:spPr>
            <a:xfrm>
              <a:off x="4953000" y="3254919"/>
              <a:ext cx="233013" cy="303316"/>
            </a:xfrm>
            <a:custGeom>
              <a:avLst/>
              <a:gdLst/>
              <a:ahLst/>
              <a:cxnLst/>
              <a:rect l="0" t="0" r="0" b="0"/>
              <a:pathLst>
                <a:path w="233013" h="303316">
                  <a:moveTo>
                    <a:pt x="182880" y="21681"/>
                  </a:moveTo>
                  <a:lnTo>
                    <a:pt x="182880" y="17635"/>
                  </a:lnTo>
                  <a:lnTo>
                    <a:pt x="180622" y="13391"/>
                  </a:lnTo>
                  <a:lnTo>
                    <a:pt x="178834" y="11075"/>
                  </a:lnTo>
                  <a:lnTo>
                    <a:pt x="174590" y="8500"/>
                  </a:lnTo>
                  <a:lnTo>
                    <a:pt x="169882" y="6509"/>
                  </a:lnTo>
                  <a:lnTo>
                    <a:pt x="164967" y="2802"/>
                  </a:lnTo>
                  <a:lnTo>
                    <a:pt x="149350" y="0"/>
                  </a:lnTo>
                  <a:lnTo>
                    <a:pt x="117671" y="7265"/>
                  </a:lnTo>
                  <a:lnTo>
                    <a:pt x="84486" y="16763"/>
                  </a:lnTo>
                  <a:lnTo>
                    <a:pt x="53471" y="32029"/>
                  </a:lnTo>
                  <a:lnTo>
                    <a:pt x="32212" y="42151"/>
                  </a:lnTo>
                  <a:lnTo>
                    <a:pt x="6367" y="64940"/>
                  </a:lnTo>
                  <a:lnTo>
                    <a:pt x="2830" y="73645"/>
                  </a:lnTo>
                  <a:lnTo>
                    <a:pt x="2733" y="77490"/>
                  </a:lnTo>
                  <a:lnTo>
                    <a:pt x="4884" y="84020"/>
                  </a:lnTo>
                  <a:lnTo>
                    <a:pt x="10854" y="92457"/>
                  </a:lnTo>
                  <a:lnTo>
                    <a:pt x="44156" y="112056"/>
                  </a:lnTo>
                  <a:lnTo>
                    <a:pt x="76737" y="125955"/>
                  </a:lnTo>
                  <a:lnTo>
                    <a:pt x="105052" y="139313"/>
                  </a:lnTo>
                  <a:lnTo>
                    <a:pt x="135737" y="153995"/>
                  </a:lnTo>
                  <a:lnTo>
                    <a:pt x="169569" y="169917"/>
                  </a:lnTo>
                  <a:lnTo>
                    <a:pt x="202358" y="195366"/>
                  </a:lnTo>
                  <a:lnTo>
                    <a:pt x="225392" y="220995"/>
                  </a:lnTo>
                  <a:lnTo>
                    <a:pt x="231407" y="233313"/>
                  </a:lnTo>
                  <a:lnTo>
                    <a:pt x="233012" y="238969"/>
                  </a:lnTo>
                  <a:lnTo>
                    <a:pt x="232535" y="249769"/>
                  </a:lnTo>
                  <a:lnTo>
                    <a:pt x="228655" y="260213"/>
                  </a:lnTo>
                  <a:lnTo>
                    <a:pt x="216951" y="274767"/>
                  </a:lnTo>
                  <a:lnTo>
                    <a:pt x="207618" y="281765"/>
                  </a:lnTo>
                  <a:lnTo>
                    <a:pt x="175662" y="293157"/>
                  </a:lnTo>
                  <a:lnTo>
                    <a:pt x="146686" y="300144"/>
                  </a:lnTo>
                  <a:lnTo>
                    <a:pt x="116652" y="302590"/>
                  </a:lnTo>
                  <a:lnTo>
                    <a:pt x="86304" y="303315"/>
                  </a:lnTo>
                  <a:lnTo>
                    <a:pt x="50224" y="301302"/>
                  </a:lnTo>
                  <a:lnTo>
                    <a:pt x="26289" y="293003"/>
                  </a:lnTo>
                  <a:lnTo>
                    <a:pt x="0" y="273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753"/>
            <p:cNvSpPr/>
            <p:nvPr/>
          </p:nvSpPr>
          <p:spPr>
            <a:xfrm>
              <a:off x="4678680" y="3002280"/>
              <a:ext cx="236221" cy="769621"/>
            </a:xfrm>
            <a:custGeom>
              <a:avLst/>
              <a:gdLst/>
              <a:ahLst/>
              <a:cxnLst/>
              <a:rect l="0" t="0" r="0" b="0"/>
              <a:pathLst>
                <a:path w="236221" h="769621">
                  <a:moveTo>
                    <a:pt x="236220" y="0"/>
                  </a:moveTo>
                  <a:lnTo>
                    <a:pt x="236220" y="4045"/>
                  </a:lnTo>
                  <a:lnTo>
                    <a:pt x="235373" y="5236"/>
                  </a:lnTo>
                  <a:lnTo>
                    <a:pt x="233962" y="6031"/>
                  </a:lnTo>
                  <a:lnTo>
                    <a:pt x="232174" y="6560"/>
                  </a:lnTo>
                  <a:lnTo>
                    <a:pt x="227930" y="11664"/>
                  </a:lnTo>
                  <a:lnTo>
                    <a:pt x="225614" y="15396"/>
                  </a:lnTo>
                  <a:lnTo>
                    <a:pt x="217074" y="49001"/>
                  </a:lnTo>
                  <a:lnTo>
                    <a:pt x="206840" y="79430"/>
                  </a:lnTo>
                  <a:lnTo>
                    <a:pt x="196188" y="117515"/>
                  </a:lnTo>
                  <a:lnTo>
                    <a:pt x="187101" y="146208"/>
                  </a:lnTo>
                  <a:lnTo>
                    <a:pt x="177418" y="175895"/>
                  </a:lnTo>
                  <a:lnTo>
                    <a:pt x="167470" y="208280"/>
                  </a:lnTo>
                  <a:lnTo>
                    <a:pt x="156558" y="243275"/>
                  </a:lnTo>
                  <a:lnTo>
                    <a:pt x="150091" y="262090"/>
                  </a:lnTo>
                  <a:lnTo>
                    <a:pt x="143241" y="281407"/>
                  </a:lnTo>
                  <a:lnTo>
                    <a:pt x="136981" y="301057"/>
                  </a:lnTo>
                  <a:lnTo>
                    <a:pt x="131114" y="320931"/>
                  </a:lnTo>
                  <a:lnTo>
                    <a:pt x="125509" y="340954"/>
                  </a:lnTo>
                  <a:lnTo>
                    <a:pt x="120079" y="361076"/>
                  </a:lnTo>
                  <a:lnTo>
                    <a:pt x="114766" y="381264"/>
                  </a:lnTo>
                  <a:lnTo>
                    <a:pt x="109530" y="401496"/>
                  </a:lnTo>
                  <a:lnTo>
                    <a:pt x="103500" y="421757"/>
                  </a:lnTo>
                  <a:lnTo>
                    <a:pt x="96940" y="442038"/>
                  </a:lnTo>
                  <a:lnTo>
                    <a:pt x="90026" y="462332"/>
                  </a:lnTo>
                  <a:lnTo>
                    <a:pt x="83724" y="481787"/>
                  </a:lnTo>
                  <a:lnTo>
                    <a:pt x="72206" y="519210"/>
                  </a:lnTo>
                  <a:lnTo>
                    <a:pt x="61443" y="553340"/>
                  </a:lnTo>
                  <a:lnTo>
                    <a:pt x="51014" y="585442"/>
                  </a:lnTo>
                  <a:lnTo>
                    <a:pt x="40735" y="616643"/>
                  </a:lnTo>
                  <a:lnTo>
                    <a:pt x="32780" y="645186"/>
                  </a:lnTo>
                  <a:lnTo>
                    <a:pt x="21283" y="682797"/>
                  </a:lnTo>
                  <a:lnTo>
                    <a:pt x="11668" y="713132"/>
                  </a:lnTo>
                  <a:lnTo>
                    <a:pt x="2916" y="747882"/>
                  </a:lnTo>
                  <a:lnTo>
                    <a:pt x="0" y="769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2122"/>
                                        </p:tgtEl>
                                        <p:attrNameLst>
                                          <p:attrName>style.visibility</p:attrName>
                                        </p:attrNameLst>
                                      </p:cBhvr>
                                      <p:to>
                                        <p:strVal val="visible"/>
                                      </p:to>
                                    </p:set>
                                    <p:animEffect transition="in" filter="box(in)">
                                      <p:cBhvr>
                                        <p:cTn id="7" dur="500"/>
                                        <p:tgtEl>
                                          <p:spTgt spid="132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59746" name="WordArt 2"/>
          <p:cNvSpPr>
            <a:spLocks noChangeArrowheads="1" noChangeShapeType="1" noTextEdit="1"/>
          </p:cNvSpPr>
          <p:nvPr/>
        </p:nvSpPr>
        <p:spPr bwMode="auto">
          <a:xfrm>
            <a:off x="171450" y="228600"/>
            <a:ext cx="3943350" cy="533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ANIMALS</a:t>
            </a:r>
          </a:p>
        </p:txBody>
      </p:sp>
      <p:grpSp>
        <p:nvGrpSpPr>
          <p:cNvPr id="133123" name="Group 3"/>
          <p:cNvGrpSpPr>
            <a:grpSpLocks/>
          </p:cNvGrpSpPr>
          <p:nvPr/>
        </p:nvGrpSpPr>
        <p:grpSpPr bwMode="auto">
          <a:xfrm>
            <a:off x="0" y="838200"/>
            <a:ext cx="3505200" cy="6019800"/>
            <a:chOff x="0" y="528"/>
            <a:chExt cx="2208" cy="3792"/>
          </a:xfrm>
        </p:grpSpPr>
        <p:pic>
          <p:nvPicPr>
            <p:cNvPr id="159749" name="Picture 4" descr="buffalo"/>
            <p:cNvPicPr>
              <a:picLocks noChangeAspect="1" noChangeArrowheads="1"/>
            </p:cNvPicPr>
            <p:nvPr/>
          </p:nvPicPr>
          <p:blipFill>
            <a:blip r:embed="rId2" cstate="print"/>
            <a:srcRect/>
            <a:stretch>
              <a:fillRect/>
            </a:stretch>
          </p:blipFill>
          <p:spPr bwMode="auto">
            <a:xfrm>
              <a:off x="0" y="528"/>
              <a:ext cx="2112" cy="1573"/>
            </a:xfrm>
            <a:prstGeom prst="rect">
              <a:avLst/>
            </a:prstGeom>
            <a:noFill/>
            <a:ln w="9525">
              <a:noFill/>
              <a:miter lim="800000"/>
              <a:headEnd/>
              <a:tailEnd/>
            </a:ln>
          </p:spPr>
        </p:pic>
        <p:pic>
          <p:nvPicPr>
            <p:cNvPr id="159750" name="Picture 5" descr="Deer"/>
            <p:cNvPicPr>
              <a:picLocks noChangeAspect="1" noChangeArrowheads="1"/>
            </p:cNvPicPr>
            <p:nvPr/>
          </p:nvPicPr>
          <p:blipFill>
            <a:blip r:embed="rId3" cstate="print"/>
            <a:srcRect/>
            <a:stretch>
              <a:fillRect/>
            </a:stretch>
          </p:blipFill>
          <p:spPr bwMode="auto">
            <a:xfrm>
              <a:off x="0" y="1920"/>
              <a:ext cx="2208" cy="1517"/>
            </a:xfrm>
            <a:prstGeom prst="rect">
              <a:avLst/>
            </a:prstGeom>
            <a:noFill/>
            <a:ln w="9525">
              <a:noFill/>
              <a:miter lim="800000"/>
              <a:headEnd/>
              <a:tailEnd/>
            </a:ln>
          </p:spPr>
        </p:pic>
        <p:pic>
          <p:nvPicPr>
            <p:cNvPr id="159751" name="Picture 6" descr="p_dog_ma"/>
            <p:cNvPicPr>
              <a:picLocks noChangeAspect="1" noChangeArrowheads="1"/>
            </p:cNvPicPr>
            <p:nvPr/>
          </p:nvPicPr>
          <p:blipFill>
            <a:blip r:embed="rId4" cstate="print"/>
            <a:srcRect/>
            <a:stretch>
              <a:fillRect/>
            </a:stretch>
          </p:blipFill>
          <p:spPr bwMode="auto">
            <a:xfrm>
              <a:off x="0" y="3163"/>
              <a:ext cx="1200" cy="1157"/>
            </a:xfrm>
            <a:prstGeom prst="rect">
              <a:avLst/>
            </a:prstGeom>
            <a:noFill/>
            <a:ln w="9525">
              <a:noFill/>
              <a:miter lim="800000"/>
              <a:headEnd/>
              <a:tailEnd/>
            </a:ln>
          </p:spPr>
        </p:pic>
      </p:grpSp>
      <p:pic>
        <p:nvPicPr>
          <p:cNvPr id="159748" name="Picture 7" descr="grassland_location_map"/>
          <p:cNvPicPr>
            <a:picLocks noChangeAspect="1" noChangeArrowheads="1"/>
          </p:cNvPicPr>
          <p:nvPr/>
        </p:nvPicPr>
        <p:blipFill>
          <a:blip r:embed="rId5" cstate="print"/>
          <a:srcRect/>
          <a:stretch>
            <a:fillRect/>
          </a:stretch>
        </p:blipFill>
        <p:spPr bwMode="auto">
          <a:xfrm>
            <a:off x="3581400" y="1735138"/>
            <a:ext cx="5410200" cy="3294062"/>
          </a:xfrm>
          <a:prstGeom prst="rect">
            <a:avLst/>
          </a:prstGeom>
          <a:solidFill>
            <a:schemeClr val="bg1"/>
          </a:solidFill>
          <a:ln w="9525">
            <a:noFill/>
            <a:miter lim="800000"/>
            <a:headEnd/>
            <a:tailEnd/>
          </a:ln>
        </p:spPr>
      </p:pic>
      <p:grpSp>
        <p:nvGrpSpPr>
          <p:cNvPr id="69" name="SMARTInkShape-Group152"/>
          <p:cNvGrpSpPr/>
          <p:nvPr/>
        </p:nvGrpSpPr>
        <p:grpSpPr>
          <a:xfrm>
            <a:off x="4564379" y="5364480"/>
            <a:ext cx="2415540" cy="470895"/>
            <a:chOff x="4564379" y="5364480"/>
            <a:chExt cx="2415540" cy="470895"/>
          </a:xfrm>
        </p:grpSpPr>
        <p:sp>
          <p:nvSpPr>
            <p:cNvPr id="56" name="SMARTInkShape-1799"/>
            <p:cNvSpPr/>
            <p:nvPr/>
          </p:nvSpPr>
          <p:spPr>
            <a:xfrm>
              <a:off x="5410200" y="5554980"/>
              <a:ext cx="76201" cy="15239"/>
            </a:xfrm>
            <a:custGeom>
              <a:avLst/>
              <a:gdLst/>
              <a:ahLst/>
              <a:cxnLst/>
              <a:rect l="0" t="0" r="0" b="0"/>
              <a:pathLst>
                <a:path w="76201" h="15239">
                  <a:moveTo>
                    <a:pt x="0" y="0"/>
                  </a:moveTo>
                  <a:lnTo>
                    <a:pt x="11351" y="0"/>
                  </a:lnTo>
                  <a:lnTo>
                    <a:pt x="45963" y="9407"/>
                  </a:lnTo>
                  <a:lnTo>
                    <a:pt x="61031" y="13511"/>
                  </a:lnTo>
                  <a:lnTo>
                    <a:pt x="76200" y="152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800"/>
            <p:cNvSpPr/>
            <p:nvPr/>
          </p:nvSpPr>
          <p:spPr>
            <a:xfrm>
              <a:off x="6789418" y="5585486"/>
              <a:ext cx="190501" cy="249889"/>
            </a:xfrm>
            <a:custGeom>
              <a:avLst/>
              <a:gdLst/>
              <a:ahLst/>
              <a:cxnLst/>
              <a:rect l="0" t="0" r="0" b="0"/>
              <a:pathLst>
                <a:path w="190501" h="249889">
                  <a:moveTo>
                    <a:pt x="190500" y="7594"/>
                  </a:moveTo>
                  <a:lnTo>
                    <a:pt x="186456" y="7594"/>
                  </a:lnTo>
                  <a:lnTo>
                    <a:pt x="182213" y="5336"/>
                  </a:lnTo>
                  <a:lnTo>
                    <a:pt x="177504" y="2357"/>
                  </a:lnTo>
                  <a:lnTo>
                    <a:pt x="169247" y="680"/>
                  </a:lnTo>
                  <a:lnTo>
                    <a:pt x="131946" y="0"/>
                  </a:lnTo>
                  <a:lnTo>
                    <a:pt x="96512" y="7736"/>
                  </a:lnTo>
                  <a:lnTo>
                    <a:pt x="86357" y="11325"/>
                  </a:lnTo>
                  <a:lnTo>
                    <a:pt x="82973" y="13468"/>
                  </a:lnTo>
                  <a:lnTo>
                    <a:pt x="79210" y="18106"/>
                  </a:lnTo>
                  <a:lnTo>
                    <a:pt x="71560" y="34067"/>
                  </a:lnTo>
                  <a:lnTo>
                    <a:pt x="69905" y="43630"/>
                  </a:lnTo>
                  <a:lnTo>
                    <a:pt x="71426" y="53526"/>
                  </a:lnTo>
                  <a:lnTo>
                    <a:pt x="79303" y="73676"/>
                  </a:lnTo>
                  <a:lnTo>
                    <a:pt x="100591" y="108161"/>
                  </a:lnTo>
                  <a:lnTo>
                    <a:pt x="127359" y="145944"/>
                  </a:lnTo>
                  <a:lnTo>
                    <a:pt x="150190" y="180753"/>
                  </a:lnTo>
                  <a:lnTo>
                    <a:pt x="155651" y="192079"/>
                  </a:lnTo>
                  <a:lnTo>
                    <a:pt x="159446" y="218291"/>
                  </a:lnTo>
                  <a:lnTo>
                    <a:pt x="157508" y="226260"/>
                  </a:lnTo>
                  <a:lnTo>
                    <a:pt x="155806" y="229571"/>
                  </a:lnTo>
                  <a:lnTo>
                    <a:pt x="149398" y="235508"/>
                  </a:lnTo>
                  <a:lnTo>
                    <a:pt x="131488" y="246217"/>
                  </a:lnTo>
                  <a:lnTo>
                    <a:pt x="112621" y="249888"/>
                  </a:lnTo>
                  <a:lnTo>
                    <a:pt x="78252" y="245044"/>
                  </a:lnTo>
                  <a:lnTo>
                    <a:pt x="43868" y="235934"/>
                  </a:lnTo>
                  <a:lnTo>
                    <a:pt x="8536" y="224305"/>
                  </a:lnTo>
                  <a:lnTo>
                    <a:pt x="0" y="2209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801"/>
            <p:cNvSpPr/>
            <p:nvPr/>
          </p:nvSpPr>
          <p:spPr>
            <a:xfrm>
              <a:off x="6583680" y="5509259"/>
              <a:ext cx="213360" cy="53342"/>
            </a:xfrm>
            <a:custGeom>
              <a:avLst/>
              <a:gdLst/>
              <a:ahLst/>
              <a:cxnLst/>
              <a:rect l="0" t="0" r="0" b="0"/>
              <a:pathLst>
                <a:path w="213360" h="53342">
                  <a:moveTo>
                    <a:pt x="0" y="0"/>
                  </a:moveTo>
                  <a:lnTo>
                    <a:pt x="0" y="4045"/>
                  </a:lnTo>
                  <a:lnTo>
                    <a:pt x="1693" y="5236"/>
                  </a:lnTo>
                  <a:lnTo>
                    <a:pt x="33133" y="15770"/>
                  </a:lnTo>
                  <a:lnTo>
                    <a:pt x="69775" y="28009"/>
                  </a:lnTo>
                  <a:lnTo>
                    <a:pt x="98473" y="35580"/>
                  </a:lnTo>
                  <a:lnTo>
                    <a:pt x="131717" y="42340"/>
                  </a:lnTo>
                  <a:lnTo>
                    <a:pt x="168821" y="47311"/>
                  </a:lnTo>
                  <a:lnTo>
                    <a:pt x="204735" y="52546"/>
                  </a:lnTo>
                  <a:lnTo>
                    <a:pt x="213359"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802"/>
            <p:cNvSpPr/>
            <p:nvPr/>
          </p:nvSpPr>
          <p:spPr>
            <a:xfrm>
              <a:off x="5356859" y="5654039"/>
              <a:ext cx="152401" cy="7621"/>
            </a:xfrm>
            <a:custGeom>
              <a:avLst/>
              <a:gdLst/>
              <a:ahLst/>
              <a:cxnLst/>
              <a:rect l="0" t="0" r="0" b="0"/>
              <a:pathLst>
                <a:path w="152401" h="7621">
                  <a:moveTo>
                    <a:pt x="0" y="0"/>
                  </a:moveTo>
                  <a:lnTo>
                    <a:pt x="19577" y="846"/>
                  </a:lnTo>
                  <a:lnTo>
                    <a:pt x="43417" y="6560"/>
                  </a:lnTo>
                  <a:lnTo>
                    <a:pt x="76901" y="7481"/>
                  </a:lnTo>
                  <a:lnTo>
                    <a:pt x="113545" y="7602"/>
                  </a:lnTo>
                  <a:lnTo>
                    <a:pt x="15240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803"/>
            <p:cNvSpPr/>
            <p:nvPr/>
          </p:nvSpPr>
          <p:spPr>
            <a:xfrm>
              <a:off x="5654039" y="5608318"/>
              <a:ext cx="30480" cy="165994"/>
            </a:xfrm>
            <a:custGeom>
              <a:avLst/>
              <a:gdLst/>
              <a:ahLst/>
              <a:cxnLst/>
              <a:rect l="0" t="0" r="0" b="0"/>
              <a:pathLst>
                <a:path w="30480" h="165994">
                  <a:moveTo>
                    <a:pt x="30479" y="0"/>
                  </a:moveTo>
                  <a:lnTo>
                    <a:pt x="26434" y="0"/>
                  </a:lnTo>
                  <a:lnTo>
                    <a:pt x="25243" y="848"/>
                  </a:lnTo>
                  <a:lnTo>
                    <a:pt x="24450" y="2258"/>
                  </a:lnTo>
                  <a:lnTo>
                    <a:pt x="23174" y="10608"/>
                  </a:lnTo>
                  <a:lnTo>
                    <a:pt x="22888" y="42608"/>
                  </a:lnTo>
                  <a:lnTo>
                    <a:pt x="16832" y="76794"/>
                  </a:lnTo>
                  <a:lnTo>
                    <a:pt x="14604" y="113533"/>
                  </a:lnTo>
                  <a:lnTo>
                    <a:pt x="8102" y="149949"/>
                  </a:lnTo>
                  <a:lnTo>
                    <a:pt x="7942" y="153307"/>
                  </a:lnTo>
                  <a:lnTo>
                    <a:pt x="5505" y="159295"/>
                  </a:lnTo>
                  <a:lnTo>
                    <a:pt x="1087" y="165993"/>
                  </a:lnTo>
                  <a:lnTo>
                    <a:pt x="725" y="165695"/>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804"/>
            <p:cNvSpPr/>
            <p:nvPr/>
          </p:nvSpPr>
          <p:spPr>
            <a:xfrm>
              <a:off x="6218942" y="5533633"/>
              <a:ext cx="135997" cy="196607"/>
            </a:xfrm>
            <a:custGeom>
              <a:avLst/>
              <a:gdLst/>
              <a:ahLst/>
              <a:cxnLst/>
              <a:rect l="0" t="0" r="0" b="0"/>
              <a:pathLst>
                <a:path w="135997" h="196607">
                  <a:moveTo>
                    <a:pt x="6597" y="44206"/>
                  </a:moveTo>
                  <a:lnTo>
                    <a:pt x="6597" y="55557"/>
                  </a:lnTo>
                  <a:lnTo>
                    <a:pt x="8855" y="59975"/>
                  </a:lnTo>
                  <a:lnTo>
                    <a:pt x="10642" y="62340"/>
                  </a:lnTo>
                  <a:lnTo>
                    <a:pt x="21248" y="69711"/>
                  </a:lnTo>
                  <a:lnTo>
                    <a:pt x="48904" y="79632"/>
                  </a:lnTo>
                  <a:lnTo>
                    <a:pt x="75261" y="81955"/>
                  </a:lnTo>
                  <a:lnTo>
                    <a:pt x="88655" y="78157"/>
                  </a:lnTo>
                  <a:lnTo>
                    <a:pt x="122267" y="56864"/>
                  </a:lnTo>
                  <a:lnTo>
                    <a:pt x="130709" y="49273"/>
                  </a:lnTo>
                  <a:lnTo>
                    <a:pt x="133726" y="41942"/>
                  </a:lnTo>
                  <a:lnTo>
                    <a:pt x="135996" y="19119"/>
                  </a:lnTo>
                  <a:lnTo>
                    <a:pt x="133817" y="13866"/>
                  </a:lnTo>
                  <a:lnTo>
                    <a:pt x="125518" y="3594"/>
                  </a:lnTo>
                  <a:lnTo>
                    <a:pt x="118435" y="757"/>
                  </a:lnTo>
                  <a:lnTo>
                    <a:pt x="114176" y="0"/>
                  </a:lnTo>
                  <a:lnTo>
                    <a:pt x="104927" y="1416"/>
                  </a:lnTo>
                  <a:lnTo>
                    <a:pt x="85194" y="9225"/>
                  </a:lnTo>
                  <a:lnTo>
                    <a:pt x="54844" y="34544"/>
                  </a:lnTo>
                  <a:lnTo>
                    <a:pt x="29456" y="67801"/>
                  </a:lnTo>
                  <a:lnTo>
                    <a:pt x="5750" y="100027"/>
                  </a:lnTo>
                  <a:lnTo>
                    <a:pt x="314" y="126259"/>
                  </a:lnTo>
                  <a:lnTo>
                    <a:pt x="0" y="153193"/>
                  </a:lnTo>
                  <a:lnTo>
                    <a:pt x="3100" y="163482"/>
                  </a:lnTo>
                  <a:lnTo>
                    <a:pt x="9558" y="171443"/>
                  </a:lnTo>
                  <a:lnTo>
                    <a:pt x="27998" y="186142"/>
                  </a:lnTo>
                  <a:lnTo>
                    <a:pt x="45676" y="193129"/>
                  </a:lnTo>
                  <a:lnTo>
                    <a:pt x="75176" y="1966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805"/>
            <p:cNvSpPr/>
            <p:nvPr/>
          </p:nvSpPr>
          <p:spPr>
            <a:xfrm>
              <a:off x="5996939" y="5532444"/>
              <a:ext cx="151847" cy="196501"/>
            </a:xfrm>
            <a:custGeom>
              <a:avLst/>
              <a:gdLst/>
              <a:ahLst/>
              <a:cxnLst/>
              <a:rect l="0" t="0" r="0" b="0"/>
              <a:pathLst>
                <a:path w="151847" h="196501">
                  <a:moveTo>
                    <a:pt x="121920" y="22536"/>
                  </a:moveTo>
                  <a:lnTo>
                    <a:pt x="117874" y="18490"/>
                  </a:lnTo>
                  <a:lnTo>
                    <a:pt x="115889" y="14246"/>
                  </a:lnTo>
                  <a:lnTo>
                    <a:pt x="115360" y="11928"/>
                  </a:lnTo>
                  <a:lnTo>
                    <a:pt x="113312" y="10385"/>
                  </a:lnTo>
                  <a:lnTo>
                    <a:pt x="103189" y="8210"/>
                  </a:lnTo>
                  <a:lnTo>
                    <a:pt x="93603" y="6719"/>
                  </a:lnTo>
                  <a:lnTo>
                    <a:pt x="74781" y="770"/>
                  </a:lnTo>
                  <a:lnTo>
                    <a:pt x="66373" y="0"/>
                  </a:lnTo>
                  <a:lnTo>
                    <a:pt x="61109" y="2077"/>
                  </a:lnTo>
                  <a:lnTo>
                    <a:pt x="55946" y="4976"/>
                  </a:lnTo>
                  <a:lnTo>
                    <a:pt x="50829" y="6265"/>
                  </a:lnTo>
                  <a:lnTo>
                    <a:pt x="49126" y="7455"/>
                  </a:lnTo>
                  <a:lnTo>
                    <a:pt x="47990" y="9095"/>
                  </a:lnTo>
                  <a:lnTo>
                    <a:pt x="46730" y="13174"/>
                  </a:lnTo>
                  <a:lnTo>
                    <a:pt x="45853" y="25181"/>
                  </a:lnTo>
                  <a:lnTo>
                    <a:pt x="48036" y="30201"/>
                  </a:lnTo>
                  <a:lnTo>
                    <a:pt x="75205" y="59601"/>
                  </a:lnTo>
                  <a:lnTo>
                    <a:pt x="110837" y="82147"/>
                  </a:lnTo>
                  <a:lnTo>
                    <a:pt x="139505" y="116584"/>
                  </a:lnTo>
                  <a:lnTo>
                    <a:pt x="148202" y="131776"/>
                  </a:lnTo>
                  <a:lnTo>
                    <a:pt x="151846" y="157158"/>
                  </a:lnTo>
                  <a:lnTo>
                    <a:pt x="149896" y="165058"/>
                  </a:lnTo>
                  <a:lnTo>
                    <a:pt x="147054" y="172239"/>
                  </a:lnTo>
                  <a:lnTo>
                    <a:pt x="145791" y="181075"/>
                  </a:lnTo>
                  <a:lnTo>
                    <a:pt x="143761" y="184107"/>
                  </a:lnTo>
                  <a:lnTo>
                    <a:pt x="140715" y="186130"/>
                  </a:lnTo>
                  <a:lnTo>
                    <a:pt x="108982" y="196500"/>
                  </a:lnTo>
                  <a:lnTo>
                    <a:pt x="93910" y="193366"/>
                  </a:lnTo>
                  <a:lnTo>
                    <a:pt x="58415" y="177364"/>
                  </a:lnTo>
                  <a:lnTo>
                    <a:pt x="28786" y="161378"/>
                  </a:lnTo>
                  <a:lnTo>
                    <a:pt x="1030" y="123367"/>
                  </a:lnTo>
                  <a:lnTo>
                    <a:pt x="0" y="1215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806"/>
            <p:cNvSpPr/>
            <p:nvPr/>
          </p:nvSpPr>
          <p:spPr>
            <a:xfrm>
              <a:off x="5775962" y="5564247"/>
              <a:ext cx="143135" cy="204093"/>
            </a:xfrm>
            <a:custGeom>
              <a:avLst/>
              <a:gdLst/>
              <a:ahLst/>
              <a:cxnLst/>
              <a:rect l="0" t="0" r="0" b="0"/>
              <a:pathLst>
                <a:path w="143135" h="204093">
                  <a:moveTo>
                    <a:pt x="7618" y="13592"/>
                  </a:moveTo>
                  <a:lnTo>
                    <a:pt x="7618" y="47844"/>
                  </a:lnTo>
                  <a:lnTo>
                    <a:pt x="7618" y="84886"/>
                  </a:lnTo>
                  <a:lnTo>
                    <a:pt x="7618" y="122895"/>
                  </a:lnTo>
                  <a:lnTo>
                    <a:pt x="6771" y="142215"/>
                  </a:lnTo>
                  <a:lnTo>
                    <a:pt x="24" y="165839"/>
                  </a:lnTo>
                  <a:lnTo>
                    <a:pt x="0" y="172540"/>
                  </a:lnTo>
                  <a:lnTo>
                    <a:pt x="844" y="140884"/>
                  </a:lnTo>
                  <a:lnTo>
                    <a:pt x="6928" y="119606"/>
                  </a:lnTo>
                  <a:lnTo>
                    <a:pt x="24469" y="82085"/>
                  </a:lnTo>
                  <a:lnTo>
                    <a:pt x="44007" y="46319"/>
                  </a:lnTo>
                  <a:lnTo>
                    <a:pt x="51731" y="34910"/>
                  </a:lnTo>
                  <a:lnTo>
                    <a:pt x="85088" y="6700"/>
                  </a:lnTo>
                  <a:lnTo>
                    <a:pt x="94543" y="2062"/>
                  </a:lnTo>
                  <a:lnTo>
                    <a:pt x="104389" y="0"/>
                  </a:lnTo>
                  <a:lnTo>
                    <a:pt x="112151" y="1342"/>
                  </a:lnTo>
                  <a:lnTo>
                    <a:pt x="121281" y="6857"/>
                  </a:lnTo>
                  <a:lnTo>
                    <a:pt x="131952" y="16308"/>
                  </a:lnTo>
                  <a:lnTo>
                    <a:pt x="134843" y="23547"/>
                  </a:lnTo>
                  <a:lnTo>
                    <a:pt x="142986" y="60187"/>
                  </a:lnTo>
                  <a:lnTo>
                    <a:pt x="143134" y="74940"/>
                  </a:lnTo>
                  <a:lnTo>
                    <a:pt x="138111" y="112704"/>
                  </a:lnTo>
                  <a:lnTo>
                    <a:pt x="135026" y="148500"/>
                  </a:lnTo>
                  <a:lnTo>
                    <a:pt x="130260" y="175010"/>
                  </a:lnTo>
                  <a:lnTo>
                    <a:pt x="129546" y="200029"/>
                  </a:lnTo>
                  <a:lnTo>
                    <a:pt x="130389" y="201384"/>
                  </a:lnTo>
                  <a:lnTo>
                    <a:pt x="131799" y="202287"/>
                  </a:lnTo>
                  <a:lnTo>
                    <a:pt x="137156" y="2040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807"/>
            <p:cNvSpPr/>
            <p:nvPr/>
          </p:nvSpPr>
          <p:spPr>
            <a:xfrm>
              <a:off x="5105400" y="5516880"/>
              <a:ext cx="243840" cy="220741"/>
            </a:xfrm>
            <a:custGeom>
              <a:avLst/>
              <a:gdLst/>
              <a:ahLst/>
              <a:cxnLst/>
              <a:rect l="0" t="0" r="0" b="0"/>
              <a:pathLst>
                <a:path w="243840" h="220741">
                  <a:moveTo>
                    <a:pt x="0" y="53338"/>
                  </a:moveTo>
                  <a:lnTo>
                    <a:pt x="0" y="63946"/>
                  </a:lnTo>
                  <a:lnTo>
                    <a:pt x="2256" y="68777"/>
                  </a:lnTo>
                  <a:lnTo>
                    <a:pt x="21957" y="105068"/>
                  </a:lnTo>
                  <a:lnTo>
                    <a:pt x="37645" y="142310"/>
                  </a:lnTo>
                  <a:lnTo>
                    <a:pt x="50739" y="175091"/>
                  </a:lnTo>
                  <a:lnTo>
                    <a:pt x="60948" y="195327"/>
                  </a:lnTo>
                  <a:lnTo>
                    <a:pt x="73657" y="214841"/>
                  </a:lnTo>
                  <a:lnTo>
                    <a:pt x="82314" y="220172"/>
                  </a:lnTo>
                  <a:lnTo>
                    <a:pt x="87419" y="220740"/>
                  </a:lnTo>
                  <a:lnTo>
                    <a:pt x="91909" y="218614"/>
                  </a:lnTo>
                  <a:lnTo>
                    <a:pt x="105738" y="206307"/>
                  </a:lnTo>
                  <a:lnTo>
                    <a:pt x="119853" y="188410"/>
                  </a:lnTo>
                  <a:lnTo>
                    <a:pt x="135402" y="154369"/>
                  </a:lnTo>
                  <a:lnTo>
                    <a:pt x="158919" y="117793"/>
                  </a:lnTo>
                  <a:lnTo>
                    <a:pt x="174934" y="87112"/>
                  </a:lnTo>
                  <a:lnTo>
                    <a:pt x="199561" y="53990"/>
                  </a:lnTo>
                  <a:lnTo>
                    <a:pt x="228258" y="16131"/>
                  </a:lnTo>
                  <a:lnTo>
                    <a:pt x="2438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808"/>
            <p:cNvSpPr/>
            <p:nvPr/>
          </p:nvSpPr>
          <p:spPr>
            <a:xfrm>
              <a:off x="4812750" y="5608632"/>
              <a:ext cx="269790" cy="151611"/>
            </a:xfrm>
            <a:custGeom>
              <a:avLst/>
              <a:gdLst/>
              <a:ahLst/>
              <a:cxnLst/>
              <a:rect l="0" t="0" r="0" b="0"/>
              <a:pathLst>
                <a:path w="269790" h="151611">
                  <a:moveTo>
                    <a:pt x="140250" y="7307"/>
                  </a:moveTo>
                  <a:lnTo>
                    <a:pt x="133689" y="747"/>
                  </a:lnTo>
                  <a:lnTo>
                    <a:pt x="128897" y="0"/>
                  </a:lnTo>
                  <a:lnTo>
                    <a:pt x="94005" y="551"/>
                  </a:lnTo>
                  <a:lnTo>
                    <a:pt x="82726" y="3740"/>
                  </a:lnTo>
                  <a:lnTo>
                    <a:pt x="61686" y="18769"/>
                  </a:lnTo>
                  <a:lnTo>
                    <a:pt x="25960" y="53103"/>
                  </a:lnTo>
                  <a:lnTo>
                    <a:pt x="9676" y="73363"/>
                  </a:lnTo>
                  <a:lnTo>
                    <a:pt x="996" y="88591"/>
                  </a:lnTo>
                  <a:lnTo>
                    <a:pt x="0" y="93671"/>
                  </a:lnTo>
                  <a:lnTo>
                    <a:pt x="1151" y="103829"/>
                  </a:lnTo>
                  <a:lnTo>
                    <a:pt x="6560" y="115022"/>
                  </a:lnTo>
                  <a:lnTo>
                    <a:pt x="27511" y="131635"/>
                  </a:lnTo>
                  <a:lnTo>
                    <a:pt x="37650" y="134530"/>
                  </a:lnTo>
                  <a:lnTo>
                    <a:pt x="49776" y="134972"/>
                  </a:lnTo>
                  <a:lnTo>
                    <a:pt x="81691" y="128149"/>
                  </a:lnTo>
                  <a:lnTo>
                    <a:pt x="112297" y="103287"/>
                  </a:lnTo>
                  <a:lnTo>
                    <a:pt x="130368" y="83401"/>
                  </a:lnTo>
                  <a:lnTo>
                    <a:pt x="147671" y="46987"/>
                  </a:lnTo>
                  <a:lnTo>
                    <a:pt x="153173" y="30636"/>
                  </a:lnTo>
                  <a:lnTo>
                    <a:pt x="155354" y="9286"/>
                  </a:lnTo>
                  <a:lnTo>
                    <a:pt x="154553" y="8625"/>
                  </a:lnTo>
                  <a:lnTo>
                    <a:pt x="148916" y="7481"/>
                  </a:lnTo>
                  <a:lnTo>
                    <a:pt x="144135" y="11404"/>
                  </a:lnTo>
                  <a:lnTo>
                    <a:pt x="141976" y="15618"/>
                  </a:lnTo>
                  <a:lnTo>
                    <a:pt x="140477" y="33801"/>
                  </a:lnTo>
                  <a:lnTo>
                    <a:pt x="141115" y="63283"/>
                  </a:lnTo>
                  <a:lnTo>
                    <a:pt x="155689" y="98752"/>
                  </a:lnTo>
                  <a:lnTo>
                    <a:pt x="161505" y="108064"/>
                  </a:lnTo>
                  <a:lnTo>
                    <a:pt x="176778" y="123196"/>
                  </a:lnTo>
                  <a:lnTo>
                    <a:pt x="183578" y="131626"/>
                  </a:lnTo>
                  <a:lnTo>
                    <a:pt x="206642" y="146655"/>
                  </a:lnTo>
                  <a:lnTo>
                    <a:pt x="225833" y="151014"/>
                  </a:lnTo>
                  <a:lnTo>
                    <a:pt x="232754" y="151610"/>
                  </a:lnTo>
                  <a:lnTo>
                    <a:pt x="245458" y="147901"/>
                  </a:lnTo>
                  <a:lnTo>
                    <a:pt x="261641" y="138888"/>
                  </a:lnTo>
                  <a:lnTo>
                    <a:pt x="269789" y="1368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809"/>
            <p:cNvSpPr/>
            <p:nvPr/>
          </p:nvSpPr>
          <p:spPr>
            <a:xfrm>
              <a:off x="4564379" y="5524796"/>
              <a:ext cx="223816" cy="261825"/>
            </a:xfrm>
            <a:custGeom>
              <a:avLst/>
              <a:gdLst/>
              <a:ahLst/>
              <a:cxnLst/>
              <a:rect l="0" t="0" r="0" b="0"/>
              <a:pathLst>
                <a:path w="223816" h="261825">
                  <a:moveTo>
                    <a:pt x="213361" y="45422"/>
                  </a:moveTo>
                  <a:lnTo>
                    <a:pt x="213361" y="41377"/>
                  </a:lnTo>
                  <a:lnTo>
                    <a:pt x="211103" y="37135"/>
                  </a:lnTo>
                  <a:lnTo>
                    <a:pt x="206430" y="32426"/>
                  </a:lnTo>
                  <a:lnTo>
                    <a:pt x="172746" y="14927"/>
                  </a:lnTo>
                  <a:lnTo>
                    <a:pt x="137609" y="1960"/>
                  </a:lnTo>
                  <a:lnTo>
                    <a:pt x="105735" y="0"/>
                  </a:lnTo>
                  <a:lnTo>
                    <a:pt x="85234" y="638"/>
                  </a:lnTo>
                  <a:lnTo>
                    <a:pt x="76547" y="3788"/>
                  </a:lnTo>
                  <a:lnTo>
                    <a:pt x="58674" y="17619"/>
                  </a:lnTo>
                  <a:lnTo>
                    <a:pt x="57743" y="20113"/>
                  </a:lnTo>
                  <a:lnTo>
                    <a:pt x="57969" y="22624"/>
                  </a:lnTo>
                  <a:lnTo>
                    <a:pt x="71391" y="50952"/>
                  </a:lnTo>
                  <a:lnTo>
                    <a:pt x="93501" y="76148"/>
                  </a:lnTo>
                  <a:lnTo>
                    <a:pt x="129811" y="107586"/>
                  </a:lnTo>
                  <a:lnTo>
                    <a:pt x="165310" y="137101"/>
                  </a:lnTo>
                  <a:lnTo>
                    <a:pt x="201389" y="174994"/>
                  </a:lnTo>
                  <a:lnTo>
                    <a:pt x="220073" y="210810"/>
                  </a:lnTo>
                  <a:lnTo>
                    <a:pt x="222914" y="216641"/>
                  </a:lnTo>
                  <a:lnTo>
                    <a:pt x="223815" y="227635"/>
                  </a:lnTo>
                  <a:lnTo>
                    <a:pt x="221393" y="237320"/>
                  </a:lnTo>
                  <a:lnTo>
                    <a:pt x="212941" y="250435"/>
                  </a:lnTo>
                  <a:lnTo>
                    <a:pt x="210540" y="253217"/>
                  </a:lnTo>
                  <a:lnTo>
                    <a:pt x="195027" y="261179"/>
                  </a:lnTo>
                  <a:lnTo>
                    <a:pt x="183764" y="261824"/>
                  </a:lnTo>
                  <a:lnTo>
                    <a:pt x="146276" y="253100"/>
                  </a:lnTo>
                  <a:lnTo>
                    <a:pt x="114595" y="243425"/>
                  </a:lnTo>
                  <a:lnTo>
                    <a:pt x="83879" y="229314"/>
                  </a:lnTo>
                  <a:lnTo>
                    <a:pt x="47985" y="205241"/>
                  </a:lnTo>
                  <a:lnTo>
                    <a:pt x="17697" y="180977"/>
                  </a:lnTo>
                  <a:lnTo>
                    <a:pt x="11252" y="173403"/>
                  </a:lnTo>
                  <a:lnTo>
                    <a:pt x="0" y="1673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810"/>
            <p:cNvSpPr/>
            <p:nvPr/>
          </p:nvSpPr>
          <p:spPr>
            <a:xfrm>
              <a:off x="6409651" y="5571380"/>
              <a:ext cx="151168" cy="181178"/>
            </a:xfrm>
            <a:custGeom>
              <a:avLst/>
              <a:gdLst/>
              <a:ahLst/>
              <a:cxnLst/>
              <a:rect l="0" t="0" r="0" b="0"/>
              <a:pathLst>
                <a:path w="151168" h="181178">
                  <a:moveTo>
                    <a:pt x="120688" y="21700"/>
                  </a:moveTo>
                  <a:lnTo>
                    <a:pt x="120688" y="15137"/>
                  </a:lnTo>
                  <a:lnTo>
                    <a:pt x="116642" y="10347"/>
                  </a:lnTo>
                  <a:lnTo>
                    <a:pt x="112399" y="8187"/>
                  </a:lnTo>
                  <a:lnTo>
                    <a:pt x="110082" y="7612"/>
                  </a:lnTo>
                  <a:lnTo>
                    <a:pt x="97769" y="579"/>
                  </a:lnTo>
                  <a:lnTo>
                    <a:pt x="95248" y="0"/>
                  </a:lnTo>
                  <a:lnTo>
                    <a:pt x="92723" y="460"/>
                  </a:lnTo>
                  <a:lnTo>
                    <a:pt x="61822" y="16782"/>
                  </a:lnTo>
                  <a:lnTo>
                    <a:pt x="26682" y="54320"/>
                  </a:lnTo>
                  <a:lnTo>
                    <a:pt x="5349" y="80066"/>
                  </a:lnTo>
                  <a:lnTo>
                    <a:pt x="718" y="99388"/>
                  </a:lnTo>
                  <a:lnTo>
                    <a:pt x="0" y="122591"/>
                  </a:lnTo>
                  <a:lnTo>
                    <a:pt x="2984" y="133143"/>
                  </a:lnTo>
                  <a:lnTo>
                    <a:pt x="9392" y="141221"/>
                  </a:lnTo>
                  <a:lnTo>
                    <a:pt x="39389" y="164679"/>
                  </a:lnTo>
                  <a:lnTo>
                    <a:pt x="53228" y="169912"/>
                  </a:lnTo>
                  <a:lnTo>
                    <a:pt x="86311" y="177593"/>
                  </a:lnTo>
                  <a:lnTo>
                    <a:pt x="118921" y="181177"/>
                  </a:lnTo>
                  <a:lnTo>
                    <a:pt x="130063" y="180630"/>
                  </a:lnTo>
                  <a:lnTo>
                    <a:pt x="151167" y="174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811"/>
            <p:cNvSpPr/>
            <p:nvPr/>
          </p:nvSpPr>
          <p:spPr>
            <a:xfrm>
              <a:off x="6621780" y="5364480"/>
              <a:ext cx="106680" cy="373099"/>
            </a:xfrm>
            <a:custGeom>
              <a:avLst/>
              <a:gdLst/>
              <a:ahLst/>
              <a:cxnLst/>
              <a:rect l="0" t="0" r="0" b="0"/>
              <a:pathLst>
                <a:path w="106680" h="373099">
                  <a:moveTo>
                    <a:pt x="106679" y="0"/>
                  </a:moveTo>
                  <a:lnTo>
                    <a:pt x="106679" y="6560"/>
                  </a:lnTo>
                  <a:lnTo>
                    <a:pt x="91241" y="42970"/>
                  </a:lnTo>
                  <a:lnTo>
                    <a:pt x="77194" y="75656"/>
                  </a:lnTo>
                  <a:lnTo>
                    <a:pt x="67086" y="106989"/>
                  </a:lnTo>
                  <a:lnTo>
                    <a:pt x="54685" y="143083"/>
                  </a:lnTo>
                  <a:lnTo>
                    <a:pt x="44330" y="180590"/>
                  </a:lnTo>
                  <a:lnTo>
                    <a:pt x="38611" y="208108"/>
                  </a:lnTo>
                  <a:lnTo>
                    <a:pt x="33247" y="236426"/>
                  </a:lnTo>
                  <a:lnTo>
                    <a:pt x="28039" y="263121"/>
                  </a:lnTo>
                  <a:lnTo>
                    <a:pt x="20350" y="297906"/>
                  </a:lnTo>
                  <a:lnTo>
                    <a:pt x="15401" y="333071"/>
                  </a:lnTo>
                  <a:lnTo>
                    <a:pt x="1411" y="370183"/>
                  </a:lnTo>
                  <a:lnTo>
                    <a:pt x="124" y="373098"/>
                  </a:lnTo>
                  <a:lnTo>
                    <a:pt x="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SMARTInkShape-Group153"/>
          <p:cNvGrpSpPr/>
          <p:nvPr/>
        </p:nvGrpSpPr>
        <p:grpSpPr>
          <a:xfrm>
            <a:off x="4469931" y="4808320"/>
            <a:ext cx="5123282" cy="613479"/>
            <a:chOff x="4469931" y="4808320"/>
            <a:chExt cx="5123282" cy="613479"/>
          </a:xfrm>
        </p:grpSpPr>
        <p:sp>
          <p:nvSpPr>
            <p:cNvPr id="70" name="SMARTInkShape-1812"/>
            <p:cNvSpPr/>
            <p:nvPr/>
          </p:nvSpPr>
          <p:spPr>
            <a:xfrm>
              <a:off x="6760867" y="5097780"/>
              <a:ext cx="127398" cy="155677"/>
            </a:xfrm>
            <a:custGeom>
              <a:avLst/>
              <a:gdLst/>
              <a:ahLst/>
              <a:cxnLst/>
              <a:rect l="0" t="0" r="0" b="0"/>
              <a:pathLst>
                <a:path w="127398" h="155677">
                  <a:moveTo>
                    <a:pt x="104751" y="0"/>
                  </a:moveTo>
                  <a:lnTo>
                    <a:pt x="81830" y="0"/>
                  </a:lnTo>
                  <a:lnTo>
                    <a:pt x="78462" y="1693"/>
                  </a:lnTo>
                  <a:lnTo>
                    <a:pt x="67989" y="11320"/>
                  </a:lnTo>
                  <a:lnTo>
                    <a:pt x="51244" y="20757"/>
                  </a:lnTo>
                  <a:lnTo>
                    <a:pt x="25441" y="54603"/>
                  </a:lnTo>
                  <a:lnTo>
                    <a:pt x="4582" y="87560"/>
                  </a:lnTo>
                  <a:lnTo>
                    <a:pt x="0" y="107787"/>
                  </a:lnTo>
                  <a:lnTo>
                    <a:pt x="1186" y="120153"/>
                  </a:lnTo>
                  <a:lnTo>
                    <a:pt x="2689" y="125822"/>
                  </a:lnTo>
                  <a:lnTo>
                    <a:pt x="8874" y="134378"/>
                  </a:lnTo>
                  <a:lnTo>
                    <a:pt x="36452" y="152156"/>
                  </a:lnTo>
                  <a:lnTo>
                    <a:pt x="41438" y="154776"/>
                  </a:lnTo>
                  <a:lnTo>
                    <a:pt x="46457" y="155676"/>
                  </a:lnTo>
                  <a:lnTo>
                    <a:pt x="71750" y="152997"/>
                  </a:lnTo>
                  <a:lnTo>
                    <a:pt x="81899" y="148150"/>
                  </a:lnTo>
                  <a:lnTo>
                    <a:pt x="110115" y="127578"/>
                  </a:lnTo>
                  <a:lnTo>
                    <a:pt x="119323" y="111460"/>
                  </a:lnTo>
                  <a:lnTo>
                    <a:pt x="125156" y="92855"/>
                  </a:lnTo>
                  <a:lnTo>
                    <a:pt x="127397" y="55053"/>
                  </a:lnTo>
                  <a:lnTo>
                    <a:pt x="126669" y="43941"/>
                  </a:lnTo>
                  <a:lnTo>
                    <a:pt x="119844" y="188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813"/>
            <p:cNvSpPr/>
            <p:nvPr/>
          </p:nvSpPr>
          <p:spPr>
            <a:xfrm>
              <a:off x="8808824" y="4987328"/>
              <a:ext cx="236116" cy="163791"/>
            </a:xfrm>
            <a:custGeom>
              <a:avLst/>
              <a:gdLst/>
              <a:ahLst/>
              <a:cxnLst/>
              <a:rect l="0" t="0" r="0" b="0"/>
              <a:pathLst>
                <a:path w="236116" h="163791">
                  <a:moveTo>
                    <a:pt x="45615" y="11390"/>
                  </a:moveTo>
                  <a:lnTo>
                    <a:pt x="39055" y="17953"/>
                  </a:lnTo>
                  <a:lnTo>
                    <a:pt x="38036" y="55878"/>
                  </a:lnTo>
                  <a:lnTo>
                    <a:pt x="35750" y="74243"/>
                  </a:lnTo>
                  <a:lnTo>
                    <a:pt x="25000" y="109853"/>
                  </a:lnTo>
                  <a:lnTo>
                    <a:pt x="9757" y="146109"/>
                  </a:lnTo>
                  <a:lnTo>
                    <a:pt x="9009" y="149463"/>
                  </a:lnTo>
                  <a:lnTo>
                    <a:pt x="7664" y="151700"/>
                  </a:lnTo>
                  <a:lnTo>
                    <a:pt x="5920" y="153190"/>
                  </a:lnTo>
                  <a:lnTo>
                    <a:pt x="0" y="156120"/>
                  </a:lnTo>
                  <a:lnTo>
                    <a:pt x="763" y="143147"/>
                  </a:lnTo>
                  <a:lnTo>
                    <a:pt x="10504" y="109739"/>
                  </a:lnTo>
                  <a:lnTo>
                    <a:pt x="31624" y="78984"/>
                  </a:lnTo>
                  <a:lnTo>
                    <a:pt x="55238" y="43433"/>
                  </a:lnTo>
                  <a:lnTo>
                    <a:pt x="69365" y="29018"/>
                  </a:lnTo>
                  <a:lnTo>
                    <a:pt x="102646" y="9835"/>
                  </a:lnTo>
                  <a:lnTo>
                    <a:pt x="123234" y="4968"/>
                  </a:lnTo>
                  <a:lnTo>
                    <a:pt x="130348" y="4303"/>
                  </a:lnTo>
                  <a:lnTo>
                    <a:pt x="132583" y="4973"/>
                  </a:lnTo>
                  <a:lnTo>
                    <a:pt x="134075" y="6266"/>
                  </a:lnTo>
                  <a:lnTo>
                    <a:pt x="141900" y="17647"/>
                  </a:lnTo>
                  <a:lnTo>
                    <a:pt x="144513" y="49709"/>
                  </a:lnTo>
                  <a:lnTo>
                    <a:pt x="143756" y="59748"/>
                  </a:lnTo>
                  <a:lnTo>
                    <a:pt x="137723" y="75766"/>
                  </a:lnTo>
                  <a:lnTo>
                    <a:pt x="120199" y="102810"/>
                  </a:lnTo>
                  <a:lnTo>
                    <a:pt x="107883" y="112232"/>
                  </a:lnTo>
                  <a:lnTo>
                    <a:pt x="91497" y="118027"/>
                  </a:lnTo>
                  <a:lnTo>
                    <a:pt x="91383" y="114012"/>
                  </a:lnTo>
                  <a:lnTo>
                    <a:pt x="101946" y="89552"/>
                  </a:lnTo>
                  <a:lnTo>
                    <a:pt x="124802" y="56365"/>
                  </a:lnTo>
                  <a:lnTo>
                    <a:pt x="160309" y="24997"/>
                  </a:lnTo>
                  <a:lnTo>
                    <a:pt x="182045" y="10812"/>
                  </a:lnTo>
                  <a:lnTo>
                    <a:pt x="214661" y="0"/>
                  </a:lnTo>
                  <a:lnTo>
                    <a:pt x="221782" y="1531"/>
                  </a:lnTo>
                  <a:lnTo>
                    <a:pt x="224020" y="3123"/>
                  </a:lnTo>
                  <a:lnTo>
                    <a:pt x="225512" y="5033"/>
                  </a:lnTo>
                  <a:lnTo>
                    <a:pt x="228015" y="9411"/>
                  </a:lnTo>
                  <a:lnTo>
                    <a:pt x="231952" y="14181"/>
                  </a:lnTo>
                  <a:lnTo>
                    <a:pt x="234265" y="21379"/>
                  </a:lnTo>
                  <a:lnTo>
                    <a:pt x="236007" y="54709"/>
                  </a:lnTo>
                  <a:lnTo>
                    <a:pt x="233844" y="88279"/>
                  </a:lnTo>
                  <a:lnTo>
                    <a:pt x="228964" y="125082"/>
                  </a:lnTo>
                  <a:lnTo>
                    <a:pt x="228522" y="157171"/>
                  </a:lnTo>
                  <a:lnTo>
                    <a:pt x="229359" y="159378"/>
                  </a:lnTo>
                  <a:lnTo>
                    <a:pt x="230765" y="160849"/>
                  </a:lnTo>
                  <a:lnTo>
                    <a:pt x="236115" y="1637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814"/>
            <p:cNvSpPr/>
            <p:nvPr/>
          </p:nvSpPr>
          <p:spPr>
            <a:xfrm>
              <a:off x="9107571" y="5045621"/>
              <a:ext cx="158348" cy="105498"/>
            </a:xfrm>
            <a:custGeom>
              <a:avLst/>
              <a:gdLst/>
              <a:ahLst/>
              <a:cxnLst/>
              <a:rect l="0" t="0" r="0" b="0"/>
              <a:pathLst>
                <a:path w="158348" h="105498">
                  <a:moveTo>
                    <a:pt x="127868" y="29297"/>
                  </a:moveTo>
                  <a:lnTo>
                    <a:pt x="127868" y="17947"/>
                  </a:lnTo>
                  <a:lnTo>
                    <a:pt x="125611" y="13529"/>
                  </a:lnTo>
                  <a:lnTo>
                    <a:pt x="121308" y="7839"/>
                  </a:lnTo>
                  <a:lnTo>
                    <a:pt x="109136" y="1479"/>
                  </a:lnTo>
                  <a:lnTo>
                    <a:pt x="103175" y="0"/>
                  </a:lnTo>
                  <a:lnTo>
                    <a:pt x="100398" y="453"/>
                  </a:lnTo>
                  <a:lnTo>
                    <a:pt x="64976" y="16761"/>
                  </a:lnTo>
                  <a:lnTo>
                    <a:pt x="30812" y="35351"/>
                  </a:lnTo>
                  <a:lnTo>
                    <a:pt x="12928" y="46768"/>
                  </a:lnTo>
                  <a:lnTo>
                    <a:pt x="3972" y="58651"/>
                  </a:lnTo>
                  <a:lnTo>
                    <a:pt x="0" y="68852"/>
                  </a:lnTo>
                  <a:lnTo>
                    <a:pt x="290" y="71753"/>
                  </a:lnTo>
                  <a:lnTo>
                    <a:pt x="2869" y="77236"/>
                  </a:lnTo>
                  <a:lnTo>
                    <a:pt x="9081" y="85082"/>
                  </a:lnTo>
                  <a:lnTo>
                    <a:pt x="20329" y="92770"/>
                  </a:lnTo>
                  <a:lnTo>
                    <a:pt x="38431" y="96365"/>
                  </a:lnTo>
                  <a:lnTo>
                    <a:pt x="61221" y="96733"/>
                  </a:lnTo>
                  <a:lnTo>
                    <a:pt x="87149" y="87233"/>
                  </a:lnTo>
                  <a:lnTo>
                    <a:pt x="102296" y="76615"/>
                  </a:lnTo>
                  <a:lnTo>
                    <a:pt x="132713" y="48132"/>
                  </a:lnTo>
                  <a:lnTo>
                    <a:pt x="137924" y="46136"/>
                  </a:lnTo>
                  <a:lnTo>
                    <a:pt x="149214" y="44679"/>
                  </a:lnTo>
                  <a:lnTo>
                    <a:pt x="149718" y="45479"/>
                  </a:lnTo>
                  <a:lnTo>
                    <a:pt x="150280" y="48625"/>
                  </a:lnTo>
                  <a:lnTo>
                    <a:pt x="148271" y="52846"/>
                  </a:lnTo>
                  <a:lnTo>
                    <a:pt x="145402" y="57545"/>
                  </a:lnTo>
                  <a:lnTo>
                    <a:pt x="142941" y="64949"/>
                  </a:lnTo>
                  <a:lnTo>
                    <a:pt x="131017" y="85343"/>
                  </a:lnTo>
                  <a:lnTo>
                    <a:pt x="129268" y="91742"/>
                  </a:lnTo>
                  <a:lnTo>
                    <a:pt x="129648" y="94635"/>
                  </a:lnTo>
                  <a:lnTo>
                    <a:pt x="134551" y="103901"/>
                  </a:lnTo>
                  <a:lnTo>
                    <a:pt x="137329" y="104789"/>
                  </a:lnTo>
                  <a:lnTo>
                    <a:pt x="158347" y="1054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815"/>
            <p:cNvSpPr/>
            <p:nvPr/>
          </p:nvSpPr>
          <p:spPr>
            <a:xfrm>
              <a:off x="9380218" y="4808320"/>
              <a:ext cx="45709" cy="342799"/>
            </a:xfrm>
            <a:custGeom>
              <a:avLst/>
              <a:gdLst/>
              <a:ahLst/>
              <a:cxnLst/>
              <a:rect l="0" t="0" r="0" b="0"/>
              <a:pathLst>
                <a:path w="45709" h="342799">
                  <a:moveTo>
                    <a:pt x="38100" y="15139"/>
                  </a:moveTo>
                  <a:lnTo>
                    <a:pt x="38100" y="3787"/>
                  </a:lnTo>
                  <a:lnTo>
                    <a:pt x="38948" y="2492"/>
                  </a:lnTo>
                  <a:lnTo>
                    <a:pt x="40358" y="1627"/>
                  </a:lnTo>
                  <a:lnTo>
                    <a:pt x="45408" y="0"/>
                  </a:lnTo>
                  <a:lnTo>
                    <a:pt x="45708" y="33037"/>
                  </a:lnTo>
                  <a:lnTo>
                    <a:pt x="44874" y="69676"/>
                  </a:lnTo>
                  <a:lnTo>
                    <a:pt x="39638" y="98374"/>
                  </a:lnTo>
                  <a:lnTo>
                    <a:pt x="32725" y="133310"/>
                  </a:lnTo>
                  <a:lnTo>
                    <a:pt x="25313" y="169628"/>
                  </a:lnTo>
                  <a:lnTo>
                    <a:pt x="17754" y="203060"/>
                  </a:lnTo>
                  <a:lnTo>
                    <a:pt x="10153" y="237706"/>
                  </a:lnTo>
                  <a:lnTo>
                    <a:pt x="2258" y="273027"/>
                  </a:lnTo>
                  <a:lnTo>
                    <a:pt x="448" y="304464"/>
                  </a:lnTo>
                  <a:lnTo>
                    <a:pt x="0" y="342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816"/>
            <p:cNvSpPr/>
            <p:nvPr/>
          </p:nvSpPr>
          <p:spPr>
            <a:xfrm>
              <a:off x="4770118" y="5032761"/>
              <a:ext cx="83823" cy="202023"/>
            </a:xfrm>
            <a:custGeom>
              <a:avLst/>
              <a:gdLst/>
              <a:ahLst/>
              <a:cxnLst/>
              <a:rect l="0" t="0" r="0" b="0"/>
              <a:pathLst>
                <a:path w="83823" h="202023">
                  <a:moveTo>
                    <a:pt x="0" y="42157"/>
                  </a:moveTo>
                  <a:lnTo>
                    <a:pt x="0" y="74721"/>
                  </a:lnTo>
                  <a:lnTo>
                    <a:pt x="0" y="108767"/>
                  </a:lnTo>
                  <a:lnTo>
                    <a:pt x="0" y="140829"/>
                  </a:lnTo>
                  <a:lnTo>
                    <a:pt x="0" y="177573"/>
                  </a:lnTo>
                  <a:lnTo>
                    <a:pt x="0" y="202022"/>
                  </a:lnTo>
                  <a:lnTo>
                    <a:pt x="0" y="169610"/>
                  </a:lnTo>
                  <a:lnTo>
                    <a:pt x="0" y="133324"/>
                  </a:lnTo>
                  <a:lnTo>
                    <a:pt x="4047" y="99019"/>
                  </a:lnTo>
                  <a:lnTo>
                    <a:pt x="12998" y="65713"/>
                  </a:lnTo>
                  <a:lnTo>
                    <a:pt x="25440" y="31054"/>
                  </a:lnTo>
                  <a:lnTo>
                    <a:pt x="32076" y="12558"/>
                  </a:lnTo>
                  <a:lnTo>
                    <a:pt x="34084" y="9725"/>
                  </a:lnTo>
                  <a:lnTo>
                    <a:pt x="37116" y="7835"/>
                  </a:lnTo>
                  <a:lnTo>
                    <a:pt x="51893" y="2547"/>
                  </a:lnTo>
                  <a:lnTo>
                    <a:pt x="54916" y="510"/>
                  </a:lnTo>
                  <a:lnTo>
                    <a:pt x="58624" y="0"/>
                  </a:lnTo>
                  <a:lnTo>
                    <a:pt x="83822" y="40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817"/>
            <p:cNvSpPr/>
            <p:nvPr/>
          </p:nvSpPr>
          <p:spPr>
            <a:xfrm>
              <a:off x="4469931" y="4991129"/>
              <a:ext cx="245212" cy="430670"/>
            </a:xfrm>
            <a:custGeom>
              <a:avLst/>
              <a:gdLst/>
              <a:ahLst/>
              <a:cxnLst/>
              <a:rect l="0" t="0" r="0" b="0"/>
              <a:pathLst>
                <a:path w="245212" h="430670">
                  <a:moveTo>
                    <a:pt x="155409" y="15210"/>
                  </a:moveTo>
                  <a:lnTo>
                    <a:pt x="148847" y="8650"/>
                  </a:lnTo>
                  <a:lnTo>
                    <a:pt x="148101" y="3859"/>
                  </a:lnTo>
                  <a:lnTo>
                    <a:pt x="147151" y="2563"/>
                  </a:lnTo>
                  <a:lnTo>
                    <a:pt x="142613" y="739"/>
                  </a:lnTo>
                  <a:lnTo>
                    <a:pt x="140489" y="72"/>
                  </a:lnTo>
                  <a:lnTo>
                    <a:pt x="136218" y="0"/>
                  </a:lnTo>
                  <a:lnTo>
                    <a:pt x="105588" y="11636"/>
                  </a:lnTo>
                  <a:lnTo>
                    <a:pt x="69638" y="32395"/>
                  </a:lnTo>
                  <a:lnTo>
                    <a:pt x="34078" y="56107"/>
                  </a:lnTo>
                  <a:lnTo>
                    <a:pt x="13505" y="76220"/>
                  </a:lnTo>
                  <a:lnTo>
                    <a:pt x="1037" y="96501"/>
                  </a:lnTo>
                  <a:lnTo>
                    <a:pt x="0" y="100731"/>
                  </a:lnTo>
                  <a:lnTo>
                    <a:pt x="157" y="104397"/>
                  </a:lnTo>
                  <a:lnTo>
                    <a:pt x="2587" y="110728"/>
                  </a:lnTo>
                  <a:lnTo>
                    <a:pt x="6489" y="116365"/>
                  </a:lnTo>
                  <a:lnTo>
                    <a:pt x="11047" y="119435"/>
                  </a:lnTo>
                  <a:lnTo>
                    <a:pt x="16740" y="120799"/>
                  </a:lnTo>
                  <a:lnTo>
                    <a:pt x="39039" y="121746"/>
                  </a:lnTo>
                  <a:lnTo>
                    <a:pt x="53947" y="117802"/>
                  </a:lnTo>
                  <a:lnTo>
                    <a:pt x="89377" y="92873"/>
                  </a:lnTo>
                  <a:lnTo>
                    <a:pt x="110725" y="68209"/>
                  </a:lnTo>
                  <a:lnTo>
                    <a:pt x="114381" y="59649"/>
                  </a:lnTo>
                  <a:lnTo>
                    <a:pt x="116854" y="51048"/>
                  </a:lnTo>
                  <a:lnTo>
                    <a:pt x="123082" y="38627"/>
                  </a:lnTo>
                  <a:lnTo>
                    <a:pt x="124919" y="22966"/>
                  </a:lnTo>
                  <a:lnTo>
                    <a:pt x="130163" y="35023"/>
                  </a:lnTo>
                  <a:lnTo>
                    <a:pt x="140698" y="70927"/>
                  </a:lnTo>
                  <a:lnTo>
                    <a:pt x="158174" y="106962"/>
                  </a:lnTo>
                  <a:lnTo>
                    <a:pt x="176929" y="144791"/>
                  </a:lnTo>
                  <a:lnTo>
                    <a:pt x="196286" y="181321"/>
                  </a:lnTo>
                  <a:lnTo>
                    <a:pt x="216415" y="218893"/>
                  </a:lnTo>
                  <a:lnTo>
                    <a:pt x="229365" y="247717"/>
                  </a:lnTo>
                  <a:lnTo>
                    <a:pt x="238564" y="278552"/>
                  </a:lnTo>
                  <a:lnTo>
                    <a:pt x="245211" y="315773"/>
                  </a:lnTo>
                  <a:lnTo>
                    <a:pt x="242318" y="341614"/>
                  </a:lnTo>
                  <a:lnTo>
                    <a:pt x="232054" y="365359"/>
                  </a:lnTo>
                  <a:lnTo>
                    <a:pt x="207331" y="395291"/>
                  </a:lnTo>
                  <a:lnTo>
                    <a:pt x="184622" y="412119"/>
                  </a:lnTo>
                  <a:lnTo>
                    <a:pt x="157667" y="421997"/>
                  </a:lnTo>
                  <a:lnTo>
                    <a:pt x="123116" y="428020"/>
                  </a:lnTo>
                  <a:lnTo>
                    <a:pt x="104649" y="430669"/>
                  </a:lnTo>
                  <a:lnTo>
                    <a:pt x="68354" y="427382"/>
                  </a:lnTo>
                  <a:lnTo>
                    <a:pt x="57169" y="422481"/>
                  </a:lnTo>
                  <a:lnTo>
                    <a:pt x="32749" y="405972"/>
                  </a:lnTo>
                  <a:lnTo>
                    <a:pt x="28926" y="397445"/>
                  </a:lnTo>
                  <a:lnTo>
                    <a:pt x="25869" y="3809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818"/>
            <p:cNvSpPr/>
            <p:nvPr/>
          </p:nvSpPr>
          <p:spPr>
            <a:xfrm>
              <a:off x="7970650" y="4988059"/>
              <a:ext cx="288540" cy="201115"/>
            </a:xfrm>
            <a:custGeom>
              <a:avLst/>
              <a:gdLst/>
              <a:ahLst/>
              <a:cxnLst/>
              <a:rect l="0" t="0" r="0" b="0"/>
              <a:pathLst>
                <a:path w="288540" h="201115">
                  <a:moveTo>
                    <a:pt x="45589" y="86859"/>
                  </a:moveTo>
                  <a:lnTo>
                    <a:pt x="39029" y="86859"/>
                  </a:lnTo>
                  <a:lnTo>
                    <a:pt x="38675" y="87707"/>
                  </a:lnTo>
                  <a:lnTo>
                    <a:pt x="37988" y="121112"/>
                  </a:lnTo>
                  <a:lnTo>
                    <a:pt x="37127" y="140472"/>
                  </a:lnTo>
                  <a:lnTo>
                    <a:pt x="24972" y="177410"/>
                  </a:lnTo>
                  <a:lnTo>
                    <a:pt x="12530" y="195295"/>
                  </a:lnTo>
                  <a:lnTo>
                    <a:pt x="7473" y="198553"/>
                  </a:lnTo>
                  <a:lnTo>
                    <a:pt x="0" y="201114"/>
                  </a:lnTo>
                  <a:lnTo>
                    <a:pt x="723" y="175994"/>
                  </a:lnTo>
                  <a:lnTo>
                    <a:pt x="10417" y="145107"/>
                  </a:lnTo>
                  <a:lnTo>
                    <a:pt x="25854" y="116537"/>
                  </a:lnTo>
                  <a:lnTo>
                    <a:pt x="46514" y="86623"/>
                  </a:lnTo>
                  <a:lnTo>
                    <a:pt x="76251" y="50218"/>
                  </a:lnTo>
                  <a:lnTo>
                    <a:pt x="111934" y="21399"/>
                  </a:lnTo>
                  <a:lnTo>
                    <a:pt x="117760" y="17819"/>
                  </a:lnTo>
                  <a:lnTo>
                    <a:pt x="123337" y="16280"/>
                  </a:lnTo>
                  <a:lnTo>
                    <a:pt x="134048" y="16826"/>
                  </a:lnTo>
                  <a:lnTo>
                    <a:pt x="164930" y="28758"/>
                  </a:lnTo>
                  <a:lnTo>
                    <a:pt x="172855" y="35919"/>
                  </a:lnTo>
                  <a:lnTo>
                    <a:pt x="184839" y="54315"/>
                  </a:lnTo>
                  <a:lnTo>
                    <a:pt x="188731" y="73266"/>
                  </a:lnTo>
                  <a:lnTo>
                    <a:pt x="189199" y="102426"/>
                  </a:lnTo>
                  <a:lnTo>
                    <a:pt x="179719" y="136197"/>
                  </a:lnTo>
                  <a:lnTo>
                    <a:pt x="172445" y="152467"/>
                  </a:lnTo>
                  <a:lnTo>
                    <a:pt x="165186" y="160609"/>
                  </a:lnTo>
                  <a:lnTo>
                    <a:pt x="152493" y="170505"/>
                  </a:lnTo>
                  <a:lnTo>
                    <a:pt x="152289" y="156013"/>
                  </a:lnTo>
                  <a:lnTo>
                    <a:pt x="160560" y="124032"/>
                  </a:lnTo>
                  <a:lnTo>
                    <a:pt x="166961" y="108460"/>
                  </a:lnTo>
                  <a:lnTo>
                    <a:pt x="189509" y="70870"/>
                  </a:lnTo>
                  <a:lnTo>
                    <a:pt x="200993" y="52660"/>
                  </a:lnTo>
                  <a:lnTo>
                    <a:pt x="236484" y="21668"/>
                  </a:lnTo>
                  <a:lnTo>
                    <a:pt x="271239" y="1020"/>
                  </a:lnTo>
                  <a:lnTo>
                    <a:pt x="274762" y="0"/>
                  </a:lnTo>
                  <a:lnTo>
                    <a:pt x="277111" y="167"/>
                  </a:lnTo>
                  <a:lnTo>
                    <a:pt x="280568" y="1763"/>
                  </a:lnTo>
                  <a:lnTo>
                    <a:pt x="284925" y="2472"/>
                  </a:lnTo>
                  <a:lnTo>
                    <a:pt x="286428" y="4356"/>
                  </a:lnTo>
                  <a:lnTo>
                    <a:pt x="288539" y="15096"/>
                  </a:lnTo>
                  <a:lnTo>
                    <a:pt x="288504" y="50776"/>
                  </a:lnTo>
                  <a:lnTo>
                    <a:pt x="281124" y="85502"/>
                  </a:lnTo>
                  <a:lnTo>
                    <a:pt x="267468" y="121118"/>
                  </a:lnTo>
                  <a:lnTo>
                    <a:pt x="254040" y="154265"/>
                  </a:lnTo>
                  <a:lnTo>
                    <a:pt x="253381" y="164231"/>
                  </a:lnTo>
                  <a:lnTo>
                    <a:pt x="255909" y="171483"/>
                  </a:lnTo>
                  <a:lnTo>
                    <a:pt x="265244" y="184263"/>
                  </a:lnTo>
                  <a:lnTo>
                    <a:pt x="268237" y="185184"/>
                  </a:lnTo>
                  <a:lnTo>
                    <a:pt x="274189" y="185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819"/>
            <p:cNvSpPr/>
            <p:nvPr/>
          </p:nvSpPr>
          <p:spPr>
            <a:xfrm>
              <a:off x="7391437" y="5021580"/>
              <a:ext cx="403037" cy="352572"/>
            </a:xfrm>
            <a:custGeom>
              <a:avLst/>
              <a:gdLst/>
              <a:ahLst/>
              <a:cxnLst/>
              <a:rect l="0" t="0" r="0" b="0"/>
              <a:pathLst>
                <a:path w="403037" h="352572">
                  <a:moveTo>
                    <a:pt x="53302" y="0"/>
                  </a:moveTo>
                  <a:lnTo>
                    <a:pt x="52455" y="12167"/>
                  </a:lnTo>
                  <a:lnTo>
                    <a:pt x="41151" y="46898"/>
                  </a:lnTo>
                  <a:lnTo>
                    <a:pt x="36415" y="78690"/>
                  </a:lnTo>
                  <a:lnTo>
                    <a:pt x="27576" y="113286"/>
                  </a:lnTo>
                  <a:lnTo>
                    <a:pt x="12634" y="149324"/>
                  </a:lnTo>
                  <a:lnTo>
                    <a:pt x="7570" y="155266"/>
                  </a:lnTo>
                  <a:lnTo>
                    <a:pt x="407" y="159742"/>
                  </a:lnTo>
                  <a:lnTo>
                    <a:pt x="0" y="149388"/>
                  </a:lnTo>
                  <a:lnTo>
                    <a:pt x="4020" y="138055"/>
                  </a:lnTo>
                  <a:lnTo>
                    <a:pt x="21433" y="105793"/>
                  </a:lnTo>
                  <a:lnTo>
                    <a:pt x="40799" y="71980"/>
                  </a:lnTo>
                  <a:lnTo>
                    <a:pt x="68234" y="39216"/>
                  </a:lnTo>
                  <a:lnTo>
                    <a:pt x="88800" y="22045"/>
                  </a:lnTo>
                  <a:lnTo>
                    <a:pt x="100039" y="17255"/>
                  </a:lnTo>
                  <a:lnTo>
                    <a:pt x="108730" y="15836"/>
                  </a:lnTo>
                  <a:lnTo>
                    <a:pt x="114060" y="17762"/>
                  </a:lnTo>
                  <a:lnTo>
                    <a:pt x="124383" y="25897"/>
                  </a:lnTo>
                  <a:lnTo>
                    <a:pt x="127227" y="32959"/>
                  </a:lnTo>
                  <a:lnTo>
                    <a:pt x="135929" y="70230"/>
                  </a:lnTo>
                  <a:lnTo>
                    <a:pt x="131650" y="100232"/>
                  </a:lnTo>
                  <a:lnTo>
                    <a:pt x="127669" y="135636"/>
                  </a:lnTo>
                  <a:lnTo>
                    <a:pt x="123026" y="163293"/>
                  </a:lnTo>
                  <a:lnTo>
                    <a:pt x="126266" y="179804"/>
                  </a:lnTo>
                  <a:lnTo>
                    <a:pt x="132589" y="191375"/>
                  </a:lnTo>
                  <a:lnTo>
                    <a:pt x="137366" y="195121"/>
                  </a:lnTo>
                  <a:lnTo>
                    <a:pt x="143157" y="196788"/>
                  </a:lnTo>
                  <a:lnTo>
                    <a:pt x="165522" y="197944"/>
                  </a:lnTo>
                  <a:lnTo>
                    <a:pt x="180438" y="194021"/>
                  </a:lnTo>
                  <a:lnTo>
                    <a:pt x="211970" y="178182"/>
                  </a:lnTo>
                  <a:lnTo>
                    <a:pt x="245792" y="151472"/>
                  </a:lnTo>
                  <a:lnTo>
                    <a:pt x="280790" y="125781"/>
                  </a:lnTo>
                  <a:lnTo>
                    <a:pt x="317597" y="93201"/>
                  </a:lnTo>
                  <a:lnTo>
                    <a:pt x="335802" y="71468"/>
                  </a:lnTo>
                  <a:lnTo>
                    <a:pt x="340770" y="60027"/>
                  </a:lnTo>
                  <a:lnTo>
                    <a:pt x="342242" y="51276"/>
                  </a:lnTo>
                  <a:lnTo>
                    <a:pt x="340329" y="45930"/>
                  </a:lnTo>
                  <a:lnTo>
                    <a:pt x="332201" y="35602"/>
                  </a:lnTo>
                  <a:lnTo>
                    <a:pt x="325142" y="32756"/>
                  </a:lnTo>
                  <a:lnTo>
                    <a:pt x="320889" y="31996"/>
                  </a:lnTo>
                  <a:lnTo>
                    <a:pt x="311647" y="33412"/>
                  </a:lnTo>
                  <a:lnTo>
                    <a:pt x="299181" y="38968"/>
                  </a:lnTo>
                  <a:lnTo>
                    <a:pt x="268876" y="66536"/>
                  </a:lnTo>
                  <a:lnTo>
                    <a:pt x="257910" y="85471"/>
                  </a:lnTo>
                  <a:lnTo>
                    <a:pt x="252704" y="113779"/>
                  </a:lnTo>
                  <a:lnTo>
                    <a:pt x="251991" y="125639"/>
                  </a:lnTo>
                  <a:lnTo>
                    <a:pt x="256190" y="136555"/>
                  </a:lnTo>
                  <a:lnTo>
                    <a:pt x="263701" y="146203"/>
                  </a:lnTo>
                  <a:lnTo>
                    <a:pt x="287260" y="162078"/>
                  </a:lnTo>
                  <a:lnTo>
                    <a:pt x="302305" y="165992"/>
                  </a:lnTo>
                  <a:lnTo>
                    <a:pt x="312419" y="164649"/>
                  </a:lnTo>
                  <a:lnTo>
                    <a:pt x="332710" y="156889"/>
                  </a:lnTo>
                  <a:lnTo>
                    <a:pt x="363182" y="131581"/>
                  </a:lnTo>
                  <a:lnTo>
                    <a:pt x="385744" y="96490"/>
                  </a:lnTo>
                  <a:lnTo>
                    <a:pt x="393886" y="78451"/>
                  </a:lnTo>
                  <a:lnTo>
                    <a:pt x="394658" y="75160"/>
                  </a:lnTo>
                  <a:lnTo>
                    <a:pt x="394325" y="72967"/>
                  </a:lnTo>
                  <a:lnTo>
                    <a:pt x="393258" y="71505"/>
                  </a:lnTo>
                  <a:lnTo>
                    <a:pt x="388857" y="68751"/>
                  </a:lnTo>
                  <a:lnTo>
                    <a:pt x="387789" y="75542"/>
                  </a:lnTo>
                  <a:lnTo>
                    <a:pt x="383362" y="88516"/>
                  </a:lnTo>
                  <a:lnTo>
                    <a:pt x="381277" y="118493"/>
                  </a:lnTo>
                  <a:lnTo>
                    <a:pt x="387108" y="150843"/>
                  </a:lnTo>
                  <a:lnTo>
                    <a:pt x="394155" y="184830"/>
                  </a:lnTo>
                  <a:lnTo>
                    <a:pt x="399844" y="219858"/>
                  </a:lnTo>
                  <a:lnTo>
                    <a:pt x="403036" y="256475"/>
                  </a:lnTo>
                  <a:lnTo>
                    <a:pt x="401409" y="289045"/>
                  </a:lnTo>
                  <a:lnTo>
                    <a:pt x="396824" y="303724"/>
                  </a:lnTo>
                  <a:lnTo>
                    <a:pt x="389140" y="315893"/>
                  </a:lnTo>
                  <a:lnTo>
                    <a:pt x="371249" y="332264"/>
                  </a:lnTo>
                  <a:lnTo>
                    <a:pt x="334967" y="349788"/>
                  </a:lnTo>
                  <a:lnTo>
                    <a:pt x="327439" y="352571"/>
                  </a:lnTo>
                  <a:lnTo>
                    <a:pt x="300664" y="352443"/>
                  </a:lnTo>
                  <a:lnTo>
                    <a:pt x="271281" y="347045"/>
                  </a:lnTo>
                  <a:lnTo>
                    <a:pt x="241125" y="336037"/>
                  </a:lnTo>
                  <a:lnTo>
                    <a:pt x="210742" y="326097"/>
                  </a:lnTo>
                  <a:lnTo>
                    <a:pt x="188380" y="313743"/>
                  </a:lnTo>
                  <a:lnTo>
                    <a:pt x="159210" y="288417"/>
                  </a:lnTo>
                  <a:lnTo>
                    <a:pt x="155406" y="282560"/>
                  </a:lnTo>
                  <a:lnTo>
                    <a:pt x="152363"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820"/>
            <p:cNvSpPr/>
            <p:nvPr/>
          </p:nvSpPr>
          <p:spPr>
            <a:xfrm>
              <a:off x="7322818" y="4975859"/>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821"/>
            <p:cNvSpPr/>
            <p:nvPr/>
          </p:nvSpPr>
          <p:spPr>
            <a:xfrm>
              <a:off x="7254464" y="5052059"/>
              <a:ext cx="53117" cy="159080"/>
            </a:xfrm>
            <a:custGeom>
              <a:avLst/>
              <a:gdLst/>
              <a:ahLst/>
              <a:cxnLst/>
              <a:rect l="0" t="0" r="0" b="0"/>
              <a:pathLst>
                <a:path w="53117" h="159080">
                  <a:moveTo>
                    <a:pt x="53116" y="0"/>
                  </a:moveTo>
                  <a:lnTo>
                    <a:pt x="49070" y="4045"/>
                  </a:lnTo>
                  <a:lnTo>
                    <a:pt x="47084" y="8289"/>
                  </a:lnTo>
                  <a:lnTo>
                    <a:pt x="39473" y="42657"/>
                  </a:lnTo>
                  <a:lnTo>
                    <a:pt x="30068" y="77603"/>
                  </a:lnTo>
                  <a:lnTo>
                    <a:pt x="20057" y="113073"/>
                  </a:lnTo>
                  <a:lnTo>
                    <a:pt x="2335" y="149306"/>
                  </a:lnTo>
                  <a:lnTo>
                    <a:pt x="0" y="159079"/>
                  </a:lnTo>
                  <a:lnTo>
                    <a:pt x="10401" y="149332"/>
                  </a:lnTo>
                  <a:lnTo>
                    <a:pt x="12965" y="142287"/>
                  </a:lnTo>
                  <a:lnTo>
                    <a:pt x="15016"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822"/>
            <p:cNvSpPr/>
            <p:nvPr/>
          </p:nvSpPr>
          <p:spPr>
            <a:xfrm>
              <a:off x="9456418" y="4931328"/>
              <a:ext cx="136795" cy="181143"/>
            </a:xfrm>
            <a:custGeom>
              <a:avLst/>
              <a:gdLst/>
              <a:ahLst/>
              <a:cxnLst/>
              <a:rect l="0" t="0" r="0" b="0"/>
              <a:pathLst>
                <a:path w="136795" h="181143">
                  <a:moveTo>
                    <a:pt x="121921" y="36911"/>
                  </a:moveTo>
                  <a:lnTo>
                    <a:pt x="121921" y="30351"/>
                  </a:lnTo>
                  <a:lnTo>
                    <a:pt x="104009" y="11406"/>
                  </a:lnTo>
                  <a:lnTo>
                    <a:pt x="99002" y="8643"/>
                  </a:lnTo>
                  <a:lnTo>
                    <a:pt x="70671" y="0"/>
                  </a:lnTo>
                  <a:lnTo>
                    <a:pt x="36381" y="6641"/>
                  </a:lnTo>
                  <a:lnTo>
                    <a:pt x="26396" y="12326"/>
                  </a:lnTo>
                  <a:lnTo>
                    <a:pt x="20763" y="16954"/>
                  </a:lnTo>
                  <a:lnTo>
                    <a:pt x="17695" y="21833"/>
                  </a:lnTo>
                  <a:lnTo>
                    <a:pt x="16878" y="24319"/>
                  </a:lnTo>
                  <a:lnTo>
                    <a:pt x="18226" y="31596"/>
                  </a:lnTo>
                  <a:lnTo>
                    <a:pt x="23745" y="42957"/>
                  </a:lnTo>
                  <a:lnTo>
                    <a:pt x="37242" y="58426"/>
                  </a:lnTo>
                  <a:lnTo>
                    <a:pt x="70233" y="81255"/>
                  </a:lnTo>
                  <a:lnTo>
                    <a:pt x="104641" y="99614"/>
                  </a:lnTo>
                  <a:lnTo>
                    <a:pt x="119058" y="113628"/>
                  </a:lnTo>
                  <a:lnTo>
                    <a:pt x="126435" y="126247"/>
                  </a:lnTo>
                  <a:lnTo>
                    <a:pt x="136333" y="156349"/>
                  </a:lnTo>
                  <a:lnTo>
                    <a:pt x="136794" y="165066"/>
                  </a:lnTo>
                  <a:lnTo>
                    <a:pt x="134740" y="172327"/>
                  </a:lnTo>
                  <a:lnTo>
                    <a:pt x="133008" y="175447"/>
                  </a:lnTo>
                  <a:lnTo>
                    <a:pt x="130158" y="177529"/>
                  </a:lnTo>
                  <a:lnTo>
                    <a:pt x="122477" y="179842"/>
                  </a:lnTo>
                  <a:lnTo>
                    <a:pt x="108633" y="181142"/>
                  </a:lnTo>
                  <a:lnTo>
                    <a:pt x="75455" y="173330"/>
                  </a:lnTo>
                  <a:lnTo>
                    <a:pt x="38849" y="156037"/>
                  </a:lnTo>
                  <a:lnTo>
                    <a:pt x="0" y="1359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823"/>
            <p:cNvSpPr/>
            <p:nvPr/>
          </p:nvSpPr>
          <p:spPr>
            <a:xfrm>
              <a:off x="4870058" y="5067300"/>
              <a:ext cx="281061" cy="170999"/>
            </a:xfrm>
            <a:custGeom>
              <a:avLst/>
              <a:gdLst/>
              <a:ahLst/>
              <a:cxnLst/>
              <a:rect l="0" t="0" r="0" b="0"/>
              <a:pathLst>
                <a:path w="281061" h="170999">
                  <a:moveTo>
                    <a:pt x="136281" y="0"/>
                  </a:moveTo>
                  <a:lnTo>
                    <a:pt x="100237" y="0"/>
                  </a:lnTo>
                  <a:lnTo>
                    <a:pt x="90345" y="4514"/>
                  </a:lnTo>
                  <a:lnTo>
                    <a:pt x="57805" y="24843"/>
                  </a:lnTo>
                  <a:lnTo>
                    <a:pt x="44676" y="34749"/>
                  </a:lnTo>
                  <a:lnTo>
                    <a:pt x="22451" y="64060"/>
                  </a:lnTo>
                  <a:lnTo>
                    <a:pt x="5799" y="98166"/>
                  </a:lnTo>
                  <a:lnTo>
                    <a:pt x="0" y="134784"/>
                  </a:lnTo>
                  <a:lnTo>
                    <a:pt x="359" y="146263"/>
                  </a:lnTo>
                  <a:lnTo>
                    <a:pt x="3341" y="157010"/>
                  </a:lnTo>
                  <a:lnTo>
                    <a:pt x="6168" y="160552"/>
                  </a:lnTo>
                  <a:lnTo>
                    <a:pt x="13824" y="164489"/>
                  </a:lnTo>
                  <a:lnTo>
                    <a:pt x="31700" y="170751"/>
                  </a:lnTo>
                  <a:lnTo>
                    <a:pt x="43517" y="170998"/>
                  </a:lnTo>
                  <a:lnTo>
                    <a:pt x="70066" y="161997"/>
                  </a:lnTo>
                  <a:lnTo>
                    <a:pt x="90526" y="150031"/>
                  </a:lnTo>
                  <a:lnTo>
                    <a:pt x="110875" y="127567"/>
                  </a:lnTo>
                  <a:lnTo>
                    <a:pt x="136281" y="91179"/>
                  </a:lnTo>
                  <a:lnTo>
                    <a:pt x="155598" y="54151"/>
                  </a:lnTo>
                  <a:lnTo>
                    <a:pt x="165124" y="29885"/>
                  </a:lnTo>
                  <a:lnTo>
                    <a:pt x="166617" y="16916"/>
                  </a:lnTo>
                  <a:lnTo>
                    <a:pt x="166749" y="25992"/>
                  </a:lnTo>
                  <a:lnTo>
                    <a:pt x="159847" y="62295"/>
                  </a:lnTo>
                  <a:lnTo>
                    <a:pt x="159235" y="99235"/>
                  </a:lnTo>
                  <a:lnTo>
                    <a:pt x="160007" y="127881"/>
                  </a:lnTo>
                  <a:lnTo>
                    <a:pt x="163194" y="136704"/>
                  </a:lnTo>
                  <a:lnTo>
                    <a:pt x="173795" y="150476"/>
                  </a:lnTo>
                  <a:lnTo>
                    <a:pt x="187660" y="161237"/>
                  </a:lnTo>
                  <a:lnTo>
                    <a:pt x="202492" y="165741"/>
                  </a:lnTo>
                  <a:lnTo>
                    <a:pt x="236033" y="167390"/>
                  </a:lnTo>
                  <a:lnTo>
                    <a:pt x="250041" y="166682"/>
                  </a:lnTo>
                  <a:lnTo>
                    <a:pt x="266602" y="161523"/>
                  </a:lnTo>
                  <a:lnTo>
                    <a:pt x="28106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824"/>
            <p:cNvSpPr/>
            <p:nvPr/>
          </p:nvSpPr>
          <p:spPr>
            <a:xfrm>
              <a:off x="6946051" y="5059680"/>
              <a:ext cx="262303" cy="158990"/>
            </a:xfrm>
            <a:custGeom>
              <a:avLst/>
              <a:gdLst/>
              <a:ahLst/>
              <a:cxnLst/>
              <a:rect l="0" t="0" r="0" b="0"/>
              <a:pathLst>
                <a:path w="262303" h="158990">
                  <a:moveTo>
                    <a:pt x="41488" y="15238"/>
                  </a:moveTo>
                  <a:lnTo>
                    <a:pt x="41488" y="33373"/>
                  </a:lnTo>
                  <a:lnTo>
                    <a:pt x="26049" y="71049"/>
                  </a:lnTo>
                  <a:lnTo>
                    <a:pt x="10991" y="106227"/>
                  </a:lnTo>
                  <a:lnTo>
                    <a:pt x="845" y="126911"/>
                  </a:lnTo>
                  <a:lnTo>
                    <a:pt x="0" y="131174"/>
                  </a:lnTo>
                  <a:lnTo>
                    <a:pt x="283" y="134861"/>
                  </a:lnTo>
                  <a:lnTo>
                    <a:pt x="3826" y="149557"/>
                  </a:lnTo>
                  <a:lnTo>
                    <a:pt x="7251" y="154804"/>
                  </a:lnTo>
                  <a:lnTo>
                    <a:pt x="10198" y="156542"/>
                  </a:lnTo>
                  <a:lnTo>
                    <a:pt x="22432" y="158989"/>
                  </a:lnTo>
                  <a:lnTo>
                    <a:pt x="36784" y="158868"/>
                  </a:lnTo>
                  <a:lnTo>
                    <a:pt x="46735" y="155838"/>
                  </a:lnTo>
                  <a:lnTo>
                    <a:pt x="82137" y="131843"/>
                  </a:lnTo>
                  <a:lnTo>
                    <a:pt x="120096" y="96618"/>
                  </a:lnTo>
                  <a:lnTo>
                    <a:pt x="124850" y="91893"/>
                  </a:lnTo>
                  <a:lnTo>
                    <a:pt x="121127" y="91574"/>
                  </a:lnTo>
                  <a:lnTo>
                    <a:pt x="119981" y="92376"/>
                  </a:lnTo>
                  <a:lnTo>
                    <a:pt x="119216" y="93757"/>
                  </a:lnTo>
                  <a:lnTo>
                    <a:pt x="118707" y="95525"/>
                  </a:lnTo>
                  <a:lnTo>
                    <a:pt x="111791" y="106882"/>
                  </a:lnTo>
                  <a:lnTo>
                    <a:pt x="110408" y="120925"/>
                  </a:lnTo>
                  <a:lnTo>
                    <a:pt x="112477" y="127969"/>
                  </a:lnTo>
                  <a:lnTo>
                    <a:pt x="120705" y="139389"/>
                  </a:lnTo>
                  <a:lnTo>
                    <a:pt x="132034" y="147226"/>
                  </a:lnTo>
                  <a:lnTo>
                    <a:pt x="146116" y="150867"/>
                  </a:lnTo>
                  <a:lnTo>
                    <a:pt x="180196" y="152265"/>
                  </a:lnTo>
                  <a:lnTo>
                    <a:pt x="217944" y="141782"/>
                  </a:lnTo>
                  <a:lnTo>
                    <a:pt x="231872" y="134483"/>
                  </a:lnTo>
                  <a:lnTo>
                    <a:pt x="249401" y="118348"/>
                  </a:lnTo>
                  <a:lnTo>
                    <a:pt x="256096" y="108761"/>
                  </a:lnTo>
                  <a:lnTo>
                    <a:pt x="260581" y="89799"/>
                  </a:lnTo>
                  <a:lnTo>
                    <a:pt x="262302" y="56180"/>
                  </a:lnTo>
                  <a:lnTo>
                    <a:pt x="258374" y="40728"/>
                  </a:lnTo>
                  <a:lnTo>
                    <a:pt x="249460" y="26421"/>
                  </a:lnTo>
                  <a:lnTo>
                    <a:pt x="237028" y="12834"/>
                  </a:lnTo>
                  <a:lnTo>
                    <a:pt x="231969" y="9936"/>
                  </a:lnTo>
                  <a:lnTo>
                    <a:pt x="226900" y="7802"/>
                  </a:lnTo>
                  <a:lnTo>
                    <a:pt x="2167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825"/>
            <p:cNvSpPr/>
            <p:nvPr/>
          </p:nvSpPr>
          <p:spPr>
            <a:xfrm>
              <a:off x="6606543" y="5082539"/>
              <a:ext cx="144776" cy="167496"/>
            </a:xfrm>
            <a:custGeom>
              <a:avLst/>
              <a:gdLst/>
              <a:ahLst/>
              <a:cxnLst/>
              <a:rect l="0" t="0" r="0" b="0"/>
              <a:pathLst>
                <a:path w="144776" h="167496">
                  <a:moveTo>
                    <a:pt x="30475" y="22861"/>
                  </a:moveTo>
                  <a:lnTo>
                    <a:pt x="30475" y="26906"/>
                  </a:lnTo>
                  <a:lnTo>
                    <a:pt x="28217" y="31150"/>
                  </a:lnTo>
                  <a:lnTo>
                    <a:pt x="26431" y="33466"/>
                  </a:lnTo>
                  <a:lnTo>
                    <a:pt x="24445" y="40556"/>
                  </a:lnTo>
                  <a:lnTo>
                    <a:pt x="16965" y="77084"/>
                  </a:lnTo>
                  <a:lnTo>
                    <a:pt x="11532" y="106855"/>
                  </a:lnTo>
                  <a:lnTo>
                    <a:pt x="1398" y="141810"/>
                  </a:lnTo>
                  <a:lnTo>
                    <a:pt x="0" y="167495"/>
                  </a:lnTo>
                  <a:lnTo>
                    <a:pt x="842" y="147705"/>
                  </a:lnTo>
                  <a:lnTo>
                    <a:pt x="10602" y="113681"/>
                  </a:lnTo>
                  <a:lnTo>
                    <a:pt x="25641" y="79307"/>
                  </a:lnTo>
                  <a:lnTo>
                    <a:pt x="44378" y="44958"/>
                  </a:lnTo>
                  <a:lnTo>
                    <a:pt x="56128" y="34657"/>
                  </a:lnTo>
                  <a:lnTo>
                    <a:pt x="93648" y="10323"/>
                  </a:lnTo>
                  <a:lnTo>
                    <a:pt x="100322" y="5153"/>
                  </a:lnTo>
                  <a:lnTo>
                    <a:pt x="110626" y="2290"/>
                  </a:lnTo>
                  <a:lnTo>
                    <a:pt x="14477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826"/>
            <p:cNvSpPr/>
            <p:nvPr/>
          </p:nvSpPr>
          <p:spPr>
            <a:xfrm>
              <a:off x="6438908" y="5067300"/>
              <a:ext cx="129532" cy="175115"/>
            </a:xfrm>
            <a:custGeom>
              <a:avLst/>
              <a:gdLst/>
              <a:ahLst/>
              <a:cxnLst/>
              <a:rect l="0" t="0" r="0" b="0"/>
              <a:pathLst>
                <a:path w="129532" h="175115">
                  <a:moveTo>
                    <a:pt x="15231" y="60959"/>
                  </a:moveTo>
                  <a:lnTo>
                    <a:pt x="15231" y="97004"/>
                  </a:lnTo>
                  <a:lnTo>
                    <a:pt x="8671" y="133602"/>
                  </a:lnTo>
                  <a:lnTo>
                    <a:pt x="219" y="171558"/>
                  </a:lnTo>
                  <a:lnTo>
                    <a:pt x="0" y="175114"/>
                  </a:lnTo>
                  <a:lnTo>
                    <a:pt x="839" y="156170"/>
                  </a:lnTo>
                  <a:lnTo>
                    <a:pt x="15429" y="119584"/>
                  </a:lnTo>
                  <a:lnTo>
                    <a:pt x="27958" y="84359"/>
                  </a:lnTo>
                  <a:lnTo>
                    <a:pt x="36406" y="66952"/>
                  </a:lnTo>
                  <a:lnTo>
                    <a:pt x="63178" y="29480"/>
                  </a:lnTo>
                  <a:lnTo>
                    <a:pt x="84438" y="15442"/>
                  </a:lnTo>
                  <a:lnTo>
                    <a:pt x="94249" y="11095"/>
                  </a:lnTo>
                  <a:lnTo>
                    <a:pt x="112089" y="6049"/>
                  </a:lnTo>
                  <a:lnTo>
                    <a:pt x="118391" y="2687"/>
                  </a:lnTo>
                  <a:lnTo>
                    <a:pt x="1295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827"/>
            <p:cNvSpPr/>
            <p:nvPr/>
          </p:nvSpPr>
          <p:spPr>
            <a:xfrm>
              <a:off x="6179825" y="5097780"/>
              <a:ext cx="165997" cy="158786"/>
            </a:xfrm>
            <a:custGeom>
              <a:avLst/>
              <a:gdLst/>
              <a:ahLst/>
              <a:cxnLst/>
              <a:rect l="0" t="0" r="0" b="0"/>
              <a:pathLst>
                <a:path w="165997" h="158786">
                  <a:moveTo>
                    <a:pt x="15234" y="7620"/>
                  </a:moveTo>
                  <a:lnTo>
                    <a:pt x="11188" y="7620"/>
                  </a:lnTo>
                  <a:lnTo>
                    <a:pt x="9997" y="8465"/>
                  </a:lnTo>
                  <a:lnTo>
                    <a:pt x="9203" y="9876"/>
                  </a:lnTo>
                  <a:lnTo>
                    <a:pt x="8674" y="11665"/>
                  </a:lnTo>
                  <a:lnTo>
                    <a:pt x="7474" y="12856"/>
                  </a:lnTo>
                  <a:lnTo>
                    <a:pt x="3882" y="14180"/>
                  </a:lnTo>
                  <a:lnTo>
                    <a:pt x="2587" y="16227"/>
                  </a:lnTo>
                  <a:lnTo>
                    <a:pt x="507" y="31677"/>
                  </a:lnTo>
                  <a:lnTo>
                    <a:pt x="38" y="63322"/>
                  </a:lnTo>
                  <a:lnTo>
                    <a:pt x="0" y="98524"/>
                  </a:lnTo>
                  <a:lnTo>
                    <a:pt x="843" y="115928"/>
                  </a:lnTo>
                  <a:lnTo>
                    <a:pt x="10601" y="142119"/>
                  </a:lnTo>
                  <a:lnTo>
                    <a:pt x="17690" y="150088"/>
                  </a:lnTo>
                  <a:lnTo>
                    <a:pt x="26486" y="155605"/>
                  </a:lnTo>
                  <a:lnTo>
                    <a:pt x="41805" y="158711"/>
                  </a:lnTo>
                  <a:lnTo>
                    <a:pt x="62052" y="158785"/>
                  </a:lnTo>
                  <a:lnTo>
                    <a:pt x="95153" y="149363"/>
                  </a:lnTo>
                  <a:lnTo>
                    <a:pt x="121735" y="128804"/>
                  </a:lnTo>
                  <a:lnTo>
                    <a:pt x="150121" y="98995"/>
                  </a:lnTo>
                  <a:lnTo>
                    <a:pt x="162104" y="74682"/>
                  </a:lnTo>
                  <a:lnTo>
                    <a:pt x="165996" y="60980"/>
                  </a:lnTo>
                  <a:lnTo>
                    <a:pt x="164648" y="52220"/>
                  </a:lnTo>
                  <a:lnTo>
                    <a:pt x="161387" y="37768"/>
                  </a:lnTo>
                  <a:lnTo>
                    <a:pt x="159777" y="28638"/>
                  </a:lnTo>
                  <a:lnTo>
                    <a:pt x="154112" y="18739"/>
                  </a:lnTo>
                  <a:lnTo>
                    <a:pt x="147917" y="10443"/>
                  </a:lnTo>
                  <a:lnTo>
                    <a:pt x="14477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828"/>
            <p:cNvSpPr/>
            <p:nvPr/>
          </p:nvSpPr>
          <p:spPr>
            <a:xfrm>
              <a:off x="5852159" y="4884418"/>
              <a:ext cx="270465" cy="440226"/>
            </a:xfrm>
            <a:custGeom>
              <a:avLst/>
              <a:gdLst/>
              <a:ahLst/>
              <a:cxnLst/>
              <a:rect l="0" t="0" r="0" b="0"/>
              <a:pathLst>
                <a:path w="270465" h="440226">
                  <a:moveTo>
                    <a:pt x="0" y="0"/>
                  </a:moveTo>
                  <a:lnTo>
                    <a:pt x="0" y="33422"/>
                  </a:lnTo>
                  <a:lnTo>
                    <a:pt x="847" y="60892"/>
                  </a:lnTo>
                  <a:lnTo>
                    <a:pt x="5236" y="95467"/>
                  </a:lnTo>
                  <a:lnTo>
                    <a:pt x="6914" y="132521"/>
                  </a:lnTo>
                  <a:lnTo>
                    <a:pt x="7307" y="157677"/>
                  </a:lnTo>
                  <a:lnTo>
                    <a:pt x="7481" y="185226"/>
                  </a:lnTo>
                  <a:lnTo>
                    <a:pt x="7558" y="213556"/>
                  </a:lnTo>
                  <a:lnTo>
                    <a:pt x="7593" y="240259"/>
                  </a:lnTo>
                  <a:lnTo>
                    <a:pt x="11658" y="275046"/>
                  </a:lnTo>
                  <a:lnTo>
                    <a:pt x="14179" y="306803"/>
                  </a:lnTo>
                  <a:lnTo>
                    <a:pt x="15030" y="340945"/>
                  </a:lnTo>
                  <a:lnTo>
                    <a:pt x="14332" y="359349"/>
                  </a:lnTo>
                  <a:lnTo>
                    <a:pt x="7758" y="389989"/>
                  </a:lnTo>
                  <a:lnTo>
                    <a:pt x="7682" y="392616"/>
                  </a:lnTo>
                  <a:lnTo>
                    <a:pt x="7629" y="385270"/>
                  </a:lnTo>
                  <a:lnTo>
                    <a:pt x="17028" y="348033"/>
                  </a:lnTo>
                  <a:lnTo>
                    <a:pt x="29799" y="315504"/>
                  </a:lnTo>
                  <a:lnTo>
                    <a:pt x="39686" y="286429"/>
                  </a:lnTo>
                  <a:lnTo>
                    <a:pt x="55847" y="253195"/>
                  </a:lnTo>
                  <a:lnTo>
                    <a:pt x="62357" y="240661"/>
                  </a:lnTo>
                  <a:lnTo>
                    <a:pt x="72587" y="231703"/>
                  </a:lnTo>
                  <a:lnTo>
                    <a:pt x="108620" y="213634"/>
                  </a:lnTo>
                  <a:lnTo>
                    <a:pt x="115594" y="211002"/>
                  </a:lnTo>
                  <a:lnTo>
                    <a:pt x="141589" y="211346"/>
                  </a:lnTo>
                  <a:lnTo>
                    <a:pt x="175476" y="219892"/>
                  </a:lnTo>
                  <a:lnTo>
                    <a:pt x="211646" y="237010"/>
                  </a:lnTo>
                  <a:lnTo>
                    <a:pt x="226993" y="247578"/>
                  </a:lnTo>
                  <a:lnTo>
                    <a:pt x="245150" y="268655"/>
                  </a:lnTo>
                  <a:lnTo>
                    <a:pt x="259562" y="295127"/>
                  </a:lnTo>
                  <a:lnTo>
                    <a:pt x="267548" y="329513"/>
                  </a:lnTo>
                  <a:lnTo>
                    <a:pt x="270464" y="347957"/>
                  </a:lnTo>
                  <a:lnTo>
                    <a:pt x="265436" y="380494"/>
                  </a:lnTo>
                  <a:lnTo>
                    <a:pt x="260212" y="395169"/>
                  </a:lnTo>
                  <a:lnTo>
                    <a:pt x="238240" y="423706"/>
                  </a:lnTo>
                  <a:lnTo>
                    <a:pt x="226111" y="429615"/>
                  </a:lnTo>
                  <a:lnTo>
                    <a:pt x="190172" y="438955"/>
                  </a:lnTo>
                  <a:lnTo>
                    <a:pt x="166696" y="440225"/>
                  </a:lnTo>
                  <a:lnTo>
                    <a:pt x="133367" y="433496"/>
                  </a:lnTo>
                  <a:lnTo>
                    <a:pt x="99407" y="420682"/>
                  </a:lnTo>
                  <a:lnTo>
                    <a:pt x="75545" y="402365"/>
                  </a:lnTo>
                  <a:lnTo>
                    <a:pt x="53341" y="3733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829"/>
            <p:cNvSpPr/>
            <p:nvPr/>
          </p:nvSpPr>
          <p:spPr>
            <a:xfrm>
              <a:off x="8315093" y="4985287"/>
              <a:ext cx="446259" cy="195693"/>
            </a:xfrm>
            <a:custGeom>
              <a:avLst/>
              <a:gdLst/>
              <a:ahLst/>
              <a:cxnLst/>
              <a:rect l="0" t="0" r="0" b="0"/>
              <a:pathLst>
                <a:path w="446259" h="195693">
                  <a:moveTo>
                    <a:pt x="135487" y="59152"/>
                  </a:moveTo>
                  <a:lnTo>
                    <a:pt x="139532" y="55106"/>
                  </a:lnTo>
                  <a:lnTo>
                    <a:pt x="139876" y="53915"/>
                  </a:lnTo>
                  <a:lnTo>
                    <a:pt x="139259" y="53120"/>
                  </a:lnTo>
                  <a:lnTo>
                    <a:pt x="138001" y="52592"/>
                  </a:lnTo>
                  <a:lnTo>
                    <a:pt x="137163" y="51392"/>
                  </a:lnTo>
                  <a:lnTo>
                    <a:pt x="135136" y="45657"/>
                  </a:lnTo>
                  <a:lnTo>
                    <a:pt x="131661" y="41020"/>
                  </a:lnTo>
                  <a:lnTo>
                    <a:pt x="125038" y="38393"/>
                  </a:lnTo>
                  <a:lnTo>
                    <a:pt x="111032" y="36708"/>
                  </a:lnTo>
                  <a:lnTo>
                    <a:pt x="94030" y="42458"/>
                  </a:lnTo>
                  <a:lnTo>
                    <a:pt x="58210" y="63638"/>
                  </a:lnTo>
                  <a:lnTo>
                    <a:pt x="25090" y="97843"/>
                  </a:lnTo>
                  <a:lnTo>
                    <a:pt x="3972" y="132418"/>
                  </a:lnTo>
                  <a:lnTo>
                    <a:pt x="0" y="147936"/>
                  </a:lnTo>
                  <a:lnTo>
                    <a:pt x="1328" y="155903"/>
                  </a:lnTo>
                  <a:lnTo>
                    <a:pt x="2866" y="159212"/>
                  </a:lnTo>
                  <a:lnTo>
                    <a:pt x="9092" y="165148"/>
                  </a:lnTo>
                  <a:lnTo>
                    <a:pt x="17505" y="169761"/>
                  </a:lnTo>
                  <a:lnTo>
                    <a:pt x="26887" y="171812"/>
                  </a:lnTo>
                  <a:lnTo>
                    <a:pt x="36701" y="170466"/>
                  </a:lnTo>
                  <a:lnTo>
                    <a:pt x="56802" y="162701"/>
                  </a:lnTo>
                  <a:lnTo>
                    <a:pt x="87232" y="137394"/>
                  </a:lnTo>
                  <a:lnTo>
                    <a:pt x="121753" y="100807"/>
                  </a:lnTo>
                  <a:lnTo>
                    <a:pt x="147680" y="71222"/>
                  </a:lnTo>
                  <a:lnTo>
                    <a:pt x="156774" y="67358"/>
                  </a:lnTo>
                  <a:lnTo>
                    <a:pt x="156451" y="67163"/>
                  </a:lnTo>
                  <a:lnTo>
                    <a:pt x="153835" y="66945"/>
                  </a:lnTo>
                  <a:lnTo>
                    <a:pt x="152798" y="67735"/>
                  </a:lnTo>
                  <a:lnTo>
                    <a:pt x="148877" y="75083"/>
                  </a:lnTo>
                  <a:lnTo>
                    <a:pt x="140200" y="88734"/>
                  </a:lnTo>
                  <a:lnTo>
                    <a:pt x="136883" y="102819"/>
                  </a:lnTo>
                  <a:lnTo>
                    <a:pt x="135609" y="135370"/>
                  </a:lnTo>
                  <a:lnTo>
                    <a:pt x="139569" y="148810"/>
                  </a:lnTo>
                  <a:lnTo>
                    <a:pt x="146102" y="159471"/>
                  </a:lnTo>
                  <a:lnTo>
                    <a:pt x="150929" y="163006"/>
                  </a:lnTo>
                  <a:lnTo>
                    <a:pt x="153401" y="163948"/>
                  </a:lnTo>
                  <a:lnTo>
                    <a:pt x="155896" y="163730"/>
                  </a:lnTo>
                  <a:lnTo>
                    <a:pt x="172564" y="155060"/>
                  </a:lnTo>
                  <a:lnTo>
                    <a:pt x="201660" y="129772"/>
                  </a:lnTo>
                  <a:lnTo>
                    <a:pt x="226943" y="96517"/>
                  </a:lnTo>
                  <a:lnTo>
                    <a:pt x="246245" y="59055"/>
                  </a:lnTo>
                  <a:lnTo>
                    <a:pt x="263998" y="21801"/>
                  </a:lnTo>
                  <a:lnTo>
                    <a:pt x="264722" y="17134"/>
                  </a:lnTo>
                  <a:lnTo>
                    <a:pt x="264986" y="24414"/>
                  </a:lnTo>
                  <a:lnTo>
                    <a:pt x="252026" y="61347"/>
                  </a:lnTo>
                  <a:lnTo>
                    <a:pt x="239849" y="98187"/>
                  </a:lnTo>
                  <a:lnTo>
                    <a:pt x="221389" y="134031"/>
                  </a:lnTo>
                  <a:lnTo>
                    <a:pt x="204675" y="171020"/>
                  </a:lnTo>
                  <a:lnTo>
                    <a:pt x="189283" y="195692"/>
                  </a:lnTo>
                  <a:lnTo>
                    <a:pt x="188915" y="189259"/>
                  </a:lnTo>
                  <a:lnTo>
                    <a:pt x="189701" y="177196"/>
                  </a:lnTo>
                  <a:lnTo>
                    <a:pt x="203480" y="144866"/>
                  </a:lnTo>
                  <a:lnTo>
                    <a:pt x="223079" y="106782"/>
                  </a:lnTo>
                  <a:lnTo>
                    <a:pt x="243283" y="76745"/>
                  </a:lnTo>
                  <a:lnTo>
                    <a:pt x="265357" y="47244"/>
                  </a:lnTo>
                  <a:lnTo>
                    <a:pt x="293314" y="18606"/>
                  </a:lnTo>
                  <a:lnTo>
                    <a:pt x="319770" y="2260"/>
                  </a:lnTo>
                  <a:lnTo>
                    <a:pt x="326892" y="0"/>
                  </a:lnTo>
                  <a:lnTo>
                    <a:pt x="329131" y="244"/>
                  </a:lnTo>
                  <a:lnTo>
                    <a:pt x="330621" y="1253"/>
                  </a:lnTo>
                  <a:lnTo>
                    <a:pt x="331617" y="2772"/>
                  </a:lnTo>
                  <a:lnTo>
                    <a:pt x="333127" y="3785"/>
                  </a:lnTo>
                  <a:lnTo>
                    <a:pt x="337061" y="4911"/>
                  </a:lnTo>
                  <a:lnTo>
                    <a:pt x="338450" y="6905"/>
                  </a:lnTo>
                  <a:lnTo>
                    <a:pt x="340404" y="17802"/>
                  </a:lnTo>
                  <a:lnTo>
                    <a:pt x="340308" y="52696"/>
                  </a:lnTo>
                  <a:lnTo>
                    <a:pt x="330611" y="89786"/>
                  </a:lnTo>
                  <a:lnTo>
                    <a:pt x="310017" y="127752"/>
                  </a:lnTo>
                  <a:lnTo>
                    <a:pt x="290749" y="156877"/>
                  </a:lnTo>
                  <a:lnTo>
                    <a:pt x="289794" y="159862"/>
                  </a:lnTo>
                  <a:lnTo>
                    <a:pt x="288312" y="161851"/>
                  </a:lnTo>
                  <a:lnTo>
                    <a:pt x="281493" y="165309"/>
                  </a:lnTo>
                  <a:lnTo>
                    <a:pt x="285746" y="158799"/>
                  </a:lnTo>
                  <a:lnTo>
                    <a:pt x="288946" y="145873"/>
                  </a:lnTo>
                  <a:lnTo>
                    <a:pt x="304969" y="111870"/>
                  </a:lnTo>
                  <a:lnTo>
                    <a:pt x="327856" y="75807"/>
                  </a:lnTo>
                  <a:lnTo>
                    <a:pt x="356835" y="40586"/>
                  </a:lnTo>
                  <a:lnTo>
                    <a:pt x="393929" y="8446"/>
                  </a:lnTo>
                  <a:lnTo>
                    <a:pt x="399223" y="5028"/>
                  </a:lnTo>
                  <a:lnTo>
                    <a:pt x="404442" y="3596"/>
                  </a:lnTo>
                  <a:lnTo>
                    <a:pt x="426043" y="5354"/>
                  </a:lnTo>
                  <a:lnTo>
                    <a:pt x="431980" y="7867"/>
                  </a:lnTo>
                  <a:lnTo>
                    <a:pt x="434749" y="9722"/>
                  </a:lnTo>
                  <a:lnTo>
                    <a:pt x="436595" y="12652"/>
                  </a:lnTo>
                  <a:lnTo>
                    <a:pt x="446100" y="46422"/>
                  </a:lnTo>
                  <a:lnTo>
                    <a:pt x="446258" y="60267"/>
                  </a:lnTo>
                  <a:lnTo>
                    <a:pt x="441239" y="97398"/>
                  </a:lnTo>
                  <a:lnTo>
                    <a:pt x="432122" y="129341"/>
                  </a:lnTo>
                  <a:lnTo>
                    <a:pt x="424885" y="146554"/>
                  </a:lnTo>
                  <a:lnTo>
                    <a:pt x="412050" y="165478"/>
                  </a:lnTo>
                  <a:lnTo>
                    <a:pt x="411302" y="168136"/>
                  </a:lnTo>
                  <a:lnTo>
                    <a:pt x="409957" y="169908"/>
                  </a:lnTo>
                  <a:lnTo>
                    <a:pt x="406204" y="171878"/>
                  </a:lnTo>
                  <a:lnTo>
                    <a:pt x="404864" y="171555"/>
                  </a:lnTo>
                  <a:lnTo>
                    <a:pt x="403973" y="170494"/>
                  </a:lnTo>
                  <a:lnTo>
                    <a:pt x="402981" y="167057"/>
                  </a:lnTo>
                  <a:lnTo>
                    <a:pt x="402187" y="1582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830"/>
            <p:cNvSpPr/>
            <p:nvPr/>
          </p:nvSpPr>
          <p:spPr>
            <a:xfrm>
              <a:off x="5173980" y="5044478"/>
              <a:ext cx="160021" cy="196936"/>
            </a:xfrm>
            <a:custGeom>
              <a:avLst/>
              <a:gdLst/>
              <a:ahLst/>
              <a:cxnLst/>
              <a:rect l="0" t="0" r="0" b="0"/>
              <a:pathLst>
                <a:path w="160021" h="196936">
                  <a:moveTo>
                    <a:pt x="160020" y="30440"/>
                  </a:moveTo>
                  <a:lnTo>
                    <a:pt x="155974" y="26395"/>
                  </a:lnTo>
                  <a:lnTo>
                    <a:pt x="151729" y="24411"/>
                  </a:lnTo>
                  <a:lnTo>
                    <a:pt x="149414" y="23880"/>
                  </a:lnTo>
                  <a:lnTo>
                    <a:pt x="115202" y="7424"/>
                  </a:lnTo>
                  <a:lnTo>
                    <a:pt x="104540" y="3279"/>
                  </a:lnTo>
                  <a:lnTo>
                    <a:pt x="68458" y="252"/>
                  </a:lnTo>
                  <a:lnTo>
                    <a:pt x="45002" y="0"/>
                  </a:lnTo>
                  <a:lnTo>
                    <a:pt x="36651" y="4494"/>
                  </a:lnTo>
                  <a:lnTo>
                    <a:pt x="21538" y="17132"/>
                  </a:lnTo>
                  <a:lnTo>
                    <a:pt x="18039" y="22551"/>
                  </a:lnTo>
                  <a:lnTo>
                    <a:pt x="16069" y="30361"/>
                  </a:lnTo>
                  <a:lnTo>
                    <a:pt x="15793" y="32927"/>
                  </a:lnTo>
                  <a:lnTo>
                    <a:pt x="20001" y="40296"/>
                  </a:lnTo>
                  <a:lnTo>
                    <a:pt x="27514" y="48368"/>
                  </a:lnTo>
                  <a:lnTo>
                    <a:pt x="61084" y="76690"/>
                  </a:lnTo>
                  <a:lnTo>
                    <a:pt x="72021" y="85710"/>
                  </a:lnTo>
                  <a:lnTo>
                    <a:pt x="91613" y="97241"/>
                  </a:lnTo>
                  <a:lnTo>
                    <a:pt x="128642" y="131551"/>
                  </a:lnTo>
                  <a:lnTo>
                    <a:pt x="154707" y="168616"/>
                  </a:lnTo>
                  <a:lnTo>
                    <a:pt x="157658" y="174544"/>
                  </a:lnTo>
                  <a:lnTo>
                    <a:pt x="158444" y="177309"/>
                  </a:lnTo>
                  <a:lnTo>
                    <a:pt x="158123" y="180000"/>
                  </a:lnTo>
                  <a:lnTo>
                    <a:pt x="155507" y="185248"/>
                  </a:lnTo>
                  <a:lnTo>
                    <a:pt x="145229" y="192962"/>
                  </a:lnTo>
                  <a:lnTo>
                    <a:pt x="127415" y="196564"/>
                  </a:lnTo>
                  <a:lnTo>
                    <a:pt x="98640" y="196935"/>
                  </a:lnTo>
                  <a:lnTo>
                    <a:pt x="64949" y="191480"/>
                  </a:lnTo>
                  <a:lnTo>
                    <a:pt x="32259" y="182306"/>
                  </a:lnTo>
                  <a:lnTo>
                    <a:pt x="18025" y="175063"/>
                  </a:lnTo>
                  <a:lnTo>
                    <a:pt x="5630" y="165030"/>
                  </a:lnTo>
                  <a:lnTo>
                    <a:pt x="2502" y="159967"/>
                  </a:lnTo>
                  <a:lnTo>
                    <a:pt x="0" y="144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831"/>
            <p:cNvSpPr/>
            <p:nvPr/>
          </p:nvSpPr>
          <p:spPr>
            <a:xfrm>
              <a:off x="5384477" y="5021934"/>
              <a:ext cx="192742" cy="220076"/>
            </a:xfrm>
            <a:custGeom>
              <a:avLst/>
              <a:gdLst/>
              <a:ahLst/>
              <a:cxnLst/>
              <a:rect l="0" t="0" r="0" b="0"/>
              <a:pathLst>
                <a:path w="192742" h="220076">
                  <a:moveTo>
                    <a:pt x="140023" y="52984"/>
                  </a:moveTo>
                  <a:lnTo>
                    <a:pt x="140023" y="48939"/>
                  </a:lnTo>
                  <a:lnTo>
                    <a:pt x="139175" y="47748"/>
                  </a:lnTo>
                  <a:lnTo>
                    <a:pt x="137764" y="46955"/>
                  </a:lnTo>
                  <a:lnTo>
                    <a:pt x="135977" y="46424"/>
                  </a:lnTo>
                  <a:lnTo>
                    <a:pt x="134786" y="45224"/>
                  </a:lnTo>
                  <a:lnTo>
                    <a:pt x="131414" y="38643"/>
                  </a:lnTo>
                  <a:lnTo>
                    <a:pt x="120445" y="27193"/>
                  </a:lnTo>
                  <a:lnTo>
                    <a:pt x="96605" y="12629"/>
                  </a:lnTo>
                  <a:lnTo>
                    <a:pt x="62295" y="3691"/>
                  </a:lnTo>
                  <a:lnTo>
                    <a:pt x="24530" y="0"/>
                  </a:lnTo>
                  <a:lnTo>
                    <a:pt x="14467" y="2060"/>
                  </a:lnTo>
                  <a:lnTo>
                    <a:pt x="4042" y="7981"/>
                  </a:lnTo>
                  <a:lnTo>
                    <a:pt x="1108" y="10282"/>
                  </a:lnTo>
                  <a:lnTo>
                    <a:pt x="0" y="12664"/>
                  </a:lnTo>
                  <a:lnTo>
                    <a:pt x="107" y="15098"/>
                  </a:lnTo>
                  <a:lnTo>
                    <a:pt x="2484" y="20059"/>
                  </a:lnTo>
                  <a:lnTo>
                    <a:pt x="17352" y="36723"/>
                  </a:lnTo>
                  <a:lnTo>
                    <a:pt x="50245" y="63302"/>
                  </a:lnTo>
                  <a:lnTo>
                    <a:pt x="85474" y="85534"/>
                  </a:lnTo>
                  <a:lnTo>
                    <a:pt x="122788" y="106232"/>
                  </a:lnTo>
                  <a:lnTo>
                    <a:pt x="154867" y="130673"/>
                  </a:lnTo>
                  <a:lnTo>
                    <a:pt x="182763" y="159192"/>
                  </a:lnTo>
                  <a:lnTo>
                    <a:pt x="188651" y="169615"/>
                  </a:lnTo>
                  <a:lnTo>
                    <a:pt x="192741" y="191153"/>
                  </a:lnTo>
                  <a:lnTo>
                    <a:pt x="189133" y="203897"/>
                  </a:lnTo>
                  <a:lnTo>
                    <a:pt x="182733" y="211215"/>
                  </a:lnTo>
                  <a:lnTo>
                    <a:pt x="178657" y="214351"/>
                  </a:lnTo>
                  <a:lnTo>
                    <a:pt x="167353" y="217836"/>
                  </a:lnTo>
                  <a:lnTo>
                    <a:pt x="139400" y="220075"/>
                  </a:lnTo>
                  <a:lnTo>
                    <a:pt x="101840" y="212263"/>
                  </a:lnTo>
                  <a:lnTo>
                    <a:pt x="64484" y="199958"/>
                  </a:lnTo>
                  <a:lnTo>
                    <a:pt x="48778" y="196157"/>
                  </a:lnTo>
                  <a:lnTo>
                    <a:pt x="40202" y="191971"/>
                  </a:lnTo>
                  <a:lnTo>
                    <a:pt x="34246" y="183937"/>
                  </a:lnTo>
                  <a:lnTo>
                    <a:pt x="33341" y="1749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832"/>
            <p:cNvSpPr/>
            <p:nvPr/>
          </p:nvSpPr>
          <p:spPr>
            <a:xfrm>
              <a:off x="5676900" y="5166367"/>
              <a:ext cx="76201" cy="7614"/>
            </a:xfrm>
            <a:custGeom>
              <a:avLst/>
              <a:gdLst/>
              <a:ahLst/>
              <a:cxnLst/>
              <a:rect l="0" t="0" r="0" b="0"/>
              <a:pathLst>
                <a:path w="76201" h="7614">
                  <a:moveTo>
                    <a:pt x="0" y="7613"/>
                  </a:moveTo>
                  <a:lnTo>
                    <a:pt x="0" y="3567"/>
                  </a:lnTo>
                  <a:lnTo>
                    <a:pt x="845" y="2376"/>
                  </a:lnTo>
                  <a:lnTo>
                    <a:pt x="2256" y="1581"/>
                  </a:lnTo>
                  <a:lnTo>
                    <a:pt x="10605" y="307"/>
                  </a:lnTo>
                  <a:lnTo>
                    <a:pt x="39592" y="0"/>
                  </a:lnTo>
                  <a:lnTo>
                    <a:pt x="76200" y="76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833"/>
            <p:cNvSpPr/>
            <p:nvPr/>
          </p:nvSpPr>
          <p:spPr>
            <a:xfrm>
              <a:off x="5676900" y="5204459"/>
              <a:ext cx="114301" cy="30481"/>
            </a:xfrm>
            <a:custGeom>
              <a:avLst/>
              <a:gdLst/>
              <a:ahLst/>
              <a:cxnLst/>
              <a:rect l="0" t="0" r="0" b="0"/>
              <a:pathLst>
                <a:path w="114301" h="30481">
                  <a:moveTo>
                    <a:pt x="0" y="0"/>
                  </a:moveTo>
                  <a:lnTo>
                    <a:pt x="0" y="4045"/>
                  </a:lnTo>
                  <a:lnTo>
                    <a:pt x="845" y="5236"/>
                  </a:lnTo>
                  <a:lnTo>
                    <a:pt x="2256" y="6031"/>
                  </a:lnTo>
                  <a:lnTo>
                    <a:pt x="38641" y="15318"/>
                  </a:lnTo>
                  <a:lnTo>
                    <a:pt x="69822" y="25745"/>
                  </a:lnTo>
                  <a:lnTo>
                    <a:pt x="106101" y="29857"/>
                  </a:lnTo>
                  <a:lnTo>
                    <a:pt x="11430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SMARTInkShape-Group154"/>
          <p:cNvGrpSpPr/>
          <p:nvPr/>
        </p:nvGrpSpPr>
        <p:grpSpPr>
          <a:xfrm>
            <a:off x="2842259" y="907267"/>
            <a:ext cx="1271025" cy="1057337"/>
            <a:chOff x="2842259" y="907267"/>
            <a:chExt cx="1271025" cy="1057337"/>
          </a:xfrm>
        </p:grpSpPr>
        <p:sp>
          <p:nvSpPr>
            <p:cNvPr id="93" name="SMARTInkShape-1834"/>
            <p:cNvSpPr/>
            <p:nvPr/>
          </p:nvSpPr>
          <p:spPr>
            <a:xfrm>
              <a:off x="4004793" y="1165860"/>
              <a:ext cx="108491" cy="167641"/>
            </a:xfrm>
            <a:custGeom>
              <a:avLst/>
              <a:gdLst/>
              <a:ahLst/>
              <a:cxnLst/>
              <a:rect l="0" t="0" r="0" b="0"/>
              <a:pathLst>
                <a:path w="108491" h="167641">
                  <a:moveTo>
                    <a:pt x="56666" y="0"/>
                  </a:moveTo>
                  <a:lnTo>
                    <a:pt x="52620" y="0"/>
                  </a:lnTo>
                  <a:lnTo>
                    <a:pt x="48377" y="2256"/>
                  </a:lnTo>
                  <a:lnTo>
                    <a:pt x="20138" y="25176"/>
                  </a:lnTo>
                  <a:lnTo>
                    <a:pt x="0" y="49746"/>
                  </a:lnTo>
                  <a:lnTo>
                    <a:pt x="262" y="50944"/>
                  </a:lnTo>
                  <a:lnTo>
                    <a:pt x="2720" y="52865"/>
                  </a:lnTo>
                  <a:lnTo>
                    <a:pt x="17135" y="41160"/>
                  </a:lnTo>
                  <a:lnTo>
                    <a:pt x="54268" y="31657"/>
                  </a:lnTo>
                  <a:lnTo>
                    <a:pt x="80573" y="30582"/>
                  </a:lnTo>
                  <a:lnTo>
                    <a:pt x="86482" y="32783"/>
                  </a:lnTo>
                  <a:lnTo>
                    <a:pt x="97176" y="41095"/>
                  </a:lnTo>
                  <a:lnTo>
                    <a:pt x="104887" y="52438"/>
                  </a:lnTo>
                  <a:lnTo>
                    <a:pt x="108490" y="66526"/>
                  </a:lnTo>
                  <a:lnTo>
                    <a:pt x="107075" y="76415"/>
                  </a:lnTo>
                  <a:lnTo>
                    <a:pt x="101311" y="101628"/>
                  </a:lnTo>
                  <a:lnTo>
                    <a:pt x="85301" y="127003"/>
                  </a:lnTo>
                  <a:lnTo>
                    <a:pt x="75318" y="134903"/>
                  </a:lnTo>
                  <a:lnTo>
                    <a:pt x="41725" y="155975"/>
                  </a:lnTo>
                  <a:lnTo>
                    <a:pt x="3325"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835"/>
            <p:cNvSpPr/>
            <p:nvPr/>
          </p:nvSpPr>
          <p:spPr>
            <a:xfrm>
              <a:off x="3802379" y="1219200"/>
              <a:ext cx="160022" cy="225550"/>
            </a:xfrm>
            <a:custGeom>
              <a:avLst/>
              <a:gdLst/>
              <a:ahLst/>
              <a:cxnLst/>
              <a:rect l="0" t="0" r="0" b="0"/>
              <a:pathLst>
                <a:path w="160022" h="225550">
                  <a:moveTo>
                    <a:pt x="0" y="190500"/>
                  </a:moveTo>
                  <a:lnTo>
                    <a:pt x="4046" y="190500"/>
                  </a:lnTo>
                  <a:lnTo>
                    <a:pt x="8289" y="192757"/>
                  </a:lnTo>
                  <a:lnTo>
                    <a:pt x="10606" y="194544"/>
                  </a:lnTo>
                  <a:lnTo>
                    <a:pt x="12998" y="194890"/>
                  </a:lnTo>
                  <a:lnTo>
                    <a:pt x="34050" y="189302"/>
                  </a:lnTo>
                  <a:lnTo>
                    <a:pt x="71007" y="157456"/>
                  </a:lnTo>
                  <a:lnTo>
                    <a:pt x="77560" y="150977"/>
                  </a:lnTo>
                  <a:lnTo>
                    <a:pt x="93876" y="117550"/>
                  </a:lnTo>
                  <a:lnTo>
                    <a:pt x="98037" y="96659"/>
                  </a:lnTo>
                  <a:lnTo>
                    <a:pt x="97910" y="81321"/>
                  </a:lnTo>
                  <a:lnTo>
                    <a:pt x="94880" y="71137"/>
                  </a:lnTo>
                  <a:lnTo>
                    <a:pt x="92887" y="67744"/>
                  </a:lnTo>
                  <a:lnTo>
                    <a:pt x="88414" y="63974"/>
                  </a:lnTo>
                  <a:lnTo>
                    <a:pt x="77091" y="61853"/>
                  </a:lnTo>
                  <a:lnTo>
                    <a:pt x="70105" y="63613"/>
                  </a:lnTo>
                  <a:lnTo>
                    <a:pt x="58722" y="71644"/>
                  </a:lnTo>
                  <a:lnTo>
                    <a:pt x="35422" y="108011"/>
                  </a:lnTo>
                  <a:lnTo>
                    <a:pt x="20636" y="144954"/>
                  </a:lnTo>
                  <a:lnTo>
                    <a:pt x="16839" y="167691"/>
                  </a:lnTo>
                  <a:lnTo>
                    <a:pt x="19759" y="186470"/>
                  </a:lnTo>
                  <a:lnTo>
                    <a:pt x="33193" y="218308"/>
                  </a:lnTo>
                  <a:lnTo>
                    <a:pt x="36523" y="221738"/>
                  </a:lnTo>
                  <a:lnTo>
                    <a:pt x="44736" y="225549"/>
                  </a:lnTo>
                  <a:lnTo>
                    <a:pt x="54032" y="224987"/>
                  </a:lnTo>
                  <a:lnTo>
                    <a:pt x="73797" y="217725"/>
                  </a:lnTo>
                  <a:lnTo>
                    <a:pt x="88940" y="206562"/>
                  </a:lnTo>
                  <a:lnTo>
                    <a:pt x="112823" y="173604"/>
                  </a:lnTo>
                  <a:lnTo>
                    <a:pt x="129012" y="136940"/>
                  </a:lnTo>
                  <a:lnTo>
                    <a:pt x="134746" y="114235"/>
                  </a:lnTo>
                  <a:lnTo>
                    <a:pt x="136842" y="77884"/>
                  </a:lnTo>
                  <a:lnTo>
                    <a:pt x="137118" y="59310"/>
                  </a:lnTo>
                  <a:lnTo>
                    <a:pt x="136286" y="57320"/>
                  </a:lnTo>
                  <a:lnTo>
                    <a:pt x="134884" y="55992"/>
                  </a:lnTo>
                  <a:lnTo>
                    <a:pt x="130596" y="53863"/>
                  </a:lnTo>
                  <a:lnTo>
                    <a:pt x="130244" y="54536"/>
                  </a:lnTo>
                  <a:lnTo>
                    <a:pt x="129558" y="87601"/>
                  </a:lnTo>
                  <a:lnTo>
                    <a:pt x="131802" y="115046"/>
                  </a:lnTo>
                  <a:lnTo>
                    <a:pt x="137301" y="151651"/>
                  </a:lnTo>
                  <a:lnTo>
                    <a:pt x="144859" y="179047"/>
                  </a:lnTo>
                  <a:lnTo>
                    <a:pt x="152057" y="190003"/>
                  </a:lnTo>
                  <a:lnTo>
                    <a:pt x="152298" y="182261"/>
                  </a:lnTo>
                  <a:lnTo>
                    <a:pt x="150097" y="176113"/>
                  </a:lnTo>
                  <a:lnTo>
                    <a:pt x="148324" y="173289"/>
                  </a:lnTo>
                  <a:lnTo>
                    <a:pt x="141046" y="136318"/>
                  </a:lnTo>
                  <a:lnTo>
                    <a:pt x="123351" y="98948"/>
                  </a:lnTo>
                  <a:lnTo>
                    <a:pt x="116982" y="78423"/>
                  </a:lnTo>
                  <a:lnTo>
                    <a:pt x="114457" y="51376"/>
                  </a:lnTo>
                  <a:lnTo>
                    <a:pt x="118392" y="39304"/>
                  </a:lnTo>
                  <a:lnTo>
                    <a:pt x="127307" y="26138"/>
                  </a:lnTo>
                  <a:lnTo>
                    <a:pt x="147331" y="5108"/>
                  </a:lnTo>
                  <a:lnTo>
                    <a:pt x="152405" y="2270"/>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836"/>
            <p:cNvSpPr/>
            <p:nvPr/>
          </p:nvSpPr>
          <p:spPr>
            <a:xfrm>
              <a:off x="3619500" y="1380753"/>
              <a:ext cx="144780" cy="188783"/>
            </a:xfrm>
            <a:custGeom>
              <a:avLst/>
              <a:gdLst/>
              <a:ahLst/>
              <a:cxnLst/>
              <a:rect l="0" t="0" r="0" b="0"/>
              <a:pathLst>
                <a:path w="144780" h="188783">
                  <a:moveTo>
                    <a:pt x="0" y="74667"/>
                  </a:moveTo>
                  <a:lnTo>
                    <a:pt x="4045" y="70621"/>
                  </a:lnTo>
                  <a:lnTo>
                    <a:pt x="10545" y="68634"/>
                  </a:lnTo>
                  <a:lnTo>
                    <a:pt x="14651" y="68106"/>
                  </a:lnTo>
                  <a:lnTo>
                    <a:pt x="18234" y="66058"/>
                  </a:lnTo>
                  <a:lnTo>
                    <a:pt x="41459" y="47196"/>
                  </a:lnTo>
                  <a:lnTo>
                    <a:pt x="75581" y="26290"/>
                  </a:lnTo>
                  <a:lnTo>
                    <a:pt x="100408" y="8839"/>
                  </a:lnTo>
                  <a:lnTo>
                    <a:pt x="105667" y="1915"/>
                  </a:lnTo>
                  <a:lnTo>
                    <a:pt x="109899" y="0"/>
                  </a:lnTo>
                  <a:lnTo>
                    <a:pt x="111366" y="334"/>
                  </a:lnTo>
                  <a:lnTo>
                    <a:pt x="112343" y="1406"/>
                  </a:lnTo>
                  <a:lnTo>
                    <a:pt x="113431" y="4852"/>
                  </a:lnTo>
                  <a:lnTo>
                    <a:pt x="113912" y="9207"/>
                  </a:lnTo>
                  <a:lnTo>
                    <a:pt x="111869" y="13964"/>
                  </a:lnTo>
                  <a:lnTo>
                    <a:pt x="103659" y="27963"/>
                  </a:lnTo>
                  <a:lnTo>
                    <a:pt x="93038" y="58354"/>
                  </a:lnTo>
                  <a:lnTo>
                    <a:pt x="75512" y="91953"/>
                  </a:lnTo>
                  <a:lnTo>
                    <a:pt x="59788" y="126904"/>
                  </a:lnTo>
                  <a:lnTo>
                    <a:pt x="48157" y="163704"/>
                  </a:lnTo>
                  <a:lnTo>
                    <a:pt x="45863" y="186874"/>
                  </a:lnTo>
                  <a:lnTo>
                    <a:pt x="46661" y="187572"/>
                  </a:lnTo>
                  <a:lnTo>
                    <a:pt x="51830" y="188552"/>
                  </a:lnTo>
                  <a:lnTo>
                    <a:pt x="56338" y="188782"/>
                  </a:lnTo>
                  <a:lnTo>
                    <a:pt x="67681" y="184866"/>
                  </a:lnTo>
                  <a:lnTo>
                    <a:pt x="101696" y="160794"/>
                  </a:lnTo>
                  <a:lnTo>
                    <a:pt x="138198" y="126862"/>
                  </a:lnTo>
                  <a:lnTo>
                    <a:pt x="144779" y="1203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837"/>
            <p:cNvSpPr/>
            <p:nvPr/>
          </p:nvSpPr>
          <p:spPr>
            <a:xfrm>
              <a:off x="3499093" y="1455420"/>
              <a:ext cx="150887" cy="159429"/>
            </a:xfrm>
            <a:custGeom>
              <a:avLst/>
              <a:gdLst/>
              <a:ahLst/>
              <a:cxnLst/>
              <a:rect l="0" t="0" r="0" b="0"/>
              <a:pathLst>
                <a:path w="150887" h="159429">
                  <a:moveTo>
                    <a:pt x="67066" y="0"/>
                  </a:moveTo>
                  <a:lnTo>
                    <a:pt x="63020" y="0"/>
                  </a:lnTo>
                  <a:lnTo>
                    <a:pt x="61829" y="845"/>
                  </a:lnTo>
                  <a:lnTo>
                    <a:pt x="61035" y="2257"/>
                  </a:lnTo>
                  <a:lnTo>
                    <a:pt x="60506" y="4044"/>
                  </a:lnTo>
                  <a:lnTo>
                    <a:pt x="59306" y="5235"/>
                  </a:lnTo>
                  <a:lnTo>
                    <a:pt x="51296" y="9407"/>
                  </a:lnTo>
                  <a:lnTo>
                    <a:pt x="33820" y="26637"/>
                  </a:lnTo>
                  <a:lnTo>
                    <a:pt x="24572" y="42699"/>
                  </a:lnTo>
                  <a:lnTo>
                    <a:pt x="13861" y="75351"/>
                  </a:lnTo>
                  <a:lnTo>
                    <a:pt x="1890" y="113341"/>
                  </a:lnTo>
                  <a:lnTo>
                    <a:pt x="0" y="125444"/>
                  </a:lnTo>
                  <a:lnTo>
                    <a:pt x="1416" y="136469"/>
                  </a:lnTo>
                  <a:lnTo>
                    <a:pt x="6975" y="149936"/>
                  </a:lnTo>
                  <a:lnTo>
                    <a:pt x="11572" y="155537"/>
                  </a:lnTo>
                  <a:lnTo>
                    <a:pt x="16438" y="158028"/>
                  </a:lnTo>
                  <a:lnTo>
                    <a:pt x="23936" y="159428"/>
                  </a:lnTo>
                  <a:lnTo>
                    <a:pt x="35566" y="155798"/>
                  </a:lnTo>
                  <a:lnTo>
                    <a:pt x="45692" y="149361"/>
                  </a:lnTo>
                  <a:lnTo>
                    <a:pt x="54054" y="138046"/>
                  </a:lnTo>
                  <a:lnTo>
                    <a:pt x="63617" y="113815"/>
                  </a:lnTo>
                  <a:lnTo>
                    <a:pt x="66764" y="80612"/>
                  </a:lnTo>
                  <a:lnTo>
                    <a:pt x="66130" y="60855"/>
                  </a:lnTo>
                  <a:lnTo>
                    <a:pt x="59473" y="30658"/>
                  </a:lnTo>
                  <a:lnTo>
                    <a:pt x="60295" y="49570"/>
                  </a:lnTo>
                  <a:lnTo>
                    <a:pt x="72444" y="84090"/>
                  </a:lnTo>
                  <a:lnTo>
                    <a:pt x="77358" y="95511"/>
                  </a:lnTo>
                  <a:lnTo>
                    <a:pt x="84623" y="103973"/>
                  </a:lnTo>
                  <a:lnTo>
                    <a:pt x="92649" y="111403"/>
                  </a:lnTo>
                  <a:lnTo>
                    <a:pt x="99038" y="120349"/>
                  </a:lnTo>
                  <a:lnTo>
                    <a:pt x="102775" y="123412"/>
                  </a:lnTo>
                  <a:lnTo>
                    <a:pt x="115275" y="127723"/>
                  </a:lnTo>
                  <a:lnTo>
                    <a:pt x="130225" y="129301"/>
                  </a:lnTo>
                  <a:lnTo>
                    <a:pt x="135494" y="127176"/>
                  </a:lnTo>
                  <a:lnTo>
                    <a:pt x="140658" y="124254"/>
                  </a:lnTo>
                  <a:lnTo>
                    <a:pt x="150886"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838"/>
            <p:cNvSpPr/>
            <p:nvPr/>
          </p:nvSpPr>
          <p:spPr>
            <a:xfrm>
              <a:off x="3387793" y="1501139"/>
              <a:ext cx="71687" cy="235631"/>
            </a:xfrm>
            <a:custGeom>
              <a:avLst/>
              <a:gdLst/>
              <a:ahLst/>
              <a:cxnLst/>
              <a:rect l="0" t="0" r="0" b="0"/>
              <a:pathLst>
                <a:path w="71687" h="235631">
                  <a:moveTo>
                    <a:pt x="10725" y="91439"/>
                  </a:moveTo>
                  <a:lnTo>
                    <a:pt x="11573" y="110520"/>
                  </a:lnTo>
                  <a:lnTo>
                    <a:pt x="23723" y="145898"/>
                  </a:lnTo>
                  <a:lnTo>
                    <a:pt x="36165" y="183027"/>
                  </a:lnTo>
                  <a:lnTo>
                    <a:pt x="47324" y="218008"/>
                  </a:lnTo>
                  <a:lnTo>
                    <a:pt x="48694" y="234231"/>
                  </a:lnTo>
                  <a:lnTo>
                    <a:pt x="47891" y="234893"/>
                  </a:lnTo>
                  <a:lnTo>
                    <a:pt x="44742" y="235630"/>
                  </a:lnTo>
                  <a:lnTo>
                    <a:pt x="43563" y="234980"/>
                  </a:lnTo>
                  <a:lnTo>
                    <a:pt x="42777" y="233701"/>
                  </a:lnTo>
                  <a:lnTo>
                    <a:pt x="28270" y="201111"/>
                  </a:lnTo>
                  <a:lnTo>
                    <a:pt x="18299" y="166223"/>
                  </a:lnTo>
                  <a:lnTo>
                    <a:pt x="10713" y="136741"/>
                  </a:lnTo>
                  <a:lnTo>
                    <a:pt x="564" y="100483"/>
                  </a:lnTo>
                  <a:lnTo>
                    <a:pt x="0" y="84452"/>
                  </a:lnTo>
                  <a:lnTo>
                    <a:pt x="6538" y="57511"/>
                  </a:lnTo>
                  <a:lnTo>
                    <a:pt x="13531" y="41124"/>
                  </a:lnTo>
                  <a:lnTo>
                    <a:pt x="20721" y="32953"/>
                  </a:lnTo>
                  <a:lnTo>
                    <a:pt x="28715" y="25652"/>
                  </a:lnTo>
                  <a:lnTo>
                    <a:pt x="38823" y="12868"/>
                  </a:lnTo>
                  <a:lnTo>
                    <a:pt x="51319" y="4190"/>
                  </a:lnTo>
                  <a:lnTo>
                    <a:pt x="60760" y="1241"/>
                  </a:lnTo>
                  <a:lnTo>
                    <a:pt x="716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839"/>
            <p:cNvSpPr/>
            <p:nvPr/>
          </p:nvSpPr>
          <p:spPr>
            <a:xfrm>
              <a:off x="3178090" y="1607847"/>
              <a:ext cx="242053" cy="356757"/>
            </a:xfrm>
            <a:custGeom>
              <a:avLst/>
              <a:gdLst/>
              <a:ahLst/>
              <a:cxnLst/>
              <a:rect l="0" t="0" r="0" b="0"/>
              <a:pathLst>
                <a:path w="242053" h="356757">
                  <a:moveTo>
                    <a:pt x="121369" y="7592"/>
                  </a:moveTo>
                  <a:lnTo>
                    <a:pt x="117323" y="7592"/>
                  </a:lnTo>
                  <a:lnTo>
                    <a:pt x="116132" y="6746"/>
                  </a:lnTo>
                  <a:lnTo>
                    <a:pt x="115338" y="5334"/>
                  </a:lnTo>
                  <a:lnTo>
                    <a:pt x="114809" y="3546"/>
                  </a:lnTo>
                  <a:lnTo>
                    <a:pt x="113609" y="2356"/>
                  </a:lnTo>
                  <a:lnTo>
                    <a:pt x="110017" y="1031"/>
                  </a:lnTo>
                  <a:lnTo>
                    <a:pt x="88317" y="0"/>
                  </a:lnTo>
                  <a:lnTo>
                    <a:pt x="83255" y="2242"/>
                  </a:lnTo>
                  <a:lnTo>
                    <a:pt x="54883" y="28490"/>
                  </a:lnTo>
                  <a:lnTo>
                    <a:pt x="35768" y="54430"/>
                  </a:lnTo>
                  <a:lnTo>
                    <a:pt x="16158" y="91559"/>
                  </a:lnTo>
                  <a:lnTo>
                    <a:pt x="3628" y="121074"/>
                  </a:lnTo>
                  <a:lnTo>
                    <a:pt x="0" y="149389"/>
                  </a:lnTo>
                  <a:lnTo>
                    <a:pt x="3658" y="164940"/>
                  </a:lnTo>
                  <a:lnTo>
                    <a:pt x="6488" y="168371"/>
                  </a:lnTo>
                  <a:lnTo>
                    <a:pt x="14149" y="172182"/>
                  </a:lnTo>
                  <a:lnTo>
                    <a:pt x="27982" y="174328"/>
                  </a:lnTo>
                  <a:lnTo>
                    <a:pt x="42804" y="170920"/>
                  </a:lnTo>
                  <a:lnTo>
                    <a:pt x="62983" y="156099"/>
                  </a:lnTo>
                  <a:lnTo>
                    <a:pt x="92585" y="126007"/>
                  </a:lnTo>
                  <a:lnTo>
                    <a:pt x="110065" y="89567"/>
                  </a:lnTo>
                  <a:lnTo>
                    <a:pt x="113605" y="54819"/>
                  </a:lnTo>
                  <a:lnTo>
                    <a:pt x="112807" y="51778"/>
                  </a:lnTo>
                  <a:lnTo>
                    <a:pt x="111427" y="49748"/>
                  </a:lnTo>
                  <a:lnTo>
                    <a:pt x="109662" y="48397"/>
                  </a:lnTo>
                  <a:lnTo>
                    <a:pt x="107698" y="44637"/>
                  </a:lnTo>
                  <a:lnTo>
                    <a:pt x="106440" y="39368"/>
                  </a:lnTo>
                  <a:lnTo>
                    <a:pt x="106221" y="42502"/>
                  </a:lnTo>
                  <a:lnTo>
                    <a:pt x="106156" y="48791"/>
                  </a:lnTo>
                  <a:lnTo>
                    <a:pt x="108400" y="53561"/>
                  </a:lnTo>
                  <a:lnTo>
                    <a:pt x="119974" y="71281"/>
                  </a:lnTo>
                  <a:lnTo>
                    <a:pt x="157073" y="104467"/>
                  </a:lnTo>
                  <a:lnTo>
                    <a:pt x="191467" y="134623"/>
                  </a:lnTo>
                  <a:lnTo>
                    <a:pt x="219959" y="162255"/>
                  </a:lnTo>
                  <a:lnTo>
                    <a:pt x="236612" y="186874"/>
                  </a:lnTo>
                  <a:lnTo>
                    <a:pt x="241310" y="206904"/>
                  </a:lnTo>
                  <a:lnTo>
                    <a:pt x="242052" y="236428"/>
                  </a:lnTo>
                  <a:lnTo>
                    <a:pt x="232632" y="274322"/>
                  </a:lnTo>
                  <a:lnTo>
                    <a:pt x="211551" y="303932"/>
                  </a:lnTo>
                  <a:lnTo>
                    <a:pt x="179055" y="337496"/>
                  </a:lnTo>
                  <a:lnTo>
                    <a:pt x="158500" y="351251"/>
                  </a:lnTo>
                  <a:lnTo>
                    <a:pt x="131056" y="356756"/>
                  </a:lnTo>
                  <a:lnTo>
                    <a:pt x="119747" y="356662"/>
                  </a:lnTo>
                  <a:lnTo>
                    <a:pt x="109077" y="353799"/>
                  </a:lnTo>
                  <a:lnTo>
                    <a:pt x="100947" y="347447"/>
                  </a:lnTo>
                  <a:lnTo>
                    <a:pt x="83269" y="3276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840"/>
            <p:cNvSpPr/>
            <p:nvPr/>
          </p:nvSpPr>
          <p:spPr>
            <a:xfrm>
              <a:off x="3604259" y="907267"/>
              <a:ext cx="167642" cy="208125"/>
            </a:xfrm>
            <a:custGeom>
              <a:avLst/>
              <a:gdLst/>
              <a:ahLst/>
              <a:cxnLst/>
              <a:rect l="0" t="0" r="0" b="0"/>
              <a:pathLst>
                <a:path w="167642" h="208125">
                  <a:moveTo>
                    <a:pt x="0" y="136671"/>
                  </a:moveTo>
                  <a:lnTo>
                    <a:pt x="0" y="143233"/>
                  </a:lnTo>
                  <a:lnTo>
                    <a:pt x="17168" y="144200"/>
                  </a:lnTo>
                  <a:lnTo>
                    <a:pt x="22587" y="141992"/>
                  </a:lnTo>
                  <a:lnTo>
                    <a:pt x="34914" y="135991"/>
                  </a:lnTo>
                  <a:lnTo>
                    <a:pt x="46844" y="130443"/>
                  </a:lnTo>
                  <a:lnTo>
                    <a:pt x="81564" y="108246"/>
                  </a:lnTo>
                  <a:lnTo>
                    <a:pt x="115591" y="83268"/>
                  </a:lnTo>
                  <a:lnTo>
                    <a:pt x="128420" y="72297"/>
                  </a:lnTo>
                  <a:lnTo>
                    <a:pt x="149316" y="35776"/>
                  </a:lnTo>
                  <a:lnTo>
                    <a:pt x="154699" y="25225"/>
                  </a:lnTo>
                  <a:lnTo>
                    <a:pt x="155625" y="20887"/>
                  </a:lnTo>
                  <a:lnTo>
                    <a:pt x="155397" y="17148"/>
                  </a:lnTo>
                  <a:lnTo>
                    <a:pt x="151948" y="3215"/>
                  </a:lnTo>
                  <a:lnTo>
                    <a:pt x="150406" y="1980"/>
                  </a:lnTo>
                  <a:lnTo>
                    <a:pt x="148530" y="1157"/>
                  </a:lnTo>
                  <a:lnTo>
                    <a:pt x="137800" y="0"/>
                  </a:lnTo>
                  <a:lnTo>
                    <a:pt x="126438" y="6502"/>
                  </a:lnTo>
                  <a:lnTo>
                    <a:pt x="95422" y="39379"/>
                  </a:lnTo>
                  <a:lnTo>
                    <a:pt x="64255" y="76562"/>
                  </a:lnTo>
                  <a:lnTo>
                    <a:pt x="46696" y="106444"/>
                  </a:lnTo>
                  <a:lnTo>
                    <a:pt x="33027" y="136746"/>
                  </a:lnTo>
                  <a:lnTo>
                    <a:pt x="24869" y="169236"/>
                  </a:lnTo>
                  <a:lnTo>
                    <a:pt x="25893" y="175314"/>
                  </a:lnTo>
                  <a:lnTo>
                    <a:pt x="31545" y="186585"/>
                  </a:lnTo>
                  <a:lnTo>
                    <a:pt x="44248" y="198403"/>
                  </a:lnTo>
                  <a:lnTo>
                    <a:pt x="62783" y="207269"/>
                  </a:lnTo>
                  <a:lnTo>
                    <a:pt x="77010" y="208124"/>
                  </a:lnTo>
                  <a:lnTo>
                    <a:pt x="110885" y="205820"/>
                  </a:lnTo>
                  <a:lnTo>
                    <a:pt x="143259" y="199280"/>
                  </a:lnTo>
                  <a:lnTo>
                    <a:pt x="167641" y="190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841"/>
            <p:cNvSpPr/>
            <p:nvPr/>
          </p:nvSpPr>
          <p:spPr>
            <a:xfrm>
              <a:off x="3414977" y="1051560"/>
              <a:ext cx="200428" cy="284981"/>
            </a:xfrm>
            <a:custGeom>
              <a:avLst/>
              <a:gdLst/>
              <a:ahLst/>
              <a:cxnLst/>
              <a:rect l="0" t="0" r="0" b="0"/>
              <a:pathLst>
                <a:path w="200428" h="284981">
                  <a:moveTo>
                    <a:pt x="59741" y="0"/>
                  </a:moveTo>
                  <a:lnTo>
                    <a:pt x="53181" y="0"/>
                  </a:lnTo>
                  <a:lnTo>
                    <a:pt x="46248" y="5235"/>
                  </a:lnTo>
                  <a:lnTo>
                    <a:pt x="39186" y="7760"/>
                  </a:lnTo>
                  <a:lnTo>
                    <a:pt x="22646" y="22178"/>
                  </a:lnTo>
                  <a:lnTo>
                    <a:pt x="12533" y="36110"/>
                  </a:lnTo>
                  <a:lnTo>
                    <a:pt x="2894" y="70132"/>
                  </a:lnTo>
                  <a:lnTo>
                    <a:pt x="0" y="91899"/>
                  </a:lnTo>
                  <a:lnTo>
                    <a:pt x="1581" y="102368"/>
                  </a:lnTo>
                  <a:lnTo>
                    <a:pt x="14267" y="127571"/>
                  </a:lnTo>
                  <a:lnTo>
                    <a:pt x="16725" y="130768"/>
                  </a:lnTo>
                  <a:lnTo>
                    <a:pt x="23973" y="134318"/>
                  </a:lnTo>
                  <a:lnTo>
                    <a:pt x="42422" y="136597"/>
                  </a:lnTo>
                  <a:lnTo>
                    <a:pt x="50070" y="134651"/>
                  </a:lnTo>
                  <a:lnTo>
                    <a:pt x="69788" y="123283"/>
                  </a:lnTo>
                  <a:lnTo>
                    <a:pt x="84793" y="101109"/>
                  </a:lnTo>
                  <a:lnTo>
                    <a:pt x="88614" y="86213"/>
                  </a:lnTo>
                  <a:lnTo>
                    <a:pt x="90081" y="55866"/>
                  </a:lnTo>
                  <a:lnTo>
                    <a:pt x="87901" y="47972"/>
                  </a:lnTo>
                  <a:lnTo>
                    <a:pt x="84957" y="41640"/>
                  </a:lnTo>
                  <a:lnTo>
                    <a:pt x="82809" y="27181"/>
                  </a:lnTo>
                  <a:lnTo>
                    <a:pt x="82630" y="29877"/>
                  </a:lnTo>
                  <a:lnTo>
                    <a:pt x="86656" y="34346"/>
                  </a:lnTo>
                  <a:lnTo>
                    <a:pt x="88637" y="40946"/>
                  </a:lnTo>
                  <a:lnTo>
                    <a:pt x="89166" y="45078"/>
                  </a:lnTo>
                  <a:lnTo>
                    <a:pt x="91212" y="48677"/>
                  </a:lnTo>
                  <a:lnTo>
                    <a:pt x="124105" y="86602"/>
                  </a:lnTo>
                  <a:lnTo>
                    <a:pt x="158189" y="122943"/>
                  </a:lnTo>
                  <a:lnTo>
                    <a:pt x="179877" y="160154"/>
                  </a:lnTo>
                  <a:lnTo>
                    <a:pt x="192662" y="185289"/>
                  </a:lnTo>
                  <a:lnTo>
                    <a:pt x="200389" y="221296"/>
                  </a:lnTo>
                  <a:lnTo>
                    <a:pt x="200427" y="234102"/>
                  </a:lnTo>
                  <a:lnTo>
                    <a:pt x="196776" y="245439"/>
                  </a:lnTo>
                  <a:lnTo>
                    <a:pt x="185200" y="260494"/>
                  </a:lnTo>
                  <a:lnTo>
                    <a:pt x="170199" y="270693"/>
                  </a:lnTo>
                  <a:lnTo>
                    <a:pt x="139482" y="284335"/>
                  </a:lnTo>
                  <a:lnTo>
                    <a:pt x="126509" y="284980"/>
                  </a:lnTo>
                  <a:lnTo>
                    <a:pt x="101530" y="278495"/>
                  </a:lnTo>
                  <a:lnTo>
                    <a:pt x="90733" y="269402"/>
                  </a:lnTo>
                  <a:lnTo>
                    <a:pt x="66582" y="241654"/>
                  </a:lnTo>
                  <a:lnTo>
                    <a:pt x="59741"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842"/>
            <p:cNvSpPr/>
            <p:nvPr/>
          </p:nvSpPr>
          <p:spPr>
            <a:xfrm>
              <a:off x="3056813" y="1112519"/>
              <a:ext cx="295988" cy="289264"/>
            </a:xfrm>
            <a:custGeom>
              <a:avLst/>
              <a:gdLst/>
              <a:ahLst/>
              <a:cxnLst/>
              <a:rect l="0" t="0" r="0" b="0"/>
              <a:pathLst>
                <a:path w="295988" h="289264">
                  <a:moveTo>
                    <a:pt x="67387" y="129539"/>
                  </a:moveTo>
                  <a:lnTo>
                    <a:pt x="49473" y="129539"/>
                  </a:lnTo>
                  <a:lnTo>
                    <a:pt x="37901" y="133586"/>
                  </a:lnTo>
                  <a:lnTo>
                    <a:pt x="30858" y="140086"/>
                  </a:lnTo>
                  <a:lnTo>
                    <a:pt x="11598" y="172891"/>
                  </a:lnTo>
                  <a:lnTo>
                    <a:pt x="4849" y="208690"/>
                  </a:lnTo>
                  <a:lnTo>
                    <a:pt x="0" y="238873"/>
                  </a:lnTo>
                  <a:lnTo>
                    <a:pt x="5126" y="266378"/>
                  </a:lnTo>
                  <a:lnTo>
                    <a:pt x="11873" y="281939"/>
                  </a:lnTo>
                  <a:lnTo>
                    <a:pt x="16749" y="286173"/>
                  </a:lnTo>
                  <a:lnTo>
                    <a:pt x="21739" y="288055"/>
                  </a:lnTo>
                  <a:lnTo>
                    <a:pt x="35886" y="289263"/>
                  </a:lnTo>
                  <a:lnTo>
                    <a:pt x="45200" y="284912"/>
                  </a:lnTo>
                  <a:lnTo>
                    <a:pt x="54139" y="277334"/>
                  </a:lnTo>
                  <a:lnTo>
                    <a:pt x="80856" y="243720"/>
                  </a:lnTo>
                  <a:lnTo>
                    <a:pt x="92437" y="219451"/>
                  </a:lnTo>
                  <a:lnTo>
                    <a:pt x="97152" y="190968"/>
                  </a:lnTo>
                  <a:lnTo>
                    <a:pt x="97725" y="174317"/>
                  </a:lnTo>
                  <a:lnTo>
                    <a:pt x="96926" y="172091"/>
                  </a:lnTo>
                  <a:lnTo>
                    <a:pt x="95546" y="170608"/>
                  </a:lnTo>
                  <a:lnTo>
                    <a:pt x="93779" y="169619"/>
                  </a:lnTo>
                  <a:lnTo>
                    <a:pt x="92602" y="168113"/>
                  </a:lnTo>
                  <a:lnTo>
                    <a:pt x="90944" y="163641"/>
                  </a:lnTo>
                  <a:lnTo>
                    <a:pt x="90710" y="164127"/>
                  </a:lnTo>
                  <a:lnTo>
                    <a:pt x="90337" y="170991"/>
                  </a:lnTo>
                  <a:lnTo>
                    <a:pt x="92545" y="175620"/>
                  </a:lnTo>
                  <a:lnTo>
                    <a:pt x="94319" y="178040"/>
                  </a:lnTo>
                  <a:lnTo>
                    <a:pt x="103742" y="207744"/>
                  </a:lnTo>
                  <a:lnTo>
                    <a:pt x="108380" y="214534"/>
                  </a:lnTo>
                  <a:lnTo>
                    <a:pt x="124339" y="225790"/>
                  </a:lnTo>
                  <a:lnTo>
                    <a:pt x="138825" y="232753"/>
                  </a:lnTo>
                  <a:lnTo>
                    <a:pt x="148807" y="234679"/>
                  </a:lnTo>
                  <a:lnTo>
                    <a:pt x="158888" y="233278"/>
                  </a:lnTo>
                  <a:lnTo>
                    <a:pt x="179158" y="225478"/>
                  </a:lnTo>
                  <a:lnTo>
                    <a:pt x="194390" y="214222"/>
                  </a:lnTo>
                  <a:lnTo>
                    <a:pt x="208624" y="195249"/>
                  </a:lnTo>
                  <a:lnTo>
                    <a:pt x="222193" y="166092"/>
                  </a:lnTo>
                  <a:lnTo>
                    <a:pt x="230994" y="128344"/>
                  </a:lnTo>
                  <a:lnTo>
                    <a:pt x="230977" y="116027"/>
                  </a:lnTo>
                  <a:lnTo>
                    <a:pt x="227412" y="91494"/>
                  </a:lnTo>
                  <a:lnTo>
                    <a:pt x="228253" y="110523"/>
                  </a:lnTo>
                  <a:lnTo>
                    <a:pt x="238013" y="134791"/>
                  </a:lnTo>
                  <a:lnTo>
                    <a:pt x="246967" y="149737"/>
                  </a:lnTo>
                  <a:lnTo>
                    <a:pt x="250254" y="167571"/>
                  </a:lnTo>
                  <a:lnTo>
                    <a:pt x="250263" y="163575"/>
                  </a:lnTo>
                  <a:lnTo>
                    <a:pt x="242506" y="128150"/>
                  </a:lnTo>
                  <a:lnTo>
                    <a:pt x="236179" y="95303"/>
                  </a:lnTo>
                  <a:lnTo>
                    <a:pt x="236101" y="68684"/>
                  </a:lnTo>
                  <a:lnTo>
                    <a:pt x="245662" y="40988"/>
                  </a:lnTo>
                  <a:lnTo>
                    <a:pt x="252736" y="32892"/>
                  </a:lnTo>
                  <a:lnTo>
                    <a:pt x="290504" y="5121"/>
                  </a:lnTo>
                  <a:lnTo>
                    <a:pt x="29598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843"/>
            <p:cNvSpPr/>
            <p:nvPr/>
          </p:nvSpPr>
          <p:spPr>
            <a:xfrm>
              <a:off x="2842259" y="1234439"/>
              <a:ext cx="213360" cy="281792"/>
            </a:xfrm>
            <a:custGeom>
              <a:avLst/>
              <a:gdLst/>
              <a:ahLst/>
              <a:cxnLst/>
              <a:rect l="0" t="0" r="0" b="0"/>
              <a:pathLst>
                <a:path w="213360" h="281792">
                  <a:moveTo>
                    <a:pt x="0" y="0"/>
                  </a:moveTo>
                  <a:lnTo>
                    <a:pt x="0" y="4046"/>
                  </a:lnTo>
                  <a:lnTo>
                    <a:pt x="7760" y="40335"/>
                  </a:lnTo>
                  <a:lnTo>
                    <a:pt x="13512" y="74886"/>
                  </a:lnTo>
                  <a:lnTo>
                    <a:pt x="16985" y="103187"/>
                  </a:lnTo>
                  <a:lnTo>
                    <a:pt x="21120" y="136125"/>
                  </a:lnTo>
                  <a:lnTo>
                    <a:pt x="22344" y="167333"/>
                  </a:lnTo>
                  <a:lnTo>
                    <a:pt x="22707" y="198029"/>
                  </a:lnTo>
                  <a:lnTo>
                    <a:pt x="22830" y="234697"/>
                  </a:lnTo>
                  <a:lnTo>
                    <a:pt x="23700" y="259470"/>
                  </a:lnTo>
                  <a:lnTo>
                    <a:pt x="29419" y="276243"/>
                  </a:lnTo>
                  <a:lnTo>
                    <a:pt x="30619" y="278142"/>
                  </a:lnTo>
                  <a:lnTo>
                    <a:pt x="32267" y="279407"/>
                  </a:lnTo>
                  <a:lnTo>
                    <a:pt x="37200" y="280815"/>
                  </a:lnTo>
                  <a:lnTo>
                    <a:pt x="58971" y="281791"/>
                  </a:lnTo>
                  <a:lnTo>
                    <a:pt x="78849" y="275827"/>
                  </a:lnTo>
                  <a:lnTo>
                    <a:pt x="114466" y="260682"/>
                  </a:lnTo>
                  <a:lnTo>
                    <a:pt x="147959" y="234222"/>
                  </a:lnTo>
                  <a:lnTo>
                    <a:pt x="184696" y="210088"/>
                  </a:lnTo>
                  <a:lnTo>
                    <a:pt x="213359"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box(in)">
                                      <p:cBhvr>
                                        <p:cTn id="7"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50000">
              <a:srgbClr val="FFFF00"/>
            </a:gs>
            <a:gs pos="100000">
              <a:srgbClr val="FF9900"/>
            </a:gs>
          </a:gsLst>
          <a:lin ang="18900000" scaled="1"/>
        </a:gradFill>
        <a:effectLst/>
      </p:bgPr>
    </p:bg>
    <p:spTree>
      <p:nvGrpSpPr>
        <p:cNvPr id="1" name=""/>
        <p:cNvGrpSpPr/>
        <p:nvPr/>
      </p:nvGrpSpPr>
      <p:grpSpPr>
        <a:xfrm>
          <a:off x="0" y="0"/>
          <a:ext cx="0" cy="0"/>
          <a:chOff x="0" y="0"/>
          <a:chExt cx="0" cy="0"/>
        </a:xfrm>
      </p:grpSpPr>
      <p:sp>
        <p:nvSpPr>
          <p:cNvPr id="160770" name="WordArt 2"/>
          <p:cNvSpPr>
            <a:spLocks noChangeArrowheads="1" noChangeShapeType="1" noTextEdit="1"/>
          </p:cNvSpPr>
          <p:nvPr/>
        </p:nvSpPr>
        <p:spPr bwMode="auto">
          <a:xfrm>
            <a:off x="171450" y="228600"/>
            <a:ext cx="3943350" cy="533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CC9900"/>
                </a:solidFill>
                <a:latin typeface="Bernard MT Condensed"/>
              </a:rPr>
              <a:t>ANIMALS</a:t>
            </a:r>
          </a:p>
        </p:txBody>
      </p:sp>
      <p:grpSp>
        <p:nvGrpSpPr>
          <p:cNvPr id="134147" name="Group 3"/>
          <p:cNvGrpSpPr>
            <a:grpSpLocks/>
          </p:cNvGrpSpPr>
          <p:nvPr/>
        </p:nvGrpSpPr>
        <p:grpSpPr bwMode="auto">
          <a:xfrm>
            <a:off x="3810000" y="0"/>
            <a:ext cx="5334000" cy="6858000"/>
            <a:chOff x="2400" y="0"/>
            <a:chExt cx="3360" cy="4320"/>
          </a:xfrm>
        </p:grpSpPr>
        <p:pic>
          <p:nvPicPr>
            <p:cNvPr id="160773" name="Picture 4" descr="elephant-side"/>
            <p:cNvPicPr>
              <a:picLocks noChangeAspect="1" noChangeArrowheads="1"/>
            </p:cNvPicPr>
            <p:nvPr/>
          </p:nvPicPr>
          <p:blipFill>
            <a:blip r:embed="rId2" cstate="print"/>
            <a:srcRect/>
            <a:stretch>
              <a:fillRect/>
            </a:stretch>
          </p:blipFill>
          <p:spPr bwMode="auto">
            <a:xfrm>
              <a:off x="2400" y="2658"/>
              <a:ext cx="2496" cy="1662"/>
            </a:xfrm>
            <a:prstGeom prst="rect">
              <a:avLst/>
            </a:prstGeom>
            <a:noFill/>
            <a:ln w="9525">
              <a:noFill/>
              <a:miter lim="800000"/>
              <a:headEnd/>
              <a:tailEnd/>
            </a:ln>
          </p:spPr>
        </p:pic>
        <p:pic>
          <p:nvPicPr>
            <p:cNvPr id="160774" name="Picture 5" descr="giraffe"/>
            <p:cNvPicPr>
              <a:picLocks noChangeAspect="1" noChangeArrowheads="1"/>
            </p:cNvPicPr>
            <p:nvPr/>
          </p:nvPicPr>
          <p:blipFill>
            <a:blip r:embed="rId3" cstate="print"/>
            <a:srcRect/>
            <a:stretch>
              <a:fillRect/>
            </a:stretch>
          </p:blipFill>
          <p:spPr bwMode="auto">
            <a:xfrm>
              <a:off x="3600" y="1584"/>
              <a:ext cx="2160" cy="1428"/>
            </a:xfrm>
            <a:prstGeom prst="rect">
              <a:avLst/>
            </a:prstGeom>
            <a:noFill/>
            <a:ln w="9525">
              <a:noFill/>
              <a:miter lim="800000"/>
              <a:headEnd/>
              <a:tailEnd/>
            </a:ln>
          </p:spPr>
        </p:pic>
        <p:pic>
          <p:nvPicPr>
            <p:cNvPr id="160775" name="Picture 6" descr="Captive-Male-Lion-L"/>
            <p:cNvPicPr>
              <a:picLocks noChangeAspect="1" noChangeArrowheads="1"/>
            </p:cNvPicPr>
            <p:nvPr/>
          </p:nvPicPr>
          <p:blipFill>
            <a:blip r:embed="rId4" cstate="print"/>
            <a:srcRect/>
            <a:stretch>
              <a:fillRect/>
            </a:stretch>
          </p:blipFill>
          <p:spPr bwMode="auto">
            <a:xfrm>
              <a:off x="3360" y="0"/>
              <a:ext cx="2400" cy="1600"/>
            </a:xfrm>
            <a:prstGeom prst="rect">
              <a:avLst/>
            </a:prstGeom>
            <a:noFill/>
            <a:ln w="9525">
              <a:noFill/>
              <a:miter lim="800000"/>
              <a:headEnd/>
              <a:tailEnd/>
            </a:ln>
          </p:spPr>
        </p:pic>
      </p:grpSp>
      <p:pic>
        <p:nvPicPr>
          <p:cNvPr id="160772" name="Picture 7" descr="grassland_location_map"/>
          <p:cNvPicPr>
            <a:picLocks noChangeAspect="1" noChangeArrowheads="1"/>
          </p:cNvPicPr>
          <p:nvPr/>
        </p:nvPicPr>
        <p:blipFill>
          <a:blip r:embed="rId5" cstate="print"/>
          <a:srcRect/>
          <a:stretch>
            <a:fillRect/>
          </a:stretch>
        </p:blipFill>
        <p:spPr bwMode="auto">
          <a:xfrm>
            <a:off x="0" y="1219200"/>
            <a:ext cx="5410200" cy="3294063"/>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ox(in)">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b="1" smtClean="0"/>
              <a:t>Clumped Pattern</a:t>
            </a:r>
            <a:r>
              <a:rPr lang="en-US" smtClean="0"/>
              <a:t>    </a:t>
            </a:r>
            <a:r>
              <a:rPr lang="en-US" sz="2800" smtClean="0">
                <a:solidFill>
                  <a:srgbClr val="0F116A"/>
                </a:solidFill>
              </a:rPr>
              <a:t>(most common)</a:t>
            </a:r>
            <a:endParaRPr lang="en-US" sz="2800" smtClean="0"/>
          </a:p>
        </p:txBody>
      </p:sp>
      <p:pic>
        <p:nvPicPr>
          <p:cNvPr id="16387" name="Picture 3"/>
          <p:cNvPicPr>
            <a:picLocks noChangeAspect="1" noChangeArrowheads="1"/>
          </p:cNvPicPr>
          <p:nvPr/>
        </p:nvPicPr>
        <p:blipFill>
          <a:blip r:embed="rId3" cstate="print"/>
          <a:srcRect/>
          <a:stretch>
            <a:fillRect/>
          </a:stretch>
        </p:blipFill>
        <p:spPr bwMode="auto">
          <a:xfrm>
            <a:off x="749300" y="1352550"/>
            <a:ext cx="8074025" cy="5419725"/>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2" cstate="print"/>
          <a:srcRect/>
          <a:stretch>
            <a:fillRect/>
          </a:stretch>
        </p:blipFill>
        <p:spPr bwMode="auto">
          <a:xfrm>
            <a:off x="304800" y="4083050"/>
            <a:ext cx="8610600" cy="2622550"/>
          </a:xfrm>
          <a:prstGeom prst="rect">
            <a:avLst/>
          </a:prstGeom>
          <a:noFill/>
          <a:ln w="9525">
            <a:noFill/>
            <a:miter lim="800000"/>
            <a:headEnd/>
            <a:tailEnd/>
          </a:ln>
        </p:spPr>
      </p:pic>
      <p:pic>
        <p:nvPicPr>
          <p:cNvPr id="161794" name="Picture 3"/>
          <p:cNvPicPr>
            <a:picLocks noChangeAspect="1" noChangeArrowheads="1"/>
          </p:cNvPicPr>
          <p:nvPr/>
        </p:nvPicPr>
        <p:blipFill>
          <a:blip r:embed="rId3" cstate="print"/>
          <a:srcRect/>
          <a:stretch>
            <a:fillRect/>
          </a:stretch>
        </p:blipFill>
        <p:spPr bwMode="auto">
          <a:xfrm>
            <a:off x="3810000" y="133350"/>
            <a:ext cx="5105400" cy="3829050"/>
          </a:xfrm>
          <a:prstGeom prst="rect">
            <a:avLst/>
          </a:prstGeom>
          <a:noFill/>
          <a:ln w="9525">
            <a:noFill/>
            <a:miter lim="800000"/>
            <a:headEnd/>
            <a:tailEnd/>
          </a:ln>
        </p:spPr>
      </p:pic>
      <p:grpSp>
        <p:nvGrpSpPr>
          <p:cNvPr id="135172" name="Group 4"/>
          <p:cNvGrpSpPr>
            <a:grpSpLocks/>
          </p:cNvGrpSpPr>
          <p:nvPr/>
        </p:nvGrpSpPr>
        <p:grpSpPr bwMode="auto">
          <a:xfrm>
            <a:off x="152400" y="381000"/>
            <a:ext cx="3505200" cy="2286000"/>
            <a:chOff x="96" y="240"/>
            <a:chExt cx="2208" cy="1440"/>
          </a:xfrm>
        </p:grpSpPr>
        <p:sp>
          <p:nvSpPr>
            <p:cNvPr id="161796" name="WordArt 5"/>
            <p:cNvSpPr>
              <a:spLocks noChangeArrowheads="1" noChangeShapeType="1" noTextEdit="1"/>
            </p:cNvSpPr>
            <p:nvPr/>
          </p:nvSpPr>
          <p:spPr bwMode="auto">
            <a:xfrm>
              <a:off x="96" y="240"/>
              <a:ext cx="2208"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TEMPERATE</a:t>
              </a:r>
            </a:p>
          </p:txBody>
        </p:sp>
        <p:sp>
          <p:nvSpPr>
            <p:cNvPr id="161797" name="WordArt 6"/>
            <p:cNvSpPr>
              <a:spLocks noChangeArrowheads="1" noChangeShapeType="1" noTextEdit="1"/>
            </p:cNvSpPr>
            <p:nvPr/>
          </p:nvSpPr>
          <p:spPr bwMode="auto">
            <a:xfrm>
              <a:off x="144" y="720"/>
              <a:ext cx="2160"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DECIDUOUS</a:t>
              </a:r>
            </a:p>
          </p:txBody>
        </p:sp>
        <p:sp>
          <p:nvSpPr>
            <p:cNvPr id="161798" name="WordArt 7"/>
            <p:cNvSpPr>
              <a:spLocks noChangeArrowheads="1" noChangeShapeType="1" noTextEdit="1"/>
            </p:cNvSpPr>
            <p:nvPr/>
          </p:nvSpPr>
          <p:spPr bwMode="auto">
            <a:xfrm>
              <a:off x="144" y="1272"/>
              <a:ext cx="2160" cy="408"/>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FF9933"/>
                  </a:solidFill>
                  <a:latin typeface="Bernard MT Condensed"/>
                </a:rPr>
                <a:t>FOREST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checkerboard(across)">
                                      <p:cBhvr>
                                        <p:cTn id="7" dur="5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2019300"/>
            <a:ext cx="9144000" cy="0"/>
          </a:xfrm>
          <a:prstGeom prst="rect">
            <a:avLst/>
          </a:prstGeom>
          <a:noFill/>
          <a:ln w="9525">
            <a:noFill/>
            <a:miter lim="800000"/>
            <a:headEnd/>
            <a:tailEnd/>
          </a:ln>
        </p:spPr>
        <p:txBody>
          <a:bodyPr>
            <a:spAutoFit/>
          </a:bodyPr>
          <a:lstStyle/>
          <a:p>
            <a:endParaRPr lang="en-US"/>
          </a:p>
        </p:txBody>
      </p:sp>
      <p:sp>
        <p:nvSpPr>
          <p:cNvPr id="162818" name="Rectangle 3"/>
          <p:cNvSpPr>
            <a:spLocks noChangeArrowheads="1"/>
          </p:cNvSpPr>
          <p:nvPr/>
        </p:nvSpPr>
        <p:spPr bwMode="auto">
          <a:xfrm>
            <a:off x="0" y="1989138"/>
            <a:ext cx="9144000" cy="0"/>
          </a:xfrm>
          <a:prstGeom prst="rect">
            <a:avLst/>
          </a:prstGeom>
          <a:noFill/>
          <a:ln w="9525">
            <a:noFill/>
            <a:miter lim="800000"/>
            <a:headEnd/>
            <a:tailEnd/>
          </a:ln>
        </p:spPr>
        <p:txBody>
          <a:bodyPr>
            <a:spAutoFit/>
          </a:bodyPr>
          <a:lstStyle/>
          <a:p>
            <a:endParaRPr lang="en-US"/>
          </a:p>
        </p:txBody>
      </p:sp>
      <p:sp>
        <p:nvSpPr>
          <p:cNvPr id="162819" name="Rectangle 4"/>
          <p:cNvSpPr>
            <a:spLocks noChangeArrowheads="1"/>
          </p:cNvSpPr>
          <p:nvPr/>
        </p:nvSpPr>
        <p:spPr bwMode="auto">
          <a:xfrm>
            <a:off x="3008313" y="1538288"/>
            <a:ext cx="9144000" cy="0"/>
          </a:xfrm>
          <a:prstGeom prst="rect">
            <a:avLst/>
          </a:prstGeom>
          <a:noFill/>
          <a:ln w="9525">
            <a:noFill/>
            <a:miter lim="800000"/>
            <a:headEnd/>
            <a:tailEnd/>
          </a:ln>
        </p:spPr>
        <p:txBody>
          <a:bodyPr>
            <a:spAutoFit/>
          </a:bodyPr>
          <a:lstStyle/>
          <a:p>
            <a:endParaRPr lang="en-US"/>
          </a:p>
        </p:txBody>
      </p:sp>
      <p:grpSp>
        <p:nvGrpSpPr>
          <p:cNvPr id="162820" name="Group 5"/>
          <p:cNvGrpSpPr>
            <a:grpSpLocks/>
          </p:cNvGrpSpPr>
          <p:nvPr/>
        </p:nvGrpSpPr>
        <p:grpSpPr bwMode="auto">
          <a:xfrm>
            <a:off x="5570538" y="1538288"/>
            <a:ext cx="4017962" cy="0"/>
            <a:chOff x="0" y="0"/>
            <a:chExt cx="2531" cy="0"/>
          </a:xfrm>
        </p:grpSpPr>
        <p:sp>
          <p:nvSpPr>
            <p:cNvPr id="162841" name="Rectangle 6"/>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42" name="Rectangle 7"/>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1" name="Rectangle 8"/>
          <p:cNvSpPr>
            <a:spLocks noChangeArrowheads="1"/>
          </p:cNvSpPr>
          <p:nvPr/>
        </p:nvSpPr>
        <p:spPr bwMode="auto">
          <a:xfrm>
            <a:off x="3136900" y="1638300"/>
            <a:ext cx="9144000" cy="0"/>
          </a:xfrm>
          <a:prstGeom prst="rect">
            <a:avLst/>
          </a:prstGeom>
          <a:noFill/>
          <a:ln w="9525">
            <a:noFill/>
            <a:miter lim="800000"/>
            <a:headEnd/>
            <a:tailEnd/>
          </a:ln>
        </p:spPr>
        <p:txBody>
          <a:bodyPr>
            <a:spAutoFit/>
          </a:bodyPr>
          <a:lstStyle/>
          <a:p>
            <a:endParaRPr lang="en-US"/>
          </a:p>
        </p:txBody>
      </p:sp>
      <p:grpSp>
        <p:nvGrpSpPr>
          <p:cNvPr id="162822" name="Group 9"/>
          <p:cNvGrpSpPr>
            <a:grpSpLocks/>
          </p:cNvGrpSpPr>
          <p:nvPr/>
        </p:nvGrpSpPr>
        <p:grpSpPr bwMode="auto">
          <a:xfrm>
            <a:off x="5699125" y="1638300"/>
            <a:ext cx="4017963" cy="0"/>
            <a:chOff x="0" y="0"/>
            <a:chExt cx="2531" cy="0"/>
          </a:xfrm>
        </p:grpSpPr>
        <p:sp>
          <p:nvSpPr>
            <p:cNvPr id="162839" name="Rectangle 10"/>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40" name="Rectangle 11"/>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3" name="Rectangle 12"/>
          <p:cNvSpPr>
            <a:spLocks noChangeArrowheads="1"/>
          </p:cNvSpPr>
          <p:nvPr/>
        </p:nvSpPr>
        <p:spPr bwMode="auto">
          <a:xfrm>
            <a:off x="2778125" y="838200"/>
            <a:ext cx="9144000" cy="0"/>
          </a:xfrm>
          <a:prstGeom prst="rect">
            <a:avLst/>
          </a:prstGeom>
          <a:noFill/>
          <a:ln w="9525">
            <a:noFill/>
            <a:miter lim="800000"/>
            <a:headEnd/>
            <a:tailEnd/>
          </a:ln>
        </p:spPr>
        <p:txBody>
          <a:bodyPr>
            <a:spAutoFit/>
          </a:bodyPr>
          <a:lstStyle/>
          <a:p>
            <a:endParaRPr lang="en-US"/>
          </a:p>
        </p:txBody>
      </p:sp>
      <p:grpSp>
        <p:nvGrpSpPr>
          <p:cNvPr id="162824" name="Group 13"/>
          <p:cNvGrpSpPr>
            <a:grpSpLocks/>
          </p:cNvGrpSpPr>
          <p:nvPr/>
        </p:nvGrpSpPr>
        <p:grpSpPr bwMode="auto">
          <a:xfrm>
            <a:off x="5340350" y="838200"/>
            <a:ext cx="4017963" cy="0"/>
            <a:chOff x="0" y="0"/>
            <a:chExt cx="2531" cy="0"/>
          </a:xfrm>
        </p:grpSpPr>
        <p:sp>
          <p:nvSpPr>
            <p:cNvPr id="162837" name="Rectangle 14"/>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8" name="Rectangle 15"/>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5" name="Rectangle 16"/>
          <p:cNvSpPr>
            <a:spLocks noChangeArrowheads="1"/>
          </p:cNvSpPr>
          <p:nvPr/>
        </p:nvSpPr>
        <p:spPr bwMode="auto">
          <a:xfrm>
            <a:off x="3192463" y="2492375"/>
            <a:ext cx="9144000" cy="0"/>
          </a:xfrm>
          <a:prstGeom prst="rect">
            <a:avLst/>
          </a:prstGeom>
          <a:noFill/>
          <a:ln w="9525">
            <a:noFill/>
            <a:miter lim="800000"/>
            <a:headEnd/>
            <a:tailEnd/>
          </a:ln>
        </p:spPr>
        <p:txBody>
          <a:bodyPr>
            <a:spAutoFit/>
          </a:bodyPr>
          <a:lstStyle/>
          <a:p>
            <a:endParaRPr lang="en-US"/>
          </a:p>
        </p:txBody>
      </p:sp>
      <p:grpSp>
        <p:nvGrpSpPr>
          <p:cNvPr id="162826" name="Group 17"/>
          <p:cNvGrpSpPr>
            <a:grpSpLocks/>
          </p:cNvGrpSpPr>
          <p:nvPr/>
        </p:nvGrpSpPr>
        <p:grpSpPr bwMode="auto">
          <a:xfrm>
            <a:off x="5754688" y="2492375"/>
            <a:ext cx="4017962" cy="0"/>
            <a:chOff x="0" y="0"/>
            <a:chExt cx="2531" cy="0"/>
          </a:xfrm>
        </p:grpSpPr>
        <p:sp>
          <p:nvSpPr>
            <p:cNvPr id="162835" name="Rectangle 18"/>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6" name="Rectangle 19"/>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sp>
        <p:nvSpPr>
          <p:cNvPr id="162827" name="Rectangle 20"/>
          <p:cNvSpPr>
            <a:spLocks noChangeArrowheads="1"/>
          </p:cNvSpPr>
          <p:nvPr/>
        </p:nvSpPr>
        <p:spPr bwMode="auto">
          <a:xfrm>
            <a:off x="3203575" y="2549525"/>
            <a:ext cx="9144000" cy="0"/>
          </a:xfrm>
          <a:prstGeom prst="rect">
            <a:avLst/>
          </a:prstGeom>
          <a:noFill/>
          <a:ln w="9525">
            <a:noFill/>
            <a:miter lim="800000"/>
            <a:headEnd/>
            <a:tailEnd/>
          </a:ln>
        </p:spPr>
        <p:txBody>
          <a:bodyPr>
            <a:spAutoFit/>
          </a:bodyPr>
          <a:lstStyle/>
          <a:p>
            <a:endParaRPr lang="en-US"/>
          </a:p>
        </p:txBody>
      </p:sp>
      <p:grpSp>
        <p:nvGrpSpPr>
          <p:cNvPr id="162828" name="Group 21"/>
          <p:cNvGrpSpPr>
            <a:grpSpLocks/>
          </p:cNvGrpSpPr>
          <p:nvPr/>
        </p:nvGrpSpPr>
        <p:grpSpPr bwMode="auto">
          <a:xfrm>
            <a:off x="5765800" y="2549525"/>
            <a:ext cx="4017963" cy="0"/>
            <a:chOff x="0" y="0"/>
            <a:chExt cx="2531" cy="0"/>
          </a:xfrm>
        </p:grpSpPr>
        <p:sp>
          <p:nvSpPr>
            <p:cNvPr id="162833" name="Rectangle 22"/>
            <p:cNvSpPr>
              <a:spLocks noChangeArrowheads="1"/>
            </p:cNvSpPr>
            <p:nvPr/>
          </p:nvSpPr>
          <p:spPr bwMode="auto">
            <a:xfrm>
              <a:off x="0" y="0"/>
              <a:ext cx="2531" cy="0"/>
            </a:xfrm>
            <a:prstGeom prst="rect">
              <a:avLst/>
            </a:prstGeom>
            <a:noFill/>
            <a:ln w="9525">
              <a:noFill/>
              <a:miter lim="800000"/>
              <a:headEnd/>
              <a:tailEnd/>
            </a:ln>
          </p:spPr>
          <p:txBody>
            <a:bodyPr>
              <a:spAutoFit/>
            </a:bodyPr>
            <a:lstStyle/>
            <a:p>
              <a:endParaRPr lang="en-US"/>
            </a:p>
          </p:txBody>
        </p:sp>
        <p:sp>
          <p:nvSpPr>
            <p:cNvPr id="162834" name="Rectangle 23"/>
            <p:cNvSpPr>
              <a:spLocks noChangeArrowheads="1"/>
            </p:cNvSpPr>
            <p:nvPr/>
          </p:nvSpPr>
          <p:spPr bwMode="auto">
            <a:xfrm>
              <a:off x="0" y="0"/>
              <a:ext cx="2520" cy="0"/>
            </a:xfrm>
            <a:prstGeom prst="rect">
              <a:avLst/>
            </a:prstGeom>
            <a:noFill/>
            <a:ln w="9525">
              <a:noFill/>
              <a:miter lim="800000"/>
              <a:headEnd/>
              <a:tailEnd/>
            </a:ln>
          </p:spPr>
          <p:txBody>
            <a:bodyPr>
              <a:spAutoFit/>
            </a:bodyPr>
            <a:lstStyle/>
            <a:p>
              <a:endParaRPr lang="en-US"/>
            </a:p>
          </p:txBody>
        </p:sp>
      </p:grpSp>
      <p:grpSp>
        <p:nvGrpSpPr>
          <p:cNvPr id="162829" name="Group 24"/>
          <p:cNvGrpSpPr>
            <a:grpSpLocks/>
          </p:cNvGrpSpPr>
          <p:nvPr/>
        </p:nvGrpSpPr>
        <p:grpSpPr bwMode="auto">
          <a:xfrm>
            <a:off x="152400" y="381000"/>
            <a:ext cx="4038600" cy="2043113"/>
            <a:chOff x="96" y="192"/>
            <a:chExt cx="2544" cy="1287"/>
          </a:xfrm>
        </p:grpSpPr>
        <p:sp>
          <p:nvSpPr>
            <p:cNvPr id="162830" name="Text Box 25"/>
            <p:cNvSpPr txBox="1">
              <a:spLocks noChangeArrowheads="1"/>
            </p:cNvSpPr>
            <p:nvPr/>
          </p:nvSpPr>
          <p:spPr bwMode="auto">
            <a:xfrm>
              <a:off x="96" y="192"/>
              <a:ext cx="2496" cy="327"/>
            </a:xfrm>
            <a:prstGeom prst="rect">
              <a:avLst/>
            </a:prstGeom>
            <a:noFill/>
            <a:ln w="9525">
              <a:noFill/>
              <a:miter lim="800000"/>
              <a:headEnd/>
              <a:tailEnd/>
            </a:ln>
          </p:spPr>
          <p:txBody>
            <a:bodyPr>
              <a:spAutoFit/>
            </a:bodyPr>
            <a:lstStyle/>
            <a:p>
              <a:pPr>
                <a:spcBef>
                  <a:spcPct val="50000"/>
                </a:spcBef>
              </a:pPr>
              <a:endParaRPr lang="en-US" sz="2800" b="1">
                <a:latin typeface="Times New Roman" pitchFamily="18" charset="0"/>
              </a:endParaRPr>
            </a:p>
          </p:txBody>
        </p:sp>
        <p:sp>
          <p:nvSpPr>
            <p:cNvPr id="162831" name="Text Box 26"/>
            <p:cNvSpPr txBox="1">
              <a:spLocks noChangeArrowheads="1"/>
            </p:cNvSpPr>
            <p:nvPr/>
          </p:nvSpPr>
          <p:spPr bwMode="auto">
            <a:xfrm>
              <a:off x="96" y="624"/>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Temp – </a:t>
              </a:r>
            </a:p>
          </p:txBody>
        </p:sp>
        <p:sp>
          <p:nvSpPr>
            <p:cNvPr id="162832" name="Text Box 27"/>
            <p:cNvSpPr txBox="1">
              <a:spLocks noChangeArrowheads="1"/>
            </p:cNvSpPr>
            <p:nvPr/>
          </p:nvSpPr>
          <p:spPr bwMode="auto">
            <a:xfrm>
              <a:off x="144" y="1152"/>
              <a:ext cx="2496" cy="327"/>
            </a:xfrm>
            <a:prstGeom prst="rect">
              <a:avLst/>
            </a:prstGeom>
            <a:noFill/>
            <a:ln w="9525">
              <a:noFill/>
              <a:miter lim="800000"/>
              <a:headEnd/>
              <a:tailEnd/>
            </a:ln>
          </p:spPr>
          <p:txBody>
            <a:bodyPr>
              <a:spAutoFit/>
            </a:bodyPr>
            <a:lstStyle/>
            <a:p>
              <a:pPr>
                <a:spcBef>
                  <a:spcPct val="50000"/>
                </a:spcBef>
              </a:pPr>
              <a:r>
                <a:rPr lang="en-US" sz="2800" b="1">
                  <a:latin typeface="Times New Roman" pitchFamily="18" charset="0"/>
                </a:rPr>
                <a:t>Percip -</a:t>
              </a:r>
            </a:p>
          </p:txBody>
        </p:sp>
      </p:grpSp>
      <p:grpSp>
        <p:nvGrpSpPr>
          <p:cNvPr id="97" name="SMARTInkShape-Group161"/>
          <p:cNvGrpSpPr/>
          <p:nvPr/>
        </p:nvGrpSpPr>
        <p:grpSpPr>
          <a:xfrm>
            <a:off x="1624982" y="640079"/>
            <a:ext cx="1887837" cy="745404"/>
            <a:chOff x="1624982" y="640079"/>
            <a:chExt cx="1887837" cy="745404"/>
          </a:xfrm>
        </p:grpSpPr>
        <p:sp>
          <p:nvSpPr>
            <p:cNvPr id="86" name="SMARTInkShape-1896"/>
            <p:cNvSpPr/>
            <p:nvPr/>
          </p:nvSpPr>
          <p:spPr>
            <a:xfrm>
              <a:off x="3223259" y="670560"/>
              <a:ext cx="289560" cy="197316"/>
            </a:xfrm>
            <a:custGeom>
              <a:avLst/>
              <a:gdLst/>
              <a:ahLst/>
              <a:cxnLst/>
              <a:rect l="0" t="0" r="0" b="0"/>
              <a:pathLst>
                <a:path w="289560" h="197316">
                  <a:moveTo>
                    <a:pt x="0" y="114300"/>
                  </a:moveTo>
                  <a:lnTo>
                    <a:pt x="6559" y="114300"/>
                  </a:lnTo>
                  <a:lnTo>
                    <a:pt x="24059" y="120331"/>
                  </a:lnTo>
                  <a:lnTo>
                    <a:pt x="39372" y="121605"/>
                  </a:lnTo>
                  <a:lnTo>
                    <a:pt x="77410" y="114141"/>
                  </a:lnTo>
                  <a:lnTo>
                    <a:pt x="87754" y="108419"/>
                  </a:lnTo>
                  <a:lnTo>
                    <a:pt x="96181" y="100514"/>
                  </a:lnTo>
                  <a:lnTo>
                    <a:pt x="116827" y="69919"/>
                  </a:lnTo>
                  <a:lnTo>
                    <a:pt x="120412" y="55524"/>
                  </a:lnTo>
                  <a:lnTo>
                    <a:pt x="121472" y="40533"/>
                  </a:lnTo>
                  <a:lnTo>
                    <a:pt x="119464" y="32690"/>
                  </a:lnTo>
                  <a:lnTo>
                    <a:pt x="117742" y="29413"/>
                  </a:lnTo>
                  <a:lnTo>
                    <a:pt x="115748" y="27228"/>
                  </a:lnTo>
                  <a:lnTo>
                    <a:pt x="111275" y="24799"/>
                  </a:lnTo>
                  <a:lnTo>
                    <a:pt x="103996" y="23433"/>
                  </a:lnTo>
                  <a:lnTo>
                    <a:pt x="98997" y="25373"/>
                  </a:lnTo>
                  <a:lnTo>
                    <a:pt x="70670" y="47345"/>
                  </a:lnTo>
                  <a:lnTo>
                    <a:pt x="63017" y="57450"/>
                  </a:lnTo>
                  <a:lnTo>
                    <a:pt x="48530" y="91981"/>
                  </a:lnTo>
                  <a:lnTo>
                    <a:pt x="40411" y="122026"/>
                  </a:lnTo>
                  <a:lnTo>
                    <a:pt x="38303" y="159359"/>
                  </a:lnTo>
                  <a:lnTo>
                    <a:pt x="39036" y="169040"/>
                  </a:lnTo>
                  <a:lnTo>
                    <a:pt x="42185" y="176163"/>
                  </a:lnTo>
                  <a:lnTo>
                    <a:pt x="52763" y="188979"/>
                  </a:lnTo>
                  <a:lnTo>
                    <a:pt x="61833" y="194056"/>
                  </a:lnTo>
                  <a:lnTo>
                    <a:pt x="77408" y="197315"/>
                  </a:lnTo>
                  <a:lnTo>
                    <a:pt x="90010" y="193837"/>
                  </a:lnTo>
                  <a:lnTo>
                    <a:pt x="123523" y="176141"/>
                  </a:lnTo>
                  <a:lnTo>
                    <a:pt x="141210" y="162066"/>
                  </a:lnTo>
                  <a:lnTo>
                    <a:pt x="166069" y="125476"/>
                  </a:lnTo>
                  <a:lnTo>
                    <a:pt x="185060" y="87508"/>
                  </a:lnTo>
                  <a:lnTo>
                    <a:pt x="190272" y="67959"/>
                  </a:lnTo>
                  <a:lnTo>
                    <a:pt x="192041" y="65626"/>
                  </a:lnTo>
                  <a:lnTo>
                    <a:pt x="194068" y="64070"/>
                  </a:lnTo>
                  <a:lnTo>
                    <a:pt x="196319" y="60082"/>
                  </a:lnTo>
                  <a:lnTo>
                    <a:pt x="197765" y="54671"/>
                  </a:lnTo>
                  <a:lnTo>
                    <a:pt x="197962" y="56189"/>
                  </a:lnTo>
                  <a:lnTo>
                    <a:pt x="198965" y="88243"/>
                  </a:lnTo>
                  <a:lnTo>
                    <a:pt x="205270" y="123098"/>
                  </a:lnTo>
                  <a:lnTo>
                    <a:pt x="205739" y="152036"/>
                  </a:lnTo>
                  <a:lnTo>
                    <a:pt x="205741" y="114037"/>
                  </a:lnTo>
                  <a:lnTo>
                    <a:pt x="207997" y="96723"/>
                  </a:lnTo>
                  <a:lnTo>
                    <a:pt x="213499" y="60650"/>
                  </a:lnTo>
                  <a:lnTo>
                    <a:pt x="219235" y="39701"/>
                  </a:lnTo>
                  <a:lnTo>
                    <a:pt x="228757" y="24180"/>
                  </a:lnTo>
                  <a:lnTo>
                    <a:pt x="234595" y="18366"/>
                  </a:lnTo>
                  <a:lnTo>
                    <a:pt x="256687" y="3438"/>
                  </a:lnTo>
                  <a:lnTo>
                    <a:pt x="2895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897"/>
            <p:cNvSpPr/>
            <p:nvPr/>
          </p:nvSpPr>
          <p:spPr>
            <a:xfrm>
              <a:off x="3070859" y="746760"/>
              <a:ext cx="129542" cy="76201"/>
            </a:xfrm>
            <a:custGeom>
              <a:avLst/>
              <a:gdLst/>
              <a:ahLst/>
              <a:cxnLst/>
              <a:rect l="0" t="0" r="0" b="0"/>
              <a:pathLst>
                <a:path w="129542" h="76201">
                  <a:moveTo>
                    <a:pt x="0" y="76200"/>
                  </a:moveTo>
                  <a:lnTo>
                    <a:pt x="0" y="72152"/>
                  </a:lnTo>
                  <a:lnTo>
                    <a:pt x="845" y="70961"/>
                  </a:lnTo>
                  <a:lnTo>
                    <a:pt x="2258" y="70168"/>
                  </a:lnTo>
                  <a:lnTo>
                    <a:pt x="34253" y="55644"/>
                  </a:lnTo>
                  <a:lnTo>
                    <a:pt x="69076" y="43147"/>
                  </a:lnTo>
                  <a:lnTo>
                    <a:pt x="103737" y="21376"/>
                  </a:lnTo>
                  <a:lnTo>
                    <a:pt x="122687" y="10368"/>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898"/>
            <p:cNvSpPr/>
            <p:nvPr/>
          </p:nvSpPr>
          <p:spPr>
            <a:xfrm>
              <a:off x="3086100" y="640079"/>
              <a:ext cx="76201" cy="251460"/>
            </a:xfrm>
            <a:custGeom>
              <a:avLst/>
              <a:gdLst/>
              <a:ahLst/>
              <a:cxnLst/>
              <a:rect l="0" t="0" r="0" b="0"/>
              <a:pathLst>
                <a:path w="76201" h="251460">
                  <a:moveTo>
                    <a:pt x="0" y="0"/>
                  </a:moveTo>
                  <a:lnTo>
                    <a:pt x="846" y="32576"/>
                  </a:lnTo>
                  <a:lnTo>
                    <a:pt x="8289" y="63632"/>
                  </a:lnTo>
                  <a:lnTo>
                    <a:pt x="15438" y="94490"/>
                  </a:lnTo>
                  <a:lnTo>
                    <a:pt x="22916" y="128185"/>
                  </a:lnTo>
                  <a:lnTo>
                    <a:pt x="32754" y="159618"/>
                  </a:lnTo>
                  <a:lnTo>
                    <a:pt x="47204" y="196536"/>
                  </a:lnTo>
                  <a:lnTo>
                    <a:pt x="63406" y="233095"/>
                  </a:lnTo>
                  <a:lnTo>
                    <a:pt x="76200"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899"/>
            <p:cNvSpPr/>
            <p:nvPr/>
          </p:nvSpPr>
          <p:spPr>
            <a:xfrm>
              <a:off x="2926078" y="793079"/>
              <a:ext cx="113956" cy="189384"/>
            </a:xfrm>
            <a:custGeom>
              <a:avLst/>
              <a:gdLst/>
              <a:ahLst/>
              <a:cxnLst/>
              <a:rect l="0" t="0" r="0" b="0"/>
              <a:pathLst>
                <a:path w="113956" h="189384">
                  <a:moveTo>
                    <a:pt x="0" y="52740"/>
                  </a:moveTo>
                  <a:lnTo>
                    <a:pt x="847" y="72666"/>
                  </a:lnTo>
                  <a:lnTo>
                    <a:pt x="6915" y="108873"/>
                  </a:lnTo>
                  <a:lnTo>
                    <a:pt x="9740" y="134853"/>
                  </a:lnTo>
                  <a:lnTo>
                    <a:pt x="13610" y="153553"/>
                  </a:lnTo>
                  <a:lnTo>
                    <a:pt x="15232" y="189383"/>
                  </a:lnTo>
                  <a:lnTo>
                    <a:pt x="15239" y="157315"/>
                  </a:lnTo>
                  <a:lnTo>
                    <a:pt x="15239" y="126267"/>
                  </a:lnTo>
                  <a:lnTo>
                    <a:pt x="15239" y="97667"/>
                  </a:lnTo>
                  <a:lnTo>
                    <a:pt x="15239" y="67745"/>
                  </a:lnTo>
                  <a:lnTo>
                    <a:pt x="15239" y="35383"/>
                  </a:lnTo>
                  <a:lnTo>
                    <a:pt x="19286" y="18058"/>
                  </a:lnTo>
                  <a:lnTo>
                    <a:pt x="25848" y="6244"/>
                  </a:lnTo>
                  <a:lnTo>
                    <a:pt x="29086" y="3964"/>
                  </a:lnTo>
                  <a:lnTo>
                    <a:pt x="40885" y="752"/>
                  </a:lnTo>
                  <a:lnTo>
                    <a:pt x="47242" y="0"/>
                  </a:lnTo>
                  <a:lnTo>
                    <a:pt x="52888" y="1924"/>
                  </a:lnTo>
                  <a:lnTo>
                    <a:pt x="55577" y="3624"/>
                  </a:lnTo>
                  <a:lnTo>
                    <a:pt x="63412" y="14102"/>
                  </a:lnTo>
                  <a:lnTo>
                    <a:pt x="78733" y="46802"/>
                  </a:lnTo>
                  <a:lnTo>
                    <a:pt x="88899" y="81168"/>
                  </a:lnTo>
                  <a:lnTo>
                    <a:pt x="96804" y="113295"/>
                  </a:lnTo>
                  <a:lnTo>
                    <a:pt x="100650" y="134183"/>
                  </a:lnTo>
                  <a:lnTo>
                    <a:pt x="106733" y="154717"/>
                  </a:lnTo>
                  <a:lnTo>
                    <a:pt x="108410" y="156285"/>
                  </a:lnTo>
                  <a:lnTo>
                    <a:pt x="113138" y="158800"/>
                  </a:lnTo>
                  <a:lnTo>
                    <a:pt x="113526" y="158160"/>
                  </a:lnTo>
                  <a:lnTo>
                    <a:pt x="113955" y="155191"/>
                  </a:lnTo>
                  <a:lnTo>
                    <a:pt x="106681" y="128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900"/>
            <p:cNvSpPr/>
            <p:nvPr/>
          </p:nvSpPr>
          <p:spPr>
            <a:xfrm>
              <a:off x="2804252" y="792479"/>
              <a:ext cx="7527" cy="7622"/>
            </a:xfrm>
            <a:custGeom>
              <a:avLst/>
              <a:gdLst/>
              <a:ahLst/>
              <a:cxnLst/>
              <a:rect l="0" t="0" r="0" b="0"/>
              <a:pathLst>
                <a:path w="7527" h="7622">
                  <a:moveTo>
                    <a:pt x="7526" y="0"/>
                  </a:moveTo>
                  <a:lnTo>
                    <a:pt x="967" y="0"/>
                  </a:lnTo>
                  <a:lnTo>
                    <a:pt x="614" y="845"/>
                  </a:lnTo>
                  <a:lnTo>
                    <a:pt x="0" y="6560"/>
                  </a:lnTo>
                  <a:lnTo>
                    <a:pt x="814" y="6913"/>
                  </a:lnTo>
                  <a:lnTo>
                    <a:pt x="7526"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901"/>
            <p:cNvSpPr/>
            <p:nvPr/>
          </p:nvSpPr>
          <p:spPr>
            <a:xfrm>
              <a:off x="2811778" y="868677"/>
              <a:ext cx="15240" cy="147560"/>
            </a:xfrm>
            <a:custGeom>
              <a:avLst/>
              <a:gdLst/>
              <a:ahLst/>
              <a:cxnLst/>
              <a:rect l="0" t="0" r="0" b="0"/>
              <a:pathLst>
                <a:path w="15240" h="147560">
                  <a:moveTo>
                    <a:pt x="0" y="0"/>
                  </a:moveTo>
                  <a:lnTo>
                    <a:pt x="847" y="19081"/>
                  </a:lnTo>
                  <a:lnTo>
                    <a:pt x="6561" y="47397"/>
                  </a:lnTo>
                  <a:lnTo>
                    <a:pt x="7410" y="81770"/>
                  </a:lnTo>
                  <a:lnTo>
                    <a:pt x="7578" y="113897"/>
                  </a:lnTo>
                  <a:lnTo>
                    <a:pt x="7613" y="136612"/>
                  </a:lnTo>
                  <a:lnTo>
                    <a:pt x="9873" y="143408"/>
                  </a:lnTo>
                  <a:lnTo>
                    <a:pt x="11664" y="146406"/>
                  </a:lnTo>
                  <a:lnTo>
                    <a:pt x="12855" y="147559"/>
                  </a:lnTo>
                  <a:lnTo>
                    <a:pt x="13652" y="147478"/>
                  </a:lnTo>
                  <a:lnTo>
                    <a:pt x="14182" y="146580"/>
                  </a:lnTo>
                  <a:lnTo>
                    <a:pt x="15180" y="137127"/>
                  </a:lnTo>
                  <a:lnTo>
                    <a:pt x="15239" y="1295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902"/>
            <p:cNvSpPr/>
            <p:nvPr/>
          </p:nvSpPr>
          <p:spPr>
            <a:xfrm>
              <a:off x="2552700" y="922019"/>
              <a:ext cx="185926" cy="173272"/>
            </a:xfrm>
            <a:custGeom>
              <a:avLst/>
              <a:gdLst/>
              <a:ahLst/>
              <a:cxnLst/>
              <a:rect l="0" t="0" r="0" b="0"/>
              <a:pathLst>
                <a:path w="185926" h="173272">
                  <a:moveTo>
                    <a:pt x="0" y="30481"/>
                  </a:moveTo>
                  <a:lnTo>
                    <a:pt x="0" y="64732"/>
                  </a:lnTo>
                  <a:lnTo>
                    <a:pt x="0" y="99557"/>
                  </a:lnTo>
                  <a:lnTo>
                    <a:pt x="0" y="134968"/>
                  </a:lnTo>
                  <a:lnTo>
                    <a:pt x="846" y="146346"/>
                  </a:lnTo>
                  <a:lnTo>
                    <a:pt x="6560" y="168546"/>
                  </a:lnTo>
                  <a:lnTo>
                    <a:pt x="7759" y="170785"/>
                  </a:lnTo>
                  <a:lnTo>
                    <a:pt x="9406" y="172276"/>
                  </a:lnTo>
                  <a:lnTo>
                    <a:pt x="11351" y="173271"/>
                  </a:lnTo>
                  <a:lnTo>
                    <a:pt x="13492" y="173087"/>
                  </a:lnTo>
                  <a:lnTo>
                    <a:pt x="18133" y="170626"/>
                  </a:lnTo>
                  <a:lnTo>
                    <a:pt x="33051" y="157296"/>
                  </a:lnTo>
                  <a:lnTo>
                    <a:pt x="50800" y="119779"/>
                  </a:lnTo>
                  <a:lnTo>
                    <a:pt x="57572" y="104257"/>
                  </a:lnTo>
                  <a:lnTo>
                    <a:pt x="60921" y="76780"/>
                  </a:lnTo>
                  <a:lnTo>
                    <a:pt x="64991" y="80417"/>
                  </a:lnTo>
                  <a:lnTo>
                    <a:pt x="66986" y="84565"/>
                  </a:lnTo>
                  <a:lnTo>
                    <a:pt x="69214" y="96619"/>
                  </a:lnTo>
                  <a:lnTo>
                    <a:pt x="79157" y="109232"/>
                  </a:lnTo>
                  <a:lnTo>
                    <a:pt x="86483" y="116844"/>
                  </a:lnTo>
                  <a:lnTo>
                    <a:pt x="93752" y="119664"/>
                  </a:lnTo>
                  <a:lnTo>
                    <a:pt x="98062" y="120416"/>
                  </a:lnTo>
                  <a:lnTo>
                    <a:pt x="107363" y="118994"/>
                  </a:lnTo>
                  <a:lnTo>
                    <a:pt x="142280" y="103967"/>
                  </a:lnTo>
                  <a:lnTo>
                    <a:pt x="157489" y="92424"/>
                  </a:lnTo>
                  <a:lnTo>
                    <a:pt x="171718" y="73352"/>
                  </a:lnTo>
                  <a:lnTo>
                    <a:pt x="185286" y="48220"/>
                  </a:lnTo>
                  <a:lnTo>
                    <a:pt x="185925" y="38081"/>
                  </a:lnTo>
                  <a:lnTo>
                    <a:pt x="179010" y="9100"/>
                  </a:lnTo>
                  <a:lnTo>
                    <a:pt x="176915" y="6066"/>
                  </a:lnTo>
                  <a:lnTo>
                    <a:pt x="172324" y="2697"/>
                  </a:lnTo>
                  <a:lnTo>
                    <a:pt x="164982" y="798"/>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903"/>
            <p:cNvSpPr/>
            <p:nvPr/>
          </p:nvSpPr>
          <p:spPr>
            <a:xfrm>
              <a:off x="2153286" y="876823"/>
              <a:ext cx="239392" cy="330120"/>
            </a:xfrm>
            <a:custGeom>
              <a:avLst/>
              <a:gdLst/>
              <a:ahLst/>
              <a:cxnLst/>
              <a:rect l="0" t="0" r="0" b="0"/>
              <a:pathLst>
                <a:path w="239392" h="330120">
                  <a:moveTo>
                    <a:pt x="86991" y="151877"/>
                  </a:moveTo>
                  <a:lnTo>
                    <a:pt x="80433" y="151877"/>
                  </a:lnTo>
                  <a:lnTo>
                    <a:pt x="75642" y="147831"/>
                  </a:lnTo>
                  <a:lnTo>
                    <a:pt x="73499" y="147485"/>
                  </a:lnTo>
                  <a:lnTo>
                    <a:pt x="71222" y="148103"/>
                  </a:lnTo>
                  <a:lnTo>
                    <a:pt x="66438" y="150199"/>
                  </a:lnTo>
                  <a:lnTo>
                    <a:pt x="61489" y="151131"/>
                  </a:lnTo>
                  <a:lnTo>
                    <a:pt x="49895" y="159745"/>
                  </a:lnTo>
                  <a:lnTo>
                    <a:pt x="39784" y="173022"/>
                  </a:lnTo>
                  <a:lnTo>
                    <a:pt x="23914" y="205994"/>
                  </a:lnTo>
                  <a:lnTo>
                    <a:pt x="9338" y="235849"/>
                  </a:lnTo>
                  <a:lnTo>
                    <a:pt x="0" y="271444"/>
                  </a:lnTo>
                  <a:lnTo>
                    <a:pt x="2588" y="307542"/>
                  </a:lnTo>
                  <a:lnTo>
                    <a:pt x="4477" y="312379"/>
                  </a:lnTo>
                  <a:lnTo>
                    <a:pt x="20289" y="329071"/>
                  </a:lnTo>
                  <a:lnTo>
                    <a:pt x="23896" y="330119"/>
                  </a:lnTo>
                  <a:lnTo>
                    <a:pt x="32422" y="329027"/>
                  </a:lnTo>
                  <a:lnTo>
                    <a:pt x="58944" y="316839"/>
                  </a:lnTo>
                  <a:lnTo>
                    <a:pt x="83429" y="298668"/>
                  </a:lnTo>
                  <a:lnTo>
                    <a:pt x="103687" y="263179"/>
                  </a:lnTo>
                  <a:lnTo>
                    <a:pt x="115646" y="234807"/>
                  </a:lnTo>
                  <a:lnTo>
                    <a:pt x="122294" y="202695"/>
                  </a:lnTo>
                  <a:lnTo>
                    <a:pt x="124262" y="170885"/>
                  </a:lnTo>
                  <a:lnTo>
                    <a:pt x="124929" y="133335"/>
                  </a:lnTo>
                  <a:lnTo>
                    <a:pt x="120999" y="103391"/>
                  </a:lnTo>
                  <a:lnTo>
                    <a:pt x="116477" y="69015"/>
                  </a:lnTo>
                  <a:lnTo>
                    <a:pt x="103290" y="37766"/>
                  </a:lnTo>
                  <a:lnTo>
                    <a:pt x="92281" y="15224"/>
                  </a:lnTo>
                  <a:lnTo>
                    <a:pt x="79824" y="0"/>
                  </a:lnTo>
                  <a:lnTo>
                    <a:pt x="79412" y="10127"/>
                  </a:lnTo>
                  <a:lnTo>
                    <a:pt x="87666" y="41237"/>
                  </a:lnTo>
                  <a:lnTo>
                    <a:pt x="101332" y="78939"/>
                  </a:lnTo>
                  <a:lnTo>
                    <a:pt x="115417" y="108911"/>
                  </a:lnTo>
                  <a:lnTo>
                    <a:pt x="134361" y="139239"/>
                  </a:lnTo>
                  <a:lnTo>
                    <a:pt x="156061" y="169675"/>
                  </a:lnTo>
                  <a:lnTo>
                    <a:pt x="180065" y="204217"/>
                  </a:lnTo>
                  <a:lnTo>
                    <a:pt x="206254" y="239139"/>
                  </a:lnTo>
                  <a:lnTo>
                    <a:pt x="220584" y="253841"/>
                  </a:lnTo>
                  <a:lnTo>
                    <a:pt x="239391" y="2661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904"/>
            <p:cNvSpPr/>
            <p:nvPr/>
          </p:nvSpPr>
          <p:spPr>
            <a:xfrm>
              <a:off x="2042159" y="975360"/>
              <a:ext cx="60962" cy="281941"/>
            </a:xfrm>
            <a:custGeom>
              <a:avLst/>
              <a:gdLst/>
              <a:ahLst/>
              <a:cxnLst/>
              <a:rect l="0" t="0" r="0" b="0"/>
              <a:pathLst>
                <a:path w="60962" h="281941">
                  <a:moveTo>
                    <a:pt x="0" y="0"/>
                  </a:moveTo>
                  <a:lnTo>
                    <a:pt x="0" y="4045"/>
                  </a:lnTo>
                  <a:lnTo>
                    <a:pt x="4391" y="19927"/>
                  </a:lnTo>
                  <a:lnTo>
                    <a:pt x="3376" y="48901"/>
                  </a:lnTo>
                  <a:lnTo>
                    <a:pt x="6782" y="86988"/>
                  </a:lnTo>
                  <a:lnTo>
                    <a:pt x="7370" y="121071"/>
                  </a:lnTo>
                  <a:lnTo>
                    <a:pt x="11591" y="157980"/>
                  </a:lnTo>
                  <a:lnTo>
                    <a:pt x="18203" y="191683"/>
                  </a:lnTo>
                  <a:lnTo>
                    <a:pt x="21479" y="223118"/>
                  </a:lnTo>
                  <a:lnTo>
                    <a:pt x="28670" y="256302"/>
                  </a:lnTo>
                  <a:lnTo>
                    <a:pt x="38245" y="272768"/>
                  </a:lnTo>
                  <a:lnTo>
                    <a:pt x="43243" y="277863"/>
                  </a:lnTo>
                  <a:lnTo>
                    <a:pt x="51843" y="281403"/>
                  </a:lnTo>
                  <a:lnTo>
                    <a:pt x="60961"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905"/>
            <p:cNvSpPr/>
            <p:nvPr/>
          </p:nvSpPr>
          <p:spPr>
            <a:xfrm>
              <a:off x="1890952" y="1120138"/>
              <a:ext cx="119496" cy="196163"/>
            </a:xfrm>
            <a:custGeom>
              <a:avLst/>
              <a:gdLst/>
              <a:ahLst/>
              <a:cxnLst/>
              <a:rect l="0" t="0" r="0" b="0"/>
              <a:pathLst>
                <a:path w="119496" h="196163">
                  <a:moveTo>
                    <a:pt x="75007" y="53339"/>
                  </a:moveTo>
                  <a:lnTo>
                    <a:pt x="70960" y="53339"/>
                  </a:lnTo>
                  <a:lnTo>
                    <a:pt x="66719" y="55597"/>
                  </a:lnTo>
                  <a:lnTo>
                    <a:pt x="34202" y="82999"/>
                  </a:lnTo>
                  <a:lnTo>
                    <a:pt x="16796" y="117282"/>
                  </a:lnTo>
                  <a:lnTo>
                    <a:pt x="8727" y="143112"/>
                  </a:lnTo>
                  <a:lnTo>
                    <a:pt x="4851" y="159527"/>
                  </a:lnTo>
                  <a:lnTo>
                    <a:pt x="598" y="175115"/>
                  </a:lnTo>
                  <a:lnTo>
                    <a:pt x="0" y="180242"/>
                  </a:lnTo>
                  <a:lnTo>
                    <a:pt x="1297" y="184508"/>
                  </a:lnTo>
                  <a:lnTo>
                    <a:pt x="7250" y="191507"/>
                  </a:lnTo>
                  <a:lnTo>
                    <a:pt x="13285" y="195182"/>
                  </a:lnTo>
                  <a:lnTo>
                    <a:pt x="16079" y="196162"/>
                  </a:lnTo>
                  <a:lnTo>
                    <a:pt x="23697" y="194991"/>
                  </a:lnTo>
                  <a:lnTo>
                    <a:pt x="57344" y="180158"/>
                  </a:lnTo>
                  <a:lnTo>
                    <a:pt x="72501" y="168620"/>
                  </a:lnTo>
                  <a:lnTo>
                    <a:pt x="102949" y="133003"/>
                  </a:lnTo>
                  <a:lnTo>
                    <a:pt x="114143" y="113070"/>
                  </a:lnTo>
                  <a:lnTo>
                    <a:pt x="119427" y="83576"/>
                  </a:lnTo>
                  <a:lnTo>
                    <a:pt x="119495" y="61735"/>
                  </a:lnTo>
                  <a:lnTo>
                    <a:pt x="110071" y="33456"/>
                  </a:lnTo>
                  <a:lnTo>
                    <a:pt x="97801" y="15968"/>
                  </a:lnTo>
                  <a:lnTo>
                    <a:pt x="95282" y="13186"/>
                  </a:lnTo>
                  <a:lnTo>
                    <a:pt x="87971" y="10095"/>
                  </a:lnTo>
                  <a:lnTo>
                    <a:pt x="79922" y="7872"/>
                  </a:lnTo>
                  <a:lnTo>
                    <a:pt x="67855" y="1806"/>
                  </a:lnTo>
                  <a:lnTo>
                    <a:pt x="597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906"/>
            <p:cNvSpPr/>
            <p:nvPr/>
          </p:nvSpPr>
          <p:spPr>
            <a:xfrm>
              <a:off x="1624982" y="1097592"/>
              <a:ext cx="188578" cy="287891"/>
            </a:xfrm>
            <a:custGeom>
              <a:avLst/>
              <a:gdLst/>
              <a:ahLst/>
              <a:cxnLst/>
              <a:rect l="0" t="0" r="0" b="0"/>
              <a:pathLst>
                <a:path w="188578" h="287891">
                  <a:moveTo>
                    <a:pt x="119995" y="7308"/>
                  </a:moveTo>
                  <a:lnTo>
                    <a:pt x="113437" y="745"/>
                  </a:lnTo>
                  <a:lnTo>
                    <a:pt x="104600" y="0"/>
                  </a:lnTo>
                  <a:lnTo>
                    <a:pt x="98195" y="2083"/>
                  </a:lnTo>
                  <a:lnTo>
                    <a:pt x="83729" y="13548"/>
                  </a:lnTo>
                  <a:lnTo>
                    <a:pt x="71621" y="27031"/>
                  </a:lnTo>
                  <a:lnTo>
                    <a:pt x="48727" y="61238"/>
                  </a:lnTo>
                  <a:lnTo>
                    <a:pt x="31725" y="97327"/>
                  </a:lnTo>
                  <a:lnTo>
                    <a:pt x="18676" y="127019"/>
                  </a:lnTo>
                  <a:lnTo>
                    <a:pt x="9071" y="157264"/>
                  </a:lnTo>
                  <a:lnTo>
                    <a:pt x="1710" y="187677"/>
                  </a:lnTo>
                  <a:lnTo>
                    <a:pt x="0" y="216443"/>
                  </a:lnTo>
                  <a:lnTo>
                    <a:pt x="8825" y="251760"/>
                  </a:lnTo>
                  <a:lnTo>
                    <a:pt x="18094" y="264401"/>
                  </a:lnTo>
                  <a:lnTo>
                    <a:pt x="29834" y="273970"/>
                  </a:lnTo>
                  <a:lnTo>
                    <a:pt x="60375" y="284665"/>
                  </a:lnTo>
                  <a:lnTo>
                    <a:pt x="82294" y="287890"/>
                  </a:lnTo>
                  <a:lnTo>
                    <a:pt x="118539" y="282896"/>
                  </a:lnTo>
                  <a:lnTo>
                    <a:pt x="153796" y="273754"/>
                  </a:lnTo>
                  <a:lnTo>
                    <a:pt x="188577" y="258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6" name="SMARTInkShape-Group162"/>
          <p:cNvGrpSpPr/>
          <p:nvPr/>
        </p:nvGrpSpPr>
        <p:grpSpPr>
          <a:xfrm>
            <a:off x="1539238" y="708660"/>
            <a:ext cx="2560322" cy="1134830"/>
            <a:chOff x="1539238" y="708660"/>
            <a:chExt cx="2560322" cy="1134830"/>
          </a:xfrm>
        </p:grpSpPr>
        <p:sp>
          <p:nvSpPr>
            <p:cNvPr id="98" name="SMARTInkShape-1907"/>
            <p:cNvSpPr/>
            <p:nvPr/>
          </p:nvSpPr>
          <p:spPr>
            <a:xfrm>
              <a:off x="3676131" y="708660"/>
              <a:ext cx="423429" cy="288677"/>
            </a:xfrm>
            <a:custGeom>
              <a:avLst/>
              <a:gdLst/>
              <a:ahLst/>
              <a:cxnLst/>
              <a:rect l="0" t="0" r="0" b="0"/>
              <a:pathLst>
                <a:path w="423429" h="288677">
                  <a:moveTo>
                    <a:pt x="11948" y="213359"/>
                  </a:moveTo>
                  <a:lnTo>
                    <a:pt x="5388" y="213359"/>
                  </a:lnTo>
                  <a:lnTo>
                    <a:pt x="5035" y="214204"/>
                  </a:lnTo>
                  <a:lnTo>
                    <a:pt x="4642" y="217404"/>
                  </a:lnTo>
                  <a:lnTo>
                    <a:pt x="3690" y="218595"/>
                  </a:lnTo>
                  <a:lnTo>
                    <a:pt x="374" y="219920"/>
                  </a:lnTo>
                  <a:lnTo>
                    <a:pt x="0" y="221119"/>
                  </a:lnTo>
                  <a:lnTo>
                    <a:pt x="3590" y="227447"/>
                  </a:lnTo>
                  <a:lnTo>
                    <a:pt x="21430" y="228498"/>
                  </a:lnTo>
                  <a:lnTo>
                    <a:pt x="54066" y="219188"/>
                  </a:lnTo>
                  <a:lnTo>
                    <a:pt x="60347" y="217245"/>
                  </a:lnTo>
                  <a:lnTo>
                    <a:pt x="69583" y="210571"/>
                  </a:lnTo>
                  <a:lnTo>
                    <a:pt x="97054" y="181681"/>
                  </a:lnTo>
                  <a:lnTo>
                    <a:pt x="100574" y="171338"/>
                  </a:lnTo>
                  <a:lnTo>
                    <a:pt x="111430" y="135225"/>
                  </a:lnTo>
                  <a:lnTo>
                    <a:pt x="114582" y="122753"/>
                  </a:lnTo>
                  <a:lnTo>
                    <a:pt x="111647" y="104916"/>
                  </a:lnTo>
                  <a:lnTo>
                    <a:pt x="110587" y="102965"/>
                  </a:lnTo>
                  <a:lnTo>
                    <a:pt x="109034" y="101663"/>
                  </a:lnTo>
                  <a:lnTo>
                    <a:pt x="105049" y="100216"/>
                  </a:lnTo>
                  <a:lnTo>
                    <a:pt x="100459" y="99573"/>
                  </a:lnTo>
                  <a:lnTo>
                    <a:pt x="95593" y="101545"/>
                  </a:lnTo>
                  <a:lnTo>
                    <a:pt x="85575" y="109710"/>
                  </a:lnTo>
                  <a:lnTo>
                    <a:pt x="77977" y="121028"/>
                  </a:lnTo>
                  <a:lnTo>
                    <a:pt x="67969" y="155881"/>
                  </a:lnTo>
                  <a:lnTo>
                    <a:pt x="65818" y="185825"/>
                  </a:lnTo>
                  <a:lnTo>
                    <a:pt x="65358" y="222747"/>
                  </a:lnTo>
                  <a:lnTo>
                    <a:pt x="66156" y="243515"/>
                  </a:lnTo>
                  <a:lnTo>
                    <a:pt x="75896" y="271403"/>
                  </a:lnTo>
                  <a:lnTo>
                    <a:pt x="82986" y="279513"/>
                  </a:lnTo>
                  <a:lnTo>
                    <a:pt x="91780" y="285095"/>
                  </a:lnTo>
                  <a:lnTo>
                    <a:pt x="111223" y="288676"/>
                  </a:lnTo>
                  <a:lnTo>
                    <a:pt x="121263" y="288321"/>
                  </a:lnTo>
                  <a:lnTo>
                    <a:pt x="150626" y="278902"/>
                  </a:lnTo>
                  <a:lnTo>
                    <a:pt x="173804" y="263058"/>
                  </a:lnTo>
                  <a:lnTo>
                    <a:pt x="189540" y="246899"/>
                  </a:lnTo>
                  <a:lnTo>
                    <a:pt x="210027" y="214213"/>
                  </a:lnTo>
                  <a:lnTo>
                    <a:pt x="230380" y="179002"/>
                  </a:lnTo>
                  <a:lnTo>
                    <a:pt x="247498" y="145942"/>
                  </a:lnTo>
                  <a:lnTo>
                    <a:pt x="253331" y="132141"/>
                  </a:lnTo>
                  <a:lnTo>
                    <a:pt x="255542" y="125616"/>
                  </a:lnTo>
                  <a:lnTo>
                    <a:pt x="262206" y="115957"/>
                  </a:lnTo>
                  <a:lnTo>
                    <a:pt x="262606" y="116250"/>
                  </a:lnTo>
                  <a:lnTo>
                    <a:pt x="263249" y="122806"/>
                  </a:lnTo>
                  <a:lnTo>
                    <a:pt x="263406" y="157940"/>
                  </a:lnTo>
                  <a:lnTo>
                    <a:pt x="264254" y="183127"/>
                  </a:lnTo>
                  <a:lnTo>
                    <a:pt x="270714" y="219409"/>
                  </a:lnTo>
                  <a:lnTo>
                    <a:pt x="270935" y="225875"/>
                  </a:lnTo>
                  <a:lnTo>
                    <a:pt x="271812" y="226782"/>
                  </a:lnTo>
                  <a:lnTo>
                    <a:pt x="278331" y="228529"/>
                  </a:lnTo>
                  <a:lnTo>
                    <a:pt x="278640" y="196034"/>
                  </a:lnTo>
                  <a:lnTo>
                    <a:pt x="284729" y="161143"/>
                  </a:lnTo>
                  <a:lnTo>
                    <a:pt x="292491" y="130812"/>
                  </a:lnTo>
                  <a:lnTo>
                    <a:pt x="305139" y="96238"/>
                  </a:lnTo>
                  <a:lnTo>
                    <a:pt x="320459" y="65015"/>
                  </a:lnTo>
                  <a:lnTo>
                    <a:pt x="347962" y="33538"/>
                  </a:lnTo>
                  <a:lnTo>
                    <a:pt x="370306" y="18402"/>
                  </a:lnTo>
                  <a:lnTo>
                    <a:pt x="407539" y="2535"/>
                  </a:lnTo>
                  <a:lnTo>
                    <a:pt x="4234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908"/>
            <p:cNvSpPr/>
            <p:nvPr/>
          </p:nvSpPr>
          <p:spPr>
            <a:xfrm>
              <a:off x="3406140" y="949312"/>
              <a:ext cx="236220" cy="193544"/>
            </a:xfrm>
            <a:custGeom>
              <a:avLst/>
              <a:gdLst/>
              <a:ahLst/>
              <a:cxnLst/>
              <a:rect l="0" t="0" r="0" b="0"/>
              <a:pathLst>
                <a:path w="236220" h="193544">
                  <a:moveTo>
                    <a:pt x="0" y="48907"/>
                  </a:moveTo>
                  <a:lnTo>
                    <a:pt x="845" y="68484"/>
                  </a:lnTo>
                  <a:lnTo>
                    <a:pt x="12150" y="102561"/>
                  </a:lnTo>
                  <a:lnTo>
                    <a:pt x="21050" y="140308"/>
                  </a:lnTo>
                  <a:lnTo>
                    <a:pt x="28367" y="162698"/>
                  </a:lnTo>
                  <a:lnTo>
                    <a:pt x="30475" y="193543"/>
                  </a:lnTo>
                  <a:lnTo>
                    <a:pt x="34524" y="189599"/>
                  </a:lnTo>
                  <a:lnTo>
                    <a:pt x="36511" y="183121"/>
                  </a:lnTo>
                  <a:lnTo>
                    <a:pt x="37890" y="153348"/>
                  </a:lnTo>
                  <a:lnTo>
                    <a:pt x="38057" y="116542"/>
                  </a:lnTo>
                  <a:lnTo>
                    <a:pt x="42137" y="80706"/>
                  </a:lnTo>
                  <a:lnTo>
                    <a:pt x="53536" y="43717"/>
                  </a:lnTo>
                  <a:lnTo>
                    <a:pt x="63538" y="25493"/>
                  </a:lnTo>
                  <a:lnTo>
                    <a:pt x="68597" y="21567"/>
                  </a:lnTo>
                  <a:lnTo>
                    <a:pt x="76204" y="19358"/>
                  </a:lnTo>
                  <a:lnTo>
                    <a:pt x="78743" y="19047"/>
                  </a:lnTo>
                  <a:lnTo>
                    <a:pt x="83821" y="20961"/>
                  </a:lnTo>
                  <a:lnTo>
                    <a:pt x="86361" y="22655"/>
                  </a:lnTo>
                  <a:lnTo>
                    <a:pt x="96519" y="37545"/>
                  </a:lnTo>
                  <a:lnTo>
                    <a:pt x="111760" y="72042"/>
                  </a:lnTo>
                  <a:lnTo>
                    <a:pt x="118532" y="89723"/>
                  </a:lnTo>
                  <a:lnTo>
                    <a:pt x="126859" y="126882"/>
                  </a:lnTo>
                  <a:lnTo>
                    <a:pt x="129434" y="153607"/>
                  </a:lnTo>
                  <a:lnTo>
                    <a:pt x="128622" y="154265"/>
                  </a:lnTo>
                  <a:lnTo>
                    <a:pt x="125128" y="155195"/>
                  </a:lnTo>
                  <a:lnTo>
                    <a:pt x="128791" y="155534"/>
                  </a:lnTo>
                  <a:lnTo>
                    <a:pt x="131768" y="122450"/>
                  </a:lnTo>
                  <a:lnTo>
                    <a:pt x="136094" y="90057"/>
                  </a:lnTo>
                  <a:lnTo>
                    <a:pt x="140888" y="61005"/>
                  </a:lnTo>
                  <a:lnTo>
                    <a:pt x="147672" y="34994"/>
                  </a:lnTo>
                  <a:lnTo>
                    <a:pt x="154813" y="23532"/>
                  </a:lnTo>
                  <a:lnTo>
                    <a:pt x="171185" y="6400"/>
                  </a:lnTo>
                  <a:lnTo>
                    <a:pt x="173450" y="945"/>
                  </a:lnTo>
                  <a:lnTo>
                    <a:pt x="174899" y="0"/>
                  </a:lnTo>
                  <a:lnTo>
                    <a:pt x="176713" y="215"/>
                  </a:lnTo>
                  <a:lnTo>
                    <a:pt x="180986" y="1865"/>
                  </a:lnTo>
                  <a:lnTo>
                    <a:pt x="185707" y="2601"/>
                  </a:lnTo>
                  <a:lnTo>
                    <a:pt x="187305" y="3643"/>
                  </a:lnTo>
                  <a:lnTo>
                    <a:pt x="188368" y="5184"/>
                  </a:lnTo>
                  <a:lnTo>
                    <a:pt x="205882" y="41537"/>
                  </a:lnTo>
                  <a:lnTo>
                    <a:pt x="210036" y="52403"/>
                  </a:lnTo>
                  <a:lnTo>
                    <a:pt x="218305" y="88850"/>
                  </a:lnTo>
                  <a:lnTo>
                    <a:pt x="221033" y="103733"/>
                  </a:lnTo>
                  <a:lnTo>
                    <a:pt x="227435" y="115507"/>
                  </a:lnTo>
                  <a:lnTo>
                    <a:pt x="236219" y="1251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909"/>
            <p:cNvSpPr/>
            <p:nvPr/>
          </p:nvSpPr>
          <p:spPr>
            <a:xfrm>
              <a:off x="3108959" y="1030406"/>
              <a:ext cx="228601" cy="234361"/>
            </a:xfrm>
            <a:custGeom>
              <a:avLst/>
              <a:gdLst/>
              <a:ahLst/>
              <a:cxnLst/>
              <a:rect l="0" t="0" r="0" b="0"/>
              <a:pathLst>
                <a:path w="228601" h="234361">
                  <a:moveTo>
                    <a:pt x="0" y="120213"/>
                  </a:moveTo>
                  <a:lnTo>
                    <a:pt x="0" y="126774"/>
                  </a:lnTo>
                  <a:lnTo>
                    <a:pt x="6030" y="144272"/>
                  </a:lnTo>
                  <a:lnTo>
                    <a:pt x="13494" y="173867"/>
                  </a:lnTo>
                  <a:lnTo>
                    <a:pt x="20760" y="198231"/>
                  </a:lnTo>
                  <a:lnTo>
                    <a:pt x="22857" y="234360"/>
                  </a:lnTo>
                  <a:lnTo>
                    <a:pt x="26905" y="230423"/>
                  </a:lnTo>
                  <a:lnTo>
                    <a:pt x="28889" y="223946"/>
                  </a:lnTo>
                  <a:lnTo>
                    <a:pt x="30271" y="189785"/>
                  </a:lnTo>
                  <a:lnTo>
                    <a:pt x="32696" y="156251"/>
                  </a:lnTo>
                  <a:lnTo>
                    <a:pt x="41078" y="121311"/>
                  </a:lnTo>
                  <a:lnTo>
                    <a:pt x="47366" y="86772"/>
                  </a:lnTo>
                  <a:lnTo>
                    <a:pt x="59551" y="68651"/>
                  </a:lnTo>
                  <a:lnTo>
                    <a:pt x="62591" y="67663"/>
                  </a:lnTo>
                  <a:lnTo>
                    <a:pt x="64587" y="67398"/>
                  </a:lnTo>
                  <a:lnTo>
                    <a:pt x="69064" y="69366"/>
                  </a:lnTo>
                  <a:lnTo>
                    <a:pt x="86581" y="80747"/>
                  </a:lnTo>
                  <a:lnTo>
                    <a:pt x="95832" y="94220"/>
                  </a:lnTo>
                  <a:lnTo>
                    <a:pt x="111699" y="129763"/>
                  </a:lnTo>
                  <a:lnTo>
                    <a:pt x="118516" y="145432"/>
                  </a:lnTo>
                  <a:lnTo>
                    <a:pt x="121758" y="159105"/>
                  </a:lnTo>
                  <a:lnTo>
                    <a:pt x="123504" y="161382"/>
                  </a:lnTo>
                  <a:lnTo>
                    <a:pt x="125517" y="162898"/>
                  </a:lnTo>
                  <a:lnTo>
                    <a:pt x="127753" y="166843"/>
                  </a:lnTo>
                  <a:lnTo>
                    <a:pt x="129185" y="172226"/>
                  </a:lnTo>
                  <a:lnTo>
                    <a:pt x="129384" y="170707"/>
                  </a:lnTo>
                  <a:lnTo>
                    <a:pt x="129509" y="166874"/>
                  </a:lnTo>
                  <a:lnTo>
                    <a:pt x="133577" y="162168"/>
                  </a:lnTo>
                  <a:lnTo>
                    <a:pt x="136099" y="147319"/>
                  </a:lnTo>
                  <a:lnTo>
                    <a:pt x="139278" y="109889"/>
                  </a:lnTo>
                  <a:lnTo>
                    <a:pt x="147739" y="75463"/>
                  </a:lnTo>
                  <a:lnTo>
                    <a:pt x="157562" y="39815"/>
                  </a:lnTo>
                  <a:lnTo>
                    <a:pt x="167656" y="16969"/>
                  </a:lnTo>
                  <a:lnTo>
                    <a:pt x="177803" y="4051"/>
                  </a:lnTo>
                  <a:lnTo>
                    <a:pt x="182881" y="851"/>
                  </a:lnTo>
                  <a:lnTo>
                    <a:pt x="185422" y="0"/>
                  </a:lnTo>
                  <a:lnTo>
                    <a:pt x="187961" y="277"/>
                  </a:lnTo>
                  <a:lnTo>
                    <a:pt x="193041" y="2844"/>
                  </a:lnTo>
                  <a:lnTo>
                    <a:pt x="194733" y="4712"/>
                  </a:lnTo>
                  <a:lnTo>
                    <a:pt x="208595" y="38396"/>
                  </a:lnTo>
                  <a:lnTo>
                    <a:pt x="214990" y="74755"/>
                  </a:lnTo>
                  <a:lnTo>
                    <a:pt x="220192" y="110934"/>
                  </a:lnTo>
                  <a:lnTo>
                    <a:pt x="220974" y="146904"/>
                  </a:lnTo>
                  <a:lnTo>
                    <a:pt x="220978" y="145341"/>
                  </a:lnTo>
                  <a:lnTo>
                    <a:pt x="221824" y="144584"/>
                  </a:lnTo>
                  <a:lnTo>
                    <a:pt x="228600" y="1430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910"/>
            <p:cNvSpPr/>
            <p:nvPr/>
          </p:nvSpPr>
          <p:spPr>
            <a:xfrm>
              <a:off x="2910840" y="1165860"/>
              <a:ext cx="129326" cy="173688"/>
            </a:xfrm>
            <a:custGeom>
              <a:avLst/>
              <a:gdLst/>
              <a:ahLst/>
              <a:cxnLst/>
              <a:rect l="0" t="0" r="0" b="0"/>
              <a:pathLst>
                <a:path w="129326" h="173688">
                  <a:moveTo>
                    <a:pt x="0" y="45717"/>
                  </a:moveTo>
                  <a:lnTo>
                    <a:pt x="10604" y="45717"/>
                  </a:lnTo>
                  <a:lnTo>
                    <a:pt x="12149" y="46565"/>
                  </a:lnTo>
                  <a:lnTo>
                    <a:pt x="13178" y="47975"/>
                  </a:lnTo>
                  <a:lnTo>
                    <a:pt x="14324" y="51802"/>
                  </a:lnTo>
                  <a:lnTo>
                    <a:pt x="15815" y="59564"/>
                  </a:lnTo>
                  <a:lnTo>
                    <a:pt x="20395" y="73057"/>
                  </a:lnTo>
                  <a:lnTo>
                    <a:pt x="27880" y="108609"/>
                  </a:lnTo>
                  <a:lnTo>
                    <a:pt x="31098" y="144036"/>
                  </a:lnTo>
                  <a:lnTo>
                    <a:pt x="34422" y="152351"/>
                  </a:lnTo>
                  <a:lnTo>
                    <a:pt x="48383" y="169951"/>
                  </a:lnTo>
                  <a:lnTo>
                    <a:pt x="53393" y="172901"/>
                  </a:lnTo>
                  <a:lnTo>
                    <a:pt x="55914" y="173687"/>
                  </a:lnTo>
                  <a:lnTo>
                    <a:pt x="58444" y="173363"/>
                  </a:lnTo>
                  <a:lnTo>
                    <a:pt x="70841" y="169021"/>
                  </a:lnTo>
                  <a:lnTo>
                    <a:pt x="75168" y="168561"/>
                  </a:lnTo>
                  <a:lnTo>
                    <a:pt x="84489" y="163531"/>
                  </a:lnTo>
                  <a:lnTo>
                    <a:pt x="108460" y="141697"/>
                  </a:lnTo>
                  <a:lnTo>
                    <a:pt x="121267" y="119553"/>
                  </a:lnTo>
                  <a:lnTo>
                    <a:pt x="127087" y="100615"/>
                  </a:lnTo>
                  <a:lnTo>
                    <a:pt x="129325" y="62684"/>
                  </a:lnTo>
                  <a:lnTo>
                    <a:pt x="128595" y="51565"/>
                  </a:lnTo>
                  <a:lnTo>
                    <a:pt x="118920" y="25501"/>
                  </a:lnTo>
                  <a:lnTo>
                    <a:pt x="107112" y="8200"/>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911"/>
            <p:cNvSpPr/>
            <p:nvPr/>
          </p:nvSpPr>
          <p:spPr>
            <a:xfrm>
              <a:off x="2729496" y="1211577"/>
              <a:ext cx="126387" cy="197673"/>
            </a:xfrm>
            <a:custGeom>
              <a:avLst/>
              <a:gdLst/>
              <a:ahLst/>
              <a:cxnLst/>
              <a:rect l="0" t="0" r="0" b="0"/>
              <a:pathLst>
                <a:path w="126387" h="197673">
                  <a:moveTo>
                    <a:pt x="67044" y="0"/>
                  </a:moveTo>
                  <a:lnTo>
                    <a:pt x="55690" y="0"/>
                  </a:lnTo>
                  <a:lnTo>
                    <a:pt x="54396" y="1696"/>
                  </a:lnTo>
                  <a:lnTo>
                    <a:pt x="50878" y="12170"/>
                  </a:lnTo>
                  <a:lnTo>
                    <a:pt x="20054" y="46836"/>
                  </a:lnTo>
                  <a:lnTo>
                    <a:pt x="8874" y="62529"/>
                  </a:lnTo>
                  <a:lnTo>
                    <a:pt x="1925" y="67636"/>
                  </a:lnTo>
                  <a:lnTo>
                    <a:pt x="0" y="71829"/>
                  </a:lnTo>
                  <a:lnTo>
                    <a:pt x="335" y="73287"/>
                  </a:lnTo>
                  <a:lnTo>
                    <a:pt x="1405" y="74258"/>
                  </a:lnTo>
                  <a:lnTo>
                    <a:pt x="4851" y="75339"/>
                  </a:lnTo>
                  <a:lnTo>
                    <a:pt x="27958" y="76169"/>
                  </a:lnTo>
                  <a:lnTo>
                    <a:pt x="62900" y="69285"/>
                  </a:lnTo>
                  <a:lnTo>
                    <a:pt x="81621" y="69638"/>
                  </a:lnTo>
                  <a:lnTo>
                    <a:pt x="103352" y="79216"/>
                  </a:lnTo>
                  <a:lnTo>
                    <a:pt x="110839" y="86291"/>
                  </a:lnTo>
                  <a:lnTo>
                    <a:pt x="122543" y="104630"/>
                  </a:lnTo>
                  <a:lnTo>
                    <a:pt x="126386" y="119527"/>
                  </a:lnTo>
                  <a:lnTo>
                    <a:pt x="123479" y="138711"/>
                  </a:lnTo>
                  <a:lnTo>
                    <a:pt x="117255" y="156436"/>
                  </a:lnTo>
                  <a:lnTo>
                    <a:pt x="110244" y="164919"/>
                  </a:lnTo>
                  <a:lnTo>
                    <a:pt x="91420" y="179983"/>
                  </a:lnTo>
                  <a:lnTo>
                    <a:pt x="57349" y="194704"/>
                  </a:lnTo>
                  <a:lnTo>
                    <a:pt x="31545" y="197672"/>
                  </a:lnTo>
                  <a:lnTo>
                    <a:pt x="23608" y="195665"/>
                  </a:lnTo>
                  <a:lnTo>
                    <a:pt x="14381" y="192031"/>
                  </a:lnTo>
                  <a:lnTo>
                    <a:pt x="6082"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912"/>
            <p:cNvSpPr/>
            <p:nvPr/>
          </p:nvSpPr>
          <p:spPr>
            <a:xfrm>
              <a:off x="2293713" y="1326850"/>
              <a:ext cx="236128" cy="235095"/>
            </a:xfrm>
            <a:custGeom>
              <a:avLst/>
              <a:gdLst/>
              <a:ahLst/>
              <a:cxnLst/>
              <a:rect l="0" t="0" r="0" b="0"/>
              <a:pathLst>
                <a:path w="236128" h="235095">
                  <a:moveTo>
                    <a:pt x="7525" y="67608"/>
                  </a:moveTo>
                  <a:lnTo>
                    <a:pt x="964" y="67608"/>
                  </a:lnTo>
                  <a:lnTo>
                    <a:pt x="613" y="68455"/>
                  </a:lnTo>
                  <a:lnTo>
                    <a:pt x="0" y="78215"/>
                  </a:lnTo>
                  <a:lnTo>
                    <a:pt x="2204" y="83046"/>
                  </a:lnTo>
                  <a:lnTo>
                    <a:pt x="3977" y="85522"/>
                  </a:lnTo>
                  <a:lnTo>
                    <a:pt x="6476" y="97094"/>
                  </a:lnTo>
                  <a:lnTo>
                    <a:pt x="11479" y="130210"/>
                  </a:lnTo>
                  <a:lnTo>
                    <a:pt x="15267" y="164608"/>
                  </a:lnTo>
                  <a:lnTo>
                    <a:pt x="23292" y="196743"/>
                  </a:lnTo>
                  <a:lnTo>
                    <a:pt x="29763" y="226255"/>
                  </a:lnTo>
                  <a:lnTo>
                    <a:pt x="30374" y="235094"/>
                  </a:lnTo>
                  <a:lnTo>
                    <a:pt x="30386" y="202108"/>
                  </a:lnTo>
                  <a:lnTo>
                    <a:pt x="26339" y="169717"/>
                  </a:lnTo>
                  <a:lnTo>
                    <a:pt x="23824" y="140667"/>
                  </a:lnTo>
                  <a:lnTo>
                    <a:pt x="23080" y="110610"/>
                  </a:lnTo>
                  <a:lnTo>
                    <a:pt x="28065" y="77042"/>
                  </a:lnTo>
                  <a:lnTo>
                    <a:pt x="30543" y="59587"/>
                  </a:lnTo>
                  <a:lnTo>
                    <a:pt x="34124" y="51906"/>
                  </a:lnTo>
                  <a:lnTo>
                    <a:pt x="36264" y="49521"/>
                  </a:lnTo>
                  <a:lnTo>
                    <a:pt x="40902" y="46870"/>
                  </a:lnTo>
                  <a:lnTo>
                    <a:pt x="48040" y="47949"/>
                  </a:lnTo>
                  <a:lnTo>
                    <a:pt x="56012" y="51252"/>
                  </a:lnTo>
                  <a:lnTo>
                    <a:pt x="62378" y="55541"/>
                  </a:lnTo>
                  <a:lnTo>
                    <a:pt x="86363" y="87416"/>
                  </a:lnTo>
                  <a:lnTo>
                    <a:pt x="100742" y="120095"/>
                  </a:lnTo>
                  <a:lnTo>
                    <a:pt x="108221" y="135808"/>
                  </a:lnTo>
                  <a:lnTo>
                    <a:pt x="117464" y="170193"/>
                  </a:lnTo>
                  <a:lnTo>
                    <a:pt x="129318" y="196650"/>
                  </a:lnTo>
                  <a:lnTo>
                    <a:pt x="128598" y="163719"/>
                  </a:lnTo>
                  <a:lnTo>
                    <a:pt x="123360" y="136256"/>
                  </a:lnTo>
                  <a:lnTo>
                    <a:pt x="117296" y="102530"/>
                  </a:lnTo>
                  <a:lnTo>
                    <a:pt x="115120" y="70713"/>
                  </a:lnTo>
                  <a:lnTo>
                    <a:pt x="114385" y="34135"/>
                  </a:lnTo>
                  <a:lnTo>
                    <a:pt x="115132" y="21405"/>
                  </a:lnTo>
                  <a:lnTo>
                    <a:pt x="118287" y="10101"/>
                  </a:lnTo>
                  <a:lnTo>
                    <a:pt x="120314" y="6412"/>
                  </a:lnTo>
                  <a:lnTo>
                    <a:pt x="122511" y="3951"/>
                  </a:lnTo>
                  <a:lnTo>
                    <a:pt x="127209" y="1216"/>
                  </a:lnTo>
                  <a:lnTo>
                    <a:pt x="132122" y="0"/>
                  </a:lnTo>
                  <a:lnTo>
                    <a:pt x="134617" y="524"/>
                  </a:lnTo>
                  <a:lnTo>
                    <a:pt x="142173" y="5305"/>
                  </a:lnTo>
                  <a:lnTo>
                    <a:pt x="147238" y="9721"/>
                  </a:lnTo>
                  <a:lnTo>
                    <a:pt x="166512" y="45688"/>
                  </a:lnTo>
                  <a:lnTo>
                    <a:pt x="182314" y="82971"/>
                  </a:lnTo>
                  <a:lnTo>
                    <a:pt x="195424" y="120119"/>
                  </a:lnTo>
                  <a:lnTo>
                    <a:pt x="205634" y="140885"/>
                  </a:lnTo>
                  <a:lnTo>
                    <a:pt x="210719" y="146742"/>
                  </a:lnTo>
                  <a:lnTo>
                    <a:pt x="217498" y="150886"/>
                  </a:lnTo>
                  <a:lnTo>
                    <a:pt x="219378" y="154858"/>
                  </a:lnTo>
                  <a:lnTo>
                    <a:pt x="220729" y="156255"/>
                  </a:lnTo>
                  <a:lnTo>
                    <a:pt x="224486" y="157806"/>
                  </a:lnTo>
                  <a:lnTo>
                    <a:pt x="226673" y="157374"/>
                  </a:lnTo>
                  <a:lnTo>
                    <a:pt x="236127" y="1514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913"/>
            <p:cNvSpPr/>
            <p:nvPr/>
          </p:nvSpPr>
          <p:spPr>
            <a:xfrm>
              <a:off x="1882374" y="1409700"/>
              <a:ext cx="327427" cy="262084"/>
            </a:xfrm>
            <a:custGeom>
              <a:avLst/>
              <a:gdLst/>
              <a:ahLst/>
              <a:cxnLst/>
              <a:rect l="0" t="0" r="0" b="0"/>
              <a:pathLst>
                <a:path w="327427" h="262084">
                  <a:moveTo>
                    <a:pt x="75964" y="106677"/>
                  </a:moveTo>
                  <a:lnTo>
                    <a:pt x="71920" y="110725"/>
                  </a:lnTo>
                  <a:lnTo>
                    <a:pt x="67675" y="112709"/>
                  </a:lnTo>
                  <a:lnTo>
                    <a:pt x="54007" y="118030"/>
                  </a:lnTo>
                  <a:lnTo>
                    <a:pt x="47015" y="124707"/>
                  </a:lnTo>
                  <a:lnTo>
                    <a:pt x="21234" y="157641"/>
                  </a:lnTo>
                  <a:lnTo>
                    <a:pt x="5760" y="183068"/>
                  </a:lnTo>
                  <a:lnTo>
                    <a:pt x="949" y="205273"/>
                  </a:lnTo>
                  <a:lnTo>
                    <a:pt x="0" y="230013"/>
                  </a:lnTo>
                  <a:lnTo>
                    <a:pt x="1615" y="235467"/>
                  </a:lnTo>
                  <a:lnTo>
                    <a:pt x="16953" y="253232"/>
                  </a:lnTo>
                  <a:lnTo>
                    <a:pt x="33080" y="261391"/>
                  </a:lnTo>
                  <a:lnTo>
                    <a:pt x="44488" y="262083"/>
                  </a:lnTo>
                  <a:lnTo>
                    <a:pt x="54355" y="259568"/>
                  </a:lnTo>
                  <a:lnTo>
                    <a:pt x="65516" y="252545"/>
                  </a:lnTo>
                  <a:lnTo>
                    <a:pt x="93094" y="225709"/>
                  </a:lnTo>
                  <a:lnTo>
                    <a:pt x="99948" y="215744"/>
                  </a:lnTo>
                  <a:lnTo>
                    <a:pt x="104520" y="196568"/>
                  </a:lnTo>
                  <a:lnTo>
                    <a:pt x="106331" y="158531"/>
                  </a:lnTo>
                  <a:lnTo>
                    <a:pt x="106396" y="151456"/>
                  </a:lnTo>
                  <a:lnTo>
                    <a:pt x="105563" y="149231"/>
                  </a:lnTo>
                  <a:lnTo>
                    <a:pt x="104165" y="147746"/>
                  </a:lnTo>
                  <a:lnTo>
                    <a:pt x="99137" y="144952"/>
                  </a:lnTo>
                  <a:lnTo>
                    <a:pt x="98918" y="148875"/>
                  </a:lnTo>
                  <a:lnTo>
                    <a:pt x="109440" y="173302"/>
                  </a:lnTo>
                  <a:lnTo>
                    <a:pt x="124263" y="196690"/>
                  </a:lnTo>
                  <a:lnTo>
                    <a:pt x="133838" y="203973"/>
                  </a:lnTo>
                  <a:lnTo>
                    <a:pt x="146558" y="209188"/>
                  </a:lnTo>
                  <a:lnTo>
                    <a:pt x="160679" y="211504"/>
                  </a:lnTo>
                  <a:lnTo>
                    <a:pt x="182910" y="208764"/>
                  </a:lnTo>
                  <a:lnTo>
                    <a:pt x="201537" y="202589"/>
                  </a:lnTo>
                  <a:lnTo>
                    <a:pt x="234209" y="176097"/>
                  </a:lnTo>
                  <a:lnTo>
                    <a:pt x="260303" y="144733"/>
                  </a:lnTo>
                  <a:lnTo>
                    <a:pt x="276149" y="113123"/>
                  </a:lnTo>
                  <a:lnTo>
                    <a:pt x="283231" y="86591"/>
                  </a:lnTo>
                  <a:lnTo>
                    <a:pt x="286617" y="79969"/>
                  </a:lnTo>
                  <a:lnTo>
                    <a:pt x="288969" y="70247"/>
                  </a:lnTo>
                  <a:lnTo>
                    <a:pt x="289088" y="70536"/>
                  </a:lnTo>
                  <a:lnTo>
                    <a:pt x="289323" y="104637"/>
                  </a:lnTo>
                  <a:lnTo>
                    <a:pt x="297614" y="137894"/>
                  </a:lnTo>
                  <a:lnTo>
                    <a:pt x="309734" y="173663"/>
                  </a:lnTo>
                  <a:lnTo>
                    <a:pt x="317564" y="189181"/>
                  </a:lnTo>
                  <a:lnTo>
                    <a:pt x="319361" y="200399"/>
                  </a:lnTo>
                  <a:lnTo>
                    <a:pt x="320357" y="202179"/>
                  </a:lnTo>
                  <a:lnTo>
                    <a:pt x="321867" y="203365"/>
                  </a:lnTo>
                  <a:lnTo>
                    <a:pt x="323720" y="204157"/>
                  </a:lnTo>
                  <a:lnTo>
                    <a:pt x="324107" y="203836"/>
                  </a:lnTo>
                  <a:lnTo>
                    <a:pt x="321456" y="199342"/>
                  </a:lnTo>
                  <a:lnTo>
                    <a:pt x="320295" y="190955"/>
                  </a:lnTo>
                  <a:lnTo>
                    <a:pt x="315823" y="159076"/>
                  </a:lnTo>
                  <a:lnTo>
                    <a:pt x="306821" y="124114"/>
                  </a:lnTo>
                  <a:lnTo>
                    <a:pt x="299145" y="91874"/>
                  </a:lnTo>
                  <a:lnTo>
                    <a:pt x="297139" y="54044"/>
                  </a:lnTo>
                  <a:lnTo>
                    <a:pt x="297877" y="43494"/>
                  </a:lnTo>
                  <a:lnTo>
                    <a:pt x="301027" y="33159"/>
                  </a:lnTo>
                  <a:lnTo>
                    <a:pt x="318418" y="9896"/>
                  </a:lnTo>
                  <a:lnTo>
                    <a:pt x="3274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914"/>
            <p:cNvSpPr/>
            <p:nvPr/>
          </p:nvSpPr>
          <p:spPr>
            <a:xfrm>
              <a:off x="1539238" y="1493520"/>
              <a:ext cx="296454" cy="349970"/>
            </a:xfrm>
            <a:custGeom>
              <a:avLst/>
              <a:gdLst/>
              <a:ahLst/>
              <a:cxnLst/>
              <a:rect l="0" t="0" r="0" b="0"/>
              <a:pathLst>
                <a:path w="296454" h="349970">
                  <a:moveTo>
                    <a:pt x="0" y="121918"/>
                  </a:moveTo>
                  <a:lnTo>
                    <a:pt x="0" y="155447"/>
                  </a:lnTo>
                  <a:lnTo>
                    <a:pt x="5237" y="189565"/>
                  </a:lnTo>
                  <a:lnTo>
                    <a:pt x="6915" y="220609"/>
                  </a:lnTo>
                  <a:lnTo>
                    <a:pt x="7308" y="247059"/>
                  </a:lnTo>
                  <a:lnTo>
                    <a:pt x="7480" y="273494"/>
                  </a:lnTo>
                  <a:lnTo>
                    <a:pt x="9837" y="307659"/>
                  </a:lnTo>
                  <a:lnTo>
                    <a:pt x="15898" y="329354"/>
                  </a:lnTo>
                  <a:lnTo>
                    <a:pt x="20797" y="341143"/>
                  </a:lnTo>
                  <a:lnTo>
                    <a:pt x="21486" y="344268"/>
                  </a:lnTo>
                  <a:lnTo>
                    <a:pt x="23636" y="346351"/>
                  </a:lnTo>
                  <a:lnTo>
                    <a:pt x="30543" y="348666"/>
                  </a:lnTo>
                  <a:lnTo>
                    <a:pt x="39907" y="349969"/>
                  </a:lnTo>
                  <a:lnTo>
                    <a:pt x="47653" y="345759"/>
                  </a:lnTo>
                  <a:lnTo>
                    <a:pt x="66423" y="329259"/>
                  </a:lnTo>
                  <a:lnTo>
                    <a:pt x="85460" y="296387"/>
                  </a:lnTo>
                  <a:lnTo>
                    <a:pt x="104463" y="262498"/>
                  </a:lnTo>
                  <a:lnTo>
                    <a:pt x="115430" y="233187"/>
                  </a:lnTo>
                  <a:lnTo>
                    <a:pt x="125877" y="199871"/>
                  </a:lnTo>
                  <a:lnTo>
                    <a:pt x="130064" y="172406"/>
                  </a:lnTo>
                  <a:lnTo>
                    <a:pt x="131585" y="170816"/>
                  </a:lnTo>
                  <a:lnTo>
                    <a:pt x="136058" y="168265"/>
                  </a:lnTo>
                  <a:lnTo>
                    <a:pt x="136425" y="168905"/>
                  </a:lnTo>
                  <a:lnTo>
                    <a:pt x="143225" y="201056"/>
                  </a:lnTo>
                  <a:lnTo>
                    <a:pt x="152594" y="218800"/>
                  </a:lnTo>
                  <a:lnTo>
                    <a:pt x="158413" y="225090"/>
                  </a:lnTo>
                  <a:lnTo>
                    <a:pt x="166645" y="230709"/>
                  </a:lnTo>
                  <a:lnTo>
                    <a:pt x="180799" y="234585"/>
                  </a:lnTo>
                  <a:lnTo>
                    <a:pt x="206835" y="229812"/>
                  </a:lnTo>
                  <a:lnTo>
                    <a:pt x="221468" y="225470"/>
                  </a:lnTo>
                  <a:lnTo>
                    <a:pt x="234178" y="216201"/>
                  </a:lnTo>
                  <a:lnTo>
                    <a:pt x="261353" y="182249"/>
                  </a:lnTo>
                  <a:lnTo>
                    <a:pt x="282941" y="144697"/>
                  </a:lnTo>
                  <a:lnTo>
                    <a:pt x="293491" y="108198"/>
                  </a:lnTo>
                  <a:lnTo>
                    <a:pt x="296453" y="70634"/>
                  </a:lnTo>
                  <a:lnTo>
                    <a:pt x="294708" y="46329"/>
                  </a:lnTo>
                  <a:lnTo>
                    <a:pt x="290154" y="31596"/>
                  </a:lnTo>
                  <a:lnTo>
                    <a:pt x="272695" y="7066"/>
                  </a:lnTo>
                  <a:lnTo>
                    <a:pt x="267106" y="3140"/>
                  </a:lnTo>
                  <a:lnTo>
                    <a:pt x="259202" y="929"/>
                  </a:lnTo>
                  <a:lnTo>
                    <a:pt x="2438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163"/>
          <p:cNvGrpSpPr/>
          <p:nvPr/>
        </p:nvGrpSpPr>
        <p:grpSpPr>
          <a:xfrm>
            <a:off x="1615441" y="1668777"/>
            <a:ext cx="1920239" cy="691290"/>
            <a:chOff x="1615441" y="1668777"/>
            <a:chExt cx="1920239" cy="691290"/>
          </a:xfrm>
        </p:grpSpPr>
        <p:sp>
          <p:nvSpPr>
            <p:cNvPr id="107" name="SMARTInkShape-1915"/>
            <p:cNvSpPr/>
            <p:nvPr/>
          </p:nvSpPr>
          <p:spPr>
            <a:xfrm>
              <a:off x="3139447" y="1668777"/>
              <a:ext cx="38094" cy="380396"/>
            </a:xfrm>
            <a:custGeom>
              <a:avLst/>
              <a:gdLst/>
              <a:ahLst/>
              <a:cxnLst/>
              <a:rect l="0" t="0" r="0" b="0"/>
              <a:pathLst>
                <a:path w="38094" h="380396">
                  <a:moveTo>
                    <a:pt x="15231" y="0"/>
                  </a:moveTo>
                  <a:lnTo>
                    <a:pt x="11188" y="0"/>
                  </a:lnTo>
                  <a:lnTo>
                    <a:pt x="9996" y="848"/>
                  </a:lnTo>
                  <a:lnTo>
                    <a:pt x="9199" y="2258"/>
                  </a:lnTo>
                  <a:lnTo>
                    <a:pt x="1079" y="40091"/>
                  </a:lnTo>
                  <a:lnTo>
                    <a:pt x="314" y="69643"/>
                  </a:lnTo>
                  <a:lnTo>
                    <a:pt x="86" y="105207"/>
                  </a:lnTo>
                  <a:lnTo>
                    <a:pt x="35" y="132272"/>
                  </a:lnTo>
                  <a:lnTo>
                    <a:pt x="9" y="162081"/>
                  </a:lnTo>
                  <a:lnTo>
                    <a:pt x="0" y="195085"/>
                  </a:lnTo>
                  <a:lnTo>
                    <a:pt x="2253" y="227253"/>
                  </a:lnTo>
                  <a:lnTo>
                    <a:pt x="6078" y="257636"/>
                  </a:lnTo>
                  <a:lnTo>
                    <a:pt x="10599" y="285251"/>
                  </a:lnTo>
                  <a:lnTo>
                    <a:pt x="17905" y="320550"/>
                  </a:lnTo>
                  <a:lnTo>
                    <a:pt x="24459" y="356536"/>
                  </a:lnTo>
                  <a:lnTo>
                    <a:pt x="30948" y="370647"/>
                  </a:lnTo>
                  <a:lnTo>
                    <a:pt x="37673" y="380395"/>
                  </a:lnTo>
                  <a:lnTo>
                    <a:pt x="38093" y="3581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916"/>
            <p:cNvSpPr/>
            <p:nvPr/>
          </p:nvSpPr>
          <p:spPr>
            <a:xfrm>
              <a:off x="2857977" y="1943804"/>
              <a:ext cx="281464" cy="143488"/>
            </a:xfrm>
            <a:custGeom>
              <a:avLst/>
              <a:gdLst/>
              <a:ahLst/>
              <a:cxnLst/>
              <a:rect l="0" t="0" r="0" b="0"/>
              <a:pathLst>
                <a:path w="281464" h="143488">
                  <a:moveTo>
                    <a:pt x="121440" y="6916"/>
                  </a:moveTo>
                  <a:lnTo>
                    <a:pt x="117396" y="6916"/>
                  </a:lnTo>
                  <a:lnTo>
                    <a:pt x="113154" y="4658"/>
                  </a:lnTo>
                  <a:lnTo>
                    <a:pt x="108445" y="1678"/>
                  </a:lnTo>
                  <a:lnTo>
                    <a:pt x="100188" y="0"/>
                  </a:lnTo>
                  <a:lnTo>
                    <a:pt x="87392" y="350"/>
                  </a:lnTo>
                  <a:lnTo>
                    <a:pt x="62885" y="9929"/>
                  </a:lnTo>
                  <a:lnTo>
                    <a:pt x="47740" y="21259"/>
                  </a:lnTo>
                  <a:lnTo>
                    <a:pt x="19981" y="56116"/>
                  </a:lnTo>
                  <a:lnTo>
                    <a:pt x="4954" y="91194"/>
                  </a:lnTo>
                  <a:lnTo>
                    <a:pt x="0" y="125890"/>
                  </a:lnTo>
                  <a:lnTo>
                    <a:pt x="1992" y="134017"/>
                  </a:lnTo>
                  <a:lnTo>
                    <a:pt x="3709" y="137368"/>
                  </a:lnTo>
                  <a:lnTo>
                    <a:pt x="6546" y="139605"/>
                  </a:lnTo>
                  <a:lnTo>
                    <a:pt x="14213" y="142089"/>
                  </a:lnTo>
                  <a:lnTo>
                    <a:pt x="28053" y="143487"/>
                  </a:lnTo>
                  <a:lnTo>
                    <a:pt x="42875" y="139856"/>
                  </a:lnTo>
                  <a:lnTo>
                    <a:pt x="63055" y="124960"/>
                  </a:lnTo>
                  <a:lnTo>
                    <a:pt x="81089" y="105711"/>
                  </a:lnTo>
                  <a:lnTo>
                    <a:pt x="100136" y="75302"/>
                  </a:lnTo>
                  <a:lnTo>
                    <a:pt x="111878" y="37533"/>
                  </a:lnTo>
                  <a:lnTo>
                    <a:pt x="112112" y="28143"/>
                  </a:lnTo>
                  <a:lnTo>
                    <a:pt x="106285" y="14708"/>
                  </a:lnTo>
                  <a:lnTo>
                    <a:pt x="110272" y="18632"/>
                  </a:lnTo>
                  <a:lnTo>
                    <a:pt x="112244" y="22847"/>
                  </a:lnTo>
                  <a:lnTo>
                    <a:pt x="123186" y="60470"/>
                  </a:lnTo>
                  <a:lnTo>
                    <a:pt x="128143" y="70512"/>
                  </a:lnTo>
                  <a:lnTo>
                    <a:pt x="135991" y="80617"/>
                  </a:lnTo>
                  <a:lnTo>
                    <a:pt x="171345" y="104496"/>
                  </a:lnTo>
                  <a:lnTo>
                    <a:pt x="184262" y="109552"/>
                  </a:lnTo>
                  <a:lnTo>
                    <a:pt x="209202" y="112797"/>
                  </a:lnTo>
                  <a:lnTo>
                    <a:pt x="225243" y="109314"/>
                  </a:lnTo>
                  <a:lnTo>
                    <a:pt x="240723" y="102917"/>
                  </a:lnTo>
                  <a:lnTo>
                    <a:pt x="256032" y="87572"/>
                  </a:lnTo>
                  <a:lnTo>
                    <a:pt x="275934" y="55342"/>
                  </a:lnTo>
                  <a:lnTo>
                    <a:pt x="281463" y="297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917"/>
            <p:cNvSpPr/>
            <p:nvPr/>
          </p:nvSpPr>
          <p:spPr>
            <a:xfrm>
              <a:off x="3063240" y="1760770"/>
              <a:ext cx="472440" cy="257458"/>
            </a:xfrm>
            <a:custGeom>
              <a:avLst/>
              <a:gdLst/>
              <a:ahLst/>
              <a:cxnLst/>
              <a:rect l="0" t="0" r="0" b="0"/>
              <a:pathLst>
                <a:path w="472440" h="257458">
                  <a:moveTo>
                    <a:pt x="0" y="144230"/>
                  </a:moveTo>
                  <a:lnTo>
                    <a:pt x="12167" y="138991"/>
                  </a:lnTo>
                  <a:lnTo>
                    <a:pt x="46898" y="130735"/>
                  </a:lnTo>
                  <a:lnTo>
                    <a:pt x="83975" y="114680"/>
                  </a:lnTo>
                  <a:lnTo>
                    <a:pt x="121939" y="98967"/>
                  </a:lnTo>
                  <a:lnTo>
                    <a:pt x="153091" y="85869"/>
                  </a:lnTo>
                  <a:lnTo>
                    <a:pt x="166771" y="77917"/>
                  </a:lnTo>
                  <a:lnTo>
                    <a:pt x="181323" y="75782"/>
                  </a:lnTo>
                  <a:lnTo>
                    <a:pt x="180996" y="76583"/>
                  </a:lnTo>
                  <a:lnTo>
                    <a:pt x="176182" y="82220"/>
                  </a:lnTo>
                  <a:lnTo>
                    <a:pt x="177925" y="85060"/>
                  </a:lnTo>
                  <a:lnTo>
                    <a:pt x="179576" y="87004"/>
                  </a:lnTo>
                  <a:lnTo>
                    <a:pt x="181411" y="91421"/>
                  </a:lnTo>
                  <a:lnTo>
                    <a:pt x="181901" y="93783"/>
                  </a:lnTo>
                  <a:lnTo>
                    <a:pt x="186635" y="101152"/>
                  </a:lnTo>
                  <a:lnTo>
                    <a:pt x="193398" y="108699"/>
                  </a:lnTo>
                  <a:lnTo>
                    <a:pt x="198279" y="111506"/>
                  </a:lnTo>
                  <a:lnTo>
                    <a:pt x="208311" y="113304"/>
                  </a:lnTo>
                  <a:lnTo>
                    <a:pt x="244039" y="113732"/>
                  </a:lnTo>
                  <a:lnTo>
                    <a:pt x="254088" y="112895"/>
                  </a:lnTo>
                  <a:lnTo>
                    <a:pt x="279411" y="103142"/>
                  </a:lnTo>
                  <a:lnTo>
                    <a:pt x="314113" y="78022"/>
                  </a:lnTo>
                  <a:lnTo>
                    <a:pt x="332441" y="50010"/>
                  </a:lnTo>
                  <a:lnTo>
                    <a:pt x="340582" y="32138"/>
                  </a:lnTo>
                  <a:lnTo>
                    <a:pt x="342442" y="16161"/>
                  </a:lnTo>
                  <a:lnTo>
                    <a:pt x="340439" y="8852"/>
                  </a:lnTo>
                  <a:lnTo>
                    <a:pt x="338719" y="5716"/>
                  </a:lnTo>
                  <a:lnTo>
                    <a:pt x="336726" y="3626"/>
                  </a:lnTo>
                  <a:lnTo>
                    <a:pt x="332253" y="1305"/>
                  </a:lnTo>
                  <a:lnTo>
                    <a:pt x="324974" y="0"/>
                  </a:lnTo>
                  <a:lnTo>
                    <a:pt x="308846" y="5640"/>
                  </a:lnTo>
                  <a:lnTo>
                    <a:pt x="294334" y="13325"/>
                  </a:lnTo>
                  <a:lnTo>
                    <a:pt x="265154" y="39542"/>
                  </a:lnTo>
                  <a:lnTo>
                    <a:pt x="241998" y="74505"/>
                  </a:lnTo>
                  <a:lnTo>
                    <a:pt x="226266" y="104850"/>
                  </a:lnTo>
                  <a:lnTo>
                    <a:pt x="211727" y="139427"/>
                  </a:lnTo>
                  <a:lnTo>
                    <a:pt x="202528" y="170652"/>
                  </a:lnTo>
                  <a:lnTo>
                    <a:pt x="200272" y="196368"/>
                  </a:lnTo>
                  <a:lnTo>
                    <a:pt x="205436" y="220073"/>
                  </a:lnTo>
                  <a:lnTo>
                    <a:pt x="212941" y="235511"/>
                  </a:lnTo>
                  <a:lnTo>
                    <a:pt x="224181" y="246322"/>
                  </a:lnTo>
                  <a:lnTo>
                    <a:pt x="237643" y="253103"/>
                  </a:lnTo>
                  <a:lnTo>
                    <a:pt x="271494" y="257457"/>
                  </a:lnTo>
                  <a:lnTo>
                    <a:pt x="303961" y="255953"/>
                  </a:lnTo>
                  <a:lnTo>
                    <a:pt x="335032" y="250146"/>
                  </a:lnTo>
                  <a:lnTo>
                    <a:pt x="367942" y="240806"/>
                  </a:lnTo>
                  <a:lnTo>
                    <a:pt x="402248" y="227311"/>
                  </a:lnTo>
                  <a:lnTo>
                    <a:pt x="436089" y="211628"/>
                  </a:lnTo>
                  <a:lnTo>
                    <a:pt x="472439" y="1899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918"/>
            <p:cNvSpPr/>
            <p:nvPr/>
          </p:nvSpPr>
          <p:spPr>
            <a:xfrm>
              <a:off x="2438400" y="1935477"/>
              <a:ext cx="426718" cy="257495"/>
            </a:xfrm>
            <a:custGeom>
              <a:avLst/>
              <a:gdLst/>
              <a:ahLst/>
              <a:cxnLst/>
              <a:rect l="0" t="0" r="0" b="0"/>
              <a:pathLst>
                <a:path w="426718" h="257495">
                  <a:moveTo>
                    <a:pt x="0" y="106682"/>
                  </a:moveTo>
                  <a:lnTo>
                    <a:pt x="0" y="117288"/>
                  </a:lnTo>
                  <a:lnTo>
                    <a:pt x="846" y="118833"/>
                  </a:lnTo>
                  <a:lnTo>
                    <a:pt x="2257" y="119863"/>
                  </a:lnTo>
                  <a:lnTo>
                    <a:pt x="6081" y="121854"/>
                  </a:lnTo>
                  <a:lnTo>
                    <a:pt x="10604" y="125559"/>
                  </a:lnTo>
                  <a:lnTo>
                    <a:pt x="17696" y="127773"/>
                  </a:lnTo>
                  <a:lnTo>
                    <a:pt x="21957" y="128361"/>
                  </a:lnTo>
                  <a:lnTo>
                    <a:pt x="55976" y="121711"/>
                  </a:lnTo>
                  <a:lnTo>
                    <a:pt x="71147" y="115180"/>
                  </a:lnTo>
                  <a:lnTo>
                    <a:pt x="106681" y="89606"/>
                  </a:lnTo>
                  <a:lnTo>
                    <a:pt x="119662" y="75657"/>
                  </a:lnTo>
                  <a:lnTo>
                    <a:pt x="133474" y="55966"/>
                  </a:lnTo>
                  <a:lnTo>
                    <a:pt x="136673" y="36744"/>
                  </a:lnTo>
                  <a:lnTo>
                    <a:pt x="134685" y="31008"/>
                  </a:lnTo>
                  <a:lnTo>
                    <a:pt x="132970" y="28293"/>
                  </a:lnTo>
                  <a:lnTo>
                    <a:pt x="130133" y="26483"/>
                  </a:lnTo>
                  <a:lnTo>
                    <a:pt x="122466" y="24471"/>
                  </a:lnTo>
                  <a:lnTo>
                    <a:pt x="118897" y="24782"/>
                  </a:lnTo>
                  <a:lnTo>
                    <a:pt x="112672" y="27384"/>
                  </a:lnTo>
                  <a:lnTo>
                    <a:pt x="80187" y="56295"/>
                  </a:lnTo>
                  <a:lnTo>
                    <a:pt x="66966" y="66226"/>
                  </a:lnTo>
                  <a:lnTo>
                    <a:pt x="57136" y="80798"/>
                  </a:lnTo>
                  <a:lnTo>
                    <a:pt x="43930" y="113705"/>
                  </a:lnTo>
                  <a:lnTo>
                    <a:pt x="34013" y="150747"/>
                  </a:lnTo>
                  <a:lnTo>
                    <a:pt x="31176" y="188418"/>
                  </a:lnTo>
                  <a:lnTo>
                    <a:pt x="32942" y="212744"/>
                  </a:lnTo>
                  <a:lnTo>
                    <a:pt x="37500" y="226635"/>
                  </a:lnTo>
                  <a:lnTo>
                    <a:pt x="45172" y="235630"/>
                  </a:lnTo>
                  <a:lnTo>
                    <a:pt x="80395" y="253726"/>
                  </a:lnTo>
                  <a:lnTo>
                    <a:pt x="100302" y="257494"/>
                  </a:lnTo>
                  <a:lnTo>
                    <a:pt x="130630" y="252684"/>
                  </a:lnTo>
                  <a:lnTo>
                    <a:pt x="166098" y="241325"/>
                  </a:lnTo>
                  <a:lnTo>
                    <a:pt x="197815" y="223023"/>
                  </a:lnTo>
                  <a:lnTo>
                    <a:pt x="233922" y="189768"/>
                  </a:lnTo>
                  <a:lnTo>
                    <a:pt x="265707" y="152306"/>
                  </a:lnTo>
                  <a:lnTo>
                    <a:pt x="287725" y="118335"/>
                  </a:lnTo>
                  <a:lnTo>
                    <a:pt x="298424" y="102043"/>
                  </a:lnTo>
                  <a:lnTo>
                    <a:pt x="304386" y="83061"/>
                  </a:lnTo>
                  <a:lnTo>
                    <a:pt x="306215" y="80776"/>
                  </a:lnTo>
                  <a:lnTo>
                    <a:pt x="312310" y="76281"/>
                  </a:lnTo>
                  <a:lnTo>
                    <a:pt x="312415" y="109340"/>
                  </a:lnTo>
                  <a:lnTo>
                    <a:pt x="312417" y="144285"/>
                  </a:lnTo>
                  <a:lnTo>
                    <a:pt x="311573" y="176689"/>
                  </a:lnTo>
                  <a:lnTo>
                    <a:pt x="304827" y="197978"/>
                  </a:lnTo>
                  <a:lnTo>
                    <a:pt x="304800" y="165555"/>
                  </a:lnTo>
                  <a:lnTo>
                    <a:pt x="310881" y="131511"/>
                  </a:lnTo>
                  <a:lnTo>
                    <a:pt x="322496" y="97194"/>
                  </a:lnTo>
                  <a:lnTo>
                    <a:pt x="332138" y="79606"/>
                  </a:lnTo>
                  <a:lnTo>
                    <a:pt x="366347" y="44999"/>
                  </a:lnTo>
                  <a:lnTo>
                    <a:pt x="400163" y="15814"/>
                  </a:lnTo>
                  <a:lnTo>
                    <a:pt x="42671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919"/>
            <p:cNvSpPr/>
            <p:nvPr/>
          </p:nvSpPr>
          <p:spPr>
            <a:xfrm>
              <a:off x="1965959" y="2110738"/>
              <a:ext cx="121437" cy="158245"/>
            </a:xfrm>
            <a:custGeom>
              <a:avLst/>
              <a:gdLst/>
              <a:ahLst/>
              <a:cxnLst/>
              <a:rect l="0" t="0" r="0" b="0"/>
              <a:pathLst>
                <a:path w="121437" h="158245">
                  <a:moveTo>
                    <a:pt x="30479" y="0"/>
                  </a:moveTo>
                  <a:lnTo>
                    <a:pt x="26435" y="4047"/>
                  </a:lnTo>
                  <a:lnTo>
                    <a:pt x="24447" y="10548"/>
                  </a:lnTo>
                  <a:lnTo>
                    <a:pt x="14710" y="46646"/>
                  </a:lnTo>
                  <a:lnTo>
                    <a:pt x="4974" y="80429"/>
                  </a:lnTo>
                  <a:lnTo>
                    <a:pt x="6220" y="113632"/>
                  </a:lnTo>
                  <a:lnTo>
                    <a:pt x="8050" y="135270"/>
                  </a:lnTo>
                  <a:lnTo>
                    <a:pt x="11479" y="144223"/>
                  </a:lnTo>
                  <a:lnTo>
                    <a:pt x="18085" y="151022"/>
                  </a:lnTo>
                  <a:lnTo>
                    <a:pt x="26663" y="156023"/>
                  </a:lnTo>
                  <a:lnTo>
                    <a:pt x="36123" y="158244"/>
                  </a:lnTo>
                  <a:lnTo>
                    <a:pt x="45968" y="156973"/>
                  </a:lnTo>
                  <a:lnTo>
                    <a:pt x="66090" y="149257"/>
                  </a:lnTo>
                  <a:lnTo>
                    <a:pt x="81293" y="138016"/>
                  </a:lnTo>
                  <a:lnTo>
                    <a:pt x="107715" y="102511"/>
                  </a:lnTo>
                  <a:lnTo>
                    <a:pt x="118237" y="75377"/>
                  </a:lnTo>
                  <a:lnTo>
                    <a:pt x="121436" y="42036"/>
                  </a:lnTo>
                  <a:lnTo>
                    <a:pt x="117732" y="25813"/>
                  </a:lnTo>
                  <a:lnTo>
                    <a:pt x="111308" y="17683"/>
                  </a:lnTo>
                  <a:lnTo>
                    <a:pt x="93388" y="5564"/>
                  </a:lnTo>
                  <a:lnTo>
                    <a:pt x="74518" y="1648"/>
                  </a:lnTo>
                  <a:lnTo>
                    <a:pt x="40939" y="144"/>
                  </a:lnTo>
                  <a:lnTo>
                    <a:pt x="25489" y="4090"/>
                  </a:lnTo>
                  <a:lnTo>
                    <a:pt x="0"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920"/>
            <p:cNvSpPr/>
            <p:nvPr/>
          </p:nvSpPr>
          <p:spPr>
            <a:xfrm>
              <a:off x="1615441" y="1937599"/>
              <a:ext cx="266698" cy="422468"/>
            </a:xfrm>
            <a:custGeom>
              <a:avLst/>
              <a:gdLst/>
              <a:ahLst/>
              <a:cxnLst/>
              <a:rect l="0" t="0" r="0" b="0"/>
              <a:pathLst>
                <a:path w="266698" h="422468">
                  <a:moveTo>
                    <a:pt x="22859" y="203621"/>
                  </a:moveTo>
                  <a:lnTo>
                    <a:pt x="18811" y="207665"/>
                  </a:lnTo>
                  <a:lnTo>
                    <a:pt x="16827" y="211907"/>
                  </a:lnTo>
                  <a:lnTo>
                    <a:pt x="9347" y="245373"/>
                  </a:lnTo>
                  <a:lnTo>
                    <a:pt x="5873" y="275539"/>
                  </a:lnTo>
                  <a:lnTo>
                    <a:pt x="1738" y="311290"/>
                  </a:lnTo>
                  <a:lnTo>
                    <a:pt x="514" y="346436"/>
                  </a:lnTo>
                  <a:lnTo>
                    <a:pt x="150" y="376040"/>
                  </a:lnTo>
                  <a:lnTo>
                    <a:pt x="10" y="413803"/>
                  </a:lnTo>
                  <a:lnTo>
                    <a:pt x="0" y="422467"/>
                  </a:lnTo>
                  <a:lnTo>
                    <a:pt x="845" y="409785"/>
                  </a:lnTo>
                  <a:lnTo>
                    <a:pt x="6559" y="373888"/>
                  </a:lnTo>
                  <a:lnTo>
                    <a:pt x="11350" y="341089"/>
                  </a:lnTo>
                  <a:lnTo>
                    <a:pt x="13508" y="314671"/>
                  </a:lnTo>
                  <a:lnTo>
                    <a:pt x="15317" y="285150"/>
                  </a:lnTo>
                  <a:lnTo>
                    <a:pt x="18941" y="252271"/>
                  </a:lnTo>
                  <a:lnTo>
                    <a:pt x="21118" y="220164"/>
                  </a:lnTo>
                  <a:lnTo>
                    <a:pt x="22085" y="189806"/>
                  </a:lnTo>
                  <a:lnTo>
                    <a:pt x="22515" y="162203"/>
                  </a:lnTo>
                  <a:lnTo>
                    <a:pt x="18710" y="130953"/>
                  </a:lnTo>
                  <a:lnTo>
                    <a:pt x="8528" y="94213"/>
                  </a:lnTo>
                  <a:lnTo>
                    <a:pt x="7738" y="89965"/>
                  </a:lnTo>
                  <a:lnTo>
                    <a:pt x="8471" y="109284"/>
                  </a:lnTo>
                  <a:lnTo>
                    <a:pt x="18224" y="143283"/>
                  </a:lnTo>
                  <a:lnTo>
                    <a:pt x="38826" y="174811"/>
                  </a:lnTo>
                  <a:lnTo>
                    <a:pt x="48582" y="187430"/>
                  </a:lnTo>
                  <a:lnTo>
                    <a:pt x="64439" y="199294"/>
                  </a:lnTo>
                  <a:lnTo>
                    <a:pt x="77744" y="205364"/>
                  </a:lnTo>
                  <a:lnTo>
                    <a:pt x="89869" y="206372"/>
                  </a:lnTo>
                  <a:lnTo>
                    <a:pt x="115494" y="200117"/>
                  </a:lnTo>
                  <a:lnTo>
                    <a:pt x="144168" y="179408"/>
                  </a:lnTo>
                  <a:lnTo>
                    <a:pt x="172302" y="148931"/>
                  </a:lnTo>
                  <a:lnTo>
                    <a:pt x="192955" y="113451"/>
                  </a:lnTo>
                  <a:lnTo>
                    <a:pt x="207408" y="83864"/>
                  </a:lnTo>
                  <a:lnTo>
                    <a:pt x="218047" y="45784"/>
                  </a:lnTo>
                  <a:lnTo>
                    <a:pt x="220719" y="8619"/>
                  </a:lnTo>
                  <a:lnTo>
                    <a:pt x="220926" y="0"/>
                  </a:lnTo>
                  <a:lnTo>
                    <a:pt x="220962" y="2554"/>
                  </a:lnTo>
                  <a:lnTo>
                    <a:pt x="214943" y="23946"/>
                  </a:lnTo>
                  <a:lnTo>
                    <a:pt x="209627" y="55899"/>
                  </a:lnTo>
                  <a:lnTo>
                    <a:pt x="206890" y="88918"/>
                  </a:lnTo>
                  <a:lnTo>
                    <a:pt x="206079" y="125514"/>
                  </a:lnTo>
                  <a:lnTo>
                    <a:pt x="208148" y="152818"/>
                  </a:lnTo>
                  <a:lnTo>
                    <a:pt x="211043" y="181042"/>
                  </a:lnTo>
                  <a:lnTo>
                    <a:pt x="212329" y="207696"/>
                  </a:lnTo>
                  <a:lnTo>
                    <a:pt x="215159" y="233652"/>
                  </a:lnTo>
                  <a:lnTo>
                    <a:pt x="219253" y="267553"/>
                  </a:lnTo>
                  <a:lnTo>
                    <a:pt x="224681" y="301761"/>
                  </a:lnTo>
                  <a:lnTo>
                    <a:pt x="231484" y="317176"/>
                  </a:lnTo>
                  <a:lnTo>
                    <a:pt x="238859" y="327106"/>
                  </a:lnTo>
                  <a:lnTo>
                    <a:pt x="243884" y="330471"/>
                  </a:lnTo>
                  <a:lnTo>
                    <a:pt x="251471" y="332363"/>
                  </a:lnTo>
                  <a:lnTo>
                    <a:pt x="266697" y="333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921"/>
            <p:cNvSpPr/>
            <p:nvPr/>
          </p:nvSpPr>
          <p:spPr>
            <a:xfrm>
              <a:off x="2151857" y="1851854"/>
              <a:ext cx="202721" cy="364727"/>
            </a:xfrm>
            <a:custGeom>
              <a:avLst/>
              <a:gdLst/>
              <a:ahLst/>
              <a:cxnLst/>
              <a:rect l="0" t="0" r="0" b="0"/>
              <a:pathLst>
                <a:path w="202721" h="364727">
                  <a:moveTo>
                    <a:pt x="141763" y="213166"/>
                  </a:moveTo>
                  <a:lnTo>
                    <a:pt x="137717" y="213166"/>
                  </a:lnTo>
                  <a:lnTo>
                    <a:pt x="133474" y="210908"/>
                  </a:lnTo>
                  <a:lnTo>
                    <a:pt x="128765" y="207928"/>
                  </a:lnTo>
                  <a:lnTo>
                    <a:pt x="123850" y="206605"/>
                  </a:lnTo>
                  <a:lnTo>
                    <a:pt x="102474" y="211838"/>
                  </a:lnTo>
                  <a:lnTo>
                    <a:pt x="71854" y="227528"/>
                  </a:lnTo>
                  <a:lnTo>
                    <a:pt x="48524" y="247361"/>
                  </a:lnTo>
                  <a:lnTo>
                    <a:pt x="22480" y="282233"/>
                  </a:lnTo>
                  <a:lnTo>
                    <a:pt x="3774" y="312322"/>
                  </a:lnTo>
                  <a:lnTo>
                    <a:pt x="0" y="327507"/>
                  </a:lnTo>
                  <a:lnTo>
                    <a:pt x="580" y="338209"/>
                  </a:lnTo>
                  <a:lnTo>
                    <a:pt x="7854" y="356023"/>
                  </a:lnTo>
                  <a:lnTo>
                    <a:pt x="11003" y="359203"/>
                  </a:lnTo>
                  <a:lnTo>
                    <a:pt x="19019" y="362736"/>
                  </a:lnTo>
                  <a:lnTo>
                    <a:pt x="33049" y="364726"/>
                  </a:lnTo>
                  <a:lnTo>
                    <a:pt x="47931" y="361270"/>
                  </a:lnTo>
                  <a:lnTo>
                    <a:pt x="67112" y="346794"/>
                  </a:lnTo>
                  <a:lnTo>
                    <a:pt x="97833" y="311761"/>
                  </a:lnTo>
                  <a:lnTo>
                    <a:pt x="122831" y="277609"/>
                  </a:lnTo>
                  <a:lnTo>
                    <a:pt x="138881" y="248250"/>
                  </a:lnTo>
                  <a:lnTo>
                    <a:pt x="150316" y="214060"/>
                  </a:lnTo>
                  <a:lnTo>
                    <a:pt x="155020" y="177118"/>
                  </a:lnTo>
                  <a:lnTo>
                    <a:pt x="156415" y="139361"/>
                  </a:lnTo>
                  <a:lnTo>
                    <a:pt x="156829" y="105406"/>
                  </a:lnTo>
                  <a:lnTo>
                    <a:pt x="152906" y="73898"/>
                  </a:lnTo>
                  <a:lnTo>
                    <a:pt x="146381" y="43114"/>
                  </a:lnTo>
                  <a:lnTo>
                    <a:pt x="136589" y="15382"/>
                  </a:lnTo>
                  <a:lnTo>
                    <a:pt x="126652" y="0"/>
                  </a:lnTo>
                  <a:lnTo>
                    <a:pt x="126530" y="32742"/>
                  </a:lnTo>
                  <a:lnTo>
                    <a:pt x="126525" y="60550"/>
                  </a:lnTo>
                  <a:lnTo>
                    <a:pt x="127368" y="96073"/>
                  </a:lnTo>
                  <a:lnTo>
                    <a:pt x="130568" y="123870"/>
                  </a:lnTo>
                  <a:lnTo>
                    <a:pt x="132552" y="153160"/>
                  </a:lnTo>
                  <a:lnTo>
                    <a:pt x="134281" y="183108"/>
                  </a:lnTo>
                  <a:lnTo>
                    <a:pt x="137873" y="213354"/>
                  </a:lnTo>
                  <a:lnTo>
                    <a:pt x="144653" y="250850"/>
                  </a:lnTo>
                  <a:lnTo>
                    <a:pt x="152026" y="283410"/>
                  </a:lnTo>
                  <a:lnTo>
                    <a:pt x="163617" y="306416"/>
                  </a:lnTo>
                  <a:lnTo>
                    <a:pt x="182091" y="329271"/>
                  </a:lnTo>
                  <a:lnTo>
                    <a:pt x="185580" y="330362"/>
                  </a:lnTo>
                  <a:lnTo>
                    <a:pt x="202720" y="3274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WordArt 2"/>
          <p:cNvSpPr>
            <a:spLocks noChangeArrowheads="1" noChangeShapeType="1" noTextEdit="1"/>
          </p:cNvSpPr>
          <p:nvPr/>
        </p:nvSpPr>
        <p:spPr bwMode="auto">
          <a:xfrm>
            <a:off x="171450" y="228600"/>
            <a:ext cx="4019550" cy="914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9900"/>
                </a:solidFill>
                <a:latin typeface="Bernard MT Condensed"/>
              </a:rPr>
              <a:t>PLANTS</a:t>
            </a:r>
          </a:p>
        </p:txBody>
      </p:sp>
      <p:grpSp>
        <p:nvGrpSpPr>
          <p:cNvPr id="137219" name="Group 3"/>
          <p:cNvGrpSpPr>
            <a:grpSpLocks/>
          </p:cNvGrpSpPr>
          <p:nvPr/>
        </p:nvGrpSpPr>
        <p:grpSpPr bwMode="auto">
          <a:xfrm>
            <a:off x="0" y="1295400"/>
            <a:ext cx="4267200" cy="4400550"/>
            <a:chOff x="0" y="816"/>
            <a:chExt cx="2688" cy="2772"/>
          </a:xfrm>
        </p:grpSpPr>
        <p:pic>
          <p:nvPicPr>
            <p:cNvPr id="163849" name="Picture 4" descr="maple_tree"/>
            <p:cNvPicPr>
              <a:picLocks noChangeAspect="1" noChangeArrowheads="1"/>
            </p:cNvPicPr>
            <p:nvPr/>
          </p:nvPicPr>
          <p:blipFill>
            <a:blip r:embed="rId2" cstate="print"/>
            <a:srcRect/>
            <a:stretch>
              <a:fillRect/>
            </a:stretch>
          </p:blipFill>
          <p:spPr bwMode="auto">
            <a:xfrm>
              <a:off x="0" y="816"/>
              <a:ext cx="1586" cy="2112"/>
            </a:xfrm>
            <a:prstGeom prst="rect">
              <a:avLst/>
            </a:prstGeom>
            <a:noFill/>
            <a:ln w="9525">
              <a:noFill/>
              <a:miter lim="800000"/>
              <a:headEnd/>
              <a:tailEnd/>
            </a:ln>
          </p:spPr>
        </p:pic>
        <p:pic>
          <p:nvPicPr>
            <p:cNvPr id="163850" name="Picture 5" descr="maple_leaf_spamily"/>
            <p:cNvPicPr>
              <a:picLocks noChangeAspect="1" noChangeArrowheads="1"/>
            </p:cNvPicPr>
            <p:nvPr/>
          </p:nvPicPr>
          <p:blipFill>
            <a:blip r:embed="rId3" cstate="print"/>
            <a:srcRect/>
            <a:stretch>
              <a:fillRect/>
            </a:stretch>
          </p:blipFill>
          <p:spPr bwMode="auto">
            <a:xfrm>
              <a:off x="1104" y="2400"/>
              <a:ext cx="1584" cy="1188"/>
            </a:xfrm>
            <a:prstGeom prst="rect">
              <a:avLst/>
            </a:prstGeom>
            <a:noFill/>
            <a:ln w="9525">
              <a:noFill/>
              <a:miter lim="800000"/>
              <a:headEnd/>
              <a:tailEnd/>
            </a:ln>
          </p:spPr>
        </p:pic>
      </p:grpSp>
      <p:grpSp>
        <p:nvGrpSpPr>
          <p:cNvPr id="137222" name="Group 6"/>
          <p:cNvGrpSpPr>
            <a:grpSpLocks/>
          </p:cNvGrpSpPr>
          <p:nvPr/>
        </p:nvGrpSpPr>
        <p:grpSpPr bwMode="auto">
          <a:xfrm>
            <a:off x="4648200" y="0"/>
            <a:ext cx="3776663" cy="3733800"/>
            <a:chOff x="2928" y="0"/>
            <a:chExt cx="2379" cy="2352"/>
          </a:xfrm>
        </p:grpSpPr>
        <p:pic>
          <p:nvPicPr>
            <p:cNvPr id="163847" name="Picture 7" descr="OakTreeSummer"/>
            <p:cNvPicPr>
              <a:picLocks noChangeAspect="1" noChangeArrowheads="1"/>
            </p:cNvPicPr>
            <p:nvPr/>
          </p:nvPicPr>
          <p:blipFill>
            <a:blip r:embed="rId4" cstate="print"/>
            <a:srcRect/>
            <a:stretch>
              <a:fillRect/>
            </a:stretch>
          </p:blipFill>
          <p:spPr bwMode="auto">
            <a:xfrm>
              <a:off x="2928" y="0"/>
              <a:ext cx="2211" cy="1727"/>
            </a:xfrm>
            <a:prstGeom prst="rect">
              <a:avLst/>
            </a:prstGeom>
            <a:noFill/>
            <a:ln w="9525">
              <a:noFill/>
              <a:miter lim="800000"/>
              <a:headEnd/>
              <a:tailEnd/>
            </a:ln>
          </p:spPr>
        </p:pic>
        <p:pic>
          <p:nvPicPr>
            <p:cNvPr id="163848" name="Picture 8" descr="oak%20leaves%20color"/>
            <p:cNvPicPr>
              <a:picLocks noChangeAspect="1" noChangeArrowheads="1"/>
            </p:cNvPicPr>
            <p:nvPr/>
          </p:nvPicPr>
          <p:blipFill>
            <a:blip r:embed="rId5" cstate="print"/>
            <a:srcRect/>
            <a:stretch>
              <a:fillRect/>
            </a:stretch>
          </p:blipFill>
          <p:spPr bwMode="auto">
            <a:xfrm>
              <a:off x="4368" y="1248"/>
              <a:ext cx="939" cy="1104"/>
            </a:xfrm>
            <a:prstGeom prst="rect">
              <a:avLst/>
            </a:prstGeom>
            <a:noFill/>
            <a:ln w="9525">
              <a:noFill/>
              <a:miter lim="800000"/>
              <a:headEnd/>
              <a:tailEnd/>
            </a:ln>
          </p:spPr>
        </p:pic>
      </p:grpSp>
      <p:grpSp>
        <p:nvGrpSpPr>
          <p:cNvPr id="137225" name="Group 9"/>
          <p:cNvGrpSpPr>
            <a:grpSpLocks/>
          </p:cNvGrpSpPr>
          <p:nvPr/>
        </p:nvGrpSpPr>
        <p:grpSpPr bwMode="auto">
          <a:xfrm>
            <a:off x="4800600" y="3505200"/>
            <a:ext cx="2597150" cy="3200400"/>
            <a:chOff x="3024" y="2208"/>
            <a:chExt cx="1636" cy="2016"/>
          </a:xfrm>
        </p:grpSpPr>
        <p:pic>
          <p:nvPicPr>
            <p:cNvPr id="163845" name="Picture 10" descr="beectree"/>
            <p:cNvPicPr>
              <a:picLocks noChangeAspect="1" noChangeArrowheads="1"/>
            </p:cNvPicPr>
            <p:nvPr/>
          </p:nvPicPr>
          <p:blipFill>
            <a:blip r:embed="rId6" cstate="print"/>
            <a:srcRect/>
            <a:stretch>
              <a:fillRect/>
            </a:stretch>
          </p:blipFill>
          <p:spPr bwMode="auto">
            <a:xfrm>
              <a:off x="3024" y="2208"/>
              <a:ext cx="1185" cy="1776"/>
            </a:xfrm>
            <a:prstGeom prst="rect">
              <a:avLst/>
            </a:prstGeom>
            <a:noFill/>
            <a:ln w="9525">
              <a:noFill/>
              <a:miter lim="800000"/>
              <a:headEnd/>
              <a:tailEnd/>
            </a:ln>
          </p:spPr>
        </p:pic>
        <p:pic>
          <p:nvPicPr>
            <p:cNvPr id="163846" name="Picture 11" descr="beechlvs"/>
            <p:cNvPicPr>
              <a:picLocks noChangeAspect="1" noChangeArrowheads="1"/>
            </p:cNvPicPr>
            <p:nvPr/>
          </p:nvPicPr>
          <p:blipFill>
            <a:blip r:embed="rId7" cstate="print"/>
            <a:srcRect/>
            <a:stretch>
              <a:fillRect/>
            </a:stretch>
          </p:blipFill>
          <p:spPr bwMode="auto">
            <a:xfrm>
              <a:off x="3840" y="3072"/>
              <a:ext cx="820" cy="11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blinds(horizontal)">
                                      <p:cBhvr>
                                        <p:cTn id="7" dur="500"/>
                                        <p:tgtEl>
                                          <p:spTgt spid="1372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7222"/>
                                        </p:tgtEl>
                                        <p:attrNameLst>
                                          <p:attrName>style.visibility</p:attrName>
                                        </p:attrNameLst>
                                      </p:cBhvr>
                                      <p:to>
                                        <p:strVal val="visible"/>
                                      </p:to>
                                    </p:set>
                                    <p:animEffect transition="in" filter="blinds(horizontal)">
                                      <p:cBhvr>
                                        <p:cTn id="12" dur="500"/>
                                        <p:tgtEl>
                                          <p:spTgt spid="1372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7225"/>
                                        </p:tgtEl>
                                        <p:attrNameLst>
                                          <p:attrName>style.visibility</p:attrName>
                                        </p:attrNameLst>
                                      </p:cBhvr>
                                      <p:to>
                                        <p:strVal val="visible"/>
                                      </p:to>
                                    </p:set>
                                    <p:animEffect transition="in" filter="blinds(horizontal)">
                                      <p:cBhvr>
                                        <p:cTn id="17" dur="500"/>
                                        <p:tgtEl>
                                          <p:spTgt spid="13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WordArt 2"/>
          <p:cNvSpPr>
            <a:spLocks noChangeArrowheads="1" noChangeShapeType="1" noTextEdit="1"/>
          </p:cNvSpPr>
          <p:nvPr/>
        </p:nvSpPr>
        <p:spPr bwMode="auto">
          <a:xfrm>
            <a:off x="171450" y="228600"/>
            <a:ext cx="4019550" cy="9144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9900"/>
                </a:solidFill>
                <a:latin typeface="Bernard MT Condensed"/>
              </a:rPr>
              <a:t>ANIMALS</a:t>
            </a:r>
          </a:p>
        </p:txBody>
      </p:sp>
      <p:pic>
        <p:nvPicPr>
          <p:cNvPr id="138243" name="Picture 3" descr="fox"/>
          <p:cNvPicPr>
            <a:picLocks noChangeAspect="1" noChangeArrowheads="1"/>
          </p:cNvPicPr>
          <p:nvPr/>
        </p:nvPicPr>
        <p:blipFill>
          <a:blip r:embed="rId2" cstate="print"/>
          <a:srcRect/>
          <a:stretch>
            <a:fillRect/>
          </a:stretch>
        </p:blipFill>
        <p:spPr bwMode="auto">
          <a:xfrm>
            <a:off x="4724400" y="0"/>
            <a:ext cx="4419600" cy="3314700"/>
          </a:xfrm>
          <a:prstGeom prst="rect">
            <a:avLst/>
          </a:prstGeom>
          <a:noFill/>
          <a:ln w="9525">
            <a:noFill/>
            <a:miter lim="800000"/>
            <a:headEnd/>
            <a:tailEnd/>
          </a:ln>
        </p:spPr>
      </p:pic>
      <p:pic>
        <p:nvPicPr>
          <p:cNvPr id="138244" name="Picture 4" descr="squirrel"/>
          <p:cNvPicPr>
            <a:picLocks noChangeAspect="1" noChangeArrowheads="1"/>
          </p:cNvPicPr>
          <p:nvPr/>
        </p:nvPicPr>
        <p:blipFill>
          <a:blip r:embed="rId3" cstate="print"/>
          <a:srcRect/>
          <a:stretch>
            <a:fillRect/>
          </a:stretch>
        </p:blipFill>
        <p:spPr bwMode="auto">
          <a:xfrm>
            <a:off x="1981200" y="1524000"/>
            <a:ext cx="2895600" cy="2895600"/>
          </a:xfrm>
          <a:prstGeom prst="rect">
            <a:avLst/>
          </a:prstGeom>
          <a:noFill/>
          <a:ln w="9525">
            <a:noFill/>
            <a:miter lim="800000"/>
            <a:headEnd/>
            <a:tailEnd/>
          </a:ln>
        </p:spPr>
      </p:pic>
      <p:pic>
        <p:nvPicPr>
          <p:cNvPr id="138245" name="Picture 5" descr="Baby-Raccoon-Print-C10001415"/>
          <p:cNvPicPr>
            <a:picLocks noChangeAspect="1" noChangeArrowheads="1"/>
          </p:cNvPicPr>
          <p:nvPr/>
        </p:nvPicPr>
        <p:blipFill>
          <a:blip r:embed="rId4" cstate="print"/>
          <a:srcRect/>
          <a:stretch>
            <a:fillRect/>
          </a:stretch>
        </p:blipFill>
        <p:spPr bwMode="auto">
          <a:xfrm>
            <a:off x="0" y="1295400"/>
            <a:ext cx="2343150" cy="2971800"/>
          </a:xfrm>
          <a:prstGeom prst="rect">
            <a:avLst/>
          </a:prstGeom>
          <a:noFill/>
          <a:ln w="9525">
            <a:noFill/>
            <a:miter lim="800000"/>
            <a:headEnd/>
            <a:tailEnd/>
          </a:ln>
        </p:spPr>
      </p:pic>
      <p:pic>
        <p:nvPicPr>
          <p:cNvPr id="164869" name="Picture 6"/>
          <p:cNvPicPr>
            <a:picLocks noChangeAspect="1" noChangeArrowheads="1"/>
          </p:cNvPicPr>
          <p:nvPr/>
        </p:nvPicPr>
        <p:blipFill>
          <a:blip r:embed="rId5" cstate="print"/>
          <a:srcRect/>
          <a:stretch>
            <a:fillRect/>
          </a:stretch>
        </p:blipFill>
        <p:spPr bwMode="auto">
          <a:xfrm>
            <a:off x="0" y="4311650"/>
            <a:ext cx="8610600" cy="2622550"/>
          </a:xfrm>
          <a:prstGeom prst="rect">
            <a:avLst/>
          </a:prstGeom>
          <a:noFill/>
          <a:ln w="9525">
            <a:noFill/>
            <a:miter lim="800000"/>
            <a:headEnd/>
            <a:tailEnd/>
          </a:ln>
        </p:spPr>
      </p:pic>
      <p:pic>
        <p:nvPicPr>
          <p:cNvPr id="138247" name="Picture 7" descr="deerbaby"/>
          <p:cNvPicPr>
            <a:picLocks noChangeAspect="1" noChangeArrowheads="1"/>
          </p:cNvPicPr>
          <p:nvPr/>
        </p:nvPicPr>
        <p:blipFill>
          <a:blip r:embed="rId6" cstate="print"/>
          <a:srcRect/>
          <a:stretch>
            <a:fillRect/>
          </a:stretch>
        </p:blipFill>
        <p:spPr bwMode="auto">
          <a:xfrm>
            <a:off x="533400" y="514350"/>
            <a:ext cx="8229600" cy="5581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checkerboard(across)">
                                      <p:cBhvr>
                                        <p:cTn id="7" dur="500"/>
                                        <p:tgtEl>
                                          <p:spTgt spid="138245"/>
                                        </p:tgtEl>
                                      </p:cBhvr>
                                    </p:animEffect>
                                  </p:childTnLst>
                                </p:cTn>
                              </p:par>
                              <p:par>
                                <p:cTn id="8" presetID="5" presetClass="entr" presetSubtype="10" fill="hold" nodeType="withEffect">
                                  <p:stCondLst>
                                    <p:cond delay="0"/>
                                  </p:stCondLst>
                                  <p:childTnLst>
                                    <p:set>
                                      <p:cBhvr>
                                        <p:cTn id="9" dur="1" fill="hold">
                                          <p:stCondLst>
                                            <p:cond delay="0"/>
                                          </p:stCondLst>
                                        </p:cTn>
                                        <p:tgtEl>
                                          <p:spTgt spid="138243"/>
                                        </p:tgtEl>
                                        <p:attrNameLst>
                                          <p:attrName>style.visibility</p:attrName>
                                        </p:attrNameLst>
                                      </p:cBhvr>
                                      <p:to>
                                        <p:strVal val="visible"/>
                                      </p:to>
                                    </p:set>
                                    <p:animEffect transition="in" filter="checkerboard(across)">
                                      <p:cBhvr>
                                        <p:cTn id="10" dur="500"/>
                                        <p:tgtEl>
                                          <p:spTgt spid="138243"/>
                                        </p:tgtEl>
                                      </p:cBhvr>
                                    </p:animEffect>
                                  </p:childTnLst>
                                </p:cTn>
                              </p:par>
                              <p:par>
                                <p:cTn id="11" presetID="5" presetClass="entr" presetSubtype="10" fill="hold" nodeType="withEffect">
                                  <p:stCondLst>
                                    <p:cond delay="0"/>
                                  </p:stCondLst>
                                  <p:childTnLst>
                                    <p:set>
                                      <p:cBhvr>
                                        <p:cTn id="12" dur="1" fill="hold">
                                          <p:stCondLst>
                                            <p:cond delay="0"/>
                                          </p:stCondLst>
                                        </p:cTn>
                                        <p:tgtEl>
                                          <p:spTgt spid="138244"/>
                                        </p:tgtEl>
                                        <p:attrNameLst>
                                          <p:attrName>style.visibility</p:attrName>
                                        </p:attrNameLst>
                                      </p:cBhvr>
                                      <p:to>
                                        <p:strVal val="visible"/>
                                      </p:to>
                                    </p:set>
                                    <p:animEffect transition="in" filter="checkerboard(across)">
                                      <p:cBhvr>
                                        <p:cTn id="13" dur="500"/>
                                        <p:tgtEl>
                                          <p:spTgt spid="13824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box(in)">
                                      <p:cBhvr>
                                        <p:cTn id="18" dur="500"/>
                                        <p:tgtEl>
                                          <p:spTgt spid="13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WordArt 4"/>
          <p:cNvSpPr>
            <a:spLocks noChangeArrowheads="1" noChangeShapeType="1" noTextEdit="1"/>
          </p:cNvSpPr>
          <p:nvPr/>
        </p:nvSpPr>
        <p:spPr bwMode="auto">
          <a:xfrm>
            <a:off x="381000" y="4572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r-Selected</a:t>
            </a:r>
          </a:p>
        </p:txBody>
      </p:sp>
      <p:sp>
        <p:nvSpPr>
          <p:cNvPr id="140293" name="WordArt 5"/>
          <p:cNvSpPr>
            <a:spLocks noChangeArrowheads="1" noChangeShapeType="1" noTextEdit="1"/>
          </p:cNvSpPr>
          <p:nvPr/>
        </p:nvSpPr>
        <p:spPr bwMode="auto">
          <a:xfrm>
            <a:off x="381000" y="11811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k-Selected</a:t>
            </a:r>
          </a:p>
        </p:txBody>
      </p:sp>
      <p:sp>
        <p:nvSpPr>
          <p:cNvPr id="140294" name="WordArt 6"/>
          <p:cNvSpPr>
            <a:spLocks noChangeArrowheads="1" noChangeShapeType="1" noTextEdit="1"/>
          </p:cNvSpPr>
          <p:nvPr/>
        </p:nvSpPr>
        <p:spPr bwMode="auto">
          <a:xfrm>
            <a:off x="381000" y="19431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Aposematric Coloration</a:t>
            </a:r>
          </a:p>
        </p:txBody>
      </p:sp>
      <p:sp>
        <p:nvSpPr>
          <p:cNvPr id="140295" name="WordArt 7"/>
          <p:cNvSpPr>
            <a:spLocks noChangeArrowheads="1" noChangeShapeType="1" noTextEdit="1"/>
          </p:cNvSpPr>
          <p:nvPr/>
        </p:nvSpPr>
        <p:spPr bwMode="auto">
          <a:xfrm>
            <a:off x="381000" y="26670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Cryptic Coloration</a:t>
            </a:r>
          </a:p>
        </p:txBody>
      </p:sp>
      <p:sp>
        <p:nvSpPr>
          <p:cNvPr id="140296" name="WordArt 8"/>
          <p:cNvSpPr>
            <a:spLocks noChangeArrowheads="1" noChangeShapeType="1" noTextEdit="1"/>
          </p:cNvSpPr>
          <p:nvPr/>
        </p:nvSpPr>
        <p:spPr bwMode="auto">
          <a:xfrm>
            <a:off x="381000" y="33147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Batesian mimicry</a:t>
            </a:r>
          </a:p>
        </p:txBody>
      </p:sp>
      <p:sp>
        <p:nvSpPr>
          <p:cNvPr id="140297" name="WordArt 9"/>
          <p:cNvSpPr>
            <a:spLocks noChangeArrowheads="1" noChangeShapeType="1" noTextEdit="1"/>
          </p:cNvSpPr>
          <p:nvPr/>
        </p:nvSpPr>
        <p:spPr bwMode="auto">
          <a:xfrm>
            <a:off x="381000" y="4000500"/>
            <a:ext cx="65532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Mullerian mimicry</a:t>
            </a:r>
          </a:p>
        </p:txBody>
      </p:sp>
      <p:sp>
        <p:nvSpPr>
          <p:cNvPr id="140298" name="WordArt 10"/>
          <p:cNvSpPr>
            <a:spLocks noChangeArrowheads="1" noChangeShapeType="1" noTextEdit="1"/>
          </p:cNvSpPr>
          <p:nvPr/>
        </p:nvSpPr>
        <p:spPr bwMode="auto">
          <a:xfrm>
            <a:off x="381000" y="4686300"/>
            <a:ext cx="79248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Primary/Secondary Succession</a:t>
            </a:r>
          </a:p>
        </p:txBody>
      </p:sp>
      <p:pic>
        <p:nvPicPr>
          <p:cNvPr id="165896" name="Picture 11" descr="j0343351">
            <a:hlinkClick r:id="rId2" action="ppaction://hlinkfile"/>
          </p:cNvPr>
          <p:cNvPicPr>
            <a:picLocks noChangeAspect="1" noChangeArrowheads="1"/>
          </p:cNvPicPr>
          <p:nvPr/>
        </p:nvPicPr>
        <p:blipFill>
          <a:blip r:embed="rId3" cstate="print"/>
          <a:srcRect/>
          <a:stretch>
            <a:fillRect/>
          </a:stretch>
        </p:blipFill>
        <p:spPr bwMode="auto">
          <a:xfrm>
            <a:off x="6324600" y="5172075"/>
            <a:ext cx="1743075" cy="1685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dissolve">
                                      <p:cBhvr>
                                        <p:cTn id="7" dur="500"/>
                                        <p:tgtEl>
                                          <p:spTgt spid="1402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294"/>
                                        </p:tgtEl>
                                        <p:attrNameLst>
                                          <p:attrName>style.visibility</p:attrName>
                                        </p:attrNameLst>
                                      </p:cBhvr>
                                      <p:to>
                                        <p:strVal val="visible"/>
                                      </p:to>
                                    </p:set>
                                    <p:animEffect transition="in" filter="dissolve">
                                      <p:cBhvr>
                                        <p:cTn id="12" dur="500"/>
                                        <p:tgtEl>
                                          <p:spTgt spid="1402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0295"/>
                                        </p:tgtEl>
                                        <p:attrNameLst>
                                          <p:attrName>style.visibility</p:attrName>
                                        </p:attrNameLst>
                                      </p:cBhvr>
                                      <p:to>
                                        <p:strVal val="visible"/>
                                      </p:to>
                                    </p:set>
                                    <p:animEffect transition="in" filter="dissolve">
                                      <p:cBhvr>
                                        <p:cTn id="17" dur="500"/>
                                        <p:tgtEl>
                                          <p:spTgt spid="14029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0296"/>
                                        </p:tgtEl>
                                        <p:attrNameLst>
                                          <p:attrName>style.visibility</p:attrName>
                                        </p:attrNameLst>
                                      </p:cBhvr>
                                      <p:to>
                                        <p:strVal val="visible"/>
                                      </p:to>
                                    </p:set>
                                    <p:animEffect transition="in" filter="dissolve">
                                      <p:cBhvr>
                                        <p:cTn id="22" dur="500"/>
                                        <p:tgtEl>
                                          <p:spTgt spid="14029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0297"/>
                                        </p:tgtEl>
                                        <p:attrNameLst>
                                          <p:attrName>style.visibility</p:attrName>
                                        </p:attrNameLst>
                                      </p:cBhvr>
                                      <p:to>
                                        <p:strVal val="visible"/>
                                      </p:to>
                                    </p:set>
                                    <p:animEffect transition="in" filter="dissolve">
                                      <p:cBhvr>
                                        <p:cTn id="27" dur="500"/>
                                        <p:tgtEl>
                                          <p:spTgt spid="14029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0298"/>
                                        </p:tgtEl>
                                        <p:attrNameLst>
                                          <p:attrName>style.visibility</p:attrName>
                                        </p:attrNameLst>
                                      </p:cBhvr>
                                      <p:to>
                                        <p:strVal val="visible"/>
                                      </p:to>
                                    </p:set>
                                    <p:animEffect transition="in" filter="dissolve">
                                      <p:cBhvr>
                                        <p:cTn id="32" dur="500"/>
                                        <p:tgtEl>
                                          <p:spTgt spid="140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nimBg="1"/>
      <p:bldP spid="140294" grpId="0" animBg="1"/>
      <p:bldP spid="140295" grpId="0" animBg="1"/>
      <p:bldP spid="140296" grpId="0" animBg="1"/>
      <p:bldP spid="140297" grpId="0" animBg="1"/>
      <p:bldP spid="140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09600" y="533400"/>
            <a:ext cx="3200400" cy="762000"/>
          </a:xfrm>
        </p:spPr>
        <p:txBody>
          <a:bodyPr/>
          <a:lstStyle/>
          <a:p>
            <a:pPr eaLnBrk="1" hangingPunct="1"/>
            <a:r>
              <a:rPr lang="en-US" b="1" smtClean="0"/>
              <a:t>UNIFORM</a:t>
            </a:r>
          </a:p>
        </p:txBody>
      </p:sp>
      <p:sp>
        <p:nvSpPr>
          <p:cNvPr id="30722" name="Rectangle 3"/>
          <p:cNvSpPr>
            <a:spLocks noChangeArrowheads="1"/>
          </p:cNvSpPr>
          <p:nvPr/>
        </p:nvSpPr>
        <p:spPr bwMode="auto">
          <a:xfrm>
            <a:off x="830263" y="1887538"/>
            <a:ext cx="2824162" cy="427037"/>
          </a:xfrm>
          <a:prstGeom prst="rect">
            <a:avLst/>
          </a:prstGeom>
          <a:noFill/>
          <a:ln w="9525">
            <a:noFill/>
            <a:miter lim="800000"/>
            <a:headEnd/>
            <a:tailEnd/>
          </a:ln>
        </p:spPr>
        <p:txBody>
          <a:bodyPr anchor="ctr">
            <a:spAutoFit/>
          </a:bodyPr>
          <a:lstStyle/>
          <a:p>
            <a:pPr algn="r" eaLnBrk="0" hangingPunct="0"/>
            <a:r>
              <a:rPr lang="en-US" sz="2200" b="1">
                <a:solidFill>
                  <a:schemeClr val="bg1"/>
                </a:solidFill>
              </a:rPr>
              <a:t>Clumped patterns</a:t>
            </a:r>
          </a:p>
        </p:txBody>
      </p:sp>
      <p:pic>
        <p:nvPicPr>
          <p:cNvPr id="18436" name="Picture 4"/>
          <p:cNvPicPr>
            <a:picLocks noChangeAspect="1" noChangeArrowheads="1"/>
          </p:cNvPicPr>
          <p:nvPr/>
        </p:nvPicPr>
        <p:blipFill>
          <a:blip r:embed="rId3" cstate="print"/>
          <a:srcRect/>
          <a:stretch>
            <a:fillRect/>
          </a:stretch>
        </p:blipFill>
        <p:spPr bwMode="auto">
          <a:xfrm>
            <a:off x="28575" y="3805238"/>
            <a:ext cx="4438650" cy="2946400"/>
          </a:xfrm>
          <a:prstGeom prst="rect">
            <a:avLst/>
          </a:prstGeom>
          <a:noFill/>
          <a:ln w="9525">
            <a:noFill/>
            <a:miter lim="800000"/>
            <a:headEnd/>
            <a:tailEnd/>
          </a:ln>
          <a:effectLst>
            <a:outerShdw dist="35921" dir="2700000" algn="ctr" rotWithShape="0">
              <a:srgbClr val="808080"/>
            </a:outerShdw>
          </a:effectLst>
        </p:spPr>
      </p:pic>
      <p:pic>
        <p:nvPicPr>
          <p:cNvPr id="18437" name="Picture 5" descr="52-02bx-Uniform"/>
          <p:cNvPicPr>
            <a:picLocks noChangeAspect="1" noChangeArrowheads="1"/>
          </p:cNvPicPr>
          <p:nvPr/>
        </p:nvPicPr>
        <p:blipFill>
          <a:blip r:embed="rId4" cstate="print"/>
          <a:srcRect/>
          <a:stretch>
            <a:fillRect/>
          </a:stretch>
        </p:blipFill>
        <p:spPr bwMode="auto">
          <a:xfrm>
            <a:off x="4584700" y="3795713"/>
            <a:ext cx="4435475" cy="2955925"/>
          </a:xfrm>
          <a:prstGeom prst="rect">
            <a:avLst/>
          </a:prstGeom>
          <a:noFill/>
          <a:effectLst>
            <a:outerShdw dist="35921" dir="2700000" algn="ctr" rotWithShape="0">
              <a:srgbClr val="808080"/>
            </a:outerShdw>
          </a:effectLst>
        </p:spPr>
      </p:pic>
      <p:pic>
        <p:nvPicPr>
          <p:cNvPr id="18438" name="Picture 6"/>
          <p:cNvPicPr>
            <a:picLocks noChangeAspect="1" noChangeArrowheads="1"/>
          </p:cNvPicPr>
          <p:nvPr/>
        </p:nvPicPr>
        <p:blipFill>
          <a:blip r:embed="rId5" cstate="print"/>
          <a:srcRect/>
          <a:stretch>
            <a:fillRect/>
          </a:stretch>
        </p:blipFill>
        <p:spPr bwMode="auto">
          <a:xfrm>
            <a:off x="4581525" y="395288"/>
            <a:ext cx="4438650" cy="3300412"/>
          </a:xfrm>
          <a:prstGeom prst="rect">
            <a:avLst/>
          </a:prstGeom>
          <a:noFill/>
          <a:ln w="9525">
            <a:noFill/>
            <a:miter lim="800000"/>
            <a:headEnd/>
            <a:tailEnd/>
          </a:ln>
          <a:effectLst>
            <a:outerShdw dist="35921" dir="2700000" algn="ctr" rotWithShape="0">
              <a:srgbClr val="808080"/>
            </a:outerShdw>
          </a:effectLst>
        </p:spPr>
      </p:pic>
      <p:sp>
        <p:nvSpPr>
          <p:cNvPr id="30726" name="Rectangle 7"/>
          <p:cNvSpPr>
            <a:spLocks noChangeArrowheads="1"/>
          </p:cNvSpPr>
          <p:nvPr/>
        </p:nvSpPr>
        <p:spPr bwMode="auto">
          <a:xfrm>
            <a:off x="533400" y="1295400"/>
            <a:ext cx="3657600" cy="2227263"/>
          </a:xfrm>
          <a:prstGeom prst="rect">
            <a:avLst/>
          </a:prstGeom>
          <a:noFill/>
          <a:ln w="9525">
            <a:noFill/>
            <a:miter lim="800000"/>
            <a:headEnd/>
            <a:tailEnd/>
          </a:ln>
        </p:spPr>
        <p:txBody>
          <a:bodyPr>
            <a:spAutoFit/>
          </a:bodyPr>
          <a:lstStyle/>
          <a:p>
            <a:pPr eaLnBrk="0" hangingPunct="0"/>
            <a:r>
              <a:rPr lang="en-US" sz="2800" b="1">
                <a:solidFill>
                  <a:srgbClr val="0F116A"/>
                </a:solidFill>
              </a:rPr>
              <a:t>May result from direct interactions between individuals in the population</a:t>
            </a:r>
          </a:p>
          <a:p>
            <a:pPr eaLnBrk="0" hangingPunct="0"/>
            <a:r>
              <a:rPr lang="en-US" sz="2800" b="1">
                <a:solidFill>
                  <a:srgbClr val="0F116A"/>
                </a:solidFill>
                <a:sym typeface="Symbol" pitchFamily="18" charset="2"/>
              </a:rPr>
              <a:t>  </a:t>
            </a:r>
            <a:r>
              <a:rPr lang="en-US" sz="2800" b="1">
                <a:sym typeface="Symbol" pitchFamily="18" charset="2"/>
              </a:rPr>
              <a:t> </a:t>
            </a:r>
            <a:r>
              <a:rPr lang="en-US" sz="2800" b="1" u="sng">
                <a:solidFill>
                  <a:srgbClr val="BC0013"/>
                </a:solidFill>
              </a:rPr>
              <a:t>territoriality</a:t>
            </a:r>
            <a:endParaRPr lang="en-US" sz="2800" b="1">
              <a:solidFill>
                <a:srgbClr val="0F116A"/>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a:stretch>
            <a:fillRect/>
          </a:stretch>
        </p:blipFill>
        <p:spPr bwMode="auto">
          <a:xfrm>
            <a:off x="0" y="152400"/>
            <a:ext cx="9144000" cy="1579563"/>
          </a:xfrm>
          <a:prstGeom prst="rect">
            <a:avLst/>
          </a:prstGeom>
          <a:noFill/>
          <a:ln w="9525">
            <a:noFill/>
            <a:miter lim="800000"/>
            <a:headEnd/>
            <a:tailEnd/>
          </a:ln>
        </p:spPr>
      </p:pic>
      <p:grpSp>
        <p:nvGrpSpPr>
          <p:cNvPr id="32770" name="Group 5"/>
          <p:cNvGrpSpPr>
            <a:grpSpLocks/>
          </p:cNvGrpSpPr>
          <p:nvPr/>
        </p:nvGrpSpPr>
        <p:grpSpPr bwMode="auto">
          <a:xfrm>
            <a:off x="1066800" y="2133600"/>
            <a:ext cx="4495800" cy="3581400"/>
            <a:chOff x="1260" y="8280"/>
            <a:chExt cx="3960" cy="3240"/>
          </a:xfrm>
        </p:grpSpPr>
        <p:sp>
          <p:nvSpPr>
            <p:cNvPr id="32774" name="Line 6"/>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2775" name="Line 7"/>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2771" name="Text Box 8"/>
          <p:cNvSpPr txBox="1">
            <a:spLocks noChangeArrowheads="1"/>
          </p:cNvSpPr>
          <p:nvPr/>
        </p:nvSpPr>
        <p:spPr bwMode="auto">
          <a:xfrm>
            <a:off x="5638800" y="25908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 -</a:t>
            </a:r>
            <a:r>
              <a:rPr lang="en-US" sz="1200">
                <a:latin typeface="Times New Roman" pitchFamily="18" charset="0"/>
              </a:rPr>
              <a:t> </a:t>
            </a:r>
            <a:endParaRPr lang="en-US" sz="2400" b="1"/>
          </a:p>
        </p:txBody>
      </p:sp>
      <p:sp>
        <p:nvSpPr>
          <p:cNvPr id="32772" name="WordArt 9"/>
          <p:cNvSpPr>
            <a:spLocks noChangeArrowheads="1" noChangeShapeType="1" noTextEdit="1"/>
          </p:cNvSpPr>
          <p:nvPr/>
        </p:nvSpPr>
        <p:spPr bwMode="auto">
          <a:xfrm rot="-5400000">
            <a:off x="-523875" y="35718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2773" name="WordArt 10"/>
          <p:cNvSpPr>
            <a:spLocks noChangeArrowheads="1" noChangeShapeType="1" noTextEdit="1"/>
          </p:cNvSpPr>
          <p:nvPr/>
        </p:nvSpPr>
        <p:spPr bwMode="auto">
          <a:xfrm>
            <a:off x="2438400" y="57912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sp>
        <p:nvSpPr>
          <p:cNvPr id="9" name="SMARTInkShape-232"/>
          <p:cNvSpPr/>
          <p:nvPr/>
        </p:nvSpPr>
        <p:spPr>
          <a:xfrm>
            <a:off x="5212580" y="2872740"/>
            <a:ext cx="563381" cy="38092"/>
          </a:xfrm>
          <a:custGeom>
            <a:avLst/>
            <a:gdLst/>
            <a:ahLst/>
            <a:cxnLst/>
            <a:rect l="0" t="0" r="0" b="0"/>
            <a:pathLst>
              <a:path w="563381" h="38092">
                <a:moveTo>
                  <a:pt x="7120" y="7619"/>
                </a:moveTo>
                <a:lnTo>
                  <a:pt x="39904" y="7619"/>
                </a:lnTo>
                <a:lnTo>
                  <a:pt x="69382" y="7619"/>
                </a:lnTo>
                <a:lnTo>
                  <a:pt x="98851" y="7619"/>
                </a:lnTo>
                <a:lnTo>
                  <a:pt x="124936" y="7619"/>
                </a:lnTo>
                <a:lnTo>
                  <a:pt x="151205" y="7619"/>
                </a:lnTo>
                <a:lnTo>
                  <a:pt x="177838" y="7619"/>
                </a:lnTo>
                <a:lnTo>
                  <a:pt x="206607" y="7619"/>
                </a:lnTo>
                <a:lnTo>
                  <a:pt x="236328" y="7619"/>
                </a:lnTo>
                <a:lnTo>
                  <a:pt x="266470" y="7619"/>
                </a:lnTo>
                <a:lnTo>
                  <a:pt x="296799" y="7619"/>
                </a:lnTo>
                <a:lnTo>
                  <a:pt x="327213" y="7619"/>
                </a:lnTo>
                <a:lnTo>
                  <a:pt x="356817" y="7619"/>
                </a:lnTo>
                <a:lnTo>
                  <a:pt x="384085" y="7619"/>
                </a:lnTo>
                <a:lnTo>
                  <a:pt x="410315" y="7619"/>
                </a:lnTo>
                <a:lnTo>
                  <a:pt x="446625" y="7619"/>
                </a:lnTo>
                <a:lnTo>
                  <a:pt x="476575" y="7619"/>
                </a:lnTo>
                <a:lnTo>
                  <a:pt x="509450" y="7619"/>
                </a:lnTo>
                <a:lnTo>
                  <a:pt x="547518" y="7619"/>
                </a:lnTo>
                <a:lnTo>
                  <a:pt x="543910" y="7619"/>
                </a:lnTo>
                <a:lnTo>
                  <a:pt x="515560" y="1059"/>
                </a:lnTo>
                <a:lnTo>
                  <a:pt x="483057" y="139"/>
                </a:lnTo>
                <a:lnTo>
                  <a:pt x="445725" y="27"/>
                </a:lnTo>
                <a:lnTo>
                  <a:pt x="411773" y="8"/>
                </a:lnTo>
                <a:lnTo>
                  <a:pt x="374902" y="2"/>
                </a:lnTo>
                <a:lnTo>
                  <a:pt x="337166" y="0"/>
                </a:lnTo>
                <a:lnTo>
                  <a:pt x="299174" y="0"/>
                </a:lnTo>
                <a:lnTo>
                  <a:pt x="271542" y="0"/>
                </a:lnTo>
                <a:lnTo>
                  <a:pt x="242327" y="0"/>
                </a:lnTo>
                <a:lnTo>
                  <a:pt x="212409" y="0"/>
                </a:lnTo>
                <a:lnTo>
                  <a:pt x="175096" y="0"/>
                </a:lnTo>
                <a:lnTo>
                  <a:pt x="138547" y="0"/>
                </a:lnTo>
                <a:lnTo>
                  <a:pt x="104952" y="0"/>
                </a:lnTo>
                <a:lnTo>
                  <a:pt x="73548" y="0"/>
                </a:lnTo>
                <a:lnTo>
                  <a:pt x="39526" y="0"/>
                </a:lnTo>
                <a:lnTo>
                  <a:pt x="2033" y="0"/>
                </a:lnTo>
                <a:lnTo>
                  <a:pt x="0" y="0"/>
                </a:lnTo>
                <a:lnTo>
                  <a:pt x="3693" y="0"/>
                </a:lnTo>
                <a:lnTo>
                  <a:pt x="7854" y="2257"/>
                </a:lnTo>
                <a:lnTo>
                  <a:pt x="10149" y="4045"/>
                </a:lnTo>
                <a:lnTo>
                  <a:pt x="17215" y="6031"/>
                </a:lnTo>
                <a:lnTo>
                  <a:pt x="47395" y="7410"/>
                </a:lnTo>
                <a:lnTo>
                  <a:pt x="84251" y="7578"/>
                </a:lnTo>
                <a:lnTo>
                  <a:pt x="116333" y="7607"/>
                </a:lnTo>
                <a:lnTo>
                  <a:pt x="141173" y="8461"/>
                </a:lnTo>
                <a:lnTo>
                  <a:pt x="169145" y="11662"/>
                </a:lnTo>
                <a:lnTo>
                  <a:pt x="198511" y="13650"/>
                </a:lnTo>
                <a:lnTo>
                  <a:pt x="228496" y="14533"/>
                </a:lnTo>
                <a:lnTo>
                  <a:pt x="258756" y="14925"/>
                </a:lnTo>
                <a:lnTo>
                  <a:pt x="291396" y="17358"/>
                </a:lnTo>
                <a:lnTo>
                  <a:pt x="324811" y="21261"/>
                </a:lnTo>
                <a:lnTo>
                  <a:pt x="356596" y="25818"/>
                </a:lnTo>
                <a:lnTo>
                  <a:pt x="385398" y="28408"/>
                </a:lnTo>
                <a:lnTo>
                  <a:pt x="413156" y="29559"/>
                </a:lnTo>
                <a:lnTo>
                  <a:pt x="442427" y="30070"/>
                </a:lnTo>
                <a:lnTo>
                  <a:pt x="470111" y="32555"/>
                </a:lnTo>
                <a:lnTo>
                  <a:pt x="504982" y="36457"/>
                </a:lnTo>
                <a:lnTo>
                  <a:pt x="539520" y="37775"/>
                </a:lnTo>
                <a:lnTo>
                  <a:pt x="562643" y="38091"/>
                </a:lnTo>
                <a:lnTo>
                  <a:pt x="56338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33"/>
          <p:cNvSpPr/>
          <p:nvPr/>
        </p:nvSpPr>
        <p:spPr>
          <a:xfrm>
            <a:off x="1257300" y="2263158"/>
            <a:ext cx="3954781" cy="2865103"/>
          </a:xfrm>
          <a:custGeom>
            <a:avLst/>
            <a:gdLst/>
            <a:ahLst/>
            <a:cxnLst/>
            <a:rect l="0" t="0" r="0" b="0"/>
            <a:pathLst>
              <a:path w="3954781" h="2865103">
                <a:moveTo>
                  <a:pt x="0" y="99042"/>
                </a:moveTo>
                <a:lnTo>
                  <a:pt x="4045" y="99042"/>
                </a:lnTo>
                <a:lnTo>
                  <a:pt x="8288" y="96784"/>
                </a:lnTo>
                <a:lnTo>
                  <a:pt x="36045" y="81129"/>
                </a:lnTo>
                <a:lnTo>
                  <a:pt x="65539" y="74575"/>
                </a:lnTo>
                <a:lnTo>
                  <a:pt x="101042" y="63270"/>
                </a:lnTo>
                <a:lnTo>
                  <a:pt x="129931" y="55538"/>
                </a:lnTo>
                <a:lnTo>
                  <a:pt x="164142" y="49714"/>
                </a:lnTo>
                <a:lnTo>
                  <a:pt x="197429" y="45647"/>
                </a:lnTo>
                <a:lnTo>
                  <a:pt x="230721" y="39827"/>
                </a:lnTo>
                <a:lnTo>
                  <a:pt x="259708" y="36341"/>
                </a:lnTo>
                <a:lnTo>
                  <a:pt x="295798" y="31623"/>
                </a:lnTo>
                <a:lnTo>
                  <a:pt x="333470" y="29844"/>
                </a:lnTo>
                <a:lnTo>
                  <a:pt x="363436" y="25293"/>
                </a:lnTo>
                <a:lnTo>
                  <a:pt x="393764" y="22721"/>
                </a:lnTo>
                <a:lnTo>
                  <a:pt x="424198" y="17820"/>
                </a:lnTo>
                <a:lnTo>
                  <a:pt x="455512" y="15991"/>
                </a:lnTo>
                <a:lnTo>
                  <a:pt x="490378" y="14603"/>
                </a:lnTo>
                <a:lnTo>
                  <a:pt x="522534" y="10052"/>
                </a:lnTo>
                <a:lnTo>
                  <a:pt x="554357" y="8328"/>
                </a:lnTo>
                <a:lnTo>
                  <a:pt x="589374" y="7817"/>
                </a:lnTo>
                <a:lnTo>
                  <a:pt x="621575" y="7665"/>
                </a:lnTo>
                <a:lnTo>
                  <a:pt x="652565" y="6774"/>
                </a:lnTo>
                <a:lnTo>
                  <a:pt x="684043" y="2370"/>
                </a:lnTo>
                <a:lnTo>
                  <a:pt x="718958" y="689"/>
                </a:lnTo>
                <a:lnTo>
                  <a:pt x="751128" y="191"/>
                </a:lnTo>
                <a:lnTo>
                  <a:pt x="782955" y="44"/>
                </a:lnTo>
                <a:lnTo>
                  <a:pt x="818820" y="0"/>
                </a:lnTo>
                <a:lnTo>
                  <a:pt x="855412" y="834"/>
                </a:lnTo>
                <a:lnTo>
                  <a:pt x="888079" y="5220"/>
                </a:lnTo>
                <a:lnTo>
                  <a:pt x="919207" y="6896"/>
                </a:lnTo>
                <a:lnTo>
                  <a:pt x="949879" y="8239"/>
                </a:lnTo>
                <a:lnTo>
                  <a:pt x="980416" y="12776"/>
                </a:lnTo>
                <a:lnTo>
                  <a:pt x="1010912" y="14497"/>
                </a:lnTo>
                <a:lnTo>
                  <a:pt x="1041397" y="15007"/>
                </a:lnTo>
                <a:lnTo>
                  <a:pt x="1071879" y="15158"/>
                </a:lnTo>
                <a:lnTo>
                  <a:pt x="1102359" y="15203"/>
                </a:lnTo>
                <a:lnTo>
                  <a:pt x="1132839" y="16062"/>
                </a:lnTo>
                <a:lnTo>
                  <a:pt x="1163320" y="20457"/>
                </a:lnTo>
                <a:lnTo>
                  <a:pt x="1193800" y="22135"/>
                </a:lnTo>
                <a:lnTo>
                  <a:pt x="1224279" y="23479"/>
                </a:lnTo>
                <a:lnTo>
                  <a:pt x="1253913" y="28016"/>
                </a:lnTo>
                <a:lnTo>
                  <a:pt x="1289368" y="29978"/>
                </a:lnTo>
                <a:lnTo>
                  <a:pt x="1318730" y="30319"/>
                </a:lnTo>
                <a:lnTo>
                  <a:pt x="1348879" y="32677"/>
                </a:lnTo>
                <a:lnTo>
                  <a:pt x="1379261" y="36480"/>
                </a:lnTo>
                <a:lnTo>
                  <a:pt x="1409712" y="37607"/>
                </a:lnTo>
                <a:lnTo>
                  <a:pt x="1446297" y="42033"/>
                </a:lnTo>
                <a:lnTo>
                  <a:pt x="1483219" y="44977"/>
                </a:lnTo>
                <a:lnTo>
                  <a:pt x="1518108" y="45558"/>
                </a:lnTo>
                <a:lnTo>
                  <a:pt x="1553316" y="49719"/>
                </a:lnTo>
                <a:lnTo>
                  <a:pt x="1589966" y="52610"/>
                </a:lnTo>
                <a:lnTo>
                  <a:pt x="1622543" y="53181"/>
                </a:lnTo>
                <a:lnTo>
                  <a:pt x="1657483" y="57339"/>
                </a:lnTo>
                <a:lnTo>
                  <a:pt x="1691760" y="60230"/>
                </a:lnTo>
                <a:lnTo>
                  <a:pt x="1728007" y="63059"/>
                </a:lnTo>
                <a:lnTo>
                  <a:pt x="1763923" y="67474"/>
                </a:lnTo>
                <a:lnTo>
                  <a:pt x="1797546" y="69194"/>
                </a:lnTo>
                <a:lnTo>
                  <a:pt x="1830905" y="74550"/>
                </a:lnTo>
                <a:lnTo>
                  <a:pt x="1865810" y="79904"/>
                </a:lnTo>
                <a:lnTo>
                  <a:pt x="1902401" y="83878"/>
                </a:lnTo>
                <a:lnTo>
                  <a:pt x="1937224" y="91938"/>
                </a:lnTo>
                <a:lnTo>
                  <a:pt x="1966476" y="99195"/>
                </a:lnTo>
                <a:lnTo>
                  <a:pt x="2002656" y="109232"/>
                </a:lnTo>
                <a:lnTo>
                  <a:pt x="2035109" y="118521"/>
                </a:lnTo>
                <a:lnTo>
                  <a:pt x="2070996" y="123492"/>
                </a:lnTo>
                <a:lnTo>
                  <a:pt x="2106840" y="132376"/>
                </a:lnTo>
                <a:lnTo>
                  <a:pt x="2141296" y="147520"/>
                </a:lnTo>
                <a:lnTo>
                  <a:pt x="2177579" y="161801"/>
                </a:lnTo>
                <a:lnTo>
                  <a:pt x="2213501" y="176632"/>
                </a:lnTo>
                <a:lnTo>
                  <a:pt x="2247972" y="193798"/>
                </a:lnTo>
                <a:lnTo>
                  <a:pt x="2284258" y="213495"/>
                </a:lnTo>
                <a:lnTo>
                  <a:pt x="2320180" y="233692"/>
                </a:lnTo>
                <a:lnTo>
                  <a:pt x="2354652" y="253987"/>
                </a:lnTo>
                <a:lnTo>
                  <a:pt x="2390938" y="274303"/>
                </a:lnTo>
                <a:lnTo>
                  <a:pt x="2426861" y="294622"/>
                </a:lnTo>
                <a:lnTo>
                  <a:pt x="2461332" y="320178"/>
                </a:lnTo>
                <a:lnTo>
                  <a:pt x="2497618" y="344668"/>
                </a:lnTo>
                <a:lnTo>
                  <a:pt x="2533541" y="373715"/>
                </a:lnTo>
                <a:lnTo>
                  <a:pt x="2568012" y="398674"/>
                </a:lnTo>
                <a:lnTo>
                  <a:pt x="2604298" y="427186"/>
                </a:lnTo>
                <a:lnTo>
                  <a:pt x="2636175" y="457277"/>
                </a:lnTo>
                <a:lnTo>
                  <a:pt x="2672168" y="487681"/>
                </a:lnTo>
                <a:lnTo>
                  <a:pt x="2706873" y="518145"/>
                </a:lnTo>
                <a:lnTo>
                  <a:pt x="2742045" y="552667"/>
                </a:lnTo>
                <a:lnTo>
                  <a:pt x="2774298" y="586862"/>
                </a:lnTo>
                <a:lnTo>
                  <a:pt x="2810146" y="623093"/>
                </a:lnTo>
                <a:lnTo>
                  <a:pt x="2841937" y="659005"/>
                </a:lnTo>
                <a:lnTo>
                  <a:pt x="2872676" y="693475"/>
                </a:lnTo>
                <a:lnTo>
                  <a:pt x="2896427" y="722116"/>
                </a:lnTo>
                <a:lnTo>
                  <a:pt x="2923691" y="752051"/>
                </a:lnTo>
                <a:lnTo>
                  <a:pt x="2948232" y="781523"/>
                </a:lnTo>
                <a:lnTo>
                  <a:pt x="2979280" y="816924"/>
                </a:lnTo>
                <a:lnTo>
                  <a:pt x="3002238" y="846277"/>
                </a:lnTo>
                <a:lnTo>
                  <a:pt x="3032751" y="882490"/>
                </a:lnTo>
                <a:lnTo>
                  <a:pt x="3055617" y="914434"/>
                </a:lnTo>
                <a:lnTo>
                  <a:pt x="3080862" y="951833"/>
                </a:lnTo>
                <a:lnTo>
                  <a:pt x="3102045" y="980982"/>
                </a:lnTo>
                <a:lnTo>
                  <a:pt x="3123562" y="1011068"/>
                </a:lnTo>
                <a:lnTo>
                  <a:pt x="3141885" y="1041431"/>
                </a:lnTo>
                <a:lnTo>
                  <a:pt x="3162177" y="1071876"/>
                </a:lnTo>
                <a:lnTo>
                  <a:pt x="3180137" y="1102346"/>
                </a:lnTo>
                <a:lnTo>
                  <a:pt x="3200322" y="1132823"/>
                </a:lnTo>
                <a:lnTo>
                  <a:pt x="3217404" y="1163302"/>
                </a:lnTo>
                <a:lnTo>
                  <a:pt x="3234036" y="1193782"/>
                </a:lnTo>
                <a:lnTo>
                  <a:pt x="3253828" y="1224262"/>
                </a:lnTo>
                <a:lnTo>
                  <a:pt x="3271640" y="1254742"/>
                </a:lnTo>
                <a:lnTo>
                  <a:pt x="3291781" y="1285221"/>
                </a:lnTo>
                <a:lnTo>
                  <a:pt x="3308849" y="1315701"/>
                </a:lnTo>
                <a:lnTo>
                  <a:pt x="3324631" y="1346181"/>
                </a:lnTo>
                <a:lnTo>
                  <a:pt x="3340879" y="1376662"/>
                </a:lnTo>
                <a:lnTo>
                  <a:pt x="3360556" y="1406295"/>
                </a:lnTo>
                <a:lnTo>
                  <a:pt x="3382805" y="1441750"/>
                </a:lnTo>
                <a:lnTo>
                  <a:pt x="3398379" y="1471112"/>
                </a:lnTo>
                <a:lnTo>
                  <a:pt x="3413718" y="1501261"/>
                </a:lnTo>
                <a:lnTo>
                  <a:pt x="3434071" y="1537744"/>
                </a:lnTo>
                <a:lnTo>
                  <a:pt x="3454398" y="1575493"/>
                </a:lnTo>
                <a:lnTo>
                  <a:pt x="3468792" y="1605472"/>
                </a:lnTo>
                <a:lnTo>
                  <a:pt x="3479643" y="1635804"/>
                </a:lnTo>
                <a:lnTo>
                  <a:pt x="3493206" y="1666240"/>
                </a:lnTo>
                <a:lnTo>
                  <a:pt x="3507949" y="1696707"/>
                </a:lnTo>
                <a:lnTo>
                  <a:pt x="3522195" y="1727183"/>
                </a:lnTo>
                <a:lnTo>
                  <a:pt x="3533001" y="1757662"/>
                </a:lnTo>
                <a:lnTo>
                  <a:pt x="3546551" y="1788142"/>
                </a:lnTo>
                <a:lnTo>
                  <a:pt x="3561291" y="1817775"/>
                </a:lnTo>
                <a:lnTo>
                  <a:pt x="3579183" y="1853231"/>
                </a:lnTo>
                <a:lnTo>
                  <a:pt x="3595167" y="1888550"/>
                </a:lnTo>
                <a:lnTo>
                  <a:pt x="3613784" y="1926070"/>
                </a:lnTo>
                <a:lnTo>
                  <a:pt x="3623639" y="1956009"/>
                </a:lnTo>
                <a:lnTo>
                  <a:pt x="3632767" y="1985482"/>
                </a:lnTo>
                <a:lnTo>
                  <a:pt x="3650594" y="2020883"/>
                </a:lnTo>
                <a:lnTo>
                  <a:pt x="3663144" y="2050236"/>
                </a:lnTo>
                <a:lnTo>
                  <a:pt x="3672224" y="2080382"/>
                </a:lnTo>
                <a:lnTo>
                  <a:pt x="3682534" y="2110763"/>
                </a:lnTo>
                <a:lnTo>
                  <a:pt x="3694057" y="2141214"/>
                </a:lnTo>
                <a:lnTo>
                  <a:pt x="3709580" y="2177799"/>
                </a:lnTo>
                <a:lnTo>
                  <a:pt x="3723716" y="2215568"/>
                </a:lnTo>
                <a:lnTo>
                  <a:pt x="3739679" y="2253383"/>
                </a:lnTo>
                <a:lnTo>
                  <a:pt x="3755281" y="2289608"/>
                </a:lnTo>
                <a:lnTo>
                  <a:pt x="3765659" y="2319323"/>
                </a:lnTo>
                <a:lnTo>
                  <a:pt x="3774095" y="2349577"/>
                </a:lnTo>
                <a:lnTo>
                  <a:pt x="3786003" y="2379990"/>
                </a:lnTo>
                <a:lnTo>
                  <a:pt x="3800255" y="2410450"/>
                </a:lnTo>
                <a:lnTo>
                  <a:pt x="3811158" y="2440924"/>
                </a:lnTo>
                <a:lnTo>
                  <a:pt x="3822427" y="2476325"/>
                </a:lnTo>
                <a:lnTo>
                  <a:pt x="3831085" y="2505128"/>
                </a:lnTo>
                <a:lnTo>
                  <a:pt x="3843152" y="2535111"/>
                </a:lnTo>
                <a:lnTo>
                  <a:pt x="3852466" y="2564597"/>
                </a:lnTo>
                <a:lnTo>
                  <a:pt x="3863199" y="2600002"/>
                </a:lnTo>
                <a:lnTo>
                  <a:pt x="3873175" y="2629356"/>
                </a:lnTo>
                <a:lnTo>
                  <a:pt x="3884598" y="2659502"/>
                </a:lnTo>
                <a:lnTo>
                  <a:pt x="3893345" y="2689883"/>
                </a:lnTo>
                <a:lnTo>
                  <a:pt x="3903557" y="2720334"/>
                </a:lnTo>
                <a:lnTo>
                  <a:pt x="3918132" y="2756919"/>
                </a:lnTo>
                <a:lnTo>
                  <a:pt x="3929165" y="2794688"/>
                </a:lnTo>
                <a:lnTo>
                  <a:pt x="3939497" y="2830246"/>
                </a:lnTo>
                <a:lnTo>
                  <a:pt x="3954780" y="28651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SMARTInkShape-Group22"/>
          <p:cNvGrpSpPr/>
          <p:nvPr/>
        </p:nvGrpSpPr>
        <p:grpSpPr>
          <a:xfrm>
            <a:off x="5898455" y="2667000"/>
            <a:ext cx="3119366" cy="2133135"/>
            <a:chOff x="5898455" y="2667000"/>
            <a:chExt cx="3119366" cy="2133135"/>
          </a:xfrm>
        </p:grpSpPr>
        <p:sp>
          <p:nvSpPr>
            <p:cNvPr id="11" name="SMARTInkShape-234"/>
            <p:cNvSpPr/>
            <p:nvPr/>
          </p:nvSpPr>
          <p:spPr>
            <a:xfrm>
              <a:off x="8630564" y="4305789"/>
              <a:ext cx="216256" cy="350031"/>
            </a:xfrm>
            <a:custGeom>
              <a:avLst/>
              <a:gdLst/>
              <a:ahLst/>
              <a:cxnLst/>
              <a:rect l="0" t="0" r="0" b="0"/>
              <a:pathLst>
                <a:path w="216256" h="350031">
                  <a:moveTo>
                    <a:pt x="124816" y="228111"/>
                  </a:moveTo>
                  <a:lnTo>
                    <a:pt x="124816" y="221550"/>
                  </a:lnTo>
                  <a:lnTo>
                    <a:pt x="118254" y="214022"/>
                  </a:lnTo>
                  <a:lnTo>
                    <a:pt x="113465" y="213212"/>
                  </a:lnTo>
                  <a:lnTo>
                    <a:pt x="99310" y="212901"/>
                  </a:lnTo>
                  <a:lnTo>
                    <a:pt x="61396" y="228310"/>
                  </a:lnTo>
                  <a:lnTo>
                    <a:pt x="48369" y="234126"/>
                  </a:lnTo>
                  <a:lnTo>
                    <a:pt x="31515" y="247767"/>
                  </a:lnTo>
                  <a:lnTo>
                    <a:pt x="9570" y="277987"/>
                  </a:lnTo>
                  <a:lnTo>
                    <a:pt x="828" y="297922"/>
                  </a:lnTo>
                  <a:lnTo>
                    <a:pt x="0" y="307962"/>
                  </a:lnTo>
                  <a:lnTo>
                    <a:pt x="6369" y="325352"/>
                  </a:lnTo>
                  <a:lnTo>
                    <a:pt x="13188" y="332853"/>
                  </a:lnTo>
                  <a:lnTo>
                    <a:pt x="21863" y="338163"/>
                  </a:lnTo>
                  <a:lnTo>
                    <a:pt x="41230" y="341571"/>
                  </a:lnTo>
                  <a:lnTo>
                    <a:pt x="52107" y="341191"/>
                  </a:lnTo>
                  <a:lnTo>
                    <a:pt x="65407" y="338200"/>
                  </a:lnTo>
                  <a:lnTo>
                    <a:pt x="83130" y="327710"/>
                  </a:lnTo>
                  <a:lnTo>
                    <a:pt x="109438" y="301789"/>
                  </a:lnTo>
                  <a:lnTo>
                    <a:pt x="129868" y="269287"/>
                  </a:lnTo>
                  <a:lnTo>
                    <a:pt x="141083" y="240217"/>
                  </a:lnTo>
                  <a:lnTo>
                    <a:pt x="153812" y="206110"/>
                  </a:lnTo>
                  <a:lnTo>
                    <a:pt x="164263" y="173238"/>
                  </a:lnTo>
                  <a:lnTo>
                    <a:pt x="172722" y="142049"/>
                  </a:lnTo>
                  <a:lnTo>
                    <a:pt x="176546" y="111359"/>
                  </a:lnTo>
                  <a:lnTo>
                    <a:pt x="183074" y="76731"/>
                  </a:lnTo>
                  <a:lnTo>
                    <a:pt x="189465" y="41790"/>
                  </a:lnTo>
                  <a:lnTo>
                    <a:pt x="195136" y="17224"/>
                  </a:lnTo>
                  <a:lnTo>
                    <a:pt x="198402" y="10770"/>
                  </a:lnTo>
                  <a:lnTo>
                    <a:pt x="199854" y="5079"/>
                  </a:lnTo>
                  <a:lnTo>
                    <a:pt x="201088" y="3223"/>
                  </a:lnTo>
                  <a:lnTo>
                    <a:pt x="202757" y="1986"/>
                  </a:lnTo>
                  <a:lnTo>
                    <a:pt x="207474" y="0"/>
                  </a:lnTo>
                  <a:lnTo>
                    <a:pt x="207861" y="683"/>
                  </a:lnTo>
                  <a:lnTo>
                    <a:pt x="208615" y="32094"/>
                  </a:lnTo>
                  <a:lnTo>
                    <a:pt x="208632" y="68368"/>
                  </a:lnTo>
                  <a:lnTo>
                    <a:pt x="202551" y="104709"/>
                  </a:lnTo>
                  <a:lnTo>
                    <a:pt x="196485" y="134444"/>
                  </a:lnTo>
                  <a:lnTo>
                    <a:pt x="193464" y="165550"/>
                  </a:lnTo>
                  <a:lnTo>
                    <a:pt x="188430" y="200355"/>
                  </a:lnTo>
                  <a:lnTo>
                    <a:pt x="187408" y="231646"/>
                  </a:lnTo>
                  <a:lnTo>
                    <a:pt x="191961" y="267662"/>
                  </a:lnTo>
                  <a:lnTo>
                    <a:pt x="195229" y="292605"/>
                  </a:lnTo>
                  <a:lnTo>
                    <a:pt x="208797" y="326812"/>
                  </a:lnTo>
                  <a:lnTo>
                    <a:pt x="214046" y="340046"/>
                  </a:lnTo>
                  <a:lnTo>
                    <a:pt x="216255" y="3500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35"/>
            <p:cNvSpPr/>
            <p:nvPr/>
          </p:nvSpPr>
          <p:spPr>
            <a:xfrm>
              <a:off x="8465828" y="4492287"/>
              <a:ext cx="152392" cy="147806"/>
            </a:xfrm>
            <a:custGeom>
              <a:avLst/>
              <a:gdLst/>
              <a:ahLst/>
              <a:cxnLst/>
              <a:rect l="0" t="0" r="0" b="0"/>
              <a:pathLst>
                <a:path w="152392" h="147806">
                  <a:moveTo>
                    <a:pt x="30472" y="11132"/>
                  </a:moveTo>
                  <a:lnTo>
                    <a:pt x="29625" y="44538"/>
                  </a:lnTo>
                  <a:lnTo>
                    <a:pt x="26081" y="59506"/>
                  </a:lnTo>
                  <a:lnTo>
                    <a:pt x="27948" y="75513"/>
                  </a:lnTo>
                  <a:lnTo>
                    <a:pt x="22563" y="112030"/>
                  </a:lnTo>
                  <a:lnTo>
                    <a:pt x="16934" y="126917"/>
                  </a:lnTo>
                  <a:lnTo>
                    <a:pt x="9704" y="139962"/>
                  </a:lnTo>
                  <a:lnTo>
                    <a:pt x="9006" y="142739"/>
                  </a:lnTo>
                  <a:lnTo>
                    <a:pt x="7695" y="144590"/>
                  </a:lnTo>
                  <a:lnTo>
                    <a:pt x="5974" y="145824"/>
                  </a:lnTo>
                  <a:lnTo>
                    <a:pt x="1173" y="147805"/>
                  </a:lnTo>
                  <a:lnTo>
                    <a:pt x="779" y="147121"/>
                  </a:lnTo>
                  <a:lnTo>
                    <a:pt x="0" y="112244"/>
                  </a:lnTo>
                  <a:lnTo>
                    <a:pt x="8282" y="81237"/>
                  </a:lnTo>
                  <a:lnTo>
                    <a:pt x="21950" y="55648"/>
                  </a:lnTo>
                  <a:lnTo>
                    <a:pt x="50935" y="21633"/>
                  </a:lnTo>
                  <a:lnTo>
                    <a:pt x="66074" y="10199"/>
                  </a:lnTo>
                  <a:lnTo>
                    <a:pt x="103076" y="54"/>
                  </a:lnTo>
                  <a:lnTo>
                    <a:pt x="116079" y="0"/>
                  </a:lnTo>
                  <a:lnTo>
                    <a:pt x="152391" y="35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36"/>
            <p:cNvSpPr/>
            <p:nvPr/>
          </p:nvSpPr>
          <p:spPr>
            <a:xfrm>
              <a:off x="8892539" y="4480689"/>
              <a:ext cx="125282" cy="174933"/>
            </a:xfrm>
            <a:custGeom>
              <a:avLst/>
              <a:gdLst/>
              <a:ahLst/>
              <a:cxnLst/>
              <a:rect l="0" t="0" r="0" b="0"/>
              <a:pathLst>
                <a:path w="125282" h="174933">
                  <a:moveTo>
                    <a:pt x="114300" y="30351"/>
                  </a:moveTo>
                  <a:lnTo>
                    <a:pt x="107740" y="23790"/>
                  </a:lnTo>
                  <a:lnTo>
                    <a:pt x="70262" y="2082"/>
                  </a:lnTo>
                  <a:lnTo>
                    <a:pt x="44338" y="0"/>
                  </a:lnTo>
                  <a:lnTo>
                    <a:pt x="38615" y="2186"/>
                  </a:lnTo>
                  <a:lnTo>
                    <a:pt x="28042" y="10488"/>
                  </a:lnTo>
                  <a:lnTo>
                    <a:pt x="25163" y="15314"/>
                  </a:lnTo>
                  <a:lnTo>
                    <a:pt x="24396" y="17786"/>
                  </a:lnTo>
                  <a:lnTo>
                    <a:pt x="24731" y="20281"/>
                  </a:lnTo>
                  <a:lnTo>
                    <a:pt x="33602" y="36948"/>
                  </a:lnTo>
                  <a:lnTo>
                    <a:pt x="40616" y="44007"/>
                  </a:lnTo>
                  <a:lnTo>
                    <a:pt x="73808" y="73884"/>
                  </a:lnTo>
                  <a:lnTo>
                    <a:pt x="106017" y="108153"/>
                  </a:lnTo>
                  <a:lnTo>
                    <a:pt x="124421" y="138159"/>
                  </a:lnTo>
                  <a:lnTo>
                    <a:pt x="125281" y="141169"/>
                  </a:lnTo>
                  <a:lnTo>
                    <a:pt x="125008" y="144023"/>
                  </a:lnTo>
                  <a:lnTo>
                    <a:pt x="122447" y="149452"/>
                  </a:lnTo>
                  <a:lnTo>
                    <a:pt x="104062" y="170040"/>
                  </a:lnTo>
                  <a:lnTo>
                    <a:pt x="94510" y="172868"/>
                  </a:lnTo>
                  <a:lnTo>
                    <a:pt x="61230" y="174932"/>
                  </a:lnTo>
                  <a:lnTo>
                    <a:pt x="50921" y="174195"/>
                  </a:lnTo>
                  <a:lnTo>
                    <a:pt x="14211" y="161260"/>
                  </a:lnTo>
                  <a:lnTo>
                    <a:pt x="0" y="1522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37"/>
            <p:cNvSpPr/>
            <p:nvPr/>
          </p:nvSpPr>
          <p:spPr>
            <a:xfrm>
              <a:off x="8336280" y="4526280"/>
              <a:ext cx="29421" cy="112754"/>
            </a:xfrm>
            <a:custGeom>
              <a:avLst/>
              <a:gdLst/>
              <a:ahLst/>
              <a:cxnLst/>
              <a:rect l="0" t="0" r="0" b="0"/>
              <a:pathLst>
                <a:path w="29421" h="112754">
                  <a:moveTo>
                    <a:pt x="22859" y="0"/>
                  </a:moveTo>
                  <a:lnTo>
                    <a:pt x="29420" y="6560"/>
                  </a:lnTo>
                  <a:lnTo>
                    <a:pt x="21031" y="40712"/>
                  </a:lnTo>
                  <a:lnTo>
                    <a:pt x="9717" y="75760"/>
                  </a:lnTo>
                  <a:lnTo>
                    <a:pt x="7705" y="85318"/>
                  </a:lnTo>
                  <a:lnTo>
                    <a:pt x="1181" y="101128"/>
                  </a:lnTo>
                  <a:lnTo>
                    <a:pt x="103" y="112753"/>
                  </a:lnTo>
                  <a:lnTo>
                    <a:pt x="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38"/>
            <p:cNvSpPr/>
            <p:nvPr/>
          </p:nvSpPr>
          <p:spPr>
            <a:xfrm>
              <a:off x="8046749" y="4335780"/>
              <a:ext cx="211371" cy="327276"/>
            </a:xfrm>
            <a:custGeom>
              <a:avLst/>
              <a:gdLst/>
              <a:ahLst/>
              <a:cxnLst/>
              <a:rect l="0" t="0" r="0" b="0"/>
              <a:pathLst>
                <a:path w="211371" h="327276">
                  <a:moveTo>
                    <a:pt x="45690" y="0"/>
                  </a:moveTo>
                  <a:lnTo>
                    <a:pt x="39130" y="0"/>
                  </a:lnTo>
                  <a:lnTo>
                    <a:pt x="38776" y="846"/>
                  </a:lnTo>
                  <a:lnTo>
                    <a:pt x="38098" y="21957"/>
                  </a:lnTo>
                  <a:lnTo>
                    <a:pt x="44634" y="54988"/>
                  </a:lnTo>
                  <a:lnTo>
                    <a:pt x="44635" y="91076"/>
                  </a:lnTo>
                  <a:lnTo>
                    <a:pt x="39545" y="125010"/>
                  </a:lnTo>
                  <a:lnTo>
                    <a:pt x="33522" y="157737"/>
                  </a:lnTo>
                  <a:lnTo>
                    <a:pt x="30514" y="193021"/>
                  </a:lnTo>
                  <a:lnTo>
                    <a:pt x="24637" y="225302"/>
                  </a:lnTo>
                  <a:lnTo>
                    <a:pt x="15066" y="262034"/>
                  </a:lnTo>
                  <a:lnTo>
                    <a:pt x="9806" y="280557"/>
                  </a:lnTo>
                  <a:lnTo>
                    <a:pt x="7036" y="301074"/>
                  </a:lnTo>
                  <a:lnTo>
                    <a:pt x="67" y="312274"/>
                  </a:lnTo>
                  <a:lnTo>
                    <a:pt x="0" y="308331"/>
                  </a:lnTo>
                  <a:lnTo>
                    <a:pt x="2241" y="304111"/>
                  </a:lnTo>
                  <a:lnTo>
                    <a:pt x="4024" y="301801"/>
                  </a:lnTo>
                  <a:lnTo>
                    <a:pt x="6005" y="294717"/>
                  </a:lnTo>
                  <a:lnTo>
                    <a:pt x="9709" y="266484"/>
                  </a:lnTo>
                  <a:lnTo>
                    <a:pt x="23017" y="230169"/>
                  </a:lnTo>
                  <a:lnTo>
                    <a:pt x="36402" y="203406"/>
                  </a:lnTo>
                  <a:lnTo>
                    <a:pt x="44667" y="193131"/>
                  </a:lnTo>
                  <a:lnTo>
                    <a:pt x="53985" y="187436"/>
                  </a:lnTo>
                  <a:lnTo>
                    <a:pt x="88910" y="176585"/>
                  </a:lnTo>
                  <a:lnTo>
                    <a:pt x="114435" y="176368"/>
                  </a:lnTo>
                  <a:lnTo>
                    <a:pt x="152319" y="188280"/>
                  </a:lnTo>
                  <a:lnTo>
                    <a:pt x="169383" y="196521"/>
                  </a:lnTo>
                  <a:lnTo>
                    <a:pt x="199716" y="223825"/>
                  </a:lnTo>
                  <a:lnTo>
                    <a:pt x="206716" y="233815"/>
                  </a:lnTo>
                  <a:lnTo>
                    <a:pt x="211370" y="253005"/>
                  </a:lnTo>
                  <a:lnTo>
                    <a:pt x="210202" y="265129"/>
                  </a:lnTo>
                  <a:lnTo>
                    <a:pt x="202553" y="286709"/>
                  </a:lnTo>
                  <a:lnTo>
                    <a:pt x="195558" y="294784"/>
                  </a:lnTo>
                  <a:lnTo>
                    <a:pt x="187652" y="302041"/>
                  </a:lnTo>
                  <a:lnTo>
                    <a:pt x="181315" y="310911"/>
                  </a:lnTo>
                  <a:lnTo>
                    <a:pt x="177593" y="313954"/>
                  </a:lnTo>
                  <a:lnTo>
                    <a:pt x="144355" y="324742"/>
                  </a:lnTo>
                  <a:lnTo>
                    <a:pt x="117093" y="327275"/>
                  </a:lnTo>
                  <a:lnTo>
                    <a:pt x="82310" y="317020"/>
                  </a:lnTo>
                  <a:lnTo>
                    <a:pt x="45360" y="297161"/>
                  </a:lnTo>
                  <a:lnTo>
                    <a:pt x="32610" y="291812"/>
                  </a:lnTo>
                  <a:lnTo>
                    <a:pt x="26331" y="289714"/>
                  </a:lnTo>
                  <a:lnTo>
                    <a:pt x="15211"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39"/>
            <p:cNvSpPr/>
            <p:nvPr/>
          </p:nvSpPr>
          <p:spPr>
            <a:xfrm>
              <a:off x="7897549" y="4655819"/>
              <a:ext cx="4391" cy="144316"/>
            </a:xfrm>
            <a:custGeom>
              <a:avLst/>
              <a:gdLst/>
              <a:ahLst/>
              <a:cxnLst/>
              <a:rect l="0" t="0" r="0" b="0"/>
              <a:pathLst>
                <a:path w="4391" h="144316">
                  <a:moveTo>
                    <a:pt x="4390" y="0"/>
                  </a:moveTo>
                  <a:lnTo>
                    <a:pt x="3543" y="29016"/>
                  </a:lnTo>
                  <a:lnTo>
                    <a:pt x="0" y="46697"/>
                  </a:lnTo>
                  <a:lnTo>
                    <a:pt x="4059" y="83729"/>
                  </a:lnTo>
                  <a:lnTo>
                    <a:pt x="4362" y="118066"/>
                  </a:lnTo>
                  <a:lnTo>
                    <a:pt x="4390" y="144315"/>
                  </a:lnTo>
                  <a:lnTo>
                    <a:pt x="439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40"/>
            <p:cNvSpPr/>
            <p:nvPr/>
          </p:nvSpPr>
          <p:spPr>
            <a:xfrm>
              <a:off x="7688580" y="4503428"/>
              <a:ext cx="137016" cy="152202"/>
            </a:xfrm>
            <a:custGeom>
              <a:avLst/>
              <a:gdLst/>
              <a:ahLst/>
              <a:cxnLst/>
              <a:rect l="0" t="0" r="0" b="0"/>
              <a:pathLst>
                <a:path w="137016" h="152202">
                  <a:moveTo>
                    <a:pt x="106680" y="15231"/>
                  </a:moveTo>
                  <a:lnTo>
                    <a:pt x="102634" y="11186"/>
                  </a:lnTo>
                  <a:lnTo>
                    <a:pt x="96133" y="9200"/>
                  </a:lnTo>
                  <a:lnTo>
                    <a:pt x="82952" y="5825"/>
                  </a:lnTo>
                  <a:lnTo>
                    <a:pt x="68322" y="1719"/>
                  </a:lnTo>
                  <a:lnTo>
                    <a:pt x="33005" y="93"/>
                  </a:lnTo>
                  <a:lnTo>
                    <a:pt x="10629" y="0"/>
                  </a:lnTo>
                  <a:lnTo>
                    <a:pt x="6699" y="2253"/>
                  </a:lnTo>
                  <a:lnTo>
                    <a:pt x="4466" y="4039"/>
                  </a:lnTo>
                  <a:lnTo>
                    <a:pt x="1985" y="8281"/>
                  </a:lnTo>
                  <a:lnTo>
                    <a:pt x="1323" y="10598"/>
                  </a:lnTo>
                  <a:lnTo>
                    <a:pt x="1728" y="12143"/>
                  </a:lnTo>
                  <a:lnTo>
                    <a:pt x="2845" y="13172"/>
                  </a:lnTo>
                  <a:lnTo>
                    <a:pt x="4437" y="13859"/>
                  </a:lnTo>
                  <a:lnTo>
                    <a:pt x="28192" y="34216"/>
                  </a:lnTo>
                  <a:lnTo>
                    <a:pt x="62208" y="49072"/>
                  </a:lnTo>
                  <a:lnTo>
                    <a:pt x="89428" y="62869"/>
                  </a:lnTo>
                  <a:lnTo>
                    <a:pt x="122837" y="92579"/>
                  </a:lnTo>
                  <a:lnTo>
                    <a:pt x="131599" y="105224"/>
                  </a:lnTo>
                  <a:lnTo>
                    <a:pt x="135512" y="115650"/>
                  </a:lnTo>
                  <a:lnTo>
                    <a:pt x="137015" y="134483"/>
                  </a:lnTo>
                  <a:lnTo>
                    <a:pt x="132580" y="138223"/>
                  </a:lnTo>
                  <a:lnTo>
                    <a:pt x="111156" y="149146"/>
                  </a:lnTo>
                  <a:lnTo>
                    <a:pt x="76164" y="152201"/>
                  </a:lnTo>
                  <a:lnTo>
                    <a:pt x="50795" y="151520"/>
                  </a:lnTo>
                  <a:lnTo>
                    <a:pt x="14204" y="138523"/>
                  </a:lnTo>
                  <a:lnTo>
                    <a:pt x="0" y="1295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41"/>
            <p:cNvSpPr/>
            <p:nvPr/>
          </p:nvSpPr>
          <p:spPr>
            <a:xfrm>
              <a:off x="7110265" y="4511629"/>
              <a:ext cx="479255" cy="173127"/>
            </a:xfrm>
            <a:custGeom>
              <a:avLst/>
              <a:gdLst/>
              <a:ahLst/>
              <a:cxnLst/>
              <a:rect l="0" t="0" r="0" b="0"/>
              <a:pathLst>
                <a:path w="479255" h="173127">
                  <a:moveTo>
                    <a:pt x="136354" y="60371"/>
                  </a:moveTo>
                  <a:lnTo>
                    <a:pt x="129793" y="60371"/>
                  </a:lnTo>
                  <a:lnTo>
                    <a:pt x="114952" y="48220"/>
                  </a:lnTo>
                  <a:lnTo>
                    <a:pt x="92698" y="45537"/>
                  </a:lnTo>
                  <a:lnTo>
                    <a:pt x="77793" y="45251"/>
                  </a:lnTo>
                  <a:lnTo>
                    <a:pt x="73607" y="46904"/>
                  </a:lnTo>
                  <a:lnTo>
                    <a:pt x="56289" y="59467"/>
                  </a:lnTo>
                  <a:lnTo>
                    <a:pt x="38407" y="69980"/>
                  </a:lnTo>
                  <a:lnTo>
                    <a:pt x="24642" y="83820"/>
                  </a:lnTo>
                  <a:lnTo>
                    <a:pt x="5305" y="108708"/>
                  </a:lnTo>
                  <a:lnTo>
                    <a:pt x="401" y="126708"/>
                  </a:lnTo>
                  <a:lnTo>
                    <a:pt x="0" y="129996"/>
                  </a:lnTo>
                  <a:lnTo>
                    <a:pt x="3479" y="142713"/>
                  </a:lnTo>
                  <a:lnTo>
                    <a:pt x="9870" y="153160"/>
                  </a:lnTo>
                  <a:lnTo>
                    <a:pt x="21172" y="161618"/>
                  </a:lnTo>
                  <a:lnTo>
                    <a:pt x="35246" y="165440"/>
                  </a:lnTo>
                  <a:lnTo>
                    <a:pt x="50140" y="166573"/>
                  </a:lnTo>
                  <a:lnTo>
                    <a:pt x="65277" y="162864"/>
                  </a:lnTo>
                  <a:lnTo>
                    <a:pt x="99763" y="142565"/>
                  </a:lnTo>
                  <a:lnTo>
                    <a:pt x="109650" y="134719"/>
                  </a:lnTo>
                  <a:lnTo>
                    <a:pt x="137610" y="100902"/>
                  </a:lnTo>
                  <a:lnTo>
                    <a:pt x="142089" y="89783"/>
                  </a:lnTo>
                  <a:lnTo>
                    <a:pt x="143960" y="75754"/>
                  </a:lnTo>
                  <a:lnTo>
                    <a:pt x="143970" y="79698"/>
                  </a:lnTo>
                  <a:lnTo>
                    <a:pt x="141714" y="83919"/>
                  </a:lnTo>
                  <a:lnTo>
                    <a:pt x="139928" y="86229"/>
                  </a:lnTo>
                  <a:lnTo>
                    <a:pt x="137942" y="93312"/>
                  </a:lnTo>
                  <a:lnTo>
                    <a:pt x="136447" y="126554"/>
                  </a:lnTo>
                  <a:lnTo>
                    <a:pt x="140428" y="141693"/>
                  </a:lnTo>
                  <a:lnTo>
                    <a:pt x="146969" y="152858"/>
                  </a:lnTo>
                  <a:lnTo>
                    <a:pt x="158314" y="161529"/>
                  </a:lnTo>
                  <a:lnTo>
                    <a:pt x="182555" y="171197"/>
                  </a:lnTo>
                  <a:lnTo>
                    <a:pt x="193859" y="173126"/>
                  </a:lnTo>
                  <a:lnTo>
                    <a:pt x="213788" y="170168"/>
                  </a:lnTo>
                  <a:lnTo>
                    <a:pt x="251822" y="156718"/>
                  </a:lnTo>
                  <a:lnTo>
                    <a:pt x="275282" y="140613"/>
                  </a:lnTo>
                  <a:lnTo>
                    <a:pt x="309312" y="106030"/>
                  </a:lnTo>
                  <a:lnTo>
                    <a:pt x="329260" y="70527"/>
                  </a:lnTo>
                  <a:lnTo>
                    <a:pt x="333444" y="56293"/>
                  </a:lnTo>
                  <a:lnTo>
                    <a:pt x="334434" y="45616"/>
                  </a:lnTo>
                  <a:lnTo>
                    <a:pt x="334463" y="49319"/>
                  </a:lnTo>
                  <a:lnTo>
                    <a:pt x="332212" y="53483"/>
                  </a:lnTo>
                  <a:lnTo>
                    <a:pt x="330426" y="55779"/>
                  </a:lnTo>
                  <a:lnTo>
                    <a:pt x="328442" y="62846"/>
                  </a:lnTo>
                  <a:lnTo>
                    <a:pt x="322902" y="100121"/>
                  </a:lnTo>
                  <a:lnTo>
                    <a:pt x="312996" y="133730"/>
                  </a:lnTo>
                  <a:lnTo>
                    <a:pt x="304025" y="159351"/>
                  </a:lnTo>
                  <a:lnTo>
                    <a:pt x="304004" y="155362"/>
                  </a:lnTo>
                  <a:lnTo>
                    <a:pt x="313402" y="121073"/>
                  </a:lnTo>
                  <a:lnTo>
                    <a:pt x="325397" y="89813"/>
                  </a:lnTo>
                  <a:lnTo>
                    <a:pt x="347651" y="52614"/>
                  </a:lnTo>
                  <a:lnTo>
                    <a:pt x="377697" y="17625"/>
                  </a:lnTo>
                  <a:lnTo>
                    <a:pt x="392908" y="6124"/>
                  </a:lnTo>
                  <a:lnTo>
                    <a:pt x="408138" y="1400"/>
                  </a:lnTo>
                  <a:lnTo>
                    <a:pt x="423375" y="0"/>
                  </a:lnTo>
                  <a:lnTo>
                    <a:pt x="431277" y="1930"/>
                  </a:lnTo>
                  <a:lnTo>
                    <a:pt x="443249" y="10068"/>
                  </a:lnTo>
                  <a:lnTo>
                    <a:pt x="451182" y="17338"/>
                  </a:lnTo>
                  <a:lnTo>
                    <a:pt x="454078" y="24594"/>
                  </a:lnTo>
                  <a:lnTo>
                    <a:pt x="456259" y="62011"/>
                  </a:lnTo>
                  <a:lnTo>
                    <a:pt x="456383" y="99674"/>
                  </a:lnTo>
                  <a:lnTo>
                    <a:pt x="456394" y="135750"/>
                  </a:lnTo>
                  <a:lnTo>
                    <a:pt x="456394" y="138564"/>
                  </a:lnTo>
                  <a:lnTo>
                    <a:pt x="458652" y="143948"/>
                  </a:lnTo>
                  <a:lnTo>
                    <a:pt x="460439" y="146568"/>
                  </a:lnTo>
                  <a:lnTo>
                    <a:pt x="464683" y="149481"/>
                  </a:lnTo>
                  <a:lnTo>
                    <a:pt x="470261" y="151350"/>
                  </a:lnTo>
                  <a:lnTo>
                    <a:pt x="479254" y="1441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42"/>
            <p:cNvSpPr/>
            <p:nvPr/>
          </p:nvSpPr>
          <p:spPr>
            <a:xfrm>
              <a:off x="6766560" y="4522988"/>
              <a:ext cx="304801" cy="186172"/>
            </a:xfrm>
            <a:custGeom>
              <a:avLst/>
              <a:gdLst/>
              <a:ahLst/>
              <a:cxnLst/>
              <a:rect l="0" t="0" r="0" b="0"/>
              <a:pathLst>
                <a:path w="304801" h="186172">
                  <a:moveTo>
                    <a:pt x="0" y="10912"/>
                  </a:moveTo>
                  <a:lnTo>
                    <a:pt x="6560" y="10912"/>
                  </a:lnTo>
                  <a:lnTo>
                    <a:pt x="6914" y="11758"/>
                  </a:lnTo>
                  <a:lnTo>
                    <a:pt x="9865" y="44377"/>
                  </a:lnTo>
                  <a:lnTo>
                    <a:pt x="14532" y="74648"/>
                  </a:lnTo>
                  <a:lnTo>
                    <a:pt x="14183" y="94708"/>
                  </a:lnTo>
                  <a:lnTo>
                    <a:pt x="7460" y="125833"/>
                  </a:lnTo>
                  <a:lnTo>
                    <a:pt x="5820" y="128166"/>
                  </a:lnTo>
                  <a:lnTo>
                    <a:pt x="3881" y="129721"/>
                  </a:lnTo>
                  <a:lnTo>
                    <a:pt x="1724" y="133707"/>
                  </a:lnTo>
                  <a:lnTo>
                    <a:pt x="30" y="140335"/>
                  </a:lnTo>
                  <a:lnTo>
                    <a:pt x="2" y="129835"/>
                  </a:lnTo>
                  <a:lnTo>
                    <a:pt x="15438" y="92258"/>
                  </a:lnTo>
                  <a:lnTo>
                    <a:pt x="27966" y="57152"/>
                  </a:lnTo>
                  <a:lnTo>
                    <a:pt x="36413" y="39759"/>
                  </a:lnTo>
                  <a:lnTo>
                    <a:pt x="49265" y="24727"/>
                  </a:lnTo>
                  <a:lnTo>
                    <a:pt x="84893" y="894"/>
                  </a:lnTo>
                  <a:lnTo>
                    <a:pt x="87922" y="0"/>
                  </a:lnTo>
                  <a:lnTo>
                    <a:pt x="90788" y="251"/>
                  </a:lnTo>
                  <a:lnTo>
                    <a:pt x="123885" y="16170"/>
                  </a:lnTo>
                  <a:lnTo>
                    <a:pt x="130695" y="21151"/>
                  </a:lnTo>
                  <a:lnTo>
                    <a:pt x="139289" y="36805"/>
                  </a:lnTo>
                  <a:lnTo>
                    <a:pt x="148342" y="73197"/>
                  </a:lnTo>
                  <a:lnTo>
                    <a:pt x="152044" y="111147"/>
                  </a:lnTo>
                  <a:lnTo>
                    <a:pt x="149983" y="121218"/>
                  </a:lnTo>
                  <a:lnTo>
                    <a:pt x="147093" y="129364"/>
                  </a:lnTo>
                  <a:lnTo>
                    <a:pt x="144618" y="141776"/>
                  </a:lnTo>
                  <a:lnTo>
                    <a:pt x="142979" y="143874"/>
                  </a:lnTo>
                  <a:lnTo>
                    <a:pt x="137189" y="148050"/>
                  </a:lnTo>
                  <a:lnTo>
                    <a:pt x="137168" y="144020"/>
                  </a:lnTo>
                  <a:lnTo>
                    <a:pt x="139421" y="139780"/>
                  </a:lnTo>
                  <a:lnTo>
                    <a:pt x="141207" y="137463"/>
                  </a:lnTo>
                  <a:lnTo>
                    <a:pt x="143192" y="130375"/>
                  </a:lnTo>
                  <a:lnTo>
                    <a:pt x="148511" y="107981"/>
                  </a:lnTo>
                  <a:lnTo>
                    <a:pt x="173270" y="70637"/>
                  </a:lnTo>
                  <a:lnTo>
                    <a:pt x="188758" y="47231"/>
                  </a:lnTo>
                  <a:lnTo>
                    <a:pt x="217709" y="25217"/>
                  </a:lnTo>
                  <a:lnTo>
                    <a:pt x="229418" y="20512"/>
                  </a:lnTo>
                  <a:lnTo>
                    <a:pt x="242294" y="19118"/>
                  </a:lnTo>
                  <a:lnTo>
                    <a:pt x="256835" y="22751"/>
                  </a:lnTo>
                  <a:lnTo>
                    <a:pt x="270835" y="31563"/>
                  </a:lnTo>
                  <a:lnTo>
                    <a:pt x="279120" y="39797"/>
                  </a:lnTo>
                  <a:lnTo>
                    <a:pt x="284355" y="48020"/>
                  </a:lnTo>
                  <a:lnTo>
                    <a:pt x="288017" y="66216"/>
                  </a:lnTo>
                  <a:lnTo>
                    <a:pt x="289424" y="103583"/>
                  </a:lnTo>
                  <a:lnTo>
                    <a:pt x="289547" y="137574"/>
                  </a:lnTo>
                  <a:lnTo>
                    <a:pt x="290403" y="157318"/>
                  </a:lnTo>
                  <a:lnTo>
                    <a:pt x="295643" y="167368"/>
                  </a:lnTo>
                  <a:lnTo>
                    <a:pt x="301710" y="175708"/>
                  </a:lnTo>
                  <a:lnTo>
                    <a:pt x="304800" y="1861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43"/>
            <p:cNvSpPr/>
            <p:nvPr/>
          </p:nvSpPr>
          <p:spPr>
            <a:xfrm>
              <a:off x="6523042" y="4533900"/>
              <a:ext cx="167285" cy="136226"/>
            </a:xfrm>
            <a:custGeom>
              <a:avLst/>
              <a:gdLst/>
              <a:ahLst/>
              <a:cxnLst/>
              <a:rect l="0" t="0" r="0" b="0"/>
              <a:pathLst>
                <a:path w="167285" h="136226">
                  <a:moveTo>
                    <a:pt x="14918" y="22859"/>
                  </a:moveTo>
                  <a:lnTo>
                    <a:pt x="14918" y="40771"/>
                  </a:lnTo>
                  <a:lnTo>
                    <a:pt x="12659" y="45778"/>
                  </a:lnTo>
                  <a:lnTo>
                    <a:pt x="10872" y="48298"/>
                  </a:lnTo>
                  <a:lnTo>
                    <a:pt x="8357" y="59936"/>
                  </a:lnTo>
                  <a:lnTo>
                    <a:pt x="6660" y="72956"/>
                  </a:lnTo>
                  <a:lnTo>
                    <a:pt x="2123" y="81918"/>
                  </a:lnTo>
                  <a:lnTo>
                    <a:pt x="0" y="100513"/>
                  </a:lnTo>
                  <a:lnTo>
                    <a:pt x="2079" y="106197"/>
                  </a:lnTo>
                  <a:lnTo>
                    <a:pt x="17598" y="124431"/>
                  </a:lnTo>
                  <a:lnTo>
                    <a:pt x="32881" y="133767"/>
                  </a:lnTo>
                  <a:lnTo>
                    <a:pt x="43853" y="136154"/>
                  </a:lnTo>
                  <a:lnTo>
                    <a:pt x="78794" y="136225"/>
                  </a:lnTo>
                  <a:lnTo>
                    <a:pt x="110317" y="126542"/>
                  </a:lnTo>
                  <a:lnTo>
                    <a:pt x="126345" y="115199"/>
                  </a:lnTo>
                  <a:lnTo>
                    <a:pt x="153611" y="86421"/>
                  </a:lnTo>
                  <a:lnTo>
                    <a:pt x="165372" y="59225"/>
                  </a:lnTo>
                  <a:lnTo>
                    <a:pt x="167284" y="21481"/>
                  </a:lnTo>
                  <a:lnTo>
                    <a:pt x="166448" y="19400"/>
                  </a:lnTo>
                  <a:lnTo>
                    <a:pt x="165045" y="18014"/>
                  </a:lnTo>
                  <a:lnTo>
                    <a:pt x="163263" y="17089"/>
                  </a:lnTo>
                  <a:lnTo>
                    <a:pt x="162073" y="15626"/>
                  </a:lnTo>
                  <a:lnTo>
                    <a:pt x="160011" y="8841"/>
                  </a:lnTo>
                  <a:lnTo>
                    <a:pt x="15969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44"/>
            <p:cNvSpPr/>
            <p:nvPr/>
          </p:nvSpPr>
          <p:spPr>
            <a:xfrm>
              <a:off x="6202680" y="4572000"/>
              <a:ext cx="251460" cy="15241"/>
            </a:xfrm>
            <a:custGeom>
              <a:avLst/>
              <a:gdLst/>
              <a:ahLst/>
              <a:cxnLst/>
              <a:rect l="0" t="0" r="0" b="0"/>
              <a:pathLst>
                <a:path w="251460" h="15241">
                  <a:moveTo>
                    <a:pt x="0" y="0"/>
                  </a:moveTo>
                  <a:lnTo>
                    <a:pt x="4045" y="0"/>
                  </a:lnTo>
                  <a:lnTo>
                    <a:pt x="5237" y="846"/>
                  </a:lnTo>
                  <a:lnTo>
                    <a:pt x="6031" y="2257"/>
                  </a:lnTo>
                  <a:lnTo>
                    <a:pt x="6561" y="4045"/>
                  </a:lnTo>
                  <a:lnTo>
                    <a:pt x="8607" y="5236"/>
                  </a:lnTo>
                  <a:lnTo>
                    <a:pt x="26315" y="7149"/>
                  </a:lnTo>
                  <a:lnTo>
                    <a:pt x="58067" y="7527"/>
                  </a:lnTo>
                  <a:lnTo>
                    <a:pt x="87008" y="7592"/>
                  </a:lnTo>
                  <a:lnTo>
                    <a:pt x="121077" y="11657"/>
                  </a:lnTo>
                  <a:lnTo>
                    <a:pt x="157982" y="14178"/>
                  </a:lnTo>
                  <a:lnTo>
                    <a:pt x="191683" y="14925"/>
                  </a:lnTo>
                  <a:lnTo>
                    <a:pt x="227163" y="15146"/>
                  </a:lnTo>
                  <a:lnTo>
                    <a:pt x="251459"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45"/>
            <p:cNvSpPr/>
            <p:nvPr/>
          </p:nvSpPr>
          <p:spPr>
            <a:xfrm>
              <a:off x="6362700" y="4419600"/>
              <a:ext cx="30481" cy="312420"/>
            </a:xfrm>
            <a:custGeom>
              <a:avLst/>
              <a:gdLst/>
              <a:ahLst/>
              <a:cxnLst/>
              <a:rect l="0" t="0" r="0" b="0"/>
              <a:pathLst>
                <a:path w="30481" h="312420">
                  <a:moveTo>
                    <a:pt x="30480" y="0"/>
                  </a:moveTo>
                  <a:lnTo>
                    <a:pt x="30480" y="4045"/>
                  </a:lnTo>
                  <a:lnTo>
                    <a:pt x="21073" y="40614"/>
                  </a:lnTo>
                  <a:lnTo>
                    <a:pt x="16392" y="73121"/>
                  </a:lnTo>
                  <a:lnTo>
                    <a:pt x="11536" y="102192"/>
                  </a:lnTo>
                  <a:lnTo>
                    <a:pt x="12825" y="136300"/>
                  </a:lnTo>
                  <a:lnTo>
                    <a:pt x="10479" y="173218"/>
                  </a:lnTo>
                  <a:lnTo>
                    <a:pt x="8467" y="210967"/>
                  </a:lnTo>
                  <a:lnTo>
                    <a:pt x="7870" y="244918"/>
                  </a:lnTo>
                  <a:lnTo>
                    <a:pt x="7670" y="279801"/>
                  </a:lnTo>
                  <a:lnTo>
                    <a:pt x="7622" y="310286"/>
                  </a:lnTo>
                  <a:lnTo>
                    <a:pt x="6774" y="310997"/>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46"/>
            <p:cNvSpPr/>
            <p:nvPr/>
          </p:nvSpPr>
          <p:spPr>
            <a:xfrm>
              <a:off x="6187439" y="4450080"/>
              <a:ext cx="53342" cy="281940"/>
            </a:xfrm>
            <a:custGeom>
              <a:avLst/>
              <a:gdLst/>
              <a:ahLst/>
              <a:cxnLst/>
              <a:rect l="0" t="0" r="0" b="0"/>
              <a:pathLst>
                <a:path w="53342" h="281940">
                  <a:moveTo>
                    <a:pt x="53341" y="0"/>
                  </a:moveTo>
                  <a:lnTo>
                    <a:pt x="53341" y="4045"/>
                  </a:lnTo>
                  <a:lnTo>
                    <a:pt x="51083" y="8288"/>
                  </a:lnTo>
                  <a:lnTo>
                    <a:pt x="49295" y="10605"/>
                  </a:lnTo>
                  <a:lnTo>
                    <a:pt x="47309" y="17696"/>
                  </a:lnTo>
                  <a:lnTo>
                    <a:pt x="45860" y="54224"/>
                  </a:lnTo>
                  <a:lnTo>
                    <a:pt x="45748" y="88039"/>
                  </a:lnTo>
                  <a:lnTo>
                    <a:pt x="45729" y="117337"/>
                  </a:lnTo>
                  <a:lnTo>
                    <a:pt x="41678" y="151512"/>
                  </a:lnTo>
                  <a:lnTo>
                    <a:pt x="39161" y="184404"/>
                  </a:lnTo>
                  <a:lnTo>
                    <a:pt x="34369" y="215599"/>
                  </a:lnTo>
                  <a:lnTo>
                    <a:pt x="25166" y="248703"/>
                  </a:lnTo>
                  <a:lnTo>
                    <a:pt x="9116" y="279069"/>
                  </a:lnTo>
                  <a:lnTo>
                    <a:pt x="7771" y="280026"/>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47"/>
            <p:cNvSpPr/>
            <p:nvPr/>
          </p:nvSpPr>
          <p:spPr>
            <a:xfrm>
              <a:off x="5898455" y="4305300"/>
              <a:ext cx="197546" cy="480060"/>
            </a:xfrm>
            <a:custGeom>
              <a:avLst/>
              <a:gdLst/>
              <a:ahLst/>
              <a:cxnLst/>
              <a:rect l="0" t="0" r="0" b="0"/>
              <a:pathLst>
                <a:path w="197546" h="480060">
                  <a:moveTo>
                    <a:pt x="121345" y="0"/>
                  </a:moveTo>
                  <a:lnTo>
                    <a:pt x="121345" y="4045"/>
                  </a:lnTo>
                  <a:lnTo>
                    <a:pt x="119087" y="8289"/>
                  </a:lnTo>
                  <a:lnTo>
                    <a:pt x="96168" y="41044"/>
                  </a:lnTo>
                  <a:lnTo>
                    <a:pt x="73832" y="78047"/>
                  </a:lnTo>
                  <a:lnTo>
                    <a:pt x="62112" y="101865"/>
                  </a:lnTo>
                  <a:lnTo>
                    <a:pt x="51018" y="130370"/>
                  </a:lnTo>
                  <a:lnTo>
                    <a:pt x="32100" y="166298"/>
                  </a:lnTo>
                  <a:lnTo>
                    <a:pt x="17102" y="194147"/>
                  </a:lnTo>
                  <a:lnTo>
                    <a:pt x="5979" y="227893"/>
                  </a:lnTo>
                  <a:lnTo>
                    <a:pt x="1367" y="260658"/>
                  </a:lnTo>
                  <a:lnTo>
                    <a:pt x="0" y="295860"/>
                  </a:lnTo>
                  <a:lnTo>
                    <a:pt x="3640" y="329056"/>
                  </a:lnTo>
                  <a:lnTo>
                    <a:pt x="14126" y="360341"/>
                  </a:lnTo>
                  <a:lnTo>
                    <a:pt x="33686" y="395169"/>
                  </a:lnTo>
                  <a:lnTo>
                    <a:pt x="68502" y="430153"/>
                  </a:lnTo>
                  <a:lnTo>
                    <a:pt x="99430" y="450948"/>
                  </a:lnTo>
                  <a:lnTo>
                    <a:pt x="135015" y="464086"/>
                  </a:lnTo>
                  <a:lnTo>
                    <a:pt x="166755" y="470789"/>
                  </a:lnTo>
                  <a:lnTo>
                    <a:pt x="197545"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48"/>
            <p:cNvSpPr/>
            <p:nvPr/>
          </p:nvSpPr>
          <p:spPr>
            <a:xfrm>
              <a:off x="7004417" y="3787167"/>
              <a:ext cx="163338" cy="121893"/>
            </a:xfrm>
            <a:custGeom>
              <a:avLst/>
              <a:gdLst/>
              <a:ahLst/>
              <a:cxnLst/>
              <a:rect l="0" t="0" r="0" b="0"/>
              <a:pathLst>
                <a:path w="163338" h="121893">
                  <a:moveTo>
                    <a:pt x="120283" y="7592"/>
                  </a:moveTo>
                  <a:lnTo>
                    <a:pt x="120283" y="1032"/>
                  </a:lnTo>
                  <a:lnTo>
                    <a:pt x="119436" y="679"/>
                  </a:lnTo>
                  <a:lnTo>
                    <a:pt x="98325" y="0"/>
                  </a:lnTo>
                  <a:lnTo>
                    <a:pt x="64307" y="7735"/>
                  </a:lnTo>
                  <a:lnTo>
                    <a:pt x="28837" y="16958"/>
                  </a:lnTo>
                  <a:lnTo>
                    <a:pt x="12567" y="21672"/>
                  </a:lnTo>
                  <a:lnTo>
                    <a:pt x="3888" y="22489"/>
                  </a:lnTo>
                  <a:lnTo>
                    <a:pt x="2046" y="23450"/>
                  </a:lnTo>
                  <a:lnTo>
                    <a:pt x="818" y="24938"/>
                  </a:lnTo>
                  <a:lnTo>
                    <a:pt x="0" y="26776"/>
                  </a:lnTo>
                  <a:lnTo>
                    <a:pt x="301" y="28001"/>
                  </a:lnTo>
                  <a:lnTo>
                    <a:pt x="1348" y="28818"/>
                  </a:lnTo>
                  <a:lnTo>
                    <a:pt x="5617" y="29726"/>
                  </a:lnTo>
                  <a:lnTo>
                    <a:pt x="40678" y="30434"/>
                  </a:lnTo>
                  <a:lnTo>
                    <a:pt x="67776" y="32706"/>
                  </a:lnTo>
                  <a:lnTo>
                    <a:pt x="99916" y="43449"/>
                  </a:lnTo>
                  <a:lnTo>
                    <a:pt x="136432" y="58419"/>
                  </a:lnTo>
                  <a:lnTo>
                    <a:pt x="159866" y="73635"/>
                  </a:lnTo>
                  <a:lnTo>
                    <a:pt x="163275" y="78714"/>
                  </a:lnTo>
                  <a:lnTo>
                    <a:pt x="163337" y="81253"/>
                  </a:lnTo>
                  <a:lnTo>
                    <a:pt x="161149" y="86333"/>
                  </a:lnTo>
                  <a:lnTo>
                    <a:pt x="151112" y="97998"/>
                  </a:lnTo>
                  <a:lnTo>
                    <a:pt x="142170" y="102806"/>
                  </a:lnTo>
                  <a:lnTo>
                    <a:pt x="110319" y="114604"/>
                  </a:lnTo>
                  <a:lnTo>
                    <a:pt x="89108" y="119733"/>
                  </a:lnTo>
                  <a:lnTo>
                    <a:pt x="59185" y="121466"/>
                  </a:lnTo>
                  <a:lnTo>
                    <a:pt x="21947" y="121837"/>
                  </a:lnTo>
                  <a:lnTo>
                    <a:pt x="13602" y="1218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49"/>
            <p:cNvSpPr/>
            <p:nvPr/>
          </p:nvSpPr>
          <p:spPr>
            <a:xfrm>
              <a:off x="6485074" y="3810000"/>
              <a:ext cx="426266" cy="197949"/>
            </a:xfrm>
            <a:custGeom>
              <a:avLst/>
              <a:gdLst/>
              <a:ahLst/>
              <a:cxnLst/>
              <a:rect l="0" t="0" r="0" b="0"/>
              <a:pathLst>
                <a:path w="426266" h="197949">
                  <a:moveTo>
                    <a:pt x="106226" y="83819"/>
                  </a:moveTo>
                  <a:lnTo>
                    <a:pt x="106226" y="79774"/>
                  </a:lnTo>
                  <a:lnTo>
                    <a:pt x="105379" y="78583"/>
                  </a:lnTo>
                  <a:lnTo>
                    <a:pt x="103967" y="77789"/>
                  </a:lnTo>
                  <a:lnTo>
                    <a:pt x="102181" y="77259"/>
                  </a:lnTo>
                  <a:lnTo>
                    <a:pt x="100989" y="76059"/>
                  </a:lnTo>
                  <a:lnTo>
                    <a:pt x="97968" y="68501"/>
                  </a:lnTo>
                  <a:lnTo>
                    <a:pt x="94653" y="64875"/>
                  </a:lnTo>
                  <a:lnTo>
                    <a:pt x="90358" y="62700"/>
                  </a:lnTo>
                  <a:lnTo>
                    <a:pt x="73169" y="61061"/>
                  </a:lnTo>
                  <a:lnTo>
                    <a:pt x="68109" y="63262"/>
                  </a:lnTo>
                  <a:lnTo>
                    <a:pt x="50186" y="74810"/>
                  </a:lnTo>
                  <a:lnTo>
                    <a:pt x="24134" y="109153"/>
                  </a:lnTo>
                  <a:lnTo>
                    <a:pt x="7317" y="144328"/>
                  </a:lnTo>
                  <a:lnTo>
                    <a:pt x="2999" y="154739"/>
                  </a:lnTo>
                  <a:lnTo>
                    <a:pt x="0" y="180313"/>
                  </a:lnTo>
                  <a:lnTo>
                    <a:pt x="2005" y="188230"/>
                  </a:lnTo>
                  <a:lnTo>
                    <a:pt x="3726" y="191527"/>
                  </a:lnTo>
                  <a:lnTo>
                    <a:pt x="5719" y="193724"/>
                  </a:lnTo>
                  <a:lnTo>
                    <a:pt x="10191" y="196166"/>
                  </a:lnTo>
                  <a:lnTo>
                    <a:pt x="22469" y="197863"/>
                  </a:lnTo>
                  <a:lnTo>
                    <a:pt x="24988" y="197948"/>
                  </a:lnTo>
                  <a:lnTo>
                    <a:pt x="50795" y="187499"/>
                  </a:lnTo>
                  <a:lnTo>
                    <a:pt x="58448" y="180417"/>
                  </a:lnTo>
                  <a:lnTo>
                    <a:pt x="83312" y="143127"/>
                  </a:lnTo>
                  <a:lnTo>
                    <a:pt x="87575" y="133885"/>
                  </a:lnTo>
                  <a:lnTo>
                    <a:pt x="95076" y="105768"/>
                  </a:lnTo>
                  <a:lnTo>
                    <a:pt x="94559" y="103532"/>
                  </a:lnTo>
                  <a:lnTo>
                    <a:pt x="93367" y="102041"/>
                  </a:lnTo>
                  <a:lnTo>
                    <a:pt x="92044" y="98127"/>
                  </a:lnTo>
                  <a:lnTo>
                    <a:pt x="91195" y="92761"/>
                  </a:lnTo>
                  <a:lnTo>
                    <a:pt x="90278" y="92320"/>
                  </a:lnTo>
                  <a:lnTo>
                    <a:pt x="87002" y="91831"/>
                  </a:lnTo>
                  <a:lnTo>
                    <a:pt x="85790" y="92547"/>
                  </a:lnTo>
                  <a:lnTo>
                    <a:pt x="84982" y="93871"/>
                  </a:lnTo>
                  <a:lnTo>
                    <a:pt x="83684" y="98035"/>
                  </a:lnTo>
                  <a:lnTo>
                    <a:pt x="83460" y="106846"/>
                  </a:lnTo>
                  <a:lnTo>
                    <a:pt x="85666" y="113245"/>
                  </a:lnTo>
                  <a:lnTo>
                    <a:pt x="112179" y="150485"/>
                  </a:lnTo>
                  <a:lnTo>
                    <a:pt x="129760" y="166007"/>
                  </a:lnTo>
                  <a:lnTo>
                    <a:pt x="139545" y="171147"/>
                  </a:lnTo>
                  <a:lnTo>
                    <a:pt x="164685" y="174718"/>
                  </a:lnTo>
                  <a:lnTo>
                    <a:pt x="190210" y="174306"/>
                  </a:lnTo>
                  <a:lnTo>
                    <a:pt x="221718" y="164639"/>
                  </a:lnTo>
                  <a:lnTo>
                    <a:pt x="250395" y="154002"/>
                  </a:lnTo>
                  <a:lnTo>
                    <a:pt x="287501" y="123265"/>
                  </a:lnTo>
                  <a:lnTo>
                    <a:pt x="306522" y="93875"/>
                  </a:lnTo>
                  <a:lnTo>
                    <a:pt x="310353" y="82754"/>
                  </a:lnTo>
                  <a:lnTo>
                    <a:pt x="311824" y="70214"/>
                  </a:lnTo>
                  <a:lnTo>
                    <a:pt x="318513" y="62162"/>
                  </a:lnTo>
                  <a:lnTo>
                    <a:pt x="318871" y="62608"/>
                  </a:lnTo>
                  <a:lnTo>
                    <a:pt x="323628" y="97073"/>
                  </a:lnTo>
                  <a:lnTo>
                    <a:pt x="327066" y="134923"/>
                  </a:lnTo>
                  <a:lnTo>
                    <a:pt x="327206" y="167190"/>
                  </a:lnTo>
                  <a:lnTo>
                    <a:pt x="327206" y="132625"/>
                  </a:lnTo>
                  <a:lnTo>
                    <a:pt x="327206" y="99330"/>
                  </a:lnTo>
                  <a:lnTo>
                    <a:pt x="328052" y="69305"/>
                  </a:lnTo>
                  <a:lnTo>
                    <a:pt x="331251" y="61000"/>
                  </a:lnTo>
                  <a:lnTo>
                    <a:pt x="357274" y="25020"/>
                  </a:lnTo>
                  <a:lnTo>
                    <a:pt x="363429" y="18739"/>
                  </a:lnTo>
                  <a:lnTo>
                    <a:pt x="390140" y="3471"/>
                  </a:lnTo>
                  <a:lnTo>
                    <a:pt x="400792" y="1028"/>
                  </a:lnTo>
                  <a:lnTo>
                    <a:pt x="4262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50"/>
            <p:cNvSpPr/>
            <p:nvPr/>
          </p:nvSpPr>
          <p:spPr>
            <a:xfrm>
              <a:off x="6248756" y="3848543"/>
              <a:ext cx="151557" cy="181979"/>
            </a:xfrm>
            <a:custGeom>
              <a:avLst/>
              <a:gdLst/>
              <a:ahLst/>
              <a:cxnLst/>
              <a:rect l="0" t="0" r="0" b="0"/>
              <a:pathLst>
                <a:path w="151557" h="181979">
                  <a:moveTo>
                    <a:pt x="14883" y="90997"/>
                  </a:moveTo>
                  <a:lnTo>
                    <a:pt x="18929" y="90997"/>
                  </a:lnTo>
                  <a:lnTo>
                    <a:pt x="23172" y="88739"/>
                  </a:lnTo>
                  <a:lnTo>
                    <a:pt x="27881" y="85760"/>
                  </a:lnTo>
                  <a:lnTo>
                    <a:pt x="63448" y="70441"/>
                  </a:lnTo>
                  <a:lnTo>
                    <a:pt x="98887" y="55416"/>
                  </a:lnTo>
                  <a:lnTo>
                    <a:pt x="134408" y="37655"/>
                  </a:lnTo>
                  <a:lnTo>
                    <a:pt x="140819" y="33423"/>
                  </a:lnTo>
                  <a:lnTo>
                    <a:pt x="146490" y="31541"/>
                  </a:lnTo>
                  <a:lnTo>
                    <a:pt x="148341" y="30193"/>
                  </a:lnTo>
                  <a:lnTo>
                    <a:pt x="149575" y="28447"/>
                  </a:lnTo>
                  <a:lnTo>
                    <a:pt x="150947" y="24250"/>
                  </a:lnTo>
                  <a:lnTo>
                    <a:pt x="151556" y="19563"/>
                  </a:lnTo>
                  <a:lnTo>
                    <a:pt x="149568" y="14657"/>
                  </a:lnTo>
                  <a:lnTo>
                    <a:pt x="147854" y="12163"/>
                  </a:lnTo>
                  <a:lnTo>
                    <a:pt x="137350" y="4609"/>
                  </a:lnTo>
                  <a:lnTo>
                    <a:pt x="127558" y="1053"/>
                  </a:lnTo>
                  <a:lnTo>
                    <a:pt x="115249" y="0"/>
                  </a:lnTo>
                  <a:lnTo>
                    <a:pt x="100878" y="3733"/>
                  </a:lnTo>
                  <a:lnTo>
                    <a:pt x="66686" y="21526"/>
                  </a:lnTo>
                  <a:lnTo>
                    <a:pt x="43523" y="41369"/>
                  </a:lnTo>
                  <a:lnTo>
                    <a:pt x="24899" y="68870"/>
                  </a:lnTo>
                  <a:lnTo>
                    <a:pt x="13336" y="88956"/>
                  </a:lnTo>
                  <a:lnTo>
                    <a:pt x="8772" y="94716"/>
                  </a:lnTo>
                  <a:lnTo>
                    <a:pt x="3701" y="107890"/>
                  </a:lnTo>
                  <a:lnTo>
                    <a:pt x="0" y="143813"/>
                  </a:lnTo>
                  <a:lnTo>
                    <a:pt x="649" y="153417"/>
                  </a:lnTo>
                  <a:lnTo>
                    <a:pt x="3759" y="160508"/>
                  </a:lnTo>
                  <a:lnTo>
                    <a:pt x="10221" y="166482"/>
                  </a:lnTo>
                  <a:lnTo>
                    <a:pt x="28168" y="177215"/>
                  </a:lnTo>
                  <a:lnTo>
                    <a:pt x="42997" y="180890"/>
                  </a:lnTo>
                  <a:lnTo>
                    <a:pt x="58115" y="181978"/>
                  </a:lnTo>
                  <a:lnTo>
                    <a:pt x="98704" y="1748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51"/>
            <p:cNvSpPr/>
            <p:nvPr/>
          </p:nvSpPr>
          <p:spPr>
            <a:xfrm>
              <a:off x="6065519" y="3825240"/>
              <a:ext cx="129542" cy="342901"/>
            </a:xfrm>
            <a:custGeom>
              <a:avLst/>
              <a:gdLst/>
              <a:ahLst/>
              <a:cxnLst/>
              <a:rect l="0" t="0" r="0" b="0"/>
              <a:pathLst>
                <a:path w="129542" h="342901">
                  <a:moveTo>
                    <a:pt x="129541" y="0"/>
                  </a:moveTo>
                  <a:lnTo>
                    <a:pt x="114102" y="33134"/>
                  </a:lnTo>
                  <a:lnTo>
                    <a:pt x="96338" y="68929"/>
                  </a:lnTo>
                  <a:lnTo>
                    <a:pt x="84286" y="101386"/>
                  </a:lnTo>
                  <a:lnTo>
                    <a:pt x="74081" y="132487"/>
                  </a:lnTo>
                  <a:lnTo>
                    <a:pt x="62590" y="166255"/>
                  </a:lnTo>
                  <a:lnTo>
                    <a:pt x="53823" y="199967"/>
                  </a:lnTo>
                  <a:lnTo>
                    <a:pt x="45863" y="234509"/>
                  </a:lnTo>
                  <a:lnTo>
                    <a:pt x="35588" y="272476"/>
                  </a:lnTo>
                  <a:lnTo>
                    <a:pt x="16833" y="30991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52"/>
            <p:cNvSpPr/>
            <p:nvPr/>
          </p:nvSpPr>
          <p:spPr>
            <a:xfrm>
              <a:off x="5996939" y="3863340"/>
              <a:ext cx="121922" cy="121920"/>
            </a:xfrm>
            <a:custGeom>
              <a:avLst/>
              <a:gdLst/>
              <a:ahLst/>
              <a:cxnLst/>
              <a:rect l="0" t="0" r="0" b="0"/>
              <a:pathLst>
                <a:path w="121922" h="121920">
                  <a:moveTo>
                    <a:pt x="0" y="0"/>
                  </a:moveTo>
                  <a:lnTo>
                    <a:pt x="0" y="6560"/>
                  </a:lnTo>
                  <a:lnTo>
                    <a:pt x="4045" y="11351"/>
                  </a:lnTo>
                  <a:lnTo>
                    <a:pt x="6032" y="18026"/>
                  </a:lnTo>
                  <a:lnTo>
                    <a:pt x="6561" y="22177"/>
                  </a:lnTo>
                  <a:lnTo>
                    <a:pt x="8608" y="25791"/>
                  </a:lnTo>
                  <a:lnTo>
                    <a:pt x="46297" y="62709"/>
                  </a:lnTo>
                  <a:lnTo>
                    <a:pt x="58873" y="76718"/>
                  </a:lnTo>
                  <a:lnTo>
                    <a:pt x="65959" y="85743"/>
                  </a:lnTo>
                  <a:lnTo>
                    <a:pt x="103201" y="111677"/>
                  </a:lnTo>
                  <a:lnTo>
                    <a:pt x="111482" y="118509"/>
                  </a:lnTo>
                  <a:lnTo>
                    <a:pt x="121921"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53"/>
            <p:cNvSpPr/>
            <p:nvPr/>
          </p:nvSpPr>
          <p:spPr>
            <a:xfrm>
              <a:off x="8450580" y="3512819"/>
              <a:ext cx="7621" cy="7622"/>
            </a:xfrm>
            <a:custGeom>
              <a:avLst/>
              <a:gdLst/>
              <a:ahLst/>
              <a:cxnLst/>
              <a:rect l="0" t="0" r="0" b="0"/>
              <a:pathLst>
                <a:path w="7621" h="7622">
                  <a:moveTo>
                    <a:pt x="7620" y="7621"/>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54"/>
            <p:cNvSpPr/>
            <p:nvPr/>
          </p:nvSpPr>
          <p:spPr>
            <a:xfrm>
              <a:off x="8166633" y="3353142"/>
              <a:ext cx="222795" cy="166851"/>
            </a:xfrm>
            <a:custGeom>
              <a:avLst/>
              <a:gdLst/>
              <a:ahLst/>
              <a:cxnLst/>
              <a:rect l="0" t="0" r="0" b="0"/>
              <a:pathLst>
                <a:path w="222795" h="166851">
                  <a:moveTo>
                    <a:pt x="9627" y="83477"/>
                  </a:moveTo>
                  <a:lnTo>
                    <a:pt x="9627" y="79432"/>
                  </a:lnTo>
                  <a:lnTo>
                    <a:pt x="0" y="64397"/>
                  </a:lnTo>
                  <a:lnTo>
                    <a:pt x="550" y="54960"/>
                  </a:lnTo>
                  <a:lnTo>
                    <a:pt x="7802" y="35950"/>
                  </a:lnTo>
                  <a:lnTo>
                    <a:pt x="12484" y="29052"/>
                  </a:lnTo>
                  <a:lnTo>
                    <a:pt x="48646" y="8440"/>
                  </a:lnTo>
                  <a:lnTo>
                    <a:pt x="70860" y="2260"/>
                  </a:lnTo>
                  <a:lnTo>
                    <a:pt x="102691" y="0"/>
                  </a:lnTo>
                  <a:lnTo>
                    <a:pt x="124408" y="2017"/>
                  </a:lnTo>
                  <a:lnTo>
                    <a:pt x="161243" y="13515"/>
                  </a:lnTo>
                  <a:lnTo>
                    <a:pt x="193908" y="35385"/>
                  </a:lnTo>
                  <a:lnTo>
                    <a:pt x="217893" y="62479"/>
                  </a:lnTo>
                  <a:lnTo>
                    <a:pt x="221284" y="68632"/>
                  </a:lnTo>
                  <a:lnTo>
                    <a:pt x="222794" y="79984"/>
                  </a:lnTo>
                  <a:lnTo>
                    <a:pt x="218884" y="95895"/>
                  </a:lnTo>
                  <a:lnTo>
                    <a:pt x="208319" y="115379"/>
                  </a:lnTo>
                  <a:lnTo>
                    <a:pt x="194463" y="129148"/>
                  </a:lnTo>
                  <a:lnTo>
                    <a:pt x="161281" y="144096"/>
                  </a:lnTo>
                  <a:lnTo>
                    <a:pt x="124675" y="157093"/>
                  </a:lnTo>
                  <a:lnTo>
                    <a:pt x="106274" y="163897"/>
                  </a:lnTo>
                  <a:lnTo>
                    <a:pt x="70269" y="166850"/>
                  </a:lnTo>
                  <a:lnTo>
                    <a:pt x="51364" y="166362"/>
                  </a:lnTo>
                  <a:lnTo>
                    <a:pt x="32486" y="1596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55"/>
            <p:cNvSpPr/>
            <p:nvPr/>
          </p:nvSpPr>
          <p:spPr>
            <a:xfrm>
              <a:off x="8176260" y="3413759"/>
              <a:ext cx="60960" cy="243842"/>
            </a:xfrm>
            <a:custGeom>
              <a:avLst/>
              <a:gdLst/>
              <a:ahLst/>
              <a:cxnLst/>
              <a:rect l="0" t="0" r="0" b="0"/>
              <a:pathLst>
                <a:path w="60960" h="243842">
                  <a:moveTo>
                    <a:pt x="60959" y="0"/>
                  </a:moveTo>
                  <a:lnTo>
                    <a:pt x="54398" y="0"/>
                  </a:lnTo>
                  <a:lnTo>
                    <a:pt x="49608" y="4046"/>
                  </a:lnTo>
                  <a:lnTo>
                    <a:pt x="50006" y="6084"/>
                  </a:lnTo>
                  <a:lnTo>
                    <a:pt x="54962" y="10607"/>
                  </a:lnTo>
                  <a:lnTo>
                    <a:pt x="56115" y="13844"/>
                  </a:lnTo>
                  <a:lnTo>
                    <a:pt x="55138" y="21958"/>
                  </a:lnTo>
                  <a:lnTo>
                    <a:pt x="46937" y="54990"/>
                  </a:lnTo>
                  <a:lnTo>
                    <a:pt x="37591" y="87884"/>
                  </a:lnTo>
                  <a:lnTo>
                    <a:pt x="31883" y="121218"/>
                  </a:lnTo>
                  <a:lnTo>
                    <a:pt x="24673" y="157498"/>
                  </a:lnTo>
                  <a:lnTo>
                    <a:pt x="15097" y="190002"/>
                  </a:lnTo>
                  <a:lnTo>
                    <a:pt x="8604" y="221605"/>
                  </a:lnTo>
                  <a:lnTo>
                    <a:pt x="7065" y="232361"/>
                  </a:lnTo>
                  <a:lnTo>
                    <a:pt x="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56"/>
            <p:cNvSpPr/>
            <p:nvPr/>
          </p:nvSpPr>
          <p:spPr>
            <a:xfrm>
              <a:off x="7955280" y="3398965"/>
              <a:ext cx="124102" cy="150411"/>
            </a:xfrm>
            <a:custGeom>
              <a:avLst/>
              <a:gdLst/>
              <a:ahLst/>
              <a:cxnLst/>
              <a:rect l="0" t="0" r="0" b="0"/>
              <a:pathLst>
                <a:path w="124102" h="150411">
                  <a:moveTo>
                    <a:pt x="0" y="68135"/>
                  </a:moveTo>
                  <a:lnTo>
                    <a:pt x="11351" y="68135"/>
                  </a:lnTo>
                  <a:lnTo>
                    <a:pt x="45964" y="58727"/>
                  </a:lnTo>
                  <a:lnTo>
                    <a:pt x="61033" y="54623"/>
                  </a:lnTo>
                  <a:lnTo>
                    <a:pt x="97477" y="47015"/>
                  </a:lnTo>
                  <a:lnTo>
                    <a:pt x="107669" y="45201"/>
                  </a:lnTo>
                  <a:lnTo>
                    <a:pt x="118168" y="39420"/>
                  </a:lnTo>
                  <a:lnTo>
                    <a:pt x="123921" y="34771"/>
                  </a:lnTo>
                  <a:lnTo>
                    <a:pt x="124101" y="32345"/>
                  </a:lnTo>
                  <a:lnTo>
                    <a:pt x="122527" y="29882"/>
                  </a:lnTo>
                  <a:lnTo>
                    <a:pt x="117956" y="24887"/>
                  </a:lnTo>
                  <a:lnTo>
                    <a:pt x="115925" y="19844"/>
                  </a:lnTo>
                  <a:lnTo>
                    <a:pt x="113773" y="9709"/>
                  </a:lnTo>
                  <a:lnTo>
                    <a:pt x="110397" y="4632"/>
                  </a:lnTo>
                  <a:lnTo>
                    <a:pt x="103816" y="1811"/>
                  </a:lnTo>
                  <a:lnTo>
                    <a:pt x="85794" y="0"/>
                  </a:lnTo>
                  <a:lnTo>
                    <a:pt x="70952" y="3732"/>
                  </a:lnTo>
                  <a:lnTo>
                    <a:pt x="55830" y="10200"/>
                  </a:lnTo>
                  <a:lnTo>
                    <a:pt x="52460" y="13425"/>
                  </a:lnTo>
                  <a:lnTo>
                    <a:pt x="29536" y="47749"/>
                  </a:lnTo>
                  <a:lnTo>
                    <a:pt x="8206" y="82923"/>
                  </a:lnTo>
                  <a:lnTo>
                    <a:pt x="3646" y="93334"/>
                  </a:lnTo>
                  <a:lnTo>
                    <a:pt x="480" y="118908"/>
                  </a:lnTo>
                  <a:lnTo>
                    <a:pt x="2013" y="123151"/>
                  </a:lnTo>
                  <a:lnTo>
                    <a:pt x="17208" y="138806"/>
                  </a:lnTo>
                  <a:lnTo>
                    <a:pt x="33320" y="146742"/>
                  </a:lnTo>
                  <a:lnTo>
                    <a:pt x="54181" y="150410"/>
                  </a:lnTo>
                  <a:lnTo>
                    <a:pt x="84832" y="146413"/>
                  </a:lnTo>
                  <a:lnTo>
                    <a:pt x="121920" y="1443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57"/>
            <p:cNvSpPr/>
            <p:nvPr/>
          </p:nvSpPr>
          <p:spPr>
            <a:xfrm>
              <a:off x="7749539" y="3398519"/>
              <a:ext cx="152401" cy="152257"/>
            </a:xfrm>
            <a:custGeom>
              <a:avLst/>
              <a:gdLst/>
              <a:ahLst/>
              <a:cxnLst/>
              <a:rect l="0" t="0" r="0" b="0"/>
              <a:pathLst>
                <a:path w="152401" h="152257">
                  <a:moveTo>
                    <a:pt x="0" y="15240"/>
                  </a:moveTo>
                  <a:lnTo>
                    <a:pt x="0" y="19286"/>
                  </a:lnTo>
                  <a:lnTo>
                    <a:pt x="9032" y="23529"/>
                  </a:lnTo>
                  <a:lnTo>
                    <a:pt x="26383" y="30679"/>
                  </a:lnTo>
                  <a:lnTo>
                    <a:pt x="30289" y="33153"/>
                  </a:lnTo>
                  <a:lnTo>
                    <a:pt x="32892" y="36495"/>
                  </a:lnTo>
                  <a:lnTo>
                    <a:pt x="43727" y="69042"/>
                  </a:lnTo>
                  <a:lnTo>
                    <a:pt x="51191" y="91030"/>
                  </a:lnTo>
                  <a:lnTo>
                    <a:pt x="54961" y="106559"/>
                  </a:lnTo>
                  <a:lnTo>
                    <a:pt x="56961" y="111679"/>
                  </a:lnTo>
                  <a:lnTo>
                    <a:pt x="56925" y="121885"/>
                  </a:lnTo>
                  <a:lnTo>
                    <a:pt x="54087" y="131218"/>
                  </a:lnTo>
                  <a:lnTo>
                    <a:pt x="47624" y="144108"/>
                  </a:lnTo>
                  <a:lnTo>
                    <a:pt x="46096" y="150763"/>
                  </a:lnTo>
                  <a:lnTo>
                    <a:pt x="45124" y="151309"/>
                  </a:lnTo>
                  <a:lnTo>
                    <a:pt x="39193" y="152256"/>
                  </a:lnTo>
                  <a:lnTo>
                    <a:pt x="38113" y="117484"/>
                  </a:lnTo>
                  <a:lnTo>
                    <a:pt x="38953" y="105556"/>
                  </a:lnTo>
                  <a:lnTo>
                    <a:pt x="51098" y="72938"/>
                  </a:lnTo>
                  <a:lnTo>
                    <a:pt x="59355" y="53220"/>
                  </a:lnTo>
                  <a:lnTo>
                    <a:pt x="69610" y="37124"/>
                  </a:lnTo>
                  <a:lnTo>
                    <a:pt x="70113" y="33216"/>
                  </a:lnTo>
                  <a:lnTo>
                    <a:pt x="69603" y="29764"/>
                  </a:lnTo>
                  <a:lnTo>
                    <a:pt x="70955" y="26616"/>
                  </a:lnTo>
                  <a:lnTo>
                    <a:pt x="76974" y="20861"/>
                  </a:lnTo>
                  <a:lnTo>
                    <a:pt x="101755" y="7692"/>
                  </a:lnTo>
                  <a:lnTo>
                    <a:pt x="120461" y="227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58"/>
            <p:cNvSpPr/>
            <p:nvPr/>
          </p:nvSpPr>
          <p:spPr>
            <a:xfrm>
              <a:off x="7277100" y="3429000"/>
              <a:ext cx="190501" cy="30481"/>
            </a:xfrm>
            <a:custGeom>
              <a:avLst/>
              <a:gdLst/>
              <a:ahLst/>
              <a:cxnLst/>
              <a:rect l="0" t="0" r="0" b="0"/>
              <a:pathLst>
                <a:path w="190501" h="30481">
                  <a:moveTo>
                    <a:pt x="0" y="30480"/>
                  </a:moveTo>
                  <a:lnTo>
                    <a:pt x="8090" y="26434"/>
                  </a:lnTo>
                  <a:lnTo>
                    <a:pt x="39165" y="21073"/>
                  </a:lnTo>
                  <a:lnTo>
                    <a:pt x="76880" y="16392"/>
                  </a:lnTo>
                  <a:lnTo>
                    <a:pt x="112714" y="11536"/>
                  </a:lnTo>
                  <a:lnTo>
                    <a:pt x="146097" y="8780"/>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59"/>
            <p:cNvSpPr/>
            <p:nvPr/>
          </p:nvSpPr>
          <p:spPr>
            <a:xfrm>
              <a:off x="7335073" y="3253740"/>
              <a:ext cx="33467" cy="304801"/>
            </a:xfrm>
            <a:custGeom>
              <a:avLst/>
              <a:gdLst/>
              <a:ahLst/>
              <a:cxnLst/>
              <a:rect l="0" t="0" r="0" b="0"/>
              <a:pathLst>
                <a:path w="33467" h="304801">
                  <a:moveTo>
                    <a:pt x="10607" y="0"/>
                  </a:moveTo>
                  <a:lnTo>
                    <a:pt x="10607" y="34399"/>
                  </a:lnTo>
                  <a:lnTo>
                    <a:pt x="10607" y="63991"/>
                  </a:lnTo>
                  <a:lnTo>
                    <a:pt x="8349" y="92338"/>
                  </a:lnTo>
                  <a:lnTo>
                    <a:pt x="2317" y="124443"/>
                  </a:lnTo>
                  <a:lnTo>
                    <a:pt x="0" y="136302"/>
                  </a:lnTo>
                  <a:lnTo>
                    <a:pt x="4199" y="160767"/>
                  </a:lnTo>
                  <a:lnTo>
                    <a:pt x="11146" y="184905"/>
                  </a:lnTo>
                  <a:lnTo>
                    <a:pt x="11989" y="216688"/>
                  </a:lnTo>
                  <a:lnTo>
                    <a:pt x="16744" y="250611"/>
                  </a:lnTo>
                  <a:lnTo>
                    <a:pt x="18878" y="282518"/>
                  </a:lnTo>
                  <a:lnTo>
                    <a:pt x="25525" y="303118"/>
                  </a:lnTo>
                  <a:lnTo>
                    <a:pt x="26479" y="303679"/>
                  </a:lnTo>
                  <a:lnTo>
                    <a:pt x="33466"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60"/>
            <p:cNvSpPr/>
            <p:nvPr/>
          </p:nvSpPr>
          <p:spPr>
            <a:xfrm>
              <a:off x="7048531" y="3398519"/>
              <a:ext cx="188414" cy="175058"/>
            </a:xfrm>
            <a:custGeom>
              <a:avLst/>
              <a:gdLst/>
              <a:ahLst/>
              <a:cxnLst/>
              <a:rect l="0" t="0" r="0" b="0"/>
              <a:pathLst>
                <a:path w="188414" h="175058">
                  <a:moveTo>
                    <a:pt x="99029" y="0"/>
                  </a:moveTo>
                  <a:lnTo>
                    <a:pt x="66465" y="0"/>
                  </a:lnTo>
                  <a:lnTo>
                    <a:pt x="43740" y="6084"/>
                  </a:lnTo>
                  <a:lnTo>
                    <a:pt x="27237" y="12151"/>
                  </a:lnTo>
                  <a:lnTo>
                    <a:pt x="3850" y="16888"/>
                  </a:lnTo>
                  <a:lnTo>
                    <a:pt x="17" y="18879"/>
                  </a:lnTo>
                  <a:lnTo>
                    <a:pt x="0" y="21052"/>
                  </a:lnTo>
                  <a:lnTo>
                    <a:pt x="2530" y="23349"/>
                  </a:lnTo>
                  <a:lnTo>
                    <a:pt x="8727" y="27311"/>
                  </a:lnTo>
                  <a:lnTo>
                    <a:pt x="9194" y="28367"/>
                  </a:lnTo>
                  <a:lnTo>
                    <a:pt x="8659" y="29072"/>
                  </a:lnTo>
                  <a:lnTo>
                    <a:pt x="9149" y="30388"/>
                  </a:lnTo>
                  <a:lnTo>
                    <a:pt x="11951" y="34108"/>
                  </a:lnTo>
                  <a:lnTo>
                    <a:pt x="16019" y="36326"/>
                  </a:lnTo>
                  <a:lnTo>
                    <a:pt x="47687" y="44558"/>
                  </a:lnTo>
                  <a:lnTo>
                    <a:pt x="84051" y="51599"/>
                  </a:lnTo>
                  <a:lnTo>
                    <a:pt x="114320" y="57042"/>
                  </a:lnTo>
                  <a:lnTo>
                    <a:pt x="146344" y="70991"/>
                  </a:lnTo>
                  <a:lnTo>
                    <a:pt x="183531" y="100236"/>
                  </a:lnTo>
                  <a:lnTo>
                    <a:pt x="187386" y="108332"/>
                  </a:lnTo>
                  <a:lnTo>
                    <a:pt x="188413" y="112862"/>
                  </a:lnTo>
                  <a:lnTo>
                    <a:pt x="187297" y="122410"/>
                  </a:lnTo>
                  <a:lnTo>
                    <a:pt x="179682" y="142337"/>
                  </a:lnTo>
                  <a:lnTo>
                    <a:pt x="172691" y="150186"/>
                  </a:lnTo>
                  <a:lnTo>
                    <a:pt x="156979" y="159364"/>
                  </a:lnTo>
                  <a:lnTo>
                    <a:pt x="122293" y="172945"/>
                  </a:lnTo>
                  <a:lnTo>
                    <a:pt x="85412" y="175057"/>
                  </a:lnTo>
                  <a:lnTo>
                    <a:pt x="74350" y="174324"/>
                  </a:lnTo>
                  <a:lnTo>
                    <a:pt x="63789" y="171175"/>
                  </a:lnTo>
                  <a:lnTo>
                    <a:pt x="55709" y="164696"/>
                  </a:lnTo>
                  <a:lnTo>
                    <a:pt x="38069"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61"/>
            <p:cNvSpPr/>
            <p:nvPr/>
          </p:nvSpPr>
          <p:spPr>
            <a:xfrm>
              <a:off x="6786515" y="3415602"/>
              <a:ext cx="214587" cy="172860"/>
            </a:xfrm>
            <a:custGeom>
              <a:avLst/>
              <a:gdLst/>
              <a:ahLst/>
              <a:cxnLst/>
              <a:rect l="0" t="0" r="0" b="0"/>
              <a:pathLst>
                <a:path w="214587" h="172860">
                  <a:moveTo>
                    <a:pt x="140065" y="28638"/>
                  </a:moveTo>
                  <a:lnTo>
                    <a:pt x="144110" y="28638"/>
                  </a:lnTo>
                  <a:lnTo>
                    <a:pt x="144454" y="27791"/>
                  </a:lnTo>
                  <a:lnTo>
                    <a:pt x="141183" y="20349"/>
                  </a:lnTo>
                  <a:lnTo>
                    <a:pt x="140810" y="18031"/>
                  </a:lnTo>
                  <a:lnTo>
                    <a:pt x="105491" y="5719"/>
                  </a:lnTo>
                  <a:lnTo>
                    <a:pt x="87770" y="398"/>
                  </a:lnTo>
                  <a:lnTo>
                    <a:pt x="77029" y="0"/>
                  </a:lnTo>
                  <a:lnTo>
                    <a:pt x="66611" y="2645"/>
                  </a:lnTo>
                  <a:lnTo>
                    <a:pt x="64003" y="4536"/>
                  </a:lnTo>
                  <a:lnTo>
                    <a:pt x="63110" y="6643"/>
                  </a:lnTo>
                  <a:lnTo>
                    <a:pt x="63361" y="8895"/>
                  </a:lnTo>
                  <a:lnTo>
                    <a:pt x="60989" y="11242"/>
                  </a:lnTo>
                  <a:lnTo>
                    <a:pt x="36048" y="27653"/>
                  </a:lnTo>
                  <a:lnTo>
                    <a:pt x="16475" y="52808"/>
                  </a:lnTo>
                  <a:lnTo>
                    <a:pt x="814" y="89770"/>
                  </a:lnTo>
                  <a:lnTo>
                    <a:pt x="0" y="104914"/>
                  </a:lnTo>
                  <a:lnTo>
                    <a:pt x="6376" y="135333"/>
                  </a:lnTo>
                  <a:lnTo>
                    <a:pt x="13341" y="150092"/>
                  </a:lnTo>
                  <a:lnTo>
                    <a:pt x="28857" y="163872"/>
                  </a:lnTo>
                  <a:lnTo>
                    <a:pt x="42379" y="169175"/>
                  </a:lnTo>
                  <a:lnTo>
                    <a:pt x="79286" y="172859"/>
                  </a:lnTo>
                  <a:lnTo>
                    <a:pt x="111878" y="171050"/>
                  </a:lnTo>
                  <a:lnTo>
                    <a:pt x="146632" y="162790"/>
                  </a:lnTo>
                  <a:lnTo>
                    <a:pt x="177110" y="152158"/>
                  </a:lnTo>
                  <a:lnTo>
                    <a:pt x="194033" y="139367"/>
                  </a:lnTo>
                  <a:lnTo>
                    <a:pt x="204786" y="124005"/>
                  </a:lnTo>
                  <a:lnTo>
                    <a:pt x="212487" y="104590"/>
                  </a:lnTo>
                  <a:lnTo>
                    <a:pt x="214586" y="93156"/>
                  </a:lnTo>
                  <a:lnTo>
                    <a:pt x="213260" y="82430"/>
                  </a:lnTo>
                  <a:lnTo>
                    <a:pt x="205511" y="61747"/>
                  </a:lnTo>
                  <a:lnTo>
                    <a:pt x="194264" y="46444"/>
                  </a:lnTo>
                  <a:lnTo>
                    <a:pt x="180207" y="35230"/>
                  </a:lnTo>
                  <a:lnTo>
                    <a:pt x="152876" y="23787"/>
                  </a:lnTo>
                  <a:lnTo>
                    <a:pt x="143390" y="20991"/>
                  </a:lnTo>
                  <a:lnTo>
                    <a:pt x="132445" y="133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62"/>
            <p:cNvSpPr/>
            <p:nvPr/>
          </p:nvSpPr>
          <p:spPr>
            <a:xfrm>
              <a:off x="6531399" y="3421523"/>
              <a:ext cx="207267" cy="182737"/>
            </a:xfrm>
            <a:custGeom>
              <a:avLst/>
              <a:gdLst/>
              <a:ahLst/>
              <a:cxnLst/>
              <a:rect l="0" t="0" r="0" b="0"/>
              <a:pathLst>
                <a:path w="207267" h="182737">
                  <a:moveTo>
                    <a:pt x="6561" y="114157"/>
                  </a:moveTo>
                  <a:lnTo>
                    <a:pt x="6561" y="110111"/>
                  </a:lnTo>
                  <a:lnTo>
                    <a:pt x="4302" y="105867"/>
                  </a:lnTo>
                  <a:lnTo>
                    <a:pt x="2515" y="103550"/>
                  </a:lnTo>
                  <a:lnTo>
                    <a:pt x="529" y="96460"/>
                  </a:lnTo>
                  <a:lnTo>
                    <a:pt x="0" y="92199"/>
                  </a:lnTo>
                  <a:lnTo>
                    <a:pt x="6763" y="63418"/>
                  </a:lnTo>
                  <a:lnTo>
                    <a:pt x="13300" y="49922"/>
                  </a:lnTo>
                  <a:lnTo>
                    <a:pt x="26431" y="35199"/>
                  </a:lnTo>
                  <a:lnTo>
                    <a:pt x="59304" y="11001"/>
                  </a:lnTo>
                  <a:lnTo>
                    <a:pt x="60349" y="8133"/>
                  </a:lnTo>
                  <a:lnTo>
                    <a:pt x="60200" y="5374"/>
                  </a:lnTo>
                  <a:lnTo>
                    <a:pt x="62640" y="3535"/>
                  </a:lnTo>
                  <a:lnTo>
                    <a:pt x="78209" y="946"/>
                  </a:lnTo>
                  <a:lnTo>
                    <a:pt x="113645" y="0"/>
                  </a:lnTo>
                  <a:lnTo>
                    <a:pt x="148356" y="7990"/>
                  </a:lnTo>
                  <a:lnTo>
                    <a:pt x="178679" y="17036"/>
                  </a:lnTo>
                  <a:lnTo>
                    <a:pt x="191149" y="26965"/>
                  </a:lnTo>
                  <a:lnTo>
                    <a:pt x="206053" y="49991"/>
                  </a:lnTo>
                  <a:lnTo>
                    <a:pt x="207266" y="62778"/>
                  </a:lnTo>
                  <a:lnTo>
                    <a:pt x="198937" y="99175"/>
                  </a:lnTo>
                  <a:lnTo>
                    <a:pt x="190937" y="121006"/>
                  </a:lnTo>
                  <a:lnTo>
                    <a:pt x="182768" y="133005"/>
                  </a:lnTo>
                  <a:lnTo>
                    <a:pt x="171235" y="141725"/>
                  </a:lnTo>
                  <a:lnTo>
                    <a:pt x="135710" y="162190"/>
                  </a:lnTo>
                  <a:lnTo>
                    <a:pt x="113124" y="170910"/>
                  </a:lnTo>
                  <a:lnTo>
                    <a:pt x="79171" y="178608"/>
                  </a:lnTo>
                  <a:lnTo>
                    <a:pt x="42605" y="182629"/>
                  </a:lnTo>
                  <a:lnTo>
                    <a:pt x="37040" y="1827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63"/>
            <p:cNvSpPr/>
            <p:nvPr/>
          </p:nvSpPr>
          <p:spPr>
            <a:xfrm>
              <a:off x="6537960" y="3505200"/>
              <a:ext cx="45721" cy="243841"/>
            </a:xfrm>
            <a:custGeom>
              <a:avLst/>
              <a:gdLst/>
              <a:ahLst/>
              <a:cxnLst/>
              <a:rect l="0" t="0" r="0" b="0"/>
              <a:pathLst>
                <a:path w="45721" h="243841">
                  <a:moveTo>
                    <a:pt x="45720" y="0"/>
                  </a:moveTo>
                  <a:lnTo>
                    <a:pt x="45720" y="32575"/>
                  </a:lnTo>
                  <a:lnTo>
                    <a:pt x="43462" y="61373"/>
                  </a:lnTo>
                  <a:lnTo>
                    <a:pt x="35113" y="95567"/>
                  </a:lnTo>
                  <a:lnTo>
                    <a:pt x="31852" y="124930"/>
                  </a:lnTo>
                  <a:lnTo>
                    <a:pt x="26841" y="155079"/>
                  </a:lnTo>
                  <a:lnTo>
                    <a:pt x="17562" y="188677"/>
                  </a:lnTo>
                  <a:lnTo>
                    <a:pt x="2244" y="226086"/>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64"/>
            <p:cNvSpPr/>
            <p:nvPr/>
          </p:nvSpPr>
          <p:spPr>
            <a:xfrm>
              <a:off x="6164580" y="3438271"/>
              <a:ext cx="160021" cy="188361"/>
            </a:xfrm>
            <a:custGeom>
              <a:avLst/>
              <a:gdLst/>
              <a:ahLst/>
              <a:cxnLst/>
              <a:rect l="0" t="0" r="0" b="0"/>
              <a:pathLst>
                <a:path w="160021" h="188361">
                  <a:moveTo>
                    <a:pt x="0" y="21209"/>
                  </a:moveTo>
                  <a:lnTo>
                    <a:pt x="0" y="54738"/>
                  </a:lnTo>
                  <a:lnTo>
                    <a:pt x="6561" y="87070"/>
                  </a:lnTo>
                  <a:lnTo>
                    <a:pt x="13511" y="120914"/>
                  </a:lnTo>
                  <a:lnTo>
                    <a:pt x="14166" y="152370"/>
                  </a:lnTo>
                  <a:lnTo>
                    <a:pt x="7646" y="188360"/>
                  </a:lnTo>
                  <a:lnTo>
                    <a:pt x="7628" y="184659"/>
                  </a:lnTo>
                  <a:lnTo>
                    <a:pt x="9881" y="180495"/>
                  </a:lnTo>
                  <a:lnTo>
                    <a:pt x="11667" y="178200"/>
                  </a:lnTo>
                  <a:lnTo>
                    <a:pt x="13652" y="171133"/>
                  </a:lnTo>
                  <a:lnTo>
                    <a:pt x="19192" y="133859"/>
                  </a:lnTo>
                  <a:lnTo>
                    <a:pt x="28218" y="103856"/>
                  </a:lnTo>
                  <a:lnTo>
                    <a:pt x="38155" y="68453"/>
                  </a:lnTo>
                  <a:lnTo>
                    <a:pt x="48271" y="40795"/>
                  </a:lnTo>
                  <a:lnTo>
                    <a:pt x="59928" y="24284"/>
                  </a:lnTo>
                  <a:lnTo>
                    <a:pt x="87984" y="2064"/>
                  </a:lnTo>
                  <a:lnTo>
                    <a:pt x="93573" y="0"/>
                  </a:lnTo>
                  <a:lnTo>
                    <a:pt x="96248" y="296"/>
                  </a:lnTo>
                  <a:lnTo>
                    <a:pt x="113229" y="9099"/>
                  </a:lnTo>
                  <a:lnTo>
                    <a:pt x="120314" y="16109"/>
                  </a:lnTo>
                  <a:lnTo>
                    <a:pt x="125439" y="24869"/>
                  </a:lnTo>
                  <a:lnTo>
                    <a:pt x="135263" y="59564"/>
                  </a:lnTo>
                  <a:lnTo>
                    <a:pt x="142649" y="83975"/>
                  </a:lnTo>
                  <a:lnTo>
                    <a:pt x="144499" y="118813"/>
                  </a:lnTo>
                  <a:lnTo>
                    <a:pt x="144768" y="151974"/>
                  </a:lnTo>
                  <a:lnTo>
                    <a:pt x="146466" y="154953"/>
                  </a:lnTo>
                  <a:lnTo>
                    <a:pt x="160020" y="1659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65"/>
            <p:cNvSpPr/>
            <p:nvPr/>
          </p:nvSpPr>
          <p:spPr>
            <a:xfrm>
              <a:off x="8292061" y="2774174"/>
              <a:ext cx="364259" cy="249284"/>
            </a:xfrm>
            <a:custGeom>
              <a:avLst/>
              <a:gdLst/>
              <a:ahLst/>
              <a:cxnLst/>
              <a:rect l="0" t="0" r="0" b="0"/>
              <a:pathLst>
                <a:path w="364259" h="249284">
                  <a:moveTo>
                    <a:pt x="36599" y="121426"/>
                  </a:moveTo>
                  <a:lnTo>
                    <a:pt x="32553" y="121426"/>
                  </a:lnTo>
                  <a:lnTo>
                    <a:pt x="28310" y="123683"/>
                  </a:lnTo>
                  <a:lnTo>
                    <a:pt x="23601" y="126662"/>
                  </a:lnTo>
                  <a:lnTo>
                    <a:pt x="16190" y="129186"/>
                  </a:lnTo>
                  <a:lnTo>
                    <a:pt x="3567" y="139559"/>
                  </a:lnTo>
                  <a:lnTo>
                    <a:pt x="751" y="144442"/>
                  </a:lnTo>
                  <a:lnTo>
                    <a:pt x="0" y="146930"/>
                  </a:lnTo>
                  <a:lnTo>
                    <a:pt x="346" y="148589"/>
                  </a:lnTo>
                  <a:lnTo>
                    <a:pt x="1424" y="149694"/>
                  </a:lnTo>
                  <a:lnTo>
                    <a:pt x="4879" y="150923"/>
                  </a:lnTo>
                  <a:lnTo>
                    <a:pt x="38601" y="151867"/>
                  </a:lnTo>
                  <a:lnTo>
                    <a:pt x="68320" y="140577"/>
                  </a:lnTo>
                  <a:lnTo>
                    <a:pt x="103668" y="127058"/>
                  </a:lnTo>
                  <a:lnTo>
                    <a:pt x="135361" y="112378"/>
                  </a:lnTo>
                  <a:lnTo>
                    <a:pt x="158430" y="99930"/>
                  </a:lnTo>
                  <a:lnTo>
                    <a:pt x="193624" y="63962"/>
                  </a:lnTo>
                  <a:lnTo>
                    <a:pt x="220473" y="26048"/>
                  </a:lnTo>
                  <a:lnTo>
                    <a:pt x="232257" y="7945"/>
                  </a:lnTo>
                  <a:lnTo>
                    <a:pt x="234575" y="0"/>
                  </a:lnTo>
                  <a:lnTo>
                    <a:pt x="234714" y="21476"/>
                  </a:lnTo>
                  <a:lnTo>
                    <a:pt x="228687" y="53732"/>
                  </a:lnTo>
                  <a:lnTo>
                    <a:pt x="223368" y="87546"/>
                  </a:lnTo>
                  <a:lnTo>
                    <a:pt x="220631" y="116844"/>
                  </a:lnTo>
                  <a:lnTo>
                    <a:pt x="215775" y="151018"/>
                  </a:lnTo>
                  <a:lnTo>
                    <a:pt x="207395" y="188325"/>
                  </a:lnTo>
                  <a:lnTo>
                    <a:pt x="200608" y="223839"/>
                  </a:lnTo>
                  <a:lnTo>
                    <a:pt x="196722" y="249283"/>
                  </a:lnTo>
                  <a:lnTo>
                    <a:pt x="196650" y="246422"/>
                  </a:lnTo>
                  <a:lnTo>
                    <a:pt x="198890" y="242455"/>
                  </a:lnTo>
                  <a:lnTo>
                    <a:pt x="200673" y="240212"/>
                  </a:lnTo>
                  <a:lnTo>
                    <a:pt x="207971" y="204301"/>
                  </a:lnTo>
                  <a:lnTo>
                    <a:pt x="217174" y="173732"/>
                  </a:lnTo>
                  <a:lnTo>
                    <a:pt x="227145" y="138217"/>
                  </a:lnTo>
                  <a:lnTo>
                    <a:pt x="233045" y="122962"/>
                  </a:lnTo>
                  <a:lnTo>
                    <a:pt x="253245" y="89011"/>
                  </a:lnTo>
                  <a:lnTo>
                    <a:pt x="254690" y="87962"/>
                  </a:lnTo>
                  <a:lnTo>
                    <a:pt x="255652" y="88110"/>
                  </a:lnTo>
                  <a:lnTo>
                    <a:pt x="256294" y="89055"/>
                  </a:lnTo>
                  <a:lnTo>
                    <a:pt x="257198" y="94431"/>
                  </a:lnTo>
                  <a:lnTo>
                    <a:pt x="257564" y="128163"/>
                  </a:lnTo>
                  <a:lnTo>
                    <a:pt x="257578" y="165479"/>
                  </a:lnTo>
                  <a:lnTo>
                    <a:pt x="257578" y="187136"/>
                  </a:lnTo>
                  <a:lnTo>
                    <a:pt x="259272" y="191479"/>
                  </a:lnTo>
                  <a:lnTo>
                    <a:pt x="265669" y="198563"/>
                  </a:lnTo>
                  <a:lnTo>
                    <a:pt x="284420" y="210009"/>
                  </a:lnTo>
                  <a:lnTo>
                    <a:pt x="297448" y="215265"/>
                  </a:lnTo>
                  <a:lnTo>
                    <a:pt x="311705" y="215908"/>
                  </a:lnTo>
                  <a:lnTo>
                    <a:pt x="347428" y="212419"/>
                  </a:lnTo>
                  <a:lnTo>
                    <a:pt x="364258" y="2052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66"/>
            <p:cNvSpPr/>
            <p:nvPr/>
          </p:nvSpPr>
          <p:spPr>
            <a:xfrm>
              <a:off x="8366883" y="2796540"/>
              <a:ext cx="29942" cy="232237"/>
            </a:xfrm>
            <a:custGeom>
              <a:avLst/>
              <a:gdLst/>
              <a:ahLst/>
              <a:cxnLst/>
              <a:rect l="0" t="0" r="0" b="0"/>
              <a:pathLst>
                <a:path w="29942" h="232237">
                  <a:moveTo>
                    <a:pt x="22736" y="0"/>
                  </a:moveTo>
                  <a:lnTo>
                    <a:pt x="16175" y="0"/>
                  </a:lnTo>
                  <a:lnTo>
                    <a:pt x="9242" y="5237"/>
                  </a:lnTo>
                  <a:lnTo>
                    <a:pt x="4604" y="6560"/>
                  </a:lnTo>
                  <a:lnTo>
                    <a:pt x="3027" y="8606"/>
                  </a:lnTo>
                  <a:lnTo>
                    <a:pt x="810" y="19577"/>
                  </a:lnTo>
                  <a:lnTo>
                    <a:pt x="0" y="51507"/>
                  </a:lnTo>
                  <a:lnTo>
                    <a:pt x="748" y="85151"/>
                  </a:lnTo>
                  <a:lnTo>
                    <a:pt x="5120" y="117892"/>
                  </a:lnTo>
                  <a:lnTo>
                    <a:pt x="6793" y="148572"/>
                  </a:lnTo>
                  <a:lnTo>
                    <a:pt x="9615" y="184381"/>
                  </a:lnTo>
                  <a:lnTo>
                    <a:pt x="15239" y="220017"/>
                  </a:lnTo>
                  <a:lnTo>
                    <a:pt x="16891" y="222878"/>
                  </a:lnTo>
                  <a:lnTo>
                    <a:pt x="25627" y="231515"/>
                  </a:lnTo>
                  <a:lnTo>
                    <a:pt x="27203" y="232236"/>
                  </a:lnTo>
                  <a:lnTo>
                    <a:pt x="28254" y="231871"/>
                  </a:lnTo>
                  <a:lnTo>
                    <a:pt x="28955" y="230780"/>
                  </a:lnTo>
                  <a:lnTo>
                    <a:pt x="29941" y="225200"/>
                  </a:lnTo>
                  <a:lnTo>
                    <a:pt x="17335" y="189995"/>
                  </a:lnTo>
                  <a:lnTo>
                    <a:pt x="7497"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67"/>
            <p:cNvSpPr/>
            <p:nvPr/>
          </p:nvSpPr>
          <p:spPr>
            <a:xfrm>
              <a:off x="8077362" y="2918904"/>
              <a:ext cx="228439" cy="127460"/>
            </a:xfrm>
            <a:custGeom>
              <a:avLst/>
              <a:gdLst/>
              <a:ahLst/>
              <a:cxnLst/>
              <a:rect l="0" t="0" r="0" b="0"/>
              <a:pathLst>
                <a:path w="228439" h="127460">
                  <a:moveTo>
                    <a:pt x="76038" y="37655"/>
                  </a:moveTo>
                  <a:lnTo>
                    <a:pt x="76038" y="4624"/>
                  </a:lnTo>
                  <a:lnTo>
                    <a:pt x="75191" y="2934"/>
                  </a:lnTo>
                  <a:lnTo>
                    <a:pt x="73779" y="1808"/>
                  </a:lnTo>
                  <a:lnTo>
                    <a:pt x="69954" y="557"/>
                  </a:lnTo>
                  <a:lnTo>
                    <a:pt x="65432" y="0"/>
                  </a:lnTo>
                  <a:lnTo>
                    <a:pt x="60599" y="2011"/>
                  </a:lnTo>
                  <a:lnTo>
                    <a:pt x="35233" y="20818"/>
                  </a:lnTo>
                  <a:lnTo>
                    <a:pt x="9186" y="55357"/>
                  </a:lnTo>
                  <a:lnTo>
                    <a:pt x="2607" y="74227"/>
                  </a:lnTo>
                  <a:lnTo>
                    <a:pt x="0" y="107181"/>
                  </a:lnTo>
                  <a:lnTo>
                    <a:pt x="2168" y="113147"/>
                  </a:lnTo>
                  <a:lnTo>
                    <a:pt x="3931" y="115923"/>
                  </a:lnTo>
                  <a:lnTo>
                    <a:pt x="14503" y="123875"/>
                  </a:lnTo>
                  <a:lnTo>
                    <a:pt x="18081" y="124769"/>
                  </a:lnTo>
                  <a:lnTo>
                    <a:pt x="21314" y="124518"/>
                  </a:lnTo>
                  <a:lnTo>
                    <a:pt x="32165" y="122377"/>
                  </a:lnTo>
                  <a:lnTo>
                    <a:pt x="40452" y="121029"/>
                  </a:lnTo>
                  <a:lnTo>
                    <a:pt x="46957" y="117608"/>
                  </a:lnTo>
                  <a:lnTo>
                    <a:pt x="74404" y="83126"/>
                  </a:lnTo>
                  <a:lnTo>
                    <a:pt x="79545" y="73104"/>
                  </a:lnTo>
                  <a:lnTo>
                    <a:pt x="90058" y="36616"/>
                  </a:lnTo>
                  <a:lnTo>
                    <a:pt x="91246" y="22900"/>
                  </a:lnTo>
                  <a:lnTo>
                    <a:pt x="91277" y="47858"/>
                  </a:lnTo>
                  <a:lnTo>
                    <a:pt x="99885" y="78595"/>
                  </a:lnTo>
                  <a:lnTo>
                    <a:pt x="119594" y="107955"/>
                  </a:lnTo>
                  <a:lnTo>
                    <a:pt x="142462" y="123573"/>
                  </a:lnTo>
                  <a:lnTo>
                    <a:pt x="153386" y="127459"/>
                  </a:lnTo>
                  <a:lnTo>
                    <a:pt x="161497" y="126110"/>
                  </a:lnTo>
                  <a:lnTo>
                    <a:pt x="180502" y="118346"/>
                  </a:lnTo>
                  <a:lnTo>
                    <a:pt x="218572" y="85412"/>
                  </a:lnTo>
                  <a:lnTo>
                    <a:pt x="228438" y="757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68"/>
            <p:cNvSpPr/>
            <p:nvPr/>
          </p:nvSpPr>
          <p:spPr>
            <a:xfrm>
              <a:off x="7857856" y="2903789"/>
              <a:ext cx="120284" cy="180736"/>
            </a:xfrm>
            <a:custGeom>
              <a:avLst/>
              <a:gdLst/>
              <a:ahLst/>
              <a:cxnLst/>
              <a:rect l="0" t="0" r="0" b="0"/>
              <a:pathLst>
                <a:path w="120284" h="180736">
                  <a:moveTo>
                    <a:pt x="13604" y="83251"/>
                  </a:moveTo>
                  <a:lnTo>
                    <a:pt x="17649" y="87296"/>
                  </a:lnTo>
                  <a:lnTo>
                    <a:pt x="21892" y="89282"/>
                  </a:lnTo>
                  <a:lnTo>
                    <a:pt x="43088" y="90777"/>
                  </a:lnTo>
                  <a:lnTo>
                    <a:pt x="50132" y="88571"/>
                  </a:lnTo>
                  <a:lnTo>
                    <a:pt x="56932" y="85615"/>
                  </a:lnTo>
                  <a:lnTo>
                    <a:pt x="69433" y="83105"/>
                  </a:lnTo>
                  <a:lnTo>
                    <a:pt x="98804" y="65366"/>
                  </a:lnTo>
                  <a:lnTo>
                    <a:pt x="107239" y="53774"/>
                  </a:lnTo>
                  <a:lnTo>
                    <a:pt x="111056" y="43660"/>
                  </a:lnTo>
                  <a:lnTo>
                    <a:pt x="112621" y="5911"/>
                  </a:lnTo>
                  <a:lnTo>
                    <a:pt x="111789" y="3751"/>
                  </a:lnTo>
                  <a:lnTo>
                    <a:pt x="110387" y="2311"/>
                  </a:lnTo>
                  <a:lnTo>
                    <a:pt x="108606" y="1351"/>
                  </a:lnTo>
                  <a:lnTo>
                    <a:pt x="98009" y="0"/>
                  </a:lnTo>
                  <a:lnTo>
                    <a:pt x="84144" y="3644"/>
                  </a:lnTo>
                  <a:lnTo>
                    <a:pt x="64289" y="13308"/>
                  </a:lnTo>
                  <a:lnTo>
                    <a:pt x="49129" y="26779"/>
                  </a:lnTo>
                  <a:lnTo>
                    <a:pt x="19527" y="64014"/>
                  </a:lnTo>
                  <a:lnTo>
                    <a:pt x="6652" y="97450"/>
                  </a:lnTo>
                  <a:lnTo>
                    <a:pt x="0" y="124720"/>
                  </a:lnTo>
                  <a:lnTo>
                    <a:pt x="2894" y="145209"/>
                  </a:lnTo>
                  <a:lnTo>
                    <a:pt x="9113" y="159276"/>
                  </a:lnTo>
                  <a:lnTo>
                    <a:pt x="20363" y="168806"/>
                  </a:lnTo>
                  <a:lnTo>
                    <a:pt x="34421" y="176992"/>
                  </a:lnTo>
                  <a:lnTo>
                    <a:pt x="53356" y="180735"/>
                  </a:lnTo>
                  <a:lnTo>
                    <a:pt x="86900" y="176762"/>
                  </a:lnTo>
                  <a:lnTo>
                    <a:pt x="105124" y="174458"/>
                  </a:lnTo>
                  <a:lnTo>
                    <a:pt x="120283" y="1670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69"/>
            <p:cNvSpPr/>
            <p:nvPr/>
          </p:nvSpPr>
          <p:spPr>
            <a:xfrm>
              <a:off x="7583408" y="2759058"/>
              <a:ext cx="219473" cy="349283"/>
            </a:xfrm>
            <a:custGeom>
              <a:avLst/>
              <a:gdLst/>
              <a:ahLst/>
              <a:cxnLst/>
              <a:rect l="0" t="0" r="0" b="0"/>
              <a:pathLst>
                <a:path w="219473" h="349283">
                  <a:moveTo>
                    <a:pt x="143272" y="189882"/>
                  </a:moveTo>
                  <a:lnTo>
                    <a:pt x="143272" y="182575"/>
                  </a:lnTo>
                  <a:lnTo>
                    <a:pt x="139226" y="178309"/>
                  </a:lnTo>
                  <a:lnTo>
                    <a:pt x="132724" y="176272"/>
                  </a:lnTo>
                  <a:lnTo>
                    <a:pt x="114753" y="174964"/>
                  </a:lnTo>
                  <a:lnTo>
                    <a:pt x="99920" y="178782"/>
                  </a:lnTo>
                  <a:lnTo>
                    <a:pt x="65551" y="196607"/>
                  </a:lnTo>
                  <a:lnTo>
                    <a:pt x="34802" y="228867"/>
                  </a:lnTo>
                  <a:lnTo>
                    <a:pt x="9803" y="262681"/>
                  </a:lnTo>
                  <a:lnTo>
                    <a:pt x="1843" y="287934"/>
                  </a:lnTo>
                  <a:lnTo>
                    <a:pt x="0" y="318376"/>
                  </a:lnTo>
                  <a:lnTo>
                    <a:pt x="2831" y="330528"/>
                  </a:lnTo>
                  <a:lnTo>
                    <a:pt x="9169" y="339316"/>
                  </a:lnTo>
                  <a:lnTo>
                    <a:pt x="13230" y="342844"/>
                  </a:lnTo>
                  <a:lnTo>
                    <a:pt x="22257" y="346765"/>
                  </a:lnTo>
                  <a:lnTo>
                    <a:pt x="45896" y="349282"/>
                  </a:lnTo>
                  <a:lnTo>
                    <a:pt x="60200" y="345111"/>
                  </a:lnTo>
                  <a:lnTo>
                    <a:pt x="97650" y="323871"/>
                  </a:lnTo>
                  <a:lnTo>
                    <a:pt x="119594" y="308228"/>
                  </a:lnTo>
                  <a:lnTo>
                    <a:pt x="142608" y="278358"/>
                  </a:lnTo>
                  <a:lnTo>
                    <a:pt x="158315" y="249963"/>
                  </a:lnTo>
                  <a:lnTo>
                    <a:pt x="173693" y="220101"/>
                  </a:lnTo>
                  <a:lnTo>
                    <a:pt x="186716" y="187547"/>
                  </a:lnTo>
                  <a:lnTo>
                    <a:pt x="195938" y="153347"/>
                  </a:lnTo>
                  <a:lnTo>
                    <a:pt x="201774" y="121766"/>
                  </a:lnTo>
                  <a:lnTo>
                    <a:pt x="203746" y="84799"/>
                  </a:lnTo>
                  <a:lnTo>
                    <a:pt x="204136" y="53037"/>
                  </a:lnTo>
                  <a:lnTo>
                    <a:pt x="204219" y="18708"/>
                  </a:lnTo>
                  <a:lnTo>
                    <a:pt x="204231" y="0"/>
                  </a:lnTo>
                  <a:lnTo>
                    <a:pt x="204231" y="3610"/>
                  </a:lnTo>
                  <a:lnTo>
                    <a:pt x="197671" y="38522"/>
                  </a:lnTo>
                  <a:lnTo>
                    <a:pt x="196820" y="75097"/>
                  </a:lnTo>
                  <a:lnTo>
                    <a:pt x="195827" y="110810"/>
                  </a:lnTo>
                  <a:lnTo>
                    <a:pt x="192594" y="138652"/>
                  </a:lnTo>
                  <a:lnTo>
                    <a:pt x="190592" y="165702"/>
                  </a:lnTo>
                  <a:lnTo>
                    <a:pt x="189466" y="202473"/>
                  </a:lnTo>
                  <a:lnTo>
                    <a:pt x="189133" y="232559"/>
                  </a:lnTo>
                  <a:lnTo>
                    <a:pt x="191291" y="255302"/>
                  </a:lnTo>
                  <a:lnTo>
                    <a:pt x="198403" y="280375"/>
                  </a:lnTo>
                  <a:lnTo>
                    <a:pt x="207125" y="291294"/>
                  </a:lnTo>
                  <a:lnTo>
                    <a:pt x="212009" y="294221"/>
                  </a:lnTo>
                  <a:lnTo>
                    <a:pt x="219472" y="296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70"/>
            <p:cNvSpPr/>
            <p:nvPr/>
          </p:nvSpPr>
          <p:spPr>
            <a:xfrm>
              <a:off x="7178039" y="2788919"/>
              <a:ext cx="205742" cy="312422"/>
            </a:xfrm>
            <a:custGeom>
              <a:avLst/>
              <a:gdLst/>
              <a:ahLst/>
              <a:cxnLst/>
              <a:rect l="0" t="0" r="0" b="0"/>
              <a:pathLst>
                <a:path w="205742" h="312422">
                  <a:moveTo>
                    <a:pt x="0" y="0"/>
                  </a:moveTo>
                  <a:lnTo>
                    <a:pt x="7306" y="0"/>
                  </a:lnTo>
                  <a:lnTo>
                    <a:pt x="13642" y="6931"/>
                  </a:lnTo>
                  <a:lnTo>
                    <a:pt x="28023" y="35099"/>
                  </a:lnTo>
                  <a:lnTo>
                    <a:pt x="38117" y="72252"/>
                  </a:lnTo>
                  <a:lnTo>
                    <a:pt x="45726" y="110026"/>
                  </a:lnTo>
                  <a:lnTo>
                    <a:pt x="50803" y="137801"/>
                  </a:lnTo>
                  <a:lnTo>
                    <a:pt x="55882" y="164256"/>
                  </a:lnTo>
                  <a:lnTo>
                    <a:pt x="58703" y="192383"/>
                  </a:lnTo>
                  <a:lnTo>
                    <a:pt x="59957" y="220124"/>
                  </a:lnTo>
                  <a:lnTo>
                    <a:pt x="60664" y="253935"/>
                  </a:lnTo>
                  <a:lnTo>
                    <a:pt x="63160" y="286286"/>
                  </a:lnTo>
                  <a:lnTo>
                    <a:pt x="68486" y="311786"/>
                  </a:lnTo>
                  <a:lnTo>
                    <a:pt x="68579" y="278988"/>
                  </a:lnTo>
                  <a:lnTo>
                    <a:pt x="70837" y="242756"/>
                  </a:lnTo>
                  <a:lnTo>
                    <a:pt x="76870" y="210781"/>
                  </a:lnTo>
                  <a:lnTo>
                    <a:pt x="84019" y="176754"/>
                  </a:lnTo>
                  <a:lnTo>
                    <a:pt x="93757" y="147481"/>
                  </a:lnTo>
                  <a:lnTo>
                    <a:pt x="108173" y="122924"/>
                  </a:lnTo>
                  <a:lnTo>
                    <a:pt x="120575" y="112811"/>
                  </a:lnTo>
                  <a:lnTo>
                    <a:pt x="124411" y="111614"/>
                  </a:lnTo>
                  <a:lnTo>
                    <a:pt x="127814" y="111663"/>
                  </a:lnTo>
                  <a:lnTo>
                    <a:pt x="130930" y="112542"/>
                  </a:lnTo>
                  <a:lnTo>
                    <a:pt x="136649" y="118034"/>
                  </a:lnTo>
                  <a:lnTo>
                    <a:pt x="141166" y="126120"/>
                  </a:lnTo>
                  <a:lnTo>
                    <a:pt x="148349" y="158170"/>
                  </a:lnTo>
                  <a:lnTo>
                    <a:pt x="156837" y="196218"/>
                  </a:lnTo>
                  <a:lnTo>
                    <a:pt x="159923" y="226249"/>
                  </a:lnTo>
                  <a:lnTo>
                    <a:pt x="164978" y="255750"/>
                  </a:lnTo>
                  <a:lnTo>
                    <a:pt x="171335" y="292697"/>
                  </a:lnTo>
                  <a:lnTo>
                    <a:pt x="178031" y="301679"/>
                  </a:lnTo>
                  <a:lnTo>
                    <a:pt x="185806" y="307647"/>
                  </a:lnTo>
                  <a:lnTo>
                    <a:pt x="194941" y="311006"/>
                  </a:lnTo>
                  <a:lnTo>
                    <a:pt x="205741"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71"/>
            <p:cNvSpPr/>
            <p:nvPr/>
          </p:nvSpPr>
          <p:spPr>
            <a:xfrm>
              <a:off x="6896100" y="2887980"/>
              <a:ext cx="239127" cy="387889"/>
            </a:xfrm>
            <a:custGeom>
              <a:avLst/>
              <a:gdLst/>
              <a:ahLst/>
              <a:cxnLst/>
              <a:rect l="0" t="0" r="0" b="0"/>
              <a:pathLst>
                <a:path w="239127" h="387889">
                  <a:moveTo>
                    <a:pt x="152400" y="0"/>
                  </a:moveTo>
                  <a:lnTo>
                    <a:pt x="132822" y="846"/>
                  </a:lnTo>
                  <a:lnTo>
                    <a:pt x="96697" y="15438"/>
                  </a:lnTo>
                  <a:lnTo>
                    <a:pt x="68113" y="29484"/>
                  </a:lnTo>
                  <a:lnTo>
                    <a:pt x="33425" y="58555"/>
                  </a:lnTo>
                  <a:lnTo>
                    <a:pt x="21945" y="73700"/>
                  </a:lnTo>
                  <a:lnTo>
                    <a:pt x="17226" y="92957"/>
                  </a:lnTo>
                  <a:lnTo>
                    <a:pt x="15828" y="110704"/>
                  </a:lnTo>
                  <a:lnTo>
                    <a:pt x="17326" y="115289"/>
                  </a:lnTo>
                  <a:lnTo>
                    <a:pt x="23504" y="122642"/>
                  </a:lnTo>
                  <a:lnTo>
                    <a:pt x="31895" y="126473"/>
                  </a:lnTo>
                  <a:lnTo>
                    <a:pt x="56912" y="133526"/>
                  </a:lnTo>
                  <a:lnTo>
                    <a:pt x="94136" y="129154"/>
                  </a:lnTo>
                  <a:lnTo>
                    <a:pt x="131313" y="116583"/>
                  </a:lnTo>
                  <a:lnTo>
                    <a:pt x="141899" y="111645"/>
                  </a:lnTo>
                  <a:lnTo>
                    <a:pt x="149990" y="104371"/>
                  </a:lnTo>
                  <a:lnTo>
                    <a:pt x="155562" y="96340"/>
                  </a:lnTo>
                  <a:lnTo>
                    <a:pt x="158039" y="89949"/>
                  </a:lnTo>
                  <a:lnTo>
                    <a:pt x="159968" y="58761"/>
                  </a:lnTo>
                  <a:lnTo>
                    <a:pt x="157738" y="53491"/>
                  </a:lnTo>
                  <a:lnTo>
                    <a:pt x="149409" y="43210"/>
                  </a:lnTo>
                  <a:lnTo>
                    <a:pt x="147866" y="42353"/>
                  </a:lnTo>
                  <a:lnTo>
                    <a:pt x="146838" y="42628"/>
                  </a:lnTo>
                  <a:lnTo>
                    <a:pt x="134294" y="60190"/>
                  </a:lnTo>
                  <a:lnTo>
                    <a:pt x="130948" y="74184"/>
                  </a:lnTo>
                  <a:lnTo>
                    <a:pt x="130664" y="94930"/>
                  </a:lnTo>
                  <a:lnTo>
                    <a:pt x="133708" y="108231"/>
                  </a:lnTo>
                  <a:lnTo>
                    <a:pt x="158068" y="145975"/>
                  </a:lnTo>
                  <a:lnTo>
                    <a:pt x="182957" y="183037"/>
                  </a:lnTo>
                  <a:lnTo>
                    <a:pt x="208290" y="221000"/>
                  </a:lnTo>
                  <a:lnTo>
                    <a:pt x="226344" y="253721"/>
                  </a:lnTo>
                  <a:lnTo>
                    <a:pt x="238314" y="288501"/>
                  </a:lnTo>
                  <a:lnTo>
                    <a:pt x="239126" y="302071"/>
                  </a:lnTo>
                  <a:lnTo>
                    <a:pt x="232749" y="328626"/>
                  </a:lnTo>
                  <a:lnTo>
                    <a:pt x="221738" y="346761"/>
                  </a:lnTo>
                  <a:lnTo>
                    <a:pt x="207752" y="362858"/>
                  </a:lnTo>
                  <a:lnTo>
                    <a:pt x="188838" y="374307"/>
                  </a:lnTo>
                  <a:lnTo>
                    <a:pt x="153607" y="384914"/>
                  </a:lnTo>
                  <a:lnTo>
                    <a:pt x="116293" y="387888"/>
                  </a:lnTo>
                  <a:lnTo>
                    <a:pt x="80168" y="384430"/>
                  </a:lnTo>
                  <a:lnTo>
                    <a:pt x="46503" y="369510"/>
                  </a:lnTo>
                  <a:lnTo>
                    <a:pt x="24786" y="355206"/>
                  </a:lnTo>
                  <a:lnTo>
                    <a:pt x="9004" y="335202"/>
                  </a:lnTo>
                  <a:lnTo>
                    <a:pt x="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72"/>
            <p:cNvSpPr/>
            <p:nvPr/>
          </p:nvSpPr>
          <p:spPr>
            <a:xfrm>
              <a:off x="6827519" y="281940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273"/>
            <p:cNvSpPr/>
            <p:nvPr/>
          </p:nvSpPr>
          <p:spPr>
            <a:xfrm>
              <a:off x="6819900" y="2903219"/>
              <a:ext cx="22861" cy="174606"/>
            </a:xfrm>
            <a:custGeom>
              <a:avLst/>
              <a:gdLst/>
              <a:ahLst/>
              <a:cxnLst/>
              <a:rect l="0" t="0" r="0" b="0"/>
              <a:pathLst>
                <a:path w="22861" h="174606">
                  <a:moveTo>
                    <a:pt x="22860" y="0"/>
                  </a:moveTo>
                  <a:lnTo>
                    <a:pt x="22860" y="4046"/>
                  </a:lnTo>
                  <a:lnTo>
                    <a:pt x="20601" y="8289"/>
                  </a:lnTo>
                  <a:lnTo>
                    <a:pt x="18814" y="10607"/>
                  </a:lnTo>
                  <a:lnTo>
                    <a:pt x="11508" y="46652"/>
                  </a:lnTo>
                  <a:lnTo>
                    <a:pt x="3151" y="82468"/>
                  </a:lnTo>
                  <a:lnTo>
                    <a:pt x="933" y="112112"/>
                  </a:lnTo>
                  <a:lnTo>
                    <a:pt x="184" y="147954"/>
                  </a:lnTo>
                  <a:lnTo>
                    <a:pt x="3" y="174605"/>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274"/>
            <p:cNvSpPr/>
            <p:nvPr/>
          </p:nvSpPr>
          <p:spPr>
            <a:xfrm>
              <a:off x="6499860" y="2941319"/>
              <a:ext cx="137160" cy="53341"/>
            </a:xfrm>
            <a:custGeom>
              <a:avLst/>
              <a:gdLst/>
              <a:ahLst/>
              <a:cxnLst/>
              <a:rect l="0" t="0" r="0" b="0"/>
              <a:pathLst>
                <a:path w="137160" h="53341">
                  <a:moveTo>
                    <a:pt x="0" y="53340"/>
                  </a:moveTo>
                  <a:lnTo>
                    <a:pt x="6560" y="53340"/>
                  </a:lnTo>
                  <a:lnTo>
                    <a:pt x="20284" y="45052"/>
                  </a:lnTo>
                  <a:lnTo>
                    <a:pt x="54850" y="27696"/>
                  </a:lnTo>
                  <a:lnTo>
                    <a:pt x="89982" y="15694"/>
                  </a:lnTo>
                  <a:lnTo>
                    <a:pt x="126808" y="3447"/>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275"/>
            <p:cNvSpPr/>
            <p:nvPr/>
          </p:nvSpPr>
          <p:spPr>
            <a:xfrm>
              <a:off x="6644676" y="2667000"/>
              <a:ext cx="30444" cy="403860"/>
            </a:xfrm>
            <a:custGeom>
              <a:avLst/>
              <a:gdLst/>
              <a:ahLst/>
              <a:cxnLst/>
              <a:rect l="0" t="0" r="0" b="0"/>
              <a:pathLst>
                <a:path w="30444" h="403860">
                  <a:moveTo>
                    <a:pt x="30443" y="0"/>
                  </a:moveTo>
                  <a:lnTo>
                    <a:pt x="26398" y="0"/>
                  </a:lnTo>
                  <a:lnTo>
                    <a:pt x="25206" y="1693"/>
                  </a:lnTo>
                  <a:lnTo>
                    <a:pt x="23294" y="16578"/>
                  </a:lnTo>
                  <a:lnTo>
                    <a:pt x="22886" y="53829"/>
                  </a:lnTo>
                  <a:lnTo>
                    <a:pt x="21995" y="88856"/>
                  </a:lnTo>
                  <a:lnTo>
                    <a:pt x="18787" y="116538"/>
                  </a:lnTo>
                  <a:lnTo>
                    <a:pt x="16796" y="145774"/>
                  </a:lnTo>
                  <a:lnTo>
                    <a:pt x="15064" y="176548"/>
                  </a:lnTo>
                  <a:lnTo>
                    <a:pt x="11473" y="209981"/>
                  </a:lnTo>
                  <a:lnTo>
                    <a:pt x="7054" y="244596"/>
                  </a:lnTo>
                  <a:lnTo>
                    <a:pt x="3115" y="277196"/>
                  </a:lnTo>
                  <a:lnTo>
                    <a:pt x="898" y="314589"/>
                  </a:lnTo>
                  <a:lnTo>
                    <a:pt x="240" y="346270"/>
                  </a:lnTo>
                  <a:lnTo>
                    <a:pt x="0" y="379970"/>
                  </a:lnTo>
                  <a:lnTo>
                    <a:pt x="2237" y="387033"/>
                  </a:lnTo>
                  <a:lnTo>
                    <a:pt x="5208" y="392995"/>
                  </a:lnTo>
                  <a:lnTo>
                    <a:pt x="7584"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76"/>
            <p:cNvSpPr/>
            <p:nvPr/>
          </p:nvSpPr>
          <p:spPr>
            <a:xfrm>
              <a:off x="6507581" y="2773680"/>
              <a:ext cx="15139" cy="320040"/>
            </a:xfrm>
            <a:custGeom>
              <a:avLst/>
              <a:gdLst/>
              <a:ahLst/>
              <a:cxnLst/>
              <a:rect l="0" t="0" r="0" b="0"/>
              <a:pathLst>
                <a:path w="15139" h="320040">
                  <a:moveTo>
                    <a:pt x="15138" y="0"/>
                  </a:moveTo>
                  <a:lnTo>
                    <a:pt x="15138" y="33421"/>
                  </a:lnTo>
                  <a:lnTo>
                    <a:pt x="14292" y="60890"/>
                  </a:lnTo>
                  <a:lnTo>
                    <a:pt x="9901" y="96311"/>
                  </a:lnTo>
                  <a:lnTo>
                    <a:pt x="8577" y="124084"/>
                  </a:lnTo>
                  <a:lnTo>
                    <a:pt x="5732" y="153362"/>
                  </a:lnTo>
                  <a:lnTo>
                    <a:pt x="2491" y="182461"/>
                  </a:lnTo>
                  <a:lnTo>
                    <a:pt x="1051" y="209504"/>
                  </a:lnTo>
                  <a:lnTo>
                    <a:pt x="240" y="244485"/>
                  </a:lnTo>
                  <a:lnTo>
                    <a:pt x="0" y="276298"/>
                  </a:lnTo>
                  <a:lnTo>
                    <a:pt x="6469" y="312513"/>
                  </a:lnTo>
                  <a:lnTo>
                    <a:pt x="7519"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SMARTInkShape-Group23"/>
          <p:cNvGrpSpPr/>
          <p:nvPr/>
        </p:nvGrpSpPr>
        <p:grpSpPr>
          <a:xfrm>
            <a:off x="5974080" y="3375659"/>
            <a:ext cx="76201" cy="274322"/>
            <a:chOff x="5974080" y="3375659"/>
            <a:chExt cx="76201" cy="274322"/>
          </a:xfrm>
        </p:grpSpPr>
        <p:sp>
          <p:nvSpPr>
            <p:cNvPr id="55" name="SMARTInkShape-277"/>
            <p:cNvSpPr/>
            <p:nvPr/>
          </p:nvSpPr>
          <p:spPr>
            <a:xfrm>
              <a:off x="5974080" y="3375659"/>
              <a:ext cx="7621" cy="7622"/>
            </a:xfrm>
            <a:custGeom>
              <a:avLst/>
              <a:gdLst/>
              <a:ahLst/>
              <a:cxnLst/>
              <a:rect l="0" t="0" r="0" b="0"/>
              <a:pathLst>
                <a:path w="7621" h="7622">
                  <a:moveTo>
                    <a:pt x="7620" y="7621"/>
                  </a:moveTo>
                  <a:lnTo>
                    <a:pt x="3574" y="7621"/>
                  </a:lnTo>
                  <a:lnTo>
                    <a:pt x="2383" y="6774"/>
                  </a:lnTo>
                  <a:lnTo>
                    <a:pt x="1588" y="5363"/>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278"/>
            <p:cNvSpPr/>
            <p:nvPr/>
          </p:nvSpPr>
          <p:spPr>
            <a:xfrm>
              <a:off x="5996939" y="3497580"/>
              <a:ext cx="53342" cy="152401"/>
            </a:xfrm>
            <a:custGeom>
              <a:avLst/>
              <a:gdLst/>
              <a:ahLst/>
              <a:cxnLst/>
              <a:rect l="0" t="0" r="0" b="0"/>
              <a:pathLst>
                <a:path w="53342" h="152401">
                  <a:moveTo>
                    <a:pt x="53341" y="0"/>
                  </a:moveTo>
                  <a:lnTo>
                    <a:pt x="47257" y="6930"/>
                  </a:lnTo>
                  <a:lnTo>
                    <a:pt x="30422" y="40614"/>
                  </a:lnTo>
                  <a:lnTo>
                    <a:pt x="18620" y="76531"/>
                  </a:lnTo>
                  <a:lnTo>
                    <a:pt x="11640" y="110298"/>
                  </a:lnTo>
                  <a:lnTo>
                    <a:pt x="5892" y="134709"/>
                  </a:lnTo>
                  <a:lnTo>
                    <a:pt x="2619" y="141150"/>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SMARTInkShape-279"/>
          <p:cNvSpPr/>
          <p:nvPr/>
        </p:nvSpPr>
        <p:spPr>
          <a:xfrm>
            <a:off x="8999219" y="4648200"/>
            <a:ext cx="45408" cy="114301"/>
          </a:xfrm>
          <a:custGeom>
            <a:avLst/>
            <a:gdLst/>
            <a:ahLst/>
            <a:cxnLst/>
            <a:rect l="0" t="0" r="0" b="0"/>
            <a:pathLst>
              <a:path w="45408" h="114301">
                <a:moveTo>
                  <a:pt x="38100" y="0"/>
                </a:moveTo>
                <a:lnTo>
                  <a:pt x="38100" y="4045"/>
                </a:lnTo>
                <a:lnTo>
                  <a:pt x="38947" y="5236"/>
                </a:lnTo>
                <a:lnTo>
                  <a:pt x="40358" y="6031"/>
                </a:lnTo>
                <a:lnTo>
                  <a:pt x="42146" y="6560"/>
                </a:lnTo>
                <a:lnTo>
                  <a:pt x="43337" y="7760"/>
                </a:lnTo>
                <a:lnTo>
                  <a:pt x="44662" y="11351"/>
                </a:lnTo>
                <a:lnTo>
                  <a:pt x="45407" y="18133"/>
                </a:lnTo>
                <a:lnTo>
                  <a:pt x="41583" y="29550"/>
                </a:lnTo>
                <a:lnTo>
                  <a:pt x="21239" y="65122"/>
                </a:lnTo>
                <a:lnTo>
                  <a:pt x="3441" y="100699"/>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 name="SMARTInkShape-Group25"/>
          <p:cNvGrpSpPr/>
          <p:nvPr/>
        </p:nvGrpSpPr>
        <p:grpSpPr>
          <a:xfrm>
            <a:off x="6088798" y="4823459"/>
            <a:ext cx="2144788" cy="441961"/>
            <a:chOff x="6088798" y="4823459"/>
            <a:chExt cx="2144788" cy="441961"/>
          </a:xfrm>
        </p:grpSpPr>
        <p:sp>
          <p:nvSpPr>
            <p:cNvPr id="59" name="SMARTInkShape-280"/>
            <p:cNvSpPr/>
            <p:nvPr/>
          </p:nvSpPr>
          <p:spPr>
            <a:xfrm>
              <a:off x="7901939" y="4983575"/>
              <a:ext cx="150527" cy="182559"/>
            </a:xfrm>
            <a:custGeom>
              <a:avLst/>
              <a:gdLst/>
              <a:ahLst/>
              <a:cxnLst/>
              <a:rect l="0" t="0" r="0" b="0"/>
              <a:pathLst>
                <a:path w="150527" h="182559">
                  <a:moveTo>
                    <a:pt x="99061" y="15144"/>
                  </a:moveTo>
                  <a:lnTo>
                    <a:pt x="90970" y="15144"/>
                  </a:lnTo>
                  <a:lnTo>
                    <a:pt x="84741" y="12887"/>
                  </a:lnTo>
                  <a:lnTo>
                    <a:pt x="81894" y="11099"/>
                  </a:lnTo>
                  <a:lnTo>
                    <a:pt x="69797" y="8584"/>
                  </a:lnTo>
                  <a:lnTo>
                    <a:pt x="33805" y="1535"/>
                  </a:lnTo>
                  <a:lnTo>
                    <a:pt x="12895" y="0"/>
                  </a:lnTo>
                  <a:lnTo>
                    <a:pt x="7707" y="2205"/>
                  </a:lnTo>
                  <a:lnTo>
                    <a:pt x="1523" y="6473"/>
                  </a:lnTo>
                  <a:lnTo>
                    <a:pt x="1863" y="7670"/>
                  </a:lnTo>
                  <a:lnTo>
                    <a:pt x="29497" y="37001"/>
                  </a:lnTo>
                  <a:lnTo>
                    <a:pt x="65118" y="59518"/>
                  </a:lnTo>
                  <a:lnTo>
                    <a:pt x="96652" y="78881"/>
                  </a:lnTo>
                  <a:lnTo>
                    <a:pt x="126409" y="104755"/>
                  </a:lnTo>
                  <a:lnTo>
                    <a:pt x="148182" y="138262"/>
                  </a:lnTo>
                  <a:lnTo>
                    <a:pt x="150526" y="145499"/>
                  </a:lnTo>
                  <a:lnTo>
                    <a:pt x="150304" y="148614"/>
                  </a:lnTo>
                  <a:lnTo>
                    <a:pt x="147799" y="154333"/>
                  </a:lnTo>
                  <a:lnTo>
                    <a:pt x="134440" y="174085"/>
                  </a:lnTo>
                  <a:lnTo>
                    <a:pt x="131113" y="176985"/>
                  </a:lnTo>
                  <a:lnTo>
                    <a:pt x="122902" y="180207"/>
                  </a:lnTo>
                  <a:lnTo>
                    <a:pt x="89798" y="182558"/>
                  </a:lnTo>
                  <a:lnTo>
                    <a:pt x="59155" y="180497"/>
                  </a:lnTo>
                  <a:lnTo>
                    <a:pt x="34169" y="172173"/>
                  </a:lnTo>
                  <a:lnTo>
                    <a:pt x="19011" y="162375"/>
                  </a:lnTo>
                  <a:lnTo>
                    <a:pt x="0" y="1446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81"/>
            <p:cNvSpPr/>
            <p:nvPr/>
          </p:nvSpPr>
          <p:spPr>
            <a:xfrm>
              <a:off x="8069580" y="4823459"/>
              <a:ext cx="164006" cy="441961"/>
            </a:xfrm>
            <a:custGeom>
              <a:avLst/>
              <a:gdLst/>
              <a:ahLst/>
              <a:cxnLst/>
              <a:rect l="0" t="0" r="0" b="0"/>
              <a:pathLst>
                <a:path w="164006" h="441961">
                  <a:moveTo>
                    <a:pt x="0" y="0"/>
                  </a:moveTo>
                  <a:lnTo>
                    <a:pt x="31207" y="33466"/>
                  </a:lnTo>
                  <a:lnTo>
                    <a:pt x="63281" y="70431"/>
                  </a:lnTo>
                  <a:lnTo>
                    <a:pt x="82249" y="94247"/>
                  </a:lnTo>
                  <a:lnTo>
                    <a:pt x="103829" y="128589"/>
                  </a:lnTo>
                  <a:lnTo>
                    <a:pt x="129635" y="165916"/>
                  </a:lnTo>
                  <a:lnTo>
                    <a:pt x="145748" y="195822"/>
                  </a:lnTo>
                  <a:lnTo>
                    <a:pt x="155414" y="225285"/>
                  </a:lnTo>
                  <a:lnTo>
                    <a:pt x="161368" y="260683"/>
                  </a:lnTo>
                  <a:lnTo>
                    <a:pt x="164005" y="279266"/>
                  </a:lnTo>
                  <a:lnTo>
                    <a:pt x="161058" y="311892"/>
                  </a:lnTo>
                  <a:lnTo>
                    <a:pt x="156179" y="342796"/>
                  </a:lnTo>
                  <a:lnTo>
                    <a:pt x="145429" y="365730"/>
                  </a:lnTo>
                  <a:lnTo>
                    <a:pt x="115639" y="397825"/>
                  </a:lnTo>
                  <a:lnTo>
                    <a:pt x="99457" y="415054"/>
                  </a:lnTo>
                  <a:lnTo>
                    <a:pt x="68580"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82"/>
            <p:cNvSpPr/>
            <p:nvPr/>
          </p:nvSpPr>
          <p:spPr>
            <a:xfrm>
              <a:off x="7468085" y="5013990"/>
              <a:ext cx="258596" cy="129369"/>
            </a:xfrm>
            <a:custGeom>
              <a:avLst/>
              <a:gdLst/>
              <a:ahLst/>
              <a:cxnLst/>
              <a:rect l="0" t="0" r="0" b="0"/>
              <a:pathLst>
                <a:path w="258596" h="129369">
                  <a:moveTo>
                    <a:pt x="121434" y="15210"/>
                  </a:moveTo>
                  <a:lnTo>
                    <a:pt x="110083" y="3858"/>
                  </a:lnTo>
                  <a:lnTo>
                    <a:pt x="105665" y="1698"/>
                  </a:lnTo>
                  <a:lnTo>
                    <a:pt x="81823" y="71"/>
                  </a:lnTo>
                  <a:lnTo>
                    <a:pt x="69434" y="0"/>
                  </a:lnTo>
                  <a:lnTo>
                    <a:pt x="59941" y="4499"/>
                  </a:lnTo>
                  <a:lnTo>
                    <a:pt x="24883" y="29233"/>
                  </a:lnTo>
                  <a:lnTo>
                    <a:pt x="7799" y="53484"/>
                  </a:lnTo>
                  <a:lnTo>
                    <a:pt x="3196" y="63547"/>
                  </a:lnTo>
                  <a:lnTo>
                    <a:pt x="0" y="88879"/>
                  </a:lnTo>
                  <a:lnTo>
                    <a:pt x="1987" y="96777"/>
                  </a:lnTo>
                  <a:lnTo>
                    <a:pt x="3703" y="100068"/>
                  </a:lnTo>
                  <a:lnTo>
                    <a:pt x="10125" y="105982"/>
                  </a:lnTo>
                  <a:lnTo>
                    <a:pt x="28045" y="116678"/>
                  </a:lnTo>
                  <a:lnTo>
                    <a:pt x="42870" y="120346"/>
                  </a:lnTo>
                  <a:lnTo>
                    <a:pt x="52932" y="118946"/>
                  </a:lnTo>
                  <a:lnTo>
                    <a:pt x="88419" y="103937"/>
                  </a:lnTo>
                  <a:lnTo>
                    <a:pt x="112334" y="88855"/>
                  </a:lnTo>
                  <a:lnTo>
                    <a:pt x="115367" y="85473"/>
                  </a:lnTo>
                  <a:lnTo>
                    <a:pt x="126985" y="64175"/>
                  </a:lnTo>
                  <a:lnTo>
                    <a:pt x="133427" y="56058"/>
                  </a:lnTo>
                  <a:lnTo>
                    <a:pt x="135712" y="48291"/>
                  </a:lnTo>
                  <a:lnTo>
                    <a:pt x="136548" y="39583"/>
                  </a:lnTo>
                  <a:lnTo>
                    <a:pt x="137437" y="39079"/>
                  </a:lnTo>
                  <a:lnTo>
                    <a:pt x="140683" y="38518"/>
                  </a:lnTo>
                  <a:lnTo>
                    <a:pt x="141886" y="39215"/>
                  </a:lnTo>
                  <a:lnTo>
                    <a:pt x="142689" y="40527"/>
                  </a:lnTo>
                  <a:lnTo>
                    <a:pt x="143819" y="46418"/>
                  </a:lnTo>
                  <a:lnTo>
                    <a:pt x="146540" y="76858"/>
                  </a:lnTo>
                  <a:lnTo>
                    <a:pt x="152580" y="89355"/>
                  </a:lnTo>
                  <a:lnTo>
                    <a:pt x="165549" y="109076"/>
                  </a:lnTo>
                  <a:lnTo>
                    <a:pt x="187932" y="124080"/>
                  </a:lnTo>
                  <a:lnTo>
                    <a:pt x="202850" y="127901"/>
                  </a:lnTo>
                  <a:lnTo>
                    <a:pt x="226646" y="129368"/>
                  </a:lnTo>
                  <a:lnTo>
                    <a:pt x="230522" y="127722"/>
                  </a:lnTo>
                  <a:lnTo>
                    <a:pt x="258595" y="990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83"/>
            <p:cNvSpPr/>
            <p:nvPr/>
          </p:nvSpPr>
          <p:spPr>
            <a:xfrm>
              <a:off x="7764788" y="4853940"/>
              <a:ext cx="30473" cy="289561"/>
            </a:xfrm>
            <a:custGeom>
              <a:avLst/>
              <a:gdLst/>
              <a:ahLst/>
              <a:cxnLst/>
              <a:rect l="0" t="0" r="0" b="0"/>
              <a:pathLst>
                <a:path w="30473" h="289561">
                  <a:moveTo>
                    <a:pt x="15231" y="0"/>
                  </a:moveTo>
                  <a:lnTo>
                    <a:pt x="11186" y="0"/>
                  </a:lnTo>
                  <a:lnTo>
                    <a:pt x="9994" y="846"/>
                  </a:lnTo>
                  <a:lnTo>
                    <a:pt x="9200" y="2257"/>
                  </a:lnTo>
                  <a:lnTo>
                    <a:pt x="759" y="33405"/>
                  </a:lnTo>
                  <a:lnTo>
                    <a:pt x="58" y="69616"/>
                  </a:lnTo>
                  <a:lnTo>
                    <a:pt x="0" y="106816"/>
                  </a:lnTo>
                  <a:lnTo>
                    <a:pt x="840" y="142423"/>
                  </a:lnTo>
                  <a:lnTo>
                    <a:pt x="6023" y="177052"/>
                  </a:lnTo>
                  <a:lnTo>
                    <a:pt x="7298" y="212208"/>
                  </a:lnTo>
                  <a:lnTo>
                    <a:pt x="8396" y="237529"/>
                  </a:lnTo>
                  <a:lnTo>
                    <a:pt x="21477" y="275306"/>
                  </a:lnTo>
                  <a:lnTo>
                    <a:pt x="30472"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84"/>
            <p:cNvSpPr/>
            <p:nvPr/>
          </p:nvSpPr>
          <p:spPr>
            <a:xfrm>
              <a:off x="6088798" y="4945877"/>
              <a:ext cx="304383" cy="190004"/>
            </a:xfrm>
            <a:custGeom>
              <a:avLst/>
              <a:gdLst/>
              <a:ahLst/>
              <a:cxnLst/>
              <a:rect l="0" t="0" r="0" b="0"/>
              <a:pathLst>
                <a:path w="304383" h="190004">
                  <a:moveTo>
                    <a:pt x="45302" y="45223"/>
                  </a:moveTo>
                  <a:lnTo>
                    <a:pt x="41256" y="49268"/>
                  </a:lnTo>
                  <a:lnTo>
                    <a:pt x="39270" y="55769"/>
                  </a:lnTo>
                  <a:lnTo>
                    <a:pt x="33729" y="92619"/>
                  </a:lnTo>
                  <a:lnTo>
                    <a:pt x="19777" y="126204"/>
                  </a:lnTo>
                  <a:lnTo>
                    <a:pt x="11212" y="159472"/>
                  </a:lnTo>
                  <a:lnTo>
                    <a:pt x="1698" y="174422"/>
                  </a:lnTo>
                  <a:lnTo>
                    <a:pt x="0" y="180810"/>
                  </a:lnTo>
                  <a:lnTo>
                    <a:pt x="707" y="180487"/>
                  </a:lnTo>
                  <a:lnTo>
                    <a:pt x="3751" y="177871"/>
                  </a:lnTo>
                  <a:lnTo>
                    <a:pt x="5668" y="173887"/>
                  </a:lnTo>
                  <a:lnTo>
                    <a:pt x="13083" y="155864"/>
                  </a:lnTo>
                  <a:lnTo>
                    <a:pt x="27592" y="120321"/>
                  </a:lnTo>
                  <a:lnTo>
                    <a:pt x="39954" y="88467"/>
                  </a:lnTo>
                  <a:lnTo>
                    <a:pt x="62534" y="51137"/>
                  </a:lnTo>
                  <a:lnTo>
                    <a:pt x="81961" y="18563"/>
                  </a:lnTo>
                  <a:lnTo>
                    <a:pt x="96427" y="6468"/>
                  </a:lnTo>
                  <a:lnTo>
                    <a:pt x="106406" y="2598"/>
                  </a:lnTo>
                  <a:lnTo>
                    <a:pt x="122565" y="114"/>
                  </a:lnTo>
                  <a:lnTo>
                    <a:pt x="128465" y="2032"/>
                  </a:lnTo>
                  <a:lnTo>
                    <a:pt x="131223" y="3729"/>
                  </a:lnTo>
                  <a:lnTo>
                    <a:pt x="139152" y="14207"/>
                  </a:lnTo>
                  <a:lnTo>
                    <a:pt x="148569" y="32919"/>
                  </a:lnTo>
                  <a:lnTo>
                    <a:pt x="155578" y="66065"/>
                  </a:lnTo>
                  <a:lnTo>
                    <a:pt x="157960" y="98164"/>
                  </a:lnTo>
                  <a:lnTo>
                    <a:pt x="153414" y="128963"/>
                  </a:lnTo>
                  <a:lnTo>
                    <a:pt x="151324" y="160202"/>
                  </a:lnTo>
                  <a:lnTo>
                    <a:pt x="144457" y="181885"/>
                  </a:lnTo>
                  <a:lnTo>
                    <a:pt x="144370" y="171733"/>
                  </a:lnTo>
                  <a:lnTo>
                    <a:pt x="152123" y="134486"/>
                  </a:lnTo>
                  <a:lnTo>
                    <a:pt x="158703" y="108171"/>
                  </a:lnTo>
                  <a:lnTo>
                    <a:pt x="173409" y="76096"/>
                  </a:lnTo>
                  <a:lnTo>
                    <a:pt x="192589" y="38501"/>
                  </a:lnTo>
                  <a:lnTo>
                    <a:pt x="202866" y="21688"/>
                  </a:lnTo>
                  <a:lnTo>
                    <a:pt x="221080" y="7993"/>
                  </a:lnTo>
                  <a:lnTo>
                    <a:pt x="230952" y="3276"/>
                  </a:lnTo>
                  <a:lnTo>
                    <a:pt x="252106" y="0"/>
                  </a:lnTo>
                  <a:lnTo>
                    <a:pt x="258006" y="1982"/>
                  </a:lnTo>
                  <a:lnTo>
                    <a:pt x="268692" y="10152"/>
                  </a:lnTo>
                  <a:lnTo>
                    <a:pt x="284050" y="35552"/>
                  </a:lnTo>
                  <a:lnTo>
                    <a:pt x="288136" y="61563"/>
                  </a:lnTo>
                  <a:lnTo>
                    <a:pt x="289009" y="98708"/>
                  </a:lnTo>
                  <a:lnTo>
                    <a:pt x="283092" y="134424"/>
                  </a:lnTo>
                  <a:lnTo>
                    <a:pt x="281614" y="172092"/>
                  </a:lnTo>
                  <a:lnTo>
                    <a:pt x="282430" y="175522"/>
                  </a:lnTo>
                  <a:lnTo>
                    <a:pt x="283820" y="177809"/>
                  </a:lnTo>
                  <a:lnTo>
                    <a:pt x="294524" y="187017"/>
                  </a:lnTo>
                  <a:lnTo>
                    <a:pt x="304382" y="1900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85"/>
            <p:cNvSpPr/>
            <p:nvPr/>
          </p:nvSpPr>
          <p:spPr>
            <a:xfrm>
              <a:off x="6478505" y="4968829"/>
              <a:ext cx="592856" cy="188358"/>
            </a:xfrm>
            <a:custGeom>
              <a:avLst/>
              <a:gdLst/>
              <a:ahLst/>
              <a:cxnLst/>
              <a:rect l="0" t="0" r="0" b="0"/>
              <a:pathLst>
                <a:path w="592856" h="188358">
                  <a:moveTo>
                    <a:pt x="82314" y="29890"/>
                  </a:moveTo>
                  <a:lnTo>
                    <a:pt x="82314" y="25845"/>
                  </a:lnTo>
                  <a:lnTo>
                    <a:pt x="81468" y="24653"/>
                  </a:lnTo>
                  <a:lnTo>
                    <a:pt x="80056" y="23860"/>
                  </a:lnTo>
                  <a:lnTo>
                    <a:pt x="68448" y="22364"/>
                  </a:lnTo>
                  <a:lnTo>
                    <a:pt x="52544" y="22279"/>
                  </a:lnTo>
                  <a:lnTo>
                    <a:pt x="45659" y="24532"/>
                  </a:lnTo>
                  <a:lnTo>
                    <a:pt x="42638" y="26318"/>
                  </a:lnTo>
                  <a:lnTo>
                    <a:pt x="34340" y="36922"/>
                  </a:lnTo>
                  <a:lnTo>
                    <a:pt x="18839" y="69667"/>
                  </a:lnTo>
                  <a:lnTo>
                    <a:pt x="6118" y="106311"/>
                  </a:lnTo>
                  <a:lnTo>
                    <a:pt x="0" y="132569"/>
                  </a:lnTo>
                  <a:lnTo>
                    <a:pt x="1421" y="143541"/>
                  </a:lnTo>
                  <a:lnTo>
                    <a:pt x="6982" y="156980"/>
                  </a:lnTo>
                  <a:lnTo>
                    <a:pt x="12427" y="163422"/>
                  </a:lnTo>
                  <a:lnTo>
                    <a:pt x="20491" y="169106"/>
                  </a:lnTo>
                  <a:lnTo>
                    <a:pt x="34551" y="173022"/>
                  </a:lnTo>
                  <a:lnTo>
                    <a:pt x="44435" y="171680"/>
                  </a:lnTo>
                  <a:lnTo>
                    <a:pt x="64578" y="163920"/>
                  </a:lnTo>
                  <a:lnTo>
                    <a:pt x="95018" y="138613"/>
                  </a:lnTo>
                  <a:lnTo>
                    <a:pt x="106210" y="123723"/>
                  </a:lnTo>
                  <a:lnTo>
                    <a:pt x="116731" y="98284"/>
                  </a:lnTo>
                  <a:lnTo>
                    <a:pt x="120271" y="65988"/>
                  </a:lnTo>
                  <a:lnTo>
                    <a:pt x="121165" y="64116"/>
                  </a:lnTo>
                  <a:lnTo>
                    <a:pt x="122608" y="62867"/>
                  </a:lnTo>
                  <a:lnTo>
                    <a:pt x="126963" y="60863"/>
                  </a:lnTo>
                  <a:lnTo>
                    <a:pt x="121379" y="66975"/>
                  </a:lnTo>
                  <a:lnTo>
                    <a:pt x="120499" y="89114"/>
                  </a:lnTo>
                  <a:lnTo>
                    <a:pt x="126515" y="108789"/>
                  </a:lnTo>
                  <a:lnTo>
                    <a:pt x="141670" y="144361"/>
                  </a:lnTo>
                  <a:lnTo>
                    <a:pt x="154465" y="160422"/>
                  </a:lnTo>
                  <a:lnTo>
                    <a:pt x="169827" y="170919"/>
                  </a:lnTo>
                  <a:lnTo>
                    <a:pt x="190089" y="178545"/>
                  </a:lnTo>
                  <a:lnTo>
                    <a:pt x="223194" y="181797"/>
                  </a:lnTo>
                  <a:lnTo>
                    <a:pt x="249843" y="176109"/>
                  </a:lnTo>
                  <a:lnTo>
                    <a:pt x="266949" y="168418"/>
                  </a:lnTo>
                  <a:lnTo>
                    <a:pt x="298145" y="140478"/>
                  </a:lnTo>
                  <a:lnTo>
                    <a:pt x="322605" y="105075"/>
                  </a:lnTo>
                  <a:lnTo>
                    <a:pt x="337919" y="80891"/>
                  </a:lnTo>
                  <a:lnTo>
                    <a:pt x="341212" y="71343"/>
                  </a:lnTo>
                  <a:lnTo>
                    <a:pt x="348661" y="60848"/>
                  </a:lnTo>
                  <a:lnTo>
                    <a:pt x="344865" y="64557"/>
                  </a:lnTo>
                  <a:lnTo>
                    <a:pt x="342936" y="68722"/>
                  </a:lnTo>
                  <a:lnTo>
                    <a:pt x="334541" y="106573"/>
                  </a:lnTo>
                  <a:lnTo>
                    <a:pt x="333841" y="144167"/>
                  </a:lnTo>
                  <a:lnTo>
                    <a:pt x="333775" y="182048"/>
                  </a:lnTo>
                  <a:lnTo>
                    <a:pt x="333775" y="188357"/>
                  </a:lnTo>
                  <a:lnTo>
                    <a:pt x="334621" y="170306"/>
                  </a:lnTo>
                  <a:lnTo>
                    <a:pt x="349213" y="134206"/>
                  </a:lnTo>
                  <a:lnTo>
                    <a:pt x="362587" y="98159"/>
                  </a:lnTo>
                  <a:lnTo>
                    <a:pt x="380979" y="60329"/>
                  </a:lnTo>
                  <a:lnTo>
                    <a:pt x="388902" y="49628"/>
                  </a:lnTo>
                  <a:lnTo>
                    <a:pt x="407787" y="35859"/>
                  </a:lnTo>
                  <a:lnTo>
                    <a:pt x="418734" y="31659"/>
                  </a:lnTo>
                  <a:lnTo>
                    <a:pt x="427340" y="30414"/>
                  </a:lnTo>
                  <a:lnTo>
                    <a:pt x="434908" y="34639"/>
                  </a:lnTo>
                  <a:lnTo>
                    <a:pt x="452423" y="50679"/>
                  </a:lnTo>
                  <a:lnTo>
                    <a:pt x="457910" y="59167"/>
                  </a:lnTo>
                  <a:lnTo>
                    <a:pt x="461714" y="73467"/>
                  </a:lnTo>
                  <a:lnTo>
                    <a:pt x="465362" y="98523"/>
                  </a:lnTo>
                  <a:lnTo>
                    <a:pt x="467219" y="103585"/>
                  </a:lnTo>
                  <a:lnTo>
                    <a:pt x="467026" y="113726"/>
                  </a:lnTo>
                  <a:lnTo>
                    <a:pt x="463412" y="151142"/>
                  </a:lnTo>
                  <a:lnTo>
                    <a:pt x="463316" y="159287"/>
                  </a:lnTo>
                  <a:lnTo>
                    <a:pt x="464161" y="127700"/>
                  </a:lnTo>
                  <a:lnTo>
                    <a:pt x="477158" y="89961"/>
                  </a:lnTo>
                  <a:lnTo>
                    <a:pt x="499360" y="52633"/>
                  </a:lnTo>
                  <a:lnTo>
                    <a:pt x="522836" y="17626"/>
                  </a:lnTo>
                  <a:lnTo>
                    <a:pt x="537300" y="6125"/>
                  </a:lnTo>
                  <a:lnTo>
                    <a:pt x="548266" y="1400"/>
                  </a:lnTo>
                  <a:lnTo>
                    <a:pt x="560922" y="0"/>
                  </a:lnTo>
                  <a:lnTo>
                    <a:pt x="568220" y="1931"/>
                  </a:lnTo>
                  <a:lnTo>
                    <a:pt x="579804" y="10068"/>
                  </a:lnTo>
                  <a:lnTo>
                    <a:pt x="587671" y="21383"/>
                  </a:lnTo>
                  <a:lnTo>
                    <a:pt x="591319" y="35460"/>
                  </a:lnTo>
                  <a:lnTo>
                    <a:pt x="592653" y="68724"/>
                  </a:lnTo>
                  <a:lnTo>
                    <a:pt x="592828" y="105341"/>
                  </a:lnTo>
                  <a:lnTo>
                    <a:pt x="592000" y="122896"/>
                  </a:lnTo>
                  <a:lnTo>
                    <a:pt x="585549" y="160427"/>
                  </a:lnTo>
                  <a:lnTo>
                    <a:pt x="585328" y="169133"/>
                  </a:lnTo>
                  <a:lnTo>
                    <a:pt x="586144" y="170979"/>
                  </a:lnTo>
                  <a:lnTo>
                    <a:pt x="587535" y="172209"/>
                  </a:lnTo>
                  <a:lnTo>
                    <a:pt x="591803" y="174184"/>
                  </a:lnTo>
                  <a:lnTo>
                    <a:pt x="592154" y="173500"/>
                  </a:lnTo>
                  <a:lnTo>
                    <a:pt x="592855" y="1670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86"/>
            <p:cNvSpPr/>
            <p:nvPr/>
          </p:nvSpPr>
          <p:spPr>
            <a:xfrm>
              <a:off x="7155281" y="4980471"/>
              <a:ext cx="251359" cy="170649"/>
            </a:xfrm>
            <a:custGeom>
              <a:avLst/>
              <a:gdLst/>
              <a:ahLst/>
              <a:cxnLst/>
              <a:rect l="0" t="0" r="0" b="0"/>
              <a:pathLst>
                <a:path w="251359" h="170649">
                  <a:moveTo>
                    <a:pt x="30379" y="10629"/>
                  </a:moveTo>
                  <a:lnTo>
                    <a:pt x="29532" y="29710"/>
                  </a:lnTo>
                  <a:lnTo>
                    <a:pt x="20972" y="66303"/>
                  </a:lnTo>
                  <a:lnTo>
                    <a:pt x="15906" y="97139"/>
                  </a:lnTo>
                  <a:lnTo>
                    <a:pt x="14520" y="116412"/>
                  </a:lnTo>
                  <a:lnTo>
                    <a:pt x="5745" y="145850"/>
                  </a:lnTo>
                  <a:lnTo>
                    <a:pt x="0" y="155243"/>
                  </a:lnTo>
                  <a:lnTo>
                    <a:pt x="3973" y="151314"/>
                  </a:lnTo>
                  <a:lnTo>
                    <a:pt x="5943" y="144840"/>
                  </a:lnTo>
                  <a:lnTo>
                    <a:pt x="9310" y="131675"/>
                  </a:lnTo>
                  <a:lnTo>
                    <a:pt x="22916" y="99734"/>
                  </a:lnTo>
                  <a:lnTo>
                    <a:pt x="36994" y="67082"/>
                  </a:lnTo>
                  <a:lnTo>
                    <a:pt x="51692" y="40187"/>
                  </a:lnTo>
                  <a:lnTo>
                    <a:pt x="82736" y="7619"/>
                  </a:lnTo>
                  <a:lnTo>
                    <a:pt x="88362" y="5058"/>
                  </a:lnTo>
                  <a:lnTo>
                    <a:pt x="101441" y="3279"/>
                  </a:lnTo>
                  <a:lnTo>
                    <a:pt x="106553" y="5386"/>
                  </a:lnTo>
                  <a:lnTo>
                    <a:pt x="109101" y="7133"/>
                  </a:lnTo>
                  <a:lnTo>
                    <a:pt x="110801" y="9992"/>
                  </a:lnTo>
                  <a:lnTo>
                    <a:pt x="120031" y="43626"/>
                  </a:lnTo>
                  <a:lnTo>
                    <a:pt x="120736" y="74303"/>
                  </a:lnTo>
                  <a:lnTo>
                    <a:pt x="114037" y="111463"/>
                  </a:lnTo>
                  <a:lnTo>
                    <a:pt x="107728" y="129438"/>
                  </a:lnTo>
                  <a:lnTo>
                    <a:pt x="100119" y="138836"/>
                  </a:lnTo>
                  <a:lnTo>
                    <a:pt x="99732" y="138433"/>
                  </a:lnTo>
                  <a:lnTo>
                    <a:pt x="99060" y="133491"/>
                  </a:lnTo>
                  <a:lnTo>
                    <a:pt x="103034" y="128783"/>
                  </a:lnTo>
                  <a:lnTo>
                    <a:pt x="105003" y="122126"/>
                  </a:lnTo>
                  <a:lnTo>
                    <a:pt x="110312" y="100010"/>
                  </a:lnTo>
                  <a:lnTo>
                    <a:pt x="131024" y="62729"/>
                  </a:lnTo>
                  <a:lnTo>
                    <a:pt x="150583" y="27963"/>
                  </a:lnTo>
                  <a:lnTo>
                    <a:pt x="157463" y="17486"/>
                  </a:lnTo>
                  <a:lnTo>
                    <a:pt x="175677" y="3861"/>
                  </a:lnTo>
                  <a:lnTo>
                    <a:pt x="180584" y="1037"/>
                  </a:lnTo>
                  <a:lnTo>
                    <a:pt x="185549" y="0"/>
                  </a:lnTo>
                  <a:lnTo>
                    <a:pt x="206703" y="2445"/>
                  </a:lnTo>
                  <a:lnTo>
                    <a:pt x="219406" y="6887"/>
                  </a:lnTo>
                  <a:lnTo>
                    <a:pt x="226716" y="13481"/>
                  </a:lnTo>
                  <a:lnTo>
                    <a:pt x="231940" y="22056"/>
                  </a:lnTo>
                  <a:lnTo>
                    <a:pt x="240989" y="56616"/>
                  </a:lnTo>
                  <a:lnTo>
                    <a:pt x="243376" y="88035"/>
                  </a:lnTo>
                  <a:lnTo>
                    <a:pt x="237146" y="122048"/>
                  </a:lnTo>
                  <a:lnTo>
                    <a:pt x="236145" y="160009"/>
                  </a:lnTo>
                  <a:lnTo>
                    <a:pt x="238388" y="163944"/>
                  </a:lnTo>
                  <a:lnTo>
                    <a:pt x="240172" y="166179"/>
                  </a:lnTo>
                  <a:lnTo>
                    <a:pt x="244410" y="168662"/>
                  </a:lnTo>
                  <a:lnTo>
                    <a:pt x="251358" y="1706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6"/>
          <p:cNvSpPr txBox="1">
            <a:spLocks noChangeArrowheads="1"/>
          </p:cNvSpPr>
          <p:nvPr/>
        </p:nvSpPr>
        <p:spPr bwMode="auto">
          <a:xfrm>
            <a:off x="5676900" y="12954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II -</a:t>
            </a:r>
            <a:r>
              <a:rPr lang="en-US" sz="1200">
                <a:latin typeface="Times New Roman" pitchFamily="18" charset="0"/>
              </a:rPr>
              <a:t> </a:t>
            </a:r>
            <a:endParaRPr lang="en-US" sz="2400" b="1"/>
          </a:p>
        </p:txBody>
      </p:sp>
      <p:grpSp>
        <p:nvGrpSpPr>
          <p:cNvPr id="33794" name="Group 7"/>
          <p:cNvGrpSpPr>
            <a:grpSpLocks/>
          </p:cNvGrpSpPr>
          <p:nvPr/>
        </p:nvGrpSpPr>
        <p:grpSpPr bwMode="auto">
          <a:xfrm>
            <a:off x="1066800" y="1143000"/>
            <a:ext cx="4495800" cy="3581400"/>
            <a:chOff x="1260" y="8280"/>
            <a:chExt cx="3960" cy="3240"/>
          </a:xfrm>
        </p:grpSpPr>
        <p:sp>
          <p:nvSpPr>
            <p:cNvPr id="33797" name="Line 8"/>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3798" name="Line 9"/>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3795" name="WordArt 10"/>
          <p:cNvSpPr>
            <a:spLocks noChangeArrowheads="1" noChangeShapeType="1" noTextEdit="1"/>
          </p:cNvSpPr>
          <p:nvPr/>
        </p:nvSpPr>
        <p:spPr bwMode="auto">
          <a:xfrm rot="-5400000">
            <a:off x="-523875" y="25812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3796" name="WordArt 11"/>
          <p:cNvSpPr>
            <a:spLocks noChangeArrowheads="1" noChangeShapeType="1" noTextEdit="1"/>
          </p:cNvSpPr>
          <p:nvPr/>
        </p:nvSpPr>
        <p:spPr bwMode="auto">
          <a:xfrm>
            <a:off x="2438400" y="48006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grpSp>
        <p:nvGrpSpPr>
          <p:cNvPr id="12" name="SMARTInkShape-Group26"/>
          <p:cNvGrpSpPr/>
          <p:nvPr/>
        </p:nvGrpSpPr>
        <p:grpSpPr>
          <a:xfrm>
            <a:off x="4838700" y="1280159"/>
            <a:ext cx="944881" cy="434342"/>
            <a:chOff x="4838700" y="1280159"/>
            <a:chExt cx="944881" cy="434342"/>
          </a:xfrm>
        </p:grpSpPr>
        <p:sp>
          <p:nvSpPr>
            <p:cNvPr id="8" name="SMARTInkShape-287"/>
            <p:cNvSpPr/>
            <p:nvPr/>
          </p:nvSpPr>
          <p:spPr>
            <a:xfrm>
              <a:off x="5204460" y="1531620"/>
              <a:ext cx="144780" cy="83821"/>
            </a:xfrm>
            <a:custGeom>
              <a:avLst/>
              <a:gdLst/>
              <a:ahLst/>
              <a:cxnLst/>
              <a:rect l="0" t="0" r="0" b="0"/>
              <a:pathLst>
                <a:path w="144780" h="83821">
                  <a:moveTo>
                    <a:pt x="0" y="83820"/>
                  </a:moveTo>
                  <a:lnTo>
                    <a:pt x="4045" y="83820"/>
                  </a:lnTo>
                  <a:lnTo>
                    <a:pt x="5236" y="82973"/>
                  </a:lnTo>
                  <a:lnTo>
                    <a:pt x="6031" y="81562"/>
                  </a:lnTo>
                  <a:lnTo>
                    <a:pt x="6560" y="79774"/>
                  </a:lnTo>
                  <a:lnTo>
                    <a:pt x="7760" y="78583"/>
                  </a:lnTo>
                  <a:lnTo>
                    <a:pt x="42191" y="60803"/>
                  </a:lnTo>
                  <a:lnTo>
                    <a:pt x="54311" y="54963"/>
                  </a:lnTo>
                  <a:lnTo>
                    <a:pt x="91348" y="28688"/>
                  </a:lnTo>
                  <a:lnTo>
                    <a:pt x="111741" y="13851"/>
                  </a:lnTo>
                  <a:lnTo>
                    <a:pt x="1447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88"/>
            <p:cNvSpPr/>
            <p:nvPr/>
          </p:nvSpPr>
          <p:spPr>
            <a:xfrm>
              <a:off x="4838700" y="1623059"/>
              <a:ext cx="190501" cy="91442"/>
            </a:xfrm>
            <a:custGeom>
              <a:avLst/>
              <a:gdLst/>
              <a:ahLst/>
              <a:cxnLst/>
              <a:rect l="0" t="0" r="0" b="0"/>
              <a:pathLst>
                <a:path w="190501" h="91442">
                  <a:moveTo>
                    <a:pt x="0" y="91441"/>
                  </a:moveTo>
                  <a:lnTo>
                    <a:pt x="4045" y="91441"/>
                  </a:lnTo>
                  <a:lnTo>
                    <a:pt x="5236" y="90594"/>
                  </a:lnTo>
                  <a:lnTo>
                    <a:pt x="6031" y="89183"/>
                  </a:lnTo>
                  <a:lnTo>
                    <a:pt x="6560" y="87395"/>
                  </a:lnTo>
                  <a:lnTo>
                    <a:pt x="7760" y="86204"/>
                  </a:lnTo>
                  <a:lnTo>
                    <a:pt x="41007" y="70885"/>
                  </a:lnTo>
                  <a:lnTo>
                    <a:pt x="77235" y="55013"/>
                  </a:lnTo>
                  <a:lnTo>
                    <a:pt x="114436" y="36617"/>
                  </a:lnTo>
                  <a:lnTo>
                    <a:pt x="150159" y="16968"/>
                  </a:lnTo>
                  <a:lnTo>
                    <a:pt x="161564" y="11775"/>
                  </a:lnTo>
                  <a:lnTo>
                    <a:pt x="180425" y="6183"/>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89"/>
            <p:cNvSpPr/>
            <p:nvPr/>
          </p:nvSpPr>
          <p:spPr>
            <a:xfrm>
              <a:off x="5707380" y="1280159"/>
              <a:ext cx="76201" cy="53342"/>
            </a:xfrm>
            <a:custGeom>
              <a:avLst/>
              <a:gdLst/>
              <a:ahLst/>
              <a:cxnLst/>
              <a:rect l="0" t="0" r="0" b="0"/>
              <a:pathLst>
                <a:path w="76201" h="53342">
                  <a:moveTo>
                    <a:pt x="0" y="53341"/>
                  </a:moveTo>
                  <a:lnTo>
                    <a:pt x="6930" y="47257"/>
                  </a:lnTo>
                  <a:lnTo>
                    <a:pt x="43351" y="21341"/>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90"/>
            <p:cNvSpPr/>
            <p:nvPr/>
          </p:nvSpPr>
          <p:spPr>
            <a:xfrm>
              <a:off x="5486400" y="1402079"/>
              <a:ext cx="106681" cy="60962"/>
            </a:xfrm>
            <a:custGeom>
              <a:avLst/>
              <a:gdLst/>
              <a:ahLst/>
              <a:cxnLst/>
              <a:rect l="0" t="0" r="0" b="0"/>
              <a:pathLst>
                <a:path w="106681" h="60962">
                  <a:moveTo>
                    <a:pt x="0" y="60961"/>
                  </a:moveTo>
                  <a:lnTo>
                    <a:pt x="0" y="56915"/>
                  </a:lnTo>
                  <a:lnTo>
                    <a:pt x="846" y="55724"/>
                  </a:lnTo>
                  <a:lnTo>
                    <a:pt x="2257" y="54929"/>
                  </a:lnTo>
                  <a:lnTo>
                    <a:pt x="4045" y="54400"/>
                  </a:lnTo>
                  <a:lnTo>
                    <a:pt x="13844" y="48313"/>
                  </a:lnTo>
                  <a:lnTo>
                    <a:pt x="25644" y="45642"/>
                  </a:lnTo>
                  <a:lnTo>
                    <a:pt x="63737" y="25332"/>
                  </a:lnTo>
                  <a:lnTo>
                    <a:pt x="101470" y="4021"/>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SMARTInkShape-Group27"/>
          <p:cNvGrpSpPr/>
          <p:nvPr/>
        </p:nvGrpSpPr>
        <p:grpSpPr>
          <a:xfrm>
            <a:off x="1295400" y="1417320"/>
            <a:ext cx="1028701" cy="792481"/>
            <a:chOff x="1295400" y="1417320"/>
            <a:chExt cx="1028701" cy="792481"/>
          </a:xfrm>
        </p:grpSpPr>
        <p:sp>
          <p:nvSpPr>
            <p:cNvPr id="13" name="SMARTInkShape-291"/>
            <p:cNvSpPr/>
            <p:nvPr/>
          </p:nvSpPr>
          <p:spPr>
            <a:xfrm>
              <a:off x="2159689" y="2080259"/>
              <a:ext cx="164412" cy="129542"/>
            </a:xfrm>
            <a:custGeom>
              <a:avLst/>
              <a:gdLst/>
              <a:ahLst/>
              <a:cxnLst/>
              <a:rect l="0" t="0" r="0" b="0"/>
              <a:pathLst>
                <a:path w="164412" h="129542">
                  <a:moveTo>
                    <a:pt x="4390" y="0"/>
                  </a:moveTo>
                  <a:lnTo>
                    <a:pt x="345" y="4046"/>
                  </a:lnTo>
                  <a:lnTo>
                    <a:pt x="0" y="6084"/>
                  </a:lnTo>
                  <a:lnTo>
                    <a:pt x="617" y="8289"/>
                  </a:lnTo>
                  <a:lnTo>
                    <a:pt x="1875" y="10606"/>
                  </a:lnTo>
                  <a:lnTo>
                    <a:pt x="31395" y="36529"/>
                  </a:lnTo>
                  <a:lnTo>
                    <a:pt x="65050" y="56677"/>
                  </a:lnTo>
                  <a:lnTo>
                    <a:pt x="98968" y="81194"/>
                  </a:lnTo>
                  <a:lnTo>
                    <a:pt x="136589" y="109436"/>
                  </a:lnTo>
                  <a:lnTo>
                    <a:pt x="164411"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92"/>
            <p:cNvSpPr/>
            <p:nvPr/>
          </p:nvSpPr>
          <p:spPr>
            <a:xfrm>
              <a:off x="1706879" y="1722120"/>
              <a:ext cx="121922" cy="91440"/>
            </a:xfrm>
            <a:custGeom>
              <a:avLst/>
              <a:gdLst/>
              <a:ahLst/>
              <a:cxnLst/>
              <a:rect l="0" t="0" r="0" b="0"/>
              <a:pathLst>
                <a:path w="121922" h="91440">
                  <a:moveTo>
                    <a:pt x="0" y="0"/>
                  </a:moveTo>
                  <a:lnTo>
                    <a:pt x="0" y="4045"/>
                  </a:lnTo>
                  <a:lnTo>
                    <a:pt x="847" y="5236"/>
                  </a:lnTo>
                  <a:lnTo>
                    <a:pt x="2258" y="6031"/>
                  </a:lnTo>
                  <a:lnTo>
                    <a:pt x="4046" y="6560"/>
                  </a:lnTo>
                  <a:lnTo>
                    <a:pt x="13844" y="14340"/>
                  </a:lnTo>
                  <a:lnTo>
                    <a:pt x="50944" y="46917"/>
                  </a:lnTo>
                  <a:lnTo>
                    <a:pt x="85338" y="67427"/>
                  </a:lnTo>
                  <a:lnTo>
                    <a:pt x="121921"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93"/>
            <p:cNvSpPr/>
            <p:nvPr/>
          </p:nvSpPr>
          <p:spPr>
            <a:xfrm>
              <a:off x="1295400" y="1417320"/>
              <a:ext cx="91441" cy="45721"/>
            </a:xfrm>
            <a:custGeom>
              <a:avLst/>
              <a:gdLst/>
              <a:ahLst/>
              <a:cxnLst/>
              <a:rect l="0" t="0" r="0" b="0"/>
              <a:pathLst>
                <a:path w="91441" h="45721">
                  <a:moveTo>
                    <a:pt x="0" y="0"/>
                  </a:moveTo>
                  <a:lnTo>
                    <a:pt x="0" y="4045"/>
                  </a:lnTo>
                  <a:lnTo>
                    <a:pt x="846" y="5236"/>
                  </a:lnTo>
                  <a:lnTo>
                    <a:pt x="2257" y="6031"/>
                  </a:lnTo>
                  <a:lnTo>
                    <a:pt x="4045" y="6560"/>
                  </a:lnTo>
                  <a:lnTo>
                    <a:pt x="40116" y="28009"/>
                  </a:lnTo>
                  <a:lnTo>
                    <a:pt x="59521" y="40649"/>
                  </a:lnTo>
                  <a:lnTo>
                    <a:pt x="78110" y="44718"/>
                  </a:lnTo>
                  <a:lnTo>
                    <a:pt x="91440"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SMARTInkShape-294"/>
          <p:cNvSpPr/>
          <p:nvPr/>
        </p:nvSpPr>
        <p:spPr>
          <a:xfrm>
            <a:off x="2743200" y="2529840"/>
            <a:ext cx="160020" cy="137161"/>
          </a:xfrm>
          <a:custGeom>
            <a:avLst/>
            <a:gdLst/>
            <a:ahLst/>
            <a:cxnLst/>
            <a:rect l="0" t="0" r="0" b="0"/>
            <a:pathLst>
              <a:path w="160020" h="137161">
                <a:moveTo>
                  <a:pt x="0" y="0"/>
                </a:moveTo>
                <a:lnTo>
                  <a:pt x="34049" y="34049"/>
                </a:lnTo>
                <a:lnTo>
                  <a:pt x="68827" y="63590"/>
                </a:lnTo>
                <a:lnTo>
                  <a:pt x="106635" y="93987"/>
                </a:lnTo>
                <a:lnTo>
                  <a:pt x="144628" y="127282"/>
                </a:lnTo>
                <a:lnTo>
                  <a:pt x="160019"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95"/>
          <p:cNvSpPr/>
          <p:nvPr/>
        </p:nvSpPr>
        <p:spPr>
          <a:xfrm>
            <a:off x="3329940" y="3032759"/>
            <a:ext cx="175261" cy="144782"/>
          </a:xfrm>
          <a:custGeom>
            <a:avLst/>
            <a:gdLst/>
            <a:ahLst/>
            <a:cxnLst/>
            <a:rect l="0" t="0" r="0" b="0"/>
            <a:pathLst>
              <a:path w="175261" h="144782">
                <a:moveTo>
                  <a:pt x="0" y="0"/>
                </a:moveTo>
                <a:lnTo>
                  <a:pt x="0" y="4046"/>
                </a:lnTo>
                <a:lnTo>
                  <a:pt x="4515" y="8289"/>
                </a:lnTo>
                <a:lnTo>
                  <a:pt x="41662" y="34897"/>
                </a:lnTo>
                <a:lnTo>
                  <a:pt x="78896" y="70505"/>
                </a:lnTo>
                <a:lnTo>
                  <a:pt x="114655" y="96440"/>
                </a:lnTo>
                <a:lnTo>
                  <a:pt x="146415" y="121910"/>
                </a:lnTo>
                <a:lnTo>
                  <a:pt x="17526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96"/>
          <p:cNvSpPr/>
          <p:nvPr/>
        </p:nvSpPr>
        <p:spPr>
          <a:xfrm>
            <a:off x="3924300" y="3550919"/>
            <a:ext cx="213360" cy="182882"/>
          </a:xfrm>
          <a:custGeom>
            <a:avLst/>
            <a:gdLst/>
            <a:ahLst/>
            <a:cxnLst/>
            <a:rect l="0" t="0" r="0" b="0"/>
            <a:pathLst>
              <a:path w="213360" h="182882">
                <a:moveTo>
                  <a:pt x="0" y="0"/>
                </a:moveTo>
                <a:lnTo>
                  <a:pt x="17695" y="15438"/>
                </a:lnTo>
                <a:lnTo>
                  <a:pt x="36045" y="29484"/>
                </a:lnTo>
                <a:lnTo>
                  <a:pt x="69312" y="59575"/>
                </a:lnTo>
                <a:lnTo>
                  <a:pt x="105929" y="92261"/>
                </a:lnTo>
                <a:lnTo>
                  <a:pt x="138231" y="125603"/>
                </a:lnTo>
                <a:lnTo>
                  <a:pt x="175400" y="158248"/>
                </a:lnTo>
                <a:lnTo>
                  <a:pt x="213359"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97"/>
          <p:cNvSpPr/>
          <p:nvPr/>
        </p:nvSpPr>
        <p:spPr>
          <a:xfrm>
            <a:off x="4587240" y="4099559"/>
            <a:ext cx="144780" cy="144782"/>
          </a:xfrm>
          <a:custGeom>
            <a:avLst/>
            <a:gdLst/>
            <a:ahLst/>
            <a:cxnLst/>
            <a:rect l="0" t="0" r="0" b="0"/>
            <a:pathLst>
              <a:path w="144780" h="144782">
                <a:moveTo>
                  <a:pt x="0" y="0"/>
                </a:moveTo>
                <a:lnTo>
                  <a:pt x="4045" y="0"/>
                </a:lnTo>
                <a:lnTo>
                  <a:pt x="8288" y="4516"/>
                </a:lnTo>
                <a:lnTo>
                  <a:pt x="36044" y="39870"/>
                </a:lnTo>
                <a:lnTo>
                  <a:pt x="69312" y="70403"/>
                </a:lnTo>
                <a:lnTo>
                  <a:pt x="105930" y="106074"/>
                </a:lnTo>
                <a:lnTo>
                  <a:pt x="144779"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 name="SMARTInkShape-Group32"/>
          <p:cNvGrpSpPr/>
          <p:nvPr/>
        </p:nvGrpSpPr>
        <p:grpSpPr>
          <a:xfrm>
            <a:off x="5898888" y="1364101"/>
            <a:ext cx="2803152" cy="2110619"/>
            <a:chOff x="5898888" y="1364101"/>
            <a:chExt cx="2803152" cy="2110619"/>
          </a:xfrm>
        </p:grpSpPr>
        <p:sp>
          <p:nvSpPr>
            <p:cNvPr id="21" name="SMARTInkShape-298"/>
            <p:cNvSpPr/>
            <p:nvPr/>
          </p:nvSpPr>
          <p:spPr>
            <a:xfrm>
              <a:off x="7353300" y="2903219"/>
              <a:ext cx="234003" cy="571501"/>
            </a:xfrm>
            <a:custGeom>
              <a:avLst/>
              <a:gdLst/>
              <a:ahLst/>
              <a:cxnLst/>
              <a:rect l="0" t="0" r="0" b="0"/>
              <a:pathLst>
                <a:path w="234003" h="571501">
                  <a:moveTo>
                    <a:pt x="0" y="0"/>
                  </a:moveTo>
                  <a:lnTo>
                    <a:pt x="6930" y="6084"/>
                  </a:lnTo>
                  <a:lnTo>
                    <a:pt x="40614" y="31208"/>
                  </a:lnTo>
                  <a:lnTo>
                    <a:pt x="75684" y="56823"/>
                  </a:lnTo>
                  <a:lnTo>
                    <a:pt x="111828" y="91899"/>
                  </a:lnTo>
                  <a:lnTo>
                    <a:pt x="144291" y="128095"/>
                  </a:lnTo>
                  <a:lnTo>
                    <a:pt x="166648" y="158651"/>
                  </a:lnTo>
                  <a:lnTo>
                    <a:pt x="185220" y="194140"/>
                  </a:lnTo>
                  <a:lnTo>
                    <a:pt x="199159" y="218929"/>
                  </a:lnTo>
                  <a:lnTo>
                    <a:pt x="211564" y="246315"/>
                  </a:lnTo>
                  <a:lnTo>
                    <a:pt x="221875" y="274574"/>
                  </a:lnTo>
                  <a:lnTo>
                    <a:pt x="229280" y="301244"/>
                  </a:lnTo>
                  <a:lnTo>
                    <a:pt x="233136" y="329467"/>
                  </a:lnTo>
                  <a:lnTo>
                    <a:pt x="234002" y="358943"/>
                  </a:lnTo>
                  <a:lnTo>
                    <a:pt x="231565" y="388977"/>
                  </a:lnTo>
                  <a:lnTo>
                    <a:pt x="227659" y="419259"/>
                  </a:lnTo>
                  <a:lnTo>
                    <a:pt x="221408" y="449651"/>
                  </a:lnTo>
                  <a:lnTo>
                    <a:pt x="210163" y="480092"/>
                  </a:lnTo>
                  <a:lnTo>
                    <a:pt x="205730" y="508297"/>
                  </a:lnTo>
                  <a:lnTo>
                    <a:pt x="204042" y="533250"/>
                  </a:lnTo>
                  <a:lnTo>
                    <a:pt x="190500" y="571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99"/>
            <p:cNvSpPr/>
            <p:nvPr/>
          </p:nvSpPr>
          <p:spPr>
            <a:xfrm>
              <a:off x="7170419" y="3086100"/>
              <a:ext cx="228601" cy="99060"/>
            </a:xfrm>
            <a:custGeom>
              <a:avLst/>
              <a:gdLst/>
              <a:ahLst/>
              <a:cxnLst/>
              <a:rect l="0" t="0" r="0" b="0"/>
              <a:pathLst>
                <a:path w="228601" h="99060">
                  <a:moveTo>
                    <a:pt x="0" y="99059"/>
                  </a:moveTo>
                  <a:lnTo>
                    <a:pt x="4046" y="99059"/>
                  </a:lnTo>
                  <a:lnTo>
                    <a:pt x="36609" y="88454"/>
                  </a:lnTo>
                  <a:lnTo>
                    <a:pt x="69132" y="77805"/>
                  </a:lnTo>
                  <a:lnTo>
                    <a:pt x="97437" y="65857"/>
                  </a:lnTo>
                  <a:lnTo>
                    <a:pt x="127272" y="55731"/>
                  </a:lnTo>
                  <a:lnTo>
                    <a:pt x="156714" y="42383"/>
                  </a:lnTo>
                  <a:lnTo>
                    <a:pt x="193640" y="21720"/>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00"/>
            <p:cNvSpPr/>
            <p:nvPr/>
          </p:nvSpPr>
          <p:spPr>
            <a:xfrm>
              <a:off x="7254239" y="3002280"/>
              <a:ext cx="7622" cy="281940"/>
            </a:xfrm>
            <a:custGeom>
              <a:avLst/>
              <a:gdLst/>
              <a:ahLst/>
              <a:cxnLst/>
              <a:rect l="0" t="0" r="0" b="0"/>
              <a:pathLst>
                <a:path w="7622" h="281940">
                  <a:moveTo>
                    <a:pt x="7621" y="0"/>
                  </a:moveTo>
                  <a:lnTo>
                    <a:pt x="3575" y="4045"/>
                  </a:lnTo>
                  <a:lnTo>
                    <a:pt x="1589" y="8288"/>
                  </a:lnTo>
                  <a:lnTo>
                    <a:pt x="63" y="41810"/>
                  </a:lnTo>
                  <a:lnTo>
                    <a:pt x="9" y="76688"/>
                  </a:lnTo>
                  <a:lnTo>
                    <a:pt x="2" y="112860"/>
                  </a:lnTo>
                  <a:lnTo>
                    <a:pt x="1" y="142565"/>
                  </a:lnTo>
                  <a:lnTo>
                    <a:pt x="0" y="172816"/>
                  </a:lnTo>
                  <a:lnTo>
                    <a:pt x="0" y="202381"/>
                  </a:lnTo>
                  <a:lnTo>
                    <a:pt x="0" y="235556"/>
                  </a:lnTo>
                  <a:lnTo>
                    <a:pt x="0" y="271159"/>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01"/>
            <p:cNvSpPr/>
            <p:nvPr/>
          </p:nvSpPr>
          <p:spPr>
            <a:xfrm>
              <a:off x="6737137" y="1417320"/>
              <a:ext cx="112557" cy="234258"/>
            </a:xfrm>
            <a:custGeom>
              <a:avLst/>
              <a:gdLst/>
              <a:ahLst/>
              <a:cxnLst/>
              <a:rect l="0" t="0" r="0" b="0"/>
              <a:pathLst>
                <a:path w="112557" h="234258">
                  <a:moveTo>
                    <a:pt x="14182" y="45720"/>
                  </a:moveTo>
                  <a:lnTo>
                    <a:pt x="14182" y="56325"/>
                  </a:lnTo>
                  <a:lnTo>
                    <a:pt x="7268" y="91920"/>
                  </a:lnTo>
                  <a:lnTo>
                    <a:pt x="6656" y="123153"/>
                  </a:lnTo>
                  <a:lnTo>
                    <a:pt x="543" y="160182"/>
                  </a:lnTo>
                  <a:lnTo>
                    <a:pt x="0" y="192057"/>
                  </a:lnTo>
                  <a:lnTo>
                    <a:pt x="12818" y="229596"/>
                  </a:lnTo>
                  <a:lnTo>
                    <a:pt x="14119" y="231804"/>
                  </a:lnTo>
                  <a:lnTo>
                    <a:pt x="15833" y="233276"/>
                  </a:lnTo>
                  <a:lnTo>
                    <a:pt x="17824" y="234257"/>
                  </a:lnTo>
                  <a:lnTo>
                    <a:pt x="24549" y="233090"/>
                  </a:lnTo>
                  <a:lnTo>
                    <a:pt x="35599" y="227672"/>
                  </a:lnTo>
                  <a:lnTo>
                    <a:pt x="70304" y="195246"/>
                  </a:lnTo>
                  <a:lnTo>
                    <a:pt x="91449" y="170136"/>
                  </a:lnTo>
                  <a:lnTo>
                    <a:pt x="108033" y="135651"/>
                  </a:lnTo>
                  <a:lnTo>
                    <a:pt x="112556" y="104892"/>
                  </a:lnTo>
                  <a:lnTo>
                    <a:pt x="112306" y="74428"/>
                  </a:lnTo>
                  <a:lnTo>
                    <a:pt x="97800" y="38144"/>
                  </a:lnTo>
                  <a:lnTo>
                    <a:pt x="87803" y="21834"/>
                  </a:lnTo>
                  <a:lnTo>
                    <a:pt x="78521" y="10459"/>
                  </a:lnTo>
                  <a:lnTo>
                    <a:pt x="76644" y="5212"/>
                  </a:lnTo>
                  <a:lnTo>
                    <a:pt x="75296" y="3475"/>
                  </a:lnTo>
                  <a:lnTo>
                    <a:pt x="675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02"/>
            <p:cNvSpPr/>
            <p:nvPr/>
          </p:nvSpPr>
          <p:spPr>
            <a:xfrm>
              <a:off x="6918960" y="1478279"/>
              <a:ext cx="121921" cy="144781"/>
            </a:xfrm>
            <a:custGeom>
              <a:avLst/>
              <a:gdLst/>
              <a:ahLst/>
              <a:cxnLst/>
              <a:rect l="0" t="0" r="0" b="0"/>
              <a:pathLst>
                <a:path w="121921" h="144781">
                  <a:moveTo>
                    <a:pt x="0" y="0"/>
                  </a:moveTo>
                  <a:lnTo>
                    <a:pt x="0" y="22179"/>
                  </a:lnTo>
                  <a:lnTo>
                    <a:pt x="2257" y="29049"/>
                  </a:lnTo>
                  <a:lnTo>
                    <a:pt x="5237" y="35771"/>
                  </a:lnTo>
                  <a:lnTo>
                    <a:pt x="7411" y="68979"/>
                  </a:lnTo>
                  <a:lnTo>
                    <a:pt x="7607" y="106555"/>
                  </a:lnTo>
                  <a:lnTo>
                    <a:pt x="6767" y="116785"/>
                  </a:lnTo>
                  <a:lnTo>
                    <a:pt x="27" y="144609"/>
                  </a:lnTo>
                  <a:lnTo>
                    <a:pt x="847" y="118286"/>
                  </a:lnTo>
                  <a:lnTo>
                    <a:pt x="7760" y="82721"/>
                  </a:lnTo>
                  <a:lnTo>
                    <a:pt x="18132" y="49621"/>
                  </a:lnTo>
                  <a:lnTo>
                    <a:pt x="25504" y="33424"/>
                  </a:lnTo>
                  <a:lnTo>
                    <a:pt x="32784" y="25298"/>
                  </a:lnTo>
                  <a:lnTo>
                    <a:pt x="50946" y="11328"/>
                  </a:lnTo>
                  <a:lnTo>
                    <a:pt x="69968" y="8109"/>
                  </a:lnTo>
                  <a:lnTo>
                    <a:pt x="78398" y="7765"/>
                  </a:lnTo>
                  <a:lnTo>
                    <a:pt x="83669" y="9943"/>
                  </a:lnTo>
                  <a:lnTo>
                    <a:pt x="86258" y="11709"/>
                  </a:lnTo>
                  <a:lnTo>
                    <a:pt x="89137" y="15929"/>
                  </a:lnTo>
                  <a:lnTo>
                    <a:pt x="101910" y="47712"/>
                  </a:lnTo>
                  <a:lnTo>
                    <a:pt x="106051" y="81825"/>
                  </a:lnTo>
                  <a:lnTo>
                    <a:pt x="112655" y="117899"/>
                  </a:lnTo>
                  <a:lnTo>
                    <a:pt x="114271" y="140690"/>
                  </a:lnTo>
                  <a:lnTo>
                    <a:pt x="115127" y="142053"/>
                  </a:lnTo>
                  <a:lnTo>
                    <a:pt x="116544" y="142962"/>
                  </a:lnTo>
                  <a:lnTo>
                    <a:pt x="12192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03"/>
            <p:cNvSpPr/>
            <p:nvPr/>
          </p:nvSpPr>
          <p:spPr>
            <a:xfrm>
              <a:off x="7124700" y="1516379"/>
              <a:ext cx="7620" cy="114301"/>
            </a:xfrm>
            <a:custGeom>
              <a:avLst/>
              <a:gdLst/>
              <a:ahLst/>
              <a:cxnLst/>
              <a:rect l="0" t="0" r="0" b="0"/>
              <a:pathLst>
                <a:path w="7620" h="114301">
                  <a:moveTo>
                    <a:pt x="7619" y="0"/>
                  </a:moveTo>
                  <a:lnTo>
                    <a:pt x="7619" y="33530"/>
                  </a:lnTo>
                  <a:lnTo>
                    <a:pt x="1058" y="69907"/>
                  </a:lnTo>
                  <a:lnTo>
                    <a:pt x="41" y="105865"/>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04"/>
            <p:cNvSpPr/>
            <p:nvPr/>
          </p:nvSpPr>
          <p:spPr>
            <a:xfrm>
              <a:off x="7193415" y="1364101"/>
              <a:ext cx="98925" cy="289440"/>
            </a:xfrm>
            <a:custGeom>
              <a:avLst/>
              <a:gdLst/>
              <a:ahLst/>
              <a:cxnLst/>
              <a:rect l="0" t="0" r="0" b="0"/>
              <a:pathLst>
                <a:path w="98925" h="289440">
                  <a:moveTo>
                    <a:pt x="98924" y="22739"/>
                  </a:moveTo>
                  <a:lnTo>
                    <a:pt x="98924" y="11166"/>
                  </a:lnTo>
                  <a:lnTo>
                    <a:pt x="96667" y="6871"/>
                  </a:lnTo>
                  <a:lnTo>
                    <a:pt x="94879" y="4540"/>
                  </a:lnTo>
                  <a:lnTo>
                    <a:pt x="90636" y="1950"/>
                  </a:lnTo>
                  <a:lnTo>
                    <a:pt x="81012" y="288"/>
                  </a:lnTo>
                  <a:lnTo>
                    <a:pt x="69440" y="0"/>
                  </a:lnTo>
                  <a:lnTo>
                    <a:pt x="62396" y="2190"/>
                  </a:lnTo>
                  <a:lnTo>
                    <a:pt x="24825" y="22799"/>
                  </a:lnTo>
                  <a:lnTo>
                    <a:pt x="18578" y="28692"/>
                  </a:lnTo>
                  <a:lnTo>
                    <a:pt x="3333" y="50821"/>
                  </a:lnTo>
                  <a:lnTo>
                    <a:pt x="321" y="73892"/>
                  </a:lnTo>
                  <a:lnTo>
                    <a:pt x="0" y="84838"/>
                  </a:lnTo>
                  <a:lnTo>
                    <a:pt x="8171" y="107043"/>
                  </a:lnTo>
                  <a:lnTo>
                    <a:pt x="12023" y="116934"/>
                  </a:lnTo>
                  <a:lnTo>
                    <a:pt x="20918" y="152454"/>
                  </a:lnTo>
                  <a:lnTo>
                    <a:pt x="28231" y="176929"/>
                  </a:lnTo>
                  <a:lnTo>
                    <a:pt x="30066" y="212628"/>
                  </a:lnTo>
                  <a:lnTo>
                    <a:pt x="28032" y="237734"/>
                  </a:lnTo>
                  <a:lnTo>
                    <a:pt x="20933" y="271415"/>
                  </a:lnTo>
                  <a:lnTo>
                    <a:pt x="17695" y="278042"/>
                  </a:lnTo>
                  <a:lnTo>
                    <a:pt x="16256" y="283809"/>
                  </a:lnTo>
                  <a:lnTo>
                    <a:pt x="15025" y="285685"/>
                  </a:lnTo>
                  <a:lnTo>
                    <a:pt x="13358" y="286936"/>
                  </a:lnTo>
                  <a:lnTo>
                    <a:pt x="7485" y="289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05"/>
            <p:cNvSpPr/>
            <p:nvPr/>
          </p:nvSpPr>
          <p:spPr>
            <a:xfrm>
              <a:off x="7196509" y="1546859"/>
              <a:ext cx="72972" cy="22862"/>
            </a:xfrm>
            <a:custGeom>
              <a:avLst/>
              <a:gdLst/>
              <a:ahLst/>
              <a:cxnLst/>
              <a:rect l="0" t="0" r="0" b="0"/>
              <a:pathLst>
                <a:path w="72972" h="22862">
                  <a:moveTo>
                    <a:pt x="4391" y="22861"/>
                  </a:moveTo>
                  <a:lnTo>
                    <a:pt x="0" y="22861"/>
                  </a:lnTo>
                  <a:lnTo>
                    <a:pt x="1875" y="22861"/>
                  </a:lnTo>
                  <a:lnTo>
                    <a:pt x="2713" y="22014"/>
                  </a:lnTo>
                  <a:lnTo>
                    <a:pt x="3645" y="18815"/>
                  </a:lnTo>
                  <a:lnTo>
                    <a:pt x="4741" y="17624"/>
                  </a:lnTo>
                  <a:lnTo>
                    <a:pt x="8215" y="16300"/>
                  </a:lnTo>
                  <a:lnTo>
                    <a:pt x="22582" y="14603"/>
                  </a:lnTo>
                  <a:lnTo>
                    <a:pt x="51509" y="1382"/>
                  </a:lnTo>
                  <a:lnTo>
                    <a:pt x="729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06"/>
            <p:cNvSpPr/>
            <p:nvPr/>
          </p:nvSpPr>
          <p:spPr>
            <a:xfrm>
              <a:off x="7292472" y="1508759"/>
              <a:ext cx="91309" cy="129084"/>
            </a:xfrm>
            <a:custGeom>
              <a:avLst/>
              <a:gdLst/>
              <a:ahLst/>
              <a:cxnLst/>
              <a:rect l="0" t="0" r="0" b="0"/>
              <a:pathLst>
                <a:path w="91309" h="129084">
                  <a:moveTo>
                    <a:pt x="91308" y="0"/>
                  </a:moveTo>
                  <a:lnTo>
                    <a:pt x="79735" y="0"/>
                  </a:lnTo>
                  <a:lnTo>
                    <a:pt x="55524" y="8608"/>
                  </a:lnTo>
                  <a:lnTo>
                    <a:pt x="36569" y="24694"/>
                  </a:lnTo>
                  <a:lnTo>
                    <a:pt x="15153" y="61131"/>
                  </a:lnTo>
                  <a:lnTo>
                    <a:pt x="3260" y="86383"/>
                  </a:lnTo>
                  <a:lnTo>
                    <a:pt x="0" y="116395"/>
                  </a:lnTo>
                  <a:lnTo>
                    <a:pt x="2184" y="121723"/>
                  </a:lnTo>
                  <a:lnTo>
                    <a:pt x="3952" y="124329"/>
                  </a:lnTo>
                  <a:lnTo>
                    <a:pt x="6824" y="126066"/>
                  </a:lnTo>
                  <a:lnTo>
                    <a:pt x="21342" y="128854"/>
                  </a:lnTo>
                  <a:lnTo>
                    <a:pt x="24344" y="129083"/>
                  </a:lnTo>
                  <a:lnTo>
                    <a:pt x="29936" y="127079"/>
                  </a:lnTo>
                  <a:lnTo>
                    <a:pt x="67091" y="104098"/>
                  </a:lnTo>
                  <a:lnTo>
                    <a:pt x="70084" y="100725"/>
                  </a:lnTo>
                  <a:lnTo>
                    <a:pt x="80779" y="73361"/>
                  </a:lnTo>
                  <a:lnTo>
                    <a:pt x="83304" y="52266"/>
                  </a:lnTo>
                  <a:lnTo>
                    <a:pt x="81260" y="46372"/>
                  </a:lnTo>
                  <a:lnTo>
                    <a:pt x="78374" y="40930"/>
                  </a:lnTo>
                  <a:lnTo>
                    <a:pt x="75904" y="33106"/>
                  </a:lnTo>
                  <a:lnTo>
                    <a:pt x="72326" y="27978"/>
                  </a:lnTo>
                  <a:lnTo>
                    <a:pt x="67913" y="25135"/>
                  </a:lnTo>
                  <a:lnTo>
                    <a:pt x="63130" y="23025"/>
                  </a:lnTo>
                  <a:lnTo>
                    <a:pt x="53208"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07"/>
            <p:cNvSpPr/>
            <p:nvPr/>
          </p:nvSpPr>
          <p:spPr>
            <a:xfrm>
              <a:off x="7429500" y="1485900"/>
              <a:ext cx="106681" cy="152352"/>
            </a:xfrm>
            <a:custGeom>
              <a:avLst/>
              <a:gdLst/>
              <a:ahLst/>
              <a:cxnLst/>
              <a:rect l="0" t="0" r="0" b="0"/>
              <a:pathLst>
                <a:path w="106681" h="152352">
                  <a:moveTo>
                    <a:pt x="15239" y="45720"/>
                  </a:moveTo>
                  <a:lnTo>
                    <a:pt x="15239" y="82293"/>
                  </a:lnTo>
                  <a:lnTo>
                    <a:pt x="14392" y="100018"/>
                  </a:lnTo>
                  <a:lnTo>
                    <a:pt x="3888" y="135617"/>
                  </a:lnTo>
                  <a:lnTo>
                    <a:pt x="8" y="152351"/>
                  </a:lnTo>
                  <a:lnTo>
                    <a:pt x="0" y="119835"/>
                  </a:lnTo>
                  <a:lnTo>
                    <a:pt x="846" y="91874"/>
                  </a:lnTo>
                  <a:lnTo>
                    <a:pt x="10605" y="59846"/>
                  </a:lnTo>
                  <a:lnTo>
                    <a:pt x="17912" y="41815"/>
                  </a:lnTo>
                  <a:lnTo>
                    <a:pt x="25176" y="33259"/>
                  </a:lnTo>
                  <a:lnTo>
                    <a:pt x="58556" y="12862"/>
                  </a:lnTo>
                  <a:lnTo>
                    <a:pt x="96225" y="797"/>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08"/>
            <p:cNvSpPr/>
            <p:nvPr/>
          </p:nvSpPr>
          <p:spPr>
            <a:xfrm>
              <a:off x="7551515" y="1432715"/>
              <a:ext cx="190342" cy="182270"/>
            </a:xfrm>
            <a:custGeom>
              <a:avLst/>
              <a:gdLst/>
              <a:ahLst/>
              <a:cxnLst/>
              <a:rect l="0" t="0" r="0" b="0"/>
              <a:pathLst>
                <a:path w="190342" h="182270">
                  <a:moveTo>
                    <a:pt x="22765" y="83664"/>
                  </a:moveTo>
                  <a:lnTo>
                    <a:pt x="18719" y="87710"/>
                  </a:lnTo>
                  <a:lnTo>
                    <a:pt x="16733" y="91953"/>
                  </a:lnTo>
                  <a:lnTo>
                    <a:pt x="15172" y="127302"/>
                  </a:lnTo>
                  <a:lnTo>
                    <a:pt x="14303" y="142018"/>
                  </a:lnTo>
                  <a:lnTo>
                    <a:pt x="8231" y="164158"/>
                  </a:lnTo>
                  <a:lnTo>
                    <a:pt x="7839" y="169675"/>
                  </a:lnTo>
                  <a:lnTo>
                    <a:pt x="5406" y="174949"/>
                  </a:lnTo>
                  <a:lnTo>
                    <a:pt x="227" y="182269"/>
                  </a:lnTo>
                  <a:lnTo>
                    <a:pt x="0" y="178544"/>
                  </a:lnTo>
                  <a:lnTo>
                    <a:pt x="9315" y="144362"/>
                  </a:lnTo>
                  <a:lnTo>
                    <a:pt x="20461" y="107870"/>
                  </a:lnTo>
                  <a:lnTo>
                    <a:pt x="30431" y="76310"/>
                  </a:lnTo>
                  <a:lnTo>
                    <a:pt x="40554" y="49662"/>
                  </a:lnTo>
                  <a:lnTo>
                    <a:pt x="47887" y="40895"/>
                  </a:lnTo>
                  <a:lnTo>
                    <a:pt x="65239" y="26480"/>
                  </a:lnTo>
                  <a:lnTo>
                    <a:pt x="73356" y="23823"/>
                  </a:lnTo>
                  <a:lnTo>
                    <a:pt x="78551" y="23202"/>
                  </a:lnTo>
                  <a:lnTo>
                    <a:pt x="80276" y="23883"/>
                  </a:lnTo>
                  <a:lnTo>
                    <a:pt x="81425" y="25183"/>
                  </a:lnTo>
                  <a:lnTo>
                    <a:pt x="82192" y="26897"/>
                  </a:lnTo>
                  <a:lnTo>
                    <a:pt x="83549" y="28040"/>
                  </a:lnTo>
                  <a:lnTo>
                    <a:pt x="87316" y="29309"/>
                  </a:lnTo>
                  <a:lnTo>
                    <a:pt x="88658" y="31341"/>
                  </a:lnTo>
                  <a:lnTo>
                    <a:pt x="90548" y="42291"/>
                  </a:lnTo>
                  <a:lnTo>
                    <a:pt x="90428" y="76360"/>
                  </a:lnTo>
                  <a:lnTo>
                    <a:pt x="83578" y="114106"/>
                  </a:lnTo>
                  <a:lnTo>
                    <a:pt x="77848" y="130314"/>
                  </a:lnTo>
                  <a:lnTo>
                    <a:pt x="73211" y="137700"/>
                  </a:lnTo>
                  <a:lnTo>
                    <a:pt x="68328" y="141547"/>
                  </a:lnTo>
                  <a:lnTo>
                    <a:pt x="60994" y="144571"/>
                  </a:lnTo>
                  <a:lnTo>
                    <a:pt x="60876" y="134014"/>
                  </a:lnTo>
                  <a:lnTo>
                    <a:pt x="71472" y="97973"/>
                  </a:lnTo>
                  <a:lnTo>
                    <a:pt x="82966" y="68241"/>
                  </a:lnTo>
                  <a:lnTo>
                    <a:pt x="107018" y="30300"/>
                  </a:lnTo>
                  <a:lnTo>
                    <a:pt x="115526" y="19589"/>
                  </a:lnTo>
                  <a:lnTo>
                    <a:pt x="134785" y="5814"/>
                  </a:lnTo>
                  <a:lnTo>
                    <a:pt x="149842" y="1613"/>
                  </a:lnTo>
                  <a:lnTo>
                    <a:pt x="176206" y="0"/>
                  </a:lnTo>
                  <a:lnTo>
                    <a:pt x="179245" y="1641"/>
                  </a:lnTo>
                  <a:lnTo>
                    <a:pt x="184880" y="7981"/>
                  </a:lnTo>
                  <a:lnTo>
                    <a:pt x="187950" y="14185"/>
                  </a:lnTo>
                  <a:lnTo>
                    <a:pt x="189677" y="26954"/>
                  </a:lnTo>
                  <a:lnTo>
                    <a:pt x="190341" y="62766"/>
                  </a:lnTo>
                  <a:lnTo>
                    <a:pt x="189549" y="98316"/>
                  </a:lnTo>
                  <a:lnTo>
                    <a:pt x="179797" y="126433"/>
                  </a:lnTo>
                  <a:lnTo>
                    <a:pt x="169744" y="143901"/>
                  </a:lnTo>
                  <a:lnTo>
                    <a:pt x="169011" y="146682"/>
                  </a:lnTo>
                  <a:lnTo>
                    <a:pt x="167675" y="148536"/>
                  </a:lnTo>
                  <a:lnTo>
                    <a:pt x="165937" y="149772"/>
                  </a:lnTo>
                  <a:lnTo>
                    <a:pt x="159924" y="1522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09"/>
            <p:cNvSpPr/>
            <p:nvPr/>
          </p:nvSpPr>
          <p:spPr>
            <a:xfrm>
              <a:off x="6301864" y="1996440"/>
              <a:ext cx="113719" cy="129394"/>
            </a:xfrm>
            <a:custGeom>
              <a:avLst/>
              <a:gdLst/>
              <a:ahLst/>
              <a:cxnLst/>
              <a:rect l="0" t="0" r="0" b="0"/>
              <a:pathLst>
                <a:path w="113719" h="129394">
                  <a:moveTo>
                    <a:pt x="53216" y="22860"/>
                  </a:moveTo>
                  <a:lnTo>
                    <a:pt x="41865" y="22860"/>
                  </a:lnTo>
                  <a:lnTo>
                    <a:pt x="31037" y="26905"/>
                  </a:lnTo>
                  <a:lnTo>
                    <a:pt x="21150" y="33465"/>
                  </a:lnTo>
                  <a:lnTo>
                    <a:pt x="17797" y="38298"/>
                  </a:lnTo>
                  <a:lnTo>
                    <a:pt x="3070" y="72271"/>
                  </a:lnTo>
                  <a:lnTo>
                    <a:pt x="156" y="107693"/>
                  </a:lnTo>
                  <a:lnTo>
                    <a:pt x="0" y="115032"/>
                  </a:lnTo>
                  <a:lnTo>
                    <a:pt x="2189" y="121116"/>
                  </a:lnTo>
                  <a:lnTo>
                    <a:pt x="3958" y="123924"/>
                  </a:lnTo>
                  <a:lnTo>
                    <a:pt x="5984" y="125796"/>
                  </a:lnTo>
                  <a:lnTo>
                    <a:pt x="10493" y="127876"/>
                  </a:lnTo>
                  <a:lnTo>
                    <a:pt x="35922" y="129393"/>
                  </a:lnTo>
                  <a:lnTo>
                    <a:pt x="55851" y="123427"/>
                  </a:lnTo>
                  <a:lnTo>
                    <a:pt x="71024" y="115687"/>
                  </a:lnTo>
                  <a:lnTo>
                    <a:pt x="92354" y="97538"/>
                  </a:lnTo>
                  <a:lnTo>
                    <a:pt x="108964" y="70763"/>
                  </a:lnTo>
                  <a:lnTo>
                    <a:pt x="112632" y="55774"/>
                  </a:lnTo>
                  <a:lnTo>
                    <a:pt x="113718" y="40608"/>
                  </a:lnTo>
                  <a:lnTo>
                    <a:pt x="109995" y="25390"/>
                  </a:lnTo>
                  <a:lnTo>
                    <a:pt x="100297" y="9570"/>
                  </a:lnTo>
                  <a:lnTo>
                    <a:pt x="95294" y="4152"/>
                  </a:lnTo>
                  <a:lnTo>
                    <a:pt x="90826" y="1845"/>
                  </a:lnTo>
                  <a:lnTo>
                    <a:pt x="7607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10"/>
            <p:cNvSpPr/>
            <p:nvPr/>
          </p:nvSpPr>
          <p:spPr>
            <a:xfrm>
              <a:off x="6507480" y="1958340"/>
              <a:ext cx="121921" cy="143209"/>
            </a:xfrm>
            <a:custGeom>
              <a:avLst/>
              <a:gdLst/>
              <a:ahLst/>
              <a:cxnLst/>
              <a:rect l="0" t="0" r="0" b="0"/>
              <a:pathLst>
                <a:path w="121921" h="143209">
                  <a:moveTo>
                    <a:pt x="0" y="22860"/>
                  </a:moveTo>
                  <a:lnTo>
                    <a:pt x="0" y="26905"/>
                  </a:lnTo>
                  <a:lnTo>
                    <a:pt x="846" y="28096"/>
                  </a:lnTo>
                  <a:lnTo>
                    <a:pt x="2258" y="28891"/>
                  </a:lnTo>
                  <a:lnTo>
                    <a:pt x="4045" y="29420"/>
                  </a:lnTo>
                  <a:lnTo>
                    <a:pt x="5237" y="30620"/>
                  </a:lnTo>
                  <a:lnTo>
                    <a:pt x="20555" y="63867"/>
                  </a:lnTo>
                  <a:lnTo>
                    <a:pt x="34733" y="94858"/>
                  </a:lnTo>
                  <a:lnTo>
                    <a:pt x="37968" y="131321"/>
                  </a:lnTo>
                  <a:lnTo>
                    <a:pt x="38060" y="139475"/>
                  </a:lnTo>
                  <a:lnTo>
                    <a:pt x="38920" y="141243"/>
                  </a:lnTo>
                  <a:lnTo>
                    <a:pt x="40340" y="142422"/>
                  </a:lnTo>
                  <a:lnTo>
                    <a:pt x="42133" y="143208"/>
                  </a:lnTo>
                  <a:lnTo>
                    <a:pt x="43329" y="142885"/>
                  </a:lnTo>
                  <a:lnTo>
                    <a:pt x="44126" y="141823"/>
                  </a:lnTo>
                  <a:lnTo>
                    <a:pt x="44657" y="140269"/>
                  </a:lnTo>
                  <a:lnTo>
                    <a:pt x="44165" y="138386"/>
                  </a:lnTo>
                  <a:lnTo>
                    <a:pt x="39549" y="129280"/>
                  </a:lnTo>
                  <a:lnTo>
                    <a:pt x="38137" y="91234"/>
                  </a:lnTo>
                  <a:lnTo>
                    <a:pt x="38951" y="66012"/>
                  </a:lnTo>
                  <a:lnTo>
                    <a:pt x="48706" y="40636"/>
                  </a:lnTo>
                  <a:lnTo>
                    <a:pt x="61018" y="23528"/>
                  </a:lnTo>
                  <a:lnTo>
                    <a:pt x="63539" y="20765"/>
                  </a:lnTo>
                  <a:lnTo>
                    <a:pt x="70855" y="17695"/>
                  </a:lnTo>
                  <a:lnTo>
                    <a:pt x="88196" y="14716"/>
                  </a:lnTo>
                  <a:lnTo>
                    <a:pt x="97157" y="10098"/>
                  </a:lnTo>
                  <a:lnTo>
                    <a:pt x="109314" y="7507"/>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11"/>
            <p:cNvSpPr/>
            <p:nvPr/>
          </p:nvSpPr>
          <p:spPr>
            <a:xfrm>
              <a:off x="6785308" y="1814619"/>
              <a:ext cx="49832" cy="242161"/>
            </a:xfrm>
            <a:custGeom>
              <a:avLst/>
              <a:gdLst/>
              <a:ahLst/>
              <a:cxnLst/>
              <a:rect l="0" t="0" r="0" b="0"/>
              <a:pathLst>
                <a:path w="49832" h="242161">
                  <a:moveTo>
                    <a:pt x="49831" y="6560"/>
                  </a:moveTo>
                  <a:lnTo>
                    <a:pt x="49831" y="0"/>
                  </a:lnTo>
                  <a:lnTo>
                    <a:pt x="43271" y="5594"/>
                  </a:lnTo>
                  <a:lnTo>
                    <a:pt x="38480" y="10319"/>
                  </a:lnTo>
                  <a:lnTo>
                    <a:pt x="36319" y="16980"/>
                  </a:lnTo>
                  <a:lnTo>
                    <a:pt x="26455" y="53195"/>
                  </a:lnTo>
                  <a:lnTo>
                    <a:pt x="21456" y="79927"/>
                  </a:lnTo>
                  <a:lnTo>
                    <a:pt x="17717" y="112401"/>
                  </a:lnTo>
                  <a:lnTo>
                    <a:pt x="11247" y="143472"/>
                  </a:lnTo>
                  <a:lnTo>
                    <a:pt x="5521" y="180266"/>
                  </a:lnTo>
                  <a:lnTo>
                    <a:pt x="0" y="211147"/>
                  </a:lnTo>
                  <a:lnTo>
                    <a:pt x="4049" y="242160"/>
                  </a:lnTo>
                  <a:lnTo>
                    <a:pt x="4111" y="219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12"/>
            <p:cNvSpPr/>
            <p:nvPr/>
          </p:nvSpPr>
          <p:spPr>
            <a:xfrm>
              <a:off x="6721899" y="1920240"/>
              <a:ext cx="136102" cy="30481"/>
            </a:xfrm>
            <a:custGeom>
              <a:avLst/>
              <a:gdLst/>
              <a:ahLst/>
              <a:cxnLst/>
              <a:rect l="0" t="0" r="0" b="0"/>
              <a:pathLst>
                <a:path w="136102" h="30481">
                  <a:moveTo>
                    <a:pt x="6561" y="30480"/>
                  </a:moveTo>
                  <a:lnTo>
                    <a:pt x="0" y="30480"/>
                  </a:lnTo>
                  <a:lnTo>
                    <a:pt x="9640" y="30480"/>
                  </a:lnTo>
                  <a:lnTo>
                    <a:pt x="45146" y="22719"/>
                  </a:lnTo>
                  <a:lnTo>
                    <a:pt x="76375" y="16392"/>
                  </a:lnTo>
                  <a:lnTo>
                    <a:pt x="111145" y="7102"/>
                  </a:lnTo>
                  <a:lnTo>
                    <a:pt x="1361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13"/>
            <p:cNvSpPr/>
            <p:nvPr/>
          </p:nvSpPr>
          <p:spPr>
            <a:xfrm>
              <a:off x="6881428" y="1905000"/>
              <a:ext cx="197553" cy="106666"/>
            </a:xfrm>
            <a:custGeom>
              <a:avLst/>
              <a:gdLst/>
              <a:ahLst/>
              <a:cxnLst/>
              <a:rect l="0" t="0" r="0" b="0"/>
              <a:pathLst>
                <a:path w="197553" h="106666">
                  <a:moveTo>
                    <a:pt x="106111" y="0"/>
                  </a:moveTo>
                  <a:lnTo>
                    <a:pt x="80607" y="0"/>
                  </a:lnTo>
                  <a:lnTo>
                    <a:pt x="75586" y="2257"/>
                  </a:lnTo>
                  <a:lnTo>
                    <a:pt x="50072" y="21254"/>
                  </a:lnTo>
                  <a:lnTo>
                    <a:pt x="16858" y="58555"/>
                  </a:lnTo>
                  <a:lnTo>
                    <a:pt x="5912" y="73700"/>
                  </a:lnTo>
                  <a:lnTo>
                    <a:pt x="1352" y="88912"/>
                  </a:lnTo>
                  <a:lnTo>
                    <a:pt x="0" y="100098"/>
                  </a:lnTo>
                  <a:lnTo>
                    <a:pt x="657" y="102292"/>
                  </a:lnTo>
                  <a:lnTo>
                    <a:pt x="1941" y="103754"/>
                  </a:lnTo>
                  <a:lnTo>
                    <a:pt x="6043" y="106102"/>
                  </a:lnTo>
                  <a:lnTo>
                    <a:pt x="24938" y="106665"/>
                  </a:lnTo>
                  <a:lnTo>
                    <a:pt x="36528" y="102630"/>
                  </a:lnTo>
                  <a:lnTo>
                    <a:pt x="52305" y="91241"/>
                  </a:lnTo>
                  <a:lnTo>
                    <a:pt x="57644" y="85425"/>
                  </a:lnTo>
                  <a:lnTo>
                    <a:pt x="73362" y="61425"/>
                  </a:lnTo>
                  <a:lnTo>
                    <a:pt x="83221" y="38167"/>
                  </a:lnTo>
                  <a:lnTo>
                    <a:pt x="84097" y="56338"/>
                  </a:lnTo>
                  <a:lnTo>
                    <a:pt x="89334" y="65423"/>
                  </a:lnTo>
                  <a:lnTo>
                    <a:pt x="108428" y="89815"/>
                  </a:lnTo>
                  <a:lnTo>
                    <a:pt x="117301" y="94951"/>
                  </a:lnTo>
                  <a:lnTo>
                    <a:pt x="136795" y="98248"/>
                  </a:lnTo>
                  <a:lnTo>
                    <a:pt x="152906" y="98899"/>
                  </a:lnTo>
                  <a:lnTo>
                    <a:pt x="175167" y="90749"/>
                  </a:lnTo>
                  <a:lnTo>
                    <a:pt x="197552"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14"/>
            <p:cNvSpPr/>
            <p:nvPr/>
          </p:nvSpPr>
          <p:spPr>
            <a:xfrm>
              <a:off x="7125768" y="1783079"/>
              <a:ext cx="37033" cy="232573"/>
            </a:xfrm>
            <a:custGeom>
              <a:avLst/>
              <a:gdLst/>
              <a:ahLst/>
              <a:cxnLst/>
              <a:rect l="0" t="0" r="0" b="0"/>
              <a:pathLst>
                <a:path w="37033" h="232573">
                  <a:moveTo>
                    <a:pt x="37032" y="0"/>
                  </a:moveTo>
                  <a:lnTo>
                    <a:pt x="32987" y="4046"/>
                  </a:lnTo>
                  <a:lnTo>
                    <a:pt x="31000" y="8289"/>
                  </a:lnTo>
                  <a:lnTo>
                    <a:pt x="23538" y="26492"/>
                  </a:lnTo>
                  <a:lnTo>
                    <a:pt x="17323" y="41811"/>
                  </a:lnTo>
                  <a:lnTo>
                    <a:pt x="14794" y="71571"/>
                  </a:lnTo>
                  <a:lnTo>
                    <a:pt x="10249" y="105766"/>
                  </a:lnTo>
                  <a:lnTo>
                    <a:pt x="7282" y="143063"/>
                  </a:lnTo>
                  <a:lnTo>
                    <a:pt x="6696" y="180785"/>
                  </a:lnTo>
                  <a:lnTo>
                    <a:pt x="4337" y="202862"/>
                  </a:lnTo>
                  <a:lnTo>
                    <a:pt x="0" y="221447"/>
                  </a:lnTo>
                  <a:lnTo>
                    <a:pt x="490" y="223831"/>
                  </a:lnTo>
                  <a:lnTo>
                    <a:pt x="1664" y="225421"/>
                  </a:lnTo>
                  <a:lnTo>
                    <a:pt x="3293" y="226481"/>
                  </a:lnTo>
                  <a:lnTo>
                    <a:pt x="4379" y="228034"/>
                  </a:lnTo>
                  <a:lnTo>
                    <a:pt x="5908" y="232572"/>
                  </a:lnTo>
                  <a:lnTo>
                    <a:pt x="6123" y="232095"/>
                  </a:lnTo>
                  <a:lnTo>
                    <a:pt x="6551"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15"/>
            <p:cNvSpPr/>
            <p:nvPr/>
          </p:nvSpPr>
          <p:spPr>
            <a:xfrm>
              <a:off x="7216139" y="1897379"/>
              <a:ext cx="30481" cy="121922"/>
            </a:xfrm>
            <a:custGeom>
              <a:avLst/>
              <a:gdLst/>
              <a:ahLst/>
              <a:cxnLst/>
              <a:rect l="0" t="0" r="0" b="0"/>
              <a:pathLst>
                <a:path w="30481" h="121922">
                  <a:moveTo>
                    <a:pt x="30480" y="0"/>
                  </a:moveTo>
                  <a:lnTo>
                    <a:pt x="29634" y="12167"/>
                  </a:lnTo>
                  <a:lnTo>
                    <a:pt x="17483" y="46900"/>
                  </a:lnTo>
                  <a:lnTo>
                    <a:pt x="9820" y="76433"/>
                  </a:lnTo>
                  <a:lnTo>
                    <a:pt x="6013" y="96872"/>
                  </a:lnTo>
                  <a:lnTo>
                    <a:pt x="0"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16"/>
            <p:cNvSpPr/>
            <p:nvPr/>
          </p:nvSpPr>
          <p:spPr>
            <a:xfrm>
              <a:off x="7254239" y="179832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17"/>
            <p:cNvSpPr/>
            <p:nvPr/>
          </p:nvSpPr>
          <p:spPr>
            <a:xfrm>
              <a:off x="7338060" y="1775459"/>
              <a:ext cx="30480" cy="236221"/>
            </a:xfrm>
            <a:custGeom>
              <a:avLst/>
              <a:gdLst/>
              <a:ahLst/>
              <a:cxnLst/>
              <a:rect l="0" t="0" r="0" b="0"/>
              <a:pathLst>
                <a:path w="30480" h="236221">
                  <a:moveTo>
                    <a:pt x="30479" y="0"/>
                  </a:moveTo>
                  <a:lnTo>
                    <a:pt x="29632" y="35099"/>
                  </a:lnTo>
                  <a:lnTo>
                    <a:pt x="24447" y="69995"/>
                  </a:lnTo>
                  <a:lnTo>
                    <a:pt x="21073" y="99480"/>
                  </a:lnTo>
                  <a:lnTo>
                    <a:pt x="14711" y="129665"/>
                  </a:lnTo>
                  <a:lnTo>
                    <a:pt x="9720" y="160057"/>
                  </a:lnTo>
                  <a:lnTo>
                    <a:pt x="3989" y="196623"/>
                  </a:lnTo>
                  <a:lnTo>
                    <a:pt x="4030" y="210437"/>
                  </a:lnTo>
                  <a:lnTo>
                    <a:pt x="5178" y="221375"/>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18"/>
            <p:cNvSpPr/>
            <p:nvPr/>
          </p:nvSpPr>
          <p:spPr>
            <a:xfrm>
              <a:off x="7284719" y="1897379"/>
              <a:ext cx="137162" cy="22862"/>
            </a:xfrm>
            <a:custGeom>
              <a:avLst/>
              <a:gdLst/>
              <a:ahLst/>
              <a:cxnLst/>
              <a:rect l="0" t="0" r="0" b="0"/>
              <a:pathLst>
                <a:path w="137162" h="22862">
                  <a:moveTo>
                    <a:pt x="0" y="22861"/>
                  </a:moveTo>
                  <a:lnTo>
                    <a:pt x="33466" y="22861"/>
                  </a:lnTo>
                  <a:lnTo>
                    <a:pt x="46201" y="22014"/>
                  </a:lnTo>
                  <a:lnTo>
                    <a:pt x="83797" y="15100"/>
                  </a:lnTo>
                  <a:lnTo>
                    <a:pt x="121005" y="7542"/>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19"/>
            <p:cNvSpPr/>
            <p:nvPr/>
          </p:nvSpPr>
          <p:spPr>
            <a:xfrm>
              <a:off x="7482839" y="1874520"/>
              <a:ext cx="83822" cy="60960"/>
            </a:xfrm>
            <a:custGeom>
              <a:avLst/>
              <a:gdLst/>
              <a:ahLst/>
              <a:cxnLst/>
              <a:rect l="0" t="0" r="0" b="0"/>
              <a:pathLst>
                <a:path w="83822" h="60960">
                  <a:moveTo>
                    <a:pt x="0" y="0"/>
                  </a:moveTo>
                  <a:lnTo>
                    <a:pt x="0" y="10606"/>
                  </a:lnTo>
                  <a:lnTo>
                    <a:pt x="2259" y="15438"/>
                  </a:lnTo>
                  <a:lnTo>
                    <a:pt x="10607" y="25439"/>
                  </a:lnTo>
                  <a:lnTo>
                    <a:pt x="46899" y="48261"/>
                  </a:lnTo>
                  <a:lnTo>
                    <a:pt x="58151" y="57573"/>
                  </a:lnTo>
                  <a:lnTo>
                    <a:pt x="65961" y="59956"/>
                  </a:lnTo>
                  <a:lnTo>
                    <a:pt x="83821" y="60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20"/>
            <p:cNvSpPr/>
            <p:nvPr/>
          </p:nvSpPr>
          <p:spPr>
            <a:xfrm>
              <a:off x="7566660" y="1783079"/>
              <a:ext cx="91441" cy="281942"/>
            </a:xfrm>
            <a:custGeom>
              <a:avLst/>
              <a:gdLst/>
              <a:ahLst/>
              <a:cxnLst/>
              <a:rect l="0" t="0" r="0" b="0"/>
              <a:pathLst>
                <a:path w="91441" h="281942">
                  <a:moveTo>
                    <a:pt x="91440" y="0"/>
                  </a:moveTo>
                  <a:lnTo>
                    <a:pt x="87395" y="0"/>
                  </a:lnTo>
                  <a:lnTo>
                    <a:pt x="86203" y="847"/>
                  </a:lnTo>
                  <a:lnTo>
                    <a:pt x="85408" y="2258"/>
                  </a:lnTo>
                  <a:lnTo>
                    <a:pt x="84290" y="10547"/>
                  </a:lnTo>
                  <a:lnTo>
                    <a:pt x="81603" y="46646"/>
                  </a:lnTo>
                  <a:lnTo>
                    <a:pt x="73222" y="80428"/>
                  </a:lnTo>
                  <a:lnTo>
                    <a:pt x="65910" y="109721"/>
                  </a:lnTo>
                  <a:lnTo>
                    <a:pt x="58381" y="143894"/>
                  </a:lnTo>
                  <a:lnTo>
                    <a:pt x="50788" y="176785"/>
                  </a:lnTo>
                  <a:lnTo>
                    <a:pt x="39131" y="207980"/>
                  </a:lnTo>
                  <a:lnTo>
                    <a:pt x="26106" y="241931"/>
                  </a:lnTo>
                  <a:lnTo>
                    <a:pt x="17142" y="260302"/>
                  </a:lnTo>
                  <a:lnTo>
                    <a:pt x="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21"/>
            <p:cNvSpPr/>
            <p:nvPr/>
          </p:nvSpPr>
          <p:spPr>
            <a:xfrm>
              <a:off x="5898888" y="2515752"/>
              <a:ext cx="98052" cy="440808"/>
            </a:xfrm>
            <a:custGeom>
              <a:avLst/>
              <a:gdLst/>
              <a:ahLst/>
              <a:cxnLst/>
              <a:rect l="0" t="0" r="0" b="0"/>
              <a:pathLst>
                <a:path w="98052" h="440808">
                  <a:moveTo>
                    <a:pt x="59951" y="14088"/>
                  </a:moveTo>
                  <a:lnTo>
                    <a:pt x="59951" y="10042"/>
                  </a:lnTo>
                  <a:lnTo>
                    <a:pt x="60798" y="8851"/>
                  </a:lnTo>
                  <a:lnTo>
                    <a:pt x="62209" y="8056"/>
                  </a:lnTo>
                  <a:lnTo>
                    <a:pt x="63996" y="7527"/>
                  </a:lnTo>
                  <a:lnTo>
                    <a:pt x="65188" y="6327"/>
                  </a:lnTo>
                  <a:lnTo>
                    <a:pt x="67258" y="0"/>
                  </a:lnTo>
                  <a:lnTo>
                    <a:pt x="49652" y="32186"/>
                  </a:lnTo>
                  <a:lnTo>
                    <a:pt x="31042" y="67804"/>
                  </a:lnTo>
                  <a:lnTo>
                    <a:pt x="19622" y="97982"/>
                  </a:lnTo>
                  <a:lnTo>
                    <a:pt x="9213" y="134486"/>
                  </a:lnTo>
                  <a:lnTo>
                    <a:pt x="2397" y="164249"/>
                  </a:lnTo>
                  <a:lnTo>
                    <a:pt x="0" y="194517"/>
                  </a:lnTo>
                  <a:lnTo>
                    <a:pt x="137" y="224934"/>
                  </a:lnTo>
                  <a:lnTo>
                    <a:pt x="5164" y="255395"/>
                  </a:lnTo>
                  <a:lnTo>
                    <a:pt x="12015" y="285870"/>
                  </a:lnTo>
                  <a:lnTo>
                    <a:pt x="19407" y="316348"/>
                  </a:lnTo>
                  <a:lnTo>
                    <a:pt x="27807" y="345981"/>
                  </a:lnTo>
                  <a:lnTo>
                    <a:pt x="46196" y="382976"/>
                  </a:lnTo>
                  <a:lnTo>
                    <a:pt x="73577" y="420373"/>
                  </a:lnTo>
                  <a:lnTo>
                    <a:pt x="98051" y="4408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22"/>
            <p:cNvSpPr/>
            <p:nvPr/>
          </p:nvSpPr>
          <p:spPr>
            <a:xfrm>
              <a:off x="6065519" y="2659380"/>
              <a:ext cx="45721" cy="243840"/>
            </a:xfrm>
            <a:custGeom>
              <a:avLst/>
              <a:gdLst/>
              <a:ahLst/>
              <a:cxnLst/>
              <a:rect l="0" t="0" r="0" b="0"/>
              <a:pathLst>
                <a:path w="45721" h="243840">
                  <a:moveTo>
                    <a:pt x="45720" y="0"/>
                  </a:moveTo>
                  <a:lnTo>
                    <a:pt x="41675" y="0"/>
                  </a:lnTo>
                  <a:lnTo>
                    <a:pt x="40483" y="846"/>
                  </a:lnTo>
                  <a:lnTo>
                    <a:pt x="39688" y="2257"/>
                  </a:lnTo>
                  <a:lnTo>
                    <a:pt x="39160" y="4045"/>
                  </a:lnTo>
                  <a:lnTo>
                    <a:pt x="33073" y="13844"/>
                  </a:lnTo>
                  <a:lnTo>
                    <a:pt x="25472" y="47047"/>
                  </a:lnTo>
                  <a:lnTo>
                    <a:pt x="23204" y="83994"/>
                  </a:lnTo>
                  <a:lnTo>
                    <a:pt x="22082" y="120418"/>
                  </a:lnTo>
                  <a:lnTo>
                    <a:pt x="16843" y="157967"/>
                  </a:lnTo>
                  <a:lnTo>
                    <a:pt x="13458" y="180014"/>
                  </a:lnTo>
                  <a:lnTo>
                    <a:pt x="9350" y="199528"/>
                  </a:lnTo>
                  <a:lnTo>
                    <a:pt x="7542" y="212292"/>
                  </a:lnTo>
                  <a:lnTo>
                    <a:pt x="774" y="233140"/>
                  </a:lnTo>
                  <a:lnTo>
                    <a:pt x="0"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23"/>
            <p:cNvSpPr/>
            <p:nvPr/>
          </p:nvSpPr>
          <p:spPr>
            <a:xfrm>
              <a:off x="6073139" y="2545080"/>
              <a:ext cx="7622" cy="76201"/>
            </a:xfrm>
            <a:custGeom>
              <a:avLst/>
              <a:gdLst/>
              <a:ahLst/>
              <a:cxnLst/>
              <a:rect l="0" t="0" r="0" b="0"/>
              <a:pathLst>
                <a:path w="7622" h="76201">
                  <a:moveTo>
                    <a:pt x="0" y="76200"/>
                  </a:moveTo>
                  <a:lnTo>
                    <a:pt x="847" y="42794"/>
                  </a:lnTo>
                  <a:lnTo>
                    <a:pt x="7150" y="6082"/>
                  </a:lnTo>
                  <a:lnTo>
                    <a:pt x="76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24"/>
            <p:cNvSpPr/>
            <p:nvPr/>
          </p:nvSpPr>
          <p:spPr>
            <a:xfrm>
              <a:off x="6111697" y="2499359"/>
              <a:ext cx="167184" cy="388622"/>
            </a:xfrm>
            <a:custGeom>
              <a:avLst/>
              <a:gdLst/>
              <a:ahLst/>
              <a:cxnLst/>
              <a:rect l="0" t="0" r="0" b="0"/>
              <a:pathLst>
                <a:path w="167184" h="388622">
                  <a:moveTo>
                    <a:pt x="106222" y="0"/>
                  </a:moveTo>
                  <a:lnTo>
                    <a:pt x="106222" y="4046"/>
                  </a:lnTo>
                  <a:lnTo>
                    <a:pt x="121661" y="40615"/>
                  </a:lnTo>
                  <a:lnTo>
                    <a:pt x="126883" y="63963"/>
                  </a:lnTo>
                  <a:lnTo>
                    <a:pt x="126173" y="90073"/>
                  </a:lnTo>
                  <a:lnTo>
                    <a:pt x="118348" y="125695"/>
                  </a:lnTo>
                  <a:lnTo>
                    <a:pt x="102566" y="159261"/>
                  </a:lnTo>
                  <a:lnTo>
                    <a:pt x="78135" y="193975"/>
                  </a:lnTo>
                  <a:lnTo>
                    <a:pt x="42714" y="230200"/>
                  </a:lnTo>
                  <a:lnTo>
                    <a:pt x="7361" y="256762"/>
                  </a:lnTo>
                  <a:lnTo>
                    <a:pt x="0" y="258945"/>
                  </a:lnTo>
                  <a:lnTo>
                    <a:pt x="31830" y="259080"/>
                  </a:lnTo>
                  <a:lnTo>
                    <a:pt x="37317" y="261338"/>
                  </a:lnTo>
                  <a:lnTo>
                    <a:pt x="73675" y="288030"/>
                  </a:lnTo>
                  <a:lnTo>
                    <a:pt x="96832" y="312955"/>
                  </a:lnTo>
                  <a:lnTo>
                    <a:pt x="116279" y="348012"/>
                  </a:lnTo>
                  <a:lnTo>
                    <a:pt x="146546" y="383095"/>
                  </a:lnTo>
                  <a:lnTo>
                    <a:pt x="151802" y="386165"/>
                  </a:lnTo>
                  <a:lnTo>
                    <a:pt x="167183"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25"/>
            <p:cNvSpPr/>
            <p:nvPr/>
          </p:nvSpPr>
          <p:spPr>
            <a:xfrm>
              <a:off x="6329128" y="2689859"/>
              <a:ext cx="155224" cy="196473"/>
            </a:xfrm>
            <a:custGeom>
              <a:avLst/>
              <a:gdLst/>
              <a:ahLst/>
              <a:cxnLst/>
              <a:rect l="0" t="0" r="0" b="0"/>
              <a:pathLst>
                <a:path w="155224" h="196473">
                  <a:moveTo>
                    <a:pt x="94532" y="45721"/>
                  </a:moveTo>
                  <a:lnTo>
                    <a:pt x="94532" y="35114"/>
                  </a:lnTo>
                  <a:lnTo>
                    <a:pt x="93685" y="33570"/>
                  </a:lnTo>
                  <a:lnTo>
                    <a:pt x="92274" y="32540"/>
                  </a:lnTo>
                  <a:lnTo>
                    <a:pt x="87971" y="30887"/>
                  </a:lnTo>
                  <a:lnTo>
                    <a:pt x="76398" y="30516"/>
                  </a:lnTo>
                  <a:lnTo>
                    <a:pt x="71515" y="32754"/>
                  </a:lnTo>
                  <a:lnTo>
                    <a:pt x="57435" y="45135"/>
                  </a:lnTo>
                  <a:lnTo>
                    <a:pt x="31082" y="79702"/>
                  </a:lnTo>
                  <a:lnTo>
                    <a:pt x="16132" y="114762"/>
                  </a:lnTo>
                  <a:lnTo>
                    <a:pt x="3136" y="150204"/>
                  </a:lnTo>
                  <a:lnTo>
                    <a:pt x="581" y="156016"/>
                  </a:lnTo>
                  <a:lnTo>
                    <a:pt x="0" y="166990"/>
                  </a:lnTo>
                  <a:lnTo>
                    <a:pt x="2564" y="176665"/>
                  </a:lnTo>
                  <a:lnTo>
                    <a:pt x="11109" y="189774"/>
                  </a:lnTo>
                  <a:lnTo>
                    <a:pt x="15969" y="194411"/>
                  </a:lnTo>
                  <a:lnTo>
                    <a:pt x="20950" y="196472"/>
                  </a:lnTo>
                  <a:lnTo>
                    <a:pt x="28245" y="195130"/>
                  </a:lnTo>
                  <a:lnTo>
                    <a:pt x="64922" y="180360"/>
                  </a:lnTo>
                  <a:lnTo>
                    <a:pt x="101420" y="151912"/>
                  </a:lnTo>
                  <a:lnTo>
                    <a:pt x="134884" y="118714"/>
                  </a:lnTo>
                  <a:lnTo>
                    <a:pt x="148633" y="98957"/>
                  </a:lnTo>
                  <a:lnTo>
                    <a:pt x="153460" y="82002"/>
                  </a:lnTo>
                  <a:lnTo>
                    <a:pt x="155223" y="55976"/>
                  </a:lnTo>
                  <a:lnTo>
                    <a:pt x="150857" y="45763"/>
                  </a:lnTo>
                  <a:lnTo>
                    <a:pt x="138301" y="29454"/>
                  </a:lnTo>
                  <a:lnTo>
                    <a:pt x="100460" y="3906"/>
                  </a:lnTo>
                  <a:lnTo>
                    <a:pt x="945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326"/>
            <p:cNvSpPr/>
            <p:nvPr/>
          </p:nvSpPr>
          <p:spPr>
            <a:xfrm>
              <a:off x="6096000" y="2484122"/>
              <a:ext cx="137161" cy="114298"/>
            </a:xfrm>
            <a:custGeom>
              <a:avLst/>
              <a:gdLst/>
              <a:ahLst/>
              <a:cxnLst/>
              <a:rect l="0" t="0" r="0" b="0"/>
              <a:pathLst>
                <a:path w="137161" h="114298">
                  <a:moveTo>
                    <a:pt x="137160" y="30478"/>
                  </a:moveTo>
                  <a:lnTo>
                    <a:pt x="122261" y="30478"/>
                  </a:lnTo>
                  <a:lnTo>
                    <a:pt x="121949" y="23917"/>
                  </a:lnTo>
                  <a:lnTo>
                    <a:pt x="121093" y="23564"/>
                  </a:lnTo>
                  <a:lnTo>
                    <a:pt x="117883" y="23171"/>
                  </a:lnTo>
                  <a:lnTo>
                    <a:pt x="116689" y="22220"/>
                  </a:lnTo>
                  <a:lnTo>
                    <a:pt x="113663" y="15115"/>
                  </a:lnTo>
                  <a:lnTo>
                    <a:pt x="100214" y="1158"/>
                  </a:lnTo>
                  <a:lnTo>
                    <a:pt x="95356" y="341"/>
                  </a:lnTo>
                  <a:lnTo>
                    <a:pt x="66031" y="0"/>
                  </a:lnTo>
                  <a:lnTo>
                    <a:pt x="60955" y="2256"/>
                  </a:lnTo>
                  <a:lnTo>
                    <a:pt x="39134" y="21955"/>
                  </a:lnTo>
                  <a:lnTo>
                    <a:pt x="12793" y="59519"/>
                  </a:lnTo>
                  <a:lnTo>
                    <a:pt x="6043" y="92252"/>
                  </a:lnTo>
                  <a:lnTo>
                    <a:pt x="0" y="1142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27"/>
            <p:cNvSpPr/>
            <p:nvPr/>
          </p:nvSpPr>
          <p:spPr>
            <a:xfrm>
              <a:off x="6516738" y="2484303"/>
              <a:ext cx="226963" cy="342546"/>
            </a:xfrm>
            <a:custGeom>
              <a:avLst/>
              <a:gdLst/>
              <a:ahLst/>
              <a:cxnLst/>
              <a:rect l="0" t="0" r="0" b="0"/>
              <a:pathLst>
                <a:path w="226963" h="342546">
                  <a:moveTo>
                    <a:pt x="181242" y="205556"/>
                  </a:moveTo>
                  <a:lnTo>
                    <a:pt x="181242" y="201511"/>
                  </a:lnTo>
                  <a:lnTo>
                    <a:pt x="180395" y="200319"/>
                  </a:lnTo>
                  <a:lnTo>
                    <a:pt x="178984" y="199525"/>
                  </a:lnTo>
                  <a:lnTo>
                    <a:pt x="170635" y="198250"/>
                  </a:lnTo>
                  <a:lnTo>
                    <a:pt x="136858" y="197945"/>
                  </a:lnTo>
                  <a:lnTo>
                    <a:pt x="117504" y="204022"/>
                  </a:lnTo>
                  <a:lnTo>
                    <a:pt x="82004" y="219191"/>
                  </a:lnTo>
                  <a:lnTo>
                    <a:pt x="54552" y="241574"/>
                  </a:lnTo>
                  <a:lnTo>
                    <a:pt x="23789" y="278197"/>
                  </a:lnTo>
                  <a:lnTo>
                    <a:pt x="3890" y="309607"/>
                  </a:lnTo>
                  <a:lnTo>
                    <a:pt x="0" y="324910"/>
                  </a:lnTo>
                  <a:lnTo>
                    <a:pt x="1347" y="332827"/>
                  </a:lnTo>
                  <a:lnTo>
                    <a:pt x="2892" y="336124"/>
                  </a:lnTo>
                  <a:lnTo>
                    <a:pt x="4769" y="338321"/>
                  </a:lnTo>
                  <a:lnTo>
                    <a:pt x="9111" y="340763"/>
                  </a:lnTo>
                  <a:lnTo>
                    <a:pt x="34419" y="342545"/>
                  </a:lnTo>
                  <a:lnTo>
                    <a:pt x="53354" y="338620"/>
                  </a:lnTo>
                  <a:lnTo>
                    <a:pt x="71006" y="328050"/>
                  </a:lnTo>
                  <a:lnTo>
                    <a:pt x="97287" y="302100"/>
                  </a:lnTo>
                  <a:lnTo>
                    <a:pt x="122804" y="270575"/>
                  </a:lnTo>
                  <a:lnTo>
                    <a:pt x="140880" y="237089"/>
                  </a:lnTo>
                  <a:lnTo>
                    <a:pt x="156900" y="201719"/>
                  </a:lnTo>
                  <a:lnTo>
                    <a:pt x="165051" y="166510"/>
                  </a:lnTo>
                  <a:lnTo>
                    <a:pt x="170706" y="134344"/>
                  </a:lnTo>
                  <a:lnTo>
                    <a:pt x="175303" y="97604"/>
                  </a:lnTo>
                  <a:lnTo>
                    <a:pt x="177756" y="78838"/>
                  </a:lnTo>
                  <a:lnTo>
                    <a:pt x="174689" y="46094"/>
                  </a:lnTo>
                  <a:lnTo>
                    <a:pt x="171680" y="25100"/>
                  </a:lnTo>
                  <a:lnTo>
                    <a:pt x="166031" y="0"/>
                  </a:lnTo>
                  <a:lnTo>
                    <a:pt x="166002" y="32385"/>
                  </a:lnTo>
                  <a:lnTo>
                    <a:pt x="166001" y="67273"/>
                  </a:lnTo>
                  <a:lnTo>
                    <a:pt x="166001" y="96756"/>
                  </a:lnTo>
                  <a:lnTo>
                    <a:pt x="166001" y="126941"/>
                  </a:lnTo>
                  <a:lnTo>
                    <a:pt x="166001" y="158180"/>
                  </a:lnTo>
                  <a:lnTo>
                    <a:pt x="166848" y="193024"/>
                  </a:lnTo>
                  <a:lnTo>
                    <a:pt x="171238" y="224327"/>
                  </a:lnTo>
                  <a:lnTo>
                    <a:pt x="177353" y="261933"/>
                  </a:lnTo>
                  <a:lnTo>
                    <a:pt x="188775" y="298570"/>
                  </a:lnTo>
                  <a:lnTo>
                    <a:pt x="192492" y="305598"/>
                  </a:lnTo>
                  <a:lnTo>
                    <a:pt x="195515" y="307811"/>
                  </a:lnTo>
                  <a:lnTo>
                    <a:pt x="207014" y="310925"/>
                  </a:lnTo>
                  <a:lnTo>
                    <a:pt x="226962" y="3122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28"/>
            <p:cNvSpPr/>
            <p:nvPr/>
          </p:nvSpPr>
          <p:spPr>
            <a:xfrm>
              <a:off x="6798099" y="2592347"/>
              <a:ext cx="402802" cy="195764"/>
            </a:xfrm>
            <a:custGeom>
              <a:avLst/>
              <a:gdLst/>
              <a:ahLst/>
              <a:cxnLst/>
              <a:rect l="0" t="0" r="0" b="0"/>
              <a:pathLst>
                <a:path w="402802" h="195764">
                  <a:moveTo>
                    <a:pt x="6561" y="112753"/>
                  </a:moveTo>
                  <a:lnTo>
                    <a:pt x="0" y="112753"/>
                  </a:lnTo>
                  <a:lnTo>
                    <a:pt x="9640" y="112753"/>
                  </a:lnTo>
                  <a:lnTo>
                    <a:pt x="14420" y="115010"/>
                  </a:lnTo>
                  <a:lnTo>
                    <a:pt x="16881" y="116798"/>
                  </a:lnTo>
                  <a:lnTo>
                    <a:pt x="28433" y="119313"/>
                  </a:lnTo>
                  <a:lnTo>
                    <a:pt x="35473" y="117644"/>
                  </a:lnTo>
                  <a:lnTo>
                    <a:pt x="42271" y="114926"/>
                  </a:lnTo>
                  <a:lnTo>
                    <a:pt x="65335" y="108994"/>
                  </a:lnTo>
                  <a:lnTo>
                    <a:pt x="100562" y="92361"/>
                  </a:lnTo>
                  <a:lnTo>
                    <a:pt x="121898" y="79723"/>
                  </a:lnTo>
                  <a:lnTo>
                    <a:pt x="138508" y="57931"/>
                  </a:lnTo>
                  <a:lnTo>
                    <a:pt x="141405" y="50005"/>
                  </a:lnTo>
                  <a:lnTo>
                    <a:pt x="143585" y="26734"/>
                  </a:lnTo>
                  <a:lnTo>
                    <a:pt x="141937" y="24080"/>
                  </a:lnTo>
                  <a:lnTo>
                    <a:pt x="135590" y="18874"/>
                  </a:lnTo>
                  <a:lnTo>
                    <a:pt x="129382" y="15995"/>
                  </a:lnTo>
                  <a:lnTo>
                    <a:pt x="126541" y="15228"/>
                  </a:lnTo>
                  <a:lnTo>
                    <a:pt x="118871" y="16632"/>
                  </a:lnTo>
                  <a:lnTo>
                    <a:pt x="81139" y="31645"/>
                  </a:lnTo>
                  <a:lnTo>
                    <a:pt x="63465" y="43189"/>
                  </a:lnTo>
                  <a:lnTo>
                    <a:pt x="37175" y="75526"/>
                  </a:lnTo>
                  <a:lnTo>
                    <a:pt x="13351" y="107631"/>
                  </a:lnTo>
                  <a:lnTo>
                    <a:pt x="8573" y="128733"/>
                  </a:lnTo>
                  <a:lnTo>
                    <a:pt x="6826" y="162145"/>
                  </a:lnTo>
                  <a:lnTo>
                    <a:pt x="8936" y="170829"/>
                  </a:lnTo>
                  <a:lnTo>
                    <a:pt x="13543" y="178358"/>
                  </a:lnTo>
                  <a:lnTo>
                    <a:pt x="21235" y="187348"/>
                  </a:lnTo>
                  <a:lnTo>
                    <a:pt x="30298" y="192473"/>
                  </a:lnTo>
                  <a:lnTo>
                    <a:pt x="53959" y="195763"/>
                  </a:lnTo>
                  <a:lnTo>
                    <a:pt x="83939" y="195566"/>
                  </a:lnTo>
                  <a:lnTo>
                    <a:pt x="119337" y="188252"/>
                  </a:lnTo>
                  <a:lnTo>
                    <a:pt x="143269" y="178867"/>
                  </a:lnTo>
                  <a:lnTo>
                    <a:pt x="180914" y="159998"/>
                  </a:lnTo>
                  <a:lnTo>
                    <a:pt x="218928" y="125921"/>
                  </a:lnTo>
                  <a:lnTo>
                    <a:pt x="230822" y="109505"/>
                  </a:lnTo>
                  <a:lnTo>
                    <a:pt x="245083" y="74225"/>
                  </a:lnTo>
                  <a:lnTo>
                    <a:pt x="253741" y="50171"/>
                  </a:lnTo>
                  <a:lnTo>
                    <a:pt x="250416" y="14181"/>
                  </a:lnTo>
                  <a:lnTo>
                    <a:pt x="251249" y="32802"/>
                  </a:lnTo>
                  <a:lnTo>
                    <a:pt x="258161" y="68153"/>
                  </a:lnTo>
                  <a:lnTo>
                    <a:pt x="264489" y="105280"/>
                  </a:lnTo>
                  <a:lnTo>
                    <a:pt x="271520" y="140994"/>
                  </a:lnTo>
                  <a:lnTo>
                    <a:pt x="273240" y="170071"/>
                  </a:lnTo>
                  <a:lnTo>
                    <a:pt x="273261" y="133547"/>
                  </a:lnTo>
                  <a:lnTo>
                    <a:pt x="273261" y="97240"/>
                  </a:lnTo>
                  <a:lnTo>
                    <a:pt x="274108" y="60224"/>
                  </a:lnTo>
                  <a:lnTo>
                    <a:pt x="277306" y="48202"/>
                  </a:lnTo>
                  <a:lnTo>
                    <a:pt x="287911" y="31914"/>
                  </a:lnTo>
                  <a:lnTo>
                    <a:pt x="306666" y="17323"/>
                  </a:lnTo>
                  <a:lnTo>
                    <a:pt x="339606" y="774"/>
                  </a:lnTo>
                  <a:lnTo>
                    <a:pt x="342891" y="0"/>
                  </a:lnTo>
                  <a:lnTo>
                    <a:pt x="351056" y="1398"/>
                  </a:lnTo>
                  <a:lnTo>
                    <a:pt x="369834" y="7150"/>
                  </a:lnTo>
                  <a:lnTo>
                    <a:pt x="381555" y="17210"/>
                  </a:lnTo>
                  <a:lnTo>
                    <a:pt x="386628" y="27623"/>
                  </a:lnTo>
                  <a:lnTo>
                    <a:pt x="397933" y="60243"/>
                  </a:lnTo>
                  <a:lnTo>
                    <a:pt x="402160" y="95364"/>
                  </a:lnTo>
                  <a:lnTo>
                    <a:pt x="402763" y="132947"/>
                  </a:lnTo>
                  <a:lnTo>
                    <a:pt x="402801" y="158328"/>
                  </a:lnTo>
                  <a:lnTo>
                    <a:pt x="402801" y="1508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29"/>
            <p:cNvSpPr/>
            <p:nvPr/>
          </p:nvSpPr>
          <p:spPr>
            <a:xfrm>
              <a:off x="7307580" y="2430779"/>
              <a:ext cx="15240" cy="259081"/>
            </a:xfrm>
            <a:custGeom>
              <a:avLst/>
              <a:gdLst/>
              <a:ahLst/>
              <a:cxnLst/>
              <a:rect l="0" t="0" r="0" b="0"/>
              <a:pathLst>
                <a:path w="15240" h="259081">
                  <a:moveTo>
                    <a:pt x="15239" y="0"/>
                  </a:moveTo>
                  <a:lnTo>
                    <a:pt x="11194" y="0"/>
                  </a:lnTo>
                  <a:lnTo>
                    <a:pt x="10002" y="847"/>
                  </a:lnTo>
                  <a:lnTo>
                    <a:pt x="9208" y="2258"/>
                  </a:lnTo>
                  <a:lnTo>
                    <a:pt x="8090" y="10547"/>
                  </a:lnTo>
                  <a:lnTo>
                    <a:pt x="7661" y="46646"/>
                  </a:lnTo>
                  <a:lnTo>
                    <a:pt x="7627" y="80428"/>
                  </a:lnTo>
                  <a:lnTo>
                    <a:pt x="7622" y="109721"/>
                  </a:lnTo>
                  <a:lnTo>
                    <a:pt x="7620" y="143894"/>
                  </a:lnTo>
                  <a:lnTo>
                    <a:pt x="3575" y="172740"/>
                  </a:lnTo>
                  <a:lnTo>
                    <a:pt x="706" y="209633"/>
                  </a:lnTo>
                  <a:lnTo>
                    <a:pt x="41" y="246578"/>
                  </a:lnTo>
                  <a:lnTo>
                    <a:pt x="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30"/>
            <p:cNvSpPr/>
            <p:nvPr/>
          </p:nvSpPr>
          <p:spPr>
            <a:xfrm>
              <a:off x="7231380" y="2545080"/>
              <a:ext cx="167640" cy="45721"/>
            </a:xfrm>
            <a:custGeom>
              <a:avLst/>
              <a:gdLst/>
              <a:ahLst/>
              <a:cxnLst/>
              <a:rect l="0" t="0" r="0" b="0"/>
              <a:pathLst>
                <a:path w="167640" h="45721">
                  <a:moveTo>
                    <a:pt x="0" y="45720"/>
                  </a:moveTo>
                  <a:lnTo>
                    <a:pt x="0" y="41674"/>
                  </a:lnTo>
                  <a:lnTo>
                    <a:pt x="846" y="40483"/>
                  </a:lnTo>
                  <a:lnTo>
                    <a:pt x="2258" y="39688"/>
                  </a:lnTo>
                  <a:lnTo>
                    <a:pt x="12997" y="37462"/>
                  </a:lnTo>
                  <a:lnTo>
                    <a:pt x="33529" y="27521"/>
                  </a:lnTo>
                  <a:lnTo>
                    <a:pt x="65208" y="21216"/>
                  </a:lnTo>
                  <a:lnTo>
                    <a:pt x="100152" y="10790"/>
                  </a:lnTo>
                  <a:lnTo>
                    <a:pt x="136343" y="2661"/>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31"/>
            <p:cNvSpPr/>
            <p:nvPr/>
          </p:nvSpPr>
          <p:spPr>
            <a:xfrm>
              <a:off x="7407095" y="2552700"/>
              <a:ext cx="166625" cy="159350"/>
            </a:xfrm>
            <a:custGeom>
              <a:avLst/>
              <a:gdLst/>
              <a:ahLst/>
              <a:cxnLst/>
              <a:rect l="0" t="0" r="0" b="0"/>
              <a:pathLst>
                <a:path w="166625" h="159350">
                  <a:moveTo>
                    <a:pt x="98605" y="0"/>
                  </a:moveTo>
                  <a:lnTo>
                    <a:pt x="62878" y="846"/>
                  </a:lnTo>
                  <a:lnTo>
                    <a:pt x="50390" y="6083"/>
                  </a:lnTo>
                  <a:lnTo>
                    <a:pt x="12588" y="33031"/>
                  </a:lnTo>
                  <a:lnTo>
                    <a:pt x="1079" y="44215"/>
                  </a:lnTo>
                  <a:lnTo>
                    <a:pt x="227" y="47309"/>
                  </a:lnTo>
                  <a:lnTo>
                    <a:pt x="0" y="49319"/>
                  </a:lnTo>
                  <a:lnTo>
                    <a:pt x="694" y="50659"/>
                  </a:lnTo>
                  <a:lnTo>
                    <a:pt x="2004" y="51553"/>
                  </a:lnTo>
                  <a:lnTo>
                    <a:pt x="3724" y="52148"/>
                  </a:lnTo>
                  <a:lnTo>
                    <a:pt x="13415" y="58341"/>
                  </a:lnTo>
                  <a:lnTo>
                    <a:pt x="46594" y="60730"/>
                  </a:lnTo>
                  <a:lnTo>
                    <a:pt x="79495" y="60929"/>
                  </a:lnTo>
                  <a:lnTo>
                    <a:pt x="114338" y="60956"/>
                  </a:lnTo>
                  <a:lnTo>
                    <a:pt x="127610" y="61804"/>
                  </a:lnTo>
                  <a:lnTo>
                    <a:pt x="150046" y="71565"/>
                  </a:lnTo>
                  <a:lnTo>
                    <a:pt x="160790" y="78872"/>
                  </a:lnTo>
                  <a:lnTo>
                    <a:pt x="164343" y="86136"/>
                  </a:lnTo>
                  <a:lnTo>
                    <a:pt x="166624" y="100552"/>
                  </a:lnTo>
                  <a:lnTo>
                    <a:pt x="162973" y="112954"/>
                  </a:lnTo>
                  <a:lnTo>
                    <a:pt x="156564" y="120193"/>
                  </a:lnTo>
                  <a:lnTo>
                    <a:pt x="123829" y="139599"/>
                  </a:lnTo>
                  <a:lnTo>
                    <a:pt x="86948" y="154931"/>
                  </a:lnTo>
                  <a:lnTo>
                    <a:pt x="54610" y="159349"/>
                  </a:lnTo>
                  <a:lnTo>
                    <a:pt x="28559" y="159085"/>
                  </a:lnTo>
                  <a:lnTo>
                    <a:pt x="21471" y="155935"/>
                  </a:lnTo>
                  <a:lnTo>
                    <a:pt x="7165"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32"/>
            <p:cNvSpPr/>
            <p:nvPr/>
          </p:nvSpPr>
          <p:spPr>
            <a:xfrm>
              <a:off x="7612380" y="2644140"/>
              <a:ext cx="7621" cy="144780"/>
            </a:xfrm>
            <a:custGeom>
              <a:avLst/>
              <a:gdLst/>
              <a:ahLst/>
              <a:cxnLst/>
              <a:rect l="0" t="0" r="0" b="0"/>
              <a:pathLst>
                <a:path w="7621" h="144780">
                  <a:moveTo>
                    <a:pt x="7620" y="0"/>
                  </a:moveTo>
                  <a:lnTo>
                    <a:pt x="7620" y="6560"/>
                  </a:lnTo>
                  <a:lnTo>
                    <a:pt x="1588" y="24058"/>
                  </a:lnTo>
                  <a:lnTo>
                    <a:pt x="139" y="55702"/>
                  </a:lnTo>
                  <a:lnTo>
                    <a:pt x="18" y="90904"/>
                  </a:lnTo>
                  <a:lnTo>
                    <a:pt x="0" y="127102"/>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33"/>
            <p:cNvSpPr/>
            <p:nvPr/>
          </p:nvSpPr>
          <p:spPr>
            <a:xfrm>
              <a:off x="7871460" y="2385059"/>
              <a:ext cx="38101" cy="289561"/>
            </a:xfrm>
            <a:custGeom>
              <a:avLst/>
              <a:gdLst/>
              <a:ahLst/>
              <a:cxnLst/>
              <a:rect l="0" t="0" r="0" b="0"/>
              <a:pathLst>
                <a:path w="38101" h="289561">
                  <a:moveTo>
                    <a:pt x="38100" y="0"/>
                  </a:moveTo>
                  <a:lnTo>
                    <a:pt x="38100" y="4046"/>
                  </a:lnTo>
                  <a:lnTo>
                    <a:pt x="25102" y="39489"/>
                  </a:lnTo>
                  <a:lnTo>
                    <a:pt x="17439" y="71113"/>
                  </a:lnTo>
                  <a:lnTo>
                    <a:pt x="13633" y="99811"/>
                  </a:lnTo>
                  <a:lnTo>
                    <a:pt x="9401" y="132021"/>
                  </a:lnTo>
                  <a:lnTo>
                    <a:pt x="5890" y="168375"/>
                  </a:lnTo>
                  <a:lnTo>
                    <a:pt x="1745" y="203701"/>
                  </a:lnTo>
                  <a:lnTo>
                    <a:pt x="516" y="233358"/>
                  </a:lnTo>
                  <a:lnTo>
                    <a:pt x="45" y="271142"/>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34"/>
            <p:cNvSpPr/>
            <p:nvPr/>
          </p:nvSpPr>
          <p:spPr>
            <a:xfrm>
              <a:off x="7849006" y="2362341"/>
              <a:ext cx="211511" cy="293275"/>
            </a:xfrm>
            <a:custGeom>
              <a:avLst/>
              <a:gdLst/>
              <a:ahLst/>
              <a:cxnLst/>
              <a:rect l="0" t="0" r="0" b="0"/>
              <a:pathLst>
                <a:path w="211511" h="293275">
                  <a:moveTo>
                    <a:pt x="14833" y="121778"/>
                  </a:moveTo>
                  <a:lnTo>
                    <a:pt x="14833" y="117733"/>
                  </a:lnTo>
                  <a:lnTo>
                    <a:pt x="10788" y="107127"/>
                  </a:lnTo>
                  <a:lnTo>
                    <a:pt x="2683" y="93610"/>
                  </a:lnTo>
                  <a:lnTo>
                    <a:pt x="0" y="74659"/>
                  </a:lnTo>
                  <a:lnTo>
                    <a:pt x="5757" y="57500"/>
                  </a:lnTo>
                  <a:lnTo>
                    <a:pt x="15048" y="40063"/>
                  </a:lnTo>
                  <a:lnTo>
                    <a:pt x="33645" y="20299"/>
                  </a:lnTo>
                  <a:lnTo>
                    <a:pt x="58150" y="5289"/>
                  </a:lnTo>
                  <a:lnTo>
                    <a:pt x="73294" y="1468"/>
                  </a:lnTo>
                  <a:lnTo>
                    <a:pt x="106947" y="71"/>
                  </a:lnTo>
                  <a:lnTo>
                    <a:pt x="114343" y="0"/>
                  </a:lnTo>
                  <a:lnTo>
                    <a:pt x="136886" y="7991"/>
                  </a:lnTo>
                  <a:lnTo>
                    <a:pt x="155608" y="17038"/>
                  </a:lnTo>
                  <a:lnTo>
                    <a:pt x="171879" y="33171"/>
                  </a:lnTo>
                  <a:lnTo>
                    <a:pt x="197657" y="71069"/>
                  </a:lnTo>
                  <a:lnTo>
                    <a:pt x="206155" y="89928"/>
                  </a:lnTo>
                  <a:lnTo>
                    <a:pt x="210939" y="120432"/>
                  </a:lnTo>
                  <a:lnTo>
                    <a:pt x="211510" y="154211"/>
                  </a:lnTo>
                  <a:lnTo>
                    <a:pt x="205847" y="181059"/>
                  </a:lnTo>
                  <a:lnTo>
                    <a:pt x="189191" y="212887"/>
                  </a:lnTo>
                  <a:lnTo>
                    <a:pt x="169596" y="239588"/>
                  </a:lnTo>
                  <a:lnTo>
                    <a:pt x="143335" y="260322"/>
                  </a:lnTo>
                  <a:lnTo>
                    <a:pt x="106137" y="280277"/>
                  </a:lnTo>
                  <a:lnTo>
                    <a:pt x="74187" y="290473"/>
                  </a:lnTo>
                  <a:lnTo>
                    <a:pt x="60686" y="293274"/>
                  </a:lnTo>
                  <a:lnTo>
                    <a:pt x="32966" y="290093"/>
                  </a:lnTo>
                  <a:lnTo>
                    <a:pt x="22609" y="285203"/>
                  </a:lnTo>
                  <a:lnTo>
                    <a:pt x="7213" y="274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35"/>
            <p:cNvSpPr/>
            <p:nvPr/>
          </p:nvSpPr>
          <p:spPr>
            <a:xfrm>
              <a:off x="8046719" y="2435095"/>
              <a:ext cx="175262" cy="207397"/>
            </a:xfrm>
            <a:custGeom>
              <a:avLst/>
              <a:gdLst/>
              <a:ahLst/>
              <a:cxnLst/>
              <a:rect l="0" t="0" r="0" b="0"/>
              <a:pathLst>
                <a:path w="175262" h="207397">
                  <a:moveTo>
                    <a:pt x="0" y="94745"/>
                  </a:moveTo>
                  <a:lnTo>
                    <a:pt x="11351" y="106096"/>
                  </a:lnTo>
                  <a:lnTo>
                    <a:pt x="15770" y="108256"/>
                  </a:lnTo>
                  <a:lnTo>
                    <a:pt x="32785" y="109833"/>
                  </a:lnTo>
                  <a:lnTo>
                    <a:pt x="41664" y="109071"/>
                  </a:lnTo>
                  <a:lnTo>
                    <a:pt x="55337" y="103881"/>
                  </a:lnTo>
                  <a:lnTo>
                    <a:pt x="93351" y="82018"/>
                  </a:lnTo>
                  <a:lnTo>
                    <a:pt x="100191" y="76953"/>
                  </a:lnTo>
                  <a:lnTo>
                    <a:pt x="116717" y="55163"/>
                  </a:lnTo>
                  <a:lnTo>
                    <a:pt x="119608" y="47237"/>
                  </a:lnTo>
                  <a:lnTo>
                    <a:pt x="121785" y="17405"/>
                  </a:lnTo>
                  <a:lnTo>
                    <a:pt x="119602" y="11547"/>
                  </a:lnTo>
                  <a:lnTo>
                    <a:pt x="111302" y="887"/>
                  </a:lnTo>
                  <a:lnTo>
                    <a:pt x="108915" y="0"/>
                  </a:lnTo>
                  <a:lnTo>
                    <a:pt x="106477" y="255"/>
                  </a:lnTo>
                  <a:lnTo>
                    <a:pt x="78282" y="13732"/>
                  </a:lnTo>
                  <a:lnTo>
                    <a:pt x="70635" y="20921"/>
                  </a:lnTo>
                  <a:lnTo>
                    <a:pt x="47490" y="55265"/>
                  </a:lnTo>
                  <a:lnTo>
                    <a:pt x="35910" y="80737"/>
                  </a:lnTo>
                  <a:lnTo>
                    <a:pt x="31195" y="117767"/>
                  </a:lnTo>
                  <a:lnTo>
                    <a:pt x="32950" y="140513"/>
                  </a:lnTo>
                  <a:lnTo>
                    <a:pt x="41128" y="166909"/>
                  </a:lnTo>
                  <a:lnTo>
                    <a:pt x="52450" y="183201"/>
                  </a:lnTo>
                  <a:lnTo>
                    <a:pt x="71447" y="197793"/>
                  </a:lnTo>
                  <a:lnTo>
                    <a:pt x="86457" y="205335"/>
                  </a:lnTo>
                  <a:lnTo>
                    <a:pt x="96563" y="207396"/>
                  </a:lnTo>
                  <a:lnTo>
                    <a:pt x="122932" y="202635"/>
                  </a:lnTo>
                  <a:lnTo>
                    <a:pt x="160800" y="188608"/>
                  </a:lnTo>
                  <a:lnTo>
                    <a:pt x="175261" y="1785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36"/>
            <p:cNvSpPr/>
            <p:nvPr/>
          </p:nvSpPr>
          <p:spPr>
            <a:xfrm>
              <a:off x="8284859" y="2401948"/>
              <a:ext cx="417181" cy="240637"/>
            </a:xfrm>
            <a:custGeom>
              <a:avLst/>
              <a:gdLst/>
              <a:ahLst/>
              <a:cxnLst/>
              <a:rect l="0" t="0" r="0" b="0"/>
              <a:pathLst>
                <a:path w="417181" h="240637">
                  <a:moveTo>
                    <a:pt x="5701" y="97411"/>
                  </a:moveTo>
                  <a:lnTo>
                    <a:pt x="5701" y="101457"/>
                  </a:lnTo>
                  <a:lnTo>
                    <a:pt x="4854" y="102648"/>
                  </a:lnTo>
                  <a:lnTo>
                    <a:pt x="3442" y="103443"/>
                  </a:lnTo>
                  <a:lnTo>
                    <a:pt x="1655" y="103972"/>
                  </a:lnTo>
                  <a:lnTo>
                    <a:pt x="1311" y="104325"/>
                  </a:lnTo>
                  <a:lnTo>
                    <a:pt x="1927" y="104561"/>
                  </a:lnTo>
                  <a:lnTo>
                    <a:pt x="3185" y="104718"/>
                  </a:lnTo>
                  <a:lnTo>
                    <a:pt x="4024" y="105669"/>
                  </a:lnTo>
                  <a:lnTo>
                    <a:pt x="4955" y="108984"/>
                  </a:lnTo>
                  <a:lnTo>
                    <a:pt x="6050" y="110206"/>
                  </a:lnTo>
                  <a:lnTo>
                    <a:pt x="9525" y="111565"/>
                  </a:lnTo>
                  <a:lnTo>
                    <a:pt x="44048" y="103202"/>
                  </a:lnTo>
                  <a:lnTo>
                    <a:pt x="59114" y="99127"/>
                  </a:lnTo>
                  <a:lnTo>
                    <a:pt x="74302" y="95662"/>
                  </a:lnTo>
                  <a:lnTo>
                    <a:pt x="112357" y="79529"/>
                  </a:lnTo>
                  <a:lnTo>
                    <a:pt x="121781" y="71981"/>
                  </a:lnTo>
                  <a:lnTo>
                    <a:pt x="129935" y="60337"/>
                  </a:lnTo>
                  <a:lnTo>
                    <a:pt x="130857" y="56609"/>
                  </a:lnTo>
                  <a:lnTo>
                    <a:pt x="130625" y="53276"/>
                  </a:lnTo>
                  <a:lnTo>
                    <a:pt x="128215" y="41845"/>
                  </a:lnTo>
                  <a:lnTo>
                    <a:pt x="127796" y="34004"/>
                  </a:lnTo>
                  <a:lnTo>
                    <a:pt x="126891" y="32280"/>
                  </a:lnTo>
                  <a:lnTo>
                    <a:pt x="125441" y="31131"/>
                  </a:lnTo>
                  <a:lnTo>
                    <a:pt x="121572" y="29007"/>
                  </a:lnTo>
                  <a:lnTo>
                    <a:pt x="117030" y="25240"/>
                  </a:lnTo>
                  <a:lnTo>
                    <a:pt x="113787" y="24744"/>
                  </a:lnTo>
                  <a:lnTo>
                    <a:pt x="101133" y="28091"/>
                  </a:lnTo>
                  <a:lnTo>
                    <a:pt x="71645" y="42536"/>
                  </a:lnTo>
                  <a:lnTo>
                    <a:pt x="46328" y="64858"/>
                  </a:lnTo>
                  <a:lnTo>
                    <a:pt x="22420" y="101474"/>
                  </a:lnTo>
                  <a:lnTo>
                    <a:pt x="6230" y="136047"/>
                  </a:lnTo>
                  <a:lnTo>
                    <a:pt x="494" y="158530"/>
                  </a:lnTo>
                  <a:lnTo>
                    <a:pt x="0" y="173682"/>
                  </a:lnTo>
                  <a:lnTo>
                    <a:pt x="6581" y="201848"/>
                  </a:lnTo>
                  <a:lnTo>
                    <a:pt x="8827" y="207676"/>
                  </a:lnTo>
                  <a:lnTo>
                    <a:pt x="15839" y="216409"/>
                  </a:lnTo>
                  <a:lnTo>
                    <a:pt x="34138" y="228914"/>
                  </a:lnTo>
                  <a:lnTo>
                    <a:pt x="59296" y="238691"/>
                  </a:lnTo>
                  <a:lnTo>
                    <a:pt x="70725" y="240636"/>
                  </a:lnTo>
                  <a:lnTo>
                    <a:pt x="97944" y="235801"/>
                  </a:lnTo>
                  <a:lnTo>
                    <a:pt x="131301" y="224239"/>
                  </a:lnTo>
                  <a:lnTo>
                    <a:pt x="163947" y="205657"/>
                  </a:lnTo>
                  <a:lnTo>
                    <a:pt x="175092" y="198014"/>
                  </a:lnTo>
                  <a:lnTo>
                    <a:pt x="205445" y="163921"/>
                  </a:lnTo>
                  <a:lnTo>
                    <a:pt x="226478" y="127919"/>
                  </a:lnTo>
                  <a:lnTo>
                    <a:pt x="238507" y="102495"/>
                  </a:lnTo>
                  <a:lnTo>
                    <a:pt x="241909" y="74723"/>
                  </a:lnTo>
                  <a:lnTo>
                    <a:pt x="241917" y="78647"/>
                  </a:lnTo>
                  <a:lnTo>
                    <a:pt x="248834" y="102723"/>
                  </a:lnTo>
                  <a:lnTo>
                    <a:pt x="250178" y="116013"/>
                  </a:lnTo>
                  <a:lnTo>
                    <a:pt x="256073" y="136654"/>
                  </a:lnTo>
                  <a:lnTo>
                    <a:pt x="255589" y="139660"/>
                  </a:lnTo>
                  <a:lnTo>
                    <a:pt x="249547" y="158331"/>
                  </a:lnTo>
                  <a:lnTo>
                    <a:pt x="249543" y="154314"/>
                  </a:lnTo>
                  <a:lnTo>
                    <a:pt x="247284" y="150077"/>
                  </a:lnTo>
                  <a:lnTo>
                    <a:pt x="245496" y="147762"/>
                  </a:lnTo>
                  <a:lnTo>
                    <a:pt x="245152" y="144525"/>
                  </a:lnTo>
                  <a:lnTo>
                    <a:pt x="249891" y="112171"/>
                  </a:lnTo>
                  <a:lnTo>
                    <a:pt x="256323" y="94635"/>
                  </a:lnTo>
                  <a:lnTo>
                    <a:pt x="277696" y="57531"/>
                  </a:lnTo>
                  <a:lnTo>
                    <a:pt x="298062" y="36601"/>
                  </a:lnTo>
                  <a:lnTo>
                    <a:pt x="328492" y="17155"/>
                  </a:lnTo>
                  <a:lnTo>
                    <a:pt x="354507" y="8431"/>
                  </a:lnTo>
                  <a:lnTo>
                    <a:pt x="370953" y="4443"/>
                  </a:lnTo>
                  <a:lnTo>
                    <a:pt x="386550" y="156"/>
                  </a:lnTo>
                  <a:lnTo>
                    <a:pt x="395947" y="0"/>
                  </a:lnTo>
                  <a:lnTo>
                    <a:pt x="417180" y="59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37"/>
            <p:cNvSpPr/>
            <p:nvPr/>
          </p:nvSpPr>
          <p:spPr>
            <a:xfrm>
              <a:off x="8656319" y="2537459"/>
              <a:ext cx="30440" cy="137161"/>
            </a:xfrm>
            <a:custGeom>
              <a:avLst/>
              <a:gdLst/>
              <a:ahLst/>
              <a:cxnLst/>
              <a:rect l="0" t="0" r="0" b="0"/>
              <a:pathLst>
                <a:path w="30440" h="137161">
                  <a:moveTo>
                    <a:pt x="22861" y="0"/>
                  </a:moveTo>
                  <a:lnTo>
                    <a:pt x="22861" y="4046"/>
                  </a:lnTo>
                  <a:lnTo>
                    <a:pt x="29775" y="33406"/>
                  </a:lnTo>
                  <a:lnTo>
                    <a:pt x="30439" y="68603"/>
                  </a:lnTo>
                  <a:lnTo>
                    <a:pt x="29615" y="78751"/>
                  </a:lnTo>
                  <a:lnTo>
                    <a:pt x="15041" y="114301"/>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38"/>
            <p:cNvSpPr/>
            <p:nvPr/>
          </p:nvSpPr>
          <p:spPr>
            <a:xfrm>
              <a:off x="6172513" y="3147059"/>
              <a:ext cx="281627" cy="91442"/>
            </a:xfrm>
            <a:custGeom>
              <a:avLst/>
              <a:gdLst/>
              <a:ahLst/>
              <a:cxnLst/>
              <a:rect l="0" t="0" r="0" b="0"/>
              <a:pathLst>
                <a:path w="281627" h="91442">
                  <a:moveTo>
                    <a:pt x="7306" y="91441"/>
                  </a:moveTo>
                  <a:lnTo>
                    <a:pt x="0" y="91441"/>
                  </a:lnTo>
                  <a:lnTo>
                    <a:pt x="3825" y="87395"/>
                  </a:lnTo>
                  <a:lnTo>
                    <a:pt x="14365" y="80835"/>
                  </a:lnTo>
                  <a:lnTo>
                    <a:pt x="45264" y="70186"/>
                  </a:lnTo>
                  <a:lnTo>
                    <a:pt x="74057" y="58237"/>
                  </a:lnTo>
                  <a:lnTo>
                    <a:pt x="105730" y="48112"/>
                  </a:lnTo>
                  <a:lnTo>
                    <a:pt x="132330" y="39446"/>
                  </a:lnTo>
                  <a:lnTo>
                    <a:pt x="167775" y="29092"/>
                  </a:lnTo>
                  <a:lnTo>
                    <a:pt x="203772" y="16617"/>
                  </a:lnTo>
                  <a:lnTo>
                    <a:pt x="240848" y="8551"/>
                  </a:lnTo>
                  <a:lnTo>
                    <a:pt x="277807" y="256"/>
                  </a:lnTo>
                  <a:lnTo>
                    <a:pt x="2816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39"/>
            <p:cNvSpPr/>
            <p:nvPr/>
          </p:nvSpPr>
          <p:spPr>
            <a:xfrm>
              <a:off x="6253835" y="3345180"/>
              <a:ext cx="162205" cy="83821"/>
            </a:xfrm>
            <a:custGeom>
              <a:avLst/>
              <a:gdLst/>
              <a:ahLst/>
              <a:cxnLst/>
              <a:rect l="0" t="0" r="0" b="0"/>
              <a:pathLst>
                <a:path w="162205" h="83821">
                  <a:moveTo>
                    <a:pt x="9804" y="83820"/>
                  </a:moveTo>
                  <a:lnTo>
                    <a:pt x="1714" y="79774"/>
                  </a:lnTo>
                  <a:lnTo>
                    <a:pt x="177" y="77736"/>
                  </a:lnTo>
                  <a:lnTo>
                    <a:pt x="0" y="75530"/>
                  </a:lnTo>
                  <a:lnTo>
                    <a:pt x="728" y="73214"/>
                  </a:lnTo>
                  <a:lnTo>
                    <a:pt x="6053" y="68381"/>
                  </a:lnTo>
                  <a:lnTo>
                    <a:pt x="27314" y="58380"/>
                  </a:lnTo>
                  <a:lnTo>
                    <a:pt x="63443" y="43456"/>
                  </a:lnTo>
                  <a:lnTo>
                    <a:pt x="101284" y="26105"/>
                  </a:lnTo>
                  <a:lnTo>
                    <a:pt x="135305" y="12792"/>
                  </a:lnTo>
                  <a:lnTo>
                    <a:pt x="16220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40"/>
            <p:cNvSpPr/>
            <p:nvPr/>
          </p:nvSpPr>
          <p:spPr>
            <a:xfrm>
              <a:off x="6499953" y="3202075"/>
              <a:ext cx="129448" cy="158294"/>
            </a:xfrm>
            <a:custGeom>
              <a:avLst/>
              <a:gdLst/>
              <a:ahLst/>
              <a:cxnLst/>
              <a:rect l="0" t="0" r="0" b="0"/>
              <a:pathLst>
                <a:path w="129448" h="158294">
                  <a:moveTo>
                    <a:pt x="7527" y="28805"/>
                  </a:moveTo>
                  <a:lnTo>
                    <a:pt x="965" y="28805"/>
                  </a:lnTo>
                  <a:lnTo>
                    <a:pt x="0" y="45971"/>
                  </a:lnTo>
                  <a:lnTo>
                    <a:pt x="6825" y="78172"/>
                  </a:lnTo>
                  <a:lnTo>
                    <a:pt x="7465" y="114481"/>
                  </a:lnTo>
                  <a:lnTo>
                    <a:pt x="7524" y="151733"/>
                  </a:lnTo>
                  <a:lnTo>
                    <a:pt x="7527" y="158293"/>
                  </a:lnTo>
                  <a:lnTo>
                    <a:pt x="7527" y="125780"/>
                  </a:lnTo>
                  <a:lnTo>
                    <a:pt x="7527" y="88522"/>
                  </a:lnTo>
                  <a:lnTo>
                    <a:pt x="15815" y="51501"/>
                  </a:lnTo>
                  <a:lnTo>
                    <a:pt x="25439" y="25197"/>
                  </a:lnTo>
                  <a:lnTo>
                    <a:pt x="32703" y="16477"/>
                  </a:lnTo>
                  <a:lnTo>
                    <a:pt x="50008" y="2095"/>
                  </a:lnTo>
                  <a:lnTo>
                    <a:pt x="55476" y="0"/>
                  </a:lnTo>
                  <a:lnTo>
                    <a:pt x="58119" y="288"/>
                  </a:lnTo>
                  <a:lnTo>
                    <a:pt x="63314" y="2866"/>
                  </a:lnTo>
                  <a:lnTo>
                    <a:pt x="71000" y="9078"/>
                  </a:lnTo>
                  <a:lnTo>
                    <a:pt x="97376" y="44266"/>
                  </a:lnTo>
                  <a:lnTo>
                    <a:pt x="108812" y="64408"/>
                  </a:lnTo>
                  <a:lnTo>
                    <a:pt x="117778" y="101409"/>
                  </a:lnTo>
                  <a:lnTo>
                    <a:pt x="123552" y="125468"/>
                  </a:lnTo>
                  <a:lnTo>
                    <a:pt x="126827" y="131879"/>
                  </a:lnTo>
                  <a:lnTo>
                    <a:pt x="129447" y="1431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341"/>
            <p:cNvSpPr/>
            <p:nvPr/>
          </p:nvSpPr>
          <p:spPr>
            <a:xfrm>
              <a:off x="6667500" y="3185159"/>
              <a:ext cx="121920" cy="144637"/>
            </a:xfrm>
            <a:custGeom>
              <a:avLst/>
              <a:gdLst/>
              <a:ahLst/>
              <a:cxnLst/>
              <a:rect l="0" t="0" r="0" b="0"/>
              <a:pathLst>
                <a:path w="121920" h="144637">
                  <a:moveTo>
                    <a:pt x="0" y="7621"/>
                  </a:moveTo>
                  <a:lnTo>
                    <a:pt x="0" y="18972"/>
                  </a:lnTo>
                  <a:lnTo>
                    <a:pt x="2258" y="23390"/>
                  </a:lnTo>
                  <a:lnTo>
                    <a:pt x="22918" y="61172"/>
                  </a:lnTo>
                  <a:lnTo>
                    <a:pt x="44136" y="97491"/>
                  </a:lnTo>
                  <a:lnTo>
                    <a:pt x="58563" y="127145"/>
                  </a:lnTo>
                  <a:lnTo>
                    <a:pt x="60742" y="133556"/>
                  </a:lnTo>
                  <a:lnTo>
                    <a:pt x="68474" y="144636"/>
                  </a:lnTo>
                  <a:lnTo>
                    <a:pt x="68548" y="140693"/>
                  </a:lnTo>
                  <a:lnTo>
                    <a:pt x="77985" y="106422"/>
                  </a:lnTo>
                  <a:lnTo>
                    <a:pt x="81226" y="94712"/>
                  </a:lnTo>
                  <a:lnTo>
                    <a:pt x="85565" y="61858"/>
                  </a:lnTo>
                  <a:lnTo>
                    <a:pt x="90522" y="46966"/>
                  </a:lnTo>
                  <a:lnTo>
                    <a:pt x="113875" y="10100"/>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342"/>
            <p:cNvSpPr/>
            <p:nvPr/>
          </p:nvSpPr>
          <p:spPr>
            <a:xfrm>
              <a:off x="6835139" y="3093719"/>
              <a:ext cx="297181" cy="227902"/>
            </a:xfrm>
            <a:custGeom>
              <a:avLst/>
              <a:gdLst/>
              <a:ahLst/>
              <a:cxnLst/>
              <a:rect l="0" t="0" r="0" b="0"/>
              <a:pathLst>
                <a:path w="297181" h="227902">
                  <a:moveTo>
                    <a:pt x="0" y="160021"/>
                  </a:moveTo>
                  <a:lnTo>
                    <a:pt x="0" y="164066"/>
                  </a:lnTo>
                  <a:lnTo>
                    <a:pt x="847" y="165258"/>
                  </a:lnTo>
                  <a:lnTo>
                    <a:pt x="2259" y="166052"/>
                  </a:lnTo>
                  <a:lnTo>
                    <a:pt x="10607" y="167327"/>
                  </a:lnTo>
                  <a:lnTo>
                    <a:pt x="17913" y="167547"/>
                  </a:lnTo>
                  <a:lnTo>
                    <a:pt x="22919" y="165341"/>
                  </a:lnTo>
                  <a:lnTo>
                    <a:pt x="59613" y="142201"/>
                  </a:lnTo>
                  <a:lnTo>
                    <a:pt x="69968" y="134609"/>
                  </a:lnTo>
                  <a:lnTo>
                    <a:pt x="73431" y="129535"/>
                  </a:lnTo>
                  <a:lnTo>
                    <a:pt x="82599" y="105200"/>
                  </a:lnTo>
                  <a:lnTo>
                    <a:pt x="81021" y="97273"/>
                  </a:lnTo>
                  <a:lnTo>
                    <a:pt x="77153" y="86478"/>
                  </a:lnTo>
                  <a:lnTo>
                    <a:pt x="75989" y="85592"/>
                  </a:lnTo>
                  <a:lnTo>
                    <a:pt x="72437" y="84608"/>
                  </a:lnTo>
                  <a:lnTo>
                    <a:pt x="54269" y="83890"/>
                  </a:lnTo>
                  <a:lnTo>
                    <a:pt x="50572" y="85560"/>
                  </a:lnTo>
                  <a:lnTo>
                    <a:pt x="27987" y="105429"/>
                  </a:lnTo>
                  <a:lnTo>
                    <a:pt x="10388" y="140103"/>
                  </a:lnTo>
                  <a:lnTo>
                    <a:pt x="2303" y="165964"/>
                  </a:lnTo>
                  <a:lnTo>
                    <a:pt x="456" y="191675"/>
                  </a:lnTo>
                  <a:lnTo>
                    <a:pt x="2460" y="201747"/>
                  </a:lnTo>
                  <a:lnTo>
                    <a:pt x="4180" y="205618"/>
                  </a:lnTo>
                  <a:lnTo>
                    <a:pt x="10607" y="212177"/>
                  </a:lnTo>
                  <a:lnTo>
                    <a:pt x="28177" y="225058"/>
                  </a:lnTo>
                  <a:lnTo>
                    <a:pt x="48527" y="227901"/>
                  </a:lnTo>
                  <a:lnTo>
                    <a:pt x="61361" y="227443"/>
                  </a:lnTo>
                  <a:lnTo>
                    <a:pt x="92664" y="217954"/>
                  </a:lnTo>
                  <a:lnTo>
                    <a:pt x="121316" y="207338"/>
                  </a:lnTo>
                  <a:lnTo>
                    <a:pt x="154665" y="180035"/>
                  </a:lnTo>
                  <a:lnTo>
                    <a:pt x="172947" y="159960"/>
                  </a:lnTo>
                  <a:lnTo>
                    <a:pt x="195421" y="128502"/>
                  </a:lnTo>
                  <a:lnTo>
                    <a:pt x="197884" y="115937"/>
                  </a:lnTo>
                  <a:lnTo>
                    <a:pt x="198074" y="110234"/>
                  </a:lnTo>
                  <a:lnTo>
                    <a:pt x="198121" y="142800"/>
                  </a:lnTo>
                  <a:lnTo>
                    <a:pt x="204681" y="179330"/>
                  </a:lnTo>
                  <a:lnTo>
                    <a:pt x="205713" y="215428"/>
                  </a:lnTo>
                  <a:lnTo>
                    <a:pt x="206569" y="217279"/>
                  </a:lnTo>
                  <a:lnTo>
                    <a:pt x="207986" y="218513"/>
                  </a:lnTo>
                  <a:lnTo>
                    <a:pt x="209778" y="219336"/>
                  </a:lnTo>
                  <a:lnTo>
                    <a:pt x="210971" y="220731"/>
                  </a:lnTo>
                  <a:lnTo>
                    <a:pt x="212653" y="225046"/>
                  </a:lnTo>
                  <a:lnTo>
                    <a:pt x="212888" y="224537"/>
                  </a:lnTo>
                  <a:lnTo>
                    <a:pt x="213357" y="187874"/>
                  </a:lnTo>
                  <a:lnTo>
                    <a:pt x="213360" y="152054"/>
                  </a:lnTo>
                  <a:lnTo>
                    <a:pt x="215619" y="121852"/>
                  </a:lnTo>
                  <a:lnTo>
                    <a:pt x="227205" y="83812"/>
                  </a:lnTo>
                  <a:lnTo>
                    <a:pt x="245360" y="49765"/>
                  </a:lnTo>
                  <a:lnTo>
                    <a:pt x="271862" y="13635"/>
                  </a:lnTo>
                  <a:lnTo>
                    <a:pt x="284410" y="4417"/>
                  </a:lnTo>
                  <a:lnTo>
                    <a:pt x="2971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SMARTInkShape-343"/>
          <p:cNvSpPr/>
          <p:nvPr/>
        </p:nvSpPr>
        <p:spPr>
          <a:xfrm>
            <a:off x="5981700" y="2011955"/>
            <a:ext cx="251461" cy="197572"/>
          </a:xfrm>
          <a:custGeom>
            <a:avLst/>
            <a:gdLst/>
            <a:ahLst/>
            <a:cxnLst/>
            <a:rect l="0" t="0" r="0" b="0"/>
            <a:pathLst>
              <a:path w="251461" h="197572">
                <a:moveTo>
                  <a:pt x="0" y="37824"/>
                </a:moveTo>
                <a:lnTo>
                  <a:pt x="6560" y="44385"/>
                </a:lnTo>
                <a:lnTo>
                  <a:pt x="12647" y="56556"/>
                </a:lnTo>
                <a:lnTo>
                  <a:pt x="14727" y="70248"/>
                </a:lnTo>
                <a:lnTo>
                  <a:pt x="15195" y="107244"/>
                </a:lnTo>
                <a:lnTo>
                  <a:pt x="15233" y="139378"/>
                </a:lnTo>
                <a:lnTo>
                  <a:pt x="16085" y="159637"/>
                </a:lnTo>
                <a:lnTo>
                  <a:pt x="19629" y="176740"/>
                </a:lnTo>
                <a:lnTo>
                  <a:pt x="15305" y="197571"/>
                </a:lnTo>
                <a:lnTo>
                  <a:pt x="16088" y="163588"/>
                </a:lnTo>
                <a:lnTo>
                  <a:pt x="21800" y="128767"/>
                </a:lnTo>
                <a:lnTo>
                  <a:pt x="31009" y="91099"/>
                </a:lnTo>
                <a:lnTo>
                  <a:pt x="43508" y="53728"/>
                </a:lnTo>
                <a:lnTo>
                  <a:pt x="44246" y="48427"/>
                </a:lnTo>
                <a:lnTo>
                  <a:pt x="46430" y="44046"/>
                </a:lnTo>
                <a:lnTo>
                  <a:pt x="62757" y="28149"/>
                </a:lnTo>
                <a:lnTo>
                  <a:pt x="68250" y="25058"/>
                </a:lnTo>
                <a:lnTo>
                  <a:pt x="70900" y="24233"/>
                </a:lnTo>
                <a:lnTo>
                  <a:pt x="78359" y="25575"/>
                </a:lnTo>
                <a:lnTo>
                  <a:pt x="88856" y="29290"/>
                </a:lnTo>
                <a:lnTo>
                  <a:pt x="99389" y="46662"/>
                </a:lnTo>
                <a:lnTo>
                  <a:pt x="114329" y="78289"/>
                </a:lnTo>
                <a:lnTo>
                  <a:pt x="119670" y="99485"/>
                </a:lnTo>
                <a:lnTo>
                  <a:pt x="121788" y="137514"/>
                </a:lnTo>
                <a:lnTo>
                  <a:pt x="121880" y="146479"/>
                </a:lnTo>
                <a:lnTo>
                  <a:pt x="122740" y="148361"/>
                </a:lnTo>
                <a:lnTo>
                  <a:pt x="124160" y="149615"/>
                </a:lnTo>
                <a:lnTo>
                  <a:pt x="129225" y="151978"/>
                </a:lnTo>
                <a:lnTo>
                  <a:pt x="131785" y="134423"/>
                </a:lnTo>
                <a:lnTo>
                  <a:pt x="144977" y="97899"/>
                </a:lnTo>
                <a:lnTo>
                  <a:pt x="158352" y="60568"/>
                </a:lnTo>
                <a:lnTo>
                  <a:pt x="176744" y="26614"/>
                </a:lnTo>
                <a:lnTo>
                  <a:pt x="187752" y="6792"/>
                </a:lnTo>
                <a:lnTo>
                  <a:pt x="192947" y="2866"/>
                </a:lnTo>
                <a:lnTo>
                  <a:pt x="200632" y="655"/>
                </a:lnTo>
                <a:lnTo>
                  <a:pt x="208271" y="0"/>
                </a:lnTo>
                <a:lnTo>
                  <a:pt x="213356" y="2105"/>
                </a:lnTo>
                <a:lnTo>
                  <a:pt x="215897" y="3851"/>
                </a:lnTo>
                <a:lnTo>
                  <a:pt x="218720" y="8050"/>
                </a:lnTo>
                <a:lnTo>
                  <a:pt x="226813" y="33193"/>
                </a:lnTo>
                <a:lnTo>
                  <a:pt x="228443" y="70156"/>
                </a:lnTo>
                <a:lnTo>
                  <a:pt x="229426" y="100565"/>
                </a:lnTo>
                <a:lnTo>
                  <a:pt x="235157" y="118534"/>
                </a:lnTo>
                <a:lnTo>
                  <a:pt x="239950" y="124768"/>
                </a:lnTo>
                <a:lnTo>
                  <a:pt x="244369" y="127266"/>
                </a:lnTo>
                <a:lnTo>
                  <a:pt x="251460" y="1292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344"/>
          <p:cNvSpPr/>
          <p:nvPr/>
        </p:nvSpPr>
        <p:spPr>
          <a:xfrm>
            <a:off x="6301767" y="3200400"/>
            <a:ext cx="7594" cy="167641"/>
          </a:xfrm>
          <a:custGeom>
            <a:avLst/>
            <a:gdLst/>
            <a:ahLst/>
            <a:cxnLst/>
            <a:rect l="0" t="0" r="0" b="0"/>
            <a:pathLst>
              <a:path w="7594" h="167641">
                <a:moveTo>
                  <a:pt x="7593" y="0"/>
                </a:moveTo>
                <a:lnTo>
                  <a:pt x="3547" y="4045"/>
                </a:lnTo>
                <a:lnTo>
                  <a:pt x="1561" y="8289"/>
                </a:lnTo>
                <a:lnTo>
                  <a:pt x="0" y="43637"/>
                </a:lnTo>
                <a:lnTo>
                  <a:pt x="2234" y="70897"/>
                </a:lnTo>
                <a:lnTo>
                  <a:pt x="6887" y="106985"/>
                </a:lnTo>
                <a:lnTo>
                  <a:pt x="7499" y="140775"/>
                </a:lnTo>
                <a:lnTo>
                  <a:pt x="7593"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6"/>
          <p:cNvSpPr txBox="1">
            <a:spLocks noChangeArrowheads="1"/>
          </p:cNvSpPr>
          <p:nvPr/>
        </p:nvSpPr>
        <p:spPr bwMode="auto">
          <a:xfrm>
            <a:off x="5638800" y="1676400"/>
            <a:ext cx="3314700" cy="3200400"/>
          </a:xfrm>
          <a:prstGeom prst="rect">
            <a:avLst/>
          </a:prstGeom>
          <a:solidFill>
            <a:srgbClr val="FFFFFF"/>
          </a:solidFill>
          <a:ln w="15875">
            <a:solidFill>
              <a:srgbClr val="000000"/>
            </a:solidFill>
            <a:miter lim="800000"/>
            <a:headEnd/>
            <a:tailEnd/>
          </a:ln>
        </p:spPr>
        <p:txBody>
          <a:bodyPr/>
          <a:lstStyle/>
          <a:p>
            <a:pPr eaLnBrk="0" hangingPunct="0"/>
            <a:r>
              <a:rPr lang="en-US" sz="2000">
                <a:latin typeface="Times New Roman" pitchFamily="18" charset="0"/>
              </a:rPr>
              <a:t>Type III -</a:t>
            </a:r>
            <a:r>
              <a:rPr lang="en-US" sz="1200">
                <a:latin typeface="Times New Roman" pitchFamily="18" charset="0"/>
              </a:rPr>
              <a:t> </a:t>
            </a:r>
            <a:endParaRPr lang="en-US" sz="2400" b="1"/>
          </a:p>
        </p:txBody>
      </p:sp>
      <p:grpSp>
        <p:nvGrpSpPr>
          <p:cNvPr id="34818" name="Group 7"/>
          <p:cNvGrpSpPr>
            <a:grpSpLocks/>
          </p:cNvGrpSpPr>
          <p:nvPr/>
        </p:nvGrpSpPr>
        <p:grpSpPr bwMode="auto">
          <a:xfrm>
            <a:off x="1066800" y="1295400"/>
            <a:ext cx="4495800" cy="3581400"/>
            <a:chOff x="1260" y="8280"/>
            <a:chExt cx="3960" cy="3240"/>
          </a:xfrm>
        </p:grpSpPr>
        <p:sp>
          <p:nvSpPr>
            <p:cNvPr id="34821" name="Line 8"/>
            <p:cNvSpPr>
              <a:spLocks noChangeShapeType="1"/>
            </p:cNvSpPr>
            <p:nvPr/>
          </p:nvSpPr>
          <p:spPr bwMode="auto">
            <a:xfrm>
              <a:off x="1260" y="11520"/>
              <a:ext cx="3960" cy="0"/>
            </a:xfrm>
            <a:prstGeom prst="line">
              <a:avLst/>
            </a:prstGeom>
            <a:noFill/>
            <a:ln w="28575">
              <a:solidFill>
                <a:srgbClr val="000000"/>
              </a:solidFill>
              <a:round/>
              <a:headEnd/>
              <a:tailEnd/>
            </a:ln>
          </p:spPr>
          <p:txBody>
            <a:bodyPr/>
            <a:lstStyle/>
            <a:p>
              <a:endParaRPr lang="en-US"/>
            </a:p>
          </p:txBody>
        </p:sp>
        <p:sp>
          <p:nvSpPr>
            <p:cNvPr id="34822" name="Line 9"/>
            <p:cNvSpPr>
              <a:spLocks noChangeShapeType="1"/>
            </p:cNvSpPr>
            <p:nvPr/>
          </p:nvSpPr>
          <p:spPr bwMode="auto">
            <a:xfrm flipV="1">
              <a:off x="1260" y="8280"/>
              <a:ext cx="0" cy="3240"/>
            </a:xfrm>
            <a:prstGeom prst="line">
              <a:avLst/>
            </a:prstGeom>
            <a:noFill/>
            <a:ln w="28575">
              <a:solidFill>
                <a:srgbClr val="000000"/>
              </a:solidFill>
              <a:round/>
              <a:headEnd/>
              <a:tailEnd/>
            </a:ln>
          </p:spPr>
          <p:txBody>
            <a:bodyPr/>
            <a:lstStyle/>
            <a:p>
              <a:endParaRPr lang="en-US"/>
            </a:p>
          </p:txBody>
        </p:sp>
      </p:grpSp>
      <p:sp>
        <p:nvSpPr>
          <p:cNvPr id="34819" name="WordArt 10"/>
          <p:cNvSpPr>
            <a:spLocks noChangeArrowheads="1" noChangeShapeType="1" noTextEdit="1"/>
          </p:cNvSpPr>
          <p:nvPr/>
        </p:nvSpPr>
        <p:spPr bwMode="auto">
          <a:xfrm rot="-5400000">
            <a:off x="-523875" y="2733675"/>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Survivors</a:t>
            </a:r>
          </a:p>
        </p:txBody>
      </p:sp>
      <p:sp>
        <p:nvSpPr>
          <p:cNvPr id="34820" name="WordArt 11"/>
          <p:cNvSpPr>
            <a:spLocks noChangeArrowheads="1" noChangeShapeType="1" noTextEdit="1"/>
          </p:cNvSpPr>
          <p:nvPr/>
        </p:nvSpPr>
        <p:spPr bwMode="auto">
          <a:xfrm>
            <a:off x="2438400" y="4953000"/>
            <a:ext cx="2333625" cy="523875"/>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FFFF00"/>
                </a:solidFill>
                <a:latin typeface="Cooper Black"/>
              </a:rPr>
              <a:t>AGE</a:t>
            </a:r>
          </a:p>
        </p:txBody>
      </p:sp>
      <p:grpSp>
        <p:nvGrpSpPr>
          <p:cNvPr id="15" name="SMARTInkShape-Group35"/>
          <p:cNvGrpSpPr/>
          <p:nvPr/>
        </p:nvGrpSpPr>
        <p:grpSpPr>
          <a:xfrm>
            <a:off x="5128260" y="1600200"/>
            <a:ext cx="838201" cy="487680"/>
            <a:chOff x="5128260" y="1600200"/>
            <a:chExt cx="838201" cy="487680"/>
          </a:xfrm>
        </p:grpSpPr>
        <p:sp>
          <p:nvSpPr>
            <p:cNvPr id="8" name="SMARTInkShape-345"/>
            <p:cNvSpPr/>
            <p:nvPr/>
          </p:nvSpPr>
          <p:spPr>
            <a:xfrm>
              <a:off x="5128260" y="2072640"/>
              <a:ext cx="15241" cy="15240"/>
            </a:xfrm>
            <a:custGeom>
              <a:avLst/>
              <a:gdLst/>
              <a:ahLst/>
              <a:cxnLst/>
              <a:rect l="0" t="0" r="0" b="0"/>
              <a:pathLst>
                <a:path w="15241" h="15240">
                  <a:moveTo>
                    <a:pt x="0" y="15239"/>
                  </a:moveTo>
                  <a:lnTo>
                    <a:pt x="4045" y="15239"/>
                  </a:lnTo>
                  <a:lnTo>
                    <a:pt x="5236" y="14393"/>
                  </a:lnTo>
                  <a:lnTo>
                    <a:pt x="6031" y="12982"/>
                  </a:lnTo>
                  <a:lnTo>
                    <a:pt x="6560" y="11194"/>
                  </a:lnTo>
                  <a:lnTo>
                    <a:pt x="152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46"/>
            <p:cNvSpPr/>
            <p:nvPr/>
          </p:nvSpPr>
          <p:spPr>
            <a:xfrm>
              <a:off x="5227319" y="1645920"/>
              <a:ext cx="670562" cy="373381"/>
            </a:xfrm>
            <a:custGeom>
              <a:avLst/>
              <a:gdLst/>
              <a:ahLst/>
              <a:cxnLst/>
              <a:rect l="0" t="0" r="0" b="0"/>
              <a:pathLst>
                <a:path w="670562" h="373381">
                  <a:moveTo>
                    <a:pt x="0" y="373380"/>
                  </a:moveTo>
                  <a:lnTo>
                    <a:pt x="4046" y="373380"/>
                  </a:lnTo>
                  <a:lnTo>
                    <a:pt x="35100" y="351775"/>
                  </a:lnTo>
                  <a:lnTo>
                    <a:pt x="69994" y="328660"/>
                  </a:lnTo>
                  <a:lnTo>
                    <a:pt x="99479" y="310458"/>
                  </a:lnTo>
                  <a:lnTo>
                    <a:pt x="131922" y="291236"/>
                  </a:lnTo>
                  <a:lnTo>
                    <a:pt x="166089" y="272559"/>
                  </a:lnTo>
                  <a:lnTo>
                    <a:pt x="199918" y="250938"/>
                  </a:lnTo>
                  <a:lnTo>
                    <a:pt x="236753" y="228445"/>
                  </a:lnTo>
                  <a:lnTo>
                    <a:pt x="274478" y="207952"/>
                  </a:lnTo>
                  <a:lnTo>
                    <a:pt x="312467" y="188897"/>
                  </a:lnTo>
                  <a:lnTo>
                    <a:pt x="350534" y="167165"/>
                  </a:lnTo>
                  <a:lnTo>
                    <a:pt x="388625" y="146896"/>
                  </a:lnTo>
                  <a:lnTo>
                    <a:pt x="426722" y="127909"/>
                  </a:lnTo>
                  <a:lnTo>
                    <a:pt x="462563" y="108454"/>
                  </a:lnTo>
                  <a:lnTo>
                    <a:pt x="496890" y="89708"/>
                  </a:lnTo>
                  <a:lnTo>
                    <a:pt x="531614" y="70324"/>
                  </a:lnTo>
                  <a:lnTo>
                    <a:pt x="563351" y="53856"/>
                  </a:lnTo>
                  <a:lnTo>
                    <a:pt x="600371" y="33122"/>
                  </a:lnTo>
                  <a:lnTo>
                    <a:pt x="636954" y="13154"/>
                  </a:lnTo>
                  <a:lnTo>
                    <a:pt x="6705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47"/>
            <p:cNvSpPr/>
            <p:nvPr/>
          </p:nvSpPr>
          <p:spPr>
            <a:xfrm>
              <a:off x="5173980" y="1981200"/>
              <a:ext cx="213360" cy="53341"/>
            </a:xfrm>
            <a:custGeom>
              <a:avLst/>
              <a:gdLst/>
              <a:ahLst/>
              <a:cxnLst/>
              <a:rect l="0" t="0" r="0" b="0"/>
              <a:pathLst>
                <a:path w="213360" h="53341">
                  <a:moveTo>
                    <a:pt x="0" y="0"/>
                  </a:moveTo>
                  <a:lnTo>
                    <a:pt x="10605" y="10605"/>
                  </a:lnTo>
                  <a:lnTo>
                    <a:pt x="42605" y="25439"/>
                  </a:lnTo>
                  <a:lnTo>
                    <a:pt x="76793" y="38105"/>
                  </a:lnTo>
                  <a:lnTo>
                    <a:pt x="99236" y="43463"/>
                  </a:lnTo>
                  <a:lnTo>
                    <a:pt x="136336" y="50659"/>
                  </a:lnTo>
                  <a:lnTo>
                    <a:pt x="168702" y="52987"/>
                  </a:lnTo>
                  <a:lnTo>
                    <a:pt x="205137" y="53293"/>
                  </a:lnTo>
                  <a:lnTo>
                    <a:pt x="213359"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48"/>
            <p:cNvSpPr/>
            <p:nvPr/>
          </p:nvSpPr>
          <p:spPr>
            <a:xfrm>
              <a:off x="5425439" y="1836420"/>
              <a:ext cx="129542" cy="45721"/>
            </a:xfrm>
            <a:custGeom>
              <a:avLst/>
              <a:gdLst/>
              <a:ahLst/>
              <a:cxnLst/>
              <a:rect l="0" t="0" r="0" b="0"/>
              <a:pathLst>
                <a:path w="129542" h="45721">
                  <a:moveTo>
                    <a:pt x="0" y="0"/>
                  </a:moveTo>
                  <a:lnTo>
                    <a:pt x="0" y="4045"/>
                  </a:lnTo>
                  <a:lnTo>
                    <a:pt x="847" y="5236"/>
                  </a:lnTo>
                  <a:lnTo>
                    <a:pt x="2258" y="6031"/>
                  </a:lnTo>
                  <a:lnTo>
                    <a:pt x="14652" y="11351"/>
                  </a:lnTo>
                  <a:lnTo>
                    <a:pt x="41461" y="27163"/>
                  </a:lnTo>
                  <a:lnTo>
                    <a:pt x="76249" y="36317"/>
                  </a:lnTo>
                  <a:lnTo>
                    <a:pt x="108942" y="40201"/>
                  </a:lnTo>
                  <a:lnTo>
                    <a:pt x="129541"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49"/>
            <p:cNvSpPr/>
            <p:nvPr/>
          </p:nvSpPr>
          <p:spPr>
            <a:xfrm>
              <a:off x="5836919" y="1600200"/>
              <a:ext cx="129542" cy="53341"/>
            </a:xfrm>
            <a:custGeom>
              <a:avLst/>
              <a:gdLst/>
              <a:ahLst/>
              <a:cxnLst/>
              <a:rect l="0" t="0" r="0" b="0"/>
              <a:pathLst>
                <a:path w="129542" h="53341">
                  <a:moveTo>
                    <a:pt x="0" y="0"/>
                  </a:moveTo>
                  <a:lnTo>
                    <a:pt x="0" y="4045"/>
                  </a:lnTo>
                  <a:lnTo>
                    <a:pt x="847" y="5236"/>
                  </a:lnTo>
                  <a:lnTo>
                    <a:pt x="2258" y="6031"/>
                  </a:lnTo>
                  <a:lnTo>
                    <a:pt x="4046" y="6560"/>
                  </a:lnTo>
                  <a:lnTo>
                    <a:pt x="25645" y="19708"/>
                  </a:lnTo>
                  <a:lnTo>
                    <a:pt x="59906" y="30964"/>
                  </a:lnTo>
                  <a:lnTo>
                    <a:pt x="75888" y="35985"/>
                  </a:lnTo>
                  <a:lnTo>
                    <a:pt x="100504" y="41727"/>
                  </a:lnTo>
                  <a:lnTo>
                    <a:pt x="129541"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50"/>
            <p:cNvSpPr/>
            <p:nvPr/>
          </p:nvSpPr>
          <p:spPr>
            <a:xfrm>
              <a:off x="5638800" y="1714500"/>
              <a:ext cx="160020" cy="38101"/>
            </a:xfrm>
            <a:custGeom>
              <a:avLst/>
              <a:gdLst/>
              <a:ahLst/>
              <a:cxnLst/>
              <a:rect l="0" t="0" r="0" b="0"/>
              <a:pathLst>
                <a:path w="160020" h="38101">
                  <a:moveTo>
                    <a:pt x="0" y="0"/>
                  </a:moveTo>
                  <a:lnTo>
                    <a:pt x="4045" y="0"/>
                  </a:lnTo>
                  <a:lnTo>
                    <a:pt x="8289" y="2257"/>
                  </a:lnTo>
                  <a:lnTo>
                    <a:pt x="10605" y="4045"/>
                  </a:lnTo>
                  <a:lnTo>
                    <a:pt x="17695" y="6031"/>
                  </a:lnTo>
                  <a:lnTo>
                    <a:pt x="25644" y="7760"/>
                  </a:lnTo>
                  <a:lnTo>
                    <a:pt x="59905" y="23016"/>
                  </a:lnTo>
                  <a:lnTo>
                    <a:pt x="75887" y="28268"/>
                  </a:lnTo>
                  <a:lnTo>
                    <a:pt x="91347" y="32082"/>
                  </a:lnTo>
                  <a:lnTo>
                    <a:pt x="106652" y="36317"/>
                  </a:lnTo>
                  <a:lnTo>
                    <a:pt x="142082" y="38030"/>
                  </a:lnTo>
                  <a:lnTo>
                    <a:pt x="160019"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51"/>
            <p:cNvSpPr/>
            <p:nvPr/>
          </p:nvSpPr>
          <p:spPr>
            <a:xfrm>
              <a:off x="5486400" y="1874520"/>
              <a:ext cx="106681" cy="7621"/>
            </a:xfrm>
            <a:custGeom>
              <a:avLst/>
              <a:gdLst/>
              <a:ahLst/>
              <a:cxnLst/>
              <a:rect l="0" t="0" r="0" b="0"/>
              <a:pathLst>
                <a:path w="106681" h="7621">
                  <a:moveTo>
                    <a:pt x="0" y="0"/>
                  </a:moveTo>
                  <a:lnTo>
                    <a:pt x="34049" y="0"/>
                  </a:lnTo>
                  <a:lnTo>
                    <a:pt x="68640" y="0"/>
                  </a:lnTo>
                  <a:lnTo>
                    <a:pt x="78766" y="846"/>
                  </a:lnTo>
                  <a:lnTo>
                    <a:pt x="10668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SMARTInkShape-Group36"/>
          <p:cNvGrpSpPr/>
          <p:nvPr/>
        </p:nvGrpSpPr>
        <p:grpSpPr>
          <a:xfrm>
            <a:off x="6728907" y="1790700"/>
            <a:ext cx="714996" cy="388569"/>
            <a:chOff x="6728907" y="1790700"/>
            <a:chExt cx="714996" cy="388569"/>
          </a:xfrm>
        </p:grpSpPr>
        <p:sp>
          <p:nvSpPr>
            <p:cNvPr id="16" name="SMARTInkShape-352"/>
            <p:cNvSpPr/>
            <p:nvPr/>
          </p:nvSpPr>
          <p:spPr>
            <a:xfrm>
              <a:off x="7315200" y="1905000"/>
              <a:ext cx="128703" cy="160021"/>
            </a:xfrm>
            <a:custGeom>
              <a:avLst/>
              <a:gdLst/>
              <a:ahLst/>
              <a:cxnLst/>
              <a:rect l="0" t="0" r="0" b="0"/>
              <a:pathLst>
                <a:path w="128703" h="160021">
                  <a:moveTo>
                    <a:pt x="114300" y="0"/>
                  </a:moveTo>
                  <a:lnTo>
                    <a:pt x="110255" y="0"/>
                  </a:lnTo>
                  <a:lnTo>
                    <a:pt x="106010" y="2257"/>
                  </a:lnTo>
                  <a:lnTo>
                    <a:pt x="103694" y="4045"/>
                  </a:lnTo>
                  <a:lnTo>
                    <a:pt x="96604" y="6031"/>
                  </a:lnTo>
                  <a:lnTo>
                    <a:pt x="83092" y="9406"/>
                  </a:lnTo>
                  <a:lnTo>
                    <a:pt x="68364" y="13511"/>
                  </a:lnTo>
                  <a:lnTo>
                    <a:pt x="37914" y="21095"/>
                  </a:lnTo>
                  <a:lnTo>
                    <a:pt x="17963" y="30633"/>
                  </a:lnTo>
                  <a:lnTo>
                    <a:pt x="11369" y="34781"/>
                  </a:lnTo>
                  <a:lnTo>
                    <a:pt x="5618" y="36625"/>
                  </a:lnTo>
                  <a:lnTo>
                    <a:pt x="3745" y="37963"/>
                  </a:lnTo>
                  <a:lnTo>
                    <a:pt x="2496" y="39702"/>
                  </a:lnTo>
                  <a:lnTo>
                    <a:pt x="493" y="44531"/>
                  </a:lnTo>
                  <a:lnTo>
                    <a:pt x="4191" y="49412"/>
                  </a:lnTo>
                  <a:lnTo>
                    <a:pt x="10611" y="51594"/>
                  </a:lnTo>
                  <a:lnTo>
                    <a:pt x="47400" y="57282"/>
                  </a:lnTo>
                  <a:lnTo>
                    <a:pt x="84041" y="66506"/>
                  </a:lnTo>
                  <a:lnTo>
                    <a:pt x="91588" y="67197"/>
                  </a:lnTo>
                  <a:lnTo>
                    <a:pt x="97465" y="69351"/>
                  </a:lnTo>
                  <a:lnTo>
                    <a:pt x="123184" y="88410"/>
                  </a:lnTo>
                  <a:lnTo>
                    <a:pt x="126714" y="93762"/>
                  </a:lnTo>
                  <a:lnTo>
                    <a:pt x="128702" y="101535"/>
                  </a:lnTo>
                  <a:lnTo>
                    <a:pt x="125246" y="113246"/>
                  </a:lnTo>
                  <a:lnTo>
                    <a:pt x="118860" y="127440"/>
                  </a:lnTo>
                  <a:lnTo>
                    <a:pt x="111811" y="135097"/>
                  </a:lnTo>
                  <a:lnTo>
                    <a:pt x="96064" y="144168"/>
                  </a:lnTo>
                  <a:lnTo>
                    <a:pt x="77570" y="149961"/>
                  </a:lnTo>
                  <a:lnTo>
                    <a:pt x="48060" y="155963"/>
                  </a:lnTo>
                  <a:lnTo>
                    <a:pt x="13005" y="159218"/>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53"/>
            <p:cNvSpPr/>
            <p:nvPr/>
          </p:nvSpPr>
          <p:spPr>
            <a:xfrm>
              <a:off x="7124700" y="1950720"/>
              <a:ext cx="121920" cy="38101"/>
            </a:xfrm>
            <a:custGeom>
              <a:avLst/>
              <a:gdLst/>
              <a:ahLst/>
              <a:cxnLst/>
              <a:rect l="0" t="0" r="0" b="0"/>
              <a:pathLst>
                <a:path w="121920" h="38101">
                  <a:moveTo>
                    <a:pt x="0" y="38100"/>
                  </a:moveTo>
                  <a:lnTo>
                    <a:pt x="7777" y="37253"/>
                  </a:lnTo>
                  <a:lnTo>
                    <a:pt x="39124" y="27494"/>
                  </a:lnTo>
                  <a:lnTo>
                    <a:pt x="76334" y="15181"/>
                  </a:lnTo>
                  <a:lnTo>
                    <a:pt x="111385" y="6026"/>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54"/>
            <p:cNvSpPr/>
            <p:nvPr/>
          </p:nvSpPr>
          <p:spPr>
            <a:xfrm>
              <a:off x="7193630" y="1790700"/>
              <a:ext cx="37751" cy="297180"/>
            </a:xfrm>
            <a:custGeom>
              <a:avLst/>
              <a:gdLst/>
              <a:ahLst/>
              <a:cxnLst/>
              <a:rect l="0" t="0" r="0" b="0"/>
              <a:pathLst>
                <a:path w="37751" h="297180">
                  <a:moveTo>
                    <a:pt x="37750" y="0"/>
                  </a:moveTo>
                  <a:lnTo>
                    <a:pt x="33704" y="4045"/>
                  </a:lnTo>
                  <a:lnTo>
                    <a:pt x="31718" y="8288"/>
                  </a:lnTo>
                  <a:lnTo>
                    <a:pt x="24954" y="41810"/>
                  </a:lnTo>
                  <a:lnTo>
                    <a:pt x="20735" y="73828"/>
                  </a:lnTo>
                  <a:lnTo>
                    <a:pt x="14364" y="105977"/>
                  </a:lnTo>
                  <a:lnTo>
                    <a:pt x="9371" y="139209"/>
                  </a:lnTo>
                  <a:lnTo>
                    <a:pt x="5635" y="175867"/>
                  </a:lnTo>
                  <a:lnTo>
                    <a:pt x="1423" y="209024"/>
                  </a:lnTo>
                  <a:lnTo>
                    <a:pt x="0" y="247028"/>
                  </a:lnTo>
                  <a:lnTo>
                    <a:pt x="565" y="274134"/>
                  </a:lnTo>
                  <a:lnTo>
                    <a:pt x="727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55"/>
            <p:cNvSpPr/>
            <p:nvPr/>
          </p:nvSpPr>
          <p:spPr>
            <a:xfrm>
              <a:off x="6972878" y="2004059"/>
              <a:ext cx="113577" cy="155614"/>
            </a:xfrm>
            <a:custGeom>
              <a:avLst/>
              <a:gdLst/>
              <a:ahLst/>
              <a:cxnLst/>
              <a:rect l="0" t="0" r="0" b="0"/>
              <a:pathLst>
                <a:path w="113577" h="155614">
                  <a:moveTo>
                    <a:pt x="90861" y="0"/>
                  </a:moveTo>
                  <a:lnTo>
                    <a:pt x="86816" y="4046"/>
                  </a:lnTo>
                  <a:lnTo>
                    <a:pt x="80315" y="6032"/>
                  </a:lnTo>
                  <a:lnTo>
                    <a:pt x="76211" y="6561"/>
                  </a:lnTo>
                  <a:lnTo>
                    <a:pt x="67134" y="11665"/>
                  </a:lnTo>
                  <a:lnTo>
                    <a:pt x="37446" y="34682"/>
                  </a:lnTo>
                  <a:lnTo>
                    <a:pt x="9293" y="70538"/>
                  </a:lnTo>
                  <a:lnTo>
                    <a:pt x="3809" y="84691"/>
                  </a:lnTo>
                  <a:lnTo>
                    <a:pt x="0" y="122035"/>
                  </a:lnTo>
                  <a:lnTo>
                    <a:pt x="1936" y="132696"/>
                  </a:lnTo>
                  <a:lnTo>
                    <a:pt x="7787" y="143457"/>
                  </a:lnTo>
                  <a:lnTo>
                    <a:pt x="13299" y="149273"/>
                  </a:lnTo>
                  <a:lnTo>
                    <a:pt x="21394" y="154679"/>
                  </a:lnTo>
                  <a:lnTo>
                    <a:pt x="25924" y="155613"/>
                  </a:lnTo>
                  <a:lnTo>
                    <a:pt x="50366" y="152991"/>
                  </a:lnTo>
                  <a:lnTo>
                    <a:pt x="87275" y="135285"/>
                  </a:lnTo>
                  <a:lnTo>
                    <a:pt x="95758" y="127578"/>
                  </a:lnTo>
                  <a:lnTo>
                    <a:pt x="109976" y="109119"/>
                  </a:lnTo>
                  <a:lnTo>
                    <a:pt x="112981" y="90919"/>
                  </a:lnTo>
                  <a:lnTo>
                    <a:pt x="113576" y="71018"/>
                  </a:lnTo>
                  <a:lnTo>
                    <a:pt x="111399" y="63172"/>
                  </a:lnTo>
                  <a:lnTo>
                    <a:pt x="103103" y="47192"/>
                  </a:lnTo>
                  <a:lnTo>
                    <a:pt x="99869" y="44162"/>
                  </a:lnTo>
                  <a:lnTo>
                    <a:pt x="62777" y="27731"/>
                  </a:lnTo>
                  <a:lnTo>
                    <a:pt x="53893" y="23823"/>
                  </a:lnTo>
                  <a:lnTo>
                    <a:pt x="45141"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56"/>
            <p:cNvSpPr/>
            <p:nvPr/>
          </p:nvSpPr>
          <p:spPr>
            <a:xfrm>
              <a:off x="6728907" y="1821179"/>
              <a:ext cx="190054" cy="358090"/>
            </a:xfrm>
            <a:custGeom>
              <a:avLst/>
              <a:gdLst/>
              <a:ahLst/>
              <a:cxnLst/>
              <a:rect l="0" t="0" r="0" b="0"/>
              <a:pathLst>
                <a:path w="190054" h="358090">
                  <a:moveTo>
                    <a:pt x="90993" y="0"/>
                  </a:moveTo>
                  <a:lnTo>
                    <a:pt x="86948" y="4046"/>
                  </a:lnTo>
                  <a:lnTo>
                    <a:pt x="84961" y="8289"/>
                  </a:lnTo>
                  <a:lnTo>
                    <a:pt x="79420" y="40091"/>
                  </a:lnTo>
                  <a:lnTo>
                    <a:pt x="75631" y="75057"/>
                  </a:lnTo>
                  <a:lnTo>
                    <a:pt x="69884" y="105401"/>
                  </a:lnTo>
                  <a:lnTo>
                    <a:pt x="62819" y="139980"/>
                  </a:lnTo>
                  <a:lnTo>
                    <a:pt x="55364" y="172897"/>
                  </a:lnTo>
                  <a:lnTo>
                    <a:pt x="46946" y="208239"/>
                  </a:lnTo>
                  <a:lnTo>
                    <a:pt x="34950" y="240536"/>
                  </a:lnTo>
                  <a:lnTo>
                    <a:pt x="25657" y="270707"/>
                  </a:lnTo>
                  <a:lnTo>
                    <a:pt x="12345" y="307899"/>
                  </a:lnTo>
                  <a:lnTo>
                    <a:pt x="1823" y="335020"/>
                  </a:lnTo>
                  <a:lnTo>
                    <a:pt x="0" y="351504"/>
                  </a:lnTo>
                  <a:lnTo>
                    <a:pt x="698" y="353716"/>
                  </a:lnTo>
                  <a:lnTo>
                    <a:pt x="2010" y="355191"/>
                  </a:lnTo>
                  <a:lnTo>
                    <a:pt x="5725" y="356830"/>
                  </a:lnTo>
                  <a:lnTo>
                    <a:pt x="39646" y="358089"/>
                  </a:lnTo>
                  <a:lnTo>
                    <a:pt x="72242" y="349845"/>
                  </a:lnTo>
                  <a:lnTo>
                    <a:pt x="105539" y="344272"/>
                  </a:lnTo>
                  <a:lnTo>
                    <a:pt x="136575" y="337088"/>
                  </a:lnTo>
                  <a:lnTo>
                    <a:pt x="171101" y="327753"/>
                  </a:lnTo>
                  <a:lnTo>
                    <a:pt x="190053"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SMARTInkShape-Group37"/>
          <p:cNvGrpSpPr/>
          <p:nvPr/>
        </p:nvGrpSpPr>
        <p:grpSpPr>
          <a:xfrm>
            <a:off x="7754366" y="1769534"/>
            <a:ext cx="627635" cy="386639"/>
            <a:chOff x="7754366" y="1769534"/>
            <a:chExt cx="627635" cy="386639"/>
          </a:xfrm>
        </p:grpSpPr>
        <p:sp>
          <p:nvSpPr>
            <p:cNvPr id="22" name="SMARTInkShape-357"/>
            <p:cNvSpPr/>
            <p:nvPr/>
          </p:nvSpPr>
          <p:spPr>
            <a:xfrm>
              <a:off x="8208677" y="1863575"/>
              <a:ext cx="173324" cy="162805"/>
            </a:xfrm>
            <a:custGeom>
              <a:avLst/>
              <a:gdLst/>
              <a:ahLst/>
              <a:cxnLst/>
              <a:rect l="0" t="0" r="0" b="0"/>
              <a:pathLst>
                <a:path w="173324" h="162805">
                  <a:moveTo>
                    <a:pt x="13303" y="56665"/>
                  </a:moveTo>
                  <a:lnTo>
                    <a:pt x="17348" y="60710"/>
                  </a:lnTo>
                  <a:lnTo>
                    <a:pt x="21591" y="62696"/>
                  </a:lnTo>
                  <a:lnTo>
                    <a:pt x="52895" y="64257"/>
                  </a:lnTo>
                  <a:lnTo>
                    <a:pt x="79696" y="53676"/>
                  </a:lnTo>
                  <a:lnTo>
                    <a:pt x="90642" y="46372"/>
                  </a:lnTo>
                  <a:lnTo>
                    <a:pt x="94242" y="41365"/>
                  </a:lnTo>
                  <a:lnTo>
                    <a:pt x="95842" y="35472"/>
                  </a:lnTo>
                  <a:lnTo>
                    <a:pt x="96954" y="17080"/>
                  </a:lnTo>
                  <a:lnTo>
                    <a:pt x="94790" y="11414"/>
                  </a:lnTo>
                  <a:lnTo>
                    <a:pt x="93027" y="8717"/>
                  </a:lnTo>
                  <a:lnTo>
                    <a:pt x="78411" y="877"/>
                  </a:lnTo>
                  <a:lnTo>
                    <a:pt x="73642" y="0"/>
                  </a:lnTo>
                  <a:lnTo>
                    <a:pt x="66085" y="1282"/>
                  </a:lnTo>
                  <a:lnTo>
                    <a:pt x="33441" y="17049"/>
                  </a:lnTo>
                  <a:lnTo>
                    <a:pt x="23382" y="25229"/>
                  </a:lnTo>
                  <a:lnTo>
                    <a:pt x="12243" y="43399"/>
                  </a:lnTo>
                  <a:lnTo>
                    <a:pt x="1742" y="72295"/>
                  </a:lnTo>
                  <a:lnTo>
                    <a:pt x="0" y="94880"/>
                  </a:lnTo>
                  <a:lnTo>
                    <a:pt x="6567" y="123010"/>
                  </a:lnTo>
                  <a:lnTo>
                    <a:pt x="8812" y="128835"/>
                  </a:lnTo>
                  <a:lnTo>
                    <a:pt x="15823" y="137565"/>
                  </a:lnTo>
                  <a:lnTo>
                    <a:pt x="42210" y="154113"/>
                  </a:lnTo>
                  <a:lnTo>
                    <a:pt x="66177" y="160609"/>
                  </a:lnTo>
                  <a:lnTo>
                    <a:pt x="97877" y="162804"/>
                  </a:lnTo>
                  <a:lnTo>
                    <a:pt x="131358" y="160980"/>
                  </a:lnTo>
                  <a:lnTo>
                    <a:pt x="163106" y="153928"/>
                  </a:lnTo>
                  <a:lnTo>
                    <a:pt x="173323" y="1481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58"/>
            <p:cNvSpPr/>
            <p:nvPr/>
          </p:nvSpPr>
          <p:spPr>
            <a:xfrm>
              <a:off x="8092439" y="1859279"/>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59"/>
            <p:cNvSpPr/>
            <p:nvPr/>
          </p:nvSpPr>
          <p:spPr>
            <a:xfrm>
              <a:off x="8088345" y="1935479"/>
              <a:ext cx="42195" cy="121922"/>
            </a:xfrm>
            <a:custGeom>
              <a:avLst/>
              <a:gdLst/>
              <a:ahLst/>
              <a:cxnLst/>
              <a:rect l="0" t="0" r="0" b="0"/>
              <a:pathLst>
                <a:path w="42195" h="121922">
                  <a:moveTo>
                    <a:pt x="42194" y="0"/>
                  </a:moveTo>
                  <a:lnTo>
                    <a:pt x="38149" y="4046"/>
                  </a:lnTo>
                  <a:lnTo>
                    <a:pt x="36162" y="10547"/>
                  </a:lnTo>
                  <a:lnTo>
                    <a:pt x="32788" y="23728"/>
                  </a:lnTo>
                  <a:lnTo>
                    <a:pt x="21639" y="59695"/>
                  </a:lnTo>
                  <a:lnTo>
                    <a:pt x="9143" y="94849"/>
                  </a:lnTo>
                  <a:lnTo>
                    <a:pt x="4246" y="114817"/>
                  </a:lnTo>
                  <a:lnTo>
                    <a:pt x="2502" y="117185"/>
                  </a:lnTo>
                  <a:lnTo>
                    <a:pt x="493" y="118763"/>
                  </a:lnTo>
                  <a:lnTo>
                    <a:pt x="0" y="119816"/>
                  </a:lnTo>
                  <a:lnTo>
                    <a:pt x="517" y="120517"/>
                  </a:lnTo>
                  <a:lnTo>
                    <a:pt x="4094"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60"/>
            <p:cNvSpPr/>
            <p:nvPr/>
          </p:nvSpPr>
          <p:spPr>
            <a:xfrm>
              <a:off x="7754366" y="1769534"/>
              <a:ext cx="246635" cy="386639"/>
            </a:xfrm>
            <a:custGeom>
              <a:avLst/>
              <a:gdLst/>
              <a:ahLst/>
              <a:cxnLst/>
              <a:rect l="0" t="0" r="0" b="0"/>
              <a:pathLst>
                <a:path w="246635" h="386639">
                  <a:moveTo>
                    <a:pt x="139953" y="287866"/>
                  </a:moveTo>
                  <a:lnTo>
                    <a:pt x="161423" y="264138"/>
                  </a:lnTo>
                  <a:lnTo>
                    <a:pt x="172699" y="244514"/>
                  </a:lnTo>
                  <a:lnTo>
                    <a:pt x="173637" y="239491"/>
                  </a:lnTo>
                  <a:lnTo>
                    <a:pt x="172422" y="229395"/>
                  </a:lnTo>
                  <a:lnTo>
                    <a:pt x="164742" y="209962"/>
                  </a:lnTo>
                  <a:lnTo>
                    <a:pt x="160002" y="203006"/>
                  </a:lnTo>
                  <a:lnTo>
                    <a:pt x="156706" y="200813"/>
                  </a:lnTo>
                  <a:lnTo>
                    <a:pt x="143976" y="197725"/>
                  </a:lnTo>
                  <a:lnTo>
                    <a:pt x="128634" y="197657"/>
                  </a:lnTo>
                  <a:lnTo>
                    <a:pt x="93747" y="207082"/>
                  </a:lnTo>
                  <a:lnTo>
                    <a:pt x="71229" y="222443"/>
                  </a:lnTo>
                  <a:lnTo>
                    <a:pt x="40865" y="256473"/>
                  </a:lnTo>
                  <a:lnTo>
                    <a:pt x="19719" y="285808"/>
                  </a:lnTo>
                  <a:lnTo>
                    <a:pt x="7338" y="315948"/>
                  </a:lnTo>
                  <a:lnTo>
                    <a:pt x="0" y="344635"/>
                  </a:lnTo>
                  <a:lnTo>
                    <a:pt x="2436" y="364611"/>
                  </a:lnTo>
                  <a:lnTo>
                    <a:pt x="6303" y="375879"/>
                  </a:lnTo>
                  <a:lnTo>
                    <a:pt x="10845" y="382016"/>
                  </a:lnTo>
                  <a:lnTo>
                    <a:pt x="13241" y="383652"/>
                  </a:lnTo>
                  <a:lnTo>
                    <a:pt x="24704" y="385956"/>
                  </a:lnTo>
                  <a:lnTo>
                    <a:pt x="42870" y="386638"/>
                  </a:lnTo>
                  <a:lnTo>
                    <a:pt x="64339" y="378750"/>
                  </a:lnTo>
                  <a:lnTo>
                    <a:pt x="94349" y="359221"/>
                  </a:lnTo>
                  <a:lnTo>
                    <a:pt x="124737" y="324507"/>
                  </a:lnTo>
                  <a:lnTo>
                    <a:pt x="147581" y="292795"/>
                  </a:lnTo>
                  <a:lnTo>
                    <a:pt x="168178" y="256589"/>
                  </a:lnTo>
                  <a:lnTo>
                    <a:pt x="180438" y="229938"/>
                  </a:lnTo>
                  <a:lnTo>
                    <a:pt x="194353" y="198338"/>
                  </a:lnTo>
                  <a:lnTo>
                    <a:pt x="204489" y="169053"/>
                  </a:lnTo>
                  <a:lnTo>
                    <a:pt x="211815" y="141080"/>
                  </a:lnTo>
                  <a:lnTo>
                    <a:pt x="217894" y="111714"/>
                  </a:lnTo>
                  <a:lnTo>
                    <a:pt x="226077" y="74712"/>
                  </a:lnTo>
                  <a:lnTo>
                    <a:pt x="230343" y="38798"/>
                  </a:lnTo>
                  <a:lnTo>
                    <a:pt x="231255" y="13160"/>
                  </a:lnTo>
                  <a:lnTo>
                    <a:pt x="229074" y="6883"/>
                  </a:lnTo>
                  <a:lnTo>
                    <a:pt x="224821" y="0"/>
                  </a:lnTo>
                  <a:lnTo>
                    <a:pt x="223625" y="282"/>
                  </a:lnTo>
                  <a:lnTo>
                    <a:pt x="220038" y="2853"/>
                  </a:lnTo>
                  <a:lnTo>
                    <a:pt x="217880" y="6818"/>
                  </a:lnTo>
                  <a:lnTo>
                    <a:pt x="209694" y="38409"/>
                  </a:lnTo>
                  <a:lnTo>
                    <a:pt x="208878" y="67949"/>
                  </a:lnTo>
                  <a:lnTo>
                    <a:pt x="208635" y="103513"/>
                  </a:lnTo>
                  <a:lnTo>
                    <a:pt x="206321" y="130578"/>
                  </a:lnTo>
                  <a:lnTo>
                    <a:pt x="203317" y="159540"/>
                  </a:lnTo>
                  <a:lnTo>
                    <a:pt x="201982" y="189345"/>
                  </a:lnTo>
                  <a:lnTo>
                    <a:pt x="201388" y="217268"/>
                  </a:lnTo>
                  <a:lnTo>
                    <a:pt x="203312" y="254530"/>
                  </a:lnTo>
                  <a:lnTo>
                    <a:pt x="211547" y="289371"/>
                  </a:lnTo>
                  <a:lnTo>
                    <a:pt x="223836" y="315617"/>
                  </a:lnTo>
                  <a:lnTo>
                    <a:pt x="228882" y="321366"/>
                  </a:lnTo>
                  <a:lnTo>
                    <a:pt x="233946" y="323921"/>
                  </a:lnTo>
                  <a:lnTo>
                    <a:pt x="246634" y="3259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SMARTInkShape-Group38"/>
          <p:cNvGrpSpPr/>
          <p:nvPr/>
        </p:nvGrpSpPr>
        <p:grpSpPr>
          <a:xfrm>
            <a:off x="5814543" y="2217420"/>
            <a:ext cx="3301572" cy="2186940"/>
            <a:chOff x="5814543" y="2217420"/>
            <a:chExt cx="3301572" cy="2186940"/>
          </a:xfrm>
        </p:grpSpPr>
        <p:sp>
          <p:nvSpPr>
            <p:cNvPr id="27" name="SMARTInkShape-361"/>
            <p:cNvSpPr/>
            <p:nvPr/>
          </p:nvSpPr>
          <p:spPr>
            <a:xfrm>
              <a:off x="6256019" y="3817619"/>
              <a:ext cx="60962" cy="144741"/>
            </a:xfrm>
            <a:custGeom>
              <a:avLst/>
              <a:gdLst/>
              <a:ahLst/>
              <a:cxnLst/>
              <a:rect l="0" t="0" r="0" b="0"/>
              <a:pathLst>
                <a:path w="60962" h="144741">
                  <a:moveTo>
                    <a:pt x="0" y="38100"/>
                  </a:moveTo>
                  <a:lnTo>
                    <a:pt x="0" y="72150"/>
                  </a:lnTo>
                  <a:lnTo>
                    <a:pt x="847" y="86665"/>
                  </a:lnTo>
                  <a:lnTo>
                    <a:pt x="13868" y="122967"/>
                  </a:lnTo>
                  <a:lnTo>
                    <a:pt x="15240" y="144740"/>
                  </a:lnTo>
                  <a:lnTo>
                    <a:pt x="15241" y="108735"/>
                  </a:lnTo>
                  <a:lnTo>
                    <a:pt x="17499" y="81499"/>
                  </a:lnTo>
                  <a:lnTo>
                    <a:pt x="24647" y="46186"/>
                  </a:lnTo>
                  <a:lnTo>
                    <a:pt x="31010" y="32876"/>
                  </a:lnTo>
                  <a:lnTo>
                    <a:pt x="43250" y="13706"/>
                  </a:lnTo>
                  <a:lnTo>
                    <a:pt x="49975" y="8577"/>
                  </a:lnTo>
                  <a:lnTo>
                    <a:pt x="51844" y="4377"/>
                  </a:lnTo>
                  <a:lnTo>
                    <a:pt x="53190" y="2918"/>
                  </a:lnTo>
                  <a:lnTo>
                    <a:pt x="609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62"/>
            <p:cNvSpPr/>
            <p:nvPr/>
          </p:nvSpPr>
          <p:spPr>
            <a:xfrm>
              <a:off x="6408546" y="3802380"/>
              <a:ext cx="114134" cy="110241"/>
            </a:xfrm>
            <a:custGeom>
              <a:avLst/>
              <a:gdLst/>
              <a:ahLst/>
              <a:cxnLst/>
              <a:rect l="0" t="0" r="0" b="0"/>
              <a:pathLst>
                <a:path w="114134" h="110241">
                  <a:moveTo>
                    <a:pt x="76073" y="0"/>
                  </a:moveTo>
                  <a:lnTo>
                    <a:pt x="41991" y="0"/>
                  </a:lnTo>
                  <a:lnTo>
                    <a:pt x="37501" y="2257"/>
                  </a:lnTo>
                  <a:lnTo>
                    <a:pt x="23675" y="14650"/>
                  </a:lnTo>
                  <a:lnTo>
                    <a:pt x="18919" y="23726"/>
                  </a:lnTo>
                  <a:lnTo>
                    <a:pt x="15958" y="32558"/>
                  </a:lnTo>
                  <a:lnTo>
                    <a:pt x="3112" y="56620"/>
                  </a:lnTo>
                  <a:lnTo>
                    <a:pt x="0" y="92503"/>
                  </a:lnTo>
                  <a:lnTo>
                    <a:pt x="2188" y="98403"/>
                  </a:lnTo>
                  <a:lnTo>
                    <a:pt x="3956" y="101162"/>
                  </a:lnTo>
                  <a:lnTo>
                    <a:pt x="5982" y="103001"/>
                  </a:lnTo>
                  <a:lnTo>
                    <a:pt x="21834" y="110240"/>
                  </a:lnTo>
                  <a:lnTo>
                    <a:pt x="31083" y="110238"/>
                  </a:lnTo>
                  <a:lnTo>
                    <a:pt x="65956" y="102842"/>
                  </a:lnTo>
                  <a:lnTo>
                    <a:pt x="81166" y="96135"/>
                  </a:lnTo>
                  <a:lnTo>
                    <a:pt x="89061" y="89011"/>
                  </a:lnTo>
                  <a:lnTo>
                    <a:pt x="108961" y="62298"/>
                  </a:lnTo>
                  <a:lnTo>
                    <a:pt x="112629" y="51949"/>
                  </a:lnTo>
                  <a:lnTo>
                    <a:pt x="114133" y="16618"/>
                  </a:lnTo>
                  <a:lnTo>
                    <a:pt x="113300" y="13618"/>
                  </a:lnTo>
                  <a:lnTo>
                    <a:pt x="111898" y="11619"/>
                  </a:lnTo>
                  <a:lnTo>
                    <a:pt x="9893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63"/>
            <p:cNvSpPr/>
            <p:nvPr/>
          </p:nvSpPr>
          <p:spPr>
            <a:xfrm>
              <a:off x="7330439" y="3352800"/>
              <a:ext cx="91442" cy="144425"/>
            </a:xfrm>
            <a:custGeom>
              <a:avLst/>
              <a:gdLst/>
              <a:ahLst/>
              <a:cxnLst/>
              <a:rect l="0" t="0" r="0" b="0"/>
              <a:pathLst>
                <a:path w="91442" h="144425">
                  <a:moveTo>
                    <a:pt x="0" y="60959"/>
                  </a:moveTo>
                  <a:lnTo>
                    <a:pt x="0" y="65005"/>
                  </a:lnTo>
                  <a:lnTo>
                    <a:pt x="30156" y="76398"/>
                  </a:lnTo>
                  <a:lnTo>
                    <a:pt x="34570" y="81367"/>
                  </a:lnTo>
                  <a:lnTo>
                    <a:pt x="36531" y="86398"/>
                  </a:lnTo>
                  <a:lnTo>
                    <a:pt x="38637" y="96527"/>
                  </a:lnTo>
                  <a:lnTo>
                    <a:pt x="43245" y="104988"/>
                  </a:lnTo>
                  <a:lnTo>
                    <a:pt x="45624" y="131766"/>
                  </a:lnTo>
                  <a:lnTo>
                    <a:pt x="44810" y="133564"/>
                  </a:lnTo>
                  <a:lnTo>
                    <a:pt x="43420" y="134762"/>
                  </a:lnTo>
                  <a:lnTo>
                    <a:pt x="41647" y="135561"/>
                  </a:lnTo>
                  <a:lnTo>
                    <a:pt x="40465" y="136941"/>
                  </a:lnTo>
                  <a:lnTo>
                    <a:pt x="38193" y="144424"/>
                  </a:lnTo>
                  <a:lnTo>
                    <a:pt x="38128" y="140629"/>
                  </a:lnTo>
                  <a:lnTo>
                    <a:pt x="40370" y="136444"/>
                  </a:lnTo>
                  <a:lnTo>
                    <a:pt x="42154" y="134142"/>
                  </a:lnTo>
                  <a:lnTo>
                    <a:pt x="44135" y="127070"/>
                  </a:lnTo>
                  <a:lnTo>
                    <a:pt x="47839" y="98843"/>
                  </a:lnTo>
                  <a:lnTo>
                    <a:pt x="53968" y="86013"/>
                  </a:lnTo>
                  <a:lnTo>
                    <a:pt x="56299" y="82742"/>
                  </a:lnTo>
                  <a:lnTo>
                    <a:pt x="55313" y="78868"/>
                  </a:lnTo>
                  <a:lnTo>
                    <a:pt x="45176" y="65325"/>
                  </a:lnTo>
                  <a:lnTo>
                    <a:pt x="44913" y="55562"/>
                  </a:lnTo>
                  <a:lnTo>
                    <a:pt x="49878" y="45579"/>
                  </a:lnTo>
                  <a:lnTo>
                    <a:pt x="62816" y="29417"/>
                  </a:lnTo>
                  <a:lnTo>
                    <a:pt x="87308" y="10246"/>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64"/>
            <p:cNvSpPr/>
            <p:nvPr/>
          </p:nvSpPr>
          <p:spPr>
            <a:xfrm>
              <a:off x="7136953" y="3398519"/>
              <a:ext cx="139597" cy="105481"/>
            </a:xfrm>
            <a:custGeom>
              <a:avLst/>
              <a:gdLst/>
              <a:ahLst/>
              <a:cxnLst/>
              <a:rect l="0" t="0" r="0" b="0"/>
              <a:pathLst>
                <a:path w="139597" h="105481">
                  <a:moveTo>
                    <a:pt x="10607" y="7621"/>
                  </a:moveTo>
                  <a:lnTo>
                    <a:pt x="0" y="18226"/>
                  </a:lnTo>
                  <a:lnTo>
                    <a:pt x="1843" y="20618"/>
                  </a:lnTo>
                  <a:lnTo>
                    <a:pt x="16383" y="28029"/>
                  </a:lnTo>
                  <a:lnTo>
                    <a:pt x="17844" y="30539"/>
                  </a:lnTo>
                  <a:lnTo>
                    <a:pt x="18222" y="66182"/>
                  </a:lnTo>
                  <a:lnTo>
                    <a:pt x="18227" y="93639"/>
                  </a:lnTo>
                  <a:lnTo>
                    <a:pt x="19073" y="95446"/>
                  </a:lnTo>
                  <a:lnTo>
                    <a:pt x="20485" y="96651"/>
                  </a:lnTo>
                  <a:lnTo>
                    <a:pt x="39695" y="104880"/>
                  </a:lnTo>
                  <a:lnTo>
                    <a:pt x="42700" y="105480"/>
                  </a:lnTo>
                  <a:lnTo>
                    <a:pt x="50552" y="103889"/>
                  </a:lnTo>
                  <a:lnTo>
                    <a:pt x="84375" y="88737"/>
                  </a:lnTo>
                  <a:lnTo>
                    <a:pt x="118880" y="68574"/>
                  </a:lnTo>
                  <a:lnTo>
                    <a:pt x="133876" y="58419"/>
                  </a:lnTo>
                  <a:lnTo>
                    <a:pt x="137359" y="51082"/>
                  </a:lnTo>
                  <a:lnTo>
                    <a:pt x="139596" y="36620"/>
                  </a:lnTo>
                  <a:lnTo>
                    <a:pt x="130870" y="28693"/>
                  </a:lnTo>
                  <a:lnTo>
                    <a:pt x="113855" y="17898"/>
                  </a:lnTo>
                  <a:lnTo>
                    <a:pt x="112459" y="16165"/>
                  </a:lnTo>
                  <a:lnTo>
                    <a:pt x="110908" y="11983"/>
                  </a:lnTo>
                  <a:lnTo>
                    <a:pt x="1096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65"/>
            <p:cNvSpPr/>
            <p:nvPr/>
          </p:nvSpPr>
          <p:spPr>
            <a:xfrm>
              <a:off x="8107680" y="3406140"/>
              <a:ext cx="63285" cy="129541"/>
            </a:xfrm>
            <a:custGeom>
              <a:avLst/>
              <a:gdLst/>
              <a:ahLst/>
              <a:cxnLst/>
              <a:rect l="0" t="0" r="0" b="0"/>
              <a:pathLst>
                <a:path w="63285" h="129541">
                  <a:moveTo>
                    <a:pt x="60959" y="0"/>
                  </a:moveTo>
                  <a:lnTo>
                    <a:pt x="56914" y="0"/>
                  </a:lnTo>
                  <a:lnTo>
                    <a:pt x="55722" y="846"/>
                  </a:lnTo>
                  <a:lnTo>
                    <a:pt x="54927" y="2257"/>
                  </a:lnTo>
                  <a:lnTo>
                    <a:pt x="54399" y="4045"/>
                  </a:lnTo>
                  <a:lnTo>
                    <a:pt x="58326" y="10546"/>
                  </a:lnTo>
                  <a:lnTo>
                    <a:pt x="61744" y="14651"/>
                  </a:lnTo>
                  <a:lnTo>
                    <a:pt x="63176" y="18233"/>
                  </a:lnTo>
                  <a:lnTo>
                    <a:pt x="63284" y="21469"/>
                  </a:lnTo>
                  <a:lnTo>
                    <a:pt x="59572" y="41460"/>
                  </a:lnTo>
                  <a:lnTo>
                    <a:pt x="36132" y="76248"/>
                  </a:lnTo>
                  <a:lnTo>
                    <a:pt x="15736" y="106684"/>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66"/>
            <p:cNvSpPr/>
            <p:nvPr/>
          </p:nvSpPr>
          <p:spPr>
            <a:xfrm>
              <a:off x="5999543" y="3825240"/>
              <a:ext cx="119318" cy="167526"/>
            </a:xfrm>
            <a:custGeom>
              <a:avLst/>
              <a:gdLst/>
              <a:ahLst/>
              <a:cxnLst/>
              <a:rect l="0" t="0" r="0" b="0"/>
              <a:pathLst>
                <a:path w="119318" h="167526">
                  <a:moveTo>
                    <a:pt x="119317" y="0"/>
                  </a:moveTo>
                  <a:lnTo>
                    <a:pt x="108710" y="0"/>
                  </a:lnTo>
                  <a:lnTo>
                    <a:pt x="103878" y="2257"/>
                  </a:lnTo>
                  <a:lnTo>
                    <a:pt x="67322" y="29484"/>
                  </a:lnTo>
                  <a:lnTo>
                    <a:pt x="33734" y="63590"/>
                  </a:lnTo>
                  <a:lnTo>
                    <a:pt x="10573" y="99065"/>
                  </a:lnTo>
                  <a:lnTo>
                    <a:pt x="3253" y="109222"/>
                  </a:lnTo>
                  <a:lnTo>
                    <a:pt x="0" y="119381"/>
                  </a:lnTo>
                  <a:lnTo>
                    <a:pt x="811" y="129540"/>
                  </a:lnTo>
                  <a:lnTo>
                    <a:pt x="6156" y="154093"/>
                  </a:lnTo>
                  <a:lnTo>
                    <a:pt x="12861" y="161054"/>
                  </a:lnTo>
                  <a:lnTo>
                    <a:pt x="19227" y="164713"/>
                  </a:lnTo>
                  <a:lnTo>
                    <a:pt x="26572" y="166339"/>
                  </a:lnTo>
                  <a:lnTo>
                    <a:pt x="61294" y="167525"/>
                  </a:lnTo>
                  <a:lnTo>
                    <a:pt x="81240" y="166759"/>
                  </a:lnTo>
                  <a:lnTo>
                    <a:pt x="119317"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67"/>
            <p:cNvSpPr/>
            <p:nvPr/>
          </p:nvSpPr>
          <p:spPr>
            <a:xfrm>
              <a:off x="6065659" y="4069080"/>
              <a:ext cx="22722" cy="213361"/>
            </a:xfrm>
            <a:custGeom>
              <a:avLst/>
              <a:gdLst/>
              <a:ahLst/>
              <a:cxnLst/>
              <a:rect l="0" t="0" r="0" b="0"/>
              <a:pathLst>
                <a:path w="22722" h="213361">
                  <a:moveTo>
                    <a:pt x="7480" y="0"/>
                  </a:moveTo>
                  <a:lnTo>
                    <a:pt x="7480" y="33563"/>
                  </a:lnTo>
                  <a:lnTo>
                    <a:pt x="6634" y="68986"/>
                  </a:lnTo>
                  <a:lnTo>
                    <a:pt x="920" y="106733"/>
                  </a:lnTo>
                  <a:lnTo>
                    <a:pt x="0" y="144786"/>
                  </a:lnTo>
                  <a:lnTo>
                    <a:pt x="769" y="159176"/>
                  </a:lnTo>
                  <a:lnTo>
                    <a:pt x="7013" y="195664"/>
                  </a:lnTo>
                  <a:lnTo>
                    <a:pt x="7169" y="199023"/>
                  </a:lnTo>
                  <a:lnTo>
                    <a:pt x="8120" y="201262"/>
                  </a:lnTo>
                  <a:lnTo>
                    <a:pt x="9600" y="202754"/>
                  </a:lnTo>
                  <a:lnTo>
                    <a:pt x="11434" y="203749"/>
                  </a:lnTo>
                  <a:lnTo>
                    <a:pt x="12656" y="205259"/>
                  </a:lnTo>
                  <a:lnTo>
                    <a:pt x="14014" y="209195"/>
                  </a:lnTo>
                  <a:lnTo>
                    <a:pt x="15223" y="210583"/>
                  </a:lnTo>
                  <a:lnTo>
                    <a:pt x="22721"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68"/>
            <p:cNvSpPr/>
            <p:nvPr/>
          </p:nvSpPr>
          <p:spPr>
            <a:xfrm>
              <a:off x="5814543" y="4076700"/>
              <a:ext cx="195961" cy="228295"/>
            </a:xfrm>
            <a:custGeom>
              <a:avLst/>
              <a:gdLst/>
              <a:ahLst/>
              <a:cxnLst/>
              <a:rect l="0" t="0" r="0" b="0"/>
              <a:pathLst>
                <a:path w="195961" h="228295">
                  <a:moveTo>
                    <a:pt x="98576" y="0"/>
                  </a:moveTo>
                  <a:lnTo>
                    <a:pt x="80443" y="0"/>
                  </a:lnTo>
                  <a:lnTo>
                    <a:pt x="75559" y="2257"/>
                  </a:lnTo>
                  <a:lnTo>
                    <a:pt x="70566" y="5236"/>
                  </a:lnTo>
                  <a:lnTo>
                    <a:pt x="34777" y="20555"/>
                  </a:lnTo>
                  <a:lnTo>
                    <a:pt x="13683" y="33051"/>
                  </a:lnTo>
                  <a:lnTo>
                    <a:pt x="5031" y="40649"/>
                  </a:lnTo>
                  <a:lnTo>
                    <a:pt x="1967" y="45724"/>
                  </a:lnTo>
                  <a:lnTo>
                    <a:pt x="0" y="55881"/>
                  </a:lnTo>
                  <a:lnTo>
                    <a:pt x="686" y="57574"/>
                  </a:lnTo>
                  <a:lnTo>
                    <a:pt x="1989" y="58702"/>
                  </a:lnTo>
                  <a:lnTo>
                    <a:pt x="5695" y="60803"/>
                  </a:lnTo>
                  <a:lnTo>
                    <a:pt x="14236" y="66746"/>
                  </a:lnTo>
                  <a:lnTo>
                    <a:pt x="48243" y="80495"/>
                  </a:lnTo>
                  <a:lnTo>
                    <a:pt x="83733" y="87427"/>
                  </a:lnTo>
                  <a:lnTo>
                    <a:pt x="121488" y="99200"/>
                  </a:lnTo>
                  <a:lnTo>
                    <a:pt x="151926" y="113292"/>
                  </a:lnTo>
                  <a:lnTo>
                    <a:pt x="182987" y="138329"/>
                  </a:lnTo>
                  <a:lnTo>
                    <a:pt x="191979" y="150959"/>
                  </a:lnTo>
                  <a:lnTo>
                    <a:pt x="195960" y="165425"/>
                  </a:lnTo>
                  <a:lnTo>
                    <a:pt x="194633" y="175404"/>
                  </a:lnTo>
                  <a:lnTo>
                    <a:pt x="190375" y="185484"/>
                  </a:lnTo>
                  <a:lnTo>
                    <a:pt x="178457" y="199832"/>
                  </a:lnTo>
                  <a:lnTo>
                    <a:pt x="154272" y="215456"/>
                  </a:lnTo>
                  <a:lnTo>
                    <a:pt x="128863" y="225125"/>
                  </a:lnTo>
                  <a:lnTo>
                    <a:pt x="95396" y="228294"/>
                  </a:lnTo>
                  <a:lnTo>
                    <a:pt x="76467" y="227662"/>
                  </a:lnTo>
                  <a:lnTo>
                    <a:pt x="68148" y="224514"/>
                  </a:lnTo>
                  <a:lnTo>
                    <a:pt x="53198" y="215413"/>
                  </a:lnTo>
                  <a:lnTo>
                    <a:pt x="45237"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69"/>
            <p:cNvSpPr/>
            <p:nvPr/>
          </p:nvSpPr>
          <p:spPr>
            <a:xfrm>
              <a:off x="7780019" y="3771900"/>
              <a:ext cx="30482" cy="91441"/>
            </a:xfrm>
            <a:custGeom>
              <a:avLst/>
              <a:gdLst/>
              <a:ahLst/>
              <a:cxnLst/>
              <a:rect l="0" t="0" r="0" b="0"/>
              <a:pathLst>
                <a:path w="30482" h="91441">
                  <a:moveTo>
                    <a:pt x="30481" y="0"/>
                  </a:moveTo>
                  <a:lnTo>
                    <a:pt x="30481" y="21957"/>
                  </a:lnTo>
                  <a:lnTo>
                    <a:pt x="28222" y="28950"/>
                  </a:lnTo>
                  <a:lnTo>
                    <a:pt x="18330" y="49062"/>
                  </a:lnTo>
                  <a:lnTo>
                    <a:pt x="15309" y="62890"/>
                  </a:lnTo>
                  <a:lnTo>
                    <a:pt x="9428" y="72726"/>
                  </a:lnTo>
                  <a:lnTo>
                    <a:pt x="3170" y="81003"/>
                  </a:lnTo>
                  <a:lnTo>
                    <a:pt x="0"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70"/>
            <p:cNvSpPr/>
            <p:nvPr/>
          </p:nvSpPr>
          <p:spPr>
            <a:xfrm>
              <a:off x="6798256" y="3802380"/>
              <a:ext cx="112634" cy="97860"/>
            </a:xfrm>
            <a:custGeom>
              <a:avLst/>
              <a:gdLst/>
              <a:ahLst/>
              <a:cxnLst/>
              <a:rect l="0" t="0" r="0" b="0"/>
              <a:pathLst>
                <a:path w="112634" h="97860">
                  <a:moveTo>
                    <a:pt x="67363" y="0"/>
                  </a:moveTo>
                  <a:lnTo>
                    <a:pt x="49231" y="0"/>
                  </a:lnTo>
                  <a:lnTo>
                    <a:pt x="44346" y="2257"/>
                  </a:lnTo>
                  <a:lnTo>
                    <a:pt x="38357" y="6560"/>
                  </a:lnTo>
                  <a:lnTo>
                    <a:pt x="12449" y="43416"/>
                  </a:lnTo>
                  <a:lnTo>
                    <a:pt x="608" y="74422"/>
                  </a:lnTo>
                  <a:lnTo>
                    <a:pt x="0" y="77554"/>
                  </a:lnTo>
                  <a:lnTo>
                    <a:pt x="442" y="80489"/>
                  </a:lnTo>
                  <a:lnTo>
                    <a:pt x="3190" y="86009"/>
                  </a:lnTo>
                  <a:lnTo>
                    <a:pt x="5107" y="87818"/>
                  </a:lnTo>
                  <a:lnTo>
                    <a:pt x="20059" y="96358"/>
                  </a:lnTo>
                  <a:lnTo>
                    <a:pt x="28277" y="97859"/>
                  </a:lnTo>
                  <a:lnTo>
                    <a:pt x="63651" y="89606"/>
                  </a:lnTo>
                  <a:lnTo>
                    <a:pt x="79246" y="83276"/>
                  </a:lnTo>
                  <a:lnTo>
                    <a:pt x="92100" y="73552"/>
                  </a:lnTo>
                  <a:lnTo>
                    <a:pt x="109658" y="48960"/>
                  </a:lnTo>
                  <a:lnTo>
                    <a:pt x="111561" y="43491"/>
                  </a:lnTo>
                  <a:lnTo>
                    <a:pt x="112633" y="31606"/>
                  </a:lnTo>
                  <a:lnTo>
                    <a:pt x="110626" y="24489"/>
                  </a:lnTo>
                  <a:lnTo>
                    <a:pt x="107758" y="18504"/>
                  </a:lnTo>
                  <a:lnTo>
                    <a:pt x="106483" y="13021"/>
                  </a:lnTo>
                  <a:lnTo>
                    <a:pt x="105297" y="11221"/>
                  </a:lnTo>
                  <a:lnTo>
                    <a:pt x="103659" y="10020"/>
                  </a:lnTo>
                  <a:lnTo>
                    <a:pt x="99581" y="8686"/>
                  </a:lnTo>
                  <a:lnTo>
                    <a:pt x="67363"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71"/>
            <p:cNvSpPr/>
            <p:nvPr/>
          </p:nvSpPr>
          <p:spPr>
            <a:xfrm>
              <a:off x="6614636" y="3802380"/>
              <a:ext cx="98584" cy="113911"/>
            </a:xfrm>
            <a:custGeom>
              <a:avLst/>
              <a:gdLst/>
              <a:ahLst/>
              <a:cxnLst/>
              <a:rect l="0" t="0" r="0" b="0"/>
              <a:pathLst>
                <a:path w="98584" h="113911">
                  <a:moveTo>
                    <a:pt x="98583" y="0"/>
                  </a:moveTo>
                  <a:lnTo>
                    <a:pt x="87012" y="0"/>
                  </a:lnTo>
                  <a:lnTo>
                    <a:pt x="82716" y="2257"/>
                  </a:lnTo>
                  <a:lnTo>
                    <a:pt x="77984" y="5236"/>
                  </a:lnTo>
                  <a:lnTo>
                    <a:pt x="43245" y="20555"/>
                  </a:lnTo>
                  <a:lnTo>
                    <a:pt x="13403" y="47209"/>
                  </a:lnTo>
                  <a:lnTo>
                    <a:pt x="4953" y="59613"/>
                  </a:lnTo>
                  <a:lnTo>
                    <a:pt x="1133" y="69968"/>
                  </a:lnTo>
                  <a:lnTo>
                    <a:pt x="0" y="82444"/>
                  </a:lnTo>
                  <a:lnTo>
                    <a:pt x="3710" y="96864"/>
                  </a:lnTo>
                  <a:lnTo>
                    <a:pt x="5701" y="100136"/>
                  </a:lnTo>
                  <a:lnTo>
                    <a:pt x="10172" y="103771"/>
                  </a:lnTo>
                  <a:lnTo>
                    <a:pt x="26023" y="111342"/>
                  </a:lnTo>
                  <a:lnTo>
                    <a:pt x="50468" y="113910"/>
                  </a:lnTo>
                  <a:lnTo>
                    <a:pt x="85045" y="107363"/>
                  </a:lnTo>
                  <a:lnTo>
                    <a:pt x="98583"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72"/>
            <p:cNvSpPr/>
            <p:nvPr/>
          </p:nvSpPr>
          <p:spPr>
            <a:xfrm>
              <a:off x="7539856" y="3223259"/>
              <a:ext cx="26805" cy="243842"/>
            </a:xfrm>
            <a:custGeom>
              <a:avLst/>
              <a:gdLst/>
              <a:ahLst/>
              <a:cxnLst/>
              <a:rect l="0" t="0" r="0" b="0"/>
              <a:pathLst>
                <a:path w="26805" h="243842">
                  <a:moveTo>
                    <a:pt x="26804" y="0"/>
                  </a:moveTo>
                  <a:lnTo>
                    <a:pt x="26804" y="4046"/>
                  </a:lnTo>
                  <a:lnTo>
                    <a:pt x="24545" y="8289"/>
                  </a:lnTo>
                  <a:lnTo>
                    <a:pt x="22758" y="10606"/>
                  </a:lnTo>
                  <a:lnTo>
                    <a:pt x="20772" y="17697"/>
                  </a:lnTo>
                  <a:lnTo>
                    <a:pt x="17397" y="31208"/>
                  </a:lnTo>
                  <a:lnTo>
                    <a:pt x="14156" y="41811"/>
                  </a:lnTo>
                  <a:lnTo>
                    <a:pt x="9818" y="71571"/>
                  </a:lnTo>
                  <a:lnTo>
                    <a:pt x="5104" y="105766"/>
                  </a:lnTo>
                  <a:lnTo>
                    <a:pt x="3326" y="143063"/>
                  </a:lnTo>
                  <a:lnTo>
                    <a:pt x="0" y="162926"/>
                  </a:lnTo>
                  <a:lnTo>
                    <a:pt x="2161" y="172118"/>
                  </a:lnTo>
                  <a:lnTo>
                    <a:pt x="22890" y="208902"/>
                  </a:lnTo>
                  <a:lnTo>
                    <a:pt x="26804"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73"/>
            <p:cNvSpPr/>
            <p:nvPr/>
          </p:nvSpPr>
          <p:spPr>
            <a:xfrm>
              <a:off x="7467600" y="3337559"/>
              <a:ext cx="182881" cy="53342"/>
            </a:xfrm>
            <a:custGeom>
              <a:avLst/>
              <a:gdLst/>
              <a:ahLst/>
              <a:cxnLst/>
              <a:rect l="0" t="0" r="0" b="0"/>
              <a:pathLst>
                <a:path w="182881" h="53342">
                  <a:moveTo>
                    <a:pt x="0" y="53341"/>
                  </a:moveTo>
                  <a:lnTo>
                    <a:pt x="4044" y="49295"/>
                  </a:lnTo>
                  <a:lnTo>
                    <a:pt x="8289" y="47309"/>
                  </a:lnTo>
                  <a:lnTo>
                    <a:pt x="39496" y="43602"/>
                  </a:lnTo>
                  <a:lnTo>
                    <a:pt x="76383" y="33588"/>
                  </a:lnTo>
                  <a:lnTo>
                    <a:pt x="108973" y="28837"/>
                  </a:lnTo>
                  <a:lnTo>
                    <a:pt x="143728" y="19996"/>
                  </a:lnTo>
                  <a:lnTo>
                    <a:pt x="168122" y="10096"/>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74"/>
            <p:cNvSpPr/>
            <p:nvPr/>
          </p:nvSpPr>
          <p:spPr>
            <a:xfrm>
              <a:off x="7726707" y="3223259"/>
              <a:ext cx="15213" cy="251461"/>
            </a:xfrm>
            <a:custGeom>
              <a:avLst/>
              <a:gdLst/>
              <a:ahLst/>
              <a:cxnLst/>
              <a:rect l="0" t="0" r="0" b="0"/>
              <a:pathLst>
                <a:path w="15213" h="251461">
                  <a:moveTo>
                    <a:pt x="15212" y="0"/>
                  </a:moveTo>
                  <a:lnTo>
                    <a:pt x="11167" y="4046"/>
                  </a:lnTo>
                  <a:lnTo>
                    <a:pt x="9181" y="10547"/>
                  </a:lnTo>
                  <a:lnTo>
                    <a:pt x="7732" y="44389"/>
                  </a:lnTo>
                  <a:lnTo>
                    <a:pt x="2374" y="82265"/>
                  </a:lnTo>
                  <a:lnTo>
                    <a:pt x="447" y="116251"/>
                  </a:lnTo>
                  <a:lnTo>
                    <a:pt x="66" y="151280"/>
                  </a:lnTo>
                  <a:lnTo>
                    <a:pt x="0" y="174929"/>
                  </a:lnTo>
                  <a:lnTo>
                    <a:pt x="4500" y="188095"/>
                  </a:lnTo>
                  <a:lnTo>
                    <a:pt x="10451" y="199591"/>
                  </a:lnTo>
                  <a:lnTo>
                    <a:pt x="14586" y="225920"/>
                  </a:lnTo>
                  <a:lnTo>
                    <a:pt x="15212"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75"/>
            <p:cNvSpPr/>
            <p:nvPr/>
          </p:nvSpPr>
          <p:spPr>
            <a:xfrm>
              <a:off x="7787639" y="3322460"/>
              <a:ext cx="133841" cy="120697"/>
            </a:xfrm>
            <a:custGeom>
              <a:avLst/>
              <a:gdLst/>
              <a:ahLst/>
              <a:cxnLst/>
              <a:rect l="0" t="0" r="0" b="0"/>
              <a:pathLst>
                <a:path w="133841" h="120697">
                  <a:moveTo>
                    <a:pt x="0" y="60820"/>
                  </a:moveTo>
                  <a:lnTo>
                    <a:pt x="0" y="64865"/>
                  </a:lnTo>
                  <a:lnTo>
                    <a:pt x="847" y="66056"/>
                  </a:lnTo>
                  <a:lnTo>
                    <a:pt x="2259" y="66850"/>
                  </a:lnTo>
                  <a:lnTo>
                    <a:pt x="4046" y="67380"/>
                  </a:lnTo>
                  <a:lnTo>
                    <a:pt x="15439" y="74331"/>
                  </a:lnTo>
                  <a:lnTo>
                    <a:pt x="17913" y="74907"/>
                  </a:lnTo>
                  <a:lnTo>
                    <a:pt x="28813" y="81069"/>
                  </a:lnTo>
                  <a:lnTo>
                    <a:pt x="63658" y="83577"/>
                  </a:lnTo>
                  <a:lnTo>
                    <a:pt x="100615" y="75913"/>
                  </a:lnTo>
                  <a:lnTo>
                    <a:pt x="110716" y="70184"/>
                  </a:lnTo>
                  <a:lnTo>
                    <a:pt x="124323" y="58175"/>
                  </a:lnTo>
                  <a:lnTo>
                    <a:pt x="127222" y="53153"/>
                  </a:lnTo>
                  <a:lnTo>
                    <a:pt x="130082" y="40493"/>
                  </a:lnTo>
                  <a:lnTo>
                    <a:pt x="133450" y="35417"/>
                  </a:lnTo>
                  <a:lnTo>
                    <a:pt x="133840" y="32031"/>
                  </a:lnTo>
                  <a:lnTo>
                    <a:pt x="129183" y="10725"/>
                  </a:lnTo>
                  <a:lnTo>
                    <a:pt x="125713" y="5253"/>
                  </a:lnTo>
                  <a:lnTo>
                    <a:pt x="122755" y="3455"/>
                  </a:lnTo>
                  <a:lnTo>
                    <a:pt x="108099" y="570"/>
                  </a:lnTo>
                  <a:lnTo>
                    <a:pt x="92755" y="0"/>
                  </a:lnTo>
                  <a:lnTo>
                    <a:pt x="59348" y="10478"/>
                  </a:lnTo>
                  <a:lnTo>
                    <a:pt x="27438" y="28673"/>
                  </a:lnTo>
                  <a:lnTo>
                    <a:pt x="13398" y="41511"/>
                  </a:lnTo>
                  <a:lnTo>
                    <a:pt x="6519" y="51109"/>
                  </a:lnTo>
                  <a:lnTo>
                    <a:pt x="2897" y="61019"/>
                  </a:lnTo>
                  <a:lnTo>
                    <a:pt x="170" y="89830"/>
                  </a:lnTo>
                  <a:lnTo>
                    <a:pt x="4347" y="93707"/>
                  </a:lnTo>
                  <a:lnTo>
                    <a:pt x="40663" y="110538"/>
                  </a:lnTo>
                  <a:lnTo>
                    <a:pt x="74009" y="120579"/>
                  </a:lnTo>
                  <a:lnTo>
                    <a:pt x="95743" y="120696"/>
                  </a:lnTo>
                  <a:lnTo>
                    <a:pt x="129541" y="114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76"/>
            <p:cNvSpPr/>
            <p:nvPr/>
          </p:nvSpPr>
          <p:spPr>
            <a:xfrm>
              <a:off x="7963382" y="3284312"/>
              <a:ext cx="107265" cy="152308"/>
            </a:xfrm>
            <a:custGeom>
              <a:avLst/>
              <a:gdLst/>
              <a:ahLst/>
              <a:cxnLst/>
              <a:rect l="0" t="0" r="0" b="0"/>
              <a:pathLst>
                <a:path w="107265" h="152308">
                  <a:moveTo>
                    <a:pt x="106198" y="7528"/>
                  </a:moveTo>
                  <a:lnTo>
                    <a:pt x="102152" y="7528"/>
                  </a:lnTo>
                  <a:lnTo>
                    <a:pt x="97908" y="5270"/>
                  </a:lnTo>
                  <a:lnTo>
                    <a:pt x="95591" y="3482"/>
                  </a:lnTo>
                  <a:lnTo>
                    <a:pt x="88501" y="1496"/>
                  </a:lnTo>
                  <a:lnTo>
                    <a:pt x="61814" y="0"/>
                  </a:lnTo>
                  <a:lnTo>
                    <a:pt x="54581" y="2207"/>
                  </a:lnTo>
                  <a:lnTo>
                    <a:pt x="47697" y="5163"/>
                  </a:lnTo>
                  <a:lnTo>
                    <a:pt x="10613" y="15226"/>
                  </a:lnTo>
                  <a:lnTo>
                    <a:pt x="5013" y="18852"/>
                  </a:lnTo>
                  <a:lnTo>
                    <a:pt x="1960" y="23285"/>
                  </a:lnTo>
                  <a:lnTo>
                    <a:pt x="241" y="30541"/>
                  </a:lnTo>
                  <a:lnTo>
                    <a:pt x="0" y="33030"/>
                  </a:lnTo>
                  <a:lnTo>
                    <a:pt x="1989" y="38053"/>
                  </a:lnTo>
                  <a:lnTo>
                    <a:pt x="3706" y="40578"/>
                  </a:lnTo>
                  <a:lnTo>
                    <a:pt x="18626" y="50713"/>
                  </a:lnTo>
                  <a:lnTo>
                    <a:pt x="55292" y="73568"/>
                  </a:lnTo>
                  <a:lnTo>
                    <a:pt x="87642" y="97274"/>
                  </a:lnTo>
                  <a:lnTo>
                    <a:pt x="94961" y="109284"/>
                  </a:lnTo>
                  <a:lnTo>
                    <a:pt x="97863" y="121357"/>
                  </a:lnTo>
                  <a:lnTo>
                    <a:pt x="98101" y="124053"/>
                  </a:lnTo>
                  <a:lnTo>
                    <a:pt x="106526" y="135940"/>
                  </a:lnTo>
                  <a:lnTo>
                    <a:pt x="107264" y="139703"/>
                  </a:lnTo>
                  <a:lnTo>
                    <a:pt x="106062" y="143057"/>
                  </a:lnTo>
                  <a:lnTo>
                    <a:pt x="101057" y="148196"/>
                  </a:lnTo>
                  <a:lnTo>
                    <a:pt x="96011" y="150481"/>
                  </a:lnTo>
                  <a:lnTo>
                    <a:pt x="57990" y="152276"/>
                  </a:lnTo>
                  <a:lnTo>
                    <a:pt x="37618" y="152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77"/>
            <p:cNvSpPr/>
            <p:nvPr/>
          </p:nvSpPr>
          <p:spPr>
            <a:xfrm>
              <a:off x="6027419" y="4183380"/>
              <a:ext cx="106682" cy="1"/>
            </a:xfrm>
            <a:custGeom>
              <a:avLst/>
              <a:gdLst/>
              <a:ahLst/>
              <a:cxnLst/>
              <a:rect l="0" t="0" r="0" b="0"/>
              <a:pathLst>
                <a:path w="106682" h="1">
                  <a:moveTo>
                    <a:pt x="0" y="0"/>
                  </a:moveTo>
                  <a:lnTo>
                    <a:pt x="36046" y="0"/>
                  </a:lnTo>
                  <a:lnTo>
                    <a:pt x="73086" y="0"/>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78"/>
            <p:cNvSpPr/>
            <p:nvPr/>
          </p:nvSpPr>
          <p:spPr>
            <a:xfrm>
              <a:off x="6191034" y="4160519"/>
              <a:ext cx="232627" cy="121922"/>
            </a:xfrm>
            <a:custGeom>
              <a:avLst/>
              <a:gdLst/>
              <a:ahLst/>
              <a:cxnLst/>
              <a:rect l="0" t="0" r="0" b="0"/>
              <a:pathLst>
                <a:path w="232627" h="121922">
                  <a:moveTo>
                    <a:pt x="95466" y="0"/>
                  </a:moveTo>
                  <a:lnTo>
                    <a:pt x="84860" y="0"/>
                  </a:lnTo>
                  <a:lnTo>
                    <a:pt x="60585" y="7761"/>
                  </a:lnTo>
                  <a:lnTo>
                    <a:pt x="43250" y="22179"/>
                  </a:lnTo>
                  <a:lnTo>
                    <a:pt x="10260" y="54738"/>
                  </a:lnTo>
                  <a:lnTo>
                    <a:pt x="6796" y="62710"/>
                  </a:lnTo>
                  <a:lnTo>
                    <a:pt x="4410" y="71052"/>
                  </a:lnTo>
                  <a:lnTo>
                    <a:pt x="528" y="77581"/>
                  </a:lnTo>
                  <a:lnTo>
                    <a:pt x="0" y="80507"/>
                  </a:lnTo>
                  <a:lnTo>
                    <a:pt x="495" y="83305"/>
                  </a:lnTo>
                  <a:lnTo>
                    <a:pt x="2979" y="91288"/>
                  </a:lnTo>
                  <a:lnTo>
                    <a:pt x="3328" y="93879"/>
                  </a:lnTo>
                  <a:lnTo>
                    <a:pt x="5254" y="95606"/>
                  </a:lnTo>
                  <a:lnTo>
                    <a:pt x="15208" y="98037"/>
                  </a:lnTo>
                  <a:lnTo>
                    <a:pt x="33271" y="98926"/>
                  </a:lnTo>
                  <a:lnTo>
                    <a:pt x="52544" y="92950"/>
                  </a:lnTo>
                  <a:lnTo>
                    <a:pt x="72657" y="85875"/>
                  </a:lnTo>
                  <a:lnTo>
                    <a:pt x="77719" y="85190"/>
                  </a:lnTo>
                  <a:lnTo>
                    <a:pt x="87860" y="79914"/>
                  </a:lnTo>
                  <a:lnTo>
                    <a:pt x="100833" y="71939"/>
                  </a:lnTo>
                  <a:lnTo>
                    <a:pt x="104124" y="70819"/>
                  </a:lnTo>
                  <a:lnTo>
                    <a:pt x="110038" y="65060"/>
                  </a:lnTo>
                  <a:lnTo>
                    <a:pt x="131290" y="38207"/>
                  </a:lnTo>
                  <a:lnTo>
                    <a:pt x="132049" y="35632"/>
                  </a:lnTo>
                  <a:lnTo>
                    <a:pt x="133401" y="33914"/>
                  </a:lnTo>
                  <a:lnTo>
                    <a:pt x="138502" y="30651"/>
                  </a:lnTo>
                  <a:lnTo>
                    <a:pt x="140391" y="26392"/>
                  </a:lnTo>
                  <a:lnTo>
                    <a:pt x="140656" y="26908"/>
                  </a:lnTo>
                  <a:lnTo>
                    <a:pt x="142030" y="56113"/>
                  </a:lnTo>
                  <a:lnTo>
                    <a:pt x="156624" y="82097"/>
                  </a:lnTo>
                  <a:lnTo>
                    <a:pt x="180778" y="108060"/>
                  </a:lnTo>
                  <a:lnTo>
                    <a:pt x="188698" y="111527"/>
                  </a:lnTo>
                  <a:lnTo>
                    <a:pt x="197016" y="113915"/>
                  </a:lnTo>
                  <a:lnTo>
                    <a:pt x="208152" y="119172"/>
                  </a:lnTo>
                  <a:lnTo>
                    <a:pt x="232626"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79"/>
            <p:cNvSpPr/>
            <p:nvPr/>
          </p:nvSpPr>
          <p:spPr>
            <a:xfrm>
              <a:off x="6484619" y="4168140"/>
              <a:ext cx="99062" cy="99061"/>
            </a:xfrm>
            <a:custGeom>
              <a:avLst/>
              <a:gdLst/>
              <a:ahLst/>
              <a:cxnLst/>
              <a:rect l="0" t="0" r="0" b="0"/>
              <a:pathLst>
                <a:path w="99062" h="99061">
                  <a:moveTo>
                    <a:pt x="0" y="0"/>
                  </a:moveTo>
                  <a:lnTo>
                    <a:pt x="0" y="11351"/>
                  </a:lnTo>
                  <a:lnTo>
                    <a:pt x="2258" y="15769"/>
                  </a:lnTo>
                  <a:lnTo>
                    <a:pt x="17696" y="36557"/>
                  </a:lnTo>
                  <a:lnTo>
                    <a:pt x="25645" y="43340"/>
                  </a:lnTo>
                  <a:lnTo>
                    <a:pt x="39905" y="59235"/>
                  </a:lnTo>
                  <a:lnTo>
                    <a:pt x="77964" y="88126"/>
                  </a:lnTo>
                  <a:lnTo>
                    <a:pt x="87917" y="95444"/>
                  </a:lnTo>
                  <a:lnTo>
                    <a:pt x="99061"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80"/>
            <p:cNvSpPr/>
            <p:nvPr/>
          </p:nvSpPr>
          <p:spPr>
            <a:xfrm>
              <a:off x="6583680" y="4099559"/>
              <a:ext cx="53340" cy="304801"/>
            </a:xfrm>
            <a:custGeom>
              <a:avLst/>
              <a:gdLst/>
              <a:ahLst/>
              <a:cxnLst/>
              <a:rect l="0" t="0" r="0" b="0"/>
              <a:pathLst>
                <a:path w="53340" h="304801">
                  <a:moveTo>
                    <a:pt x="53339" y="0"/>
                  </a:moveTo>
                  <a:lnTo>
                    <a:pt x="49294" y="4045"/>
                  </a:lnTo>
                  <a:lnTo>
                    <a:pt x="47308" y="10547"/>
                  </a:lnTo>
                  <a:lnTo>
                    <a:pt x="43933" y="23728"/>
                  </a:lnTo>
                  <a:lnTo>
                    <a:pt x="33630" y="49221"/>
                  </a:lnTo>
                  <a:lnTo>
                    <a:pt x="26849" y="84282"/>
                  </a:lnTo>
                  <a:lnTo>
                    <a:pt x="23648" y="120475"/>
                  </a:lnTo>
                  <a:lnTo>
                    <a:pt x="22247" y="151031"/>
                  </a:lnTo>
                  <a:lnTo>
                    <a:pt x="17692" y="185674"/>
                  </a:lnTo>
                  <a:lnTo>
                    <a:pt x="15120" y="217763"/>
                  </a:lnTo>
                  <a:lnTo>
                    <a:pt x="9371" y="247873"/>
                  </a:lnTo>
                  <a:lnTo>
                    <a:pt x="1400" y="285043"/>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81"/>
            <p:cNvSpPr/>
            <p:nvPr/>
          </p:nvSpPr>
          <p:spPr>
            <a:xfrm>
              <a:off x="6873239" y="4137659"/>
              <a:ext cx="22862" cy="129542"/>
            </a:xfrm>
            <a:custGeom>
              <a:avLst/>
              <a:gdLst/>
              <a:ahLst/>
              <a:cxnLst/>
              <a:rect l="0" t="0" r="0" b="0"/>
              <a:pathLst>
                <a:path w="22862" h="129542">
                  <a:moveTo>
                    <a:pt x="22861" y="0"/>
                  </a:moveTo>
                  <a:lnTo>
                    <a:pt x="18816" y="4045"/>
                  </a:lnTo>
                  <a:lnTo>
                    <a:pt x="16829" y="8289"/>
                  </a:lnTo>
                  <a:lnTo>
                    <a:pt x="15282" y="41044"/>
                  </a:lnTo>
                  <a:lnTo>
                    <a:pt x="14399" y="75741"/>
                  </a:lnTo>
                  <a:lnTo>
                    <a:pt x="5834" y="111867"/>
                  </a:lnTo>
                  <a:lnTo>
                    <a:pt x="2594" y="11829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82"/>
            <p:cNvSpPr/>
            <p:nvPr/>
          </p:nvSpPr>
          <p:spPr>
            <a:xfrm>
              <a:off x="6903719" y="4076824"/>
              <a:ext cx="152368" cy="68457"/>
            </a:xfrm>
            <a:custGeom>
              <a:avLst/>
              <a:gdLst/>
              <a:ahLst/>
              <a:cxnLst/>
              <a:rect l="0" t="0" r="0" b="0"/>
              <a:pathLst>
                <a:path w="152368" h="68457">
                  <a:moveTo>
                    <a:pt x="0" y="53216"/>
                  </a:moveTo>
                  <a:lnTo>
                    <a:pt x="0" y="27777"/>
                  </a:lnTo>
                  <a:lnTo>
                    <a:pt x="2258" y="22718"/>
                  </a:lnTo>
                  <a:lnTo>
                    <a:pt x="4046" y="20184"/>
                  </a:lnTo>
                  <a:lnTo>
                    <a:pt x="8290" y="17368"/>
                  </a:lnTo>
                  <a:lnTo>
                    <a:pt x="12998" y="15270"/>
                  </a:lnTo>
                  <a:lnTo>
                    <a:pt x="29485" y="4641"/>
                  </a:lnTo>
                  <a:lnTo>
                    <a:pt x="43638" y="1288"/>
                  </a:lnTo>
                  <a:lnTo>
                    <a:pt x="80261" y="0"/>
                  </a:lnTo>
                  <a:lnTo>
                    <a:pt x="115934" y="7643"/>
                  </a:lnTo>
                  <a:lnTo>
                    <a:pt x="135672" y="18009"/>
                  </a:lnTo>
                  <a:lnTo>
                    <a:pt x="140733" y="22893"/>
                  </a:lnTo>
                  <a:lnTo>
                    <a:pt x="149484" y="36303"/>
                  </a:lnTo>
                  <a:lnTo>
                    <a:pt x="152286" y="56502"/>
                  </a:lnTo>
                  <a:lnTo>
                    <a:pt x="152367" y="63596"/>
                  </a:lnTo>
                  <a:lnTo>
                    <a:pt x="151531" y="65216"/>
                  </a:lnTo>
                  <a:lnTo>
                    <a:pt x="150127" y="66296"/>
                  </a:lnTo>
                  <a:lnTo>
                    <a:pt x="144781" y="684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383"/>
            <p:cNvSpPr/>
            <p:nvPr/>
          </p:nvSpPr>
          <p:spPr>
            <a:xfrm>
              <a:off x="7124700" y="4115427"/>
              <a:ext cx="121920" cy="151610"/>
            </a:xfrm>
            <a:custGeom>
              <a:avLst/>
              <a:gdLst/>
              <a:ahLst/>
              <a:cxnLst/>
              <a:rect l="0" t="0" r="0" b="0"/>
              <a:pathLst>
                <a:path w="121920" h="151610">
                  <a:moveTo>
                    <a:pt x="7619" y="75573"/>
                  </a:moveTo>
                  <a:lnTo>
                    <a:pt x="3574" y="75573"/>
                  </a:lnTo>
                  <a:lnTo>
                    <a:pt x="2382" y="74726"/>
                  </a:lnTo>
                  <a:lnTo>
                    <a:pt x="1588" y="73315"/>
                  </a:lnTo>
                  <a:lnTo>
                    <a:pt x="0" y="67953"/>
                  </a:lnTo>
                  <a:lnTo>
                    <a:pt x="0" y="74513"/>
                  </a:lnTo>
                  <a:lnTo>
                    <a:pt x="846" y="74866"/>
                  </a:lnTo>
                  <a:lnTo>
                    <a:pt x="18132" y="75564"/>
                  </a:lnTo>
                  <a:lnTo>
                    <a:pt x="53551" y="66165"/>
                  </a:lnTo>
                  <a:lnTo>
                    <a:pt x="66385" y="59803"/>
                  </a:lnTo>
                  <a:lnTo>
                    <a:pt x="100789" y="37459"/>
                  </a:lnTo>
                  <a:lnTo>
                    <a:pt x="108295" y="32386"/>
                  </a:lnTo>
                  <a:lnTo>
                    <a:pt x="111631" y="27310"/>
                  </a:lnTo>
                  <a:lnTo>
                    <a:pt x="114065" y="16117"/>
                  </a:lnTo>
                  <a:lnTo>
                    <a:pt x="114231" y="11013"/>
                  </a:lnTo>
                  <a:lnTo>
                    <a:pt x="112010" y="6522"/>
                  </a:lnTo>
                  <a:lnTo>
                    <a:pt x="110233" y="4138"/>
                  </a:lnTo>
                  <a:lnTo>
                    <a:pt x="106002" y="1491"/>
                  </a:lnTo>
                  <a:lnTo>
                    <a:pt x="96601" y="0"/>
                  </a:lnTo>
                  <a:lnTo>
                    <a:pt x="73336" y="302"/>
                  </a:lnTo>
                  <a:lnTo>
                    <a:pt x="59170" y="5481"/>
                  </a:lnTo>
                  <a:lnTo>
                    <a:pt x="39568" y="21333"/>
                  </a:lnTo>
                  <a:lnTo>
                    <a:pt x="18014" y="55349"/>
                  </a:lnTo>
                  <a:lnTo>
                    <a:pt x="3407" y="85741"/>
                  </a:lnTo>
                  <a:lnTo>
                    <a:pt x="1514" y="95896"/>
                  </a:lnTo>
                  <a:lnTo>
                    <a:pt x="2931" y="106054"/>
                  </a:lnTo>
                  <a:lnTo>
                    <a:pt x="8488" y="119035"/>
                  </a:lnTo>
                  <a:lnTo>
                    <a:pt x="25451" y="145502"/>
                  </a:lnTo>
                  <a:lnTo>
                    <a:pt x="32760" y="148985"/>
                  </a:lnTo>
                  <a:lnTo>
                    <a:pt x="66173" y="151609"/>
                  </a:lnTo>
                  <a:lnTo>
                    <a:pt x="90776" y="150894"/>
                  </a:lnTo>
                  <a:lnTo>
                    <a:pt x="121919" y="1365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84"/>
            <p:cNvSpPr/>
            <p:nvPr/>
          </p:nvSpPr>
          <p:spPr>
            <a:xfrm>
              <a:off x="7338060" y="4130040"/>
              <a:ext cx="60960" cy="212033"/>
            </a:xfrm>
            <a:custGeom>
              <a:avLst/>
              <a:gdLst/>
              <a:ahLst/>
              <a:cxnLst/>
              <a:rect l="0" t="0" r="0" b="0"/>
              <a:pathLst>
                <a:path w="60960" h="212033">
                  <a:moveTo>
                    <a:pt x="60959" y="0"/>
                  </a:moveTo>
                  <a:lnTo>
                    <a:pt x="60959" y="36044"/>
                  </a:lnTo>
                  <a:lnTo>
                    <a:pt x="58701" y="63281"/>
                  </a:lnTo>
                  <a:lnTo>
                    <a:pt x="54398" y="95943"/>
                  </a:lnTo>
                  <a:lnTo>
                    <a:pt x="47465" y="128924"/>
                  </a:lnTo>
                  <a:lnTo>
                    <a:pt x="39557" y="151370"/>
                  </a:lnTo>
                  <a:lnTo>
                    <a:pt x="18465" y="185106"/>
                  </a:lnTo>
                  <a:lnTo>
                    <a:pt x="10362" y="198874"/>
                  </a:lnTo>
                  <a:lnTo>
                    <a:pt x="3446" y="204552"/>
                  </a:lnTo>
                  <a:lnTo>
                    <a:pt x="453" y="212032"/>
                  </a:lnTo>
                  <a:lnTo>
                    <a:pt x="302" y="211628"/>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85"/>
            <p:cNvSpPr/>
            <p:nvPr/>
          </p:nvSpPr>
          <p:spPr>
            <a:xfrm>
              <a:off x="6972432" y="3634875"/>
              <a:ext cx="167508" cy="228295"/>
            </a:xfrm>
            <a:custGeom>
              <a:avLst/>
              <a:gdLst/>
              <a:ahLst/>
              <a:cxnLst/>
              <a:rect l="0" t="0" r="0" b="0"/>
              <a:pathLst>
                <a:path w="167508" h="228295">
                  <a:moveTo>
                    <a:pt x="91307" y="159884"/>
                  </a:moveTo>
                  <a:lnTo>
                    <a:pt x="91307" y="155839"/>
                  </a:lnTo>
                  <a:lnTo>
                    <a:pt x="90460" y="154648"/>
                  </a:lnTo>
                  <a:lnTo>
                    <a:pt x="89050" y="153853"/>
                  </a:lnTo>
                  <a:lnTo>
                    <a:pt x="80701" y="152579"/>
                  </a:lnTo>
                  <a:lnTo>
                    <a:pt x="79157" y="151627"/>
                  </a:lnTo>
                  <a:lnTo>
                    <a:pt x="78127" y="150146"/>
                  </a:lnTo>
                  <a:lnTo>
                    <a:pt x="77441" y="148312"/>
                  </a:lnTo>
                  <a:lnTo>
                    <a:pt x="75289" y="147090"/>
                  </a:lnTo>
                  <a:lnTo>
                    <a:pt x="59021" y="144967"/>
                  </a:lnTo>
                  <a:lnTo>
                    <a:pt x="36551" y="144673"/>
                  </a:lnTo>
                  <a:lnTo>
                    <a:pt x="30847" y="146915"/>
                  </a:lnTo>
                  <a:lnTo>
                    <a:pt x="28140" y="148698"/>
                  </a:lnTo>
                  <a:lnTo>
                    <a:pt x="7501" y="176970"/>
                  </a:lnTo>
                  <a:lnTo>
                    <a:pt x="3260" y="186105"/>
                  </a:lnTo>
                  <a:lnTo>
                    <a:pt x="0" y="221912"/>
                  </a:lnTo>
                  <a:lnTo>
                    <a:pt x="1649" y="224096"/>
                  </a:lnTo>
                  <a:lnTo>
                    <a:pt x="7996" y="226523"/>
                  </a:lnTo>
                  <a:lnTo>
                    <a:pt x="33179" y="228294"/>
                  </a:lnTo>
                  <a:lnTo>
                    <a:pt x="50002" y="224369"/>
                  </a:lnTo>
                  <a:lnTo>
                    <a:pt x="76093" y="209374"/>
                  </a:lnTo>
                  <a:lnTo>
                    <a:pt x="114020" y="181079"/>
                  </a:lnTo>
                  <a:lnTo>
                    <a:pt x="127106" y="167011"/>
                  </a:lnTo>
                  <a:lnTo>
                    <a:pt x="147053" y="131916"/>
                  </a:lnTo>
                  <a:lnTo>
                    <a:pt x="150722" y="116696"/>
                  </a:lnTo>
                  <a:lnTo>
                    <a:pt x="152132" y="79663"/>
                  </a:lnTo>
                  <a:lnTo>
                    <a:pt x="152260" y="43106"/>
                  </a:lnTo>
                  <a:lnTo>
                    <a:pt x="151418" y="28669"/>
                  </a:lnTo>
                  <a:lnTo>
                    <a:pt x="146183" y="18653"/>
                  </a:lnTo>
                  <a:lnTo>
                    <a:pt x="140116" y="10324"/>
                  </a:lnTo>
                  <a:lnTo>
                    <a:pt x="138400" y="5078"/>
                  </a:lnTo>
                  <a:lnTo>
                    <a:pt x="137096" y="3340"/>
                  </a:lnTo>
                  <a:lnTo>
                    <a:pt x="129757" y="0"/>
                  </a:lnTo>
                  <a:lnTo>
                    <a:pt x="129417" y="28386"/>
                  </a:lnTo>
                  <a:lnTo>
                    <a:pt x="135969" y="62381"/>
                  </a:lnTo>
                  <a:lnTo>
                    <a:pt x="136888" y="99130"/>
                  </a:lnTo>
                  <a:lnTo>
                    <a:pt x="137010" y="131815"/>
                  </a:lnTo>
                  <a:lnTo>
                    <a:pt x="137868" y="152132"/>
                  </a:lnTo>
                  <a:lnTo>
                    <a:pt x="148379" y="188779"/>
                  </a:lnTo>
                  <a:lnTo>
                    <a:pt x="157787" y="205061"/>
                  </a:lnTo>
                  <a:lnTo>
                    <a:pt x="158487" y="207782"/>
                  </a:lnTo>
                  <a:lnTo>
                    <a:pt x="159800" y="209596"/>
                  </a:lnTo>
                  <a:lnTo>
                    <a:pt x="161523" y="210806"/>
                  </a:lnTo>
                  <a:lnTo>
                    <a:pt x="167507" y="213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86"/>
            <p:cNvSpPr/>
            <p:nvPr/>
          </p:nvSpPr>
          <p:spPr>
            <a:xfrm>
              <a:off x="7239000" y="3771900"/>
              <a:ext cx="7620" cy="76201"/>
            </a:xfrm>
            <a:custGeom>
              <a:avLst/>
              <a:gdLst/>
              <a:ahLst/>
              <a:cxnLst/>
              <a:rect l="0" t="0" r="0" b="0"/>
              <a:pathLst>
                <a:path w="7620" h="76201">
                  <a:moveTo>
                    <a:pt x="7619" y="0"/>
                  </a:moveTo>
                  <a:lnTo>
                    <a:pt x="7619" y="25439"/>
                  </a:lnTo>
                  <a:lnTo>
                    <a:pt x="139" y="60821"/>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87"/>
            <p:cNvSpPr/>
            <p:nvPr/>
          </p:nvSpPr>
          <p:spPr>
            <a:xfrm>
              <a:off x="7239000" y="3703319"/>
              <a:ext cx="15240" cy="15241"/>
            </a:xfrm>
            <a:custGeom>
              <a:avLst/>
              <a:gdLst/>
              <a:ahLst/>
              <a:cxnLst/>
              <a:rect l="0" t="0" r="0" b="0"/>
              <a:pathLst>
                <a:path w="15240" h="15241">
                  <a:moveTo>
                    <a:pt x="15239" y="15240"/>
                  </a:moveTo>
                  <a:lnTo>
                    <a:pt x="11194" y="15240"/>
                  </a:lnTo>
                  <a:lnTo>
                    <a:pt x="10002" y="14394"/>
                  </a:lnTo>
                  <a:lnTo>
                    <a:pt x="9207" y="12983"/>
                  </a:lnTo>
                  <a:lnTo>
                    <a:pt x="7933" y="8680"/>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88"/>
            <p:cNvSpPr/>
            <p:nvPr/>
          </p:nvSpPr>
          <p:spPr>
            <a:xfrm>
              <a:off x="7322819" y="3589019"/>
              <a:ext cx="22862" cy="259082"/>
            </a:xfrm>
            <a:custGeom>
              <a:avLst/>
              <a:gdLst/>
              <a:ahLst/>
              <a:cxnLst/>
              <a:rect l="0" t="0" r="0" b="0"/>
              <a:pathLst>
                <a:path w="22862" h="259082">
                  <a:moveTo>
                    <a:pt x="22861" y="0"/>
                  </a:moveTo>
                  <a:lnTo>
                    <a:pt x="22861" y="4046"/>
                  </a:lnTo>
                  <a:lnTo>
                    <a:pt x="20603" y="8290"/>
                  </a:lnTo>
                  <a:lnTo>
                    <a:pt x="17624" y="12998"/>
                  </a:lnTo>
                  <a:lnTo>
                    <a:pt x="15947" y="21255"/>
                  </a:lnTo>
                  <a:lnTo>
                    <a:pt x="15282" y="55801"/>
                  </a:lnTo>
                  <a:lnTo>
                    <a:pt x="12987" y="93246"/>
                  </a:lnTo>
                  <a:lnTo>
                    <a:pt x="8327" y="129778"/>
                  </a:lnTo>
                  <a:lnTo>
                    <a:pt x="3668" y="167671"/>
                  </a:lnTo>
                  <a:lnTo>
                    <a:pt x="484" y="199714"/>
                  </a:lnTo>
                  <a:lnTo>
                    <a:pt x="29" y="236902"/>
                  </a:lnTo>
                  <a:lnTo>
                    <a:pt x="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89"/>
            <p:cNvSpPr/>
            <p:nvPr/>
          </p:nvSpPr>
          <p:spPr>
            <a:xfrm>
              <a:off x="7399426" y="3689298"/>
              <a:ext cx="136755" cy="135883"/>
            </a:xfrm>
            <a:custGeom>
              <a:avLst/>
              <a:gdLst/>
              <a:ahLst/>
              <a:cxnLst/>
              <a:rect l="0" t="0" r="0" b="0"/>
              <a:pathLst>
                <a:path w="136755" h="135883">
                  <a:moveTo>
                    <a:pt x="14834" y="82602"/>
                  </a:moveTo>
                  <a:lnTo>
                    <a:pt x="0" y="82602"/>
                  </a:lnTo>
                  <a:lnTo>
                    <a:pt x="3759" y="86647"/>
                  </a:lnTo>
                  <a:lnTo>
                    <a:pt x="7936" y="88633"/>
                  </a:lnTo>
                  <a:lnTo>
                    <a:pt x="10235" y="89162"/>
                  </a:lnTo>
                  <a:lnTo>
                    <a:pt x="20855" y="95249"/>
                  </a:lnTo>
                  <a:lnTo>
                    <a:pt x="39187" y="97500"/>
                  </a:lnTo>
                  <a:lnTo>
                    <a:pt x="75951" y="88421"/>
                  </a:lnTo>
                  <a:lnTo>
                    <a:pt x="112111" y="74464"/>
                  </a:lnTo>
                  <a:lnTo>
                    <a:pt x="115245" y="72096"/>
                  </a:lnTo>
                  <a:lnTo>
                    <a:pt x="118728" y="64951"/>
                  </a:lnTo>
                  <a:lnTo>
                    <a:pt x="121122" y="56977"/>
                  </a:lnTo>
                  <a:lnTo>
                    <a:pt x="127301" y="44959"/>
                  </a:lnTo>
                  <a:lnTo>
                    <a:pt x="129026" y="22703"/>
                  </a:lnTo>
                  <a:lnTo>
                    <a:pt x="126828" y="15622"/>
                  </a:lnTo>
                  <a:lnTo>
                    <a:pt x="119722" y="4954"/>
                  </a:lnTo>
                  <a:lnTo>
                    <a:pt x="117780" y="2896"/>
                  </a:lnTo>
                  <a:lnTo>
                    <a:pt x="113363" y="610"/>
                  </a:lnTo>
                  <a:lnTo>
                    <a:pt x="111000" y="0"/>
                  </a:lnTo>
                  <a:lnTo>
                    <a:pt x="108577" y="441"/>
                  </a:lnTo>
                  <a:lnTo>
                    <a:pt x="101123" y="5105"/>
                  </a:lnTo>
                  <a:lnTo>
                    <a:pt x="93553" y="11004"/>
                  </a:lnTo>
                  <a:lnTo>
                    <a:pt x="88484" y="12680"/>
                  </a:lnTo>
                  <a:lnTo>
                    <a:pt x="83409" y="17941"/>
                  </a:lnTo>
                  <a:lnTo>
                    <a:pt x="77485" y="25077"/>
                  </a:lnTo>
                  <a:lnTo>
                    <a:pt x="50944" y="47901"/>
                  </a:lnTo>
                  <a:lnTo>
                    <a:pt x="27654" y="83670"/>
                  </a:lnTo>
                  <a:lnTo>
                    <a:pt x="24765" y="89567"/>
                  </a:lnTo>
                  <a:lnTo>
                    <a:pt x="22910" y="104297"/>
                  </a:lnTo>
                  <a:lnTo>
                    <a:pt x="24914" y="111435"/>
                  </a:lnTo>
                  <a:lnTo>
                    <a:pt x="33100" y="122916"/>
                  </a:lnTo>
                  <a:lnTo>
                    <a:pt x="44423" y="130765"/>
                  </a:lnTo>
                  <a:lnTo>
                    <a:pt x="58503" y="134408"/>
                  </a:lnTo>
                  <a:lnTo>
                    <a:pt x="93781" y="135882"/>
                  </a:lnTo>
                  <a:lnTo>
                    <a:pt x="105801" y="135068"/>
                  </a:lnTo>
                  <a:lnTo>
                    <a:pt x="136754" y="128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90"/>
            <p:cNvSpPr/>
            <p:nvPr/>
          </p:nvSpPr>
          <p:spPr>
            <a:xfrm>
              <a:off x="7612512" y="3688082"/>
              <a:ext cx="90015" cy="114299"/>
            </a:xfrm>
            <a:custGeom>
              <a:avLst/>
              <a:gdLst/>
              <a:ahLst/>
              <a:cxnLst/>
              <a:rect l="0" t="0" r="0" b="0"/>
              <a:pathLst>
                <a:path w="90015" h="114299">
                  <a:moveTo>
                    <a:pt x="76068" y="7618"/>
                  </a:moveTo>
                  <a:lnTo>
                    <a:pt x="76068" y="1057"/>
                  </a:lnTo>
                  <a:lnTo>
                    <a:pt x="75221" y="704"/>
                  </a:lnTo>
                  <a:lnTo>
                    <a:pt x="38991" y="0"/>
                  </a:lnTo>
                  <a:lnTo>
                    <a:pt x="31931" y="2257"/>
                  </a:lnTo>
                  <a:lnTo>
                    <a:pt x="25972" y="5235"/>
                  </a:lnTo>
                  <a:lnTo>
                    <a:pt x="17856" y="7758"/>
                  </a:lnTo>
                  <a:lnTo>
                    <a:pt x="10089" y="12645"/>
                  </a:lnTo>
                  <a:lnTo>
                    <a:pt x="1380" y="14896"/>
                  </a:lnTo>
                  <a:lnTo>
                    <a:pt x="876" y="15857"/>
                  </a:lnTo>
                  <a:lnTo>
                    <a:pt x="0" y="25813"/>
                  </a:lnTo>
                  <a:lnTo>
                    <a:pt x="803" y="27368"/>
                  </a:lnTo>
                  <a:lnTo>
                    <a:pt x="2184" y="28405"/>
                  </a:lnTo>
                  <a:lnTo>
                    <a:pt x="5978" y="30403"/>
                  </a:lnTo>
                  <a:lnTo>
                    <a:pt x="12872" y="35441"/>
                  </a:lnTo>
                  <a:lnTo>
                    <a:pt x="17783" y="36917"/>
                  </a:lnTo>
                  <a:lnTo>
                    <a:pt x="33071" y="38711"/>
                  </a:lnTo>
                  <a:lnTo>
                    <a:pt x="70194" y="54981"/>
                  </a:lnTo>
                  <a:lnTo>
                    <a:pt x="77690" y="59148"/>
                  </a:lnTo>
                  <a:lnTo>
                    <a:pt x="88397" y="73722"/>
                  </a:lnTo>
                  <a:lnTo>
                    <a:pt x="90014" y="78766"/>
                  </a:lnTo>
                  <a:lnTo>
                    <a:pt x="89599" y="81296"/>
                  </a:lnTo>
                  <a:lnTo>
                    <a:pt x="85107" y="91441"/>
                  </a:lnTo>
                  <a:lnTo>
                    <a:pt x="84633" y="93980"/>
                  </a:lnTo>
                  <a:lnTo>
                    <a:pt x="79923" y="101599"/>
                  </a:lnTo>
                  <a:lnTo>
                    <a:pt x="73266" y="104420"/>
                  </a:lnTo>
                  <a:lnTo>
                    <a:pt x="56382" y="107227"/>
                  </a:lnTo>
                  <a:lnTo>
                    <a:pt x="47469" y="111826"/>
                  </a:lnTo>
                  <a:lnTo>
                    <a:pt x="7488" y="1142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91"/>
            <p:cNvSpPr/>
            <p:nvPr/>
          </p:nvSpPr>
          <p:spPr>
            <a:xfrm>
              <a:off x="7406639" y="4062622"/>
              <a:ext cx="144646" cy="158723"/>
            </a:xfrm>
            <a:custGeom>
              <a:avLst/>
              <a:gdLst/>
              <a:ahLst/>
              <a:cxnLst/>
              <a:rect l="0" t="0" r="0" b="0"/>
              <a:pathLst>
                <a:path w="144646" h="158723">
                  <a:moveTo>
                    <a:pt x="0" y="52178"/>
                  </a:moveTo>
                  <a:lnTo>
                    <a:pt x="0" y="34265"/>
                  </a:lnTo>
                  <a:lnTo>
                    <a:pt x="847" y="32616"/>
                  </a:lnTo>
                  <a:lnTo>
                    <a:pt x="2259" y="31517"/>
                  </a:lnTo>
                  <a:lnTo>
                    <a:pt x="6084" y="29448"/>
                  </a:lnTo>
                  <a:lnTo>
                    <a:pt x="21255" y="17253"/>
                  </a:lnTo>
                  <a:lnTo>
                    <a:pt x="58556" y="7641"/>
                  </a:lnTo>
                  <a:lnTo>
                    <a:pt x="92957" y="0"/>
                  </a:lnTo>
                  <a:lnTo>
                    <a:pt x="122643" y="5501"/>
                  </a:lnTo>
                  <a:lnTo>
                    <a:pt x="128732" y="8290"/>
                  </a:lnTo>
                  <a:lnTo>
                    <a:pt x="139541" y="16979"/>
                  </a:lnTo>
                  <a:lnTo>
                    <a:pt x="142452" y="24116"/>
                  </a:lnTo>
                  <a:lnTo>
                    <a:pt x="144645" y="61444"/>
                  </a:lnTo>
                  <a:lnTo>
                    <a:pt x="140695" y="79100"/>
                  </a:lnTo>
                  <a:lnTo>
                    <a:pt x="125692" y="100237"/>
                  </a:lnTo>
                  <a:lnTo>
                    <a:pt x="97383" y="125811"/>
                  </a:lnTo>
                  <a:lnTo>
                    <a:pt x="63799" y="145709"/>
                  </a:lnTo>
                  <a:lnTo>
                    <a:pt x="43239" y="155382"/>
                  </a:lnTo>
                  <a:lnTo>
                    <a:pt x="17194" y="158722"/>
                  </a:lnTo>
                  <a:lnTo>
                    <a:pt x="7621" y="1512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92"/>
            <p:cNvSpPr/>
            <p:nvPr/>
          </p:nvSpPr>
          <p:spPr>
            <a:xfrm>
              <a:off x="7658100" y="4076700"/>
              <a:ext cx="99061" cy="167248"/>
            </a:xfrm>
            <a:custGeom>
              <a:avLst/>
              <a:gdLst/>
              <a:ahLst/>
              <a:cxnLst/>
              <a:rect l="0" t="0" r="0" b="0"/>
              <a:pathLst>
                <a:path w="99061" h="167248">
                  <a:moveTo>
                    <a:pt x="7619" y="45719"/>
                  </a:moveTo>
                  <a:lnTo>
                    <a:pt x="7619" y="79185"/>
                  </a:lnTo>
                  <a:lnTo>
                    <a:pt x="7619" y="113893"/>
                  </a:lnTo>
                  <a:lnTo>
                    <a:pt x="6773" y="139646"/>
                  </a:lnTo>
                  <a:lnTo>
                    <a:pt x="27" y="167247"/>
                  </a:lnTo>
                  <a:lnTo>
                    <a:pt x="0" y="134107"/>
                  </a:lnTo>
                  <a:lnTo>
                    <a:pt x="2258" y="104689"/>
                  </a:lnTo>
                  <a:lnTo>
                    <a:pt x="13844" y="68317"/>
                  </a:lnTo>
                  <a:lnTo>
                    <a:pt x="31999" y="34490"/>
                  </a:lnTo>
                  <a:lnTo>
                    <a:pt x="44382" y="18215"/>
                  </a:lnTo>
                  <a:lnTo>
                    <a:pt x="51617" y="12329"/>
                  </a:lnTo>
                  <a:lnTo>
                    <a:pt x="60449" y="6757"/>
                  </a:lnTo>
                  <a:lnTo>
                    <a:pt x="65813" y="3003"/>
                  </a:lnTo>
                  <a:lnTo>
                    <a:pt x="73592" y="889"/>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93"/>
            <p:cNvSpPr/>
            <p:nvPr/>
          </p:nvSpPr>
          <p:spPr>
            <a:xfrm>
              <a:off x="7761732" y="4091940"/>
              <a:ext cx="132452" cy="158289"/>
            </a:xfrm>
            <a:custGeom>
              <a:avLst/>
              <a:gdLst/>
              <a:ahLst/>
              <a:cxnLst/>
              <a:rect l="0" t="0" r="0" b="0"/>
              <a:pathLst>
                <a:path w="132452" h="158289">
                  <a:moveTo>
                    <a:pt x="102107" y="7619"/>
                  </a:moveTo>
                  <a:lnTo>
                    <a:pt x="76668" y="7619"/>
                  </a:lnTo>
                  <a:lnTo>
                    <a:pt x="71610" y="9877"/>
                  </a:lnTo>
                  <a:lnTo>
                    <a:pt x="38309" y="41025"/>
                  </a:lnTo>
                  <a:lnTo>
                    <a:pt x="24126" y="56840"/>
                  </a:lnTo>
                  <a:lnTo>
                    <a:pt x="8562" y="91901"/>
                  </a:lnTo>
                  <a:lnTo>
                    <a:pt x="636" y="110391"/>
                  </a:lnTo>
                  <a:lnTo>
                    <a:pt x="0" y="121311"/>
                  </a:lnTo>
                  <a:lnTo>
                    <a:pt x="2446" y="142119"/>
                  </a:lnTo>
                  <a:lnTo>
                    <a:pt x="4339" y="145546"/>
                  </a:lnTo>
                  <a:lnTo>
                    <a:pt x="7296" y="147830"/>
                  </a:lnTo>
                  <a:lnTo>
                    <a:pt x="33900" y="158030"/>
                  </a:lnTo>
                  <a:lnTo>
                    <a:pt x="44700" y="158288"/>
                  </a:lnTo>
                  <a:lnTo>
                    <a:pt x="79716" y="149297"/>
                  </a:lnTo>
                  <a:lnTo>
                    <a:pt x="98201" y="142073"/>
                  </a:lnTo>
                  <a:lnTo>
                    <a:pt x="106863" y="134827"/>
                  </a:lnTo>
                  <a:lnTo>
                    <a:pt x="127340" y="101463"/>
                  </a:lnTo>
                  <a:lnTo>
                    <a:pt x="131551" y="76016"/>
                  </a:lnTo>
                  <a:lnTo>
                    <a:pt x="132451" y="48570"/>
                  </a:lnTo>
                  <a:lnTo>
                    <a:pt x="128011" y="38238"/>
                  </a:lnTo>
                  <a:lnTo>
                    <a:pt x="107365" y="13154"/>
                  </a:lnTo>
                  <a:lnTo>
                    <a:pt x="95575" y="5214"/>
                  </a:lnTo>
                  <a:lnTo>
                    <a:pt x="85402" y="1545"/>
                  </a:lnTo>
                  <a:lnTo>
                    <a:pt x="716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94"/>
            <p:cNvSpPr/>
            <p:nvPr/>
          </p:nvSpPr>
          <p:spPr>
            <a:xfrm>
              <a:off x="7941224" y="3917169"/>
              <a:ext cx="166457" cy="319551"/>
            </a:xfrm>
            <a:custGeom>
              <a:avLst/>
              <a:gdLst/>
              <a:ahLst/>
              <a:cxnLst/>
              <a:rect l="0" t="0" r="0" b="0"/>
              <a:pathLst>
                <a:path w="166457" h="319551">
                  <a:moveTo>
                    <a:pt x="97876" y="182390"/>
                  </a:moveTo>
                  <a:lnTo>
                    <a:pt x="65065" y="182390"/>
                  </a:lnTo>
                  <a:lnTo>
                    <a:pt x="57611" y="186906"/>
                  </a:lnTo>
                  <a:lnTo>
                    <a:pt x="49500" y="194557"/>
                  </a:lnTo>
                  <a:lnTo>
                    <a:pt x="23406" y="230485"/>
                  </a:lnTo>
                  <a:lnTo>
                    <a:pt x="4813" y="265677"/>
                  </a:lnTo>
                  <a:lnTo>
                    <a:pt x="0" y="288463"/>
                  </a:lnTo>
                  <a:lnTo>
                    <a:pt x="189" y="298114"/>
                  </a:lnTo>
                  <a:lnTo>
                    <a:pt x="3094" y="305225"/>
                  </a:lnTo>
                  <a:lnTo>
                    <a:pt x="9491" y="313989"/>
                  </a:lnTo>
                  <a:lnTo>
                    <a:pt x="16542" y="317079"/>
                  </a:lnTo>
                  <a:lnTo>
                    <a:pt x="20793" y="317903"/>
                  </a:lnTo>
                  <a:lnTo>
                    <a:pt x="30032" y="316560"/>
                  </a:lnTo>
                  <a:lnTo>
                    <a:pt x="54793" y="310847"/>
                  </a:lnTo>
                  <a:lnTo>
                    <a:pt x="85184" y="285989"/>
                  </a:lnTo>
                  <a:lnTo>
                    <a:pt x="95339" y="276130"/>
                  </a:lnTo>
                  <a:lnTo>
                    <a:pt x="110420" y="244683"/>
                  </a:lnTo>
                  <a:lnTo>
                    <a:pt x="126568" y="210876"/>
                  </a:lnTo>
                  <a:lnTo>
                    <a:pt x="133188" y="181799"/>
                  </a:lnTo>
                  <a:lnTo>
                    <a:pt x="137407" y="151735"/>
                  </a:lnTo>
                  <a:lnTo>
                    <a:pt x="144020" y="121379"/>
                  </a:lnTo>
                  <a:lnTo>
                    <a:pt x="149794" y="84825"/>
                  </a:lnTo>
                  <a:lnTo>
                    <a:pt x="153286" y="47685"/>
                  </a:lnTo>
                  <a:lnTo>
                    <a:pt x="158104" y="21000"/>
                  </a:lnTo>
                  <a:lnTo>
                    <a:pt x="158827" y="0"/>
                  </a:lnTo>
                  <a:lnTo>
                    <a:pt x="157989" y="21621"/>
                  </a:lnTo>
                  <a:lnTo>
                    <a:pt x="152275" y="57800"/>
                  </a:lnTo>
                  <a:lnTo>
                    <a:pt x="147484" y="86585"/>
                  </a:lnTo>
                  <a:lnTo>
                    <a:pt x="144748" y="116562"/>
                  </a:lnTo>
                  <a:lnTo>
                    <a:pt x="143936" y="146893"/>
                  </a:lnTo>
                  <a:lnTo>
                    <a:pt x="147741" y="177329"/>
                  </a:lnTo>
                  <a:lnTo>
                    <a:pt x="150530" y="211871"/>
                  </a:lnTo>
                  <a:lnTo>
                    <a:pt x="153338" y="243153"/>
                  </a:lnTo>
                  <a:lnTo>
                    <a:pt x="155545" y="256809"/>
                  </a:lnTo>
                  <a:lnTo>
                    <a:pt x="153722" y="270104"/>
                  </a:lnTo>
                  <a:lnTo>
                    <a:pt x="159121" y="298503"/>
                  </a:lnTo>
                  <a:lnTo>
                    <a:pt x="166456" y="3195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95"/>
            <p:cNvSpPr/>
            <p:nvPr/>
          </p:nvSpPr>
          <p:spPr>
            <a:xfrm>
              <a:off x="8183907" y="4061459"/>
              <a:ext cx="113816" cy="150884"/>
            </a:xfrm>
            <a:custGeom>
              <a:avLst/>
              <a:gdLst/>
              <a:ahLst/>
              <a:cxnLst/>
              <a:rect l="0" t="0" r="0" b="0"/>
              <a:pathLst>
                <a:path w="113816" h="150884">
                  <a:moveTo>
                    <a:pt x="7593" y="30481"/>
                  </a:moveTo>
                  <a:lnTo>
                    <a:pt x="3548" y="30481"/>
                  </a:lnTo>
                  <a:lnTo>
                    <a:pt x="2356" y="31327"/>
                  </a:lnTo>
                  <a:lnTo>
                    <a:pt x="1561" y="32738"/>
                  </a:lnTo>
                  <a:lnTo>
                    <a:pt x="443" y="41027"/>
                  </a:lnTo>
                  <a:lnTo>
                    <a:pt x="0" y="77877"/>
                  </a:lnTo>
                  <a:lnTo>
                    <a:pt x="821" y="115794"/>
                  </a:lnTo>
                  <a:lnTo>
                    <a:pt x="9379" y="136951"/>
                  </a:lnTo>
                  <a:lnTo>
                    <a:pt x="18105" y="147279"/>
                  </a:lnTo>
                  <a:lnTo>
                    <a:pt x="25246" y="150124"/>
                  </a:lnTo>
                  <a:lnTo>
                    <a:pt x="29522" y="150883"/>
                  </a:lnTo>
                  <a:lnTo>
                    <a:pt x="36530" y="149468"/>
                  </a:lnTo>
                  <a:lnTo>
                    <a:pt x="71330" y="131119"/>
                  </a:lnTo>
                  <a:lnTo>
                    <a:pt x="85556" y="118343"/>
                  </a:lnTo>
                  <a:lnTo>
                    <a:pt x="106458" y="83760"/>
                  </a:lnTo>
                  <a:lnTo>
                    <a:pt x="110799" y="73633"/>
                  </a:lnTo>
                  <a:lnTo>
                    <a:pt x="113815" y="48257"/>
                  </a:lnTo>
                  <a:lnTo>
                    <a:pt x="110092" y="33019"/>
                  </a:lnTo>
                  <a:lnTo>
                    <a:pt x="99940" y="15695"/>
                  </a:lnTo>
                  <a:lnTo>
                    <a:pt x="99436" y="11773"/>
                  </a:lnTo>
                  <a:lnTo>
                    <a:pt x="98455" y="10389"/>
                  </a:lnTo>
                  <a:lnTo>
                    <a:pt x="96954" y="9466"/>
                  </a:lnTo>
                  <a:lnTo>
                    <a:pt x="95107" y="8851"/>
                  </a:lnTo>
                  <a:lnTo>
                    <a:pt x="93876" y="7594"/>
                  </a:lnTo>
                  <a:lnTo>
                    <a:pt x="914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96"/>
            <p:cNvSpPr/>
            <p:nvPr/>
          </p:nvSpPr>
          <p:spPr>
            <a:xfrm>
              <a:off x="8337788" y="4061459"/>
              <a:ext cx="128032" cy="151372"/>
            </a:xfrm>
            <a:custGeom>
              <a:avLst/>
              <a:gdLst/>
              <a:ahLst/>
              <a:cxnLst/>
              <a:rect l="0" t="0" r="0" b="0"/>
              <a:pathLst>
                <a:path w="128032" h="151372">
                  <a:moveTo>
                    <a:pt x="120412" y="0"/>
                  </a:moveTo>
                  <a:lnTo>
                    <a:pt x="102279" y="0"/>
                  </a:lnTo>
                  <a:lnTo>
                    <a:pt x="97394" y="2258"/>
                  </a:lnTo>
                  <a:lnTo>
                    <a:pt x="92402" y="5237"/>
                  </a:lnTo>
                  <a:lnTo>
                    <a:pt x="75717" y="11352"/>
                  </a:lnTo>
                  <a:lnTo>
                    <a:pt x="42429" y="35771"/>
                  </a:lnTo>
                  <a:lnTo>
                    <a:pt x="24182" y="63742"/>
                  </a:lnTo>
                  <a:lnTo>
                    <a:pt x="6128" y="99075"/>
                  </a:lnTo>
                  <a:lnTo>
                    <a:pt x="1885" y="109227"/>
                  </a:lnTo>
                  <a:lnTo>
                    <a:pt x="0" y="119383"/>
                  </a:lnTo>
                  <a:lnTo>
                    <a:pt x="1420" y="127284"/>
                  </a:lnTo>
                  <a:lnTo>
                    <a:pt x="6979" y="136492"/>
                  </a:lnTo>
                  <a:lnTo>
                    <a:pt x="9230" y="139255"/>
                  </a:lnTo>
                  <a:lnTo>
                    <a:pt x="24533" y="147189"/>
                  </a:lnTo>
                  <a:lnTo>
                    <a:pt x="46376" y="151371"/>
                  </a:lnTo>
                  <a:lnTo>
                    <a:pt x="61881" y="151249"/>
                  </a:lnTo>
                  <a:lnTo>
                    <a:pt x="97545" y="136944"/>
                  </a:lnTo>
                  <a:lnTo>
                    <a:pt x="113825" y="126958"/>
                  </a:lnTo>
                  <a:lnTo>
                    <a:pt x="12803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97"/>
            <p:cNvSpPr/>
            <p:nvPr/>
          </p:nvSpPr>
          <p:spPr>
            <a:xfrm>
              <a:off x="8549639" y="3901440"/>
              <a:ext cx="53342" cy="281941"/>
            </a:xfrm>
            <a:custGeom>
              <a:avLst/>
              <a:gdLst/>
              <a:ahLst/>
              <a:cxnLst/>
              <a:rect l="0" t="0" r="0" b="0"/>
              <a:pathLst>
                <a:path w="53342" h="281941">
                  <a:moveTo>
                    <a:pt x="53341" y="0"/>
                  </a:moveTo>
                  <a:lnTo>
                    <a:pt x="49295" y="4045"/>
                  </a:lnTo>
                  <a:lnTo>
                    <a:pt x="47309" y="10546"/>
                  </a:lnTo>
                  <a:lnTo>
                    <a:pt x="39847" y="40335"/>
                  </a:lnTo>
                  <a:lnTo>
                    <a:pt x="30324" y="77143"/>
                  </a:lnTo>
                  <a:lnTo>
                    <a:pt x="22814" y="106959"/>
                  </a:lnTo>
                  <a:lnTo>
                    <a:pt x="17485" y="137242"/>
                  </a:lnTo>
                  <a:lnTo>
                    <a:pt x="13647" y="167664"/>
                  </a:lnTo>
                  <a:lnTo>
                    <a:pt x="9407" y="198126"/>
                  </a:lnTo>
                  <a:lnTo>
                    <a:pt x="3928" y="234716"/>
                  </a:lnTo>
                  <a:lnTo>
                    <a:pt x="230" y="270391"/>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398"/>
            <p:cNvSpPr/>
            <p:nvPr/>
          </p:nvSpPr>
          <p:spPr>
            <a:xfrm>
              <a:off x="8499530" y="4084319"/>
              <a:ext cx="118690" cy="7622"/>
            </a:xfrm>
            <a:custGeom>
              <a:avLst/>
              <a:gdLst/>
              <a:ahLst/>
              <a:cxnLst/>
              <a:rect l="0" t="0" r="0" b="0"/>
              <a:pathLst>
                <a:path w="118690" h="7622">
                  <a:moveTo>
                    <a:pt x="4389" y="7621"/>
                  </a:moveTo>
                  <a:lnTo>
                    <a:pt x="0" y="7621"/>
                  </a:lnTo>
                  <a:lnTo>
                    <a:pt x="18932" y="6774"/>
                  </a:lnTo>
                  <a:lnTo>
                    <a:pt x="51021" y="1060"/>
                  </a:lnTo>
                  <a:lnTo>
                    <a:pt x="85160" y="209"/>
                  </a:lnTo>
                  <a:lnTo>
                    <a:pt x="11868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399"/>
            <p:cNvSpPr/>
            <p:nvPr/>
          </p:nvSpPr>
          <p:spPr>
            <a:xfrm>
              <a:off x="8663939" y="4061459"/>
              <a:ext cx="38101" cy="113816"/>
            </a:xfrm>
            <a:custGeom>
              <a:avLst/>
              <a:gdLst/>
              <a:ahLst/>
              <a:cxnLst/>
              <a:rect l="0" t="0" r="0" b="0"/>
              <a:pathLst>
                <a:path w="38101" h="113816">
                  <a:moveTo>
                    <a:pt x="38100" y="0"/>
                  </a:moveTo>
                  <a:lnTo>
                    <a:pt x="34055" y="4045"/>
                  </a:lnTo>
                  <a:lnTo>
                    <a:pt x="32068" y="8289"/>
                  </a:lnTo>
                  <a:lnTo>
                    <a:pt x="23947" y="43638"/>
                  </a:lnTo>
                  <a:lnTo>
                    <a:pt x="10774" y="78768"/>
                  </a:lnTo>
                  <a:lnTo>
                    <a:pt x="7708" y="93142"/>
                  </a:lnTo>
                  <a:lnTo>
                    <a:pt x="1774" y="106013"/>
                  </a:lnTo>
                  <a:lnTo>
                    <a:pt x="105" y="113815"/>
                  </a:lnTo>
                  <a:lnTo>
                    <a:pt x="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400"/>
            <p:cNvSpPr/>
            <p:nvPr/>
          </p:nvSpPr>
          <p:spPr>
            <a:xfrm>
              <a:off x="8686800" y="3931919"/>
              <a:ext cx="7620" cy="7622"/>
            </a:xfrm>
            <a:custGeom>
              <a:avLst/>
              <a:gdLst/>
              <a:ahLst/>
              <a:cxnLst/>
              <a:rect l="0" t="0" r="0" b="0"/>
              <a:pathLst>
                <a:path w="7620" h="7622">
                  <a:moveTo>
                    <a:pt x="7619" y="0"/>
                  </a:moveTo>
                  <a:lnTo>
                    <a:pt x="3574" y="0"/>
                  </a:lnTo>
                  <a:lnTo>
                    <a:pt x="2382" y="847"/>
                  </a:lnTo>
                  <a:lnTo>
                    <a:pt x="1588" y="2258"/>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401"/>
            <p:cNvSpPr/>
            <p:nvPr/>
          </p:nvSpPr>
          <p:spPr>
            <a:xfrm>
              <a:off x="8763000" y="4008119"/>
              <a:ext cx="114301" cy="152389"/>
            </a:xfrm>
            <a:custGeom>
              <a:avLst/>
              <a:gdLst/>
              <a:ahLst/>
              <a:cxnLst/>
              <a:rect l="0" t="0" r="0" b="0"/>
              <a:pathLst>
                <a:path w="114301" h="152389">
                  <a:moveTo>
                    <a:pt x="7619" y="22861"/>
                  </a:moveTo>
                  <a:lnTo>
                    <a:pt x="3574" y="26906"/>
                  </a:lnTo>
                  <a:lnTo>
                    <a:pt x="1588" y="33407"/>
                  </a:lnTo>
                  <a:lnTo>
                    <a:pt x="62" y="69558"/>
                  </a:lnTo>
                  <a:lnTo>
                    <a:pt x="3" y="106589"/>
                  </a:lnTo>
                  <a:lnTo>
                    <a:pt x="0" y="144109"/>
                  </a:lnTo>
                  <a:lnTo>
                    <a:pt x="0" y="151915"/>
                  </a:lnTo>
                  <a:lnTo>
                    <a:pt x="15396" y="152388"/>
                  </a:lnTo>
                  <a:lnTo>
                    <a:pt x="17884" y="150699"/>
                  </a:lnTo>
                  <a:lnTo>
                    <a:pt x="19542" y="147880"/>
                  </a:lnTo>
                  <a:lnTo>
                    <a:pt x="20648" y="144306"/>
                  </a:lnTo>
                  <a:lnTo>
                    <a:pt x="42641" y="110738"/>
                  </a:lnTo>
                  <a:lnTo>
                    <a:pt x="59854" y="75731"/>
                  </a:lnTo>
                  <a:lnTo>
                    <a:pt x="81751" y="44070"/>
                  </a:lnTo>
                  <a:lnTo>
                    <a:pt x="93571" y="23005"/>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402"/>
            <p:cNvSpPr/>
            <p:nvPr/>
          </p:nvSpPr>
          <p:spPr>
            <a:xfrm>
              <a:off x="6934293" y="3406140"/>
              <a:ext cx="121827" cy="22861"/>
            </a:xfrm>
            <a:custGeom>
              <a:avLst/>
              <a:gdLst/>
              <a:ahLst/>
              <a:cxnLst/>
              <a:rect l="0" t="0" r="0" b="0"/>
              <a:pathLst>
                <a:path w="121827" h="22861">
                  <a:moveTo>
                    <a:pt x="7526" y="22860"/>
                  </a:moveTo>
                  <a:lnTo>
                    <a:pt x="0" y="22860"/>
                  </a:lnTo>
                  <a:lnTo>
                    <a:pt x="25172" y="22860"/>
                  </a:lnTo>
                  <a:lnTo>
                    <a:pt x="27758" y="22013"/>
                  </a:lnTo>
                  <a:lnTo>
                    <a:pt x="27787" y="20602"/>
                  </a:lnTo>
                  <a:lnTo>
                    <a:pt x="26113" y="18814"/>
                  </a:lnTo>
                  <a:lnTo>
                    <a:pt x="28385" y="16776"/>
                  </a:lnTo>
                  <a:lnTo>
                    <a:pt x="46914" y="10709"/>
                  </a:lnTo>
                  <a:lnTo>
                    <a:pt x="79851" y="8026"/>
                  </a:lnTo>
                  <a:lnTo>
                    <a:pt x="105633" y="6853"/>
                  </a:lnTo>
                  <a:lnTo>
                    <a:pt x="1218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403"/>
            <p:cNvSpPr/>
            <p:nvPr/>
          </p:nvSpPr>
          <p:spPr>
            <a:xfrm>
              <a:off x="6998827" y="3276600"/>
              <a:ext cx="12653" cy="243841"/>
            </a:xfrm>
            <a:custGeom>
              <a:avLst/>
              <a:gdLst/>
              <a:ahLst/>
              <a:cxnLst/>
              <a:rect l="0" t="0" r="0" b="0"/>
              <a:pathLst>
                <a:path w="12653" h="243841">
                  <a:moveTo>
                    <a:pt x="11573" y="0"/>
                  </a:moveTo>
                  <a:lnTo>
                    <a:pt x="10726" y="27338"/>
                  </a:lnTo>
                  <a:lnTo>
                    <a:pt x="5012" y="61549"/>
                  </a:lnTo>
                  <a:lnTo>
                    <a:pt x="3315" y="98486"/>
                  </a:lnTo>
                  <a:lnTo>
                    <a:pt x="0" y="121382"/>
                  </a:lnTo>
                  <a:lnTo>
                    <a:pt x="4736" y="141154"/>
                  </a:lnTo>
                  <a:lnTo>
                    <a:pt x="9556" y="149983"/>
                  </a:lnTo>
                  <a:lnTo>
                    <a:pt x="12652" y="166565"/>
                  </a:lnTo>
                  <a:lnTo>
                    <a:pt x="11786" y="197907"/>
                  </a:lnTo>
                  <a:lnTo>
                    <a:pt x="11580" y="235344"/>
                  </a:lnTo>
                  <a:lnTo>
                    <a:pt x="11573"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404"/>
            <p:cNvSpPr/>
            <p:nvPr/>
          </p:nvSpPr>
          <p:spPr>
            <a:xfrm>
              <a:off x="6523261" y="3475902"/>
              <a:ext cx="212820" cy="120281"/>
            </a:xfrm>
            <a:custGeom>
              <a:avLst/>
              <a:gdLst/>
              <a:ahLst/>
              <a:cxnLst/>
              <a:rect l="0" t="0" r="0" b="0"/>
              <a:pathLst>
                <a:path w="212820" h="120281">
                  <a:moveTo>
                    <a:pt x="113758" y="29298"/>
                  </a:moveTo>
                  <a:lnTo>
                    <a:pt x="113758" y="25252"/>
                  </a:lnTo>
                  <a:lnTo>
                    <a:pt x="112912" y="24061"/>
                  </a:lnTo>
                  <a:lnTo>
                    <a:pt x="111500" y="23266"/>
                  </a:lnTo>
                  <a:lnTo>
                    <a:pt x="109713" y="22737"/>
                  </a:lnTo>
                  <a:lnTo>
                    <a:pt x="108521" y="21537"/>
                  </a:lnTo>
                  <a:lnTo>
                    <a:pt x="104352" y="13528"/>
                  </a:lnTo>
                  <a:lnTo>
                    <a:pt x="102407" y="11164"/>
                  </a:lnTo>
                  <a:lnTo>
                    <a:pt x="97989" y="8539"/>
                  </a:lnTo>
                  <a:lnTo>
                    <a:pt x="93203" y="6524"/>
                  </a:lnTo>
                  <a:lnTo>
                    <a:pt x="85748" y="1477"/>
                  </a:lnTo>
                  <a:lnTo>
                    <a:pt x="80707" y="0"/>
                  </a:lnTo>
                  <a:lnTo>
                    <a:pt x="58935" y="5482"/>
                  </a:lnTo>
                  <a:lnTo>
                    <a:pt x="46527" y="14245"/>
                  </a:lnTo>
                  <a:lnTo>
                    <a:pt x="33247" y="32376"/>
                  </a:lnTo>
                  <a:lnTo>
                    <a:pt x="8713" y="67429"/>
                  </a:lnTo>
                  <a:lnTo>
                    <a:pt x="3571" y="77572"/>
                  </a:lnTo>
                  <a:lnTo>
                    <a:pt x="0" y="98914"/>
                  </a:lnTo>
                  <a:lnTo>
                    <a:pt x="1957" y="104829"/>
                  </a:lnTo>
                  <a:lnTo>
                    <a:pt x="3664" y="107592"/>
                  </a:lnTo>
                  <a:lnTo>
                    <a:pt x="14157" y="115526"/>
                  </a:lnTo>
                  <a:lnTo>
                    <a:pt x="23946" y="119193"/>
                  </a:lnTo>
                  <a:lnTo>
                    <a:pt x="32208" y="120280"/>
                  </a:lnTo>
                  <a:lnTo>
                    <a:pt x="66683" y="109374"/>
                  </a:lnTo>
                  <a:lnTo>
                    <a:pt x="73927" y="102705"/>
                  </a:lnTo>
                  <a:lnTo>
                    <a:pt x="95064" y="72509"/>
                  </a:lnTo>
                  <a:lnTo>
                    <a:pt x="97495" y="62233"/>
                  </a:lnTo>
                  <a:lnTo>
                    <a:pt x="98518" y="29339"/>
                  </a:lnTo>
                  <a:lnTo>
                    <a:pt x="102564" y="33355"/>
                  </a:lnTo>
                  <a:lnTo>
                    <a:pt x="104549" y="39850"/>
                  </a:lnTo>
                  <a:lnTo>
                    <a:pt x="106279" y="47534"/>
                  </a:lnTo>
                  <a:lnTo>
                    <a:pt x="114288" y="59366"/>
                  </a:lnTo>
                  <a:lnTo>
                    <a:pt x="131303" y="81012"/>
                  </a:lnTo>
                  <a:lnTo>
                    <a:pt x="153855" y="94276"/>
                  </a:lnTo>
                  <a:lnTo>
                    <a:pt x="164492" y="96810"/>
                  </a:lnTo>
                  <a:lnTo>
                    <a:pt x="198710" y="97836"/>
                  </a:lnTo>
                  <a:lnTo>
                    <a:pt x="204573" y="95601"/>
                  </a:lnTo>
                  <a:lnTo>
                    <a:pt x="212819" y="902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405"/>
            <p:cNvSpPr/>
            <p:nvPr/>
          </p:nvSpPr>
          <p:spPr>
            <a:xfrm>
              <a:off x="6294119" y="3444686"/>
              <a:ext cx="160021" cy="182434"/>
            </a:xfrm>
            <a:custGeom>
              <a:avLst/>
              <a:gdLst/>
              <a:ahLst/>
              <a:cxnLst/>
              <a:rect l="0" t="0" r="0" b="0"/>
              <a:pathLst>
                <a:path w="160021" h="182434">
                  <a:moveTo>
                    <a:pt x="0" y="60514"/>
                  </a:moveTo>
                  <a:lnTo>
                    <a:pt x="11351" y="60514"/>
                  </a:lnTo>
                  <a:lnTo>
                    <a:pt x="15770" y="62771"/>
                  </a:lnTo>
                  <a:lnTo>
                    <a:pt x="20556" y="65750"/>
                  </a:lnTo>
                  <a:lnTo>
                    <a:pt x="28010" y="68274"/>
                  </a:lnTo>
                  <a:lnTo>
                    <a:pt x="36428" y="73161"/>
                  </a:lnTo>
                  <a:lnTo>
                    <a:pt x="67233" y="75652"/>
                  </a:lnTo>
                  <a:lnTo>
                    <a:pt x="100824" y="67987"/>
                  </a:lnTo>
                  <a:lnTo>
                    <a:pt x="110778" y="62258"/>
                  </a:lnTo>
                  <a:lnTo>
                    <a:pt x="119090" y="54351"/>
                  </a:lnTo>
                  <a:lnTo>
                    <a:pt x="134886" y="30491"/>
                  </a:lnTo>
                  <a:lnTo>
                    <a:pt x="135644" y="27798"/>
                  </a:lnTo>
                  <a:lnTo>
                    <a:pt x="135303" y="25157"/>
                  </a:lnTo>
                  <a:lnTo>
                    <a:pt x="132666" y="19964"/>
                  </a:lnTo>
                  <a:lnTo>
                    <a:pt x="124920" y="9731"/>
                  </a:lnTo>
                  <a:lnTo>
                    <a:pt x="123254" y="4641"/>
                  </a:lnTo>
                  <a:lnTo>
                    <a:pt x="121963" y="2946"/>
                  </a:lnTo>
                  <a:lnTo>
                    <a:pt x="118270" y="1061"/>
                  </a:lnTo>
                  <a:lnTo>
                    <a:pt x="107387" y="0"/>
                  </a:lnTo>
                  <a:lnTo>
                    <a:pt x="100503" y="2010"/>
                  </a:lnTo>
                  <a:lnTo>
                    <a:pt x="70759" y="21522"/>
                  </a:lnTo>
                  <a:lnTo>
                    <a:pt x="59818" y="35602"/>
                  </a:lnTo>
                  <a:lnTo>
                    <a:pt x="56220" y="45490"/>
                  </a:lnTo>
                  <a:lnTo>
                    <a:pt x="48483" y="76785"/>
                  </a:lnTo>
                  <a:lnTo>
                    <a:pt x="46084" y="113989"/>
                  </a:lnTo>
                  <a:lnTo>
                    <a:pt x="49874" y="132708"/>
                  </a:lnTo>
                  <a:lnTo>
                    <a:pt x="59586" y="154204"/>
                  </a:lnTo>
                  <a:lnTo>
                    <a:pt x="72219" y="168801"/>
                  </a:lnTo>
                  <a:lnTo>
                    <a:pt x="81768" y="175810"/>
                  </a:lnTo>
                  <a:lnTo>
                    <a:pt x="100710" y="180471"/>
                  </a:lnTo>
                  <a:lnTo>
                    <a:pt x="138365" y="182261"/>
                  </a:lnTo>
                  <a:lnTo>
                    <a:pt x="160020" y="1824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406"/>
            <p:cNvSpPr/>
            <p:nvPr/>
          </p:nvSpPr>
          <p:spPr>
            <a:xfrm>
              <a:off x="6130013" y="3467100"/>
              <a:ext cx="129803" cy="152401"/>
            </a:xfrm>
            <a:custGeom>
              <a:avLst/>
              <a:gdLst/>
              <a:ahLst/>
              <a:cxnLst/>
              <a:rect l="0" t="0" r="0" b="0"/>
              <a:pathLst>
                <a:path w="129803" h="152401">
                  <a:moveTo>
                    <a:pt x="65047" y="0"/>
                  </a:moveTo>
                  <a:lnTo>
                    <a:pt x="56957" y="0"/>
                  </a:lnTo>
                  <a:lnTo>
                    <a:pt x="50727" y="2257"/>
                  </a:lnTo>
                  <a:lnTo>
                    <a:pt x="47880" y="4045"/>
                  </a:lnTo>
                  <a:lnTo>
                    <a:pt x="28616" y="9407"/>
                  </a:lnTo>
                  <a:lnTo>
                    <a:pt x="22609" y="12647"/>
                  </a:lnTo>
                  <a:lnTo>
                    <a:pt x="14466" y="15318"/>
                  </a:lnTo>
                  <a:lnTo>
                    <a:pt x="9264" y="18943"/>
                  </a:lnTo>
                  <a:lnTo>
                    <a:pt x="6388" y="23376"/>
                  </a:lnTo>
                  <a:lnTo>
                    <a:pt x="4262" y="28169"/>
                  </a:lnTo>
                  <a:lnTo>
                    <a:pt x="496" y="33122"/>
                  </a:lnTo>
                  <a:lnTo>
                    <a:pt x="0" y="35628"/>
                  </a:lnTo>
                  <a:lnTo>
                    <a:pt x="515" y="38145"/>
                  </a:lnTo>
                  <a:lnTo>
                    <a:pt x="5286" y="45733"/>
                  </a:lnTo>
                  <a:lnTo>
                    <a:pt x="17791" y="58421"/>
                  </a:lnTo>
                  <a:lnTo>
                    <a:pt x="55024" y="85300"/>
                  </a:lnTo>
                  <a:lnTo>
                    <a:pt x="90454" y="104078"/>
                  </a:lnTo>
                  <a:lnTo>
                    <a:pt x="119234" y="119374"/>
                  </a:lnTo>
                  <a:lnTo>
                    <a:pt x="129160" y="132079"/>
                  </a:lnTo>
                  <a:lnTo>
                    <a:pt x="129802" y="134619"/>
                  </a:lnTo>
                  <a:lnTo>
                    <a:pt x="129384" y="137159"/>
                  </a:lnTo>
                  <a:lnTo>
                    <a:pt x="126673" y="143274"/>
                  </a:lnTo>
                  <a:lnTo>
                    <a:pt x="122159" y="148378"/>
                  </a:lnTo>
                  <a:lnTo>
                    <a:pt x="115548" y="150612"/>
                  </a:lnTo>
                  <a:lnTo>
                    <a:pt x="78624" y="152353"/>
                  </a:lnTo>
                  <a:lnTo>
                    <a:pt x="42187"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407"/>
            <p:cNvSpPr/>
            <p:nvPr/>
          </p:nvSpPr>
          <p:spPr>
            <a:xfrm>
              <a:off x="5921090" y="3291840"/>
              <a:ext cx="91091" cy="388620"/>
            </a:xfrm>
            <a:custGeom>
              <a:avLst/>
              <a:gdLst/>
              <a:ahLst/>
              <a:cxnLst/>
              <a:rect l="0" t="0" r="0" b="0"/>
              <a:pathLst>
                <a:path w="91091" h="388620">
                  <a:moveTo>
                    <a:pt x="75849" y="0"/>
                  </a:moveTo>
                  <a:lnTo>
                    <a:pt x="71804" y="0"/>
                  </a:lnTo>
                  <a:lnTo>
                    <a:pt x="70613" y="846"/>
                  </a:lnTo>
                  <a:lnTo>
                    <a:pt x="69818" y="2257"/>
                  </a:lnTo>
                  <a:lnTo>
                    <a:pt x="69289" y="4045"/>
                  </a:lnTo>
                  <a:lnTo>
                    <a:pt x="60080" y="15438"/>
                  </a:lnTo>
                  <a:lnTo>
                    <a:pt x="52832" y="25176"/>
                  </a:lnTo>
                  <a:lnTo>
                    <a:pt x="31155" y="62600"/>
                  </a:lnTo>
                  <a:lnTo>
                    <a:pt x="17287" y="92610"/>
                  </a:lnTo>
                  <a:lnTo>
                    <a:pt x="8617" y="110869"/>
                  </a:lnTo>
                  <a:lnTo>
                    <a:pt x="8168" y="119632"/>
                  </a:lnTo>
                  <a:lnTo>
                    <a:pt x="15438" y="145795"/>
                  </a:lnTo>
                  <a:lnTo>
                    <a:pt x="10442" y="177912"/>
                  </a:lnTo>
                  <a:lnTo>
                    <a:pt x="5638" y="214636"/>
                  </a:lnTo>
                  <a:lnTo>
                    <a:pt x="1424" y="244218"/>
                  </a:lnTo>
                  <a:lnTo>
                    <a:pt x="0" y="280509"/>
                  </a:lnTo>
                  <a:lnTo>
                    <a:pt x="3798" y="308421"/>
                  </a:lnTo>
                  <a:lnTo>
                    <a:pt x="10242" y="323624"/>
                  </a:lnTo>
                  <a:lnTo>
                    <a:pt x="31979" y="361559"/>
                  </a:lnTo>
                  <a:lnTo>
                    <a:pt x="41958" y="368972"/>
                  </a:lnTo>
                  <a:lnTo>
                    <a:pt x="76909" y="385069"/>
                  </a:lnTo>
                  <a:lnTo>
                    <a:pt x="91090"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408"/>
            <p:cNvSpPr/>
            <p:nvPr/>
          </p:nvSpPr>
          <p:spPr>
            <a:xfrm>
              <a:off x="7620569" y="2850020"/>
              <a:ext cx="204463" cy="281800"/>
            </a:xfrm>
            <a:custGeom>
              <a:avLst/>
              <a:gdLst/>
              <a:ahLst/>
              <a:cxnLst/>
              <a:rect l="0" t="0" r="0" b="0"/>
              <a:pathLst>
                <a:path w="204463" h="281800">
                  <a:moveTo>
                    <a:pt x="121350" y="30339"/>
                  </a:moveTo>
                  <a:lnTo>
                    <a:pt x="117305" y="30339"/>
                  </a:lnTo>
                  <a:lnTo>
                    <a:pt x="116113" y="29493"/>
                  </a:lnTo>
                  <a:lnTo>
                    <a:pt x="115319" y="28082"/>
                  </a:lnTo>
                  <a:lnTo>
                    <a:pt x="114789" y="26294"/>
                  </a:lnTo>
                  <a:lnTo>
                    <a:pt x="112743" y="25102"/>
                  </a:lnTo>
                  <a:lnTo>
                    <a:pt x="96656" y="23033"/>
                  </a:lnTo>
                  <a:lnTo>
                    <a:pt x="60219" y="22732"/>
                  </a:lnTo>
                  <a:lnTo>
                    <a:pt x="55196" y="22728"/>
                  </a:lnTo>
                  <a:lnTo>
                    <a:pt x="51001" y="24418"/>
                  </a:lnTo>
                  <a:lnTo>
                    <a:pt x="16893" y="51983"/>
                  </a:lnTo>
                  <a:lnTo>
                    <a:pt x="5922" y="62247"/>
                  </a:lnTo>
                  <a:lnTo>
                    <a:pt x="2316" y="70203"/>
                  </a:lnTo>
                  <a:lnTo>
                    <a:pt x="0" y="85063"/>
                  </a:lnTo>
                  <a:lnTo>
                    <a:pt x="1941" y="90785"/>
                  </a:lnTo>
                  <a:lnTo>
                    <a:pt x="10087" y="101358"/>
                  </a:lnTo>
                  <a:lnTo>
                    <a:pt x="17149" y="104237"/>
                  </a:lnTo>
                  <a:lnTo>
                    <a:pt x="21403" y="105004"/>
                  </a:lnTo>
                  <a:lnTo>
                    <a:pt x="30645" y="103599"/>
                  </a:lnTo>
                  <a:lnTo>
                    <a:pt x="65513" y="95148"/>
                  </a:lnTo>
                  <a:lnTo>
                    <a:pt x="85799" y="85130"/>
                  </a:lnTo>
                  <a:lnTo>
                    <a:pt x="107146" y="66927"/>
                  </a:lnTo>
                  <a:lnTo>
                    <a:pt x="123411" y="47303"/>
                  </a:lnTo>
                  <a:lnTo>
                    <a:pt x="130733" y="41266"/>
                  </a:lnTo>
                  <a:lnTo>
                    <a:pt x="139865" y="23855"/>
                  </a:lnTo>
                  <a:lnTo>
                    <a:pt x="143352" y="10746"/>
                  </a:lnTo>
                  <a:lnTo>
                    <a:pt x="143829" y="5262"/>
                  </a:lnTo>
                  <a:lnTo>
                    <a:pt x="144803" y="3462"/>
                  </a:lnTo>
                  <a:lnTo>
                    <a:pt x="146299" y="2261"/>
                  </a:lnTo>
                  <a:lnTo>
                    <a:pt x="151506" y="0"/>
                  </a:lnTo>
                  <a:lnTo>
                    <a:pt x="155780" y="3946"/>
                  </a:lnTo>
                  <a:lnTo>
                    <a:pt x="157819" y="8167"/>
                  </a:lnTo>
                  <a:lnTo>
                    <a:pt x="167697" y="40904"/>
                  </a:lnTo>
                  <a:lnTo>
                    <a:pt x="173276" y="53662"/>
                  </a:lnTo>
                  <a:lnTo>
                    <a:pt x="188397" y="80165"/>
                  </a:lnTo>
                  <a:lnTo>
                    <a:pt x="201582" y="116927"/>
                  </a:lnTo>
                  <a:lnTo>
                    <a:pt x="204462" y="151050"/>
                  </a:lnTo>
                  <a:lnTo>
                    <a:pt x="204230" y="184963"/>
                  </a:lnTo>
                  <a:lnTo>
                    <a:pt x="194552" y="217087"/>
                  </a:lnTo>
                  <a:lnTo>
                    <a:pt x="179164" y="233180"/>
                  </a:lnTo>
                  <a:lnTo>
                    <a:pt x="149516" y="253788"/>
                  </a:lnTo>
                  <a:lnTo>
                    <a:pt x="118313" y="268232"/>
                  </a:lnTo>
                  <a:lnTo>
                    <a:pt x="86413" y="278869"/>
                  </a:lnTo>
                  <a:lnTo>
                    <a:pt x="68011" y="2817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409"/>
            <p:cNvSpPr/>
            <p:nvPr/>
          </p:nvSpPr>
          <p:spPr>
            <a:xfrm>
              <a:off x="7376283" y="2857767"/>
              <a:ext cx="152134" cy="163759"/>
            </a:xfrm>
            <a:custGeom>
              <a:avLst/>
              <a:gdLst/>
              <a:ahLst/>
              <a:cxnLst/>
              <a:rect l="0" t="0" r="0" b="0"/>
              <a:pathLst>
                <a:path w="152134" h="163759">
                  <a:moveTo>
                    <a:pt x="22736" y="53073"/>
                  </a:moveTo>
                  <a:lnTo>
                    <a:pt x="22736" y="88799"/>
                  </a:lnTo>
                  <a:lnTo>
                    <a:pt x="21890" y="116810"/>
                  </a:lnTo>
                  <a:lnTo>
                    <a:pt x="13330" y="149889"/>
                  </a:lnTo>
                  <a:lnTo>
                    <a:pt x="11385" y="153177"/>
                  </a:lnTo>
                  <a:lnTo>
                    <a:pt x="9242" y="155369"/>
                  </a:lnTo>
                  <a:lnTo>
                    <a:pt x="3027" y="159300"/>
                  </a:lnTo>
                  <a:lnTo>
                    <a:pt x="810" y="163758"/>
                  </a:lnTo>
                  <a:lnTo>
                    <a:pt x="500" y="163269"/>
                  </a:lnTo>
                  <a:lnTo>
                    <a:pt x="0" y="156402"/>
                  </a:lnTo>
                  <a:lnTo>
                    <a:pt x="2189" y="151772"/>
                  </a:lnTo>
                  <a:lnTo>
                    <a:pt x="3958" y="149352"/>
                  </a:lnTo>
                  <a:lnTo>
                    <a:pt x="13373" y="111887"/>
                  </a:lnTo>
                  <a:lnTo>
                    <a:pt x="33970" y="74964"/>
                  </a:lnTo>
                  <a:lnTo>
                    <a:pt x="54392" y="41750"/>
                  </a:lnTo>
                  <a:lnTo>
                    <a:pt x="72577" y="20325"/>
                  </a:lnTo>
                  <a:lnTo>
                    <a:pt x="95235" y="4302"/>
                  </a:lnTo>
                  <a:lnTo>
                    <a:pt x="103218" y="1763"/>
                  </a:lnTo>
                  <a:lnTo>
                    <a:pt x="127106" y="0"/>
                  </a:lnTo>
                  <a:lnTo>
                    <a:pt x="131263" y="1604"/>
                  </a:lnTo>
                  <a:lnTo>
                    <a:pt x="146770" y="16923"/>
                  </a:lnTo>
                  <a:lnTo>
                    <a:pt x="149830" y="24588"/>
                  </a:lnTo>
                  <a:lnTo>
                    <a:pt x="152133" y="62314"/>
                  </a:lnTo>
                  <a:lnTo>
                    <a:pt x="151402" y="90646"/>
                  </a:lnTo>
                  <a:lnTo>
                    <a:pt x="139276" y="123923"/>
                  </a:lnTo>
                  <a:lnTo>
                    <a:pt x="134363" y="134233"/>
                  </a:lnTo>
                  <a:lnTo>
                    <a:pt x="133561" y="138506"/>
                  </a:lnTo>
                  <a:lnTo>
                    <a:pt x="133874" y="142201"/>
                  </a:lnTo>
                  <a:lnTo>
                    <a:pt x="137466" y="156061"/>
                  </a:lnTo>
                  <a:lnTo>
                    <a:pt x="139017" y="157292"/>
                  </a:lnTo>
                  <a:lnTo>
                    <a:pt x="144656" y="1597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410"/>
            <p:cNvSpPr/>
            <p:nvPr/>
          </p:nvSpPr>
          <p:spPr>
            <a:xfrm>
              <a:off x="7113947" y="2926080"/>
              <a:ext cx="154952" cy="127670"/>
            </a:xfrm>
            <a:custGeom>
              <a:avLst/>
              <a:gdLst/>
              <a:ahLst/>
              <a:cxnLst/>
              <a:rect l="0" t="0" r="0" b="0"/>
              <a:pathLst>
                <a:path w="154952" h="127670">
                  <a:moveTo>
                    <a:pt x="140292" y="30479"/>
                  </a:moveTo>
                  <a:lnTo>
                    <a:pt x="106199" y="30479"/>
                  </a:lnTo>
                  <a:lnTo>
                    <a:pt x="91714" y="31326"/>
                  </a:lnTo>
                  <a:lnTo>
                    <a:pt x="54196" y="45918"/>
                  </a:lnTo>
                  <a:lnTo>
                    <a:pt x="41914" y="51734"/>
                  </a:lnTo>
                  <a:lnTo>
                    <a:pt x="6528" y="88833"/>
                  </a:lnTo>
                  <a:lnTo>
                    <a:pt x="973" y="97619"/>
                  </a:lnTo>
                  <a:lnTo>
                    <a:pt x="0" y="101486"/>
                  </a:lnTo>
                  <a:lnTo>
                    <a:pt x="197" y="104910"/>
                  </a:lnTo>
                  <a:lnTo>
                    <a:pt x="2675" y="110973"/>
                  </a:lnTo>
                  <a:lnTo>
                    <a:pt x="13566" y="124356"/>
                  </a:lnTo>
                  <a:lnTo>
                    <a:pt x="23010" y="127236"/>
                  </a:lnTo>
                  <a:lnTo>
                    <a:pt x="34827" y="127669"/>
                  </a:lnTo>
                  <a:lnTo>
                    <a:pt x="72599" y="116452"/>
                  </a:lnTo>
                  <a:lnTo>
                    <a:pt x="105884" y="104089"/>
                  </a:lnTo>
                  <a:lnTo>
                    <a:pt x="137631" y="78289"/>
                  </a:lnTo>
                  <a:lnTo>
                    <a:pt x="148912" y="63366"/>
                  </a:lnTo>
                  <a:lnTo>
                    <a:pt x="153570" y="48220"/>
                  </a:lnTo>
                  <a:lnTo>
                    <a:pt x="154951" y="37053"/>
                  </a:lnTo>
                  <a:lnTo>
                    <a:pt x="151315" y="24337"/>
                  </a:lnTo>
                  <a:lnTo>
                    <a:pt x="142501" y="10953"/>
                  </a:lnTo>
                  <a:lnTo>
                    <a:pt x="137605" y="5432"/>
                  </a:lnTo>
                  <a:lnTo>
                    <a:pt x="132607" y="2414"/>
                  </a:lnTo>
                  <a:lnTo>
                    <a:pt x="12505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411"/>
            <p:cNvSpPr/>
            <p:nvPr/>
          </p:nvSpPr>
          <p:spPr>
            <a:xfrm>
              <a:off x="6953755" y="2842259"/>
              <a:ext cx="117606" cy="259082"/>
            </a:xfrm>
            <a:custGeom>
              <a:avLst/>
              <a:gdLst/>
              <a:ahLst/>
              <a:cxnLst/>
              <a:rect l="0" t="0" r="0" b="0"/>
              <a:pathLst>
                <a:path w="117606" h="259082">
                  <a:moveTo>
                    <a:pt x="117605" y="0"/>
                  </a:moveTo>
                  <a:lnTo>
                    <a:pt x="117605" y="4046"/>
                  </a:lnTo>
                  <a:lnTo>
                    <a:pt x="116758" y="5237"/>
                  </a:lnTo>
                  <a:lnTo>
                    <a:pt x="115346" y="6032"/>
                  </a:lnTo>
                  <a:lnTo>
                    <a:pt x="113559" y="6561"/>
                  </a:lnTo>
                  <a:lnTo>
                    <a:pt x="106998" y="11352"/>
                  </a:lnTo>
                  <a:lnTo>
                    <a:pt x="104425" y="18028"/>
                  </a:lnTo>
                  <a:lnTo>
                    <a:pt x="100717" y="31306"/>
                  </a:lnTo>
                  <a:lnTo>
                    <a:pt x="84722" y="69322"/>
                  </a:lnTo>
                  <a:lnTo>
                    <a:pt x="66330" y="103252"/>
                  </a:lnTo>
                  <a:lnTo>
                    <a:pt x="51628" y="136483"/>
                  </a:lnTo>
                  <a:lnTo>
                    <a:pt x="33295" y="167507"/>
                  </a:lnTo>
                  <a:lnTo>
                    <a:pt x="14404" y="204876"/>
                  </a:lnTo>
                  <a:lnTo>
                    <a:pt x="0" y="233225"/>
                  </a:lnTo>
                  <a:lnTo>
                    <a:pt x="3305"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412"/>
            <p:cNvSpPr/>
            <p:nvPr/>
          </p:nvSpPr>
          <p:spPr>
            <a:xfrm>
              <a:off x="6489206" y="2972182"/>
              <a:ext cx="163055" cy="174878"/>
            </a:xfrm>
            <a:custGeom>
              <a:avLst/>
              <a:gdLst/>
              <a:ahLst/>
              <a:cxnLst/>
              <a:rect l="0" t="0" r="0" b="0"/>
              <a:pathLst>
                <a:path w="163055" h="174878">
                  <a:moveTo>
                    <a:pt x="3033" y="52958"/>
                  </a:moveTo>
                  <a:lnTo>
                    <a:pt x="3033" y="57003"/>
                  </a:lnTo>
                  <a:lnTo>
                    <a:pt x="3880" y="58195"/>
                  </a:lnTo>
                  <a:lnTo>
                    <a:pt x="5291" y="58989"/>
                  </a:lnTo>
                  <a:lnTo>
                    <a:pt x="7079" y="59518"/>
                  </a:lnTo>
                  <a:lnTo>
                    <a:pt x="8270" y="60718"/>
                  </a:lnTo>
                  <a:lnTo>
                    <a:pt x="9594" y="64309"/>
                  </a:lnTo>
                  <a:lnTo>
                    <a:pt x="14698" y="68727"/>
                  </a:lnTo>
                  <a:lnTo>
                    <a:pt x="21765" y="72666"/>
                  </a:lnTo>
                  <a:lnTo>
                    <a:pt x="55361" y="81664"/>
                  </a:lnTo>
                  <a:lnTo>
                    <a:pt x="65237" y="81803"/>
                  </a:lnTo>
                  <a:lnTo>
                    <a:pt x="102365" y="72056"/>
                  </a:lnTo>
                  <a:lnTo>
                    <a:pt x="126670" y="55426"/>
                  </a:lnTo>
                  <a:lnTo>
                    <a:pt x="135842" y="38743"/>
                  </a:lnTo>
                  <a:lnTo>
                    <a:pt x="138904" y="28614"/>
                  </a:lnTo>
                  <a:lnTo>
                    <a:pt x="137363" y="20689"/>
                  </a:lnTo>
                  <a:lnTo>
                    <a:pt x="135766" y="16205"/>
                  </a:lnTo>
                  <a:lnTo>
                    <a:pt x="133856" y="13216"/>
                  </a:lnTo>
                  <a:lnTo>
                    <a:pt x="122247" y="3980"/>
                  </a:lnTo>
                  <a:lnTo>
                    <a:pt x="115002" y="1556"/>
                  </a:lnTo>
                  <a:lnTo>
                    <a:pt x="96553" y="0"/>
                  </a:lnTo>
                  <a:lnTo>
                    <a:pt x="81637" y="3776"/>
                  </a:lnTo>
                  <a:lnTo>
                    <a:pt x="47236" y="21585"/>
                  </a:lnTo>
                  <a:lnTo>
                    <a:pt x="24904" y="45820"/>
                  </a:lnTo>
                  <a:lnTo>
                    <a:pt x="5933" y="79024"/>
                  </a:lnTo>
                  <a:lnTo>
                    <a:pt x="652" y="92482"/>
                  </a:lnTo>
                  <a:lnTo>
                    <a:pt x="0" y="104673"/>
                  </a:lnTo>
                  <a:lnTo>
                    <a:pt x="4327" y="131483"/>
                  </a:lnTo>
                  <a:lnTo>
                    <a:pt x="20148" y="153024"/>
                  </a:lnTo>
                  <a:lnTo>
                    <a:pt x="43009" y="164415"/>
                  </a:lnTo>
                  <a:lnTo>
                    <a:pt x="71984" y="172560"/>
                  </a:lnTo>
                  <a:lnTo>
                    <a:pt x="102166" y="174420"/>
                  </a:lnTo>
                  <a:lnTo>
                    <a:pt x="136978" y="174787"/>
                  </a:lnTo>
                  <a:lnTo>
                    <a:pt x="163054" y="1748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413"/>
            <p:cNvSpPr/>
            <p:nvPr/>
          </p:nvSpPr>
          <p:spPr>
            <a:xfrm>
              <a:off x="6294119" y="2979419"/>
              <a:ext cx="144782" cy="158697"/>
            </a:xfrm>
            <a:custGeom>
              <a:avLst/>
              <a:gdLst/>
              <a:ahLst/>
              <a:cxnLst/>
              <a:rect l="0" t="0" r="0" b="0"/>
              <a:pathLst>
                <a:path w="144782" h="158697">
                  <a:moveTo>
                    <a:pt x="0" y="22861"/>
                  </a:moveTo>
                  <a:lnTo>
                    <a:pt x="0" y="26906"/>
                  </a:lnTo>
                  <a:lnTo>
                    <a:pt x="2258" y="31149"/>
                  </a:lnTo>
                  <a:lnTo>
                    <a:pt x="4046" y="33466"/>
                  </a:lnTo>
                  <a:lnTo>
                    <a:pt x="6032" y="40556"/>
                  </a:lnTo>
                  <a:lnTo>
                    <a:pt x="9407" y="54068"/>
                  </a:lnTo>
                  <a:lnTo>
                    <a:pt x="12648" y="64671"/>
                  </a:lnTo>
                  <a:lnTo>
                    <a:pt x="18944" y="95504"/>
                  </a:lnTo>
                  <a:lnTo>
                    <a:pt x="28376" y="121787"/>
                  </a:lnTo>
                  <a:lnTo>
                    <a:pt x="29077" y="126911"/>
                  </a:lnTo>
                  <a:lnTo>
                    <a:pt x="34372" y="137121"/>
                  </a:lnTo>
                  <a:lnTo>
                    <a:pt x="52085" y="158696"/>
                  </a:lnTo>
                  <a:lnTo>
                    <a:pt x="53350" y="158291"/>
                  </a:lnTo>
                  <a:lnTo>
                    <a:pt x="57013" y="155583"/>
                  </a:lnTo>
                  <a:lnTo>
                    <a:pt x="59206" y="151557"/>
                  </a:lnTo>
                  <a:lnTo>
                    <a:pt x="76353" y="114080"/>
                  </a:lnTo>
                  <a:lnTo>
                    <a:pt x="94157" y="82788"/>
                  </a:lnTo>
                  <a:lnTo>
                    <a:pt x="108909" y="49630"/>
                  </a:lnTo>
                  <a:lnTo>
                    <a:pt x="124434" y="15385"/>
                  </a:lnTo>
                  <a:lnTo>
                    <a:pt x="132072" y="5876"/>
                  </a:lnTo>
                  <a:lnTo>
                    <a:pt x="137157" y="2612"/>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414"/>
            <p:cNvSpPr/>
            <p:nvPr/>
          </p:nvSpPr>
          <p:spPr>
            <a:xfrm>
              <a:off x="6202680" y="2941319"/>
              <a:ext cx="7621" cy="15241"/>
            </a:xfrm>
            <a:custGeom>
              <a:avLst/>
              <a:gdLst/>
              <a:ahLst/>
              <a:cxnLst/>
              <a:rect l="0" t="0" r="0" b="0"/>
              <a:pathLst>
                <a:path w="7621" h="15241">
                  <a:moveTo>
                    <a:pt x="7620" y="15240"/>
                  </a:moveTo>
                  <a:lnTo>
                    <a:pt x="3574" y="11195"/>
                  </a:lnTo>
                  <a:lnTo>
                    <a:pt x="1588" y="695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415"/>
            <p:cNvSpPr/>
            <p:nvPr/>
          </p:nvSpPr>
          <p:spPr>
            <a:xfrm>
              <a:off x="6187439" y="3040380"/>
              <a:ext cx="38101" cy="121921"/>
            </a:xfrm>
            <a:custGeom>
              <a:avLst/>
              <a:gdLst/>
              <a:ahLst/>
              <a:cxnLst/>
              <a:rect l="0" t="0" r="0" b="0"/>
              <a:pathLst>
                <a:path w="38101" h="121921">
                  <a:moveTo>
                    <a:pt x="38100" y="0"/>
                  </a:moveTo>
                  <a:lnTo>
                    <a:pt x="38100" y="4045"/>
                  </a:lnTo>
                  <a:lnTo>
                    <a:pt x="26749" y="36790"/>
                  </a:lnTo>
                  <a:lnTo>
                    <a:pt x="19157" y="72708"/>
                  </a:lnTo>
                  <a:lnTo>
                    <a:pt x="13498" y="102707"/>
                  </a:lnTo>
                  <a:lnTo>
                    <a:pt x="9362" y="113123"/>
                  </a:lnTo>
                  <a:lnTo>
                    <a:pt x="8781" y="116055"/>
                  </a:lnTo>
                  <a:lnTo>
                    <a:pt x="7547" y="118010"/>
                  </a:lnTo>
                  <a:lnTo>
                    <a:pt x="5879" y="119313"/>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416"/>
            <p:cNvSpPr/>
            <p:nvPr/>
          </p:nvSpPr>
          <p:spPr>
            <a:xfrm>
              <a:off x="6096000" y="2903219"/>
              <a:ext cx="60961" cy="274322"/>
            </a:xfrm>
            <a:custGeom>
              <a:avLst/>
              <a:gdLst/>
              <a:ahLst/>
              <a:cxnLst/>
              <a:rect l="0" t="0" r="0" b="0"/>
              <a:pathLst>
                <a:path w="60961" h="274322">
                  <a:moveTo>
                    <a:pt x="60960" y="0"/>
                  </a:moveTo>
                  <a:lnTo>
                    <a:pt x="56914" y="4046"/>
                  </a:lnTo>
                  <a:lnTo>
                    <a:pt x="54928" y="8289"/>
                  </a:lnTo>
                  <a:lnTo>
                    <a:pt x="47350" y="45936"/>
                  </a:lnTo>
                  <a:lnTo>
                    <a:pt x="45087" y="77232"/>
                  </a:lnTo>
                  <a:lnTo>
                    <a:pt x="37473" y="109142"/>
                  </a:lnTo>
                  <a:lnTo>
                    <a:pt x="30294" y="137890"/>
                  </a:lnTo>
                  <a:lnTo>
                    <a:pt x="20283" y="173899"/>
                  </a:lnTo>
                  <a:lnTo>
                    <a:pt x="15389" y="209862"/>
                  </a:lnTo>
                  <a:lnTo>
                    <a:pt x="3176" y="245004"/>
                  </a:lnTo>
                  <a:lnTo>
                    <a:pt x="279" y="263817"/>
                  </a:lnTo>
                  <a:lnTo>
                    <a:pt x="0"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417"/>
            <p:cNvSpPr/>
            <p:nvPr/>
          </p:nvSpPr>
          <p:spPr>
            <a:xfrm>
              <a:off x="8740139" y="2240279"/>
              <a:ext cx="167642" cy="136963"/>
            </a:xfrm>
            <a:custGeom>
              <a:avLst/>
              <a:gdLst/>
              <a:ahLst/>
              <a:cxnLst/>
              <a:rect l="0" t="0" r="0" b="0"/>
              <a:pathLst>
                <a:path w="167642" h="136963">
                  <a:moveTo>
                    <a:pt x="167641" y="0"/>
                  </a:moveTo>
                  <a:lnTo>
                    <a:pt x="149729" y="0"/>
                  </a:lnTo>
                  <a:lnTo>
                    <a:pt x="144721" y="2258"/>
                  </a:lnTo>
                  <a:lnTo>
                    <a:pt x="139674" y="5237"/>
                  </a:lnTo>
                  <a:lnTo>
                    <a:pt x="131226" y="6914"/>
                  </a:lnTo>
                  <a:lnTo>
                    <a:pt x="119221" y="8258"/>
                  </a:lnTo>
                  <a:lnTo>
                    <a:pt x="109080" y="12795"/>
                  </a:lnTo>
                  <a:lnTo>
                    <a:pt x="79106" y="21706"/>
                  </a:lnTo>
                  <a:lnTo>
                    <a:pt x="73016" y="26564"/>
                  </a:lnTo>
                  <a:lnTo>
                    <a:pt x="72385" y="28716"/>
                  </a:lnTo>
                  <a:lnTo>
                    <a:pt x="72809" y="30997"/>
                  </a:lnTo>
                  <a:lnTo>
                    <a:pt x="77454" y="38254"/>
                  </a:lnTo>
                  <a:lnTo>
                    <a:pt x="86608" y="48291"/>
                  </a:lnTo>
                  <a:lnTo>
                    <a:pt x="91551" y="51096"/>
                  </a:lnTo>
                  <a:lnTo>
                    <a:pt x="94054" y="51844"/>
                  </a:lnTo>
                  <a:lnTo>
                    <a:pt x="132029" y="81133"/>
                  </a:lnTo>
                  <a:lnTo>
                    <a:pt x="146979" y="93961"/>
                  </a:lnTo>
                  <a:lnTo>
                    <a:pt x="149991" y="99052"/>
                  </a:lnTo>
                  <a:lnTo>
                    <a:pt x="150794" y="101595"/>
                  </a:lnTo>
                  <a:lnTo>
                    <a:pt x="150483" y="104137"/>
                  </a:lnTo>
                  <a:lnTo>
                    <a:pt x="147879" y="109219"/>
                  </a:lnTo>
                  <a:lnTo>
                    <a:pt x="141653" y="116840"/>
                  </a:lnTo>
                  <a:lnTo>
                    <a:pt x="116342" y="132081"/>
                  </a:lnTo>
                  <a:lnTo>
                    <a:pt x="101453" y="135655"/>
                  </a:lnTo>
                  <a:lnTo>
                    <a:pt x="67892" y="136962"/>
                  </a:lnTo>
                  <a:lnTo>
                    <a:pt x="53881" y="136226"/>
                  </a:lnTo>
                  <a:lnTo>
                    <a:pt x="20591" y="13023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18"/>
            <p:cNvSpPr/>
            <p:nvPr/>
          </p:nvSpPr>
          <p:spPr>
            <a:xfrm>
              <a:off x="8694419" y="2247900"/>
              <a:ext cx="68582" cy="144323"/>
            </a:xfrm>
            <a:custGeom>
              <a:avLst/>
              <a:gdLst/>
              <a:ahLst/>
              <a:cxnLst/>
              <a:rect l="0" t="0" r="0" b="0"/>
              <a:pathLst>
                <a:path w="68582" h="144323">
                  <a:moveTo>
                    <a:pt x="0" y="45720"/>
                  </a:moveTo>
                  <a:lnTo>
                    <a:pt x="0" y="82796"/>
                  </a:lnTo>
                  <a:lnTo>
                    <a:pt x="0" y="119721"/>
                  </a:lnTo>
                  <a:lnTo>
                    <a:pt x="0" y="144322"/>
                  </a:lnTo>
                  <a:lnTo>
                    <a:pt x="0" y="129371"/>
                  </a:lnTo>
                  <a:lnTo>
                    <a:pt x="2258" y="122974"/>
                  </a:lnTo>
                  <a:lnTo>
                    <a:pt x="4046" y="120082"/>
                  </a:lnTo>
                  <a:lnTo>
                    <a:pt x="13494" y="87797"/>
                  </a:lnTo>
                  <a:lnTo>
                    <a:pt x="28010" y="52330"/>
                  </a:lnTo>
                  <a:lnTo>
                    <a:pt x="53185" y="15637"/>
                  </a:lnTo>
                  <a:lnTo>
                    <a:pt x="56940" y="11747"/>
                  </a:lnTo>
                  <a:lnTo>
                    <a:pt x="61431" y="9454"/>
                  </a:lnTo>
                  <a:lnTo>
                    <a:pt x="63814" y="8843"/>
                  </a:lnTo>
                  <a:lnTo>
                    <a:pt x="65402" y="7588"/>
                  </a:lnTo>
                  <a:lnTo>
                    <a:pt x="685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19"/>
            <p:cNvSpPr/>
            <p:nvPr/>
          </p:nvSpPr>
          <p:spPr>
            <a:xfrm>
              <a:off x="8519606" y="2270759"/>
              <a:ext cx="98165" cy="121808"/>
            </a:xfrm>
            <a:custGeom>
              <a:avLst/>
              <a:gdLst/>
              <a:ahLst/>
              <a:cxnLst/>
              <a:rect l="0" t="0" r="0" b="0"/>
              <a:pathLst>
                <a:path w="98165" h="121808">
                  <a:moveTo>
                    <a:pt x="60513" y="0"/>
                  </a:moveTo>
                  <a:lnTo>
                    <a:pt x="53952" y="0"/>
                  </a:lnTo>
                  <a:lnTo>
                    <a:pt x="47019" y="5237"/>
                  </a:lnTo>
                  <a:lnTo>
                    <a:pt x="42381" y="6561"/>
                  </a:lnTo>
                  <a:lnTo>
                    <a:pt x="37496" y="11665"/>
                  </a:lnTo>
                  <a:lnTo>
                    <a:pt x="14790" y="46296"/>
                  </a:lnTo>
                  <a:lnTo>
                    <a:pt x="2940" y="71196"/>
                  </a:lnTo>
                  <a:lnTo>
                    <a:pt x="0" y="92485"/>
                  </a:lnTo>
                  <a:lnTo>
                    <a:pt x="3731" y="105203"/>
                  </a:lnTo>
                  <a:lnTo>
                    <a:pt x="5725" y="108235"/>
                  </a:lnTo>
                  <a:lnTo>
                    <a:pt x="17478" y="117547"/>
                  </a:lnTo>
                  <a:lnTo>
                    <a:pt x="24736" y="119977"/>
                  </a:lnTo>
                  <a:lnTo>
                    <a:pt x="58109" y="121807"/>
                  </a:lnTo>
                  <a:lnTo>
                    <a:pt x="65937" y="119612"/>
                  </a:lnTo>
                  <a:lnTo>
                    <a:pt x="77859" y="111305"/>
                  </a:lnTo>
                  <a:lnTo>
                    <a:pt x="88368" y="100664"/>
                  </a:lnTo>
                  <a:lnTo>
                    <a:pt x="95201" y="87870"/>
                  </a:lnTo>
                  <a:lnTo>
                    <a:pt x="98164" y="63365"/>
                  </a:lnTo>
                  <a:lnTo>
                    <a:pt x="96156" y="55538"/>
                  </a:lnTo>
                  <a:lnTo>
                    <a:pt x="93288" y="48390"/>
                  </a:lnTo>
                  <a:lnTo>
                    <a:pt x="90827" y="35693"/>
                  </a:lnTo>
                  <a:lnTo>
                    <a:pt x="85097" y="23388"/>
                  </a:lnTo>
                  <a:lnTo>
                    <a:pt x="84523" y="20672"/>
                  </a:lnTo>
                  <a:lnTo>
                    <a:pt x="83293" y="18862"/>
                  </a:lnTo>
                  <a:lnTo>
                    <a:pt x="81627" y="17655"/>
                  </a:lnTo>
                  <a:lnTo>
                    <a:pt x="75754"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20"/>
            <p:cNvSpPr/>
            <p:nvPr/>
          </p:nvSpPr>
          <p:spPr>
            <a:xfrm>
              <a:off x="8374380" y="2263140"/>
              <a:ext cx="114301" cy="152330"/>
            </a:xfrm>
            <a:custGeom>
              <a:avLst/>
              <a:gdLst/>
              <a:ahLst/>
              <a:cxnLst/>
              <a:rect l="0" t="0" r="0" b="0"/>
              <a:pathLst>
                <a:path w="114301" h="152330">
                  <a:moveTo>
                    <a:pt x="0" y="38100"/>
                  </a:moveTo>
                  <a:lnTo>
                    <a:pt x="0" y="44660"/>
                  </a:lnTo>
                  <a:lnTo>
                    <a:pt x="6031" y="62158"/>
                  </a:lnTo>
                  <a:lnTo>
                    <a:pt x="9738" y="97576"/>
                  </a:lnTo>
                  <a:lnTo>
                    <a:pt x="20599" y="123418"/>
                  </a:lnTo>
                  <a:lnTo>
                    <a:pt x="37656" y="151598"/>
                  </a:lnTo>
                  <a:lnTo>
                    <a:pt x="42014" y="152162"/>
                  </a:lnTo>
                  <a:lnTo>
                    <a:pt x="48667" y="152329"/>
                  </a:lnTo>
                  <a:lnTo>
                    <a:pt x="50225" y="151506"/>
                  </a:lnTo>
                  <a:lnTo>
                    <a:pt x="51263" y="150110"/>
                  </a:lnTo>
                  <a:lnTo>
                    <a:pt x="59150" y="134161"/>
                  </a:lnTo>
                  <a:lnTo>
                    <a:pt x="68724" y="117815"/>
                  </a:lnTo>
                  <a:lnTo>
                    <a:pt x="81575" y="81870"/>
                  </a:lnTo>
                  <a:lnTo>
                    <a:pt x="89608" y="46310"/>
                  </a:lnTo>
                  <a:lnTo>
                    <a:pt x="99199" y="25736"/>
                  </a:lnTo>
                  <a:lnTo>
                    <a:pt x="101693" y="22237"/>
                  </a:lnTo>
                  <a:lnTo>
                    <a:pt x="104463" y="13834"/>
                  </a:lnTo>
                  <a:lnTo>
                    <a:pt x="105202" y="9222"/>
                  </a:lnTo>
                  <a:lnTo>
                    <a:pt x="106541" y="6148"/>
                  </a:lnTo>
                  <a:lnTo>
                    <a:pt x="108280" y="4099"/>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421"/>
            <p:cNvSpPr/>
            <p:nvPr/>
          </p:nvSpPr>
          <p:spPr>
            <a:xfrm>
              <a:off x="8290560" y="221742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422"/>
            <p:cNvSpPr/>
            <p:nvPr/>
          </p:nvSpPr>
          <p:spPr>
            <a:xfrm>
              <a:off x="8276381" y="2316479"/>
              <a:ext cx="21800" cy="99062"/>
            </a:xfrm>
            <a:custGeom>
              <a:avLst/>
              <a:gdLst/>
              <a:ahLst/>
              <a:cxnLst/>
              <a:rect l="0" t="0" r="0" b="0"/>
              <a:pathLst>
                <a:path w="21800" h="99062">
                  <a:moveTo>
                    <a:pt x="21799" y="0"/>
                  </a:moveTo>
                  <a:lnTo>
                    <a:pt x="21799" y="6561"/>
                  </a:lnTo>
                  <a:lnTo>
                    <a:pt x="15767" y="24059"/>
                  </a:lnTo>
                  <a:lnTo>
                    <a:pt x="12392" y="38456"/>
                  </a:lnTo>
                  <a:lnTo>
                    <a:pt x="8286" y="53446"/>
                  </a:lnTo>
                  <a:lnTo>
                    <a:pt x="6603" y="90774"/>
                  </a:lnTo>
                  <a:lnTo>
                    <a:pt x="6589" y="93536"/>
                  </a:lnTo>
                  <a:lnTo>
                    <a:pt x="5732" y="95378"/>
                  </a:lnTo>
                  <a:lnTo>
                    <a:pt x="4314" y="96605"/>
                  </a:lnTo>
                  <a:lnTo>
                    <a:pt x="0" y="98576"/>
                  </a:lnTo>
                  <a:lnTo>
                    <a:pt x="493" y="98737"/>
                  </a:lnTo>
                  <a:lnTo>
                    <a:pt x="6558"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423"/>
            <p:cNvSpPr/>
            <p:nvPr/>
          </p:nvSpPr>
          <p:spPr>
            <a:xfrm>
              <a:off x="8115300" y="2286000"/>
              <a:ext cx="106681" cy="173715"/>
            </a:xfrm>
            <a:custGeom>
              <a:avLst/>
              <a:gdLst/>
              <a:ahLst/>
              <a:cxnLst/>
              <a:rect l="0" t="0" r="0" b="0"/>
              <a:pathLst>
                <a:path w="106681" h="173715">
                  <a:moveTo>
                    <a:pt x="0" y="45720"/>
                  </a:moveTo>
                  <a:lnTo>
                    <a:pt x="846" y="79972"/>
                  </a:lnTo>
                  <a:lnTo>
                    <a:pt x="7760" y="116167"/>
                  </a:lnTo>
                  <a:lnTo>
                    <a:pt x="21459" y="153408"/>
                  </a:lnTo>
                  <a:lnTo>
                    <a:pt x="26489" y="162105"/>
                  </a:lnTo>
                  <a:lnTo>
                    <a:pt x="36690" y="173714"/>
                  </a:lnTo>
                  <a:lnTo>
                    <a:pt x="38006" y="173383"/>
                  </a:lnTo>
                  <a:lnTo>
                    <a:pt x="41727" y="170757"/>
                  </a:lnTo>
                  <a:lnTo>
                    <a:pt x="43945" y="166767"/>
                  </a:lnTo>
                  <a:lnTo>
                    <a:pt x="44536" y="164518"/>
                  </a:lnTo>
                  <a:lnTo>
                    <a:pt x="63601" y="131618"/>
                  </a:lnTo>
                  <a:lnTo>
                    <a:pt x="78748" y="94998"/>
                  </a:lnTo>
                  <a:lnTo>
                    <a:pt x="87420" y="57028"/>
                  </a:lnTo>
                  <a:lnTo>
                    <a:pt x="96441" y="21233"/>
                  </a:lnTo>
                  <a:lnTo>
                    <a:pt x="99131" y="11183"/>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424"/>
            <p:cNvSpPr/>
            <p:nvPr/>
          </p:nvSpPr>
          <p:spPr>
            <a:xfrm>
              <a:off x="7994441" y="2339340"/>
              <a:ext cx="59899" cy="136695"/>
            </a:xfrm>
            <a:custGeom>
              <a:avLst/>
              <a:gdLst/>
              <a:ahLst/>
              <a:cxnLst/>
              <a:rect l="0" t="0" r="0" b="0"/>
              <a:pathLst>
                <a:path w="59899" h="136695">
                  <a:moveTo>
                    <a:pt x="14178" y="15239"/>
                  </a:moveTo>
                  <a:lnTo>
                    <a:pt x="13332" y="37341"/>
                  </a:lnTo>
                  <a:lnTo>
                    <a:pt x="7264" y="70718"/>
                  </a:lnTo>
                  <a:lnTo>
                    <a:pt x="6621" y="105954"/>
                  </a:lnTo>
                  <a:lnTo>
                    <a:pt x="6586" y="114259"/>
                  </a:lnTo>
                  <a:lnTo>
                    <a:pt x="4313" y="120773"/>
                  </a:lnTo>
                  <a:lnTo>
                    <a:pt x="1327" y="126490"/>
                  </a:lnTo>
                  <a:lnTo>
                    <a:pt x="0" y="131853"/>
                  </a:lnTo>
                  <a:lnTo>
                    <a:pt x="493" y="133622"/>
                  </a:lnTo>
                  <a:lnTo>
                    <a:pt x="1668" y="134801"/>
                  </a:lnTo>
                  <a:lnTo>
                    <a:pt x="5593" y="136694"/>
                  </a:lnTo>
                  <a:lnTo>
                    <a:pt x="5914" y="136002"/>
                  </a:lnTo>
                  <a:lnTo>
                    <a:pt x="6555" y="102476"/>
                  </a:lnTo>
                  <a:lnTo>
                    <a:pt x="7403" y="90418"/>
                  </a:lnTo>
                  <a:lnTo>
                    <a:pt x="14319" y="53316"/>
                  </a:lnTo>
                  <a:lnTo>
                    <a:pt x="20052" y="37152"/>
                  </a:lnTo>
                  <a:lnTo>
                    <a:pt x="34568" y="13752"/>
                  </a:lnTo>
                  <a:lnTo>
                    <a:pt x="5989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425"/>
            <p:cNvSpPr/>
            <p:nvPr/>
          </p:nvSpPr>
          <p:spPr>
            <a:xfrm>
              <a:off x="7780049" y="2369820"/>
              <a:ext cx="129376" cy="129397"/>
            </a:xfrm>
            <a:custGeom>
              <a:avLst/>
              <a:gdLst/>
              <a:ahLst/>
              <a:cxnLst/>
              <a:rect l="0" t="0" r="0" b="0"/>
              <a:pathLst>
                <a:path w="129376" h="129397">
                  <a:moveTo>
                    <a:pt x="22831" y="0"/>
                  </a:moveTo>
                  <a:lnTo>
                    <a:pt x="18785" y="4045"/>
                  </a:lnTo>
                  <a:lnTo>
                    <a:pt x="16799" y="8288"/>
                  </a:lnTo>
                  <a:lnTo>
                    <a:pt x="7512" y="41809"/>
                  </a:lnTo>
                  <a:lnTo>
                    <a:pt x="744" y="78062"/>
                  </a:lnTo>
                  <a:lnTo>
                    <a:pt x="0" y="115308"/>
                  </a:lnTo>
                  <a:lnTo>
                    <a:pt x="2241" y="121239"/>
                  </a:lnTo>
                  <a:lnTo>
                    <a:pt x="4025" y="124006"/>
                  </a:lnTo>
                  <a:lnTo>
                    <a:pt x="6060" y="125850"/>
                  </a:lnTo>
                  <a:lnTo>
                    <a:pt x="10579" y="127900"/>
                  </a:lnTo>
                  <a:lnTo>
                    <a:pt x="31971" y="129396"/>
                  </a:lnTo>
                  <a:lnTo>
                    <a:pt x="62792" y="118921"/>
                  </a:lnTo>
                  <a:lnTo>
                    <a:pt x="85695" y="103045"/>
                  </a:lnTo>
                  <a:lnTo>
                    <a:pt x="104267" y="83603"/>
                  </a:lnTo>
                  <a:lnTo>
                    <a:pt x="124291" y="48247"/>
                  </a:lnTo>
                  <a:lnTo>
                    <a:pt x="128479" y="28784"/>
                  </a:lnTo>
                  <a:lnTo>
                    <a:pt x="129375" y="13145"/>
                  </a:lnTo>
                  <a:lnTo>
                    <a:pt x="127192" y="7818"/>
                  </a:lnTo>
                  <a:lnTo>
                    <a:pt x="12189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426"/>
            <p:cNvSpPr/>
            <p:nvPr/>
          </p:nvSpPr>
          <p:spPr>
            <a:xfrm>
              <a:off x="7551419" y="2346959"/>
              <a:ext cx="144782" cy="182776"/>
            </a:xfrm>
            <a:custGeom>
              <a:avLst/>
              <a:gdLst/>
              <a:ahLst/>
              <a:cxnLst/>
              <a:rect l="0" t="0" r="0" b="0"/>
              <a:pathLst>
                <a:path w="144782" h="182776">
                  <a:moveTo>
                    <a:pt x="144781" y="0"/>
                  </a:moveTo>
                  <a:lnTo>
                    <a:pt x="110731" y="847"/>
                  </a:lnTo>
                  <a:lnTo>
                    <a:pt x="76140" y="15439"/>
                  </a:lnTo>
                  <a:lnTo>
                    <a:pt x="38768" y="35848"/>
                  </a:lnTo>
                  <a:lnTo>
                    <a:pt x="36005" y="36599"/>
                  </a:lnTo>
                  <a:lnTo>
                    <a:pt x="34164" y="37946"/>
                  </a:lnTo>
                  <a:lnTo>
                    <a:pt x="32936" y="39691"/>
                  </a:lnTo>
                  <a:lnTo>
                    <a:pt x="32118" y="41701"/>
                  </a:lnTo>
                  <a:lnTo>
                    <a:pt x="32418" y="43887"/>
                  </a:lnTo>
                  <a:lnTo>
                    <a:pt x="35011" y="48575"/>
                  </a:lnTo>
                  <a:lnTo>
                    <a:pt x="36888" y="50163"/>
                  </a:lnTo>
                  <a:lnTo>
                    <a:pt x="74122" y="71216"/>
                  </a:lnTo>
                  <a:lnTo>
                    <a:pt x="99121" y="86091"/>
                  </a:lnTo>
                  <a:lnTo>
                    <a:pt x="127288" y="108469"/>
                  </a:lnTo>
                  <a:lnTo>
                    <a:pt x="141097" y="131469"/>
                  </a:lnTo>
                  <a:lnTo>
                    <a:pt x="143143" y="138300"/>
                  </a:lnTo>
                  <a:lnTo>
                    <a:pt x="141795" y="146416"/>
                  </a:lnTo>
                  <a:lnTo>
                    <a:pt x="136276" y="158247"/>
                  </a:lnTo>
                  <a:lnTo>
                    <a:pt x="126826" y="169830"/>
                  </a:lnTo>
                  <a:lnTo>
                    <a:pt x="119585" y="172847"/>
                  </a:lnTo>
                  <a:lnTo>
                    <a:pt x="82178" y="181680"/>
                  </a:lnTo>
                  <a:lnTo>
                    <a:pt x="48562" y="182775"/>
                  </a:lnTo>
                  <a:lnTo>
                    <a:pt x="13762" y="172265"/>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427"/>
            <p:cNvSpPr/>
            <p:nvPr/>
          </p:nvSpPr>
          <p:spPr>
            <a:xfrm>
              <a:off x="7383780" y="2499359"/>
              <a:ext cx="22860" cy="182882"/>
            </a:xfrm>
            <a:custGeom>
              <a:avLst/>
              <a:gdLst/>
              <a:ahLst/>
              <a:cxnLst/>
              <a:rect l="0" t="0" r="0" b="0"/>
              <a:pathLst>
                <a:path w="22860" h="182882">
                  <a:moveTo>
                    <a:pt x="22859" y="0"/>
                  </a:moveTo>
                  <a:lnTo>
                    <a:pt x="16299" y="0"/>
                  </a:lnTo>
                  <a:lnTo>
                    <a:pt x="15332" y="21213"/>
                  </a:lnTo>
                  <a:lnTo>
                    <a:pt x="21808" y="54924"/>
                  </a:lnTo>
                  <a:lnTo>
                    <a:pt x="17415" y="90217"/>
                  </a:lnTo>
                  <a:lnTo>
                    <a:pt x="13411" y="127543"/>
                  </a:lnTo>
                  <a:lnTo>
                    <a:pt x="5870" y="164538"/>
                  </a:lnTo>
                  <a:lnTo>
                    <a:pt x="1739" y="174341"/>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428"/>
            <p:cNvSpPr/>
            <p:nvPr/>
          </p:nvSpPr>
          <p:spPr>
            <a:xfrm>
              <a:off x="7037624" y="2355639"/>
              <a:ext cx="215386" cy="294390"/>
            </a:xfrm>
            <a:custGeom>
              <a:avLst/>
              <a:gdLst/>
              <a:ahLst/>
              <a:cxnLst/>
              <a:rect l="0" t="0" r="0" b="0"/>
              <a:pathLst>
                <a:path w="215386" h="294390">
                  <a:moveTo>
                    <a:pt x="117556" y="6561"/>
                  </a:moveTo>
                  <a:lnTo>
                    <a:pt x="106205" y="6561"/>
                  </a:lnTo>
                  <a:lnTo>
                    <a:pt x="85490" y="0"/>
                  </a:lnTo>
                  <a:lnTo>
                    <a:pt x="73154" y="3299"/>
                  </a:lnTo>
                  <a:lnTo>
                    <a:pt x="58773" y="9639"/>
                  </a:lnTo>
                  <a:lnTo>
                    <a:pt x="51072" y="16678"/>
                  </a:lnTo>
                  <a:lnTo>
                    <a:pt x="43134" y="25450"/>
                  </a:lnTo>
                  <a:lnTo>
                    <a:pt x="21858" y="44880"/>
                  </a:lnTo>
                  <a:lnTo>
                    <a:pt x="912" y="80233"/>
                  </a:lnTo>
                  <a:lnTo>
                    <a:pt x="0" y="85309"/>
                  </a:lnTo>
                  <a:lnTo>
                    <a:pt x="1244" y="95464"/>
                  </a:lnTo>
                  <a:lnTo>
                    <a:pt x="6704" y="106656"/>
                  </a:lnTo>
                  <a:lnTo>
                    <a:pt x="13685" y="115335"/>
                  </a:lnTo>
                  <a:lnTo>
                    <a:pt x="20873" y="118404"/>
                  </a:lnTo>
                  <a:lnTo>
                    <a:pt x="25161" y="119223"/>
                  </a:lnTo>
                  <a:lnTo>
                    <a:pt x="34440" y="117875"/>
                  </a:lnTo>
                  <a:lnTo>
                    <a:pt x="66535" y="105359"/>
                  </a:lnTo>
                  <a:lnTo>
                    <a:pt x="83247" y="97923"/>
                  </a:lnTo>
                  <a:lnTo>
                    <a:pt x="90454" y="92039"/>
                  </a:lnTo>
                  <a:lnTo>
                    <a:pt x="112409" y="54687"/>
                  </a:lnTo>
                  <a:lnTo>
                    <a:pt x="121644" y="25336"/>
                  </a:lnTo>
                  <a:lnTo>
                    <a:pt x="121128" y="22464"/>
                  </a:lnTo>
                  <a:lnTo>
                    <a:pt x="118614" y="14377"/>
                  </a:lnTo>
                  <a:lnTo>
                    <a:pt x="117574" y="6696"/>
                  </a:lnTo>
                  <a:lnTo>
                    <a:pt x="117556" y="24476"/>
                  </a:lnTo>
                  <a:lnTo>
                    <a:pt x="119814" y="29481"/>
                  </a:lnTo>
                  <a:lnTo>
                    <a:pt x="138810" y="62740"/>
                  </a:lnTo>
                  <a:lnTo>
                    <a:pt x="165068" y="100276"/>
                  </a:lnTo>
                  <a:lnTo>
                    <a:pt x="193912" y="137889"/>
                  </a:lnTo>
                  <a:lnTo>
                    <a:pt x="210062" y="166934"/>
                  </a:lnTo>
                  <a:lnTo>
                    <a:pt x="215321" y="191893"/>
                  </a:lnTo>
                  <a:lnTo>
                    <a:pt x="215385" y="213027"/>
                  </a:lnTo>
                  <a:lnTo>
                    <a:pt x="205959" y="246451"/>
                  </a:lnTo>
                  <a:lnTo>
                    <a:pt x="185401" y="273075"/>
                  </a:lnTo>
                  <a:lnTo>
                    <a:pt x="180566" y="278217"/>
                  </a:lnTo>
                  <a:lnTo>
                    <a:pt x="168420" y="283930"/>
                  </a:lnTo>
                  <a:lnTo>
                    <a:pt x="136860" y="293135"/>
                  </a:lnTo>
                  <a:lnTo>
                    <a:pt x="111516" y="294389"/>
                  </a:lnTo>
                  <a:lnTo>
                    <a:pt x="79767" y="287657"/>
                  </a:lnTo>
                  <a:lnTo>
                    <a:pt x="46633" y="280926"/>
                  </a:lnTo>
                  <a:lnTo>
                    <a:pt x="26268" y="274215"/>
                  </a:lnTo>
                  <a:lnTo>
                    <a:pt x="3256" y="258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429"/>
            <p:cNvSpPr/>
            <p:nvPr/>
          </p:nvSpPr>
          <p:spPr>
            <a:xfrm>
              <a:off x="6819927" y="2341018"/>
              <a:ext cx="137134" cy="179628"/>
            </a:xfrm>
            <a:custGeom>
              <a:avLst/>
              <a:gdLst/>
              <a:ahLst/>
              <a:cxnLst/>
              <a:rect l="0" t="0" r="0" b="0"/>
              <a:pathLst>
                <a:path w="137134" h="179628">
                  <a:moveTo>
                    <a:pt x="15212" y="59282"/>
                  </a:moveTo>
                  <a:lnTo>
                    <a:pt x="15212" y="94031"/>
                  </a:lnTo>
                  <a:lnTo>
                    <a:pt x="14365" y="113039"/>
                  </a:lnTo>
                  <a:lnTo>
                    <a:pt x="8298" y="149845"/>
                  </a:lnTo>
                  <a:lnTo>
                    <a:pt x="6955" y="161657"/>
                  </a:lnTo>
                  <a:lnTo>
                    <a:pt x="1603" y="173233"/>
                  </a:lnTo>
                  <a:lnTo>
                    <a:pt x="295" y="179627"/>
                  </a:lnTo>
                  <a:lnTo>
                    <a:pt x="187" y="179305"/>
                  </a:lnTo>
                  <a:lnTo>
                    <a:pt x="0" y="170457"/>
                  </a:lnTo>
                  <a:lnTo>
                    <a:pt x="12972" y="132469"/>
                  </a:lnTo>
                  <a:lnTo>
                    <a:pt x="22891" y="102149"/>
                  </a:lnTo>
                  <a:lnTo>
                    <a:pt x="37049" y="67843"/>
                  </a:lnTo>
                  <a:lnTo>
                    <a:pt x="58874" y="31183"/>
                  </a:lnTo>
                  <a:lnTo>
                    <a:pt x="65944" y="20547"/>
                  </a:lnTo>
                  <a:lnTo>
                    <a:pt x="88087" y="2098"/>
                  </a:lnTo>
                  <a:lnTo>
                    <a:pt x="93602" y="0"/>
                  </a:lnTo>
                  <a:lnTo>
                    <a:pt x="96260" y="287"/>
                  </a:lnTo>
                  <a:lnTo>
                    <a:pt x="101469" y="2864"/>
                  </a:lnTo>
                  <a:lnTo>
                    <a:pt x="109162" y="9075"/>
                  </a:lnTo>
                  <a:lnTo>
                    <a:pt x="112001" y="16083"/>
                  </a:lnTo>
                  <a:lnTo>
                    <a:pt x="116331" y="48778"/>
                  </a:lnTo>
                  <a:lnTo>
                    <a:pt x="120795" y="81572"/>
                  </a:lnTo>
                  <a:lnTo>
                    <a:pt x="121675" y="112509"/>
                  </a:lnTo>
                  <a:lnTo>
                    <a:pt x="121864" y="146662"/>
                  </a:lnTo>
                  <a:lnTo>
                    <a:pt x="124138" y="155408"/>
                  </a:lnTo>
                  <a:lnTo>
                    <a:pt x="127920" y="165092"/>
                  </a:lnTo>
                  <a:lnTo>
                    <a:pt x="129198" y="171904"/>
                  </a:lnTo>
                  <a:lnTo>
                    <a:pt x="130149" y="172464"/>
                  </a:lnTo>
                  <a:lnTo>
                    <a:pt x="137133" y="1735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430"/>
            <p:cNvSpPr/>
            <p:nvPr/>
          </p:nvSpPr>
          <p:spPr>
            <a:xfrm>
              <a:off x="6584029" y="2415540"/>
              <a:ext cx="127672" cy="140439"/>
            </a:xfrm>
            <a:custGeom>
              <a:avLst/>
              <a:gdLst/>
              <a:ahLst/>
              <a:cxnLst/>
              <a:rect l="0" t="0" r="0" b="0"/>
              <a:pathLst>
                <a:path w="127672" h="140439">
                  <a:moveTo>
                    <a:pt x="22510" y="7619"/>
                  </a:moveTo>
                  <a:lnTo>
                    <a:pt x="22510" y="18225"/>
                  </a:lnTo>
                  <a:lnTo>
                    <a:pt x="20253" y="23058"/>
                  </a:lnTo>
                  <a:lnTo>
                    <a:pt x="11904" y="37104"/>
                  </a:lnTo>
                  <a:lnTo>
                    <a:pt x="3632" y="72736"/>
                  </a:lnTo>
                  <a:lnTo>
                    <a:pt x="0" y="110619"/>
                  </a:lnTo>
                  <a:lnTo>
                    <a:pt x="2064" y="119155"/>
                  </a:lnTo>
                  <a:lnTo>
                    <a:pt x="10287" y="131533"/>
                  </a:lnTo>
                  <a:lnTo>
                    <a:pt x="21617" y="139538"/>
                  </a:lnTo>
                  <a:lnTo>
                    <a:pt x="26148" y="140438"/>
                  </a:lnTo>
                  <a:lnTo>
                    <a:pt x="50595" y="137759"/>
                  </a:lnTo>
                  <a:lnTo>
                    <a:pt x="87504" y="120045"/>
                  </a:lnTo>
                  <a:lnTo>
                    <a:pt x="95988" y="112338"/>
                  </a:lnTo>
                  <a:lnTo>
                    <a:pt x="111052" y="87794"/>
                  </a:lnTo>
                  <a:lnTo>
                    <a:pt x="125772" y="51483"/>
                  </a:lnTo>
                  <a:lnTo>
                    <a:pt x="127671" y="40943"/>
                  </a:lnTo>
                  <a:lnTo>
                    <a:pt x="126258" y="30614"/>
                  </a:lnTo>
                  <a:lnTo>
                    <a:pt x="119724" y="8300"/>
                  </a:lnTo>
                  <a:lnTo>
                    <a:pt x="11395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431"/>
            <p:cNvSpPr/>
            <p:nvPr/>
          </p:nvSpPr>
          <p:spPr>
            <a:xfrm>
              <a:off x="6352008" y="2415853"/>
              <a:ext cx="166122" cy="174534"/>
            </a:xfrm>
            <a:custGeom>
              <a:avLst/>
              <a:gdLst/>
              <a:ahLst/>
              <a:cxnLst/>
              <a:rect l="0" t="0" r="0" b="0"/>
              <a:pathLst>
                <a:path w="166122" h="174534">
                  <a:moveTo>
                    <a:pt x="140231" y="7306"/>
                  </a:moveTo>
                  <a:lnTo>
                    <a:pt x="136186" y="3261"/>
                  </a:lnTo>
                  <a:lnTo>
                    <a:pt x="131943" y="1275"/>
                  </a:lnTo>
                  <a:lnTo>
                    <a:pt x="118274" y="0"/>
                  </a:lnTo>
                  <a:lnTo>
                    <a:pt x="104187" y="3825"/>
                  </a:lnTo>
                  <a:lnTo>
                    <a:pt x="84256" y="13549"/>
                  </a:lnTo>
                  <a:lnTo>
                    <a:pt x="48626" y="46735"/>
                  </a:lnTo>
                  <a:lnTo>
                    <a:pt x="26401" y="78407"/>
                  </a:lnTo>
                  <a:lnTo>
                    <a:pt x="9750" y="112979"/>
                  </a:lnTo>
                  <a:lnTo>
                    <a:pt x="0" y="143421"/>
                  </a:lnTo>
                  <a:lnTo>
                    <a:pt x="1142" y="155573"/>
                  </a:lnTo>
                  <a:lnTo>
                    <a:pt x="6730" y="164361"/>
                  </a:lnTo>
                  <a:lnTo>
                    <a:pt x="10590" y="167889"/>
                  </a:lnTo>
                  <a:lnTo>
                    <a:pt x="21652" y="171810"/>
                  </a:lnTo>
                  <a:lnTo>
                    <a:pt x="56851" y="174533"/>
                  </a:lnTo>
                  <a:lnTo>
                    <a:pt x="86978" y="172607"/>
                  </a:lnTo>
                  <a:lnTo>
                    <a:pt x="109777" y="164376"/>
                  </a:lnTo>
                  <a:lnTo>
                    <a:pt x="136192" y="146423"/>
                  </a:lnTo>
                  <a:lnTo>
                    <a:pt x="148442" y="131594"/>
                  </a:lnTo>
                  <a:lnTo>
                    <a:pt x="165460" y="94710"/>
                  </a:lnTo>
                  <a:lnTo>
                    <a:pt x="166121" y="81713"/>
                  </a:lnTo>
                  <a:lnTo>
                    <a:pt x="162643" y="52101"/>
                  </a:lnTo>
                  <a:lnTo>
                    <a:pt x="159224" y="44713"/>
                  </a:lnTo>
                  <a:lnTo>
                    <a:pt x="148493" y="35793"/>
                  </a:lnTo>
                  <a:lnTo>
                    <a:pt x="117966" y="17206"/>
                  </a:lnTo>
                  <a:lnTo>
                    <a:pt x="109752" y="149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432"/>
            <p:cNvSpPr/>
            <p:nvPr/>
          </p:nvSpPr>
          <p:spPr>
            <a:xfrm>
              <a:off x="6217919" y="2339340"/>
              <a:ext cx="106682" cy="373380"/>
            </a:xfrm>
            <a:custGeom>
              <a:avLst/>
              <a:gdLst/>
              <a:ahLst/>
              <a:cxnLst/>
              <a:rect l="0" t="0" r="0" b="0"/>
              <a:pathLst>
                <a:path w="106682" h="373380">
                  <a:moveTo>
                    <a:pt x="106681" y="0"/>
                  </a:moveTo>
                  <a:lnTo>
                    <a:pt x="106681" y="6560"/>
                  </a:lnTo>
                  <a:lnTo>
                    <a:pt x="93683" y="27485"/>
                  </a:lnTo>
                  <a:lnTo>
                    <a:pt x="81504" y="56511"/>
                  </a:lnTo>
                  <a:lnTo>
                    <a:pt x="70151" y="87017"/>
                  </a:lnTo>
                  <a:lnTo>
                    <a:pt x="59168" y="122867"/>
                  </a:lnTo>
                  <a:lnTo>
                    <a:pt x="50850" y="148587"/>
                  </a:lnTo>
                  <a:lnTo>
                    <a:pt x="44332" y="176952"/>
                  </a:lnTo>
                  <a:lnTo>
                    <a:pt x="38613" y="206492"/>
                  </a:lnTo>
                  <a:lnTo>
                    <a:pt x="32401" y="234861"/>
                  </a:lnTo>
                  <a:lnTo>
                    <a:pt x="20231" y="270718"/>
                  </a:lnTo>
                  <a:lnTo>
                    <a:pt x="10886" y="306084"/>
                  </a:lnTo>
                  <a:lnTo>
                    <a:pt x="2402" y="339390"/>
                  </a:lnTo>
                  <a:lnTo>
                    <a:pt x="0" y="373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433"/>
            <p:cNvSpPr/>
            <p:nvPr/>
          </p:nvSpPr>
          <p:spPr>
            <a:xfrm>
              <a:off x="6073139" y="2423159"/>
              <a:ext cx="198122" cy="160022"/>
            </a:xfrm>
            <a:custGeom>
              <a:avLst/>
              <a:gdLst/>
              <a:ahLst/>
              <a:cxnLst/>
              <a:rect l="0" t="0" r="0" b="0"/>
              <a:pathLst>
                <a:path w="198122" h="160022">
                  <a:moveTo>
                    <a:pt x="0" y="0"/>
                  </a:moveTo>
                  <a:lnTo>
                    <a:pt x="0" y="15397"/>
                  </a:lnTo>
                  <a:lnTo>
                    <a:pt x="4516" y="24059"/>
                  </a:lnTo>
                  <a:lnTo>
                    <a:pt x="30876" y="59477"/>
                  </a:lnTo>
                  <a:lnTo>
                    <a:pt x="67027" y="97342"/>
                  </a:lnTo>
                  <a:lnTo>
                    <a:pt x="99859" y="124234"/>
                  </a:lnTo>
                  <a:lnTo>
                    <a:pt x="137266" y="145785"/>
                  </a:lnTo>
                  <a:lnTo>
                    <a:pt x="173016" y="157560"/>
                  </a:lnTo>
                  <a:lnTo>
                    <a:pt x="198121"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434"/>
            <p:cNvSpPr/>
            <p:nvPr/>
          </p:nvSpPr>
          <p:spPr>
            <a:xfrm>
              <a:off x="8885398" y="4008254"/>
              <a:ext cx="113348" cy="171509"/>
            </a:xfrm>
            <a:custGeom>
              <a:avLst/>
              <a:gdLst/>
              <a:ahLst/>
              <a:cxnLst/>
              <a:rect l="0" t="0" r="0" b="0"/>
              <a:pathLst>
                <a:path w="113348" h="171509">
                  <a:moveTo>
                    <a:pt x="14762" y="68446"/>
                  </a:moveTo>
                  <a:lnTo>
                    <a:pt x="18807" y="68446"/>
                  </a:lnTo>
                  <a:lnTo>
                    <a:pt x="23050" y="70703"/>
                  </a:lnTo>
                  <a:lnTo>
                    <a:pt x="27758" y="73682"/>
                  </a:lnTo>
                  <a:lnTo>
                    <a:pt x="32674" y="75006"/>
                  </a:lnTo>
                  <a:lnTo>
                    <a:pt x="62480" y="68243"/>
                  </a:lnTo>
                  <a:lnTo>
                    <a:pt x="72268" y="62553"/>
                  </a:lnTo>
                  <a:lnTo>
                    <a:pt x="102932" y="39638"/>
                  </a:lnTo>
                  <a:lnTo>
                    <a:pt x="110218" y="27643"/>
                  </a:lnTo>
                  <a:lnTo>
                    <a:pt x="113110" y="15575"/>
                  </a:lnTo>
                  <a:lnTo>
                    <a:pt x="113347" y="12878"/>
                  </a:lnTo>
                  <a:lnTo>
                    <a:pt x="111352" y="7625"/>
                  </a:lnTo>
                  <a:lnTo>
                    <a:pt x="109635" y="5039"/>
                  </a:lnTo>
                  <a:lnTo>
                    <a:pt x="107645" y="3314"/>
                  </a:lnTo>
                  <a:lnTo>
                    <a:pt x="103174" y="1398"/>
                  </a:lnTo>
                  <a:lnTo>
                    <a:pt x="81818" y="0"/>
                  </a:lnTo>
                  <a:lnTo>
                    <a:pt x="50999" y="10483"/>
                  </a:lnTo>
                  <a:lnTo>
                    <a:pt x="41309" y="19824"/>
                  </a:lnTo>
                  <a:lnTo>
                    <a:pt x="16674" y="55208"/>
                  </a:lnTo>
                  <a:lnTo>
                    <a:pt x="3160" y="86332"/>
                  </a:lnTo>
                  <a:lnTo>
                    <a:pt x="0" y="118089"/>
                  </a:lnTo>
                  <a:lnTo>
                    <a:pt x="3709" y="134143"/>
                  </a:lnTo>
                  <a:lnTo>
                    <a:pt x="10169" y="149623"/>
                  </a:lnTo>
                  <a:lnTo>
                    <a:pt x="17236" y="157583"/>
                  </a:lnTo>
                  <a:lnTo>
                    <a:pt x="26022" y="163095"/>
                  </a:lnTo>
                  <a:lnTo>
                    <a:pt x="55498" y="171508"/>
                  </a:lnTo>
                  <a:lnTo>
                    <a:pt x="90280" y="167968"/>
                  </a:lnTo>
                  <a:lnTo>
                    <a:pt x="106202" y="1675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435"/>
            <p:cNvSpPr/>
            <p:nvPr/>
          </p:nvSpPr>
          <p:spPr>
            <a:xfrm>
              <a:off x="8968739" y="3771900"/>
              <a:ext cx="147376" cy="541020"/>
            </a:xfrm>
            <a:custGeom>
              <a:avLst/>
              <a:gdLst/>
              <a:ahLst/>
              <a:cxnLst/>
              <a:rect l="0" t="0" r="0" b="0"/>
              <a:pathLst>
                <a:path w="147376" h="541020">
                  <a:moveTo>
                    <a:pt x="30480" y="0"/>
                  </a:moveTo>
                  <a:lnTo>
                    <a:pt x="63039" y="33405"/>
                  </a:lnTo>
                  <a:lnTo>
                    <a:pt x="87101" y="70463"/>
                  </a:lnTo>
                  <a:lnTo>
                    <a:pt x="106827" y="107553"/>
                  </a:lnTo>
                  <a:lnTo>
                    <a:pt x="119707" y="139676"/>
                  </a:lnTo>
                  <a:lnTo>
                    <a:pt x="131142" y="173748"/>
                  </a:lnTo>
                  <a:lnTo>
                    <a:pt x="142997" y="207549"/>
                  </a:lnTo>
                  <a:lnTo>
                    <a:pt x="147375" y="231944"/>
                  </a:lnTo>
                  <a:lnTo>
                    <a:pt x="145926" y="269478"/>
                  </a:lnTo>
                  <a:lnTo>
                    <a:pt x="144273" y="307410"/>
                  </a:lnTo>
                  <a:lnTo>
                    <a:pt x="138798" y="344614"/>
                  </a:lnTo>
                  <a:lnTo>
                    <a:pt x="130966" y="377462"/>
                  </a:lnTo>
                  <a:lnTo>
                    <a:pt x="116605" y="408644"/>
                  </a:lnTo>
                  <a:lnTo>
                    <a:pt x="92500" y="439332"/>
                  </a:lnTo>
                  <a:lnTo>
                    <a:pt x="68894" y="469874"/>
                  </a:lnTo>
                  <a:lnTo>
                    <a:pt x="44120" y="500372"/>
                  </a:lnTo>
                  <a:lnTo>
                    <a:pt x="6646" y="534998"/>
                  </a:lnTo>
                  <a:lnTo>
                    <a:pt x="0" y="541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SMARTInkShape-Group39"/>
          <p:cNvGrpSpPr/>
          <p:nvPr/>
        </p:nvGrpSpPr>
        <p:grpSpPr>
          <a:xfrm>
            <a:off x="1226921" y="1478279"/>
            <a:ext cx="4099460" cy="3299462"/>
            <a:chOff x="1226921" y="1478279"/>
            <a:chExt cx="4099460" cy="3299462"/>
          </a:xfrm>
        </p:grpSpPr>
        <p:sp>
          <p:nvSpPr>
            <p:cNvPr id="103" name="SMARTInkShape-436"/>
            <p:cNvSpPr/>
            <p:nvPr/>
          </p:nvSpPr>
          <p:spPr>
            <a:xfrm>
              <a:off x="1226921" y="1478279"/>
              <a:ext cx="4099460" cy="3246122"/>
            </a:xfrm>
            <a:custGeom>
              <a:avLst/>
              <a:gdLst/>
              <a:ahLst/>
              <a:cxnLst/>
              <a:rect l="0" t="0" r="0" b="0"/>
              <a:pathLst>
                <a:path w="4099460" h="3246122">
                  <a:moveTo>
                    <a:pt x="15138" y="0"/>
                  </a:moveTo>
                  <a:lnTo>
                    <a:pt x="0" y="0"/>
                  </a:lnTo>
                  <a:lnTo>
                    <a:pt x="6468" y="6561"/>
                  </a:lnTo>
                  <a:lnTo>
                    <a:pt x="11253" y="7307"/>
                  </a:lnTo>
                  <a:lnTo>
                    <a:pt x="12548" y="8258"/>
                  </a:lnTo>
                  <a:lnTo>
                    <a:pt x="21598" y="21479"/>
                  </a:lnTo>
                  <a:lnTo>
                    <a:pt x="23376" y="28671"/>
                  </a:lnTo>
                  <a:lnTo>
                    <a:pt x="27927" y="36624"/>
                  </a:lnTo>
                  <a:lnTo>
                    <a:pt x="31010" y="57733"/>
                  </a:lnTo>
                  <a:lnTo>
                    <a:pt x="36367" y="68445"/>
                  </a:lnTo>
                  <a:lnTo>
                    <a:pt x="40113" y="89840"/>
                  </a:lnTo>
                  <a:lnTo>
                    <a:pt x="43172" y="96656"/>
                  </a:lnTo>
                  <a:lnTo>
                    <a:pt x="49568" y="134725"/>
                  </a:lnTo>
                  <a:lnTo>
                    <a:pt x="53024" y="170187"/>
                  </a:lnTo>
                  <a:lnTo>
                    <a:pt x="55484" y="207999"/>
                  </a:lnTo>
                  <a:lnTo>
                    <a:pt x="60387" y="245628"/>
                  </a:lnTo>
                  <a:lnTo>
                    <a:pt x="62976" y="264972"/>
                  </a:lnTo>
                  <a:lnTo>
                    <a:pt x="66848" y="283686"/>
                  </a:lnTo>
                  <a:lnTo>
                    <a:pt x="68335" y="321783"/>
                  </a:lnTo>
                  <a:lnTo>
                    <a:pt x="68466" y="359882"/>
                  </a:lnTo>
                  <a:lnTo>
                    <a:pt x="68477" y="395623"/>
                  </a:lnTo>
                  <a:lnTo>
                    <a:pt x="70736" y="420734"/>
                  </a:lnTo>
                  <a:lnTo>
                    <a:pt x="75392" y="457416"/>
                  </a:lnTo>
                  <a:lnTo>
                    <a:pt x="80051" y="495329"/>
                  </a:lnTo>
                  <a:lnTo>
                    <a:pt x="83235" y="527373"/>
                  </a:lnTo>
                  <a:lnTo>
                    <a:pt x="88892" y="564090"/>
                  </a:lnTo>
                  <a:lnTo>
                    <a:pt x="95061" y="597963"/>
                  </a:lnTo>
                  <a:lnTo>
                    <a:pt x="100703" y="632935"/>
                  </a:lnTo>
                  <a:lnTo>
                    <a:pt x="111042" y="665386"/>
                  </a:lnTo>
                  <a:lnTo>
                    <a:pt x="117828" y="701363"/>
                  </a:lnTo>
                  <a:lnTo>
                    <a:pt x="127324" y="733152"/>
                  </a:lnTo>
                  <a:lnTo>
                    <a:pt x="135243" y="768989"/>
                  </a:lnTo>
                  <a:lnTo>
                    <a:pt x="147314" y="801188"/>
                  </a:lnTo>
                  <a:lnTo>
                    <a:pt x="159931" y="832312"/>
                  </a:lnTo>
                  <a:lnTo>
                    <a:pt x="167383" y="863672"/>
                  </a:lnTo>
                  <a:lnTo>
                    <a:pt x="173967" y="895459"/>
                  </a:lnTo>
                  <a:lnTo>
                    <a:pt x="181033" y="927899"/>
                  </a:lnTo>
                  <a:lnTo>
                    <a:pt x="188632" y="960048"/>
                  </a:lnTo>
                  <a:lnTo>
                    <a:pt x="203166" y="998148"/>
                  </a:lnTo>
                  <a:lnTo>
                    <a:pt x="211014" y="1020564"/>
                  </a:lnTo>
                  <a:lnTo>
                    <a:pt x="219046" y="1051649"/>
                  </a:lnTo>
                  <a:lnTo>
                    <a:pt x="233641" y="1089602"/>
                  </a:lnTo>
                  <a:lnTo>
                    <a:pt x="241493" y="1112007"/>
                  </a:lnTo>
                  <a:lnTo>
                    <a:pt x="245331" y="1127608"/>
                  </a:lnTo>
                  <a:lnTo>
                    <a:pt x="248680" y="1138700"/>
                  </a:lnTo>
                  <a:lnTo>
                    <a:pt x="256360" y="1176155"/>
                  </a:lnTo>
                  <a:lnTo>
                    <a:pt x="262679" y="1207887"/>
                  </a:lnTo>
                  <a:lnTo>
                    <a:pt x="278520" y="1245379"/>
                  </a:lnTo>
                  <a:lnTo>
                    <a:pt x="286784" y="1281988"/>
                  </a:lnTo>
                  <a:lnTo>
                    <a:pt x="295333" y="1318219"/>
                  </a:lnTo>
                  <a:lnTo>
                    <a:pt x="298819" y="1333488"/>
                  </a:lnTo>
                  <a:lnTo>
                    <a:pt x="314960" y="1369060"/>
                  </a:lnTo>
                  <a:lnTo>
                    <a:pt x="324192" y="1389380"/>
                  </a:lnTo>
                  <a:lnTo>
                    <a:pt x="333393" y="1424940"/>
                  </a:lnTo>
                  <a:lnTo>
                    <a:pt x="341027" y="1455577"/>
                  </a:lnTo>
                  <a:lnTo>
                    <a:pt x="358083" y="1493381"/>
                  </a:lnTo>
                  <a:lnTo>
                    <a:pt x="369898" y="1518902"/>
                  </a:lnTo>
                  <a:lnTo>
                    <a:pt x="381370" y="1554480"/>
                  </a:lnTo>
                  <a:lnTo>
                    <a:pt x="398438" y="1584961"/>
                  </a:lnTo>
                  <a:lnTo>
                    <a:pt x="421227" y="1620521"/>
                  </a:lnTo>
                  <a:lnTo>
                    <a:pt x="446214" y="1657758"/>
                  </a:lnTo>
                  <a:lnTo>
                    <a:pt x="466934" y="1691739"/>
                  </a:lnTo>
                  <a:lnTo>
                    <a:pt x="489802" y="1727206"/>
                  </a:lnTo>
                  <a:lnTo>
                    <a:pt x="511892" y="1764242"/>
                  </a:lnTo>
                  <a:lnTo>
                    <a:pt x="538455" y="1800799"/>
                  </a:lnTo>
                  <a:lnTo>
                    <a:pt x="565520" y="1836417"/>
                  </a:lnTo>
                  <a:lnTo>
                    <a:pt x="592880" y="1871980"/>
                  </a:lnTo>
                  <a:lnTo>
                    <a:pt x="622110" y="1907541"/>
                  </a:lnTo>
                  <a:lnTo>
                    <a:pt x="645381" y="1932941"/>
                  </a:lnTo>
                  <a:lnTo>
                    <a:pt x="646120" y="1937174"/>
                  </a:lnTo>
                  <a:lnTo>
                    <a:pt x="644073" y="1940843"/>
                  </a:lnTo>
                  <a:lnTo>
                    <a:pt x="640168" y="1944135"/>
                  </a:lnTo>
                  <a:lnTo>
                    <a:pt x="639258" y="1948024"/>
                  </a:lnTo>
                  <a:lnTo>
                    <a:pt x="640345" y="1952310"/>
                  </a:lnTo>
                  <a:lnTo>
                    <a:pt x="649965" y="1966431"/>
                  </a:lnTo>
                  <a:lnTo>
                    <a:pt x="678286" y="1994224"/>
                  </a:lnTo>
                  <a:lnTo>
                    <a:pt x="713651" y="2020652"/>
                  </a:lnTo>
                  <a:lnTo>
                    <a:pt x="749199" y="2047312"/>
                  </a:lnTo>
                  <a:lnTo>
                    <a:pt x="782501" y="2074382"/>
                  </a:lnTo>
                  <a:lnTo>
                    <a:pt x="785793" y="2078882"/>
                  </a:lnTo>
                  <a:lnTo>
                    <a:pt x="796225" y="2086139"/>
                  </a:lnTo>
                  <a:lnTo>
                    <a:pt x="830147" y="2105226"/>
                  </a:lnTo>
                  <a:lnTo>
                    <a:pt x="841338" y="2113369"/>
                  </a:lnTo>
                  <a:lnTo>
                    <a:pt x="876625" y="2132243"/>
                  </a:lnTo>
                  <a:lnTo>
                    <a:pt x="908323" y="2150585"/>
                  </a:lnTo>
                  <a:lnTo>
                    <a:pt x="944148" y="2168387"/>
                  </a:lnTo>
                  <a:lnTo>
                    <a:pt x="976346" y="2185804"/>
                  </a:lnTo>
                  <a:lnTo>
                    <a:pt x="1011244" y="2201697"/>
                  </a:lnTo>
                  <a:lnTo>
                    <a:pt x="1044563" y="2220054"/>
                  </a:lnTo>
                  <a:lnTo>
                    <a:pt x="1082034" y="2234878"/>
                  </a:lnTo>
                  <a:lnTo>
                    <a:pt x="1120051" y="2247858"/>
                  </a:lnTo>
                  <a:lnTo>
                    <a:pt x="1158140" y="2261441"/>
                  </a:lnTo>
                  <a:lnTo>
                    <a:pt x="1196239" y="2279860"/>
                  </a:lnTo>
                  <a:lnTo>
                    <a:pt x="1231956" y="2291718"/>
                  </a:lnTo>
                  <a:lnTo>
                    <a:pt x="1264348" y="2307231"/>
                  </a:lnTo>
                  <a:lnTo>
                    <a:pt x="1298467" y="2321346"/>
                  </a:lnTo>
                  <a:lnTo>
                    <a:pt x="1332268" y="2333936"/>
                  </a:lnTo>
                  <a:lnTo>
                    <a:pt x="1363655" y="2348433"/>
                  </a:lnTo>
                  <a:lnTo>
                    <a:pt x="1399551" y="2360296"/>
                  </a:lnTo>
                  <a:lnTo>
                    <a:pt x="1434237" y="2378068"/>
                  </a:lnTo>
                  <a:lnTo>
                    <a:pt x="1463466" y="2390608"/>
                  </a:lnTo>
                  <a:lnTo>
                    <a:pt x="1499637" y="2402431"/>
                  </a:lnTo>
                  <a:lnTo>
                    <a:pt x="1536478" y="2418156"/>
                  </a:lnTo>
                  <a:lnTo>
                    <a:pt x="1571351" y="2432552"/>
                  </a:lnTo>
                  <a:lnTo>
                    <a:pt x="1606556" y="2447405"/>
                  </a:lnTo>
                  <a:lnTo>
                    <a:pt x="1644052" y="2464576"/>
                  </a:lnTo>
                  <a:lnTo>
                    <a:pt x="1673988" y="2479270"/>
                  </a:lnTo>
                  <a:lnTo>
                    <a:pt x="1704307" y="2493502"/>
                  </a:lnTo>
                  <a:lnTo>
                    <a:pt x="1734739" y="2504304"/>
                  </a:lnTo>
                  <a:lnTo>
                    <a:pt x="1765205" y="2517853"/>
                  </a:lnTo>
                  <a:lnTo>
                    <a:pt x="1795680" y="2532591"/>
                  </a:lnTo>
                  <a:lnTo>
                    <a:pt x="1825312" y="2547683"/>
                  </a:lnTo>
                  <a:lnTo>
                    <a:pt x="1863025" y="2567953"/>
                  </a:lnTo>
                  <a:lnTo>
                    <a:pt x="1896161" y="2583184"/>
                  </a:lnTo>
                  <a:lnTo>
                    <a:pt x="1927427" y="2598422"/>
                  </a:lnTo>
                  <a:lnTo>
                    <a:pt x="1958140" y="2613661"/>
                  </a:lnTo>
                  <a:lnTo>
                    <a:pt x="1988690" y="2628901"/>
                  </a:lnTo>
                  <a:lnTo>
                    <a:pt x="2019190" y="2644140"/>
                  </a:lnTo>
                  <a:lnTo>
                    <a:pt x="2051933" y="2659380"/>
                  </a:lnTo>
                  <a:lnTo>
                    <a:pt x="2086189" y="2674621"/>
                  </a:lnTo>
                  <a:lnTo>
                    <a:pt x="2117788" y="2689861"/>
                  </a:lnTo>
                  <a:lnTo>
                    <a:pt x="2148599" y="2705101"/>
                  </a:lnTo>
                  <a:lnTo>
                    <a:pt x="2179177" y="2720340"/>
                  </a:lnTo>
                  <a:lnTo>
                    <a:pt x="2209686" y="2735580"/>
                  </a:lnTo>
                  <a:lnTo>
                    <a:pt x="2240175" y="2750821"/>
                  </a:lnTo>
                  <a:lnTo>
                    <a:pt x="2272915" y="2766061"/>
                  </a:lnTo>
                  <a:lnTo>
                    <a:pt x="2307169" y="2781301"/>
                  </a:lnTo>
                  <a:lnTo>
                    <a:pt x="2341025" y="2796540"/>
                  </a:lnTo>
                  <a:lnTo>
                    <a:pt x="2377868" y="2809523"/>
                  </a:lnTo>
                  <a:lnTo>
                    <a:pt x="2411080" y="2820989"/>
                  </a:lnTo>
                  <a:lnTo>
                    <a:pt x="2441523" y="2835111"/>
                  </a:lnTo>
                  <a:lnTo>
                    <a:pt x="2475096" y="2850020"/>
                  </a:lnTo>
                  <a:lnTo>
                    <a:pt x="2506492" y="2862904"/>
                  </a:lnTo>
                  <a:lnTo>
                    <a:pt x="2539502" y="2874342"/>
                  </a:lnTo>
                  <a:lnTo>
                    <a:pt x="2573836" y="2886197"/>
                  </a:lnTo>
                  <a:lnTo>
                    <a:pt x="2605458" y="2897330"/>
                  </a:lnTo>
                  <a:lnTo>
                    <a:pt x="2636276" y="2909095"/>
                  </a:lnTo>
                  <a:lnTo>
                    <a:pt x="2666856" y="2920201"/>
                  </a:lnTo>
                  <a:lnTo>
                    <a:pt x="2699624" y="2931958"/>
                  </a:lnTo>
                  <a:lnTo>
                    <a:pt x="2733886" y="2943062"/>
                  </a:lnTo>
                  <a:lnTo>
                    <a:pt x="2765487" y="2954819"/>
                  </a:lnTo>
                  <a:lnTo>
                    <a:pt x="2796299" y="2963664"/>
                  </a:lnTo>
                  <a:lnTo>
                    <a:pt x="2829135" y="2973906"/>
                  </a:lnTo>
                  <a:lnTo>
                    <a:pt x="2861160" y="2985406"/>
                  </a:lnTo>
                  <a:lnTo>
                    <a:pt x="2898782" y="2996878"/>
                  </a:lnTo>
                  <a:lnTo>
                    <a:pt x="2928739" y="3004725"/>
                  </a:lnTo>
                  <a:lnTo>
                    <a:pt x="2959064" y="3016457"/>
                  </a:lnTo>
                  <a:lnTo>
                    <a:pt x="2989498" y="3026613"/>
                  </a:lnTo>
                  <a:lnTo>
                    <a:pt x="3019964" y="3034984"/>
                  </a:lnTo>
                  <a:lnTo>
                    <a:pt x="3050440" y="3042827"/>
                  </a:lnTo>
                  <a:lnTo>
                    <a:pt x="3080919" y="3050513"/>
                  </a:lnTo>
                  <a:lnTo>
                    <a:pt x="3116322" y="3059849"/>
                  </a:lnTo>
                  <a:lnTo>
                    <a:pt x="3145125" y="3063082"/>
                  </a:lnTo>
                  <a:lnTo>
                    <a:pt x="3182940" y="3071331"/>
                  </a:lnTo>
                  <a:lnTo>
                    <a:pt x="3219165" y="3081114"/>
                  </a:lnTo>
                  <a:lnTo>
                    <a:pt x="3248880" y="3088668"/>
                  </a:lnTo>
                  <a:lnTo>
                    <a:pt x="3279134" y="3096269"/>
                  </a:lnTo>
                  <a:lnTo>
                    <a:pt x="3314461" y="3106422"/>
                  </a:lnTo>
                  <a:lnTo>
                    <a:pt x="3350915" y="3116581"/>
                  </a:lnTo>
                  <a:lnTo>
                    <a:pt x="3386871" y="3126741"/>
                  </a:lnTo>
                  <a:lnTo>
                    <a:pt x="3422196" y="3136900"/>
                  </a:lnTo>
                  <a:lnTo>
                    <a:pt x="3454382" y="3144521"/>
                  </a:lnTo>
                  <a:lnTo>
                    <a:pt x="3491129" y="3154680"/>
                  </a:lnTo>
                  <a:lnTo>
                    <a:pt x="3520715" y="3162301"/>
                  </a:lnTo>
                  <a:lnTo>
                    <a:pt x="3557008" y="3172461"/>
                  </a:lnTo>
                  <a:lnTo>
                    <a:pt x="3594719" y="3177384"/>
                  </a:lnTo>
                  <a:lnTo>
                    <a:pt x="3624692" y="3183327"/>
                  </a:lnTo>
                  <a:lnTo>
                    <a:pt x="3654175" y="3190450"/>
                  </a:lnTo>
                  <a:lnTo>
                    <a:pt x="3689580" y="3198184"/>
                  </a:lnTo>
                  <a:lnTo>
                    <a:pt x="3718933" y="3202001"/>
                  </a:lnTo>
                  <a:lnTo>
                    <a:pt x="3755147" y="3206831"/>
                  </a:lnTo>
                  <a:lnTo>
                    <a:pt x="3786760" y="3213023"/>
                  </a:lnTo>
                  <a:lnTo>
                    <a:pt x="3819721" y="3217381"/>
                  </a:lnTo>
                  <a:lnTo>
                    <a:pt x="3854549" y="3222099"/>
                  </a:lnTo>
                  <a:lnTo>
                    <a:pt x="3885887" y="3228268"/>
                  </a:lnTo>
                  <a:lnTo>
                    <a:pt x="3918795" y="3230364"/>
                  </a:lnTo>
                  <a:lnTo>
                    <a:pt x="3953611" y="3234824"/>
                  </a:lnTo>
                  <a:lnTo>
                    <a:pt x="3990380" y="3238016"/>
                  </a:lnTo>
                  <a:lnTo>
                    <a:pt x="4009566" y="3240615"/>
                  </a:lnTo>
                  <a:lnTo>
                    <a:pt x="4041086" y="3245396"/>
                  </a:lnTo>
                  <a:lnTo>
                    <a:pt x="4077516" y="3246057"/>
                  </a:lnTo>
                  <a:lnTo>
                    <a:pt x="4099459" y="3246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437"/>
            <p:cNvSpPr/>
            <p:nvPr/>
          </p:nvSpPr>
          <p:spPr>
            <a:xfrm>
              <a:off x="1272540" y="1760220"/>
              <a:ext cx="106681" cy="205740"/>
            </a:xfrm>
            <a:custGeom>
              <a:avLst/>
              <a:gdLst/>
              <a:ahLst/>
              <a:cxnLst/>
              <a:rect l="0" t="0" r="0" b="0"/>
              <a:pathLst>
                <a:path w="106681" h="205740">
                  <a:moveTo>
                    <a:pt x="106680" y="0"/>
                  </a:moveTo>
                  <a:lnTo>
                    <a:pt x="102634" y="0"/>
                  </a:lnTo>
                  <a:lnTo>
                    <a:pt x="101443" y="1693"/>
                  </a:lnTo>
                  <a:lnTo>
                    <a:pt x="98072" y="12166"/>
                  </a:lnTo>
                  <a:lnTo>
                    <a:pt x="87948" y="27687"/>
                  </a:lnTo>
                  <a:lnTo>
                    <a:pt x="74256" y="62415"/>
                  </a:lnTo>
                  <a:lnTo>
                    <a:pt x="60384" y="91871"/>
                  </a:lnTo>
                  <a:lnTo>
                    <a:pt x="43291" y="124305"/>
                  </a:lnTo>
                  <a:lnTo>
                    <a:pt x="29400" y="149227"/>
                  </a:lnTo>
                  <a:lnTo>
                    <a:pt x="9840" y="186737"/>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438"/>
            <p:cNvSpPr/>
            <p:nvPr/>
          </p:nvSpPr>
          <p:spPr>
            <a:xfrm>
              <a:off x="1363979" y="2125979"/>
              <a:ext cx="76201" cy="144781"/>
            </a:xfrm>
            <a:custGeom>
              <a:avLst/>
              <a:gdLst/>
              <a:ahLst/>
              <a:cxnLst/>
              <a:rect l="0" t="0" r="0" b="0"/>
              <a:pathLst>
                <a:path w="76201" h="144781">
                  <a:moveTo>
                    <a:pt x="76200" y="0"/>
                  </a:moveTo>
                  <a:lnTo>
                    <a:pt x="68110" y="4046"/>
                  </a:lnTo>
                  <a:lnTo>
                    <a:pt x="61880" y="10547"/>
                  </a:lnTo>
                  <a:lnTo>
                    <a:pt x="53613" y="25985"/>
                  </a:lnTo>
                  <a:lnTo>
                    <a:pt x="39189" y="58003"/>
                  </a:lnTo>
                  <a:lnTo>
                    <a:pt x="20880" y="96093"/>
                  </a:lnTo>
                  <a:lnTo>
                    <a:pt x="5489" y="132725"/>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439"/>
            <p:cNvSpPr/>
            <p:nvPr/>
          </p:nvSpPr>
          <p:spPr>
            <a:xfrm>
              <a:off x="1432559" y="2567940"/>
              <a:ext cx="99062" cy="167641"/>
            </a:xfrm>
            <a:custGeom>
              <a:avLst/>
              <a:gdLst/>
              <a:ahLst/>
              <a:cxnLst/>
              <a:rect l="0" t="0" r="0" b="0"/>
              <a:pathLst>
                <a:path w="99062" h="167641">
                  <a:moveTo>
                    <a:pt x="99061" y="0"/>
                  </a:moveTo>
                  <a:lnTo>
                    <a:pt x="92977" y="6930"/>
                  </a:lnTo>
                  <a:lnTo>
                    <a:pt x="72569" y="41182"/>
                  </a:lnTo>
                  <a:lnTo>
                    <a:pt x="57250" y="72691"/>
                  </a:lnTo>
                  <a:lnTo>
                    <a:pt x="37848" y="103006"/>
                  </a:lnTo>
                  <a:lnTo>
                    <a:pt x="14507" y="140251"/>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440"/>
            <p:cNvSpPr/>
            <p:nvPr/>
          </p:nvSpPr>
          <p:spPr>
            <a:xfrm>
              <a:off x="1569720" y="2948940"/>
              <a:ext cx="91440" cy="182880"/>
            </a:xfrm>
            <a:custGeom>
              <a:avLst/>
              <a:gdLst/>
              <a:ahLst/>
              <a:cxnLst/>
              <a:rect l="0" t="0" r="0" b="0"/>
              <a:pathLst>
                <a:path w="91440" h="182880">
                  <a:moveTo>
                    <a:pt x="91439" y="0"/>
                  </a:moveTo>
                  <a:lnTo>
                    <a:pt x="91439" y="4045"/>
                  </a:lnTo>
                  <a:lnTo>
                    <a:pt x="84509" y="19927"/>
                  </a:lnTo>
                  <a:lnTo>
                    <a:pt x="62921" y="58002"/>
                  </a:lnTo>
                  <a:lnTo>
                    <a:pt x="43065" y="96092"/>
                  </a:lnTo>
                  <a:lnTo>
                    <a:pt x="25095" y="131211"/>
                  </a:lnTo>
                  <a:lnTo>
                    <a:pt x="9096" y="166464"/>
                  </a:lnTo>
                  <a:lnTo>
                    <a:pt x="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441"/>
            <p:cNvSpPr/>
            <p:nvPr/>
          </p:nvSpPr>
          <p:spPr>
            <a:xfrm>
              <a:off x="1737359" y="3314700"/>
              <a:ext cx="114301" cy="152401"/>
            </a:xfrm>
            <a:custGeom>
              <a:avLst/>
              <a:gdLst/>
              <a:ahLst/>
              <a:cxnLst/>
              <a:rect l="0" t="0" r="0" b="0"/>
              <a:pathLst>
                <a:path w="114301" h="152401">
                  <a:moveTo>
                    <a:pt x="114300" y="0"/>
                  </a:moveTo>
                  <a:lnTo>
                    <a:pt x="108217" y="6930"/>
                  </a:lnTo>
                  <a:lnTo>
                    <a:pt x="87809" y="44725"/>
                  </a:lnTo>
                  <a:lnTo>
                    <a:pt x="68365" y="78261"/>
                  </a:lnTo>
                  <a:lnTo>
                    <a:pt x="63357" y="87734"/>
                  </a:lnTo>
                  <a:lnTo>
                    <a:pt x="44245" y="102775"/>
                  </a:lnTo>
                  <a:lnTo>
                    <a:pt x="23898" y="115104"/>
                  </a:lnTo>
                  <a:lnTo>
                    <a:pt x="11597" y="131565"/>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442"/>
            <p:cNvSpPr/>
            <p:nvPr/>
          </p:nvSpPr>
          <p:spPr>
            <a:xfrm>
              <a:off x="2004059" y="3489959"/>
              <a:ext cx="106682" cy="205742"/>
            </a:xfrm>
            <a:custGeom>
              <a:avLst/>
              <a:gdLst/>
              <a:ahLst/>
              <a:cxnLst/>
              <a:rect l="0" t="0" r="0" b="0"/>
              <a:pathLst>
                <a:path w="106682" h="205742">
                  <a:moveTo>
                    <a:pt x="106681" y="0"/>
                  </a:moveTo>
                  <a:lnTo>
                    <a:pt x="106681" y="4045"/>
                  </a:lnTo>
                  <a:lnTo>
                    <a:pt x="92837" y="39489"/>
                  </a:lnTo>
                  <a:lnTo>
                    <a:pt x="75473" y="71113"/>
                  </a:lnTo>
                  <a:lnTo>
                    <a:pt x="55737" y="105675"/>
                  </a:lnTo>
                  <a:lnTo>
                    <a:pt x="40769" y="142199"/>
                  </a:lnTo>
                  <a:lnTo>
                    <a:pt x="17463" y="178495"/>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443"/>
            <p:cNvSpPr/>
            <p:nvPr/>
          </p:nvSpPr>
          <p:spPr>
            <a:xfrm>
              <a:off x="2385059" y="3649980"/>
              <a:ext cx="30482" cy="205740"/>
            </a:xfrm>
            <a:custGeom>
              <a:avLst/>
              <a:gdLst/>
              <a:ahLst/>
              <a:cxnLst/>
              <a:rect l="0" t="0" r="0" b="0"/>
              <a:pathLst>
                <a:path w="30482" h="205740">
                  <a:moveTo>
                    <a:pt x="30481" y="0"/>
                  </a:moveTo>
                  <a:lnTo>
                    <a:pt x="30481" y="32016"/>
                  </a:lnTo>
                  <a:lnTo>
                    <a:pt x="28223" y="53795"/>
                  </a:lnTo>
                  <a:lnTo>
                    <a:pt x="23920" y="87955"/>
                  </a:lnTo>
                  <a:lnTo>
                    <a:pt x="16986" y="122078"/>
                  </a:lnTo>
                  <a:lnTo>
                    <a:pt x="9721" y="158295"/>
                  </a:lnTo>
                  <a:lnTo>
                    <a:pt x="2660" y="195353"/>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444"/>
            <p:cNvSpPr/>
            <p:nvPr/>
          </p:nvSpPr>
          <p:spPr>
            <a:xfrm>
              <a:off x="2766059" y="3840480"/>
              <a:ext cx="7622" cy="213361"/>
            </a:xfrm>
            <a:custGeom>
              <a:avLst/>
              <a:gdLst/>
              <a:ahLst/>
              <a:cxnLst/>
              <a:rect l="0" t="0" r="0" b="0"/>
              <a:pathLst>
                <a:path w="7622" h="213361">
                  <a:moveTo>
                    <a:pt x="7621" y="0"/>
                  </a:moveTo>
                  <a:lnTo>
                    <a:pt x="7621" y="33465"/>
                  </a:lnTo>
                  <a:lnTo>
                    <a:pt x="7621" y="69820"/>
                  </a:lnTo>
                  <a:lnTo>
                    <a:pt x="5363" y="107426"/>
                  </a:lnTo>
                  <a:lnTo>
                    <a:pt x="1060" y="143422"/>
                  </a:lnTo>
                  <a:lnTo>
                    <a:pt x="140" y="180443"/>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445"/>
            <p:cNvSpPr/>
            <p:nvPr/>
          </p:nvSpPr>
          <p:spPr>
            <a:xfrm>
              <a:off x="3185159" y="4030980"/>
              <a:ext cx="22861" cy="190501"/>
            </a:xfrm>
            <a:custGeom>
              <a:avLst/>
              <a:gdLst/>
              <a:ahLst/>
              <a:cxnLst/>
              <a:rect l="0" t="0" r="0" b="0"/>
              <a:pathLst>
                <a:path w="22861" h="190501">
                  <a:moveTo>
                    <a:pt x="0" y="0"/>
                  </a:moveTo>
                  <a:lnTo>
                    <a:pt x="847" y="27338"/>
                  </a:lnTo>
                  <a:lnTo>
                    <a:pt x="10606" y="61550"/>
                  </a:lnTo>
                  <a:lnTo>
                    <a:pt x="14325" y="97639"/>
                  </a:lnTo>
                  <a:lnTo>
                    <a:pt x="15060" y="135123"/>
                  </a:lnTo>
                  <a:lnTo>
                    <a:pt x="17445" y="157158"/>
                  </a:lnTo>
                  <a:lnTo>
                    <a:pt x="2286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446"/>
            <p:cNvSpPr/>
            <p:nvPr/>
          </p:nvSpPr>
          <p:spPr>
            <a:xfrm>
              <a:off x="3680459" y="4244340"/>
              <a:ext cx="22861" cy="198120"/>
            </a:xfrm>
            <a:custGeom>
              <a:avLst/>
              <a:gdLst/>
              <a:ahLst/>
              <a:cxnLst/>
              <a:rect l="0" t="0" r="0" b="0"/>
              <a:pathLst>
                <a:path w="22861" h="198120">
                  <a:moveTo>
                    <a:pt x="0" y="0"/>
                  </a:moveTo>
                  <a:lnTo>
                    <a:pt x="0" y="35098"/>
                  </a:lnTo>
                  <a:lnTo>
                    <a:pt x="2258" y="67736"/>
                  </a:lnTo>
                  <a:lnTo>
                    <a:pt x="6561" y="98893"/>
                  </a:lnTo>
                  <a:lnTo>
                    <a:pt x="12648" y="129506"/>
                  </a:lnTo>
                  <a:lnTo>
                    <a:pt x="18944" y="163590"/>
                  </a:lnTo>
                  <a:lnTo>
                    <a:pt x="2286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447"/>
            <p:cNvSpPr/>
            <p:nvPr/>
          </p:nvSpPr>
          <p:spPr>
            <a:xfrm>
              <a:off x="4091940" y="4373880"/>
              <a:ext cx="53341" cy="182880"/>
            </a:xfrm>
            <a:custGeom>
              <a:avLst/>
              <a:gdLst/>
              <a:ahLst/>
              <a:cxnLst/>
              <a:rect l="0" t="0" r="0" b="0"/>
              <a:pathLst>
                <a:path w="53341" h="182880">
                  <a:moveTo>
                    <a:pt x="0" y="0"/>
                  </a:moveTo>
                  <a:lnTo>
                    <a:pt x="15437" y="17696"/>
                  </a:lnTo>
                  <a:lnTo>
                    <a:pt x="19561" y="26491"/>
                  </a:lnTo>
                  <a:lnTo>
                    <a:pt x="26470" y="59033"/>
                  </a:lnTo>
                  <a:lnTo>
                    <a:pt x="35771" y="91906"/>
                  </a:lnTo>
                  <a:lnTo>
                    <a:pt x="43504" y="127876"/>
                  </a:lnTo>
                  <a:lnTo>
                    <a:pt x="46274" y="161337"/>
                  </a:lnTo>
                  <a:lnTo>
                    <a:pt x="5334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448"/>
            <p:cNvSpPr/>
            <p:nvPr/>
          </p:nvSpPr>
          <p:spPr>
            <a:xfrm>
              <a:off x="4488180" y="4503419"/>
              <a:ext cx="45721" cy="160022"/>
            </a:xfrm>
            <a:custGeom>
              <a:avLst/>
              <a:gdLst/>
              <a:ahLst/>
              <a:cxnLst/>
              <a:rect l="0" t="0" r="0" b="0"/>
              <a:pathLst>
                <a:path w="45721" h="160022">
                  <a:moveTo>
                    <a:pt x="0" y="0"/>
                  </a:moveTo>
                  <a:lnTo>
                    <a:pt x="4045" y="0"/>
                  </a:lnTo>
                  <a:lnTo>
                    <a:pt x="5236" y="847"/>
                  </a:lnTo>
                  <a:lnTo>
                    <a:pt x="6030" y="2258"/>
                  </a:lnTo>
                  <a:lnTo>
                    <a:pt x="14153" y="36046"/>
                  </a:lnTo>
                  <a:lnTo>
                    <a:pt x="21705" y="70128"/>
                  </a:lnTo>
                  <a:lnTo>
                    <a:pt x="30996" y="104626"/>
                  </a:lnTo>
                  <a:lnTo>
                    <a:pt x="35995" y="121312"/>
                  </a:lnTo>
                  <a:lnTo>
                    <a:pt x="39734" y="136980"/>
                  </a:lnTo>
                  <a:lnTo>
                    <a:pt x="45720"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449"/>
            <p:cNvSpPr/>
            <p:nvPr/>
          </p:nvSpPr>
          <p:spPr>
            <a:xfrm>
              <a:off x="4869180" y="4602480"/>
              <a:ext cx="7621" cy="144780"/>
            </a:xfrm>
            <a:custGeom>
              <a:avLst/>
              <a:gdLst/>
              <a:ahLst/>
              <a:cxnLst/>
              <a:rect l="0" t="0" r="0" b="0"/>
              <a:pathLst>
                <a:path w="7621" h="144780">
                  <a:moveTo>
                    <a:pt x="0" y="0"/>
                  </a:moveTo>
                  <a:lnTo>
                    <a:pt x="0" y="33308"/>
                  </a:lnTo>
                  <a:lnTo>
                    <a:pt x="0" y="68952"/>
                  </a:lnTo>
                  <a:lnTo>
                    <a:pt x="846" y="101492"/>
                  </a:lnTo>
                  <a:lnTo>
                    <a:pt x="6913" y="137216"/>
                  </a:lnTo>
                  <a:lnTo>
                    <a:pt x="762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450"/>
            <p:cNvSpPr/>
            <p:nvPr/>
          </p:nvSpPr>
          <p:spPr>
            <a:xfrm>
              <a:off x="5212080" y="4709159"/>
              <a:ext cx="30481" cy="68582"/>
            </a:xfrm>
            <a:custGeom>
              <a:avLst/>
              <a:gdLst/>
              <a:ahLst/>
              <a:cxnLst/>
              <a:rect l="0" t="0" r="0" b="0"/>
              <a:pathLst>
                <a:path w="30481" h="68582">
                  <a:moveTo>
                    <a:pt x="0" y="0"/>
                  </a:moveTo>
                  <a:lnTo>
                    <a:pt x="0" y="4045"/>
                  </a:lnTo>
                  <a:lnTo>
                    <a:pt x="2257" y="8289"/>
                  </a:lnTo>
                  <a:lnTo>
                    <a:pt x="6083" y="14691"/>
                  </a:lnTo>
                  <a:lnTo>
                    <a:pt x="20408" y="47878"/>
                  </a:lnTo>
                  <a:lnTo>
                    <a:pt x="30480"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57200" y="0"/>
            <a:ext cx="8229600" cy="1143000"/>
          </a:xfrm>
        </p:spPr>
        <p:txBody>
          <a:bodyPr/>
          <a:lstStyle/>
          <a:p>
            <a:pPr eaLnBrk="1" hangingPunct="1"/>
            <a:r>
              <a:rPr lang="en-US" b="1" smtClean="0"/>
              <a:t>Survivorship Curves</a:t>
            </a:r>
          </a:p>
        </p:txBody>
      </p:sp>
      <p:sp>
        <p:nvSpPr>
          <p:cNvPr id="35842" name="Rectangle 3"/>
          <p:cNvSpPr>
            <a:spLocks noGrp="1" noChangeArrowheads="1"/>
          </p:cNvSpPr>
          <p:nvPr>
            <p:ph type="body" idx="1"/>
          </p:nvPr>
        </p:nvSpPr>
        <p:spPr>
          <a:xfrm>
            <a:off x="554038" y="1219200"/>
            <a:ext cx="5008562" cy="585788"/>
          </a:xfrm>
        </p:spPr>
        <p:txBody>
          <a:bodyPr/>
          <a:lstStyle/>
          <a:p>
            <a:pPr eaLnBrk="1" hangingPunct="1"/>
            <a:r>
              <a:rPr lang="en-US" smtClean="0"/>
              <a:t>Generalized strategies</a:t>
            </a:r>
          </a:p>
        </p:txBody>
      </p:sp>
      <p:sp>
        <p:nvSpPr>
          <p:cNvPr id="23556" name="Rectangle 4"/>
          <p:cNvSpPr>
            <a:spLocks noChangeArrowheads="1"/>
          </p:cNvSpPr>
          <p:nvPr/>
        </p:nvSpPr>
        <p:spPr bwMode="auto">
          <a:xfrm>
            <a:off x="5715000" y="912813"/>
            <a:ext cx="3227388" cy="1096962"/>
          </a:xfrm>
          <a:prstGeom prst="rect">
            <a:avLst/>
          </a:prstGeom>
          <a:solidFill>
            <a:srgbClr val="FFCC18"/>
          </a:solidFill>
          <a:ln w="9525">
            <a:noFill/>
            <a:miter lim="800000"/>
            <a:headEnd/>
            <a:tailEnd/>
          </a:ln>
          <a:effectLst>
            <a:outerShdw dist="35921" dir="2700000" algn="ctr" rotWithShape="0">
              <a:srgbClr val="808080"/>
            </a:outerShdw>
          </a:effectLst>
        </p:spPr>
        <p:txBody>
          <a:bodyPr>
            <a:spAutoFit/>
          </a:bodyPr>
          <a:lstStyle/>
          <a:p>
            <a:pPr>
              <a:spcBef>
                <a:spcPct val="20000"/>
              </a:spcBef>
              <a:buClr>
                <a:srgbClr val="0F116A"/>
              </a:buClr>
              <a:buSzPct val="120000"/>
              <a:buFont typeface="Wingdings" pitchFamily="2" charset="2"/>
              <a:buNone/>
              <a:defRPr/>
            </a:pPr>
            <a:r>
              <a:rPr lang="en-US" sz="2200" b="1">
                <a:solidFill>
                  <a:srgbClr val="0F116A"/>
                </a:solidFill>
              </a:rPr>
              <a:t>What do these graphs tell about survival &amp; </a:t>
            </a:r>
            <a:br>
              <a:rPr lang="en-US" sz="2200" b="1">
                <a:solidFill>
                  <a:srgbClr val="0F116A"/>
                </a:solidFill>
              </a:rPr>
            </a:br>
            <a:r>
              <a:rPr lang="en-US" sz="2200" b="1">
                <a:solidFill>
                  <a:srgbClr val="0F116A"/>
                </a:solidFill>
              </a:rPr>
              <a:t>strategy of a species?</a:t>
            </a:r>
          </a:p>
        </p:txBody>
      </p:sp>
      <p:grpSp>
        <p:nvGrpSpPr>
          <p:cNvPr id="35844" name="Group 5"/>
          <p:cNvGrpSpPr>
            <a:grpSpLocks/>
          </p:cNvGrpSpPr>
          <p:nvPr/>
        </p:nvGrpSpPr>
        <p:grpSpPr bwMode="auto">
          <a:xfrm>
            <a:off x="622300" y="1939925"/>
            <a:ext cx="5016500" cy="4783138"/>
            <a:chOff x="392" y="1222"/>
            <a:chExt cx="3160" cy="3013"/>
          </a:xfrm>
        </p:grpSpPr>
        <p:pic>
          <p:nvPicPr>
            <p:cNvPr id="35848" name="Picture 6"/>
            <p:cNvPicPr>
              <a:picLocks noChangeAspect="1" noChangeArrowheads="1"/>
            </p:cNvPicPr>
            <p:nvPr/>
          </p:nvPicPr>
          <p:blipFill>
            <a:blip r:embed="rId3" cstate="print"/>
            <a:srcRect l="11250" t="1500" r="11250"/>
            <a:stretch>
              <a:fillRect/>
            </a:stretch>
          </p:blipFill>
          <p:spPr bwMode="auto">
            <a:xfrm>
              <a:off x="392" y="1222"/>
              <a:ext cx="3160" cy="3013"/>
            </a:xfrm>
            <a:prstGeom prst="rect">
              <a:avLst/>
            </a:prstGeom>
            <a:noFill/>
            <a:ln w="9525">
              <a:noFill/>
              <a:miter lim="800000"/>
              <a:headEnd/>
              <a:tailEnd/>
            </a:ln>
          </p:spPr>
        </p:pic>
        <p:sp>
          <p:nvSpPr>
            <p:cNvPr id="35849" name="Rectangle 7"/>
            <p:cNvSpPr>
              <a:spLocks noChangeArrowheads="1"/>
            </p:cNvSpPr>
            <p:nvPr/>
          </p:nvSpPr>
          <p:spPr bwMode="auto">
            <a:xfrm>
              <a:off x="1041" y="3682"/>
              <a:ext cx="76"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0</a:t>
              </a:r>
              <a:endParaRPr lang="en-US" sz="1600"/>
            </a:p>
          </p:txBody>
        </p:sp>
        <p:sp>
          <p:nvSpPr>
            <p:cNvPr id="35850" name="Rectangle 8"/>
            <p:cNvSpPr>
              <a:spLocks noChangeArrowheads="1"/>
            </p:cNvSpPr>
            <p:nvPr/>
          </p:nvSpPr>
          <p:spPr bwMode="auto">
            <a:xfrm>
              <a:off x="1596"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25</a:t>
              </a:r>
              <a:endParaRPr lang="en-US" sz="1600"/>
            </a:p>
          </p:txBody>
        </p:sp>
        <p:sp>
          <p:nvSpPr>
            <p:cNvPr id="35851" name="Rectangle 9"/>
            <p:cNvSpPr>
              <a:spLocks noChangeArrowheads="1"/>
            </p:cNvSpPr>
            <p:nvPr/>
          </p:nvSpPr>
          <p:spPr bwMode="auto">
            <a:xfrm>
              <a:off x="677" y="1386"/>
              <a:ext cx="303"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1000</a:t>
              </a:r>
              <a:endParaRPr lang="en-US" sz="1600"/>
            </a:p>
          </p:txBody>
        </p:sp>
        <p:sp>
          <p:nvSpPr>
            <p:cNvPr id="35852" name="Rectangle 10"/>
            <p:cNvSpPr>
              <a:spLocks noChangeArrowheads="1"/>
            </p:cNvSpPr>
            <p:nvPr/>
          </p:nvSpPr>
          <p:spPr bwMode="auto">
            <a:xfrm>
              <a:off x="753" y="2139"/>
              <a:ext cx="2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a:t>
              </a:r>
              <a:endParaRPr lang="en-US" sz="1600"/>
            </a:p>
          </p:txBody>
        </p:sp>
        <p:sp>
          <p:nvSpPr>
            <p:cNvPr id="35853" name="Rectangle 11"/>
            <p:cNvSpPr>
              <a:spLocks noChangeArrowheads="1"/>
            </p:cNvSpPr>
            <p:nvPr/>
          </p:nvSpPr>
          <p:spPr bwMode="auto">
            <a:xfrm>
              <a:off x="2818" y="1429"/>
              <a:ext cx="461"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Human</a:t>
              </a:r>
            </a:p>
            <a:p>
              <a:pPr eaLnBrk="0" hangingPunct="0">
                <a:lnSpc>
                  <a:spcPct val="85000"/>
                </a:lnSpc>
              </a:pPr>
              <a:r>
                <a:rPr lang="en-US" sz="1700" b="1">
                  <a:solidFill>
                    <a:srgbClr val="000000"/>
                  </a:solidFill>
                </a:rPr>
                <a:t>(type I)</a:t>
              </a:r>
              <a:endParaRPr lang="en-US" sz="1600"/>
            </a:p>
          </p:txBody>
        </p:sp>
        <p:sp>
          <p:nvSpPr>
            <p:cNvPr id="35854" name="Rectangle 12"/>
            <p:cNvSpPr>
              <a:spLocks noChangeArrowheads="1"/>
            </p:cNvSpPr>
            <p:nvPr/>
          </p:nvSpPr>
          <p:spPr bwMode="auto">
            <a:xfrm>
              <a:off x="2019" y="1872"/>
              <a:ext cx="484"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Hydra</a:t>
              </a:r>
            </a:p>
            <a:p>
              <a:pPr eaLnBrk="0" hangingPunct="0">
                <a:lnSpc>
                  <a:spcPct val="85000"/>
                </a:lnSpc>
              </a:pPr>
              <a:r>
                <a:rPr lang="en-US" sz="1700" b="1">
                  <a:solidFill>
                    <a:srgbClr val="000000"/>
                  </a:solidFill>
                </a:rPr>
                <a:t>(type II)</a:t>
              </a:r>
              <a:endParaRPr lang="en-US" sz="1600"/>
            </a:p>
          </p:txBody>
        </p:sp>
        <p:sp>
          <p:nvSpPr>
            <p:cNvPr id="35855" name="Rectangle 13"/>
            <p:cNvSpPr>
              <a:spLocks noChangeArrowheads="1"/>
            </p:cNvSpPr>
            <p:nvPr/>
          </p:nvSpPr>
          <p:spPr bwMode="auto">
            <a:xfrm>
              <a:off x="1439" y="2670"/>
              <a:ext cx="521" cy="278"/>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Oyster</a:t>
              </a:r>
            </a:p>
            <a:p>
              <a:pPr eaLnBrk="0" hangingPunct="0">
                <a:lnSpc>
                  <a:spcPct val="85000"/>
                </a:lnSpc>
              </a:pPr>
              <a:r>
                <a:rPr lang="en-US" sz="1700" b="1">
                  <a:solidFill>
                    <a:srgbClr val="000000"/>
                  </a:solidFill>
                </a:rPr>
                <a:t>(type III)</a:t>
              </a:r>
              <a:endParaRPr lang="en-US" sz="1600"/>
            </a:p>
          </p:txBody>
        </p:sp>
        <p:sp>
          <p:nvSpPr>
            <p:cNvPr id="35856" name="Rectangle 14"/>
            <p:cNvSpPr>
              <a:spLocks noChangeArrowheads="1"/>
            </p:cNvSpPr>
            <p:nvPr/>
          </p:nvSpPr>
          <p:spPr bwMode="auto">
            <a:xfrm>
              <a:off x="829" y="2891"/>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a:t>
              </a:r>
              <a:endParaRPr lang="en-US" sz="1600"/>
            </a:p>
          </p:txBody>
        </p:sp>
        <p:sp>
          <p:nvSpPr>
            <p:cNvPr id="35857" name="Rectangle 15"/>
            <p:cNvSpPr>
              <a:spLocks noChangeArrowheads="1"/>
            </p:cNvSpPr>
            <p:nvPr/>
          </p:nvSpPr>
          <p:spPr bwMode="auto">
            <a:xfrm>
              <a:off x="904" y="3497"/>
              <a:ext cx="76"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a:t>
              </a:r>
              <a:endParaRPr lang="en-US" sz="1600"/>
            </a:p>
          </p:txBody>
        </p:sp>
        <p:sp>
          <p:nvSpPr>
            <p:cNvPr id="35858" name="Rectangle 16"/>
            <p:cNvSpPr>
              <a:spLocks noChangeArrowheads="1"/>
            </p:cNvSpPr>
            <p:nvPr/>
          </p:nvSpPr>
          <p:spPr bwMode="auto">
            <a:xfrm>
              <a:off x="2177"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50</a:t>
              </a:r>
              <a:endParaRPr lang="en-US" sz="1600"/>
            </a:p>
          </p:txBody>
        </p:sp>
        <p:sp>
          <p:nvSpPr>
            <p:cNvPr id="35859" name="Rectangle 17"/>
            <p:cNvSpPr>
              <a:spLocks noChangeArrowheads="1"/>
            </p:cNvSpPr>
            <p:nvPr/>
          </p:nvSpPr>
          <p:spPr bwMode="auto">
            <a:xfrm>
              <a:off x="1249" y="3926"/>
              <a:ext cx="19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F116A"/>
                  </a:solidFill>
                </a:rPr>
                <a:t>Percent of maximum life span</a:t>
              </a:r>
              <a:endParaRPr lang="en-US" sz="1600">
                <a:solidFill>
                  <a:srgbClr val="0F116A"/>
                </a:solidFill>
              </a:endParaRPr>
            </a:p>
          </p:txBody>
        </p:sp>
        <p:sp>
          <p:nvSpPr>
            <p:cNvPr id="35860" name="Rectangle 18"/>
            <p:cNvSpPr>
              <a:spLocks noChangeArrowheads="1"/>
            </p:cNvSpPr>
            <p:nvPr/>
          </p:nvSpPr>
          <p:spPr bwMode="auto">
            <a:xfrm>
              <a:off x="3229" y="3682"/>
              <a:ext cx="227"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100</a:t>
              </a:r>
              <a:endParaRPr lang="en-US" sz="1600"/>
            </a:p>
          </p:txBody>
        </p:sp>
        <p:sp>
          <p:nvSpPr>
            <p:cNvPr id="35861" name="Rectangle 19"/>
            <p:cNvSpPr>
              <a:spLocks noChangeArrowheads="1"/>
            </p:cNvSpPr>
            <p:nvPr/>
          </p:nvSpPr>
          <p:spPr bwMode="auto">
            <a:xfrm>
              <a:off x="2738" y="3682"/>
              <a:ext cx="151" cy="139"/>
            </a:xfrm>
            <a:prstGeom prst="rect">
              <a:avLst/>
            </a:prstGeom>
            <a:noFill/>
            <a:ln w="9525">
              <a:noFill/>
              <a:miter lim="800000"/>
              <a:headEnd/>
              <a:tailEnd/>
            </a:ln>
          </p:spPr>
          <p:txBody>
            <a:bodyPr wrap="none" lIns="0" tIns="0" rIns="0" bIns="0">
              <a:spAutoFit/>
            </a:bodyPr>
            <a:lstStyle/>
            <a:p>
              <a:pPr eaLnBrk="0" hangingPunct="0">
                <a:lnSpc>
                  <a:spcPct val="85000"/>
                </a:lnSpc>
              </a:pPr>
              <a:r>
                <a:rPr lang="en-US" sz="1700" b="1">
                  <a:solidFill>
                    <a:srgbClr val="000000"/>
                  </a:solidFill>
                </a:rPr>
                <a:t>75</a:t>
              </a:r>
              <a:endParaRPr lang="en-US" sz="1600"/>
            </a:p>
          </p:txBody>
        </p:sp>
        <p:sp>
          <p:nvSpPr>
            <p:cNvPr id="35862" name="Line 20"/>
            <p:cNvSpPr>
              <a:spLocks noChangeShapeType="1"/>
            </p:cNvSpPr>
            <p:nvPr/>
          </p:nvSpPr>
          <p:spPr bwMode="auto">
            <a:xfrm flipV="1">
              <a:off x="1239" y="2903"/>
              <a:ext cx="178" cy="134"/>
            </a:xfrm>
            <a:prstGeom prst="line">
              <a:avLst/>
            </a:prstGeom>
            <a:noFill/>
            <a:ln w="12700">
              <a:solidFill>
                <a:srgbClr val="000000"/>
              </a:solidFill>
              <a:round/>
              <a:headEnd/>
              <a:tailEnd/>
            </a:ln>
          </p:spPr>
          <p:txBody>
            <a:bodyPr/>
            <a:lstStyle/>
            <a:p>
              <a:endParaRPr lang="en-US"/>
            </a:p>
          </p:txBody>
        </p:sp>
        <p:sp>
          <p:nvSpPr>
            <p:cNvPr id="35863" name="Line 21"/>
            <p:cNvSpPr>
              <a:spLocks noChangeShapeType="1"/>
            </p:cNvSpPr>
            <p:nvPr/>
          </p:nvSpPr>
          <p:spPr bwMode="auto">
            <a:xfrm flipV="1">
              <a:off x="1838" y="2009"/>
              <a:ext cx="179" cy="134"/>
            </a:xfrm>
            <a:prstGeom prst="line">
              <a:avLst/>
            </a:prstGeom>
            <a:noFill/>
            <a:ln w="12700">
              <a:solidFill>
                <a:srgbClr val="000000"/>
              </a:solidFill>
              <a:round/>
              <a:headEnd/>
              <a:tailEnd/>
            </a:ln>
          </p:spPr>
          <p:txBody>
            <a:bodyPr/>
            <a:lstStyle/>
            <a:p>
              <a:endParaRPr lang="en-US"/>
            </a:p>
          </p:txBody>
        </p:sp>
        <p:sp>
          <p:nvSpPr>
            <p:cNvPr id="35864" name="Line 22"/>
            <p:cNvSpPr>
              <a:spLocks noChangeShapeType="1"/>
            </p:cNvSpPr>
            <p:nvPr/>
          </p:nvSpPr>
          <p:spPr bwMode="auto">
            <a:xfrm flipV="1">
              <a:off x="2668" y="1563"/>
              <a:ext cx="140" cy="108"/>
            </a:xfrm>
            <a:prstGeom prst="line">
              <a:avLst/>
            </a:prstGeom>
            <a:noFill/>
            <a:ln w="12700">
              <a:solidFill>
                <a:srgbClr val="000000"/>
              </a:solidFill>
              <a:round/>
              <a:headEnd/>
              <a:tailEnd/>
            </a:ln>
          </p:spPr>
          <p:txBody>
            <a:bodyPr/>
            <a:lstStyle/>
            <a:p>
              <a:endParaRPr lang="en-US"/>
            </a:p>
          </p:txBody>
        </p:sp>
        <p:sp>
          <p:nvSpPr>
            <p:cNvPr id="35865" name="Rectangle 23"/>
            <p:cNvSpPr>
              <a:spLocks noChangeArrowheads="1"/>
            </p:cNvSpPr>
            <p:nvPr/>
          </p:nvSpPr>
          <p:spPr bwMode="auto">
            <a:xfrm rot="-5400000">
              <a:off x="-79" y="2500"/>
              <a:ext cx="1544" cy="197"/>
            </a:xfrm>
            <a:prstGeom prst="rect">
              <a:avLst/>
            </a:prstGeom>
            <a:noFill/>
            <a:ln w="9525">
              <a:noFill/>
              <a:miter lim="800000"/>
              <a:headEnd/>
              <a:tailEnd/>
            </a:ln>
          </p:spPr>
          <p:txBody>
            <a:bodyPr wrap="none">
              <a:spAutoFit/>
            </a:bodyPr>
            <a:lstStyle/>
            <a:p>
              <a:pPr eaLnBrk="0" hangingPunct="0">
                <a:lnSpc>
                  <a:spcPct val="85000"/>
                </a:lnSpc>
              </a:pPr>
              <a:r>
                <a:rPr lang="en-US" sz="1700" b="1">
                  <a:solidFill>
                    <a:srgbClr val="0F116A"/>
                  </a:solidFill>
                </a:rPr>
                <a:t>Survival per thousand</a:t>
              </a:r>
            </a:p>
          </p:txBody>
        </p:sp>
      </p:grpSp>
      <p:sp>
        <p:nvSpPr>
          <p:cNvPr id="23576" name="Rectangle 24"/>
          <p:cNvSpPr>
            <a:spLocks noChangeArrowheads="1"/>
          </p:cNvSpPr>
          <p:nvPr/>
        </p:nvSpPr>
        <p:spPr bwMode="auto">
          <a:xfrm>
            <a:off x="5699125" y="2222500"/>
            <a:ext cx="3227388" cy="1096963"/>
          </a:xfrm>
          <a:prstGeom prst="rect">
            <a:avLst/>
          </a:prstGeom>
          <a:solidFill>
            <a:srgbClr val="008000"/>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	High death rate in post-reproductive years</a:t>
            </a:r>
          </a:p>
        </p:txBody>
      </p:sp>
      <p:sp>
        <p:nvSpPr>
          <p:cNvPr id="23577" name="Rectangle 25"/>
          <p:cNvSpPr>
            <a:spLocks noChangeArrowheads="1"/>
          </p:cNvSpPr>
          <p:nvPr/>
        </p:nvSpPr>
        <p:spPr bwMode="auto">
          <a:xfrm>
            <a:off x="5699125" y="3532188"/>
            <a:ext cx="3227388" cy="1096962"/>
          </a:xfrm>
          <a:prstGeom prst="rect">
            <a:avLst/>
          </a:prstGeom>
          <a:solidFill>
            <a:schemeClr val="hlink"/>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II.	Constant mortality rate throughout life span</a:t>
            </a:r>
          </a:p>
        </p:txBody>
      </p:sp>
      <p:sp>
        <p:nvSpPr>
          <p:cNvPr id="23578" name="Rectangle 26"/>
          <p:cNvSpPr>
            <a:spLocks noChangeArrowheads="1"/>
          </p:cNvSpPr>
          <p:nvPr/>
        </p:nvSpPr>
        <p:spPr bwMode="auto">
          <a:xfrm>
            <a:off x="5707063" y="4891088"/>
            <a:ext cx="3227387" cy="1766887"/>
          </a:xfrm>
          <a:prstGeom prst="rect">
            <a:avLst/>
          </a:prstGeom>
          <a:solidFill>
            <a:srgbClr val="DD0117"/>
          </a:solidFill>
          <a:ln w="9525">
            <a:noFill/>
            <a:miter lim="800000"/>
            <a:headEnd/>
            <a:tailEnd/>
          </a:ln>
          <a:effectLst>
            <a:outerShdw dist="35921" dir="2700000" algn="ctr" rotWithShape="0">
              <a:srgbClr val="808080"/>
            </a:outerShdw>
          </a:effectLst>
        </p:spPr>
        <p:txBody>
          <a:bodyPr>
            <a:spAutoFit/>
          </a:bodyPr>
          <a:lstStyle/>
          <a:p>
            <a:pPr marL="396875" indent="-396875">
              <a:spcBef>
                <a:spcPct val="20000"/>
              </a:spcBef>
              <a:buClr>
                <a:srgbClr val="0F116A"/>
              </a:buClr>
              <a:buSzPct val="120000"/>
              <a:buFont typeface="Wingdings" pitchFamily="2" charset="2"/>
              <a:buNone/>
              <a:defRPr/>
            </a:pPr>
            <a:r>
              <a:rPr lang="en-US" sz="2200" b="1">
                <a:solidFill>
                  <a:schemeClr val="bg1"/>
                </a:solidFill>
              </a:rPr>
              <a:t>III.	Very high early mortality but the few survivors then live long (stay reproductive)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p:cNvPicPr>
            <a:picLocks noChangeAspect="1" noChangeArrowheads="1"/>
          </p:cNvPicPr>
          <p:nvPr/>
        </p:nvPicPr>
        <p:blipFill>
          <a:blip r:embed="rId2" cstate="print"/>
          <a:srcRect/>
          <a:stretch>
            <a:fillRect/>
          </a:stretch>
        </p:blipFill>
        <p:spPr bwMode="auto">
          <a:xfrm>
            <a:off x="609600" y="428625"/>
            <a:ext cx="8153400"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4"/>
          <p:cNvSpPr>
            <a:spLocks noChangeArrowheads="1" noChangeShapeType="1" noTextEdit="1"/>
          </p:cNvSpPr>
          <p:nvPr/>
        </p:nvSpPr>
        <p:spPr bwMode="auto">
          <a:xfrm>
            <a:off x="381000" y="457200"/>
            <a:ext cx="4953000" cy="495300"/>
          </a:xfrm>
          <a:prstGeom prst="rect">
            <a:avLst/>
          </a:prstGeom>
        </p:spPr>
        <p:txBody>
          <a:bodyPr wrap="none" fromWordArt="1">
            <a:prstTxWarp prst="textPlain">
              <a:avLst>
                <a:gd name="adj" fmla="val 50000"/>
              </a:avLst>
            </a:prstTxWarp>
          </a:bodyPr>
          <a:lstStyle/>
          <a:p>
            <a:pPr algn="ctr"/>
            <a:r>
              <a:rPr lang="en-US" sz="2800" kern="10">
                <a:ln w="34925">
                  <a:solidFill>
                    <a:srgbClr val="000000"/>
                  </a:solidFill>
                  <a:round/>
                  <a:headEnd/>
                  <a:tailEnd/>
                </a:ln>
                <a:solidFill>
                  <a:srgbClr val="FFFF99"/>
                </a:solidFill>
                <a:latin typeface="Bernard MT Condensed"/>
              </a:rPr>
              <a:t>Terms to Know</a:t>
            </a:r>
          </a:p>
        </p:txBody>
      </p:sp>
      <p:pic>
        <p:nvPicPr>
          <p:cNvPr id="15362" name="Picture 5"/>
          <p:cNvPicPr>
            <a:picLocks noChangeAspect="1" noChangeArrowheads="1"/>
          </p:cNvPicPr>
          <p:nvPr/>
        </p:nvPicPr>
        <p:blipFill>
          <a:blip r:embed="rId2" cstate="print"/>
          <a:srcRect/>
          <a:stretch>
            <a:fillRect/>
          </a:stretch>
        </p:blipFill>
        <p:spPr bwMode="auto">
          <a:xfrm>
            <a:off x="0" y="1295400"/>
            <a:ext cx="9144000" cy="1685925"/>
          </a:xfrm>
          <a:prstGeom prst="rect">
            <a:avLst/>
          </a:prstGeom>
          <a:noFill/>
          <a:ln w="9525">
            <a:noFill/>
            <a:miter lim="800000"/>
            <a:headEnd/>
            <a:tailEnd/>
          </a:ln>
        </p:spPr>
      </p:pic>
      <p:grpSp>
        <p:nvGrpSpPr>
          <p:cNvPr id="3078" name="Group 6"/>
          <p:cNvGrpSpPr>
            <a:grpSpLocks/>
          </p:cNvGrpSpPr>
          <p:nvPr/>
        </p:nvGrpSpPr>
        <p:grpSpPr bwMode="auto">
          <a:xfrm>
            <a:off x="0" y="1020763"/>
            <a:ext cx="9144000" cy="5810250"/>
            <a:chOff x="0" y="643"/>
            <a:chExt cx="5760" cy="3660"/>
          </a:xfrm>
        </p:grpSpPr>
        <p:sp>
          <p:nvSpPr>
            <p:cNvPr id="15364" name="Text Box 7"/>
            <p:cNvSpPr txBox="1">
              <a:spLocks noChangeArrowheads="1"/>
            </p:cNvSpPr>
            <p:nvPr/>
          </p:nvSpPr>
          <p:spPr bwMode="auto">
            <a:xfrm>
              <a:off x="192" y="643"/>
              <a:ext cx="4944" cy="442"/>
            </a:xfrm>
            <a:prstGeom prst="rect">
              <a:avLst/>
            </a:prstGeom>
            <a:noFill/>
            <a:ln w="9525">
              <a:noFill/>
              <a:miter lim="800000"/>
              <a:headEnd/>
              <a:tailEnd/>
            </a:ln>
          </p:spPr>
          <p:txBody>
            <a:bodyPr>
              <a:spAutoFit/>
            </a:bodyPr>
            <a:lstStyle/>
            <a:p>
              <a:pPr>
                <a:spcBef>
                  <a:spcPct val="50000"/>
                </a:spcBef>
              </a:pPr>
              <a:endParaRPr lang="en-US" sz="4000" b="1" u="sng">
                <a:latin typeface="Times New Roman" pitchFamily="18" charset="0"/>
              </a:endParaRPr>
            </a:p>
          </p:txBody>
        </p:sp>
        <p:pic>
          <p:nvPicPr>
            <p:cNvPr id="15365" name="Picture 8" descr="herd_water_buffalo"/>
            <p:cNvPicPr>
              <a:picLocks noChangeAspect="1" noChangeArrowheads="1"/>
            </p:cNvPicPr>
            <p:nvPr/>
          </p:nvPicPr>
          <p:blipFill>
            <a:blip r:embed="rId3" cstate="print"/>
            <a:srcRect/>
            <a:stretch>
              <a:fillRect/>
            </a:stretch>
          </p:blipFill>
          <p:spPr bwMode="auto">
            <a:xfrm>
              <a:off x="0" y="2544"/>
              <a:ext cx="2304" cy="1759"/>
            </a:xfrm>
            <a:prstGeom prst="rect">
              <a:avLst/>
            </a:prstGeom>
            <a:noFill/>
            <a:ln w="9525">
              <a:noFill/>
              <a:miter lim="800000"/>
              <a:headEnd/>
              <a:tailEnd/>
            </a:ln>
          </p:spPr>
        </p:pic>
        <p:pic>
          <p:nvPicPr>
            <p:cNvPr id="15366" name="Picture 9" descr="fish-school"/>
            <p:cNvPicPr>
              <a:picLocks noChangeAspect="1" noChangeArrowheads="1"/>
            </p:cNvPicPr>
            <p:nvPr/>
          </p:nvPicPr>
          <p:blipFill>
            <a:blip r:embed="rId4" cstate="print"/>
            <a:srcRect/>
            <a:stretch>
              <a:fillRect/>
            </a:stretch>
          </p:blipFill>
          <p:spPr bwMode="auto">
            <a:xfrm>
              <a:off x="3216" y="2544"/>
              <a:ext cx="2544" cy="1741"/>
            </a:xfrm>
            <a:prstGeom prst="rect">
              <a:avLst/>
            </a:prstGeom>
            <a:noFill/>
            <a:ln w="9525">
              <a:noFill/>
              <a:miter lim="800000"/>
              <a:headEnd/>
              <a:tailEnd/>
            </a:ln>
          </p:spPr>
        </p:pic>
      </p:grpSp>
      <p:grpSp>
        <p:nvGrpSpPr>
          <p:cNvPr id="37" name="SMARTInkShape-Group3"/>
          <p:cNvGrpSpPr/>
          <p:nvPr/>
        </p:nvGrpSpPr>
        <p:grpSpPr>
          <a:xfrm>
            <a:off x="733234" y="1594526"/>
            <a:ext cx="3305367" cy="889593"/>
            <a:chOff x="733234" y="1594526"/>
            <a:chExt cx="3305367" cy="889593"/>
          </a:xfrm>
        </p:grpSpPr>
        <p:sp>
          <p:nvSpPr>
            <p:cNvPr id="23" name="SMARTInkShape-27"/>
            <p:cNvSpPr/>
            <p:nvPr/>
          </p:nvSpPr>
          <p:spPr>
            <a:xfrm>
              <a:off x="3718566" y="1906810"/>
              <a:ext cx="320035" cy="348711"/>
            </a:xfrm>
            <a:custGeom>
              <a:avLst/>
              <a:gdLst/>
              <a:ahLst/>
              <a:cxnLst/>
              <a:rect l="0" t="0" r="0" b="0"/>
              <a:pathLst>
                <a:path w="320035" h="348711">
                  <a:moveTo>
                    <a:pt x="22852" y="43910"/>
                  </a:moveTo>
                  <a:lnTo>
                    <a:pt x="22852" y="78308"/>
                  </a:lnTo>
                  <a:lnTo>
                    <a:pt x="20596" y="105643"/>
                  </a:lnTo>
                  <a:lnTo>
                    <a:pt x="12248" y="139548"/>
                  </a:lnTo>
                  <a:lnTo>
                    <a:pt x="8987" y="168860"/>
                  </a:lnTo>
                  <a:lnTo>
                    <a:pt x="3974" y="203040"/>
                  </a:lnTo>
                  <a:lnTo>
                    <a:pt x="1172" y="235934"/>
                  </a:lnTo>
                  <a:lnTo>
                    <a:pt x="227" y="269611"/>
                  </a:lnTo>
                  <a:lnTo>
                    <a:pt x="0" y="300226"/>
                  </a:lnTo>
                  <a:lnTo>
                    <a:pt x="2251" y="267233"/>
                  </a:lnTo>
                  <a:lnTo>
                    <a:pt x="6553" y="230826"/>
                  </a:lnTo>
                  <a:lnTo>
                    <a:pt x="11345" y="197036"/>
                  </a:lnTo>
                  <a:lnTo>
                    <a:pt x="18126" y="160212"/>
                  </a:lnTo>
                  <a:lnTo>
                    <a:pt x="25498" y="122489"/>
                  </a:lnTo>
                  <a:lnTo>
                    <a:pt x="37090" y="88548"/>
                  </a:lnTo>
                  <a:lnTo>
                    <a:pt x="55293" y="57042"/>
                  </a:lnTo>
                  <a:lnTo>
                    <a:pt x="83353" y="23832"/>
                  </a:lnTo>
                  <a:lnTo>
                    <a:pt x="101550" y="10678"/>
                  </a:lnTo>
                  <a:lnTo>
                    <a:pt x="122654" y="2265"/>
                  </a:lnTo>
                  <a:lnTo>
                    <a:pt x="137483" y="0"/>
                  </a:lnTo>
                  <a:lnTo>
                    <a:pt x="152539" y="3510"/>
                  </a:lnTo>
                  <a:lnTo>
                    <a:pt x="178856" y="15514"/>
                  </a:lnTo>
                  <a:lnTo>
                    <a:pt x="187580" y="27620"/>
                  </a:lnTo>
                  <a:lnTo>
                    <a:pt x="204122" y="62987"/>
                  </a:lnTo>
                  <a:lnTo>
                    <a:pt x="214664" y="96598"/>
                  </a:lnTo>
                  <a:lnTo>
                    <a:pt x="223148" y="133368"/>
                  </a:lnTo>
                  <a:lnTo>
                    <a:pt x="226979" y="171074"/>
                  </a:lnTo>
                  <a:lnTo>
                    <a:pt x="232161" y="209058"/>
                  </a:lnTo>
                  <a:lnTo>
                    <a:pt x="235012" y="243078"/>
                  </a:lnTo>
                  <a:lnTo>
                    <a:pt x="239902" y="274608"/>
                  </a:lnTo>
                  <a:lnTo>
                    <a:pt x="248860" y="292916"/>
                  </a:lnTo>
                  <a:lnTo>
                    <a:pt x="271261" y="321320"/>
                  </a:lnTo>
                  <a:lnTo>
                    <a:pt x="308769" y="343009"/>
                  </a:lnTo>
                  <a:lnTo>
                    <a:pt x="320034" y="3487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8"/>
            <p:cNvSpPr/>
            <p:nvPr/>
          </p:nvSpPr>
          <p:spPr>
            <a:xfrm>
              <a:off x="3355771" y="1950720"/>
              <a:ext cx="258798" cy="279678"/>
            </a:xfrm>
            <a:custGeom>
              <a:avLst/>
              <a:gdLst/>
              <a:ahLst/>
              <a:cxnLst/>
              <a:rect l="0" t="0" r="0" b="0"/>
              <a:pathLst>
                <a:path w="258798" h="279678">
                  <a:moveTo>
                    <a:pt x="157047" y="0"/>
                  </a:moveTo>
                  <a:lnTo>
                    <a:pt x="157047" y="6559"/>
                  </a:lnTo>
                  <a:lnTo>
                    <a:pt x="156201" y="6913"/>
                  </a:lnTo>
                  <a:lnTo>
                    <a:pt x="153002" y="7306"/>
                  </a:lnTo>
                  <a:lnTo>
                    <a:pt x="148760" y="9738"/>
                  </a:lnTo>
                  <a:lnTo>
                    <a:pt x="144051" y="12794"/>
                  </a:lnTo>
                  <a:lnTo>
                    <a:pt x="139135" y="14153"/>
                  </a:lnTo>
                  <a:lnTo>
                    <a:pt x="102400" y="42017"/>
                  </a:lnTo>
                  <a:lnTo>
                    <a:pt x="69481" y="76714"/>
                  </a:lnTo>
                  <a:lnTo>
                    <a:pt x="42854" y="107628"/>
                  </a:lnTo>
                  <a:lnTo>
                    <a:pt x="20412" y="145468"/>
                  </a:lnTo>
                  <a:lnTo>
                    <a:pt x="7060" y="175463"/>
                  </a:lnTo>
                  <a:lnTo>
                    <a:pt x="0" y="205799"/>
                  </a:lnTo>
                  <a:lnTo>
                    <a:pt x="167" y="233979"/>
                  </a:lnTo>
                  <a:lnTo>
                    <a:pt x="4349" y="249617"/>
                  </a:lnTo>
                  <a:lnTo>
                    <a:pt x="11854" y="262211"/>
                  </a:lnTo>
                  <a:lnTo>
                    <a:pt x="23090" y="271195"/>
                  </a:lnTo>
                  <a:lnTo>
                    <a:pt x="37399" y="277164"/>
                  </a:lnTo>
                  <a:lnTo>
                    <a:pt x="64493" y="279677"/>
                  </a:lnTo>
                  <a:lnTo>
                    <a:pt x="94816" y="274589"/>
                  </a:lnTo>
                  <a:lnTo>
                    <a:pt x="129391" y="262735"/>
                  </a:lnTo>
                  <a:lnTo>
                    <a:pt x="161460" y="248496"/>
                  </a:lnTo>
                  <a:lnTo>
                    <a:pt x="191564" y="232707"/>
                  </a:lnTo>
                  <a:lnTo>
                    <a:pt x="224920" y="202788"/>
                  </a:lnTo>
                  <a:lnTo>
                    <a:pt x="243763" y="176642"/>
                  </a:lnTo>
                  <a:lnTo>
                    <a:pt x="257715" y="145053"/>
                  </a:lnTo>
                  <a:lnTo>
                    <a:pt x="258797" y="129660"/>
                  </a:lnTo>
                  <a:lnTo>
                    <a:pt x="252595" y="103129"/>
                  </a:lnTo>
                  <a:lnTo>
                    <a:pt x="237568" y="82766"/>
                  </a:lnTo>
                  <a:lnTo>
                    <a:pt x="221076" y="68737"/>
                  </a:lnTo>
                  <a:lnTo>
                    <a:pt x="183554" y="51035"/>
                  </a:lnTo>
                  <a:lnTo>
                    <a:pt x="157047"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9"/>
            <p:cNvSpPr/>
            <p:nvPr/>
          </p:nvSpPr>
          <p:spPr>
            <a:xfrm>
              <a:off x="830621" y="1775459"/>
              <a:ext cx="7580" cy="487681"/>
            </a:xfrm>
            <a:custGeom>
              <a:avLst/>
              <a:gdLst/>
              <a:ahLst/>
              <a:cxnLst/>
              <a:rect l="0" t="0" r="0" b="0"/>
              <a:pathLst>
                <a:path w="7580" h="487681">
                  <a:moveTo>
                    <a:pt x="7579" y="0"/>
                  </a:moveTo>
                  <a:lnTo>
                    <a:pt x="7579" y="36485"/>
                  </a:lnTo>
                  <a:lnTo>
                    <a:pt x="7579" y="66315"/>
                  </a:lnTo>
                  <a:lnTo>
                    <a:pt x="7579" y="97447"/>
                  </a:lnTo>
                  <a:lnTo>
                    <a:pt x="7579" y="133955"/>
                  </a:lnTo>
                  <a:lnTo>
                    <a:pt x="7579" y="161982"/>
                  </a:lnTo>
                  <a:lnTo>
                    <a:pt x="7579" y="191371"/>
                  </a:lnTo>
                  <a:lnTo>
                    <a:pt x="6731" y="222214"/>
                  </a:lnTo>
                  <a:lnTo>
                    <a:pt x="3533" y="255678"/>
                  </a:lnTo>
                  <a:lnTo>
                    <a:pt x="1547" y="288047"/>
                  </a:lnTo>
                  <a:lnTo>
                    <a:pt x="664" y="319367"/>
                  </a:lnTo>
                  <a:lnTo>
                    <a:pt x="271" y="350221"/>
                  </a:lnTo>
                  <a:lnTo>
                    <a:pt x="97" y="378609"/>
                  </a:lnTo>
                  <a:lnTo>
                    <a:pt x="0" y="416133"/>
                  </a:lnTo>
                  <a:lnTo>
                    <a:pt x="2229" y="448701"/>
                  </a:lnTo>
                  <a:lnTo>
                    <a:pt x="7579" y="487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0"/>
            <p:cNvSpPr/>
            <p:nvPr/>
          </p:nvSpPr>
          <p:spPr>
            <a:xfrm>
              <a:off x="733234" y="1594526"/>
              <a:ext cx="369175" cy="470495"/>
            </a:xfrm>
            <a:custGeom>
              <a:avLst/>
              <a:gdLst/>
              <a:ahLst/>
              <a:cxnLst/>
              <a:rect l="0" t="0" r="0" b="0"/>
              <a:pathLst>
                <a:path w="369175" h="470495">
                  <a:moveTo>
                    <a:pt x="28766" y="302852"/>
                  </a:moveTo>
                  <a:lnTo>
                    <a:pt x="24719" y="298808"/>
                  </a:lnTo>
                  <a:lnTo>
                    <a:pt x="22734" y="294565"/>
                  </a:lnTo>
                  <a:lnTo>
                    <a:pt x="22204" y="292247"/>
                  </a:lnTo>
                  <a:lnTo>
                    <a:pt x="4072" y="256201"/>
                  </a:lnTo>
                  <a:lnTo>
                    <a:pt x="0" y="229951"/>
                  </a:lnTo>
                  <a:lnTo>
                    <a:pt x="2838" y="200726"/>
                  </a:lnTo>
                  <a:lnTo>
                    <a:pt x="4997" y="170617"/>
                  </a:lnTo>
                  <a:lnTo>
                    <a:pt x="13726" y="140246"/>
                  </a:lnTo>
                  <a:lnTo>
                    <a:pt x="27038" y="109800"/>
                  </a:lnTo>
                  <a:lnTo>
                    <a:pt x="52789" y="75254"/>
                  </a:lnTo>
                  <a:lnTo>
                    <a:pt x="89879" y="40330"/>
                  </a:lnTo>
                  <a:lnTo>
                    <a:pt x="127166" y="19543"/>
                  </a:lnTo>
                  <a:lnTo>
                    <a:pt x="162155" y="9313"/>
                  </a:lnTo>
                  <a:lnTo>
                    <a:pt x="199333" y="1765"/>
                  </a:lnTo>
                  <a:lnTo>
                    <a:pt x="236313" y="0"/>
                  </a:lnTo>
                  <a:lnTo>
                    <a:pt x="269943" y="5309"/>
                  </a:lnTo>
                  <a:lnTo>
                    <a:pt x="304647" y="18078"/>
                  </a:lnTo>
                  <a:lnTo>
                    <a:pt x="331770" y="38417"/>
                  </a:lnTo>
                  <a:lnTo>
                    <a:pt x="354200" y="65517"/>
                  </a:lnTo>
                  <a:lnTo>
                    <a:pt x="366114" y="95841"/>
                  </a:lnTo>
                  <a:lnTo>
                    <a:pt x="369174" y="131262"/>
                  </a:lnTo>
                  <a:lnTo>
                    <a:pt x="363401" y="168567"/>
                  </a:lnTo>
                  <a:lnTo>
                    <a:pt x="346356" y="206433"/>
                  </a:lnTo>
                  <a:lnTo>
                    <a:pt x="323526" y="244462"/>
                  </a:lnTo>
                  <a:lnTo>
                    <a:pt x="290703" y="282541"/>
                  </a:lnTo>
                  <a:lnTo>
                    <a:pt x="253320" y="320635"/>
                  </a:lnTo>
                  <a:lnTo>
                    <a:pt x="225088" y="346035"/>
                  </a:lnTo>
                  <a:lnTo>
                    <a:pt x="195606" y="371434"/>
                  </a:lnTo>
                  <a:lnTo>
                    <a:pt x="165569" y="395986"/>
                  </a:lnTo>
                  <a:lnTo>
                    <a:pt x="135287" y="418187"/>
                  </a:lnTo>
                  <a:lnTo>
                    <a:pt x="101813" y="445682"/>
                  </a:lnTo>
                  <a:lnTo>
                    <a:pt x="66866" y="4704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1"/>
            <p:cNvSpPr/>
            <p:nvPr/>
          </p:nvSpPr>
          <p:spPr>
            <a:xfrm>
              <a:off x="1094267" y="1973578"/>
              <a:ext cx="237108" cy="249969"/>
            </a:xfrm>
            <a:custGeom>
              <a:avLst/>
              <a:gdLst/>
              <a:ahLst/>
              <a:cxnLst/>
              <a:rect l="0" t="0" r="0" b="0"/>
              <a:pathLst>
                <a:path w="237108" h="249969">
                  <a:moveTo>
                    <a:pt x="223991" y="0"/>
                  </a:moveTo>
                  <a:lnTo>
                    <a:pt x="197500" y="847"/>
                  </a:lnTo>
                  <a:lnTo>
                    <a:pt x="164958" y="10607"/>
                  </a:lnTo>
                  <a:lnTo>
                    <a:pt x="132085" y="26492"/>
                  </a:lnTo>
                  <a:lnTo>
                    <a:pt x="103721" y="41811"/>
                  </a:lnTo>
                  <a:lnTo>
                    <a:pt x="75561" y="62906"/>
                  </a:lnTo>
                  <a:lnTo>
                    <a:pt x="47760" y="99947"/>
                  </a:lnTo>
                  <a:lnTo>
                    <a:pt x="27842" y="129804"/>
                  </a:lnTo>
                  <a:lnTo>
                    <a:pt x="13474" y="160098"/>
                  </a:lnTo>
                  <a:lnTo>
                    <a:pt x="3853" y="190524"/>
                  </a:lnTo>
                  <a:lnTo>
                    <a:pt x="0" y="209137"/>
                  </a:lnTo>
                  <a:lnTo>
                    <a:pt x="2589" y="229137"/>
                  </a:lnTo>
                  <a:lnTo>
                    <a:pt x="6494" y="240411"/>
                  </a:lnTo>
                  <a:lnTo>
                    <a:pt x="10412" y="244094"/>
                  </a:lnTo>
                  <a:lnTo>
                    <a:pt x="21542" y="248186"/>
                  </a:lnTo>
                  <a:lnTo>
                    <a:pt x="55466" y="249968"/>
                  </a:lnTo>
                  <a:lnTo>
                    <a:pt x="85629" y="244339"/>
                  </a:lnTo>
                  <a:lnTo>
                    <a:pt x="120154" y="231476"/>
                  </a:lnTo>
                  <a:lnTo>
                    <a:pt x="152209" y="211956"/>
                  </a:lnTo>
                  <a:lnTo>
                    <a:pt x="182308" y="190085"/>
                  </a:lnTo>
                  <a:lnTo>
                    <a:pt x="206843" y="166671"/>
                  </a:lnTo>
                  <a:lnTo>
                    <a:pt x="224368" y="138662"/>
                  </a:lnTo>
                  <a:lnTo>
                    <a:pt x="234452" y="108912"/>
                  </a:lnTo>
                  <a:lnTo>
                    <a:pt x="237107" y="88764"/>
                  </a:lnTo>
                  <a:lnTo>
                    <a:pt x="233773" y="70778"/>
                  </a:lnTo>
                  <a:lnTo>
                    <a:pt x="221879" y="38536"/>
                  </a:lnTo>
                  <a:lnTo>
                    <a:pt x="212047" y="27570"/>
                  </a:lnTo>
                  <a:lnTo>
                    <a:pt x="185037" y="13631"/>
                  </a:lnTo>
                  <a:lnTo>
                    <a:pt x="170272" y="12549"/>
                  </a:lnTo>
                  <a:lnTo>
                    <a:pt x="136051" y="14709"/>
                  </a:lnTo>
                  <a:lnTo>
                    <a:pt x="117311" y="15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2"/>
            <p:cNvSpPr/>
            <p:nvPr/>
          </p:nvSpPr>
          <p:spPr>
            <a:xfrm>
              <a:off x="1493520" y="2065020"/>
              <a:ext cx="15239" cy="419099"/>
            </a:xfrm>
            <a:custGeom>
              <a:avLst/>
              <a:gdLst/>
              <a:ahLst/>
              <a:cxnLst/>
              <a:rect l="0" t="0" r="0" b="0"/>
              <a:pathLst>
                <a:path w="15239" h="419099">
                  <a:moveTo>
                    <a:pt x="0" y="0"/>
                  </a:moveTo>
                  <a:lnTo>
                    <a:pt x="845" y="19079"/>
                  </a:lnTo>
                  <a:lnTo>
                    <a:pt x="10604" y="51440"/>
                  </a:lnTo>
                  <a:lnTo>
                    <a:pt x="13866" y="79682"/>
                  </a:lnTo>
                  <a:lnTo>
                    <a:pt x="14832" y="117589"/>
                  </a:lnTo>
                  <a:lnTo>
                    <a:pt x="15059" y="143983"/>
                  </a:lnTo>
                  <a:lnTo>
                    <a:pt x="14311" y="171519"/>
                  </a:lnTo>
                  <a:lnTo>
                    <a:pt x="11158" y="203513"/>
                  </a:lnTo>
                  <a:lnTo>
                    <a:pt x="9191" y="235229"/>
                  </a:lnTo>
                  <a:lnTo>
                    <a:pt x="7471" y="266259"/>
                  </a:lnTo>
                  <a:lnTo>
                    <a:pt x="3884" y="296984"/>
                  </a:lnTo>
                  <a:lnTo>
                    <a:pt x="3984" y="325314"/>
                  </a:lnTo>
                  <a:lnTo>
                    <a:pt x="6542" y="360549"/>
                  </a:lnTo>
                  <a:lnTo>
                    <a:pt x="8323" y="396242"/>
                  </a:lnTo>
                  <a:lnTo>
                    <a:pt x="15238" y="4190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3"/>
            <p:cNvSpPr/>
            <p:nvPr/>
          </p:nvSpPr>
          <p:spPr>
            <a:xfrm>
              <a:off x="1464847" y="1921709"/>
              <a:ext cx="374532" cy="306177"/>
            </a:xfrm>
            <a:custGeom>
              <a:avLst/>
              <a:gdLst/>
              <a:ahLst/>
              <a:cxnLst/>
              <a:rect l="0" t="0" r="0" b="0"/>
              <a:pathLst>
                <a:path w="374532" h="306177">
                  <a:moveTo>
                    <a:pt x="36292" y="257611"/>
                  </a:moveTo>
                  <a:lnTo>
                    <a:pt x="36292" y="253565"/>
                  </a:lnTo>
                  <a:lnTo>
                    <a:pt x="22449" y="222512"/>
                  </a:lnTo>
                  <a:lnTo>
                    <a:pt x="7342" y="187615"/>
                  </a:lnTo>
                  <a:lnTo>
                    <a:pt x="0" y="152156"/>
                  </a:lnTo>
                  <a:lnTo>
                    <a:pt x="2773" y="124388"/>
                  </a:lnTo>
                  <a:lnTo>
                    <a:pt x="13002" y="94711"/>
                  </a:lnTo>
                  <a:lnTo>
                    <a:pt x="32475" y="60426"/>
                  </a:lnTo>
                  <a:lnTo>
                    <a:pt x="53505" y="37754"/>
                  </a:lnTo>
                  <a:lnTo>
                    <a:pt x="90523" y="14493"/>
                  </a:lnTo>
                  <a:lnTo>
                    <a:pt x="110349" y="5626"/>
                  </a:lnTo>
                  <a:lnTo>
                    <a:pt x="141397" y="632"/>
                  </a:lnTo>
                  <a:lnTo>
                    <a:pt x="177876" y="0"/>
                  </a:lnTo>
                  <a:lnTo>
                    <a:pt x="205899" y="2852"/>
                  </a:lnTo>
                  <a:lnTo>
                    <a:pt x="233029" y="9200"/>
                  </a:lnTo>
                  <a:lnTo>
                    <a:pt x="269844" y="22294"/>
                  </a:lnTo>
                  <a:lnTo>
                    <a:pt x="302201" y="39156"/>
                  </a:lnTo>
                  <a:lnTo>
                    <a:pt x="330980" y="62497"/>
                  </a:lnTo>
                  <a:lnTo>
                    <a:pt x="355594" y="90860"/>
                  </a:lnTo>
                  <a:lnTo>
                    <a:pt x="368704" y="110685"/>
                  </a:lnTo>
                  <a:lnTo>
                    <a:pt x="374531" y="130787"/>
                  </a:lnTo>
                  <a:lnTo>
                    <a:pt x="373765" y="157098"/>
                  </a:lnTo>
                  <a:lnTo>
                    <a:pt x="360086" y="185025"/>
                  </a:lnTo>
                  <a:lnTo>
                    <a:pt x="331857" y="214748"/>
                  </a:lnTo>
                  <a:lnTo>
                    <a:pt x="296680" y="240959"/>
                  </a:lnTo>
                  <a:lnTo>
                    <a:pt x="259447" y="260767"/>
                  </a:lnTo>
                  <a:lnTo>
                    <a:pt x="221604" y="281405"/>
                  </a:lnTo>
                  <a:lnTo>
                    <a:pt x="194006" y="291610"/>
                  </a:lnTo>
                  <a:lnTo>
                    <a:pt x="166500" y="298968"/>
                  </a:lnTo>
                  <a:lnTo>
                    <a:pt x="132821" y="306176"/>
                  </a:lnTo>
                  <a:lnTo>
                    <a:pt x="98257" y="304144"/>
                  </a:lnTo>
                  <a:lnTo>
                    <a:pt x="84153" y="302844"/>
                  </a:lnTo>
                  <a:lnTo>
                    <a:pt x="66773" y="2957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4"/>
            <p:cNvSpPr/>
            <p:nvPr/>
          </p:nvSpPr>
          <p:spPr>
            <a:xfrm>
              <a:off x="1944882" y="1935478"/>
              <a:ext cx="269441" cy="283896"/>
            </a:xfrm>
            <a:custGeom>
              <a:avLst/>
              <a:gdLst/>
              <a:ahLst/>
              <a:cxnLst/>
              <a:rect l="0" t="0" r="0" b="0"/>
              <a:pathLst>
                <a:path w="269441" h="283896">
                  <a:moveTo>
                    <a:pt x="28696" y="53342"/>
                  </a:moveTo>
                  <a:lnTo>
                    <a:pt x="28696" y="63948"/>
                  </a:lnTo>
                  <a:lnTo>
                    <a:pt x="20936" y="100388"/>
                  </a:lnTo>
                  <a:lnTo>
                    <a:pt x="15185" y="132060"/>
                  </a:lnTo>
                  <a:lnTo>
                    <a:pt x="9753" y="166633"/>
                  </a:lnTo>
                  <a:lnTo>
                    <a:pt x="1374" y="203159"/>
                  </a:lnTo>
                  <a:lnTo>
                    <a:pt x="0" y="227836"/>
                  </a:lnTo>
                  <a:lnTo>
                    <a:pt x="6690" y="256673"/>
                  </a:lnTo>
                  <a:lnTo>
                    <a:pt x="8946" y="262556"/>
                  </a:lnTo>
                  <a:lnTo>
                    <a:pt x="18226" y="271350"/>
                  </a:lnTo>
                  <a:lnTo>
                    <a:pt x="44878" y="283895"/>
                  </a:lnTo>
                  <a:lnTo>
                    <a:pt x="75166" y="283836"/>
                  </a:lnTo>
                  <a:lnTo>
                    <a:pt x="106906" y="278457"/>
                  </a:lnTo>
                  <a:lnTo>
                    <a:pt x="137760" y="267456"/>
                  </a:lnTo>
                  <a:lnTo>
                    <a:pt x="172395" y="253473"/>
                  </a:lnTo>
                  <a:lnTo>
                    <a:pt x="205424" y="234560"/>
                  </a:lnTo>
                  <a:lnTo>
                    <a:pt x="228569" y="208824"/>
                  </a:lnTo>
                  <a:lnTo>
                    <a:pt x="246150" y="179750"/>
                  </a:lnTo>
                  <a:lnTo>
                    <a:pt x="265568" y="144820"/>
                  </a:lnTo>
                  <a:lnTo>
                    <a:pt x="269440" y="125889"/>
                  </a:lnTo>
                  <a:lnTo>
                    <a:pt x="265841" y="87834"/>
                  </a:lnTo>
                  <a:lnTo>
                    <a:pt x="254544" y="52699"/>
                  </a:lnTo>
                  <a:lnTo>
                    <a:pt x="232937" y="18170"/>
                  </a:lnTo>
                  <a:lnTo>
                    <a:pt x="2268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5"/>
            <p:cNvSpPr/>
            <p:nvPr/>
          </p:nvSpPr>
          <p:spPr>
            <a:xfrm>
              <a:off x="2354578" y="1645920"/>
              <a:ext cx="106682" cy="571501"/>
            </a:xfrm>
            <a:custGeom>
              <a:avLst/>
              <a:gdLst/>
              <a:ahLst/>
              <a:cxnLst/>
              <a:rect l="0" t="0" r="0" b="0"/>
              <a:pathLst>
                <a:path w="106682" h="571501">
                  <a:moveTo>
                    <a:pt x="106681" y="0"/>
                  </a:moveTo>
                  <a:lnTo>
                    <a:pt x="106681" y="4044"/>
                  </a:lnTo>
                  <a:lnTo>
                    <a:pt x="104423" y="8288"/>
                  </a:lnTo>
                  <a:lnTo>
                    <a:pt x="96075" y="21957"/>
                  </a:lnTo>
                  <a:lnTo>
                    <a:pt x="83763" y="54224"/>
                  </a:lnTo>
                  <a:lnTo>
                    <a:pt x="73649" y="92084"/>
                  </a:lnTo>
                  <a:lnTo>
                    <a:pt x="61992" y="127943"/>
                  </a:lnTo>
                  <a:lnTo>
                    <a:pt x="54928" y="155077"/>
                  </a:lnTo>
                  <a:lnTo>
                    <a:pt x="48966" y="184069"/>
                  </a:lnTo>
                  <a:lnTo>
                    <a:pt x="43495" y="213887"/>
                  </a:lnTo>
                  <a:lnTo>
                    <a:pt x="38241" y="246331"/>
                  </a:lnTo>
                  <a:lnTo>
                    <a:pt x="33084" y="279660"/>
                  </a:lnTo>
                  <a:lnTo>
                    <a:pt x="27969" y="311407"/>
                  </a:lnTo>
                  <a:lnTo>
                    <a:pt x="22873" y="344706"/>
                  </a:lnTo>
                  <a:lnTo>
                    <a:pt x="18633" y="377570"/>
                  </a:lnTo>
                  <a:lnTo>
                    <a:pt x="16748" y="406285"/>
                  </a:lnTo>
                  <a:lnTo>
                    <a:pt x="13653" y="435418"/>
                  </a:lnTo>
                  <a:lnTo>
                    <a:pt x="10303" y="463606"/>
                  </a:lnTo>
                  <a:lnTo>
                    <a:pt x="7569" y="498514"/>
                  </a:lnTo>
                  <a:lnTo>
                    <a:pt x="2619" y="530307"/>
                  </a:lnTo>
                  <a:lnTo>
                    <a:pt x="230" y="567436"/>
                  </a:lnTo>
                  <a:lnTo>
                    <a:pt x="0" y="571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6"/>
            <p:cNvSpPr/>
            <p:nvPr/>
          </p:nvSpPr>
          <p:spPr>
            <a:xfrm>
              <a:off x="2478716" y="1996883"/>
              <a:ext cx="432125" cy="197398"/>
            </a:xfrm>
            <a:custGeom>
              <a:avLst/>
              <a:gdLst/>
              <a:ahLst/>
              <a:cxnLst/>
              <a:rect l="0" t="0" r="0" b="0"/>
              <a:pathLst>
                <a:path w="432125" h="197398">
                  <a:moveTo>
                    <a:pt x="173043" y="37656"/>
                  </a:moveTo>
                  <a:lnTo>
                    <a:pt x="177087" y="33611"/>
                  </a:lnTo>
                  <a:lnTo>
                    <a:pt x="179074" y="29367"/>
                  </a:lnTo>
                  <a:lnTo>
                    <a:pt x="180349" y="19743"/>
                  </a:lnTo>
                  <a:lnTo>
                    <a:pt x="178266" y="14738"/>
                  </a:lnTo>
                  <a:lnTo>
                    <a:pt x="170030" y="4625"/>
                  </a:lnTo>
                  <a:lnTo>
                    <a:pt x="162954" y="1808"/>
                  </a:lnTo>
                  <a:lnTo>
                    <a:pt x="144616" y="0"/>
                  </a:lnTo>
                  <a:lnTo>
                    <a:pt x="121629" y="3734"/>
                  </a:lnTo>
                  <a:lnTo>
                    <a:pt x="97413" y="14246"/>
                  </a:lnTo>
                  <a:lnTo>
                    <a:pt x="67323" y="39053"/>
                  </a:lnTo>
                  <a:lnTo>
                    <a:pt x="34839" y="75940"/>
                  </a:lnTo>
                  <a:lnTo>
                    <a:pt x="12126" y="107119"/>
                  </a:lnTo>
                  <a:lnTo>
                    <a:pt x="2410" y="134344"/>
                  </a:lnTo>
                  <a:lnTo>
                    <a:pt x="0" y="158026"/>
                  </a:lnTo>
                  <a:lnTo>
                    <a:pt x="6343" y="181628"/>
                  </a:lnTo>
                  <a:lnTo>
                    <a:pt x="8569" y="186978"/>
                  </a:lnTo>
                  <a:lnTo>
                    <a:pt x="12595" y="190543"/>
                  </a:lnTo>
                  <a:lnTo>
                    <a:pt x="23838" y="194507"/>
                  </a:lnTo>
                  <a:lnTo>
                    <a:pt x="59163" y="197259"/>
                  </a:lnTo>
                  <a:lnTo>
                    <a:pt x="66644" y="197397"/>
                  </a:lnTo>
                  <a:lnTo>
                    <a:pt x="81728" y="193037"/>
                  </a:lnTo>
                  <a:lnTo>
                    <a:pt x="116152" y="176439"/>
                  </a:lnTo>
                  <a:lnTo>
                    <a:pt x="148636" y="156856"/>
                  </a:lnTo>
                  <a:lnTo>
                    <a:pt x="172235" y="134422"/>
                  </a:lnTo>
                  <a:lnTo>
                    <a:pt x="192253" y="103551"/>
                  </a:lnTo>
                  <a:lnTo>
                    <a:pt x="201046" y="77483"/>
                  </a:lnTo>
                  <a:lnTo>
                    <a:pt x="203379" y="50904"/>
                  </a:lnTo>
                  <a:lnTo>
                    <a:pt x="202580" y="49027"/>
                  </a:lnTo>
                  <a:lnTo>
                    <a:pt x="201201" y="47777"/>
                  </a:lnTo>
                  <a:lnTo>
                    <a:pt x="199436" y="46943"/>
                  </a:lnTo>
                  <a:lnTo>
                    <a:pt x="198258" y="47235"/>
                  </a:lnTo>
                  <a:lnTo>
                    <a:pt x="197472" y="48274"/>
                  </a:lnTo>
                  <a:lnTo>
                    <a:pt x="196368" y="53785"/>
                  </a:lnTo>
                  <a:lnTo>
                    <a:pt x="196767" y="87095"/>
                  </a:lnTo>
                  <a:lnTo>
                    <a:pt x="206511" y="117921"/>
                  </a:lnTo>
                  <a:lnTo>
                    <a:pt x="217860" y="137920"/>
                  </a:lnTo>
                  <a:lnTo>
                    <a:pt x="235994" y="155887"/>
                  </a:lnTo>
                  <a:lnTo>
                    <a:pt x="257453" y="167891"/>
                  </a:lnTo>
                  <a:lnTo>
                    <a:pt x="293543" y="173448"/>
                  </a:lnTo>
                  <a:lnTo>
                    <a:pt x="323235" y="173564"/>
                  </a:lnTo>
                  <a:lnTo>
                    <a:pt x="353482" y="166920"/>
                  </a:lnTo>
                  <a:lnTo>
                    <a:pt x="383045" y="150463"/>
                  </a:lnTo>
                  <a:lnTo>
                    <a:pt x="420015" y="128200"/>
                  </a:lnTo>
                  <a:lnTo>
                    <a:pt x="432124" y="1214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7"/>
            <p:cNvSpPr/>
            <p:nvPr/>
          </p:nvSpPr>
          <p:spPr>
            <a:xfrm>
              <a:off x="3002279" y="1630678"/>
              <a:ext cx="30481" cy="563882"/>
            </a:xfrm>
            <a:custGeom>
              <a:avLst/>
              <a:gdLst/>
              <a:ahLst/>
              <a:cxnLst/>
              <a:rect l="0" t="0" r="0" b="0"/>
              <a:pathLst>
                <a:path w="30481" h="563882">
                  <a:moveTo>
                    <a:pt x="30480" y="0"/>
                  </a:moveTo>
                  <a:lnTo>
                    <a:pt x="26434" y="0"/>
                  </a:lnTo>
                  <a:lnTo>
                    <a:pt x="25243" y="1695"/>
                  </a:lnTo>
                  <a:lnTo>
                    <a:pt x="17832" y="32926"/>
                  </a:lnTo>
                  <a:lnTo>
                    <a:pt x="15162" y="60744"/>
                  </a:lnTo>
                  <a:lnTo>
                    <a:pt x="10230" y="96268"/>
                  </a:lnTo>
                  <a:lnTo>
                    <a:pt x="8781" y="124067"/>
                  </a:lnTo>
                  <a:lnTo>
                    <a:pt x="8136" y="155612"/>
                  </a:lnTo>
                  <a:lnTo>
                    <a:pt x="7850" y="189389"/>
                  </a:lnTo>
                  <a:lnTo>
                    <a:pt x="7721" y="224156"/>
                  </a:lnTo>
                  <a:lnTo>
                    <a:pt x="7664" y="261621"/>
                  </a:lnTo>
                  <a:lnTo>
                    <a:pt x="7650" y="281095"/>
                  </a:lnTo>
                  <a:lnTo>
                    <a:pt x="7634" y="318535"/>
                  </a:lnTo>
                  <a:lnTo>
                    <a:pt x="7626" y="354932"/>
                  </a:lnTo>
                  <a:lnTo>
                    <a:pt x="7622" y="390863"/>
                  </a:lnTo>
                  <a:lnTo>
                    <a:pt x="7621" y="422074"/>
                  </a:lnTo>
                  <a:lnTo>
                    <a:pt x="7621" y="449208"/>
                  </a:lnTo>
                  <a:lnTo>
                    <a:pt x="7621" y="483526"/>
                  </a:lnTo>
                  <a:lnTo>
                    <a:pt x="7621" y="520947"/>
                  </a:lnTo>
                  <a:lnTo>
                    <a:pt x="7621" y="558586"/>
                  </a:lnTo>
                  <a:lnTo>
                    <a:pt x="6773" y="560351"/>
                  </a:lnTo>
                  <a:lnTo>
                    <a:pt x="5362" y="561527"/>
                  </a:lnTo>
                  <a:lnTo>
                    <a:pt x="0" y="563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8"/>
            <p:cNvSpPr/>
            <p:nvPr/>
          </p:nvSpPr>
          <p:spPr>
            <a:xfrm>
              <a:off x="2891208" y="1958339"/>
              <a:ext cx="263472" cy="121921"/>
            </a:xfrm>
            <a:custGeom>
              <a:avLst/>
              <a:gdLst/>
              <a:ahLst/>
              <a:cxnLst/>
              <a:rect l="0" t="0" r="0" b="0"/>
              <a:pathLst>
                <a:path w="263472" h="121921">
                  <a:moveTo>
                    <a:pt x="4392" y="121920"/>
                  </a:moveTo>
                  <a:lnTo>
                    <a:pt x="346" y="121920"/>
                  </a:lnTo>
                  <a:lnTo>
                    <a:pt x="0" y="121073"/>
                  </a:lnTo>
                  <a:lnTo>
                    <a:pt x="1876" y="117874"/>
                  </a:lnTo>
                  <a:lnTo>
                    <a:pt x="38015" y="95429"/>
                  </a:lnTo>
                  <a:lnTo>
                    <a:pt x="69481" y="80957"/>
                  </a:lnTo>
                  <a:lnTo>
                    <a:pt x="101477" y="65944"/>
                  </a:lnTo>
                  <a:lnTo>
                    <a:pt x="137392" y="50772"/>
                  </a:lnTo>
                  <a:lnTo>
                    <a:pt x="173997" y="35552"/>
                  </a:lnTo>
                  <a:lnTo>
                    <a:pt x="205821" y="21164"/>
                  </a:lnTo>
                  <a:lnTo>
                    <a:pt x="239759" y="8289"/>
                  </a:lnTo>
                  <a:lnTo>
                    <a:pt x="2634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9"/>
            <p:cNvSpPr/>
            <p:nvPr/>
          </p:nvSpPr>
          <p:spPr>
            <a:xfrm>
              <a:off x="3276600" y="2004059"/>
              <a:ext cx="4391" cy="228601"/>
            </a:xfrm>
            <a:custGeom>
              <a:avLst/>
              <a:gdLst/>
              <a:ahLst/>
              <a:cxnLst/>
              <a:rect l="0" t="0" r="0" b="0"/>
              <a:pathLst>
                <a:path w="4391" h="228601">
                  <a:moveTo>
                    <a:pt x="0" y="0"/>
                  </a:moveTo>
                  <a:lnTo>
                    <a:pt x="0" y="36609"/>
                  </a:lnTo>
                  <a:lnTo>
                    <a:pt x="846" y="69978"/>
                  </a:lnTo>
                  <a:lnTo>
                    <a:pt x="4390" y="103519"/>
                  </a:lnTo>
                  <a:lnTo>
                    <a:pt x="1677" y="139422"/>
                  </a:lnTo>
                  <a:lnTo>
                    <a:pt x="496" y="171039"/>
                  </a:lnTo>
                  <a:lnTo>
                    <a:pt x="65" y="208759"/>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40"/>
            <p:cNvSpPr/>
            <p:nvPr/>
          </p:nvSpPr>
          <p:spPr>
            <a:xfrm>
              <a:off x="3276600" y="1829885"/>
              <a:ext cx="15241" cy="14155"/>
            </a:xfrm>
            <a:custGeom>
              <a:avLst/>
              <a:gdLst/>
              <a:ahLst/>
              <a:cxnLst/>
              <a:rect l="0" t="0" r="0" b="0"/>
              <a:pathLst>
                <a:path w="15241" h="14155">
                  <a:moveTo>
                    <a:pt x="15240" y="14154"/>
                  </a:moveTo>
                  <a:lnTo>
                    <a:pt x="1085" y="0"/>
                  </a:lnTo>
                  <a:lnTo>
                    <a:pt x="723" y="486"/>
                  </a:lnTo>
                  <a:lnTo>
                    <a:pt x="0" y="65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ssolv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cstate="print"/>
          <a:srcRect/>
          <a:stretch>
            <a:fillRect/>
          </a:stretch>
        </p:blipFill>
        <p:spPr bwMode="auto">
          <a:xfrm>
            <a:off x="0" y="0"/>
            <a:ext cx="9144000" cy="2824163"/>
          </a:xfrm>
          <a:prstGeom prst="rect">
            <a:avLst/>
          </a:prstGeom>
          <a:noFill/>
          <a:ln w="9525">
            <a:noFill/>
            <a:miter lim="800000"/>
            <a:headEnd/>
            <a:tailEnd/>
          </a:ln>
        </p:spPr>
      </p:pic>
      <p:pic>
        <p:nvPicPr>
          <p:cNvPr id="38914" name="Picture 7" descr="pe06926_"/>
          <p:cNvPicPr>
            <a:picLocks noChangeAspect="1" noChangeArrowheads="1"/>
          </p:cNvPicPr>
          <p:nvPr/>
        </p:nvPicPr>
        <p:blipFill>
          <a:blip r:embed="rId3" cstate="print"/>
          <a:srcRect/>
          <a:stretch>
            <a:fillRect/>
          </a:stretch>
        </p:blipFill>
        <p:spPr bwMode="auto">
          <a:xfrm>
            <a:off x="7315200" y="3886200"/>
            <a:ext cx="1620838" cy="1641475"/>
          </a:xfrm>
          <a:prstGeom prst="rect">
            <a:avLst/>
          </a:prstGeom>
          <a:noFill/>
          <a:ln w="9525">
            <a:noFill/>
            <a:miter lim="800000"/>
            <a:headEnd/>
            <a:tailEnd/>
          </a:ln>
        </p:spPr>
      </p:pic>
      <p:pic>
        <p:nvPicPr>
          <p:cNvPr id="38915" name="Picture 8"/>
          <p:cNvPicPr>
            <a:picLocks noChangeAspect="1" noChangeArrowheads="1"/>
          </p:cNvPicPr>
          <p:nvPr/>
        </p:nvPicPr>
        <p:blipFill>
          <a:blip r:embed="rId4" cstate="print"/>
          <a:srcRect/>
          <a:stretch>
            <a:fillRect/>
          </a:stretch>
        </p:blipFill>
        <p:spPr bwMode="auto">
          <a:xfrm>
            <a:off x="6781800" y="1981200"/>
            <a:ext cx="2362200" cy="1747838"/>
          </a:xfrm>
          <a:prstGeom prst="rect">
            <a:avLst/>
          </a:prstGeom>
          <a:noFill/>
          <a:ln w="9525">
            <a:noFill/>
            <a:miter lim="800000"/>
            <a:headEnd/>
            <a:tailEnd/>
          </a:ln>
        </p:spPr>
      </p:pic>
      <p:grpSp>
        <p:nvGrpSpPr>
          <p:cNvPr id="13" name="SMARTInkShape-Group40"/>
          <p:cNvGrpSpPr/>
          <p:nvPr/>
        </p:nvGrpSpPr>
        <p:grpSpPr>
          <a:xfrm>
            <a:off x="853790" y="1089660"/>
            <a:ext cx="750506" cy="266700"/>
            <a:chOff x="853790" y="1089660"/>
            <a:chExt cx="750506" cy="266700"/>
          </a:xfrm>
        </p:grpSpPr>
        <p:sp>
          <p:nvSpPr>
            <p:cNvPr id="5" name="SMARTInkShape-451"/>
            <p:cNvSpPr/>
            <p:nvPr/>
          </p:nvSpPr>
          <p:spPr>
            <a:xfrm>
              <a:off x="1493968" y="1127760"/>
              <a:ext cx="110328" cy="228600"/>
            </a:xfrm>
            <a:custGeom>
              <a:avLst/>
              <a:gdLst/>
              <a:ahLst/>
              <a:cxnLst/>
              <a:rect l="0" t="0" r="0" b="0"/>
              <a:pathLst>
                <a:path w="110328" h="228600">
                  <a:moveTo>
                    <a:pt x="68132" y="0"/>
                  </a:moveTo>
                  <a:lnTo>
                    <a:pt x="50219" y="0"/>
                  </a:lnTo>
                  <a:lnTo>
                    <a:pt x="25650" y="7760"/>
                  </a:lnTo>
                  <a:lnTo>
                    <a:pt x="20182" y="11351"/>
                  </a:lnTo>
                  <a:lnTo>
                    <a:pt x="4659" y="32065"/>
                  </a:lnTo>
                  <a:lnTo>
                    <a:pt x="1821" y="39933"/>
                  </a:lnTo>
                  <a:lnTo>
                    <a:pt x="0" y="54737"/>
                  </a:lnTo>
                  <a:lnTo>
                    <a:pt x="2009" y="60451"/>
                  </a:lnTo>
                  <a:lnTo>
                    <a:pt x="17475" y="78710"/>
                  </a:lnTo>
                  <a:lnTo>
                    <a:pt x="24733" y="81549"/>
                  </a:lnTo>
                  <a:lnTo>
                    <a:pt x="29039" y="82306"/>
                  </a:lnTo>
                  <a:lnTo>
                    <a:pt x="36082" y="80889"/>
                  </a:lnTo>
                  <a:lnTo>
                    <a:pt x="58785" y="70580"/>
                  </a:lnTo>
                  <a:lnTo>
                    <a:pt x="61900" y="69913"/>
                  </a:lnTo>
                  <a:lnTo>
                    <a:pt x="63977" y="68622"/>
                  </a:lnTo>
                  <a:lnTo>
                    <a:pt x="65362" y="66914"/>
                  </a:lnTo>
                  <a:lnTo>
                    <a:pt x="67747" y="62759"/>
                  </a:lnTo>
                  <a:lnTo>
                    <a:pt x="73004" y="55660"/>
                  </a:lnTo>
                  <a:lnTo>
                    <a:pt x="74937" y="48195"/>
                  </a:lnTo>
                  <a:lnTo>
                    <a:pt x="75745" y="26386"/>
                  </a:lnTo>
                  <a:lnTo>
                    <a:pt x="75752" y="61328"/>
                  </a:lnTo>
                  <a:lnTo>
                    <a:pt x="78009" y="78567"/>
                  </a:lnTo>
                  <a:lnTo>
                    <a:pt x="88749" y="114611"/>
                  </a:lnTo>
                  <a:lnTo>
                    <a:pt x="101191" y="148396"/>
                  </a:lnTo>
                  <a:lnTo>
                    <a:pt x="110327" y="186164"/>
                  </a:lnTo>
                  <a:lnTo>
                    <a:pt x="108616" y="192242"/>
                  </a:lnTo>
                  <a:lnTo>
                    <a:pt x="98847" y="204468"/>
                  </a:lnTo>
                  <a:lnTo>
                    <a:pt x="63909" y="223185"/>
                  </a:lnTo>
                  <a:lnTo>
                    <a:pt x="37652" y="228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52"/>
            <p:cNvSpPr/>
            <p:nvPr/>
          </p:nvSpPr>
          <p:spPr>
            <a:xfrm>
              <a:off x="1364007" y="1106537"/>
              <a:ext cx="83794" cy="120284"/>
            </a:xfrm>
            <a:custGeom>
              <a:avLst/>
              <a:gdLst/>
              <a:ahLst/>
              <a:cxnLst/>
              <a:rect l="0" t="0" r="0" b="0"/>
              <a:pathLst>
                <a:path w="83794" h="120284">
                  <a:moveTo>
                    <a:pt x="7593" y="21223"/>
                  </a:moveTo>
                  <a:lnTo>
                    <a:pt x="7593" y="56949"/>
                  </a:lnTo>
                  <a:lnTo>
                    <a:pt x="6746" y="84113"/>
                  </a:lnTo>
                  <a:lnTo>
                    <a:pt x="0" y="104900"/>
                  </a:lnTo>
                  <a:lnTo>
                    <a:pt x="4026" y="105000"/>
                  </a:lnTo>
                  <a:lnTo>
                    <a:pt x="5215" y="104168"/>
                  </a:lnTo>
                  <a:lnTo>
                    <a:pt x="6007" y="102766"/>
                  </a:lnTo>
                  <a:lnTo>
                    <a:pt x="7279" y="94433"/>
                  </a:lnTo>
                  <a:lnTo>
                    <a:pt x="7580" y="59107"/>
                  </a:lnTo>
                  <a:lnTo>
                    <a:pt x="8434" y="49067"/>
                  </a:lnTo>
                  <a:lnTo>
                    <a:pt x="16999" y="15855"/>
                  </a:lnTo>
                  <a:lnTo>
                    <a:pt x="29052" y="0"/>
                  </a:lnTo>
                  <a:lnTo>
                    <a:pt x="30365" y="301"/>
                  </a:lnTo>
                  <a:lnTo>
                    <a:pt x="36890" y="5067"/>
                  </a:lnTo>
                  <a:lnTo>
                    <a:pt x="43076" y="17122"/>
                  </a:lnTo>
                  <a:lnTo>
                    <a:pt x="45176" y="30792"/>
                  </a:lnTo>
                  <a:lnTo>
                    <a:pt x="47797" y="46918"/>
                  </a:lnTo>
                  <a:lnTo>
                    <a:pt x="52828" y="81762"/>
                  </a:lnTo>
                  <a:lnTo>
                    <a:pt x="53944" y="91309"/>
                  </a:lnTo>
                  <a:lnTo>
                    <a:pt x="62707" y="112453"/>
                  </a:lnTo>
                  <a:lnTo>
                    <a:pt x="64655" y="115063"/>
                  </a:lnTo>
                  <a:lnTo>
                    <a:pt x="69078" y="117963"/>
                  </a:lnTo>
                  <a:lnTo>
                    <a:pt x="76328" y="119595"/>
                  </a:lnTo>
                  <a:lnTo>
                    <a:pt x="83793" y="1202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53"/>
            <p:cNvSpPr/>
            <p:nvPr/>
          </p:nvSpPr>
          <p:spPr>
            <a:xfrm>
              <a:off x="1264920" y="1089660"/>
              <a:ext cx="7621" cy="7620"/>
            </a:xfrm>
            <a:custGeom>
              <a:avLst/>
              <a:gdLst/>
              <a:ahLst/>
              <a:cxnLst/>
              <a:rect l="0" t="0" r="0" b="0"/>
              <a:pathLst>
                <a:path w="7621" h="7620">
                  <a:moveTo>
                    <a:pt x="7620" y="7619"/>
                  </a:moveTo>
                  <a:lnTo>
                    <a:pt x="7620" y="1059"/>
                  </a:lnTo>
                  <a:lnTo>
                    <a:pt x="6773" y="706"/>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54"/>
            <p:cNvSpPr/>
            <p:nvPr/>
          </p:nvSpPr>
          <p:spPr>
            <a:xfrm>
              <a:off x="1264920" y="1150620"/>
              <a:ext cx="15240" cy="76201"/>
            </a:xfrm>
            <a:custGeom>
              <a:avLst/>
              <a:gdLst/>
              <a:ahLst/>
              <a:cxnLst/>
              <a:rect l="0" t="0" r="0" b="0"/>
              <a:pathLst>
                <a:path w="15240" h="76201">
                  <a:moveTo>
                    <a:pt x="15239" y="0"/>
                  </a:moveTo>
                  <a:lnTo>
                    <a:pt x="15239" y="6560"/>
                  </a:lnTo>
                  <a:lnTo>
                    <a:pt x="14393" y="6913"/>
                  </a:lnTo>
                  <a:lnTo>
                    <a:pt x="11194" y="7306"/>
                  </a:lnTo>
                  <a:lnTo>
                    <a:pt x="10003" y="8257"/>
                  </a:lnTo>
                  <a:lnTo>
                    <a:pt x="8679" y="11572"/>
                  </a:lnTo>
                  <a:lnTo>
                    <a:pt x="7628" y="47211"/>
                  </a:lnTo>
                  <a:lnTo>
                    <a:pt x="5365" y="52874"/>
                  </a:lnTo>
                  <a:lnTo>
                    <a:pt x="2384" y="58212"/>
                  </a:lnTo>
                  <a:lnTo>
                    <a:pt x="471" y="68539"/>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55"/>
            <p:cNvSpPr/>
            <p:nvPr/>
          </p:nvSpPr>
          <p:spPr>
            <a:xfrm>
              <a:off x="1127760" y="1135379"/>
              <a:ext cx="76201" cy="99022"/>
            </a:xfrm>
            <a:custGeom>
              <a:avLst/>
              <a:gdLst/>
              <a:ahLst/>
              <a:cxnLst/>
              <a:rect l="0" t="0" r="0" b="0"/>
              <a:pathLst>
                <a:path w="76201" h="99022">
                  <a:moveTo>
                    <a:pt x="0" y="38100"/>
                  </a:moveTo>
                  <a:lnTo>
                    <a:pt x="0" y="44661"/>
                  </a:lnTo>
                  <a:lnTo>
                    <a:pt x="12150" y="59503"/>
                  </a:lnTo>
                  <a:lnTo>
                    <a:pt x="16887" y="74658"/>
                  </a:lnTo>
                  <a:lnTo>
                    <a:pt x="28366" y="91305"/>
                  </a:lnTo>
                  <a:lnTo>
                    <a:pt x="29071" y="93890"/>
                  </a:lnTo>
                  <a:lnTo>
                    <a:pt x="30387" y="95614"/>
                  </a:lnTo>
                  <a:lnTo>
                    <a:pt x="36917" y="98607"/>
                  </a:lnTo>
                  <a:lnTo>
                    <a:pt x="44557" y="99021"/>
                  </a:lnTo>
                  <a:lnTo>
                    <a:pt x="49420" y="95004"/>
                  </a:lnTo>
                  <a:lnTo>
                    <a:pt x="51598" y="90766"/>
                  </a:lnTo>
                  <a:lnTo>
                    <a:pt x="52178" y="88451"/>
                  </a:lnTo>
                  <a:lnTo>
                    <a:pt x="65422" y="65011"/>
                  </a:lnTo>
                  <a:lnTo>
                    <a:pt x="70653" y="30420"/>
                  </a:lnTo>
                  <a:lnTo>
                    <a:pt x="76171" y="7791"/>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56"/>
            <p:cNvSpPr/>
            <p:nvPr/>
          </p:nvSpPr>
          <p:spPr>
            <a:xfrm>
              <a:off x="1021079" y="1127760"/>
              <a:ext cx="7622" cy="7620"/>
            </a:xfrm>
            <a:custGeom>
              <a:avLst/>
              <a:gdLst/>
              <a:ahLst/>
              <a:cxnLst/>
              <a:rect l="0" t="0" r="0" b="0"/>
              <a:pathLst>
                <a:path w="7622" h="7620">
                  <a:moveTo>
                    <a:pt x="7621"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57"/>
            <p:cNvSpPr/>
            <p:nvPr/>
          </p:nvSpPr>
          <p:spPr>
            <a:xfrm>
              <a:off x="1021080" y="1188720"/>
              <a:ext cx="7621" cy="68581"/>
            </a:xfrm>
            <a:custGeom>
              <a:avLst/>
              <a:gdLst/>
              <a:ahLst/>
              <a:cxnLst/>
              <a:rect l="0" t="0" r="0" b="0"/>
              <a:pathLst>
                <a:path w="7621" h="68581">
                  <a:moveTo>
                    <a:pt x="7620" y="0"/>
                  </a:moveTo>
                  <a:lnTo>
                    <a:pt x="3574" y="0"/>
                  </a:lnTo>
                  <a:lnTo>
                    <a:pt x="2383" y="846"/>
                  </a:lnTo>
                  <a:lnTo>
                    <a:pt x="1588" y="2257"/>
                  </a:lnTo>
                  <a:lnTo>
                    <a:pt x="313" y="10606"/>
                  </a:lnTo>
                  <a:lnTo>
                    <a:pt x="5" y="48215"/>
                  </a:lnTo>
                  <a:lnTo>
                    <a:pt x="0" y="63159"/>
                  </a:lnTo>
                  <a:lnTo>
                    <a:pt x="847" y="64966"/>
                  </a:lnTo>
                  <a:lnTo>
                    <a:pt x="2258" y="66171"/>
                  </a:lnTo>
                  <a:lnTo>
                    <a:pt x="7620"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58"/>
            <p:cNvSpPr/>
            <p:nvPr/>
          </p:nvSpPr>
          <p:spPr>
            <a:xfrm>
              <a:off x="853790" y="1158239"/>
              <a:ext cx="121571" cy="133856"/>
            </a:xfrm>
            <a:custGeom>
              <a:avLst/>
              <a:gdLst/>
              <a:ahLst/>
              <a:cxnLst/>
              <a:rect l="0" t="0" r="0" b="0"/>
              <a:pathLst>
                <a:path w="121571" h="133856">
                  <a:moveTo>
                    <a:pt x="45370" y="0"/>
                  </a:moveTo>
                  <a:lnTo>
                    <a:pt x="45370" y="10606"/>
                  </a:lnTo>
                  <a:lnTo>
                    <a:pt x="29931" y="48194"/>
                  </a:lnTo>
                  <a:lnTo>
                    <a:pt x="20903" y="83369"/>
                  </a:lnTo>
                  <a:lnTo>
                    <a:pt x="14414" y="96669"/>
                  </a:lnTo>
                  <a:lnTo>
                    <a:pt x="12032" y="100006"/>
                  </a:lnTo>
                  <a:lnTo>
                    <a:pt x="9386" y="108230"/>
                  </a:lnTo>
                  <a:lnTo>
                    <a:pt x="8681" y="112793"/>
                  </a:lnTo>
                  <a:lnTo>
                    <a:pt x="7364" y="115836"/>
                  </a:lnTo>
                  <a:lnTo>
                    <a:pt x="5639" y="117864"/>
                  </a:lnTo>
                  <a:lnTo>
                    <a:pt x="3642" y="119216"/>
                  </a:lnTo>
                  <a:lnTo>
                    <a:pt x="2312" y="120964"/>
                  </a:lnTo>
                  <a:lnTo>
                    <a:pt x="0" y="128244"/>
                  </a:lnTo>
                  <a:lnTo>
                    <a:pt x="730" y="128676"/>
                  </a:lnTo>
                  <a:lnTo>
                    <a:pt x="3799" y="129156"/>
                  </a:lnTo>
                  <a:lnTo>
                    <a:pt x="4956" y="130131"/>
                  </a:lnTo>
                  <a:lnTo>
                    <a:pt x="6241" y="133472"/>
                  </a:lnTo>
                  <a:lnTo>
                    <a:pt x="7431" y="133855"/>
                  </a:lnTo>
                  <a:lnTo>
                    <a:pt x="17681" y="130644"/>
                  </a:lnTo>
                  <a:lnTo>
                    <a:pt x="26290" y="129184"/>
                  </a:lnTo>
                  <a:lnTo>
                    <a:pt x="60682" y="120162"/>
                  </a:lnTo>
                  <a:lnTo>
                    <a:pt x="75871" y="116037"/>
                  </a:lnTo>
                  <a:lnTo>
                    <a:pt x="91096" y="112557"/>
                  </a:lnTo>
                  <a:lnTo>
                    <a:pt x="113281" y="104939"/>
                  </a:lnTo>
                  <a:lnTo>
                    <a:pt x="12157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41"/>
          <p:cNvGrpSpPr/>
          <p:nvPr/>
        </p:nvGrpSpPr>
        <p:grpSpPr>
          <a:xfrm>
            <a:off x="6859921" y="266700"/>
            <a:ext cx="1885902" cy="791991"/>
            <a:chOff x="6859921" y="266700"/>
            <a:chExt cx="1885902" cy="791991"/>
          </a:xfrm>
        </p:grpSpPr>
        <p:sp>
          <p:nvSpPr>
            <p:cNvPr id="14" name="SMARTInkShape-459"/>
            <p:cNvSpPr/>
            <p:nvPr/>
          </p:nvSpPr>
          <p:spPr>
            <a:xfrm>
              <a:off x="8558459" y="266700"/>
              <a:ext cx="187364" cy="297181"/>
            </a:xfrm>
            <a:custGeom>
              <a:avLst/>
              <a:gdLst/>
              <a:ahLst/>
              <a:cxnLst/>
              <a:rect l="0" t="0" r="0" b="0"/>
              <a:pathLst>
                <a:path w="187364" h="297181">
                  <a:moveTo>
                    <a:pt x="59760" y="0"/>
                  </a:moveTo>
                  <a:lnTo>
                    <a:pt x="55715" y="0"/>
                  </a:lnTo>
                  <a:lnTo>
                    <a:pt x="51472" y="2257"/>
                  </a:lnTo>
                  <a:lnTo>
                    <a:pt x="20168" y="25439"/>
                  </a:lnTo>
                  <a:lnTo>
                    <a:pt x="11811" y="41121"/>
                  </a:lnTo>
                  <a:lnTo>
                    <a:pt x="2849" y="77524"/>
                  </a:lnTo>
                  <a:lnTo>
                    <a:pt x="0" y="99452"/>
                  </a:lnTo>
                  <a:lnTo>
                    <a:pt x="5467" y="130163"/>
                  </a:lnTo>
                  <a:lnTo>
                    <a:pt x="7477" y="133342"/>
                  </a:lnTo>
                  <a:lnTo>
                    <a:pt x="14228" y="139132"/>
                  </a:lnTo>
                  <a:lnTo>
                    <a:pt x="22873" y="142269"/>
                  </a:lnTo>
                  <a:lnTo>
                    <a:pt x="42219" y="144284"/>
                  </a:lnTo>
                  <a:lnTo>
                    <a:pt x="49989" y="142301"/>
                  </a:lnTo>
                  <a:lnTo>
                    <a:pt x="61876" y="134130"/>
                  </a:lnTo>
                  <a:lnTo>
                    <a:pt x="64934" y="129322"/>
                  </a:lnTo>
                  <a:lnTo>
                    <a:pt x="80498" y="91236"/>
                  </a:lnTo>
                  <a:lnTo>
                    <a:pt x="82565" y="54003"/>
                  </a:lnTo>
                  <a:lnTo>
                    <a:pt x="82620" y="45762"/>
                  </a:lnTo>
                  <a:lnTo>
                    <a:pt x="82621" y="56329"/>
                  </a:lnTo>
                  <a:lnTo>
                    <a:pt x="86666" y="67678"/>
                  </a:lnTo>
                  <a:lnTo>
                    <a:pt x="93167" y="74670"/>
                  </a:lnTo>
                  <a:lnTo>
                    <a:pt x="100855" y="81446"/>
                  </a:lnTo>
                  <a:lnTo>
                    <a:pt x="128887" y="116716"/>
                  </a:lnTo>
                  <a:lnTo>
                    <a:pt x="153813" y="152718"/>
                  </a:lnTo>
                  <a:lnTo>
                    <a:pt x="175105" y="190541"/>
                  </a:lnTo>
                  <a:lnTo>
                    <a:pt x="186845" y="226347"/>
                  </a:lnTo>
                  <a:lnTo>
                    <a:pt x="187363" y="237758"/>
                  </a:lnTo>
                  <a:lnTo>
                    <a:pt x="184771" y="248475"/>
                  </a:lnTo>
                  <a:lnTo>
                    <a:pt x="174506" y="264028"/>
                  </a:lnTo>
                  <a:lnTo>
                    <a:pt x="160740" y="275315"/>
                  </a:lnTo>
                  <a:lnTo>
                    <a:pt x="127590" y="289356"/>
                  </a:lnTo>
                  <a:lnTo>
                    <a:pt x="9786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60"/>
            <p:cNvSpPr/>
            <p:nvPr/>
          </p:nvSpPr>
          <p:spPr>
            <a:xfrm>
              <a:off x="8412480" y="327833"/>
              <a:ext cx="91440" cy="129224"/>
            </a:xfrm>
            <a:custGeom>
              <a:avLst/>
              <a:gdLst/>
              <a:ahLst/>
              <a:cxnLst/>
              <a:rect l="0" t="0" r="0" b="0"/>
              <a:pathLst>
                <a:path w="91440" h="129224">
                  <a:moveTo>
                    <a:pt x="0" y="30306"/>
                  </a:moveTo>
                  <a:lnTo>
                    <a:pt x="0" y="64356"/>
                  </a:lnTo>
                  <a:lnTo>
                    <a:pt x="846" y="78872"/>
                  </a:lnTo>
                  <a:lnTo>
                    <a:pt x="9406" y="111887"/>
                  </a:lnTo>
                  <a:lnTo>
                    <a:pt x="12647" y="118211"/>
                  </a:lnTo>
                  <a:lnTo>
                    <a:pt x="14087" y="123844"/>
                  </a:lnTo>
                  <a:lnTo>
                    <a:pt x="15318" y="125685"/>
                  </a:lnTo>
                  <a:lnTo>
                    <a:pt x="16985" y="126912"/>
                  </a:lnTo>
                  <a:lnTo>
                    <a:pt x="22515" y="129223"/>
                  </a:lnTo>
                  <a:lnTo>
                    <a:pt x="22850" y="113966"/>
                  </a:lnTo>
                  <a:lnTo>
                    <a:pt x="20599" y="107564"/>
                  </a:lnTo>
                  <a:lnTo>
                    <a:pt x="18812" y="104672"/>
                  </a:lnTo>
                  <a:lnTo>
                    <a:pt x="15710" y="77039"/>
                  </a:lnTo>
                  <a:lnTo>
                    <a:pt x="16295" y="65470"/>
                  </a:lnTo>
                  <a:lnTo>
                    <a:pt x="23018" y="28512"/>
                  </a:lnTo>
                  <a:lnTo>
                    <a:pt x="30559" y="4282"/>
                  </a:lnTo>
                  <a:lnTo>
                    <a:pt x="32227" y="2797"/>
                  </a:lnTo>
                  <a:lnTo>
                    <a:pt x="36939" y="413"/>
                  </a:lnTo>
                  <a:lnTo>
                    <a:pt x="41801" y="0"/>
                  </a:lnTo>
                  <a:lnTo>
                    <a:pt x="43107" y="789"/>
                  </a:lnTo>
                  <a:lnTo>
                    <a:pt x="43979" y="2162"/>
                  </a:lnTo>
                  <a:lnTo>
                    <a:pt x="61112" y="38185"/>
                  </a:lnTo>
                  <a:lnTo>
                    <a:pt x="65261" y="49048"/>
                  </a:lnTo>
                  <a:lnTo>
                    <a:pt x="74372" y="85490"/>
                  </a:lnTo>
                  <a:lnTo>
                    <a:pt x="82408" y="103404"/>
                  </a:lnTo>
                  <a:lnTo>
                    <a:pt x="83725" y="104438"/>
                  </a:lnTo>
                  <a:lnTo>
                    <a:pt x="91439" y="1065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61"/>
            <p:cNvSpPr/>
            <p:nvPr/>
          </p:nvSpPr>
          <p:spPr>
            <a:xfrm>
              <a:off x="8328660" y="304800"/>
              <a:ext cx="7621" cy="7620"/>
            </a:xfrm>
            <a:custGeom>
              <a:avLst/>
              <a:gdLst/>
              <a:ahLst/>
              <a:cxnLst/>
              <a:rect l="0" t="0" r="0" b="0"/>
              <a:pathLst>
                <a:path w="7621" h="7620">
                  <a:moveTo>
                    <a:pt x="7620" y="0"/>
                  </a:moveTo>
                  <a:lnTo>
                    <a:pt x="3574" y="0"/>
                  </a:lnTo>
                  <a:lnTo>
                    <a:pt x="2383" y="846"/>
                  </a:lnTo>
                  <a:lnTo>
                    <a:pt x="1588" y="2257"/>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62"/>
            <p:cNvSpPr/>
            <p:nvPr/>
          </p:nvSpPr>
          <p:spPr>
            <a:xfrm>
              <a:off x="8328660" y="419100"/>
              <a:ext cx="30480" cy="99061"/>
            </a:xfrm>
            <a:custGeom>
              <a:avLst/>
              <a:gdLst/>
              <a:ahLst/>
              <a:cxnLst/>
              <a:rect l="0" t="0" r="0" b="0"/>
              <a:pathLst>
                <a:path w="30480" h="99061">
                  <a:moveTo>
                    <a:pt x="0" y="0"/>
                  </a:moveTo>
                  <a:lnTo>
                    <a:pt x="0" y="10605"/>
                  </a:lnTo>
                  <a:lnTo>
                    <a:pt x="9406" y="48193"/>
                  </a:lnTo>
                  <a:lnTo>
                    <a:pt x="21459" y="84553"/>
                  </a:lnTo>
                  <a:lnTo>
                    <a:pt x="30246" y="98731"/>
                  </a:lnTo>
                  <a:lnTo>
                    <a:pt x="30479"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63"/>
            <p:cNvSpPr/>
            <p:nvPr/>
          </p:nvSpPr>
          <p:spPr>
            <a:xfrm>
              <a:off x="8153400" y="419100"/>
              <a:ext cx="99061" cy="167183"/>
            </a:xfrm>
            <a:custGeom>
              <a:avLst/>
              <a:gdLst/>
              <a:ahLst/>
              <a:cxnLst/>
              <a:rect l="0" t="0" r="0" b="0"/>
              <a:pathLst>
                <a:path w="99061" h="167183">
                  <a:moveTo>
                    <a:pt x="0" y="68580"/>
                  </a:moveTo>
                  <a:lnTo>
                    <a:pt x="0" y="72625"/>
                  </a:lnTo>
                  <a:lnTo>
                    <a:pt x="2258" y="76868"/>
                  </a:lnTo>
                  <a:lnTo>
                    <a:pt x="4044" y="79185"/>
                  </a:lnTo>
                  <a:lnTo>
                    <a:pt x="6031" y="86275"/>
                  </a:lnTo>
                  <a:lnTo>
                    <a:pt x="9407" y="99787"/>
                  </a:lnTo>
                  <a:lnTo>
                    <a:pt x="21401" y="124555"/>
                  </a:lnTo>
                  <a:lnTo>
                    <a:pt x="55789" y="162428"/>
                  </a:lnTo>
                  <a:lnTo>
                    <a:pt x="60919" y="165323"/>
                  </a:lnTo>
                  <a:lnTo>
                    <a:pt x="71111" y="167182"/>
                  </a:lnTo>
                  <a:lnTo>
                    <a:pt x="72807" y="166488"/>
                  </a:lnTo>
                  <a:lnTo>
                    <a:pt x="73938" y="165178"/>
                  </a:lnTo>
                  <a:lnTo>
                    <a:pt x="76041" y="161466"/>
                  </a:lnTo>
                  <a:lnTo>
                    <a:pt x="79798" y="156993"/>
                  </a:lnTo>
                  <a:lnTo>
                    <a:pt x="82032" y="149926"/>
                  </a:lnTo>
                  <a:lnTo>
                    <a:pt x="83715" y="119210"/>
                  </a:lnTo>
                  <a:lnTo>
                    <a:pt x="77775" y="83463"/>
                  </a:lnTo>
                  <a:lnTo>
                    <a:pt x="77747" y="69268"/>
                  </a:lnTo>
                  <a:lnTo>
                    <a:pt x="83174" y="35843"/>
                  </a:lnTo>
                  <a:lnTo>
                    <a:pt x="84475" y="21250"/>
                  </a:lnTo>
                  <a:lnTo>
                    <a:pt x="91118" y="1640"/>
                  </a:lnTo>
                  <a:lnTo>
                    <a:pt x="92071" y="1093"/>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64"/>
            <p:cNvSpPr/>
            <p:nvPr/>
          </p:nvSpPr>
          <p:spPr>
            <a:xfrm>
              <a:off x="8077200" y="4572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65"/>
            <p:cNvSpPr/>
            <p:nvPr/>
          </p:nvSpPr>
          <p:spPr>
            <a:xfrm>
              <a:off x="8130539" y="548639"/>
              <a:ext cx="30481" cy="99062"/>
            </a:xfrm>
            <a:custGeom>
              <a:avLst/>
              <a:gdLst/>
              <a:ahLst/>
              <a:cxnLst/>
              <a:rect l="0" t="0" r="0" b="0"/>
              <a:pathLst>
                <a:path w="30481" h="99062">
                  <a:moveTo>
                    <a:pt x="0" y="0"/>
                  </a:moveTo>
                  <a:lnTo>
                    <a:pt x="5237" y="12167"/>
                  </a:lnTo>
                  <a:lnTo>
                    <a:pt x="13495" y="46053"/>
                  </a:lnTo>
                  <a:lnTo>
                    <a:pt x="20760" y="68145"/>
                  </a:lnTo>
                  <a:lnTo>
                    <a:pt x="23430" y="92230"/>
                  </a:lnTo>
                  <a:lnTo>
                    <a:pt x="24934" y="94507"/>
                  </a:lnTo>
                  <a:lnTo>
                    <a:pt x="3048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66"/>
            <p:cNvSpPr/>
            <p:nvPr/>
          </p:nvSpPr>
          <p:spPr>
            <a:xfrm>
              <a:off x="8023860" y="457200"/>
              <a:ext cx="45721" cy="220980"/>
            </a:xfrm>
            <a:custGeom>
              <a:avLst/>
              <a:gdLst/>
              <a:ahLst/>
              <a:cxnLst/>
              <a:rect l="0" t="0" r="0" b="0"/>
              <a:pathLst>
                <a:path w="45721" h="220980">
                  <a:moveTo>
                    <a:pt x="0" y="0"/>
                  </a:moveTo>
                  <a:lnTo>
                    <a:pt x="4045" y="36608"/>
                  </a:lnTo>
                  <a:lnTo>
                    <a:pt x="10606" y="64563"/>
                  </a:lnTo>
                  <a:lnTo>
                    <a:pt x="17912" y="98340"/>
                  </a:lnTo>
                  <a:lnTo>
                    <a:pt x="25439" y="131114"/>
                  </a:lnTo>
                  <a:lnTo>
                    <a:pt x="28986" y="162273"/>
                  </a:lnTo>
                  <a:lnTo>
                    <a:pt x="31031" y="195366"/>
                  </a:lnTo>
                  <a:lnTo>
                    <a:pt x="37002" y="214868"/>
                  </a:lnTo>
                  <a:lnTo>
                    <a:pt x="38214" y="216905"/>
                  </a:lnTo>
                  <a:lnTo>
                    <a:pt x="39869" y="218263"/>
                  </a:lnTo>
                  <a:lnTo>
                    <a:pt x="4572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67"/>
            <p:cNvSpPr/>
            <p:nvPr/>
          </p:nvSpPr>
          <p:spPr>
            <a:xfrm>
              <a:off x="7879080" y="598208"/>
              <a:ext cx="106681" cy="140797"/>
            </a:xfrm>
            <a:custGeom>
              <a:avLst/>
              <a:gdLst/>
              <a:ahLst/>
              <a:cxnLst/>
              <a:rect l="0" t="0" r="0" b="0"/>
              <a:pathLst>
                <a:path w="106681" h="140797">
                  <a:moveTo>
                    <a:pt x="0" y="57112"/>
                  </a:moveTo>
                  <a:lnTo>
                    <a:pt x="0" y="71763"/>
                  </a:lnTo>
                  <a:lnTo>
                    <a:pt x="2258" y="78581"/>
                  </a:lnTo>
                  <a:lnTo>
                    <a:pt x="4045" y="81584"/>
                  </a:lnTo>
                  <a:lnTo>
                    <a:pt x="13494" y="112388"/>
                  </a:lnTo>
                  <a:lnTo>
                    <a:pt x="20759" y="125071"/>
                  </a:lnTo>
                  <a:lnTo>
                    <a:pt x="22773" y="130495"/>
                  </a:lnTo>
                  <a:lnTo>
                    <a:pt x="30375" y="140796"/>
                  </a:lnTo>
                  <a:lnTo>
                    <a:pt x="30479" y="104885"/>
                  </a:lnTo>
                  <a:lnTo>
                    <a:pt x="28221" y="77650"/>
                  </a:lnTo>
                  <a:lnTo>
                    <a:pt x="26090" y="63700"/>
                  </a:lnTo>
                  <a:lnTo>
                    <a:pt x="29734" y="30541"/>
                  </a:lnTo>
                  <a:lnTo>
                    <a:pt x="31179" y="10815"/>
                  </a:lnTo>
                  <a:lnTo>
                    <a:pt x="32639" y="8467"/>
                  </a:lnTo>
                  <a:lnTo>
                    <a:pt x="34459" y="6902"/>
                  </a:lnTo>
                  <a:lnTo>
                    <a:pt x="36481" y="2905"/>
                  </a:lnTo>
                  <a:lnTo>
                    <a:pt x="37021" y="654"/>
                  </a:lnTo>
                  <a:lnTo>
                    <a:pt x="38227" y="0"/>
                  </a:lnTo>
                  <a:lnTo>
                    <a:pt x="39878" y="410"/>
                  </a:lnTo>
                  <a:lnTo>
                    <a:pt x="43970" y="2278"/>
                  </a:lnTo>
                  <a:lnTo>
                    <a:pt x="51034" y="4176"/>
                  </a:lnTo>
                  <a:lnTo>
                    <a:pt x="55983" y="7620"/>
                  </a:lnTo>
                  <a:lnTo>
                    <a:pt x="71129" y="32272"/>
                  </a:lnTo>
                  <a:lnTo>
                    <a:pt x="91439" y="66342"/>
                  </a:lnTo>
                  <a:lnTo>
                    <a:pt x="106680" y="875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68"/>
            <p:cNvSpPr/>
            <p:nvPr/>
          </p:nvSpPr>
          <p:spPr>
            <a:xfrm>
              <a:off x="7795383" y="693420"/>
              <a:ext cx="60705" cy="95503"/>
            </a:xfrm>
            <a:custGeom>
              <a:avLst/>
              <a:gdLst/>
              <a:ahLst/>
              <a:cxnLst/>
              <a:rect l="0" t="0" r="0" b="0"/>
              <a:pathLst>
                <a:path w="60705" h="95503">
                  <a:moveTo>
                    <a:pt x="37977" y="0"/>
                  </a:moveTo>
                  <a:lnTo>
                    <a:pt x="26625" y="0"/>
                  </a:lnTo>
                  <a:lnTo>
                    <a:pt x="22208" y="2257"/>
                  </a:lnTo>
                  <a:lnTo>
                    <a:pt x="19843" y="4045"/>
                  </a:lnTo>
                  <a:lnTo>
                    <a:pt x="17217" y="8289"/>
                  </a:lnTo>
                  <a:lnTo>
                    <a:pt x="15203" y="12997"/>
                  </a:lnTo>
                  <a:lnTo>
                    <a:pt x="4633" y="29484"/>
                  </a:lnTo>
                  <a:lnTo>
                    <a:pt x="817" y="53801"/>
                  </a:lnTo>
                  <a:lnTo>
                    <a:pt x="0" y="76961"/>
                  </a:lnTo>
                  <a:lnTo>
                    <a:pt x="2189" y="83029"/>
                  </a:lnTo>
                  <a:lnTo>
                    <a:pt x="3958" y="85832"/>
                  </a:lnTo>
                  <a:lnTo>
                    <a:pt x="5984" y="87701"/>
                  </a:lnTo>
                  <a:lnTo>
                    <a:pt x="17792" y="94992"/>
                  </a:lnTo>
                  <a:lnTo>
                    <a:pt x="20287" y="95502"/>
                  </a:lnTo>
                  <a:lnTo>
                    <a:pt x="22797" y="94994"/>
                  </a:lnTo>
                  <a:lnTo>
                    <a:pt x="27843" y="93019"/>
                  </a:lnTo>
                  <a:lnTo>
                    <a:pt x="35444" y="91061"/>
                  </a:lnTo>
                  <a:lnTo>
                    <a:pt x="48138" y="80895"/>
                  </a:lnTo>
                  <a:lnTo>
                    <a:pt x="55757" y="69500"/>
                  </a:lnTo>
                  <a:lnTo>
                    <a:pt x="59332" y="59445"/>
                  </a:lnTo>
                  <a:lnTo>
                    <a:pt x="60704" y="36709"/>
                  </a:lnTo>
                  <a:lnTo>
                    <a:pt x="56752" y="24235"/>
                  </a:lnTo>
                  <a:lnTo>
                    <a:pt x="50219" y="13860"/>
                  </a:lnTo>
                  <a:lnTo>
                    <a:pt x="45393" y="10393"/>
                  </a:lnTo>
                  <a:lnTo>
                    <a:pt x="37917" y="8441"/>
                  </a:lnTo>
                  <a:lnTo>
                    <a:pt x="22736"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69"/>
            <p:cNvSpPr/>
            <p:nvPr/>
          </p:nvSpPr>
          <p:spPr>
            <a:xfrm>
              <a:off x="7650793" y="732017"/>
              <a:ext cx="129227" cy="173118"/>
            </a:xfrm>
            <a:custGeom>
              <a:avLst/>
              <a:gdLst/>
              <a:ahLst/>
              <a:cxnLst/>
              <a:rect l="0" t="0" r="0" b="0"/>
              <a:pathLst>
                <a:path w="129227" h="173118">
                  <a:moveTo>
                    <a:pt x="7307" y="45222"/>
                  </a:moveTo>
                  <a:lnTo>
                    <a:pt x="3262" y="45222"/>
                  </a:lnTo>
                  <a:lnTo>
                    <a:pt x="2070" y="46069"/>
                  </a:lnTo>
                  <a:lnTo>
                    <a:pt x="1275" y="47480"/>
                  </a:lnTo>
                  <a:lnTo>
                    <a:pt x="0" y="55828"/>
                  </a:lnTo>
                  <a:lnTo>
                    <a:pt x="595" y="71714"/>
                  </a:lnTo>
                  <a:lnTo>
                    <a:pt x="12871" y="108504"/>
                  </a:lnTo>
                  <a:lnTo>
                    <a:pt x="14746" y="143817"/>
                  </a:lnTo>
                  <a:lnTo>
                    <a:pt x="14923" y="173117"/>
                  </a:lnTo>
                  <a:lnTo>
                    <a:pt x="14926" y="138705"/>
                  </a:lnTo>
                  <a:lnTo>
                    <a:pt x="14926" y="103190"/>
                  </a:lnTo>
                  <a:lnTo>
                    <a:pt x="14926" y="68997"/>
                  </a:lnTo>
                  <a:lnTo>
                    <a:pt x="17184" y="32361"/>
                  </a:lnTo>
                  <a:lnTo>
                    <a:pt x="23216" y="17705"/>
                  </a:lnTo>
                  <a:lnTo>
                    <a:pt x="32838" y="5168"/>
                  </a:lnTo>
                  <a:lnTo>
                    <a:pt x="40103" y="2020"/>
                  </a:lnTo>
                  <a:lnTo>
                    <a:pt x="54519" y="0"/>
                  </a:lnTo>
                  <a:lnTo>
                    <a:pt x="60181" y="1981"/>
                  </a:lnTo>
                  <a:lnTo>
                    <a:pt x="74760" y="14197"/>
                  </a:lnTo>
                  <a:lnTo>
                    <a:pt x="93345" y="42858"/>
                  </a:lnTo>
                  <a:lnTo>
                    <a:pt x="111427" y="79083"/>
                  </a:lnTo>
                  <a:lnTo>
                    <a:pt x="118214" y="87899"/>
                  </a:lnTo>
                  <a:lnTo>
                    <a:pt x="120099" y="93259"/>
                  </a:lnTo>
                  <a:lnTo>
                    <a:pt x="121448" y="95027"/>
                  </a:lnTo>
                  <a:lnTo>
                    <a:pt x="129226" y="985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70"/>
            <p:cNvSpPr/>
            <p:nvPr/>
          </p:nvSpPr>
          <p:spPr>
            <a:xfrm>
              <a:off x="7239341" y="846335"/>
              <a:ext cx="318156" cy="212356"/>
            </a:xfrm>
            <a:custGeom>
              <a:avLst/>
              <a:gdLst/>
              <a:ahLst/>
              <a:cxnLst/>
              <a:rect l="0" t="0" r="0" b="0"/>
              <a:pathLst>
                <a:path w="318156" h="212356">
                  <a:moveTo>
                    <a:pt x="14898" y="22344"/>
                  </a:moveTo>
                  <a:lnTo>
                    <a:pt x="10853" y="22344"/>
                  </a:lnTo>
                  <a:lnTo>
                    <a:pt x="9661" y="23191"/>
                  </a:lnTo>
                  <a:lnTo>
                    <a:pt x="8866" y="24602"/>
                  </a:lnTo>
                  <a:lnTo>
                    <a:pt x="8338" y="26390"/>
                  </a:lnTo>
                  <a:lnTo>
                    <a:pt x="2251" y="36188"/>
                  </a:lnTo>
                  <a:lnTo>
                    <a:pt x="0" y="58390"/>
                  </a:lnTo>
                  <a:lnTo>
                    <a:pt x="5735" y="91657"/>
                  </a:lnTo>
                  <a:lnTo>
                    <a:pt x="11018" y="125594"/>
                  </a:lnTo>
                  <a:lnTo>
                    <a:pt x="25452" y="157980"/>
                  </a:lnTo>
                  <a:lnTo>
                    <a:pt x="45253" y="195109"/>
                  </a:lnTo>
                  <a:lnTo>
                    <a:pt x="49556" y="201575"/>
                  </a:lnTo>
                  <a:lnTo>
                    <a:pt x="51468" y="207272"/>
                  </a:lnTo>
                  <a:lnTo>
                    <a:pt x="52825" y="209129"/>
                  </a:lnTo>
                  <a:lnTo>
                    <a:pt x="54576" y="210368"/>
                  </a:lnTo>
                  <a:lnTo>
                    <a:pt x="58780" y="211744"/>
                  </a:lnTo>
                  <a:lnTo>
                    <a:pt x="63470" y="212355"/>
                  </a:lnTo>
                  <a:lnTo>
                    <a:pt x="74916" y="208654"/>
                  </a:lnTo>
                  <a:lnTo>
                    <a:pt x="87870" y="199818"/>
                  </a:lnTo>
                  <a:lnTo>
                    <a:pt x="123551" y="164279"/>
                  </a:lnTo>
                  <a:lnTo>
                    <a:pt x="150288" y="129007"/>
                  </a:lnTo>
                  <a:lnTo>
                    <a:pt x="157198" y="119703"/>
                  </a:lnTo>
                  <a:lnTo>
                    <a:pt x="194302" y="86639"/>
                  </a:lnTo>
                  <a:lnTo>
                    <a:pt x="199902" y="81117"/>
                  </a:lnTo>
                  <a:lnTo>
                    <a:pt x="202956" y="73584"/>
                  </a:lnTo>
                  <a:lnTo>
                    <a:pt x="204917" y="58995"/>
                  </a:lnTo>
                  <a:lnTo>
                    <a:pt x="205923" y="56938"/>
                  </a:lnTo>
                  <a:lnTo>
                    <a:pt x="207442" y="55567"/>
                  </a:lnTo>
                  <a:lnTo>
                    <a:pt x="212692" y="52985"/>
                  </a:lnTo>
                  <a:lnTo>
                    <a:pt x="213863" y="86875"/>
                  </a:lnTo>
                  <a:lnTo>
                    <a:pt x="219102" y="100543"/>
                  </a:lnTo>
                  <a:lnTo>
                    <a:pt x="226199" y="113176"/>
                  </a:lnTo>
                  <a:lnTo>
                    <a:pt x="228190" y="118594"/>
                  </a:lnTo>
                  <a:lnTo>
                    <a:pt x="235775" y="128889"/>
                  </a:lnTo>
                  <a:lnTo>
                    <a:pt x="239893" y="124939"/>
                  </a:lnTo>
                  <a:lnTo>
                    <a:pt x="240248" y="122914"/>
                  </a:lnTo>
                  <a:lnTo>
                    <a:pt x="239638" y="120718"/>
                  </a:lnTo>
                  <a:lnTo>
                    <a:pt x="238385" y="118407"/>
                  </a:lnTo>
                  <a:lnTo>
                    <a:pt x="236098" y="86418"/>
                  </a:lnTo>
                  <a:lnTo>
                    <a:pt x="227618" y="54489"/>
                  </a:lnTo>
                  <a:lnTo>
                    <a:pt x="215221" y="18717"/>
                  </a:lnTo>
                  <a:lnTo>
                    <a:pt x="213151" y="11419"/>
                  </a:lnTo>
                  <a:lnTo>
                    <a:pt x="206587" y="1223"/>
                  </a:lnTo>
                  <a:lnTo>
                    <a:pt x="203669" y="257"/>
                  </a:lnTo>
                  <a:lnTo>
                    <a:pt x="201705" y="0"/>
                  </a:lnTo>
                  <a:lnTo>
                    <a:pt x="200397" y="675"/>
                  </a:lnTo>
                  <a:lnTo>
                    <a:pt x="199524" y="1971"/>
                  </a:lnTo>
                  <a:lnTo>
                    <a:pt x="198942" y="3682"/>
                  </a:lnTo>
                  <a:lnTo>
                    <a:pt x="199401" y="4823"/>
                  </a:lnTo>
                  <a:lnTo>
                    <a:pt x="200553" y="5584"/>
                  </a:lnTo>
                  <a:lnTo>
                    <a:pt x="202169" y="6091"/>
                  </a:lnTo>
                  <a:lnTo>
                    <a:pt x="219054" y="19196"/>
                  </a:lnTo>
                  <a:lnTo>
                    <a:pt x="256334" y="32828"/>
                  </a:lnTo>
                  <a:lnTo>
                    <a:pt x="276545" y="36645"/>
                  </a:lnTo>
                  <a:lnTo>
                    <a:pt x="297877" y="37461"/>
                  </a:lnTo>
                  <a:lnTo>
                    <a:pt x="303791" y="35272"/>
                  </a:lnTo>
                  <a:lnTo>
                    <a:pt x="309242" y="32323"/>
                  </a:lnTo>
                  <a:lnTo>
                    <a:pt x="318155" y="30275"/>
                  </a:lnTo>
                  <a:lnTo>
                    <a:pt x="317823" y="31018"/>
                  </a:lnTo>
                  <a:lnTo>
                    <a:pt x="314157" y="36109"/>
                  </a:lnTo>
                  <a:lnTo>
                    <a:pt x="311847" y="42980"/>
                  </a:lnTo>
                  <a:lnTo>
                    <a:pt x="308307" y="47885"/>
                  </a:lnTo>
                  <a:lnTo>
                    <a:pt x="290645" y="62721"/>
                  </a:lnTo>
                  <a:lnTo>
                    <a:pt x="264961" y="100183"/>
                  </a:lnTo>
                  <a:lnTo>
                    <a:pt x="251269" y="120282"/>
                  </a:lnTo>
                  <a:lnTo>
                    <a:pt x="246952" y="125986"/>
                  </a:lnTo>
                  <a:lnTo>
                    <a:pt x="245033" y="131343"/>
                  </a:lnTo>
                  <a:lnTo>
                    <a:pt x="245368" y="133110"/>
                  </a:lnTo>
                  <a:lnTo>
                    <a:pt x="246439" y="134288"/>
                  </a:lnTo>
                  <a:lnTo>
                    <a:pt x="247998" y="135074"/>
                  </a:lnTo>
                  <a:lnTo>
                    <a:pt x="249039" y="134751"/>
                  </a:lnTo>
                  <a:lnTo>
                    <a:pt x="249732" y="133688"/>
                  </a:lnTo>
                  <a:lnTo>
                    <a:pt x="250194" y="132134"/>
                  </a:lnTo>
                  <a:lnTo>
                    <a:pt x="251349" y="131097"/>
                  </a:lnTo>
                  <a:lnTo>
                    <a:pt x="258739" y="1290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71"/>
            <p:cNvSpPr/>
            <p:nvPr/>
          </p:nvSpPr>
          <p:spPr>
            <a:xfrm>
              <a:off x="7583442" y="373380"/>
              <a:ext cx="150859" cy="165964"/>
            </a:xfrm>
            <a:custGeom>
              <a:avLst/>
              <a:gdLst/>
              <a:ahLst/>
              <a:cxnLst/>
              <a:rect l="0" t="0" r="0" b="0"/>
              <a:pathLst>
                <a:path w="150859" h="165964">
                  <a:moveTo>
                    <a:pt x="105138" y="0"/>
                  </a:moveTo>
                  <a:lnTo>
                    <a:pt x="94531" y="0"/>
                  </a:lnTo>
                  <a:lnTo>
                    <a:pt x="89699" y="2257"/>
                  </a:lnTo>
                  <a:lnTo>
                    <a:pt x="83036" y="6083"/>
                  </a:lnTo>
                  <a:lnTo>
                    <a:pt x="66698" y="13843"/>
                  </a:lnTo>
                  <a:lnTo>
                    <a:pt x="36166" y="48193"/>
                  </a:lnTo>
                  <a:lnTo>
                    <a:pt x="20206" y="76688"/>
                  </a:lnTo>
                  <a:lnTo>
                    <a:pt x="6266" y="114364"/>
                  </a:lnTo>
                  <a:lnTo>
                    <a:pt x="0" y="140747"/>
                  </a:lnTo>
                  <a:lnTo>
                    <a:pt x="1401" y="149478"/>
                  </a:lnTo>
                  <a:lnTo>
                    <a:pt x="2960" y="152992"/>
                  </a:lnTo>
                  <a:lnTo>
                    <a:pt x="9207" y="159154"/>
                  </a:lnTo>
                  <a:lnTo>
                    <a:pt x="13244" y="161983"/>
                  </a:lnTo>
                  <a:lnTo>
                    <a:pt x="31061" y="165963"/>
                  </a:lnTo>
                  <a:lnTo>
                    <a:pt x="65074" y="161225"/>
                  </a:lnTo>
                  <a:lnTo>
                    <a:pt x="100834" y="149684"/>
                  </a:lnTo>
                  <a:lnTo>
                    <a:pt x="138653" y="131790"/>
                  </a:lnTo>
                  <a:lnTo>
                    <a:pt x="142046" y="130540"/>
                  </a:lnTo>
                  <a:lnTo>
                    <a:pt x="150858"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72"/>
            <p:cNvSpPr/>
            <p:nvPr/>
          </p:nvSpPr>
          <p:spPr>
            <a:xfrm>
              <a:off x="7528560" y="36576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73"/>
            <p:cNvSpPr/>
            <p:nvPr/>
          </p:nvSpPr>
          <p:spPr>
            <a:xfrm>
              <a:off x="7513319" y="457200"/>
              <a:ext cx="22862" cy="137161"/>
            </a:xfrm>
            <a:custGeom>
              <a:avLst/>
              <a:gdLst/>
              <a:ahLst/>
              <a:cxnLst/>
              <a:rect l="0" t="0" r="0" b="0"/>
              <a:pathLst>
                <a:path w="22862" h="137161">
                  <a:moveTo>
                    <a:pt x="0" y="0"/>
                  </a:moveTo>
                  <a:lnTo>
                    <a:pt x="847" y="26491"/>
                  </a:lnTo>
                  <a:lnTo>
                    <a:pt x="7761" y="62059"/>
                  </a:lnTo>
                  <a:lnTo>
                    <a:pt x="14088" y="99204"/>
                  </a:lnTo>
                  <a:lnTo>
                    <a:pt x="15860" y="118248"/>
                  </a:lnTo>
                  <a:lnTo>
                    <a:pt x="22861"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74"/>
            <p:cNvSpPr/>
            <p:nvPr/>
          </p:nvSpPr>
          <p:spPr>
            <a:xfrm>
              <a:off x="7345680" y="533400"/>
              <a:ext cx="99060" cy="60961"/>
            </a:xfrm>
            <a:custGeom>
              <a:avLst/>
              <a:gdLst/>
              <a:ahLst/>
              <a:cxnLst/>
              <a:rect l="0" t="0" r="0" b="0"/>
              <a:pathLst>
                <a:path w="99060" h="60961">
                  <a:moveTo>
                    <a:pt x="0" y="60960"/>
                  </a:moveTo>
                  <a:lnTo>
                    <a:pt x="0" y="56914"/>
                  </a:lnTo>
                  <a:lnTo>
                    <a:pt x="846" y="55723"/>
                  </a:lnTo>
                  <a:lnTo>
                    <a:pt x="2258" y="54928"/>
                  </a:lnTo>
                  <a:lnTo>
                    <a:pt x="14651" y="49608"/>
                  </a:lnTo>
                  <a:lnTo>
                    <a:pt x="49220" y="26036"/>
                  </a:lnTo>
                  <a:lnTo>
                    <a:pt x="84817" y="10215"/>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75"/>
            <p:cNvSpPr/>
            <p:nvPr/>
          </p:nvSpPr>
          <p:spPr>
            <a:xfrm>
              <a:off x="7379451" y="449580"/>
              <a:ext cx="34810" cy="213360"/>
            </a:xfrm>
            <a:custGeom>
              <a:avLst/>
              <a:gdLst/>
              <a:ahLst/>
              <a:cxnLst/>
              <a:rect l="0" t="0" r="0" b="0"/>
              <a:pathLst>
                <a:path w="34810" h="213360">
                  <a:moveTo>
                    <a:pt x="11949" y="0"/>
                  </a:moveTo>
                  <a:lnTo>
                    <a:pt x="7904" y="0"/>
                  </a:lnTo>
                  <a:lnTo>
                    <a:pt x="6712" y="846"/>
                  </a:lnTo>
                  <a:lnTo>
                    <a:pt x="5917" y="2257"/>
                  </a:lnTo>
                  <a:lnTo>
                    <a:pt x="0" y="19577"/>
                  </a:lnTo>
                  <a:lnTo>
                    <a:pt x="3837" y="54501"/>
                  </a:lnTo>
                  <a:lnTo>
                    <a:pt x="6489" y="86307"/>
                  </a:lnTo>
                  <a:lnTo>
                    <a:pt x="10870" y="120906"/>
                  </a:lnTo>
                  <a:lnTo>
                    <a:pt x="16972" y="156589"/>
                  </a:lnTo>
                  <a:lnTo>
                    <a:pt x="24577" y="191669"/>
                  </a:lnTo>
                  <a:lnTo>
                    <a:pt x="26844" y="207764"/>
                  </a:lnTo>
                  <a:lnTo>
                    <a:pt x="27806" y="209629"/>
                  </a:lnTo>
                  <a:lnTo>
                    <a:pt x="29293" y="210873"/>
                  </a:lnTo>
                  <a:lnTo>
                    <a:pt x="34809"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76"/>
            <p:cNvSpPr/>
            <p:nvPr/>
          </p:nvSpPr>
          <p:spPr>
            <a:xfrm>
              <a:off x="7255746" y="617220"/>
              <a:ext cx="93296" cy="144606"/>
            </a:xfrm>
            <a:custGeom>
              <a:avLst/>
              <a:gdLst/>
              <a:ahLst/>
              <a:cxnLst/>
              <a:rect l="0" t="0" r="0" b="0"/>
              <a:pathLst>
                <a:path w="93296" h="144606">
                  <a:moveTo>
                    <a:pt x="82314" y="0"/>
                  </a:moveTo>
                  <a:lnTo>
                    <a:pt x="45755" y="36557"/>
                  </a:lnTo>
                  <a:lnTo>
                    <a:pt x="37051" y="47520"/>
                  </a:lnTo>
                  <a:lnTo>
                    <a:pt x="21394" y="84647"/>
                  </a:lnTo>
                  <a:lnTo>
                    <a:pt x="6116" y="121323"/>
                  </a:lnTo>
                  <a:lnTo>
                    <a:pt x="752" y="134725"/>
                  </a:lnTo>
                  <a:lnTo>
                    <a:pt x="0" y="138077"/>
                  </a:lnTo>
                  <a:lnTo>
                    <a:pt x="344" y="140311"/>
                  </a:lnTo>
                  <a:lnTo>
                    <a:pt x="1421" y="141800"/>
                  </a:lnTo>
                  <a:lnTo>
                    <a:pt x="2985" y="142793"/>
                  </a:lnTo>
                  <a:lnTo>
                    <a:pt x="9232" y="144191"/>
                  </a:lnTo>
                  <a:lnTo>
                    <a:pt x="16445" y="144605"/>
                  </a:lnTo>
                  <a:lnTo>
                    <a:pt x="23687" y="140186"/>
                  </a:lnTo>
                  <a:lnTo>
                    <a:pt x="61238" y="110874"/>
                  </a:lnTo>
                  <a:lnTo>
                    <a:pt x="87308" y="72930"/>
                  </a:lnTo>
                  <a:lnTo>
                    <a:pt x="92435" y="63175"/>
                  </a:lnTo>
                  <a:lnTo>
                    <a:pt x="93295" y="58203"/>
                  </a:lnTo>
                  <a:lnTo>
                    <a:pt x="90543" y="37036"/>
                  </a:lnTo>
                  <a:lnTo>
                    <a:pt x="87946" y="31136"/>
                  </a:lnTo>
                  <a:lnTo>
                    <a:pt x="83426" y="24494"/>
                  </a:lnTo>
                  <a:lnTo>
                    <a:pt x="80551" y="23586"/>
                  </a:lnTo>
                  <a:lnTo>
                    <a:pt x="59454"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77"/>
            <p:cNvSpPr/>
            <p:nvPr/>
          </p:nvSpPr>
          <p:spPr>
            <a:xfrm>
              <a:off x="7193280" y="617220"/>
              <a:ext cx="15240" cy="1"/>
            </a:xfrm>
            <a:custGeom>
              <a:avLst/>
              <a:gdLst/>
              <a:ahLst/>
              <a:cxnLst/>
              <a:rect l="0" t="0" r="0" b="0"/>
              <a:pathLst>
                <a:path w="15240" h="1">
                  <a:moveTo>
                    <a:pt x="1523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478"/>
            <p:cNvSpPr/>
            <p:nvPr/>
          </p:nvSpPr>
          <p:spPr>
            <a:xfrm>
              <a:off x="7216139" y="701039"/>
              <a:ext cx="7622" cy="68582"/>
            </a:xfrm>
            <a:custGeom>
              <a:avLst/>
              <a:gdLst/>
              <a:ahLst/>
              <a:cxnLst/>
              <a:rect l="0" t="0" r="0" b="0"/>
              <a:pathLst>
                <a:path w="7622" h="68582">
                  <a:moveTo>
                    <a:pt x="7621" y="0"/>
                  </a:moveTo>
                  <a:lnTo>
                    <a:pt x="6774" y="19578"/>
                  </a:lnTo>
                  <a:lnTo>
                    <a:pt x="707" y="43181"/>
                  </a:lnTo>
                  <a:lnTo>
                    <a:pt x="0"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79"/>
            <p:cNvSpPr/>
            <p:nvPr/>
          </p:nvSpPr>
          <p:spPr>
            <a:xfrm>
              <a:off x="6859921" y="732017"/>
              <a:ext cx="310364" cy="318927"/>
            </a:xfrm>
            <a:custGeom>
              <a:avLst/>
              <a:gdLst/>
              <a:ahLst/>
              <a:cxnLst/>
              <a:rect l="0" t="0" r="0" b="0"/>
              <a:pathLst>
                <a:path w="310364" h="318927">
                  <a:moveTo>
                    <a:pt x="142859" y="190003"/>
                  </a:moveTo>
                  <a:lnTo>
                    <a:pt x="128518" y="176508"/>
                  </a:lnTo>
                  <a:lnTo>
                    <a:pt x="102698" y="162839"/>
                  </a:lnTo>
                  <a:lnTo>
                    <a:pt x="92107" y="160505"/>
                  </a:lnTo>
                  <a:lnTo>
                    <a:pt x="83331" y="159959"/>
                  </a:lnTo>
                  <a:lnTo>
                    <a:pt x="64825" y="167742"/>
                  </a:lnTo>
                  <a:lnTo>
                    <a:pt x="47300" y="180773"/>
                  </a:lnTo>
                  <a:lnTo>
                    <a:pt x="22503" y="214449"/>
                  </a:lnTo>
                  <a:lnTo>
                    <a:pt x="6239" y="251172"/>
                  </a:lnTo>
                  <a:lnTo>
                    <a:pt x="496" y="273884"/>
                  </a:lnTo>
                  <a:lnTo>
                    <a:pt x="0" y="288243"/>
                  </a:lnTo>
                  <a:lnTo>
                    <a:pt x="4480" y="305001"/>
                  </a:lnTo>
                  <a:lnTo>
                    <a:pt x="8826" y="312515"/>
                  </a:lnTo>
                  <a:lnTo>
                    <a:pt x="13580" y="316419"/>
                  </a:lnTo>
                  <a:lnTo>
                    <a:pt x="19362" y="318154"/>
                  </a:lnTo>
                  <a:lnTo>
                    <a:pt x="27575" y="318926"/>
                  </a:lnTo>
                  <a:lnTo>
                    <a:pt x="34613" y="317011"/>
                  </a:lnTo>
                  <a:lnTo>
                    <a:pt x="45592" y="308915"/>
                  </a:lnTo>
                  <a:lnTo>
                    <a:pt x="64473" y="286963"/>
                  </a:lnTo>
                  <a:lnTo>
                    <a:pt x="84024" y="249719"/>
                  </a:lnTo>
                  <a:lnTo>
                    <a:pt x="91053" y="212699"/>
                  </a:lnTo>
                  <a:lnTo>
                    <a:pt x="93587" y="198396"/>
                  </a:lnTo>
                  <a:lnTo>
                    <a:pt x="89657" y="160769"/>
                  </a:lnTo>
                  <a:lnTo>
                    <a:pt x="89536" y="153237"/>
                  </a:lnTo>
                  <a:lnTo>
                    <a:pt x="90365" y="178417"/>
                  </a:lnTo>
                  <a:lnTo>
                    <a:pt x="95602" y="192026"/>
                  </a:lnTo>
                  <a:lnTo>
                    <a:pt x="100125" y="198804"/>
                  </a:lnTo>
                  <a:lnTo>
                    <a:pt x="116009" y="210054"/>
                  </a:lnTo>
                  <a:lnTo>
                    <a:pt x="130482" y="217016"/>
                  </a:lnTo>
                  <a:lnTo>
                    <a:pt x="140462" y="218942"/>
                  </a:lnTo>
                  <a:lnTo>
                    <a:pt x="150542" y="217540"/>
                  </a:lnTo>
                  <a:lnTo>
                    <a:pt x="160667" y="213248"/>
                  </a:lnTo>
                  <a:lnTo>
                    <a:pt x="181997" y="195969"/>
                  </a:lnTo>
                  <a:lnTo>
                    <a:pt x="202652" y="165269"/>
                  </a:lnTo>
                  <a:lnTo>
                    <a:pt x="208835" y="143727"/>
                  </a:lnTo>
                  <a:lnTo>
                    <a:pt x="210924" y="112846"/>
                  </a:lnTo>
                  <a:lnTo>
                    <a:pt x="209593" y="85673"/>
                  </a:lnTo>
                  <a:lnTo>
                    <a:pt x="197088" y="53307"/>
                  </a:lnTo>
                  <a:lnTo>
                    <a:pt x="186214" y="26499"/>
                  </a:lnTo>
                  <a:lnTo>
                    <a:pt x="178779" y="17710"/>
                  </a:lnTo>
                  <a:lnTo>
                    <a:pt x="171523" y="10981"/>
                  </a:lnTo>
                  <a:lnTo>
                    <a:pt x="166591" y="3280"/>
                  </a:lnTo>
                  <a:lnTo>
                    <a:pt x="159383" y="0"/>
                  </a:lnTo>
                  <a:lnTo>
                    <a:pt x="158956" y="681"/>
                  </a:lnTo>
                  <a:lnTo>
                    <a:pt x="158211" y="10152"/>
                  </a:lnTo>
                  <a:lnTo>
                    <a:pt x="168715" y="46157"/>
                  </a:lnTo>
                  <a:lnTo>
                    <a:pt x="187050" y="83446"/>
                  </a:lnTo>
                  <a:lnTo>
                    <a:pt x="203685" y="120764"/>
                  </a:lnTo>
                  <a:lnTo>
                    <a:pt x="225171" y="157560"/>
                  </a:lnTo>
                  <a:lnTo>
                    <a:pt x="226381" y="163525"/>
                  </a:lnTo>
                  <a:lnTo>
                    <a:pt x="226675" y="144932"/>
                  </a:lnTo>
                  <a:lnTo>
                    <a:pt x="220118" y="112131"/>
                  </a:lnTo>
                  <a:lnTo>
                    <a:pt x="219198" y="77740"/>
                  </a:lnTo>
                  <a:lnTo>
                    <a:pt x="219967" y="66448"/>
                  </a:lnTo>
                  <a:lnTo>
                    <a:pt x="225161" y="51418"/>
                  </a:lnTo>
                  <a:lnTo>
                    <a:pt x="236973" y="35544"/>
                  </a:lnTo>
                  <a:lnTo>
                    <a:pt x="248544" y="27585"/>
                  </a:lnTo>
                  <a:lnTo>
                    <a:pt x="262696" y="23910"/>
                  </a:lnTo>
                  <a:lnTo>
                    <a:pt x="272602" y="25308"/>
                  </a:lnTo>
                  <a:lnTo>
                    <a:pt x="285441" y="30855"/>
                  </a:lnTo>
                  <a:lnTo>
                    <a:pt x="297364" y="40315"/>
                  </a:lnTo>
                  <a:lnTo>
                    <a:pt x="305290" y="55904"/>
                  </a:lnTo>
                  <a:lnTo>
                    <a:pt x="309470" y="78690"/>
                  </a:lnTo>
                  <a:lnTo>
                    <a:pt x="310363" y="114196"/>
                  </a:lnTo>
                  <a:lnTo>
                    <a:pt x="305923" y="126960"/>
                  </a:lnTo>
                  <a:lnTo>
                    <a:pt x="293319" y="144906"/>
                  </a:lnTo>
                  <a:lnTo>
                    <a:pt x="271809" y="159270"/>
                  </a:lnTo>
                  <a:lnTo>
                    <a:pt x="261976" y="163644"/>
                  </a:lnTo>
                  <a:lnTo>
                    <a:pt x="236804" y="166682"/>
                  </a:lnTo>
                  <a:lnTo>
                    <a:pt x="228921" y="164680"/>
                  </a:lnTo>
                  <a:lnTo>
                    <a:pt x="211439" y="1519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SMARTInkShape-480"/>
          <p:cNvSpPr/>
          <p:nvPr/>
        </p:nvSpPr>
        <p:spPr>
          <a:xfrm>
            <a:off x="1264920" y="2828106"/>
            <a:ext cx="350521" cy="14154"/>
          </a:xfrm>
          <a:custGeom>
            <a:avLst/>
            <a:gdLst/>
            <a:ahLst/>
            <a:cxnLst/>
            <a:rect l="0" t="0" r="0" b="0"/>
            <a:pathLst>
              <a:path w="350521" h="14154">
                <a:moveTo>
                  <a:pt x="0" y="14153"/>
                </a:moveTo>
                <a:lnTo>
                  <a:pt x="33465" y="14153"/>
                </a:lnTo>
                <a:lnTo>
                  <a:pt x="69640" y="14153"/>
                </a:lnTo>
                <a:lnTo>
                  <a:pt x="105206" y="10108"/>
                </a:lnTo>
                <a:lnTo>
                  <a:pt x="142556" y="7593"/>
                </a:lnTo>
                <a:lnTo>
                  <a:pt x="180433" y="6847"/>
                </a:lnTo>
                <a:lnTo>
                  <a:pt x="218467" y="2581"/>
                </a:lnTo>
                <a:lnTo>
                  <a:pt x="256548" y="0"/>
                </a:lnTo>
                <a:lnTo>
                  <a:pt x="294642" y="3281"/>
                </a:lnTo>
                <a:lnTo>
                  <a:pt x="327190" y="5891"/>
                </a:lnTo>
                <a:lnTo>
                  <a:pt x="350520" y="65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SMARTInkShape-Group43"/>
          <p:cNvGrpSpPr/>
          <p:nvPr/>
        </p:nvGrpSpPr>
        <p:grpSpPr>
          <a:xfrm>
            <a:off x="1889759" y="2538953"/>
            <a:ext cx="3366091" cy="569214"/>
            <a:chOff x="1889759" y="2538953"/>
            <a:chExt cx="3366091" cy="569214"/>
          </a:xfrm>
        </p:grpSpPr>
        <p:sp>
          <p:nvSpPr>
            <p:cNvPr id="37" name="SMARTInkShape-481"/>
            <p:cNvSpPr/>
            <p:nvPr/>
          </p:nvSpPr>
          <p:spPr>
            <a:xfrm>
              <a:off x="4762500" y="2707191"/>
              <a:ext cx="182881" cy="180790"/>
            </a:xfrm>
            <a:custGeom>
              <a:avLst/>
              <a:gdLst/>
              <a:ahLst/>
              <a:cxnLst/>
              <a:rect l="0" t="0" r="0" b="0"/>
              <a:pathLst>
                <a:path w="182881" h="180790">
                  <a:moveTo>
                    <a:pt x="0" y="13149"/>
                  </a:moveTo>
                  <a:lnTo>
                    <a:pt x="846" y="39640"/>
                  </a:lnTo>
                  <a:lnTo>
                    <a:pt x="6560" y="68137"/>
                  </a:lnTo>
                  <a:lnTo>
                    <a:pt x="7527" y="105793"/>
                  </a:lnTo>
                  <a:lnTo>
                    <a:pt x="7607" y="140589"/>
                  </a:lnTo>
                  <a:lnTo>
                    <a:pt x="6767" y="151069"/>
                  </a:lnTo>
                  <a:lnTo>
                    <a:pt x="93" y="172673"/>
                  </a:lnTo>
                  <a:lnTo>
                    <a:pt x="8" y="162519"/>
                  </a:lnTo>
                  <a:lnTo>
                    <a:pt x="7760" y="126119"/>
                  </a:lnTo>
                  <a:lnTo>
                    <a:pt x="15769" y="94448"/>
                  </a:lnTo>
                  <a:lnTo>
                    <a:pt x="25274" y="68000"/>
                  </a:lnTo>
                  <a:lnTo>
                    <a:pt x="39611" y="36307"/>
                  </a:lnTo>
                  <a:lnTo>
                    <a:pt x="49778" y="23159"/>
                  </a:lnTo>
                  <a:lnTo>
                    <a:pt x="68911" y="4966"/>
                  </a:lnTo>
                  <a:lnTo>
                    <a:pt x="77475" y="1045"/>
                  </a:lnTo>
                  <a:lnTo>
                    <a:pt x="82130" y="0"/>
                  </a:lnTo>
                  <a:lnTo>
                    <a:pt x="91818" y="1096"/>
                  </a:lnTo>
                  <a:lnTo>
                    <a:pt x="111834" y="8698"/>
                  </a:lnTo>
                  <a:lnTo>
                    <a:pt x="119695" y="15686"/>
                  </a:lnTo>
                  <a:lnTo>
                    <a:pt x="134327" y="39729"/>
                  </a:lnTo>
                  <a:lnTo>
                    <a:pt x="147280" y="74599"/>
                  </a:lnTo>
                  <a:lnTo>
                    <a:pt x="151725" y="112273"/>
                  </a:lnTo>
                  <a:lnTo>
                    <a:pt x="153158" y="144234"/>
                  </a:lnTo>
                  <a:lnTo>
                    <a:pt x="158456" y="159327"/>
                  </a:lnTo>
                  <a:lnTo>
                    <a:pt x="170308" y="175224"/>
                  </a:lnTo>
                  <a:lnTo>
                    <a:pt x="175317" y="178315"/>
                  </a:lnTo>
                  <a:lnTo>
                    <a:pt x="182880" y="1807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482"/>
            <p:cNvSpPr/>
            <p:nvPr/>
          </p:nvSpPr>
          <p:spPr>
            <a:xfrm>
              <a:off x="4674289" y="2636519"/>
              <a:ext cx="12012" cy="1"/>
            </a:xfrm>
            <a:custGeom>
              <a:avLst/>
              <a:gdLst/>
              <a:ahLst/>
              <a:cxnLst/>
              <a:rect l="0" t="0" r="0" b="0"/>
              <a:pathLst>
                <a:path w="12012" h="1">
                  <a:moveTo>
                    <a:pt x="4391" y="0"/>
                  </a:moveTo>
                  <a:lnTo>
                    <a:pt x="0" y="0"/>
                  </a:lnTo>
                  <a:lnTo>
                    <a:pt x="120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483"/>
            <p:cNvSpPr/>
            <p:nvPr/>
          </p:nvSpPr>
          <p:spPr>
            <a:xfrm>
              <a:off x="4945380" y="2731251"/>
              <a:ext cx="310470" cy="376916"/>
            </a:xfrm>
            <a:custGeom>
              <a:avLst/>
              <a:gdLst/>
              <a:ahLst/>
              <a:cxnLst/>
              <a:rect l="0" t="0" r="0" b="0"/>
              <a:pathLst>
                <a:path w="310470" h="376916">
                  <a:moveTo>
                    <a:pt x="198120" y="11949"/>
                  </a:moveTo>
                  <a:lnTo>
                    <a:pt x="198120" y="7903"/>
                  </a:lnTo>
                  <a:lnTo>
                    <a:pt x="197273" y="6712"/>
                  </a:lnTo>
                  <a:lnTo>
                    <a:pt x="195862" y="5917"/>
                  </a:lnTo>
                  <a:lnTo>
                    <a:pt x="187573" y="4799"/>
                  </a:lnTo>
                  <a:lnTo>
                    <a:pt x="172134" y="2210"/>
                  </a:lnTo>
                  <a:lnTo>
                    <a:pt x="159477" y="0"/>
                  </a:lnTo>
                  <a:lnTo>
                    <a:pt x="128297" y="7637"/>
                  </a:lnTo>
                  <a:lnTo>
                    <a:pt x="98814" y="18873"/>
                  </a:lnTo>
                  <a:lnTo>
                    <a:pt x="76973" y="36860"/>
                  </a:lnTo>
                  <a:lnTo>
                    <a:pt x="48696" y="73179"/>
                  </a:lnTo>
                  <a:lnTo>
                    <a:pt x="41239" y="91803"/>
                  </a:lnTo>
                  <a:lnTo>
                    <a:pt x="43075" y="112091"/>
                  </a:lnTo>
                  <a:lnTo>
                    <a:pt x="48981" y="126099"/>
                  </a:lnTo>
                  <a:lnTo>
                    <a:pt x="58176" y="132673"/>
                  </a:lnTo>
                  <a:lnTo>
                    <a:pt x="86839" y="145564"/>
                  </a:lnTo>
                  <a:lnTo>
                    <a:pt x="107575" y="147212"/>
                  </a:lnTo>
                  <a:lnTo>
                    <a:pt x="144898" y="138364"/>
                  </a:lnTo>
                  <a:lnTo>
                    <a:pt x="163629" y="127110"/>
                  </a:lnTo>
                  <a:lnTo>
                    <a:pt x="199727" y="93130"/>
                  </a:lnTo>
                  <a:lnTo>
                    <a:pt x="208944" y="78806"/>
                  </a:lnTo>
                  <a:lnTo>
                    <a:pt x="212051" y="68823"/>
                  </a:lnTo>
                  <a:lnTo>
                    <a:pt x="213308" y="51593"/>
                  </a:lnTo>
                  <a:lnTo>
                    <a:pt x="214203" y="69220"/>
                  </a:lnTo>
                  <a:lnTo>
                    <a:pt x="227203" y="105361"/>
                  </a:lnTo>
                  <a:lnTo>
                    <a:pt x="244567" y="142380"/>
                  </a:lnTo>
                  <a:lnTo>
                    <a:pt x="259295" y="174490"/>
                  </a:lnTo>
                  <a:lnTo>
                    <a:pt x="274383" y="210816"/>
                  </a:lnTo>
                  <a:lnTo>
                    <a:pt x="289578" y="248390"/>
                  </a:lnTo>
                  <a:lnTo>
                    <a:pt x="302547" y="284076"/>
                  </a:lnTo>
                  <a:lnTo>
                    <a:pt x="309494" y="313841"/>
                  </a:lnTo>
                  <a:lnTo>
                    <a:pt x="310469" y="322430"/>
                  </a:lnTo>
                  <a:lnTo>
                    <a:pt x="304779" y="338747"/>
                  </a:lnTo>
                  <a:lnTo>
                    <a:pt x="293784" y="352772"/>
                  </a:lnTo>
                  <a:lnTo>
                    <a:pt x="280430" y="361828"/>
                  </a:lnTo>
                  <a:lnTo>
                    <a:pt x="254587" y="371686"/>
                  </a:lnTo>
                  <a:lnTo>
                    <a:pt x="217390" y="375924"/>
                  </a:lnTo>
                  <a:lnTo>
                    <a:pt x="186647" y="376915"/>
                  </a:lnTo>
                  <a:lnTo>
                    <a:pt x="153227" y="376509"/>
                  </a:lnTo>
                  <a:lnTo>
                    <a:pt x="118619" y="373507"/>
                  </a:lnTo>
                  <a:lnTo>
                    <a:pt x="85739" y="371608"/>
                  </a:lnTo>
                  <a:lnTo>
                    <a:pt x="55039" y="369917"/>
                  </a:lnTo>
                  <a:lnTo>
                    <a:pt x="18189" y="365052"/>
                  </a:lnTo>
                  <a:lnTo>
                    <a:pt x="0" y="3624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484"/>
            <p:cNvSpPr/>
            <p:nvPr/>
          </p:nvSpPr>
          <p:spPr>
            <a:xfrm>
              <a:off x="2659380" y="2796540"/>
              <a:ext cx="198121" cy="22861"/>
            </a:xfrm>
            <a:custGeom>
              <a:avLst/>
              <a:gdLst/>
              <a:ahLst/>
              <a:cxnLst/>
              <a:rect l="0" t="0" r="0" b="0"/>
              <a:pathLst>
                <a:path w="198121" h="22861">
                  <a:moveTo>
                    <a:pt x="0" y="22860"/>
                  </a:moveTo>
                  <a:lnTo>
                    <a:pt x="14650" y="22860"/>
                  </a:lnTo>
                  <a:lnTo>
                    <a:pt x="21469" y="20602"/>
                  </a:lnTo>
                  <a:lnTo>
                    <a:pt x="24472" y="18814"/>
                  </a:lnTo>
                  <a:lnTo>
                    <a:pt x="53627" y="15099"/>
                  </a:lnTo>
                  <a:lnTo>
                    <a:pt x="82117" y="10212"/>
                  </a:lnTo>
                  <a:lnTo>
                    <a:pt x="112854" y="7541"/>
                  </a:lnTo>
                  <a:lnTo>
                    <a:pt x="146703" y="2610"/>
                  </a:lnTo>
                  <a:lnTo>
                    <a:pt x="179497" y="515"/>
                  </a:lnTo>
                  <a:lnTo>
                    <a:pt x="1981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85"/>
            <p:cNvSpPr/>
            <p:nvPr/>
          </p:nvSpPr>
          <p:spPr>
            <a:xfrm>
              <a:off x="3216993" y="2758440"/>
              <a:ext cx="207231" cy="165675"/>
            </a:xfrm>
            <a:custGeom>
              <a:avLst/>
              <a:gdLst/>
              <a:ahLst/>
              <a:cxnLst/>
              <a:rect l="0" t="0" r="0" b="0"/>
              <a:pathLst>
                <a:path w="207231" h="165675">
                  <a:moveTo>
                    <a:pt x="135807" y="22860"/>
                  </a:moveTo>
                  <a:lnTo>
                    <a:pt x="135807" y="16299"/>
                  </a:lnTo>
                  <a:lnTo>
                    <a:pt x="125201" y="4726"/>
                  </a:lnTo>
                  <a:lnTo>
                    <a:pt x="120369" y="2101"/>
                  </a:lnTo>
                  <a:lnTo>
                    <a:pt x="110630" y="622"/>
                  </a:lnTo>
                  <a:lnTo>
                    <a:pt x="86395" y="928"/>
                  </a:lnTo>
                  <a:lnTo>
                    <a:pt x="66979" y="6954"/>
                  </a:lnTo>
                  <a:lnTo>
                    <a:pt x="29171" y="34254"/>
                  </a:lnTo>
                  <a:lnTo>
                    <a:pt x="17575" y="47397"/>
                  </a:lnTo>
                  <a:lnTo>
                    <a:pt x="11293" y="63963"/>
                  </a:lnTo>
                  <a:lnTo>
                    <a:pt x="3214" y="98148"/>
                  </a:lnTo>
                  <a:lnTo>
                    <a:pt x="0" y="121649"/>
                  </a:lnTo>
                  <a:lnTo>
                    <a:pt x="3093" y="140654"/>
                  </a:lnTo>
                  <a:lnTo>
                    <a:pt x="6691" y="145416"/>
                  </a:lnTo>
                  <a:lnTo>
                    <a:pt x="23890" y="156163"/>
                  </a:lnTo>
                  <a:lnTo>
                    <a:pt x="45920" y="163863"/>
                  </a:lnTo>
                  <a:lnTo>
                    <a:pt x="72672" y="165674"/>
                  </a:lnTo>
                  <a:lnTo>
                    <a:pt x="107155" y="159129"/>
                  </a:lnTo>
                  <a:lnTo>
                    <a:pt x="134090" y="149878"/>
                  </a:lnTo>
                  <a:lnTo>
                    <a:pt x="165947" y="131581"/>
                  </a:lnTo>
                  <a:lnTo>
                    <a:pt x="185001" y="116692"/>
                  </a:lnTo>
                  <a:lnTo>
                    <a:pt x="206339" y="79786"/>
                  </a:lnTo>
                  <a:lnTo>
                    <a:pt x="207230" y="69044"/>
                  </a:lnTo>
                  <a:lnTo>
                    <a:pt x="200903" y="48351"/>
                  </a:lnTo>
                  <a:lnTo>
                    <a:pt x="193947" y="33047"/>
                  </a:lnTo>
                  <a:lnTo>
                    <a:pt x="184507" y="25130"/>
                  </a:lnTo>
                  <a:lnTo>
                    <a:pt x="161756" y="11305"/>
                  </a:lnTo>
                  <a:lnTo>
                    <a:pt x="145291" y="6090"/>
                  </a:lnTo>
                  <a:lnTo>
                    <a:pt x="1358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486"/>
            <p:cNvSpPr/>
            <p:nvPr/>
          </p:nvSpPr>
          <p:spPr>
            <a:xfrm>
              <a:off x="3560188" y="2538953"/>
              <a:ext cx="158372" cy="379507"/>
            </a:xfrm>
            <a:custGeom>
              <a:avLst/>
              <a:gdLst/>
              <a:ahLst/>
              <a:cxnLst/>
              <a:rect l="0" t="0" r="0" b="0"/>
              <a:pathLst>
                <a:path w="158372" h="379507">
                  <a:moveTo>
                    <a:pt x="158371" y="28987"/>
                  </a:moveTo>
                  <a:lnTo>
                    <a:pt x="140676" y="13548"/>
                  </a:lnTo>
                  <a:lnTo>
                    <a:pt x="118281" y="3548"/>
                  </a:lnTo>
                  <a:lnTo>
                    <a:pt x="100867" y="0"/>
                  </a:lnTo>
                  <a:lnTo>
                    <a:pt x="66383" y="6992"/>
                  </a:lnTo>
                  <a:lnTo>
                    <a:pt x="58946" y="9244"/>
                  </a:lnTo>
                  <a:lnTo>
                    <a:pt x="46167" y="18519"/>
                  </a:lnTo>
                  <a:lnTo>
                    <a:pt x="19794" y="47238"/>
                  </a:lnTo>
                  <a:lnTo>
                    <a:pt x="6695" y="77559"/>
                  </a:lnTo>
                  <a:lnTo>
                    <a:pt x="0" y="111865"/>
                  </a:lnTo>
                  <a:lnTo>
                    <a:pt x="2885" y="139433"/>
                  </a:lnTo>
                  <a:lnTo>
                    <a:pt x="9102" y="173095"/>
                  </a:lnTo>
                  <a:lnTo>
                    <a:pt x="16306" y="205835"/>
                  </a:lnTo>
                  <a:lnTo>
                    <a:pt x="23803" y="236985"/>
                  </a:lnTo>
                  <a:lnTo>
                    <a:pt x="31387" y="267663"/>
                  </a:lnTo>
                  <a:lnTo>
                    <a:pt x="34951" y="298202"/>
                  </a:lnTo>
                  <a:lnTo>
                    <a:pt x="41392" y="332778"/>
                  </a:lnTo>
                  <a:lnTo>
                    <a:pt x="43967" y="369450"/>
                  </a:lnTo>
                  <a:lnTo>
                    <a:pt x="44071" y="3795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87"/>
            <p:cNvSpPr/>
            <p:nvPr/>
          </p:nvSpPr>
          <p:spPr>
            <a:xfrm>
              <a:off x="4434840" y="2735580"/>
              <a:ext cx="152401" cy="152330"/>
            </a:xfrm>
            <a:custGeom>
              <a:avLst/>
              <a:gdLst/>
              <a:ahLst/>
              <a:cxnLst/>
              <a:rect l="0" t="0" r="0" b="0"/>
              <a:pathLst>
                <a:path w="152401" h="152330">
                  <a:moveTo>
                    <a:pt x="0" y="53339"/>
                  </a:moveTo>
                  <a:lnTo>
                    <a:pt x="0" y="57385"/>
                  </a:lnTo>
                  <a:lnTo>
                    <a:pt x="2257" y="61628"/>
                  </a:lnTo>
                  <a:lnTo>
                    <a:pt x="4045" y="63946"/>
                  </a:lnTo>
                  <a:lnTo>
                    <a:pt x="6031" y="71035"/>
                  </a:lnTo>
                  <a:lnTo>
                    <a:pt x="7527" y="104283"/>
                  </a:lnTo>
                  <a:lnTo>
                    <a:pt x="14765" y="138754"/>
                  </a:lnTo>
                  <a:lnTo>
                    <a:pt x="15146" y="149704"/>
                  </a:lnTo>
                  <a:lnTo>
                    <a:pt x="14331" y="150603"/>
                  </a:lnTo>
                  <a:lnTo>
                    <a:pt x="7931" y="152329"/>
                  </a:lnTo>
                  <a:lnTo>
                    <a:pt x="7625" y="119824"/>
                  </a:lnTo>
                  <a:lnTo>
                    <a:pt x="7620" y="83543"/>
                  </a:lnTo>
                  <a:lnTo>
                    <a:pt x="11665" y="60878"/>
                  </a:lnTo>
                  <a:lnTo>
                    <a:pt x="22271" y="42120"/>
                  </a:lnTo>
                  <a:lnTo>
                    <a:pt x="41025" y="21459"/>
                  </a:lnTo>
                  <a:lnTo>
                    <a:pt x="66090" y="5564"/>
                  </a:lnTo>
                  <a:lnTo>
                    <a:pt x="81295" y="1648"/>
                  </a:lnTo>
                  <a:lnTo>
                    <a:pt x="115806" y="144"/>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488"/>
            <p:cNvSpPr/>
            <p:nvPr/>
          </p:nvSpPr>
          <p:spPr>
            <a:xfrm>
              <a:off x="4632959" y="2743200"/>
              <a:ext cx="22861" cy="127995"/>
            </a:xfrm>
            <a:custGeom>
              <a:avLst/>
              <a:gdLst/>
              <a:ahLst/>
              <a:cxnLst/>
              <a:rect l="0" t="0" r="0" b="0"/>
              <a:pathLst>
                <a:path w="22861" h="127995">
                  <a:moveTo>
                    <a:pt x="0" y="0"/>
                  </a:moveTo>
                  <a:lnTo>
                    <a:pt x="0" y="34251"/>
                  </a:lnTo>
                  <a:lnTo>
                    <a:pt x="847" y="70447"/>
                  </a:lnTo>
                  <a:lnTo>
                    <a:pt x="9408" y="104382"/>
                  </a:lnTo>
                  <a:lnTo>
                    <a:pt x="12648" y="110739"/>
                  </a:lnTo>
                  <a:lnTo>
                    <a:pt x="14728" y="121718"/>
                  </a:lnTo>
                  <a:lnTo>
                    <a:pt x="15139" y="127994"/>
                  </a:lnTo>
                  <a:lnTo>
                    <a:pt x="16020" y="127663"/>
                  </a:lnTo>
                  <a:lnTo>
                    <a:pt x="2286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489"/>
            <p:cNvSpPr/>
            <p:nvPr/>
          </p:nvSpPr>
          <p:spPr>
            <a:xfrm>
              <a:off x="2728568" y="2568438"/>
              <a:ext cx="159413" cy="342403"/>
            </a:xfrm>
            <a:custGeom>
              <a:avLst/>
              <a:gdLst/>
              <a:ahLst/>
              <a:cxnLst/>
              <a:rect l="0" t="0" r="0" b="0"/>
              <a:pathLst>
                <a:path w="159413" h="342403">
                  <a:moveTo>
                    <a:pt x="159412" y="29981"/>
                  </a:moveTo>
                  <a:lnTo>
                    <a:pt x="155367" y="29981"/>
                  </a:lnTo>
                  <a:lnTo>
                    <a:pt x="154175" y="29135"/>
                  </a:lnTo>
                  <a:lnTo>
                    <a:pt x="153380" y="27724"/>
                  </a:lnTo>
                  <a:lnTo>
                    <a:pt x="152851" y="25936"/>
                  </a:lnTo>
                  <a:lnTo>
                    <a:pt x="145071" y="16137"/>
                  </a:lnTo>
                  <a:lnTo>
                    <a:pt x="137233" y="8024"/>
                  </a:lnTo>
                  <a:lnTo>
                    <a:pt x="125848" y="3289"/>
                  </a:lnTo>
                  <a:lnTo>
                    <a:pt x="90425" y="0"/>
                  </a:lnTo>
                  <a:lnTo>
                    <a:pt x="68698" y="496"/>
                  </a:lnTo>
                  <a:lnTo>
                    <a:pt x="50312" y="6475"/>
                  </a:lnTo>
                  <a:lnTo>
                    <a:pt x="30001" y="19442"/>
                  </a:lnTo>
                  <a:lnTo>
                    <a:pt x="13729" y="38994"/>
                  </a:lnTo>
                  <a:lnTo>
                    <a:pt x="4016" y="60874"/>
                  </a:lnTo>
                  <a:lnTo>
                    <a:pt x="0" y="98616"/>
                  </a:lnTo>
                  <a:lnTo>
                    <a:pt x="5595" y="134289"/>
                  </a:lnTo>
                  <a:lnTo>
                    <a:pt x="14854" y="171188"/>
                  </a:lnTo>
                  <a:lnTo>
                    <a:pt x="24575" y="204183"/>
                  </a:lnTo>
                  <a:lnTo>
                    <a:pt x="38985" y="241627"/>
                  </a:lnTo>
                  <a:lnTo>
                    <a:pt x="49985" y="277873"/>
                  </a:lnTo>
                  <a:lnTo>
                    <a:pt x="58819" y="308577"/>
                  </a:lnTo>
                  <a:lnTo>
                    <a:pt x="57413" y="319184"/>
                  </a:lnTo>
                  <a:lnTo>
                    <a:pt x="53143" y="335670"/>
                  </a:lnTo>
                  <a:lnTo>
                    <a:pt x="52732" y="3424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490"/>
            <p:cNvSpPr/>
            <p:nvPr/>
          </p:nvSpPr>
          <p:spPr>
            <a:xfrm>
              <a:off x="2438915" y="2766059"/>
              <a:ext cx="167870" cy="150726"/>
            </a:xfrm>
            <a:custGeom>
              <a:avLst/>
              <a:gdLst/>
              <a:ahLst/>
              <a:cxnLst/>
              <a:rect l="0" t="0" r="0" b="0"/>
              <a:pathLst>
                <a:path w="167870" h="150726">
                  <a:moveTo>
                    <a:pt x="129025" y="0"/>
                  </a:moveTo>
                  <a:lnTo>
                    <a:pt x="97296" y="847"/>
                  </a:lnTo>
                  <a:lnTo>
                    <a:pt x="80300" y="6931"/>
                  </a:lnTo>
                  <a:lnTo>
                    <a:pt x="42557" y="33406"/>
                  </a:lnTo>
                  <a:lnTo>
                    <a:pt x="23254" y="49221"/>
                  </a:lnTo>
                  <a:lnTo>
                    <a:pt x="8287" y="76892"/>
                  </a:lnTo>
                  <a:lnTo>
                    <a:pt x="2093" y="99265"/>
                  </a:lnTo>
                  <a:lnTo>
                    <a:pt x="0" y="125536"/>
                  </a:lnTo>
                  <a:lnTo>
                    <a:pt x="1521" y="130257"/>
                  </a:lnTo>
                  <a:lnTo>
                    <a:pt x="7728" y="137761"/>
                  </a:lnTo>
                  <a:lnTo>
                    <a:pt x="24787" y="146746"/>
                  </a:lnTo>
                  <a:lnTo>
                    <a:pt x="41883" y="150725"/>
                  </a:lnTo>
                  <a:lnTo>
                    <a:pt x="74150" y="145986"/>
                  </a:lnTo>
                  <a:lnTo>
                    <a:pt x="105861" y="136897"/>
                  </a:lnTo>
                  <a:lnTo>
                    <a:pt x="142531" y="123579"/>
                  </a:lnTo>
                  <a:lnTo>
                    <a:pt x="155792" y="109900"/>
                  </a:lnTo>
                  <a:lnTo>
                    <a:pt x="165192" y="97105"/>
                  </a:lnTo>
                  <a:lnTo>
                    <a:pt x="167530" y="90983"/>
                  </a:lnTo>
                  <a:lnTo>
                    <a:pt x="167869" y="79666"/>
                  </a:lnTo>
                  <a:lnTo>
                    <a:pt x="158933" y="53463"/>
                  </a:lnTo>
                  <a:lnTo>
                    <a:pt x="153324" y="44081"/>
                  </a:lnTo>
                  <a:lnTo>
                    <a:pt x="116182" y="13894"/>
                  </a:lnTo>
                  <a:lnTo>
                    <a:pt x="105088" y="9479"/>
                  </a:lnTo>
                  <a:lnTo>
                    <a:pt x="90925"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91"/>
            <p:cNvSpPr/>
            <p:nvPr/>
          </p:nvSpPr>
          <p:spPr>
            <a:xfrm>
              <a:off x="1935479" y="2842259"/>
              <a:ext cx="236222" cy="38101"/>
            </a:xfrm>
            <a:custGeom>
              <a:avLst/>
              <a:gdLst/>
              <a:ahLst/>
              <a:cxnLst/>
              <a:rect l="0" t="0" r="0" b="0"/>
              <a:pathLst>
                <a:path w="236222" h="38101">
                  <a:moveTo>
                    <a:pt x="0" y="38100"/>
                  </a:moveTo>
                  <a:lnTo>
                    <a:pt x="8091" y="34055"/>
                  </a:lnTo>
                  <a:lnTo>
                    <a:pt x="38162" y="30340"/>
                  </a:lnTo>
                  <a:lnTo>
                    <a:pt x="67658" y="24606"/>
                  </a:lnTo>
                  <a:lnTo>
                    <a:pt x="102833" y="18392"/>
                  </a:lnTo>
                  <a:lnTo>
                    <a:pt x="140066" y="15328"/>
                  </a:lnTo>
                  <a:lnTo>
                    <a:pt x="165263" y="11610"/>
                  </a:lnTo>
                  <a:lnTo>
                    <a:pt x="192830" y="7136"/>
                  </a:lnTo>
                  <a:lnTo>
                    <a:pt x="230507" y="940"/>
                  </a:lnTo>
                  <a:lnTo>
                    <a:pt x="2362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92"/>
            <p:cNvSpPr/>
            <p:nvPr/>
          </p:nvSpPr>
          <p:spPr>
            <a:xfrm>
              <a:off x="1889759" y="2750819"/>
              <a:ext cx="266701" cy="60962"/>
            </a:xfrm>
            <a:custGeom>
              <a:avLst/>
              <a:gdLst/>
              <a:ahLst/>
              <a:cxnLst/>
              <a:rect l="0" t="0" r="0" b="0"/>
              <a:pathLst>
                <a:path w="266701" h="60962">
                  <a:moveTo>
                    <a:pt x="0" y="60961"/>
                  </a:moveTo>
                  <a:lnTo>
                    <a:pt x="0" y="56915"/>
                  </a:lnTo>
                  <a:lnTo>
                    <a:pt x="1694" y="55724"/>
                  </a:lnTo>
                  <a:lnTo>
                    <a:pt x="12167" y="52353"/>
                  </a:lnTo>
                  <a:lnTo>
                    <a:pt x="27688" y="42229"/>
                  </a:lnTo>
                  <a:lnTo>
                    <a:pt x="62416" y="30794"/>
                  </a:lnTo>
                  <a:lnTo>
                    <a:pt x="94129" y="22954"/>
                  </a:lnTo>
                  <a:lnTo>
                    <a:pt x="130337" y="15268"/>
                  </a:lnTo>
                  <a:lnTo>
                    <a:pt x="165619" y="9886"/>
                  </a:lnTo>
                  <a:lnTo>
                    <a:pt x="197522" y="6034"/>
                  </a:lnTo>
                  <a:lnTo>
                    <a:pt x="234597" y="1192"/>
                  </a:lnTo>
                  <a:lnTo>
                    <a:pt x="266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93"/>
            <p:cNvSpPr/>
            <p:nvPr/>
          </p:nvSpPr>
          <p:spPr>
            <a:xfrm>
              <a:off x="2103120" y="2590800"/>
              <a:ext cx="15240" cy="327660"/>
            </a:xfrm>
            <a:custGeom>
              <a:avLst/>
              <a:gdLst/>
              <a:ahLst/>
              <a:cxnLst/>
              <a:rect l="0" t="0" r="0" b="0"/>
              <a:pathLst>
                <a:path w="15240" h="327660">
                  <a:moveTo>
                    <a:pt x="0" y="0"/>
                  </a:moveTo>
                  <a:lnTo>
                    <a:pt x="846" y="27338"/>
                  </a:lnTo>
                  <a:lnTo>
                    <a:pt x="6031" y="56482"/>
                  </a:lnTo>
                  <a:lnTo>
                    <a:pt x="7149" y="84751"/>
                  </a:lnTo>
                  <a:lnTo>
                    <a:pt x="7480" y="119091"/>
                  </a:lnTo>
                  <a:lnTo>
                    <a:pt x="7557" y="146062"/>
                  </a:lnTo>
                  <a:lnTo>
                    <a:pt x="7592" y="172161"/>
                  </a:lnTo>
                  <a:lnTo>
                    <a:pt x="7607" y="197871"/>
                  </a:lnTo>
                  <a:lnTo>
                    <a:pt x="5358" y="233888"/>
                  </a:lnTo>
                  <a:lnTo>
                    <a:pt x="3228" y="254657"/>
                  </a:lnTo>
                  <a:lnTo>
                    <a:pt x="6874" y="292552"/>
                  </a:lnTo>
                  <a:lnTo>
                    <a:pt x="7600" y="323138"/>
                  </a:lnTo>
                  <a:lnTo>
                    <a:pt x="8453" y="324645"/>
                  </a:lnTo>
                  <a:lnTo>
                    <a:pt x="9869" y="325650"/>
                  </a:lnTo>
                  <a:lnTo>
                    <a:pt x="15239"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94"/>
            <p:cNvSpPr/>
            <p:nvPr/>
          </p:nvSpPr>
          <p:spPr>
            <a:xfrm>
              <a:off x="1905047" y="2621280"/>
              <a:ext cx="76154" cy="323709"/>
            </a:xfrm>
            <a:custGeom>
              <a:avLst/>
              <a:gdLst/>
              <a:ahLst/>
              <a:cxnLst/>
              <a:rect l="0" t="0" r="0" b="0"/>
              <a:pathLst>
                <a:path w="76154" h="323709">
                  <a:moveTo>
                    <a:pt x="76153" y="0"/>
                  </a:moveTo>
                  <a:lnTo>
                    <a:pt x="61540" y="0"/>
                  </a:lnTo>
                  <a:lnTo>
                    <a:pt x="57053" y="4045"/>
                  </a:lnTo>
                  <a:lnTo>
                    <a:pt x="56646" y="6083"/>
                  </a:lnTo>
                  <a:lnTo>
                    <a:pt x="57222" y="8288"/>
                  </a:lnTo>
                  <a:lnTo>
                    <a:pt x="58452" y="10605"/>
                  </a:lnTo>
                  <a:lnTo>
                    <a:pt x="60427" y="28184"/>
                  </a:lnTo>
                  <a:lnTo>
                    <a:pt x="58559" y="60255"/>
                  </a:lnTo>
                  <a:lnTo>
                    <a:pt x="52595" y="90384"/>
                  </a:lnTo>
                  <a:lnTo>
                    <a:pt x="47902" y="116370"/>
                  </a:lnTo>
                  <a:lnTo>
                    <a:pt x="42995" y="142031"/>
                  </a:lnTo>
                  <a:lnTo>
                    <a:pt x="37991" y="167547"/>
                  </a:lnTo>
                  <a:lnTo>
                    <a:pt x="32945" y="193845"/>
                  </a:lnTo>
                  <a:lnTo>
                    <a:pt x="27880" y="222466"/>
                  </a:lnTo>
                  <a:lnTo>
                    <a:pt x="16224" y="259050"/>
                  </a:lnTo>
                  <a:lnTo>
                    <a:pt x="4045" y="294822"/>
                  </a:lnTo>
                  <a:lnTo>
                    <a:pt x="59" y="323708"/>
                  </a:lnTo>
                  <a:lnTo>
                    <a:pt x="0" y="322234"/>
                  </a:lnTo>
                  <a:lnTo>
                    <a:pt x="831" y="321503"/>
                  </a:lnTo>
                  <a:lnTo>
                    <a:pt x="7573"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95"/>
            <p:cNvSpPr/>
            <p:nvPr/>
          </p:nvSpPr>
          <p:spPr>
            <a:xfrm>
              <a:off x="4186609" y="2729109"/>
              <a:ext cx="186786" cy="166355"/>
            </a:xfrm>
            <a:custGeom>
              <a:avLst/>
              <a:gdLst/>
              <a:ahLst/>
              <a:cxnLst/>
              <a:rect l="0" t="0" r="0" b="0"/>
              <a:pathLst>
                <a:path w="186786" h="166355">
                  <a:moveTo>
                    <a:pt x="4391" y="75050"/>
                  </a:moveTo>
                  <a:lnTo>
                    <a:pt x="4391" y="71005"/>
                  </a:lnTo>
                  <a:lnTo>
                    <a:pt x="3544" y="69813"/>
                  </a:lnTo>
                  <a:lnTo>
                    <a:pt x="2133" y="69019"/>
                  </a:lnTo>
                  <a:lnTo>
                    <a:pt x="345" y="68490"/>
                  </a:lnTo>
                  <a:lnTo>
                    <a:pt x="0" y="67290"/>
                  </a:lnTo>
                  <a:lnTo>
                    <a:pt x="3273" y="57023"/>
                  </a:lnTo>
                  <a:lnTo>
                    <a:pt x="4740" y="49259"/>
                  </a:lnTo>
                  <a:lnTo>
                    <a:pt x="11173" y="39280"/>
                  </a:lnTo>
                  <a:lnTo>
                    <a:pt x="28088" y="23425"/>
                  </a:lnTo>
                  <a:lnTo>
                    <a:pt x="58845" y="9237"/>
                  </a:lnTo>
                  <a:lnTo>
                    <a:pt x="91932" y="385"/>
                  </a:lnTo>
                  <a:lnTo>
                    <a:pt x="118579" y="0"/>
                  </a:lnTo>
                  <a:lnTo>
                    <a:pt x="146281" y="9496"/>
                  </a:lnTo>
                  <a:lnTo>
                    <a:pt x="161767" y="20820"/>
                  </a:lnTo>
                  <a:lnTo>
                    <a:pt x="173035" y="34899"/>
                  </a:lnTo>
                  <a:lnTo>
                    <a:pt x="181735" y="53840"/>
                  </a:lnTo>
                  <a:lnTo>
                    <a:pt x="186541" y="88250"/>
                  </a:lnTo>
                  <a:lnTo>
                    <a:pt x="186785" y="94010"/>
                  </a:lnTo>
                  <a:lnTo>
                    <a:pt x="182539" y="107184"/>
                  </a:lnTo>
                  <a:lnTo>
                    <a:pt x="166016" y="132292"/>
                  </a:lnTo>
                  <a:lnTo>
                    <a:pt x="146446" y="147474"/>
                  </a:lnTo>
                  <a:lnTo>
                    <a:pt x="117161" y="161248"/>
                  </a:lnTo>
                  <a:lnTo>
                    <a:pt x="88678" y="165800"/>
                  </a:lnTo>
                  <a:lnTo>
                    <a:pt x="72028" y="166354"/>
                  </a:lnTo>
                  <a:lnTo>
                    <a:pt x="66060" y="164172"/>
                  </a:lnTo>
                  <a:lnTo>
                    <a:pt x="63284" y="162405"/>
                  </a:lnTo>
                  <a:lnTo>
                    <a:pt x="50110" y="1436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96"/>
            <p:cNvSpPr/>
            <p:nvPr/>
          </p:nvSpPr>
          <p:spPr>
            <a:xfrm>
              <a:off x="4160519" y="2766059"/>
              <a:ext cx="42492" cy="259082"/>
            </a:xfrm>
            <a:custGeom>
              <a:avLst/>
              <a:gdLst/>
              <a:ahLst/>
              <a:cxnLst/>
              <a:rect l="0" t="0" r="0" b="0"/>
              <a:pathLst>
                <a:path w="42492" h="259082">
                  <a:moveTo>
                    <a:pt x="38100" y="0"/>
                  </a:moveTo>
                  <a:lnTo>
                    <a:pt x="38947" y="35247"/>
                  </a:lnTo>
                  <a:lnTo>
                    <a:pt x="42491" y="60585"/>
                  </a:lnTo>
                  <a:lnTo>
                    <a:pt x="38931" y="89542"/>
                  </a:lnTo>
                  <a:lnTo>
                    <a:pt x="33361" y="119571"/>
                  </a:lnTo>
                  <a:lnTo>
                    <a:pt x="30487" y="150764"/>
                  </a:lnTo>
                  <a:lnTo>
                    <a:pt x="23803" y="184747"/>
                  </a:lnTo>
                  <a:lnTo>
                    <a:pt x="11319" y="219844"/>
                  </a:lnTo>
                  <a:lnTo>
                    <a:pt x="6458" y="238988"/>
                  </a:lnTo>
                  <a:lnTo>
                    <a:pt x="1914" y="250023"/>
                  </a:lnTo>
                  <a:lnTo>
                    <a:pt x="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97"/>
            <p:cNvSpPr/>
            <p:nvPr/>
          </p:nvSpPr>
          <p:spPr>
            <a:xfrm>
              <a:off x="3941114" y="2743200"/>
              <a:ext cx="179628" cy="167478"/>
            </a:xfrm>
            <a:custGeom>
              <a:avLst/>
              <a:gdLst/>
              <a:ahLst/>
              <a:cxnLst/>
              <a:rect l="0" t="0" r="0" b="0"/>
              <a:pathLst>
                <a:path w="179628" h="167478">
                  <a:moveTo>
                    <a:pt x="127966" y="0"/>
                  </a:moveTo>
                  <a:lnTo>
                    <a:pt x="101971" y="846"/>
                  </a:lnTo>
                  <a:lnTo>
                    <a:pt x="66797" y="7760"/>
                  </a:lnTo>
                  <a:lnTo>
                    <a:pt x="29800" y="20555"/>
                  </a:lnTo>
                  <a:lnTo>
                    <a:pt x="11912" y="33050"/>
                  </a:lnTo>
                  <a:lnTo>
                    <a:pt x="0" y="44217"/>
                  </a:lnTo>
                  <a:lnTo>
                    <a:pt x="322" y="45565"/>
                  </a:lnTo>
                  <a:lnTo>
                    <a:pt x="9170" y="56193"/>
                  </a:lnTo>
                  <a:lnTo>
                    <a:pt x="16183" y="58841"/>
                  </a:lnTo>
                  <a:lnTo>
                    <a:pt x="52656" y="69062"/>
                  </a:lnTo>
                  <a:lnTo>
                    <a:pt x="77147" y="74085"/>
                  </a:lnTo>
                  <a:lnTo>
                    <a:pt x="111718" y="79827"/>
                  </a:lnTo>
                  <a:lnTo>
                    <a:pt x="148435" y="91583"/>
                  </a:lnTo>
                  <a:lnTo>
                    <a:pt x="159076" y="97430"/>
                  </a:lnTo>
                  <a:lnTo>
                    <a:pt x="175640" y="115789"/>
                  </a:lnTo>
                  <a:lnTo>
                    <a:pt x="178788" y="123710"/>
                  </a:lnTo>
                  <a:lnTo>
                    <a:pt x="179627" y="128193"/>
                  </a:lnTo>
                  <a:lnTo>
                    <a:pt x="178302" y="135432"/>
                  </a:lnTo>
                  <a:lnTo>
                    <a:pt x="174044" y="142318"/>
                  </a:lnTo>
                  <a:lnTo>
                    <a:pt x="166507" y="151023"/>
                  </a:lnTo>
                  <a:lnTo>
                    <a:pt x="148699" y="161399"/>
                  </a:lnTo>
                  <a:lnTo>
                    <a:pt x="119925" y="166407"/>
                  </a:lnTo>
                  <a:lnTo>
                    <a:pt x="82190" y="167477"/>
                  </a:lnTo>
                  <a:lnTo>
                    <a:pt x="52601" y="166761"/>
                  </a:lnTo>
                  <a:lnTo>
                    <a:pt x="24270" y="157029"/>
                  </a:lnTo>
                  <a:lnTo>
                    <a:pt x="6045"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98"/>
            <p:cNvSpPr/>
            <p:nvPr/>
          </p:nvSpPr>
          <p:spPr>
            <a:xfrm>
              <a:off x="3611880" y="2788919"/>
              <a:ext cx="297180" cy="38101"/>
            </a:xfrm>
            <a:custGeom>
              <a:avLst/>
              <a:gdLst/>
              <a:ahLst/>
              <a:cxnLst/>
              <a:rect l="0" t="0" r="0" b="0"/>
              <a:pathLst>
                <a:path w="297180" h="38101">
                  <a:moveTo>
                    <a:pt x="0" y="38100"/>
                  </a:moveTo>
                  <a:lnTo>
                    <a:pt x="4045" y="34055"/>
                  </a:lnTo>
                  <a:lnTo>
                    <a:pt x="10546" y="32069"/>
                  </a:lnTo>
                  <a:lnTo>
                    <a:pt x="40335" y="25453"/>
                  </a:lnTo>
                  <a:lnTo>
                    <a:pt x="68301" y="22782"/>
                  </a:lnTo>
                  <a:lnTo>
                    <a:pt x="103022" y="17851"/>
                  </a:lnTo>
                  <a:lnTo>
                    <a:pt x="140121" y="15167"/>
                  </a:lnTo>
                  <a:lnTo>
                    <a:pt x="177925" y="10233"/>
                  </a:lnTo>
                  <a:lnTo>
                    <a:pt x="215090" y="8395"/>
                  </a:lnTo>
                  <a:lnTo>
                    <a:pt x="247080" y="7003"/>
                  </a:lnTo>
                  <a:lnTo>
                    <a:pt x="284937" y="1090"/>
                  </a:lnTo>
                  <a:lnTo>
                    <a:pt x="2971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99"/>
            <p:cNvSpPr/>
            <p:nvPr/>
          </p:nvSpPr>
          <p:spPr>
            <a:xfrm>
              <a:off x="3716504" y="2590841"/>
              <a:ext cx="192556" cy="335240"/>
            </a:xfrm>
            <a:custGeom>
              <a:avLst/>
              <a:gdLst/>
              <a:ahLst/>
              <a:cxnLst/>
              <a:rect l="0" t="0" r="0" b="0"/>
              <a:pathLst>
                <a:path w="192556" h="335240">
                  <a:moveTo>
                    <a:pt x="192555" y="7578"/>
                  </a:moveTo>
                  <a:lnTo>
                    <a:pt x="192555" y="3533"/>
                  </a:lnTo>
                  <a:lnTo>
                    <a:pt x="191709" y="2342"/>
                  </a:lnTo>
                  <a:lnTo>
                    <a:pt x="190298" y="1547"/>
                  </a:lnTo>
                  <a:lnTo>
                    <a:pt x="182009" y="429"/>
                  </a:lnTo>
                  <a:lnTo>
                    <a:pt x="145909" y="0"/>
                  </a:lnTo>
                  <a:lnTo>
                    <a:pt x="132031" y="824"/>
                  </a:lnTo>
                  <a:lnTo>
                    <a:pt x="100002" y="10567"/>
                  </a:lnTo>
                  <a:lnTo>
                    <a:pt x="62869" y="31166"/>
                  </a:lnTo>
                  <a:lnTo>
                    <a:pt x="36552" y="50902"/>
                  </a:lnTo>
                  <a:lnTo>
                    <a:pt x="15894" y="77190"/>
                  </a:lnTo>
                  <a:lnTo>
                    <a:pt x="0" y="114394"/>
                  </a:lnTo>
                  <a:lnTo>
                    <a:pt x="772" y="150002"/>
                  </a:lnTo>
                  <a:lnTo>
                    <a:pt x="4060" y="184631"/>
                  </a:lnTo>
                  <a:lnTo>
                    <a:pt x="12527" y="211592"/>
                  </a:lnTo>
                  <a:lnTo>
                    <a:pt x="30559" y="243457"/>
                  </a:lnTo>
                  <a:lnTo>
                    <a:pt x="53212" y="279596"/>
                  </a:lnTo>
                  <a:lnTo>
                    <a:pt x="68186" y="309918"/>
                  </a:lnTo>
                  <a:lnTo>
                    <a:pt x="71160" y="324755"/>
                  </a:lnTo>
                  <a:lnTo>
                    <a:pt x="74537" y="330015"/>
                  </a:lnTo>
                  <a:lnTo>
                    <a:pt x="74930" y="331756"/>
                  </a:lnTo>
                  <a:lnTo>
                    <a:pt x="74345" y="332917"/>
                  </a:lnTo>
                  <a:lnTo>
                    <a:pt x="73109" y="333691"/>
                  </a:lnTo>
                  <a:lnTo>
                    <a:pt x="63015" y="33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00"/>
            <p:cNvSpPr/>
            <p:nvPr/>
          </p:nvSpPr>
          <p:spPr>
            <a:xfrm>
              <a:off x="3505200" y="2804159"/>
              <a:ext cx="152401" cy="30482"/>
            </a:xfrm>
            <a:custGeom>
              <a:avLst/>
              <a:gdLst/>
              <a:ahLst/>
              <a:cxnLst/>
              <a:rect l="0" t="0" r="0" b="0"/>
              <a:pathLst>
                <a:path w="152401" h="30482">
                  <a:moveTo>
                    <a:pt x="0" y="30481"/>
                  </a:moveTo>
                  <a:lnTo>
                    <a:pt x="4045" y="30481"/>
                  </a:lnTo>
                  <a:lnTo>
                    <a:pt x="8289" y="28223"/>
                  </a:lnTo>
                  <a:lnTo>
                    <a:pt x="12997" y="25244"/>
                  </a:lnTo>
                  <a:lnTo>
                    <a:pt x="45370" y="17833"/>
                  </a:lnTo>
                  <a:lnTo>
                    <a:pt x="80646" y="13495"/>
                  </a:lnTo>
                  <a:lnTo>
                    <a:pt x="115617" y="7103"/>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SMARTInkShape-Group44"/>
          <p:cNvGrpSpPr/>
          <p:nvPr/>
        </p:nvGrpSpPr>
        <p:grpSpPr>
          <a:xfrm>
            <a:off x="1303020" y="3070859"/>
            <a:ext cx="5349241" cy="982982"/>
            <a:chOff x="1303020" y="3070859"/>
            <a:chExt cx="5349241" cy="982982"/>
          </a:xfrm>
        </p:grpSpPr>
        <p:sp>
          <p:nvSpPr>
            <p:cNvPr id="58" name="SMARTInkShape-501"/>
            <p:cNvSpPr/>
            <p:nvPr/>
          </p:nvSpPr>
          <p:spPr>
            <a:xfrm>
              <a:off x="3055619" y="323850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02"/>
            <p:cNvSpPr/>
            <p:nvPr/>
          </p:nvSpPr>
          <p:spPr>
            <a:xfrm>
              <a:off x="3139440" y="3314700"/>
              <a:ext cx="121920" cy="164019"/>
            </a:xfrm>
            <a:custGeom>
              <a:avLst/>
              <a:gdLst/>
              <a:ahLst/>
              <a:cxnLst/>
              <a:rect l="0" t="0" r="0" b="0"/>
              <a:pathLst>
                <a:path w="121920" h="164019">
                  <a:moveTo>
                    <a:pt x="0" y="7619"/>
                  </a:moveTo>
                  <a:lnTo>
                    <a:pt x="0" y="11665"/>
                  </a:lnTo>
                  <a:lnTo>
                    <a:pt x="2257" y="15909"/>
                  </a:lnTo>
                  <a:lnTo>
                    <a:pt x="4045" y="18226"/>
                  </a:lnTo>
                  <a:lnTo>
                    <a:pt x="6031" y="25315"/>
                  </a:lnTo>
                  <a:lnTo>
                    <a:pt x="9406" y="38827"/>
                  </a:lnTo>
                  <a:lnTo>
                    <a:pt x="12647" y="50276"/>
                  </a:lnTo>
                  <a:lnTo>
                    <a:pt x="18943" y="86824"/>
                  </a:lnTo>
                  <a:lnTo>
                    <a:pt x="17709" y="93442"/>
                  </a:lnTo>
                  <a:lnTo>
                    <a:pt x="7222" y="114046"/>
                  </a:lnTo>
                  <a:lnTo>
                    <a:pt x="6878" y="125758"/>
                  </a:lnTo>
                  <a:lnTo>
                    <a:pt x="14115" y="153325"/>
                  </a:lnTo>
                  <a:lnTo>
                    <a:pt x="15337" y="155557"/>
                  </a:lnTo>
                  <a:lnTo>
                    <a:pt x="16998" y="157044"/>
                  </a:lnTo>
                  <a:lnTo>
                    <a:pt x="18952" y="158036"/>
                  </a:lnTo>
                  <a:lnTo>
                    <a:pt x="20254" y="159544"/>
                  </a:lnTo>
                  <a:lnTo>
                    <a:pt x="21702" y="163477"/>
                  </a:lnTo>
                  <a:lnTo>
                    <a:pt x="22934" y="164018"/>
                  </a:lnTo>
                  <a:lnTo>
                    <a:pt x="24603" y="163532"/>
                  </a:lnTo>
                  <a:lnTo>
                    <a:pt x="26562" y="162361"/>
                  </a:lnTo>
                  <a:lnTo>
                    <a:pt x="27868" y="160734"/>
                  </a:lnTo>
                  <a:lnTo>
                    <a:pt x="32221" y="152039"/>
                  </a:lnTo>
                  <a:lnTo>
                    <a:pt x="60497" y="119947"/>
                  </a:lnTo>
                  <a:lnTo>
                    <a:pt x="75592" y="98475"/>
                  </a:lnTo>
                  <a:lnTo>
                    <a:pt x="91025" y="60883"/>
                  </a:lnTo>
                  <a:lnTo>
                    <a:pt x="106643" y="23522"/>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03"/>
            <p:cNvSpPr/>
            <p:nvPr/>
          </p:nvSpPr>
          <p:spPr>
            <a:xfrm>
              <a:off x="1303020" y="3375659"/>
              <a:ext cx="236221" cy="22861"/>
            </a:xfrm>
            <a:custGeom>
              <a:avLst/>
              <a:gdLst/>
              <a:ahLst/>
              <a:cxnLst/>
              <a:rect l="0" t="0" r="0" b="0"/>
              <a:pathLst>
                <a:path w="236221" h="22861">
                  <a:moveTo>
                    <a:pt x="0" y="22860"/>
                  </a:moveTo>
                  <a:lnTo>
                    <a:pt x="0" y="18815"/>
                  </a:lnTo>
                  <a:lnTo>
                    <a:pt x="846" y="17624"/>
                  </a:lnTo>
                  <a:lnTo>
                    <a:pt x="2257" y="16830"/>
                  </a:lnTo>
                  <a:lnTo>
                    <a:pt x="33421" y="10066"/>
                  </a:lnTo>
                  <a:lnTo>
                    <a:pt x="69662" y="8103"/>
                  </a:lnTo>
                  <a:lnTo>
                    <a:pt x="105388" y="7716"/>
                  </a:lnTo>
                  <a:lnTo>
                    <a:pt x="137247" y="3603"/>
                  </a:lnTo>
                  <a:lnTo>
                    <a:pt x="173772" y="712"/>
                  </a:lnTo>
                  <a:lnTo>
                    <a:pt x="205446" y="141"/>
                  </a:lnTo>
                  <a:lnTo>
                    <a:pt x="2362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04"/>
            <p:cNvSpPr/>
            <p:nvPr/>
          </p:nvSpPr>
          <p:spPr>
            <a:xfrm>
              <a:off x="2979419" y="3352800"/>
              <a:ext cx="45722" cy="121920"/>
            </a:xfrm>
            <a:custGeom>
              <a:avLst/>
              <a:gdLst/>
              <a:ahLst/>
              <a:cxnLst/>
              <a:rect l="0" t="0" r="0" b="0"/>
              <a:pathLst>
                <a:path w="45722" h="121920">
                  <a:moveTo>
                    <a:pt x="45721" y="0"/>
                  </a:moveTo>
                  <a:lnTo>
                    <a:pt x="44874" y="22101"/>
                  </a:lnTo>
                  <a:lnTo>
                    <a:pt x="39160" y="54243"/>
                  </a:lnTo>
                  <a:lnTo>
                    <a:pt x="35420" y="60715"/>
                  </a:lnTo>
                  <a:lnTo>
                    <a:pt x="17362" y="77915"/>
                  </a:lnTo>
                  <a:lnTo>
                    <a:pt x="3239" y="108301"/>
                  </a:lnTo>
                  <a:lnTo>
                    <a:pt x="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05"/>
            <p:cNvSpPr/>
            <p:nvPr/>
          </p:nvSpPr>
          <p:spPr>
            <a:xfrm>
              <a:off x="2766059" y="3322319"/>
              <a:ext cx="167642" cy="181642"/>
            </a:xfrm>
            <a:custGeom>
              <a:avLst/>
              <a:gdLst/>
              <a:ahLst/>
              <a:cxnLst/>
              <a:rect l="0" t="0" r="0" b="0"/>
              <a:pathLst>
                <a:path w="167642" h="181642">
                  <a:moveTo>
                    <a:pt x="0" y="30481"/>
                  </a:moveTo>
                  <a:lnTo>
                    <a:pt x="0" y="34526"/>
                  </a:lnTo>
                  <a:lnTo>
                    <a:pt x="2258" y="38770"/>
                  </a:lnTo>
                  <a:lnTo>
                    <a:pt x="4045" y="41086"/>
                  </a:lnTo>
                  <a:lnTo>
                    <a:pt x="6032" y="48176"/>
                  </a:lnTo>
                  <a:lnTo>
                    <a:pt x="9408" y="61688"/>
                  </a:lnTo>
                  <a:lnTo>
                    <a:pt x="18134" y="81424"/>
                  </a:lnTo>
                  <a:lnTo>
                    <a:pt x="17169" y="87303"/>
                  </a:lnTo>
                  <a:lnTo>
                    <a:pt x="7063" y="106866"/>
                  </a:lnTo>
                  <a:lnTo>
                    <a:pt x="6808" y="118334"/>
                  </a:lnTo>
                  <a:lnTo>
                    <a:pt x="14110" y="156329"/>
                  </a:lnTo>
                  <a:lnTo>
                    <a:pt x="14906" y="168334"/>
                  </a:lnTo>
                  <a:lnTo>
                    <a:pt x="15864" y="170643"/>
                  </a:lnTo>
                  <a:lnTo>
                    <a:pt x="17349" y="172182"/>
                  </a:lnTo>
                  <a:lnTo>
                    <a:pt x="19186" y="173208"/>
                  </a:lnTo>
                  <a:lnTo>
                    <a:pt x="20411" y="174739"/>
                  </a:lnTo>
                  <a:lnTo>
                    <a:pt x="22538" y="181641"/>
                  </a:lnTo>
                  <a:lnTo>
                    <a:pt x="23643" y="176552"/>
                  </a:lnTo>
                  <a:lnTo>
                    <a:pt x="26878" y="172166"/>
                  </a:lnTo>
                  <a:lnTo>
                    <a:pt x="28880" y="165136"/>
                  </a:lnTo>
                  <a:lnTo>
                    <a:pt x="29413" y="160891"/>
                  </a:lnTo>
                  <a:lnTo>
                    <a:pt x="44660" y="128652"/>
                  </a:lnTo>
                  <a:lnTo>
                    <a:pt x="47554" y="121328"/>
                  </a:lnTo>
                  <a:lnTo>
                    <a:pt x="64315" y="106417"/>
                  </a:lnTo>
                  <a:lnTo>
                    <a:pt x="85311" y="90477"/>
                  </a:lnTo>
                  <a:lnTo>
                    <a:pt x="112588" y="57164"/>
                  </a:lnTo>
                  <a:lnTo>
                    <a:pt x="144630" y="23196"/>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06"/>
            <p:cNvSpPr/>
            <p:nvPr/>
          </p:nvSpPr>
          <p:spPr>
            <a:xfrm>
              <a:off x="2453640" y="3337559"/>
              <a:ext cx="220980" cy="175218"/>
            </a:xfrm>
            <a:custGeom>
              <a:avLst/>
              <a:gdLst/>
              <a:ahLst/>
              <a:cxnLst/>
              <a:rect l="0" t="0" r="0" b="0"/>
              <a:pathLst>
                <a:path w="220980" h="175218">
                  <a:moveTo>
                    <a:pt x="22860" y="38100"/>
                  </a:moveTo>
                  <a:lnTo>
                    <a:pt x="22860" y="70664"/>
                  </a:lnTo>
                  <a:lnTo>
                    <a:pt x="20320" y="76743"/>
                  </a:lnTo>
                  <a:lnTo>
                    <a:pt x="7149" y="94235"/>
                  </a:lnTo>
                  <a:lnTo>
                    <a:pt x="2118" y="115129"/>
                  </a:lnTo>
                  <a:lnTo>
                    <a:pt x="185" y="153163"/>
                  </a:lnTo>
                  <a:lnTo>
                    <a:pt x="0" y="175217"/>
                  </a:lnTo>
                  <a:lnTo>
                    <a:pt x="846" y="149263"/>
                  </a:lnTo>
                  <a:lnTo>
                    <a:pt x="14651" y="116292"/>
                  </a:lnTo>
                  <a:lnTo>
                    <a:pt x="32758" y="99945"/>
                  </a:lnTo>
                  <a:lnTo>
                    <a:pt x="62481" y="76463"/>
                  </a:lnTo>
                  <a:lnTo>
                    <a:pt x="94023" y="44219"/>
                  </a:lnTo>
                  <a:lnTo>
                    <a:pt x="125835" y="21963"/>
                  </a:lnTo>
                  <a:lnTo>
                    <a:pt x="158277" y="13868"/>
                  </a:lnTo>
                  <a:lnTo>
                    <a:pt x="177001" y="9472"/>
                  </a:lnTo>
                  <a:lnTo>
                    <a:pt x="214359" y="1752"/>
                  </a:lnTo>
                  <a:lnTo>
                    <a:pt x="220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507"/>
            <p:cNvSpPr/>
            <p:nvPr/>
          </p:nvSpPr>
          <p:spPr>
            <a:xfrm>
              <a:off x="2119884" y="3345180"/>
              <a:ext cx="204217" cy="173705"/>
            </a:xfrm>
            <a:custGeom>
              <a:avLst/>
              <a:gdLst/>
              <a:ahLst/>
              <a:cxnLst/>
              <a:rect l="0" t="0" r="0" b="0"/>
              <a:pathLst>
                <a:path w="204217" h="173705">
                  <a:moveTo>
                    <a:pt x="44195" y="0"/>
                  </a:moveTo>
                  <a:lnTo>
                    <a:pt x="44195" y="36790"/>
                  </a:lnTo>
                  <a:lnTo>
                    <a:pt x="44195" y="55209"/>
                  </a:lnTo>
                  <a:lnTo>
                    <a:pt x="39962" y="62206"/>
                  </a:lnTo>
                  <a:lnTo>
                    <a:pt x="18012" y="84189"/>
                  </a:lnTo>
                  <a:lnTo>
                    <a:pt x="3620" y="121968"/>
                  </a:lnTo>
                  <a:lnTo>
                    <a:pt x="0" y="140749"/>
                  </a:lnTo>
                  <a:lnTo>
                    <a:pt x="1411" y="149479"/>
                  </a:lnTo>
                  <a:lnTo>
                    <a:pt x="6965" y="159154"/>
                  </a:lnTo>
                  <a:lnTo>
                    <a:pt x="16427" y="170009"/>
                  </a:lnTo>
                  <a:lnTo>
                    <a:pt x="23670" y="172926"/>
                  </a:lnTo>
                  <a:lnTo>
                    <a:pt x="27972" y="173704"/>
                  </a:lnTo>
                  <a:lnTo>
                    <a:pt x="37267" y="172310"/>
                  </a:lnTo>
                  <a:lnTo>
                    <a:pt x="73147" y="159761"/>
                  </a:lnTo>
                  <a:lnTo>
                    <a:pt x="105111" y="141202"/>
                  </a:lnTo>
                  <a:lnTo>
                    <a:pt x="143104" y="106619"/>
                  </a:lnTo>
                  <a:lnTo>
                    <a:pt x="155888" y="96492"/>
                  </a:lnTo>
                  <a:lnTo>
                    <a:pt x="189558" y="76194"/>
                  </a:lnTo>
                  <a:lnTo>
                    <a:pt x="197701" y="66884"/>
                  </a:lnTo>
                  <a:lnTo>
                    <a:pt x="201320" y="59924"/>
                  </a:lnTo>
                  <a:lnTo>
                    <a:pt x="203644" y="48557"/>
                  </a:lnTo>
                  <a:lnTo>
                    <a:pt x="204216"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508"/>
            <p:cNvSpPr/>
            <p:nvPr/>
          </p:nvSpPr>
          <p:spPr>
            <a:xfrm>
              <a:off x="1754589" y="3218931"/>
              <a:ext cx="239757" cy="278513"/>
            </a:xfrm>
            <a:custGeom>
              <a:avLst/>
              <a:gdLst/>
              <a:ahLst/>
              <a:cxnLst/>
              <a:rect l="0" t="0" r="0" b="0"/>
              <a:pathLst>
                <a:path w="239757" h="278513">
                  <a:moveTo>
                    <a:pt x="142790" y="11949"/>
                  </a:moveTo>
                  <a:lnTo>
                    <a:pt x="142790" y="5388"/>
                  </a:lnTo>
                  <a:lnTo>
                    <a:pt x="141944" y="5035"/>
                  </a:lnTo>
                  <a:lnTo>
                    <a:pt x="138745" y="4642"/>
                  </a:lnTo>
                  <a:lnTo>
                    <a:pt x="134502" y="2210"/>
                  </a:lnTo>
                  <a:lnTo>
                    <a:pt x="132184" y="376"/>
                  </a:lnTo>
                  <a:lnTo>
                    <a:pt x="129793" y="0"/>
                  </a:lnTo>
                  <a:lnTo>
                    <a:pt x="127352" y="596"/>
                  </a:lnTo>
                  <a:lnTo>
                    <a:pt x="121536" y="2670"/>
                  </a:lnTo>
                  <a:lnTo>
                    <a:pt x="88142" y="10266"/>
                  </a:lnTo>
                  <a:lnTo>
                    <a:pt x="51178" y="22221"/>
                  </a:lnTo>
                  <a:lnTo>
                    <a:pt x="16221" y="37358"/>
                  </a:lnTo>
                  <a:lnTo>
                    <a:pt x="4723" y="44971"/>
                  </a:lnTo>
                  <a:lnTo>
                    <a:pt x="994" y="50050"/>
                  </a:lnTo>
                  <a:lnTo>
                    <a:pt x="0" y="52589"/>
                  </a:lnTo>
                  <a:lnTo>
                    <a:pt x="183" y="54282"/>
                  </a:lnTo>
                  <a:lnTo>
                    <a:pt x="1152" y="55411"/>
                  </a:lnTo>
                  <a:lnTo>
                    <a:pt x="4487" y="57512"/>
                  </a:lnTo>
                  <a:lnTo>
                    <a:pt x="20020" y="68142"/>
                  </a:lnTo>
                  <a:lnTo>
                    <a:pt x="54500" y="74539"/>
                  </a:lnTo>
                  <a:lnTo>
                    <a:pt x="82764" y="81012"/>
                  </a:lnTo>
                  <a:lnTo>
                    <a:pt x="112587" y="88291"/>
                  </a:lnTo>
                  <a:lnTo>
                    <a:pt x="142872" y="98069"/>
                  </a:lnTo>
                  <a:lnTo>
                    <a:pt x="179401" y="116543"/>
                  </a:lnTo>
                  <a:lnTo>
                    <a:pt x="216537" y="141548"/>
                  </a:lnTo>
                  <a:lnTo>
                    <a:pt x="227213" y="152522"/>
                  </a:lnTo>
                  <a:lnTo>
                    <a:pt x="234781" y="165865"/>
                  </a:lnTo>
                  <a:lnTo>
                    <a:pt x="239756" y="187658"/>
                  </a:lnTo>
                  <a:lnTo>
                    <a:pt x="236221" y="194281"/>
                  </a:lnTo>
                  <a:lnTo>
                    <a:pt x="209161" y="219337"/>
                  </a:lnTo>
                  <a:lnTo>
                    <a:pt x="190614" y="244449"/>
                  </a:lnTo>
                  <a:lnTo>
                    <a:pt x="170644" y="259632"/>
                  </a:lnTo>
                  <a:lnTo>
                    <a:pt x="145319" y="273406"/>
                  </a:lnTo>
                  <a:lnTo>
                    <a:pt x="119771" y="277613"/>
                  </a:lnTo>
                  <a:lnTo>
                    <a:pt x="96349" y="278512"/>
                  </a:lnTo>
                  <a:lnTo>
                    <a:pt x="83404" y="274563"/>
                  </a:lnTo>
                  <a:lnTo>
                    <a:pt x="66590" y="2634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509"/>
            <p:cNvSpPr/>
            <p:nvPr/>
          </p:nvSpPr>
          <p:spPr>
            <a:xfrm>
              <a:off x="3271687" y="3337873"/>
              <a:ext cx="148258" cy="158930"/>
            </a:xfrm>
            <a:custGeom>
              <a:avLst/>
              <a:gdLst/>
              <a:ahLst/>
              <a:cxnLst/>
              <a:rect l="0" t="0" r="0" b="0"/>
              <a:pathLst>
                <a:path w="148258" h="158930">
                  <a:moveTo>
                    <a:pt x="111593" y="7307"/>
                  </a:moveTo>
                  <a:lnTo>
                    <a:pt x="107547" y="7307"/>
                  </a:lnTo>
                  <a:lnTo>
                    <a:pt x="106356" y="6460"/>
                  </a:lnTo>
                  <a:lnTo>
                    <a:pt x="105561" y="5049"/>
                  </a:lnTo>
                  <a:lnTo>
                    <a:pt x="105032" y="3261"/>
                  </a:lnTo>
                  <a:lnTo>
                    <a:pt x="103832" y="2070"/>
                  </a:lnTo>
                  <a:lnTo>
                    <a:pt x="97505" y="0"/>
                  </a:lnTo>
                  <a:lnTo>
                    <a:pt x="81802" y="10320"/>
                  </a:lnTo>
                  <a:lnTo>
                    <a:pt x="74928" y="19653"/>
                  </a:lnTo>
                  <a:lnTo>
                    <a:pt x="64040" y="36929"/>
                  </a:lnTo>
                  <a:lnTo>
                    <a:pt x="52348" y="55030"/>
                  </a:lnTo>
                  <a:lnTo>
                    <a:pt x="49236" y="61983"/>
                  </a:lnTo>
                  <a:lnTo>
                    <a:pt x="17211" y="95780"/>
                  </a:lnTo>
                  <a:lnTo>
                    <a:pt x="6710" y="108999"/>
                  </a:lnTo>
                  <a:lnTo>
                    <a:pt x="1478" y="122777"/>
                  </a:lnTo>
                  <a:lnTo>
                    <a:pt x="0" y="135673"/>
                  </a:lnTo>
                  <a:lnTo>
                    <a:pt x="2165" y="144227"/>
                  </a:lnTo>
                  <a:lnTo>
                    <a:pt x="8206" y="150852"/>
                  </a:lnTo>
                  <a:lnTo>
                    <a:pt x="16537" y="155771"/>
                  </a:lnTo>
                  <a:lnTo>
                    <a:pt x="37940" y="158929"/>
                  </a:lnTo>
                  <a:lnTo>
                    <a:pt x="50918" y="158514"/>
                  </a:lnTo>
                  <a:lnTo>
                    <a:pt x="68591" y="152674"/>
                  </a:lnTo>
                  <a:lnTo>
                    <a:pt x="100285" y="131174"/>
                  </a:lnTo>
                  <a:lnTo>
                    <a:pt x="125166" y="100257"/>
                  </a:lnTo>
                  <a:lnTo>
                    <a:pt x="133341" y="94674"/>
                  </a:lnTo>
                  <a:lnTo>
                    <a:pt x="142425" y="81696"/>
                  </a:lnTo>
                  <a:lnTo>
                    <a:pt x="148257" y="56714"/>
                  </a:lnTo>
                  <a:lnTo>
                    <a:pt x="146796" y="45917"/>
                  </a:lnTo>
                  <a:lnTo>
                    <a:pt x="141214" y="32575"/>
                  </a:lnTo>
                  <a:lnTo>
                    <a:pt x="131743" y="20482"/>
                  </a:lnTo>
                  <a:lnTo>
                    <a:pt x="120197" y="12527"/>
                  </a:lnTo>
                  <a:lnTo>
                    <a:pt x="110097" y="8854"/>
                  </a:lnTo>
                  <a:lnTo>
                    <a:pt x="96353" y="7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510"/>
            <p:cNvSpPr/>
            <p:nvPr/>
          </p:nvSpPr>
          <p:spPr>
            <a:xfrm>
              <a:off x="3497582" y="3329940"/>
              <a:ext cx="106678" cy="167370"/>
            </a:xfrm>
            <a:custGeom>
              <a:avLst/>
              <a:gdLst/>
              <a:ahLst/>
              <a:cxnLst/>
              <a:rect l="0" t="0" r="0" b="0"/>
              <a:pathLst>
                <a:path w="106678" h="167370">
                  <a:moveTo>
                    <a:pt x="38098" y="22860"/>
                  </a:moveTo>
                  <a:lnTo>
                    <a:pt x="38098" y="56168"/>
                  </a:lnTo>
                  <a:lnTo>
                    <a:pt x="38098" y="77038"/>
                  </a:lnTo>
                  <a:lnTo>
                    <a:pt x="29067" y="94070"/>
                  </a:lnTo>
                  <a:lnTo>
                    <a:pt x="17150" y="111235"/>
                  </a:lnTo>
                  <a:lnTo>
                    <a:pt x="10442" y="130419"/>
                  </a:lnTo>
                  <a:lnTo>
                    <a:pt x="100" y="167369"/>
                  </a:lnTo>
                  <a:lnTo>
                    <a:pt x="0" y="135069"/>
                  </a:lnTo>
                  <a:lnTo>
                    <a:pt x="4043" y="113680"/>
                  </a:lnTo>
                  <a:lnTo>
                    <a:pt x="27498" y="76118"/>
                  </a:lnTo>
                  <a:lnTo>
                    <a:pt x="47714" y="38762"/>
                  </a:lnTo>
                  <a:lnTo>
                    <a:pt x="74834" y="9139"/>
                  </a:lnTo>
                  <a:lnTo>
                    <a:pt x="84340" y="4061"/>
                  </a:lnTo>
                  <a:lnTo>
                    <a:pt x="10667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511"/>
            <p:cNvSpPr/>
            <p:nvPr/>
          </p:nvSpPr>
          <p:spPr>
            <a:xfrm>
              <a:off x="3619500" y="3299459"/>
              <a:ext cx="215427" cy="197254"/>
            </a:xfrm>
            <a:custGeom>
              <a:avLst/>
              <a:gdLst/>
              <a:ahLst/>
              <a:cxnLst/>
              <a:rect l="0" t="0" r="0" b="0"/>
              <a:pathLst>
                <a:path w="215427" h="197254">
                  <a:moveTo>
                    <a:pt x="182880" y="0"/>
                  </a:moveTo>
                  <a:lnTo>
                    <a:pt x="178834" y="0"/>
                  </a:lnTo>
                  <a:lnTo>
                    <a:pt x="144522" y="9408"/>
                  </a:lnTo>
                  <a:lnTo>
                    <a:pt x="116535" y="23018"/>
                  </a:lnTo>
                  <a:lnTo>
                    <a:pt x="104581" y="33052"/>
                  </a:lnTo>
                  <a:lnTo>
                    <a:pt x="101513" y="38114"/>
                  </a:lnTo>
                  <a:lnTo>
                    <a:pt x="99544" y="44218"/>
                  </a:lnTo>
                  <a:lnTo>
                    <a:pt x="101533" y="47310"/>
                  </a:lnTo>
                  <a:lnTo>
                    <a:pt x="103248" y="49321"/>
                  </a:lnTo>
                  <a:lnTo>
                    <a:pt x="109670" y="51554"/>
                  </a:lnTo>
                  <a:lnTo>
                    <a:pt x="122805" y="55069"/>
                  </a:lnTo>
                  <a:lnTo>
                    <a:pt x="154735" y="68732"/>
                  </a:lnTo>
                  <a:lnTo>
                    <a:pt x="190036" y="83834"/>
                  </a:lnTo>
                  <a:lnTo>
                    <a:pt x="206683" y="93983"/>
                  </a:lnTo>
                  <a:lnTo>
                    <a:pt x="215426" y="105646"/>
                  </a:lnTo>
                  <a:lnTo>
                    <a:pt x="214737" y="110225"/>
                  </a:lnTo>
                  <a:lnTo>
                    <a:pt x="202155" y="129739"/>
                  </a:lnTo>
                  <a:lnTo>
                    <a:pt x="194871" y="149900"/>
                  </a:lnTo>
                  <a:lnTo>
                    <a:pt x="183704" y="165112"/>
                  </a:lnTo>
                  <a:lnTo>
                    <a:pt x="158677" y="184576"/>
                  </a:lnTo>
                  <a:lnTo>
                    <a:pt x="135915" y="193731"/>
                  </a:lnTo>
                  <a:lnTo>
                    <a:pt x="100570" y="197253"/>
                  </a:lnTo>
                  <a:lnTo>
                    <a:pt x="76647" y="195605"/>
                  </a:lnTo>
                  <a:lnTo>
                    <a:pt x="39005" y="185089"/>
                  </a:lnTo>
                  <a:lnTo>
                    <a:pt x="21340" y="176855"/>
                  </a:lnTo>
                  <a:lnTo>
                    <a:pt x="0"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512"/>
            <p:cNvSpPr/>
            <p:nvPr/>
          </p:nvSpPr>
          <p:spPr>
            <a:xfrm>
              <a:off x="3880259" y="3192780"/>
              <a:ext cx="165922" cy="281760"/>
            </a:xfrm>
            <a:custGeom>
              <a:avLst/>
              <a:gdLst/>
              <a:ahLst/>
              <a:cxnLst/>
              <a:rect l="0" t="0" r="0" b="0"/>
              <a:pathLst>
                <a:path w="165922" h="281760">
                  <a:moveTo>
                    <a:pt x="36421" y="0"/>
                  </a:moveTo>
                  <a:lnTo>
                    <a:pt x="36421" y="6560"/>
                  </a:lnTo>
                  <a:lnTo>
                    <a:pt x="41657" y="13494"/>
                  </a:lnTo>
                  <a:lnTo>
                    <a:pt x="42981" y="18132"/>
                  </a:lnTo>
                  <a:lnTo>
                    <a:pt x="43947" y="54262"/>
                  </a:lnTo>
                  <a:lnTo>
                    <a:pt x="44022" y="90932"/>
                  </a:lnTo>
                  <a:lnTo>
                    <a:pt x="44035" y="125814"/>
                  </a:lnTo>
                  <a:lnTo>
                    <a:pt x="43192" y="162114"/>
                  </a:lnTo>
                  <a:lnTo>
                    <a:pt x="36263" y="195542"/>
                  </a:lnTo>
                  <a:lnTo>
                    <a:pt x="20569" y="229341"/>
                  </a:lnTo>
                  <a:lnTo>
                    <a:pt x="3989" y="262919"/>
                  </a:lnTo>
                  <a:lnTo>
                    <a:pt x="0" y="274987"/>
                  </a:lnTo>
                  <a:lnTo>
                    <a:pt x="287" y="277304"/>
                  </a:lnTo>
                  <a:lnTo>
                    <a:pt x="1325" y="278849"/>
                  </a:lnTo>
                  <a:lnTo>
                    <a:pt x="5670" y="281759"/>
                  </a:lnTo>
                  <a:lnTo>
                    <a:pt x="6734" y="274974"/>
                  </a:lnTo>
                  <a:lnTo>
                    <a:pt x="11161" y="262001"/>
                  </a:lnTo>
                  <a:lnTo>
                    <a:pt x="12494" y="249371"/>
                  </a:lnTo>
                  <a:lnTo>
                    <a:pt x="29907" y="215330"/>
                  </a:lnTo>
                  <a:lnTo>
                    <a:pt x="45513" y="181011"/>
                  </a:lnTo>
                  <a:lnTo>
                    <a:pt x="64652" y="149961"/>
                  </a:lnTo>
                  <a:lnTo>
                    <a:pt x="94866" y="117072"/>
                  </a:lnTo>
                  <a:lnTo>
                    <a:pt x="105012" y="111298"/>
                  </a:lnTo>
                  <a:lnTo>
                    <a:pt x="125165" y="107287"/>
                  </a:lnTo>
                  <a:lnTo>
                    <a:pt x="134001" y="106950"/>
                  </a:lnTo>
                  <a:lnTo>
                    <a:pt x="141314" y="109057"/>
                  </a:lnTo>
                  <a:lnTo>
                    <a:pt x="152907" y="117309"/>
                  </a:lnTo>
                  <a:lnTo>
                    <a:pt x="160776" y="128644"/>
                  </a:lnTo>
                  <a:lnTo>
                    <a:pt x="164424" y="142727"/>
                  </a:lnTo>
                  <a:lnTo>
                    <a:pt x="165758" y="175993"/>
                  </a:lnTo>
                  <a:lnTo>
                    <a:pt x="165921" y="205885"/>
                  </a:lnTo>
                  <a:lnTo>
                    <a:pt x="163394" y="212609"/>
                  </a:lnTo>
                  <a:lnTo>
                    <a:pt x="138480" y="249009"/>
                  </a:lnTo>
                  <a:lnTo>
                    <a:pt x="136073" y="257090"/>
                  </a:lnTo>
                  <a:lnTo>
                    <a:pt x="136722" y="257753"/>
                  </a:lnTo>
                  <a:lnTo>
                    <a:pt x="14310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513"/>
            <p:cNvSpPr/>
            <p:nvPr/>
          </p:nvSpPr>
          <p:spPr>
            <a:xfrm>
              <a:off x="4152900" y="3299459"/>
              <a:ext cx="7620" cy="99061"/>
            </a:xfrm>
            <a:custGeom>
              <a:avLst/>
              <a:gdLst/>
              <a:ahLst/>
              <a:cxnLst/>
              <a:rect l="0" t="0" r="0" b="0"/>
              <a:pathLst>
                <a:path w="7620" h="99061">
                  <a:moveTo>
                    <a:pt x="7619" y="0"/>
                  </a:moveTo>
                  <a:lnTo>
                    <a:pt x="7619" y="36045"/>
                  </a:lnTo>
                  <a:lnTo>
                    <a:pt x="6773" y="55976"/>
                  </a:lnTo>
                  <a:lnTo>
                    <a:pt x="313" y="85918"/>
                  </a:lnTo>
                  <a:lnTo>
                    <a:pt x="0"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514"/>
            <p:cNvSpPr/>
            <p:nvPr/>
          </p:nvSpPr>
          <p:spPr>
            <a:xfrm>
              <a:off x="4305300" y="3299459"/>
              <a:ext cx="38101" cy="239386"/>
            </a:xfrm>
            <a:custGeom>
              <a:avLst/>
              <a:gdLst/>
              <a:ahLst/>
              <a:cxnLst/>
              <a:rect l="0" t="0" r="0" b="0"/>
              <a:pathLst>
                <a:path w="38101" h="239386">
                  <a:moveTo>
                    <a:pt x="38100" y="0"/>
                  </a:moveTo>
                  <a:lnTo>
                    <a:pt x="38100" y="32017"/>
                  </a:lnTo>
                  <a:lnTo>
                    <a:pt x="34054" y="69354"/>
                  </a:lnTo>
                  <a:lnTo>
                    <a:pt x="27494" y="105122"/>
                  </a:lnTo>
                  <a:lnTo>
                    <a:pt x="20187" y="138486"/>
                  </a:lnTo>
                  <a:lnTo>
                    <a:pt x="16705" y="173866"/>
                  </a:lnTo>
                  <a:lnTo>
                    <a:pt x="9446" y="209886"/>
                  </a:lnTo>
                  <a:lnTo>
                    <a:pt x="1411" y="230014"/>
                  </a:lnTo>
                  <a:lnTo>
                    <a:pt x="278" y="239385"/>
                  </a:lnTo>
                  <a:lnTo>
                    <a:pt x="185" y="239177"/>
                  </a:lnTo>
                  <a:lnTo>
                    <a:pt x="0"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515"/>
            <p:cNvSpPr/>
            <p:nvPr/>
          </p:nvSpPr>
          <p:spPr>
            <a:xfrm>
              <a:off x="4366259" y="3215640"/>
              <a:ext cx="30482" cy="22861"/>
            </a:xfrm>
            <a:custGeom>
              <a:avLst/>
              <a:gdLst/>
              <a:ahLst/>
              <a:cxnLst/>
              <a:rect l="0" t="0" r="0" b="0"/>
              <a:pathLst>
                <a:path w="30482" h="22861">
                  <a:moveTo>
                    <a:pt x="0" y="22860"/>
                  </a:moveTo>
                  <a:lnTo>
                    <a:pt x="0" y="16299"/>
                  </a:lnTo>
                  <a:lnTo>
                    <a:pt x="10607" y="4726"/>
                  </a:lnTo>
                  <a:lnTo>
                    <a:pt x="17697" y="2101"/>
                  </a:lnTo>
                  <a:lnTo>
                    <a:pt x="304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516"/>
            <p:cNvSpPr/>
            <p:nvPr/>
          </p:nvSpPr>
          <p:spPr>
            <a:xfrm>
              <a:off x="4396740" y="3230880"/>
              <a:ext cx="165825" cy="151681"/>
            </a:xfrm>
            <a:custGeom>
              <a:avLst/>
              <a:gdLst/>
              <a:ahLst/>
              <a:cxnLst/>
              <a:rect l="0" t="0" r="0" b="0"/>
              <a:pathLst>
                <a:path w="165825" h="151681">
                  <a:moveTo>
                    <a:pt x="121919" y="0"/>
                  </a:moveTo>
                  <a:lnTo>
                    <a:pt x="125964" y="0"/>
                  </a:lnTo>
                  <a:lnTo>
                    <a:pt x="130208" y="2257"/>
                  </a:lnTo>
                  <a:lnTo>
                    <a:pt x="134917" y="6930"/>
                  </a:lnTo>
                  <a:lnTo>
                    <a:pt x="161512" y="43351"/>
                  </a:lnTo>
                  <a:lnTo>
                    <a:pt x="165824" y="62515"/>
                  </a:lnTo>
                  <a:lnTo>
                    <a:pt x="164575" y="74633"/>
                  </a:lnTo>
                  <a:lnTo>
                    <a:pt x="156854" y="93233"/>
                  </a:lnTo>
                  <a:lnTo>
                    <a:pt x="148453" y="105783"/>
                  </a:lnTo>
                  <a:lnTo>
                    <a:pt x="114019" y="131712"/>
                  </a:lnTo>
                  <a:lnTo>
                    <a:pt x="82612" y="146937"/>
                  </a:lnTo>
                  <a:lnTo>
                    <a:pt x="47818" y="151680"/>
                  </a:lnTo>
                  <a:lnTo>
                    <a:pt x="21443" y="151458"/>
                  </a:lnTo>
                  <a:lnTo>
                    <a:pt x="14327" y="148312"/>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517"/>
            <p:cNvSpPr/>
            <p:nvPr/>
          </p:nvSpPr>
          <p:spPr>
            <a:xfrm>
              <a:off x="4335780" y="3200436"/>
              <a:ext cx="213361" cy="83784"/>
            </a:xfrm>
            <a:custGeom>
              <a:avLst/>
              <a:gdLst/>
              <a:ahLst/>
              <a:cxnLst/>
              <a:rect l="0" t="0" r="0" b="0"/>
              <a:pathLst>
                <a:path w="213361" h="83784">
                  <a:moveTo>
                    <a:pt x="213360" y="38064"/>
                  </a:moveTo>
                  <a:lnTo>
                    <a:pt x="213360" y="34018"/>
                  </a:lnTo>
                  <a:lnTo>
                    <a:pt x="212513" y="32827"/>
                  </a:lnTo>
                  <a:lnTo>
                    <a:pt x="211102" y="32032"/>
                  </a:lnTo>
                  <a:lnTo>
                    <a:pt x="206799" y="30757"/>
                  </a:lnTo>
                  <a:lnTo>
                    <a:pt x="191900" y="16585"/>
                  </a:lnTo>
                  <a:lnTo>
                    <a:pt x="179456" y="14630"/>
                  </a:lnTo>
                  <a:lnTo>
                    <a:pt x="170670" y="9201"/>
                  </a:lnTo>
                  <a:lnTo>
                    <a:pt x="165318" y="4633"/>
                  </a:lnTo>
                  <a:lnTo>
                    <a:pt x="157858" y="2039"/>
                  </a:lnTo>
                  <a:lnTo>
                    <a:pt x="120534" y="0"/>
                  </a:lnTo>
                  <a:lnTo>
                    <a:pt x="83666" y="9372"/>
                  </a:lnTo>
                  <a:lnTo>
                    <a:pt x="70792" y="15733"/>
                  </a:lnTo>
                  <a:lnTo>
                    <a:pt x="50934" y="28820"/>
                  </a:lnTo>
                  <a:lnTo>
                    <a:pt x="36370" y="44108"/>
                  </a:lnTo>
                  <a:lnTo>
                    <a:pt x="21483" y="55532"/>
                  </a:lnTo>
                  <a:lnTo>
                    <a:pt x="10389" y="70332"/>
                  </a:lnTo>
                  <a:lnTo>
                    <a:pt x="3454" y="75283"/>
                  </a:lnTo>
                  <a:lnTo>
                    <a:pt x="0" y="837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518"/>
            <p:cNvSpPr/>
            <p:nvPr/>
          </p:nvSpPr>
          <p:spPr>
            <a:xfrm>
              <a:off x="4922519" y="3291840"/>
              <a:ext cx="167642" cy="30480"/>
            </a:xfrm>
            <a:custGeom>
              <a:avLst/>
              <a:gdLst/>
              <a:ahLst/>
              <a:cxnLst/>
              <a:rect l="0" t="0" r="0" b="0"/>
              <a:pathLst>
                <a:path w="167642" h="30480">
                  <a:moveTo>
                    <a:pt x="0" y="30479"/>
                  </a:moveTo>
                  <a:lnTo>
                    <a:pt x="10607" y="30479"/>
                  </a:lnTo>
                  <a:lnTo>
                    <a:pt x="47894" y="22719"/>
                  </a:lnTo>
                  <a:lnTo>
                    <a:pt x="82494" y="16968"/>
                  </a:lnTo>
                  <a:lnTo>
                    <a:pt x="114038" y="11536"/>
                  </a:lnTo>
                  <a:lnTo>
                    <a:pt x="150108" y="5878"/>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519"/>
            <p:cNvSpPr/>
            <p:nvPr/>
          </p:nvSpPr>
          <p:spPr>
            <a:xfrm>
              <a:off x="5106620" y="3276600"/>
              <a:ext cx="141895" cy="129084"/>
            </a:xfrm>
            <a:custGeom>
              <a:avLst/>
              <a:gdLst/>
              <a:ahLst/>
              <a:cxnLst/>
              <a:rect l="0" t="0" r="0" b="0"/>
              <a:pathLst>
                <a:path w="141895" h="129084">
                  <a:moveTo>
                    <a:pt x="59740" y="7619"/>
                  </a:moveTo>
                  <a:lnTo>
                    <a:pt x="52810" y="13703"/>
                  </a:lnTo>
                  <a:lnTo>
                    <a:pt x="41506" y="21464"/>
                  </a:lnTo>
                  <a:lnTo>
                    <a:pt x="12620" y="58563"/>
                  </a:lnTo>
                  <a:lnTo>
                    <a:pt x="1527" y="87074"/>
                  </a:lnTo>
                  <a:lnTo>
                    <a:pt x="0" y="96837"/>
                  </a:lnTo>
                  <a:lnTo>
                    <a:pt x="1580" y="104563"/>
                  </a:lnTo>
                  <a:lnTo>
                    <a:pt x="7229" y="113672"/>
                  </a:lnTo>
                  <a:lnTo>
                    <a:pt x="16724" y="124335"/>
                  </a:lnTo>
                  <a:lnTo>
                    <a:pt x="23970" y="127227"/>
                  </a:lnTo>
                  <a:lnTo>
                    <a:pt x="46465" y="129083"/>
                  </a:lnTo>
                  <a:lnTo>
                    <a:pt x="63897" y="125359"/>
                  </a:lnTo>
                  <a:lnTo>
                    <a:pt x="99263" y="107570"/>
                  </a:lnTo>
                  <a:lnTo>
                    <a:pt x="121671" y="93811"/>
                  </a:lnTo>
                  <a:lnTo>
                    <a:pt x="137938" y="74808"/>
                  </a:lnTo>
                  <a:lnTo>
                    <a:pt x="141062" y="66832"/>
                  </a:lnTo>
                  <a:lnTo>
                    <a:pt x="141894" y="62334"/>
                  </a:lnTo>
                  <a:lnTo>
                    <a:pt x="140562" y="52821"/>
                  </a:lnTo>
                  <a:lnTo>
                    <a:pt x="132807" y="32917"/>
                  </a:lnTo>
                  <a:lnTo>
                    <a:pt x="125798" y="25072"/>
                  </a:lnTo>
                  <a:lnTo>
                    <a:pt x="111547" y="13137"/>
                  </a:lnTo>
                  <a:lnTo>
                    <a:pt x="101391" y="10072"/>
                  </a:lnTo>
                  <a:lnTo>
                    <a:pt x="90105" y="7863"/>
                  </a:lnTo>
                  <a:lnTo>
                    <a:pt x="73702" y="1804"/>
                  </a:lnTo>
                  <a:lnTo>
                    <a:pt x="52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520"/>
            <p:cNvSpPr/>
            <p:nvPr/>
          </p:nvSpPr>
          <p:spPr>
            <a:xfrm>
              <a:off x="5452631" y="3261367"/>
              <a:ext cx="146429" cy="137106"/>
            </a:xfrm>
            <a:custGeom>
              <a:avLst/>
              <a:gdLst/>
              <a:ahLst/>
              <a:cxnLst/>
              <a:rect l="0" t="0" r="0" b="0"/>
              <a:pathLst>
                <a:path w="146429" h="137106">
                  <a:moveTo>
                    <a:pt x="87108" y="7613"/>
                  </a:moveTo>
                  <a:lnTo>
                    <a:pt x="80548" y="7613"/>
                  </a:lnTo>
                  <a:lnTo>
                    <a:pt x="73614" y="2376"/>
                  </a:lnTo>
                  <a:lnTo>
                    <a:pt x="66553" y="699"/>
                  </a:lnTo>
                  <a:lnTo>
                    <a:pt x="29293" y="20"/>
                  </a:lnTo>
                  <a:lnTo>
                    <a:pt x="17673" y="0"/>
                  </a:lnTo>
                  <a:lnTo>
                    <a:pt x="11657" y="2254"/>
                  </a:lnTo>
                  <a:lnTo>
                    <a:pt x="897" y="10599"/>
                  </a:lnTo>
                  <a:lnTo>
                    <a:pt x="0" y="12144"/>
                  </a:lnTo>
                  <a:lnTo>
                    <a:pt x="250" y="13173"/>
                  </a:lnTo>
                  <a:lnTo>
                    <a:pt x="8972" y="20198"/>
                  </a:lnTo>
                  <a:lnTo>
                    <a:pt x="42762" y="30986"/>
                  </a:lnTo>
                  <a:lnTo>
                    <a:pt x="78823" y="43240"/>
                  </a:lnTo>
                  <a:lnTo>
                    <a:pt x="112227" y="58419"/>
                  </a:lnTo>
                  <a:lnTo>
                    <a:pt x="126819" y="66881"/>
                  </a:lnTo>
                  <a:lnTo>
                    <a:pt x="142532" y="85293"/>
                  </a:lnTo>
                  <a:lnTo>
                    <a:pt x="145607" y="93220"/>
                  </a:lnTo>
                  <a:lnTo>
                    <a:pt x="146428" y="97704"/>
                  </a:lnTo>
                  <a:lnTo>
                    <a:pt x="145081" y="104944"/>
                  </a:lnTo>
                  <a:lnTo>
                    <a:pt x="140814" y="111831"/>
                  </a:lnTo>
                  <a:lnTo>
                    <a:pt x="128892" y="124382"/>
                  </a:lnTo>
                  <a:lnTo>
                    <a:pt x="119508" y="130912"/>
                  </a:lnTo>
                  <a:lnTo>
                    <a:pt x="100659" y="135303"/>
                  </a:lnTo>
                  <a:lnTo>
                    <a:pt x="67086" y="136990"/>
                  </a:lnTo>
                  <a:lnTo>
                    <a:pt x="51636" y="137105"/>
                  </a:lnTo>
                  <a:lnTo>
                    <a:pt x="41428" y="132615"/>
                  </a:lnTo>
                  <a:lnTo>
                    <a:pt x="26149" y="1219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521"/>
            <p:cNvSpPr/>
            <p:nvPr/>
          </p:nvSpPr>
          <p:spPr>
            <a:xfrm>
              <a:off x="5654039" y="3246631"/>
              <a:ext cx="129542" cy="144270"/>
            </a:xfrm>
            <a:custGeom>
              <a:avLst/>
              <a:gdLst/>
              <a:ahLst/>
              <a:cxnLst/>
              <a:rect l="0" t="0" r="0" b="0"/>
              <a:pathLst>
                <a:path w="129542" h="144270">
                  <a:moveTo>
                    <a:pt x="0" y="52828"/>
                  </a:moveTo>
                  <a:lnTo>
                    <a:pt x="11352" y="64180"/>
                  </a:lnTo>
                  <a:lnTo>
                    <a:pt x="15770" y="66340"/>
                  </a:lnTo>
                  <a:lnTo>
                    <a:pt x="32785" y="67917"/>
                  </a:lnTo>
                  <a:lnTo>
                    <a:pt x="70229" y="68065"/>
                  </a:lnTo>
                  <a:lnTo>
                    <a:pt x="79473" y="67220"/>
                  </a:lnTo>
                  <a:lnTo>
                    <a:pt x="93351" y="61984"/>
                  </a:lnTo>
                  <a:lnTo>
                    <a:pt x="108803" y="50156"/>
                  </a:lnTo>
                  <a:lnTo>
                    <a:pt x="126129" y="25587"/>
                  </a:lnTo>
                  <a:lnTo>
                    <a:pt x="128025" y="20119"/>
                  </a:lnTo>
                  <a:lnTo>
                    <a:pt x="129091" y="8235"/>
                  </a:lnTo>
                  <a:lnTo>
                    <a:pt x="128394" y="5320"/>
                  </a:lnTo>
                  <a:lnTo>
                    <a:pt x="127083" y="3376"/>
                  </a:lnTo>
                  <a:lnTo>
                    <a:pt x="125362" y="2080"/>
                  </a:lnTo>
                  <a:lnTo>
                    <a:pt x="111280" y="0"/>
                  </a:lnTo>
                  <a:lnTo>
                    <a:pt x="100517" y="487"/>
                  </a:lnTo>
                  <a:lnTo>
                    <a:pt x="66503" y="12499"/>
                  </a:lnTo>
                  <a:lnTo>
                    <a:pt x="45812" y="24668"/>
                  </a:lnTo>
                  <a:lnTo>
                    <a:pt x="32766" y="38276"/>
                  </a:lnTo>
                  <a:lnTo>
                    <a:pt x="15441" y="70387"/>
                  </a:lnTo>
                  <a:lnTo>
                    <a:pt x="11943" y="83492"/>
                  </a:lnTo>
                  <a:lnTo>
                    <a:pt x="13211" y="94961"/>
                  </a:lnTo>
                  <a:lnTo>
                    <a:pt x="18684" y="110938"/>
                  </a:lnTo>
                  <a:lnTo>
                    <a:pt x="25520" y="119013"/>
                  </a:lnTo>
                  <a:lnTo>
                    <a:pt x="43706" y="131095"/>
                  </a:lnTo>
                  <a:lnTo>
                    <a:pt x="69688" y="140788"/>
                  </a:lnTo>
                  <a:lnTo>
                    <a:pt x="102781" y="143810"/>
                  </a:lnTo>
                  <a:lnTo>
                    <a:pt x="129541" y="1442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522"/>
            <p:cNvSpPr/>
            <p:nvPr/>
          </p:nvSpPr>
          <p:spPr>
            <a:xfrm>
              <a:off x="5852160" y="3238500"/>
              <a:ext cx="152401" cy="167641"/>
            </a:xfrm>
            <a:custGeom>
              <a:avLst/>
              <a:gdLst/>
              <a:ahLst/>
              <a:cxnLst/>
              <a:rect l="0" t="0" r="0" b="0"/>
              <a:pathLst>
                <a:path w="152401" h="167641">
                  <a:moveTo>
                    <a:pt x="152400" y="0"/>
                  </a:moveTo>
                  <a:lnTo>
                    <a:pt x="148355" y="0"/>
                  </a:lnTo>
                  <a:lnTo>
                    <a:pt x="144111" y="2257"/>
                  </a:lnTo>
                  <a:lnTo>
                    <a:pt x="125908" y="19927"/>
                  </a:lnTo>
                  <a:lnTo>
                    <a:pt x="101456" y="53957"/>
                  </a:lnTo>
                  <a:lnTo>
                    <a:pt x="75168" y="89179"/>
                  </a:lnTo>
                  <a:lnTo>
                    <a:pt x="45516" y="121473"/>
                  </a:lnTo>
                  <a:lnTo>
                    <a:pt x="10528" y="151022"/>
                  </a:lnTo>
                  <a:lnTo>
                    <a:pt x="4679" y="156867"/>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523"/>
            <p:cNvSpPr/>
            <p:nvPr/>
          </p:nvSpPr>
          <p:spPr>
            <a:xfrm>
              <a:off x="5897880" y="3246119"/>
              <a:ext cx="114301" cy="144782"/>
            </a:xfrm>
            <a:custGeom>
              <a:avLst/>
              <a:gdLst/>
              <a:ahLst/>
              <a:cxnLst/>
              <a:rect l="0" t="0" r="0" b="0"/>
              <a:pathLst>
                <a:path w="114301" h="144782">
                  <a:moveTo>
                    <a:pt x="0" y="0"/>
                  </a:moveTo>
                  <a:lnTo>
                    <a:pt x="0" y="10607"/>
                  </a:lnTo>
                  <a:lnTo>
                    <a:pt x="2257" y="15439"/>
                  </a:lnTo>
                  <a:lnTo>
                    <a:pt x="21957" y="47683"/>
                  </a:lnTo>
                  <a:lnTo>
                    <a:pt x="50943" y="85052"/>
                  </a:lnTo>
                  <a:lnTo>
                    <a:pt x="74731" y="119043"/>
                  </a:lnTo>
                  <a:lnTo>
                    <a:pt x="103199" y="141077"/>
                  </a:lnTo>
                  <a:lnTo>
                    <a:pt x="11430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524"/>
            <p:cNvSpPr/>
            <p:nvPr/>
          </p:nvSpPr>
          <p:spPr>
            <a:xfrm>
              <a:off x="6134100" y="3238500"/>
              <a:ext cx="121777" cy="151822"/>
            </a:xfrm>
            <a:custGeom>
              <a:avLst/>
              <a:gdLst/>
              <a:ahLst/>
              <a:cxnLst/>
              <a:rect l="0" t="0" r="0" b="0"/>
              <a:pathLst>
                <a:path w="121777" h="151822">
                  <a:moveTo>
                    <a:pt x="0" y="38100"/>
                  </a:moveTo>
                  <a:lnTo>
                    <a:pt x="0" y="74145"/>
                  </a:lnTo>
                  <a:lnTo>
                    <a:pt x="846" y="109248"/>
                  </a:lnTo>
                  <a:lnTo>
                    <a:pt x="9407" y="142523"/>
                  </a:lnTo>
                  <a:lnTo>
                    <a:pt x="11351" y="145815"/>
                  </a:lnTo>
                  <a:lnTo>
                    <a:pt x="13493" y="148010"/>
                  </a:lnTo>
                  <a:lnTo>
                    <a:pt x="18132" y="150449"/>
                  </a:lnTo>
                  <a:lnTo>
                    <a:pt x="25504" y="151821"/>
                  </a:lnTo>
                  <a:lnTo>
                    <a:pt x="37096" y="148183"/>
                  </a:lnTo>
                  <a:lnTo>
                    <a:pt x="71210" y="124221"/>
                  </a:lnTo>
                  <a:lnTo>
                    <a:pt x="100761" y="96276"/>
                  </a:lnTo>
                  <a:lnTo>
                    <a:pt x="113632" y="73893"/>
                  </a:lnTo>
                  <a:lnTo>
                    <a:pt x="119464" y="54914"/>
                  </a:lnTo>
                  <a:lnTo>
                    <a:pt x="121776" y="17872"/>
                  </a:lnTo>
                  <a:lnTo>
                    <a:pt x="120977" y="14454"/>
                  </a:lnTo>
                  <a:lnTo>
                    <a:pt x="119598" y="12176"/>
                  </a:lnTo>
                  <a:lnTo>
                    <a:pt x="117832" y="10657"/>
                  </a:lnTo>
                  <a:lnTo>
                    <a:pt x="115870" y="6712"/>
                  </a:lnTo>
                  <a:lnTo>
                    <a:pt x="114610" y="1326"/>
                  </a:lnTo>
                  <a:lnTo>
                    <a:pt x="113660" y="884"/>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525"/>
            <p:cNvSpPr/>
            <p:nvPr/>
          </p:nvSpPr>
          <p:spPr>
            <a:xfrm>
              <a:off x="6294698" y="3238813"/>
              <a:ext cx="228022" cy="119965"/>
            </a:xfrm>
            <a:custGeom>
              <a:avLst/>
              <a:gdLst/>
              <a:ahLst/>
              <a:cxnLst/>
              <a:rect l="0" t="0" r="0" b="0"/>
              <a:pathLst>
                <a:path w="228022" h="119965">
                  <a:moveTo>
                    <a:pt x="113721" y="7306"/>
                  </a:moveTo>
                  <a:lnTo>
                    <a:pt x="107160" y="746"/>
                  </a:lnTo>
                  <a:lnTo>
                    <a:pt x="102370" y="0"/>
                  </a:lnTo>
                  <a:lnTo>
                    <a:pt x="72714" y="8312"/>
                  </a:lnTo>
                  <a:lnTo>
                    <a:pt x="37500" y="32111"/>
                  </a:lnTo>
                  <a:lnTo>
                    <a:pt x="9297" y="60817"/>
                  </a:lnTo>
                  <a:lnTo>
                    <a:pt x="3811" y="70883"/>
                  </a:lnTo>
                  <a:lnTo>
                    <a:pt x="289" y="91142"/>
                  </a:lnTo>
                  <a:lnTo>
                    <a:pt x="0" y="96217"/>
                  </a:lnTo>
                  <a:lnTo>
                    <a:pt x="1500" y="99600"/>
                  </a:lnTo>
                  <a:lnTo>
                    <a:pt x="4194" y="101855"/>
                  </a:lnTo>
                  <a:lnTo>
                    <a:pt x="13818" y="107288"/>
                  </a:lnTo>
                  <a:lnTo>
                    <a:pt x="16640" y="109520"/>
                  </a:lnTo>
                  <a:lnTo>
                    <a:pt x="32745" y="112663"/>
                  </a:lnTo>
                  <a:lnTo>
                    <a:pt x="41890" y="111141"/>
                  </a:lnTo>
                  <a:lnTo>
                    <a:pt x="78332" y="93556"/>
                  </a:lnTo>
                  <a:lnTo>
                    <a:pt x="92605" y="85167"/>
                  </a:lnTo>
                  <a:lnTo>
                    <a:pt x="105442" y="67591"/>
                  </a:lnTo>
                  <a:lnTo>
                    <a:pt x="111268" y="55084"/>
                  </a:lnTo>
                  <a:lnTo>
                    <a:pt x="121183" y="17340"/>
                  </a:lnTo>
                  <a:lnTo>
                    <a:pt x="121235" y="16535"/>
                  </a:lnTo>
                  <a:lnTo>
                    <a:pt x="121341" y="51508"/>
                  </a:lnTo>
                  <a:lnTo>
                    <a:pt x="122188" y="69228"/>
                  </a:lnTo>
                  <a:lnTo>
                    <a:pt x="125387" y="80265"/>
                  </a:lnTo>
                  <a:lnTo>
                    <a:pt x="135993" y="95998"/>
                  </a:lnTo>
                  <a:lnTo>
                    <a:pt x="154747" y="110402"/>
                  </a:lnTo>
                  <a:lnTo>
                    <a:pt x="169715" y="117910"/>
                  </a:lnTo>
                  <a:lnTo>
                    <a:pt x="179812" y="119964"/>
                  </a:lnTo>
                  <a:lnTo>
                    <a:pt x="189944" y="118618"/>
                  </a:lnTo>
                  <a:lnTo>
                    <a:pt x="228021" y="106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526"/>
            <p:cNvSpPr/>
            <p:nvPr/>
          </p:nvSpPr>
          <p:spPr>
            <a:xfrm>
              <a:off x="6569592" y="3070859"/>
              <a:ext cx="82669" cy="297182"/>
            </a:xfrm>
            <a:custGeom>
              <a:avLst/>
              <a:gdLst/>
              <a:ahLst/>
              <a:cxnLst/>
              <a:rect l="0" t="0" r="0" b="0"/>
              <a:pathLst>
                <a:path w="82669" h="297182">
                  <a:moveTo>
                    <a:pt x="14088" y="0"/>
                  </a:moveTo>
                  <a:lnTo>
                    <a:pt x="7526" y="0"/>
                  </a:lnTo>
                  <a:lnTo>
                    <a:pt x="2737" y="4046"/>
                  </a:lnTo>
                  <a:lnTo>
                    <a:pt x="575" y="10547"/>
                  </a:lnTo>
                  <a:lnTo>
                    <a:pt x="0" y="14652"/>
                  </a:lnTo>
                  <a:lnTo>
                    <a:pt x="9555" y="47397"/>
                  </a:lnTo>
                  <a:lnTo>
                    <a:pt x="14039" y="83462"/>
                  </a:lnTo>
                  <a:lnTo>
                    <a:pt x="19906" y="117393"/>
                  </a:lnTo>
                  <a:lnTo>
                    <a:pt x="27006" y="150118"/>
                  </a:lnTo>
                  <a:lnTo>
                    <a:pt x="34473" y="184556"/>
                  </a:lnTo>
                  <a:lnTo>
                    <a:pt x="46838" y="222064"/>
                  </a:lnTo>
                  <a:lnTo>
                    <a:pt x="61290" y="257789"/>
                  </a:lnTo>
                  <a:lnTo>
                    <a:pt x="82668"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527"/>
            <p:cNvSpPr/>
            <p:nvPr/>
          </p:nvSpPr>
          <p:spPr>
            <a:xfrm>
              <a:off x="2548849" y="3578418"/>
              <a:ext cx="346752" cy="208579"/>
            </a:xfrm>
            <a:custGeom>
              <a:avLst/>
              <a:gdLst/>
              <a:ahLst/>
              <a:cxnLst/>
              <a:rect l="0" t="0" r="0" b="0"/>
              <a:pathLst>
                <a:path w="346752" h="208579">
                  <a:moveTo>
                    <a:pt x="26710" y="102041"/>
                  </a:moveTo>
                  <a:lnTo>
                    <a:pt x="22665" y="106086"/>
                  </a:lnTo>
                  <a:lnTo>
                    <a:pt x="20679" y="110330"/>
                  </a:lnTo>
                  <a:lnTo>
                    <a:pt x="20150" y="112648"/>
                  </a:lnTo>
                  <a:lnTo>
                    <a:pt x="8826" y="128533"/>
                  </a:lnTo>
                  <a:lnTo>
                    <a:pt x="5325" y="143005"/>
                  </a:lnTo>
                  <a:lnTo>
                    <a:pt x="1884" y="163065"/>
                  </a:lnTo>
                  <a:lnTo>
                    <a:pt x="0" y="168124"/>
                  </a:lnTo>
                  <a:lnTo>
                    <a:pt x="163" y="178261"/>
                  </a:lnTo>
                  <a:lnTo>
                    <a:pt x="3845" y="208578"/>
                  </a:lnTo>
                  <a:lnTo>
                    <a:pt x="3849" y="204634"/>
                  </a:lnTo>
                  <a:lnTo>
                    <a:pt x="6108" y="200414"/>
                  </a:lnTo>
                  <a:lnTo>
                    <a:pt x="14456" y="186760"/>
                  </a:lnTo>
                  <a:lnTo>
                    <a:pt x="20738" y="154496"/>
                  </a:lnTo>
                  <a:lnTo>
                    <a:pt x="33621" y="120681"/>
                  </a:lnTo>
                  <a:lnTo>
                    <a:pt x="47235" y="86626"/>
                  </a:lnTo>
                  <a:lnTo>
                    <a:pt x="65353" y="50423"/>
                  </a:lnTo>
                  <a:lnTo>
                    <a:pt x="85237" y="22607"/>
                  </a:lnTo>
                  <a:lnTo>
                    <a:pt x="122181" y="1049"/>
                  </a:lnTo>
                  <a:lnTo>
                    <a:pt x="126764" y="0"/>
                  </a:lnTo>
                  <a:lnTo>
                    <a:pt x="130666" y="147"/>
                  </a:lnTo>
                  <a:lnTo>
                    <a:pt x="161617" y="13422"/>
                  </a:lnTo>
                  <a:lnTo>
                    <a:pt x="169360" y="22862"/>
                  </a:lnTo>
                  <a:lnTo>
                    <a:pt x="174777" y="35524"/>
                  </a:lnTo>
                  <a:lnTo>
                    <a:pt x="178540" y="71833"/>
                  </a:lnTo>
                  <a:lnTo>
                    <a:pt x="179035" y="109697"/>
                  </a:lnTo>
                  <a:lnTo>
                    <a:pt x="178230" y="124071"/>
                  </a:lnTo>
                  <a:lnTo>
                    <a:pt x="173017" y="140836"/>
                  </a:lnTo>
                  <a:lnTo>
                    <a:pt x="165928" y="154515"/>
                  </a:lnTo>
                  <a:lnTo>
                    <a:pt x="163938" y="160077"/>
                  </a:lnTo>
                  <a:lnTo>
                    <a:pt x="156600" y="170160"/>
                  </a:lnTo>
                  <a:lnTo>
                    <a:pt x="156281" y="159975"/>
                  </a:lnTo>
                  <a:lnTo>
                    <a:pt x="169250" y="123573"/>
                  </a:lnTo>
                  <a:lnTo>
                    <a:pt x="185735" y="86626"/>
                  </a:lnTo>
                  <a:lnTo>
                    <a:pt x="205662" y="57134"/>
                  </a:lnTo>
                  <a:lnTo>
                    <a:pt x="242778" y="24442"/>
                  </a:lnTo>
                  <a:lnTo>
                    <a:pt x="262886" y="15079"/>
                  </a:lnTo>
                  <a:lnTo>
                    <a:pt x="290530" y="11191"/>
                  </a:lnTo>
                  <a:lnTo>
                    <a:pt x="306010" y="14821"/>
                  </a:lnTo>
                  <a:lnTo>
                    <a:pt x="321321" y="21259"/>
                  </a:lnTo>
                  <a:lnTo>
                    <a:pt x="329240" y="28320"/>
                  </a:lnTo>
                  <a:lnTo>
                    <a:pt x="338457" y="44074"/>
                  </a:lnTo>
                  <a:lnTo>
                    <a:pt x="344293" y="62570"/>
                  </a:lnTo>
                  <a:lnTo>
                    <a:pt x="346427" y="99635"/>
                  </a:lnTo>
                  <a:lnTo>
                    <a:pt x="346708" y="133375"/>
                  </a:lnTo>
                  <a:lnTo>
                    <a:pt x="346749" y="169788"/>
                  </a:lnTo>
                  <a:lnTo>
                    <a:pt x="346751" y="178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528"/>
            <p:cNvSpPr/>
            <p:nvPr/>
          </p:nvSpPr>
          <p:spPr>
            <a:xfrm>
              <a:off x="3022042" y="3680459"/>
              <a:ext cx="269799" cy="143169"/>
            </a:xfrm>
            <a:custGeom>
              <a:avLst/>
              <a:gdLst/>
              <a:ahLst/>
              <a:cxnLst/>
              <a:rect l="0" t="0" r="0" b="0"/>
              <a:pathLst>
                <a:path w="269799" h="143169">
                  <a:moveTo>
                    <a:pt x="86917" y="0"/>
                  </a:moveTo>
                  <a:lnTo>
                    <a:pt x="76312" y="0"/>
                  </a:lnTo>
                  <a:lnTo>
                    <a:pt x="71480" y="2258"/>
                  </a:lnTo>
                  <a:lnTo>
                    <a:pt x="35668" y="29485"/>
                  </a:lnTo>
                  <a:lnTo>
                    <a:pt x="12916" y="53544"/>
                  </a:lnTo>
                  <a:lnTo>
                    <a:pt x="992" y="73700"/>
                  </a:lnTo>
                  <a:lnTo>
                    <a:pt x="0" y="77921"/>
                  </a:lnTo>
                  <a:lnTo>
                    <a:pt x="186" y="81581"/>
                  </a:lnTo>
                  <a:lnTo>
                    <a:pt x="2522" y="93538"/>
                  </a:lnTo>
                  <a:lnTo>
                    <a:pt x="4407" y="96225"/>
                  </a:lnTo>
                  <a:lnTo>
                    <a:pt x="11017" y="101469"/>
                  </a:lnTo>
                  <a:lnTo>
                    <a:pt x="20214" y="105137"/>
                  </a:lnTo>
                  <a:lnTo>
                    <a:pt x="27921" y="103737"/>
                  </a:lnTo>
                  <a:lnTo>
                    <a:pt x="41779" y="100446"/>
                  </a:lnTo>
                  <a:lnTo>
                    <a:pt x="56610" y="97213"/>
                  </a:lnTo>
                  <a:lnTo>
                    <a:pt x="81860" y="85270"/>
                  </a:lnTo>
                  <a:lnTo>
                    <a:pt x="117399" y="59160"/>
                  </a:lnTo>
                  <a:lnTo>
                    <a:pt x="135868" y="41407"/>
                  </a:lnTo>
                  <a:lnTo>
                    <a:pt x="139803" y="34094"/>
                  </a:lnTo>
                  <a:lnTo>
                    <a:pt x="146647" y="30957"/>
                  </a:lnTo>
                  <a:lnTo>
                    <a:pt x="147057" y="31645"/>
                  </a:lnTo>
                  <a:lnTo>
                    <a:pt x="147871" y="65379"/>
                  </a:lnTo>
                  <a:lnTo>
                    <a:pt x="148722" y="84283"/>
                  </a:lnTo>
                  <a:lnTo>
                    <a:pt x="153961" y="100138"/>
                  </a:lnTo>
                  <a:lnTo>
                    <a:pt x="165573" y="115768"/>
                  </a:lnTo>
                  <a:lnTo>
                    <a:pt x="179085" y="127717"/>
                  </a:lnTo>
                  <a:lnTo>
                    <a:pt x="198821" y="139340"/>
                  </a:lnTo>
                  <a:lnTo>
                    <a:pt x="213960" y="143168"/>
                  </a:lnTo>
                  <a:lnTo>
                    <a:pt x="251157" y="136926"/>
                  </a:lnTo>
                  <a:lnTo>
                    <a:pt x="269798"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529"/>
            <p:cNvSpPr/>
            <p:nvPr/>
          </p:nvSpPr>
          <p:spPr>
            <a:xfrm>
              <a:off x="3417051" y="3604259"/>
              <a:ext cx="19569" cy="220982"/>
            </a:xfrm>
            <a:custGeom>
              <a:avLst/>
              <a:gdLst/>
              <a:ahLst/>
              <a:cxnLst/>
              <a:rect l="0" t="0" r="0" b="0"/>
              <a:pathLst>
                <a:path w="19569" h="220982">
                  <a:moveTo>
                    <a:pt x="11949" y="0"/>
                  </a:moveTo>
                  <a:lnTo>
                    <a:pt x="7903" y="0"/>
                  </a:lnTo>
                  <a:lnTo>
                    <a:pt x="6712" y="847"/>
                  </a:lnTo>
                  <a:lnTo>
                    <a:pt x="5917" y="2258"/>
                  </a:lnTo>
                  <a:lnTo>
                    <a:pt x="0" y="27339"/>
                  </a:lnTo>
                  <a:lnTo>
                    <a:pt x="3591" y="61550"/>
                  </a:lnTo>
                  <a:lnTo>
                    <a:pt x="4183" y="92404"/>
                  </a:lnTo>
                  <a:lnTo>
                    <a:pt x="6557" y="127975"/>
                  </a:lnTo>
                  <a:lnTo>
                    <a:pt x="10883" y="159712"/>
                  </a:lnTo>
                  <a:lnTo>
                    <a:pt x="18416" y="197623"/>
                  </a:lnTo>
                  <a:lnTo>
                    <a:pt x="19568"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530"/>
            <p:cNvSpPr/>
            <p:nvPr/>
          </p:nvSpPr>
          <p:spPr>
            <a:xfrm>
              <a:off x="3368040" y="3718559"/>
              <a:ext cx="190501" cy="7622"/>
            </a:xfrm>
            <a:custGeom>
              <a:avLst/>
              <a:gdLst/>
              <a:ahLst/>
              <a:cxnLst/>
              <a:rect l="0" t="0" r="0" b="0"/>
              <a:pathLst>
                <a:path w="190501" h="7622">
                  <a:moveTo>
                    <a:pt x="0" y="0"/>
                  </a:moveTo>
                  <a:lnTo>
                    <a:pt x="4045" y="4045"/>
                  </a:lnTo>
                  <a:lnTo>
                    <a:pt x="8288" y="6032"/>
                  </a:lnTo>
                  <a:lnTo>
                    <a:pt x="40090" y="7528"/>
                  </a:lnTo>
                  <a:lnTo>
                    <a:pt x="75056" y="7602"/>
                  </a:lnTo>
                  <a:lnTo>
                    <a:pt x="112318" y="7617"/>
                  </a:lnTo>
                  <a:lnTo>
                    <a:pt x="144388" y="7620"/>
                  </a:lnTo>
                  <a:lnTo>
                    <a:pt x="182375" y="7621"/>
                  </a:lnTo>
                  <a:lnTo>
                    <a:pt x="19050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531"/>
            <p:cNvSpPr/>
            <p:nvPr/>
          </p:nvSpPr>
          <p:spPr>
            <a:xfrm>
              <a:off x="3599937" y="3718559"/>
              <a:ext cx="171579" cy="113014"/>
            </a:xfrm>
            <a:custGeom>
              <a:avLst/>
              <a:gdLst/>
              <a:ahLst/>
              <a:cxnLst/>
              <a:rect l="0" t="0" r="0" b="0"/>
              <a:pathLst>
                <a:path w="171579" h="113014">
                  <a:moveTo>
                    <a:pt x="19563" y="0"/>
                  </a:moveTo>
                  <a:lnTo>
                    <a:pt x="15517" y="0"/>
                  </a:lnTo>
                  <a:lnTo>
                    <a:pt x="14326" y="847"/>
                  </a:lnTo>
                  <a:lnTo>
                    <a:pt x="13531" y="2258"/>
                  </a:lnTo>
                  <a:lnTo>
                    <a:pt x="13002" y="4045"/>
                  </a:lnTo>
                  <a:lnTo>
                    <a:pt x="6051" y="15439"/>
                  </a:lnTo>
                  <a:lnTo>
                    <a:pt x="3704" y="27966"/>
                  </a:lnTo>
                  <a:lnTo>
                    <a:pt x="378" y="33032"/>
                  </a:lnTo>
                  <a:lnTo>
                    <a:pt x="0" y="36415"/>
                  </a:lnTo>
                  <a:lnTo>
                    <a:pt x="5023" y="71068"/>
                  </a:lnTo>
                  <a:lnTo>
                    <a:pt x="15668" y="97925"/>
                  </a:lnTo>
                  <a:lnTo>
                    <a:pt x="18659" y="100843"/>
                  </a:lnTo>
                  <a:lnTo>
                    <a:pt x="45329" y="111405"/>
                  </a:lnTo>
                  <a:lnTo>
                    <a:pt x="55285" y="113013"/>
                  </a:lnTo>
                  <a:lnTo>
                    <a:pt x="70411" y="109874"/>
                  </a:lnTo>
                  <a:lnTo>
                    <a:pt x="104058" y="98812"/>
                  </a:lnTo>
                  <a:lnTo>
                    <a:pt x="129951" y="88852"/>
                  </a:lnTo>
                  <a:lnTo>
                    <a:pt x="138615" y="81541"/>
                  </a:lnTo>
                  <a:lnTo>
                    <a:pt x="146135" y="73494"/>
                  </a:lnTo>
                  <a:lnTo>
                    <a:pt x="155121" y="67095"/>
                  </a:lnTo>
                  <a:lnTo>
                    <a:pt x="158195" y="63357"/>
                  </a:lnTo>
                  <a:lnTo>
                    <a:pt x="170014" y="32581"/>
                  </a:lnTo>
                  <a:lnTo>
                    <a:pt x="171578" y="16690"/>
                  </a:lnTo>
                  <a:lnTo>
                    <a:pt x="170859" y="13667"/>
                  </a:lnTo>
                  <a:lnTo>
                    <a:pt x="169534" y="11652"/>
                  </a:lnTo>
                  <a:lnTo>
                    <a:pt x="167803" y="10308"/>
                  </a:lnTo>
                  <a:lnTo>
                    <a:pt x="165881" y="6557"/>
                  </a:lnTo>
                  <a:lnTo>
                    <a:pt x="164646" y="1296"/>
                  </a:lnTo>
                  <a:lnTo>
                    <a:pt x="163699" y="864"/>
                  </a:lnTo>
                  <a:lnTo>
                    <a:pt x="160012" y="256"/>
                  </a:lnTo>
                  <a:lnTo>
                    <a:pt x="16434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532"/>
            <p:cNvSpPr/>
            <p:nvPr/>
          </p:nvSpPr>
          <p:spPr>
            <a:xfrm>
              <a:off x="3863340" y="3688080"/>
              <a:ext cx="106680" cy="137044"/>
            </a:xfrm>
            <a:custGeom>
              <a:avLst/>
              <a:gdLst/>
              <a:ahLst/>
              <a:cxnLst/>
              <a:rect l="0" t="0" r="0" b="0"/>
              <a:pathLst>
                <a:path w="106680" h="137044">
                  <a:moveTo>
                    <a:pt x="0" y="38100"/>
                  </a:moveTo>
                  <a:lnTo>
                    <a:pt x="0" y="48705"/>
                  </a:lnTo>
                  <a:lnTo>
                    <a:pt x="7148" y="84035"/>
                  </a:lnTo>
                  <a:lnTo>
                    <a:pt x="7592" y="119392"/>
                  </a:lnTo>
                  <a:lnTo>
                    <a:pt x="7619" y="135836"/>
                  </a:lnTo>
                  <a:lnTo>
                    <a:pt x="6772" y="136278"/>
                  </a:lnTo>
                  <a:lnTo>
                    <a:pt x="1059" y="137043"/>
                  </a:lnTo>
                  <a:lnTo>
                    <a:pt x="5445" y="131053"/>
                  </a:lnTo>
                  <a:lnTo>
                    <a:pt x="18141" y="97068"/>
                  </a:lnTo>
                  <a:lnTo>
                    <a:pt x="33051" y="63771"/>
                  </a:lnTo>
                  <a:lnTo>
                    <a:pt x="48262" y="37089"/>
                  </a:lnTo>
                  <a:lnTo>
                    <a:pt x="70060" y="13893"/>
                  </a:lnTo>
                  <a:lnTo>
                    <a:pt x="77987" y="10407"/>
                  </a:lnTo>
                  <a:lnTo>
                    <a:pt x="86307" y="8012"/>
                  </a:lnTo>
                  <a:lnTo>
                    <a:pt x="98547" y="1833"/>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533"/>
            <p:cNvSpPr/>
            <p:nvPr/>
          </p:nvSpPr>
          <p:spPr>
            <a:xfrm>
              <a:off x="4069080" y="3726180"/>
              <a:ext cx="15240" cy="83821"/>
            </a:xfrm>
            <a:custGeom>
              <a:avLst/>
              <a:gdLst/>
              <a:ahLst/>
              <a:cxnLst/>
              <a:rect l="0" t="0" r="0" b="0"/>
              <a:pathLst>
                <a:path w="15240" h="83821">
                  <a:moveTo>
                    <a:pt x="15239" y="0"/>
                  </a:moveTo>
                  <a:lnTo>
                    <a:pt x="15239" y="18132"/>
                  </a:lnTo>
                  <a:lnTo>
                    <a:pt x="2592" y="55833"/>
                  </a:lnTo>
                  <a:lnTo>
                    <a:pt x="101" y="74593"/>
                  </a:lnTo>
                  <a:lnTo>
                    <a:pt x="0"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534"/>
            <p:cNvSpPr/>
            <p:nvPr/>
          </p:nvSpPr>
          <p:spPr>
            <a:xfrm>
              <a:off x="4076700" y="3596640"/>
              <a:ext cx="7620" cy="7620"/>
            </a:xfrm>
            <a:custGeom>
              <a:avLst/>
              <a:gdLst/>
              <a:ahLst/>
              <a:cxnLst/>
              <a:rect l="0" t="0" r="0" b="0"/>
              <a:pathLst>
                <a:path w="7620" h="7620">
                  <a:moveTo>
                    <a:pt x="7619"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535"/>
            <p:cNvSpPr/>
            <p:nvPr/>
          </p:nvSpPr>
          <p:spPr>
            <a:xfrm>
              <a:off x="4206240" y="3535680"/>
              <a:ext cx="15241" cy="236221"/>
            </a:xfrm>
            <a:custGeom>
              <a:avLst/>
              <a:gdLst/>
              <a:ahLst/>
              <a:cxnLst/>
              <a:rect l="0" t="0" r="0" b="0"/>
              <a:pathLst>
                <a:path w="15241" h="236221">
                  <a:moveTo>
                    <a:pt x="15240" y="0"/>
                  </a:moveTo>
                  <a:lnTo>
                    <a:pt x="11194" y="0"/>
                  </a:lnTo>
                  <a:lnTo>
                    <a:pt x="10003" y="846"/>
                  </a:lnTo>
                  <a:lnTo>
                    <a:pt x="9208" y="2257"/>
                  </a:lnTo>
                  <a:lnTo>
                    <a:pt x="8090" y="10546"/>
                  </a:lnTo>
                  <a:lnTo>
                    <a:pt x="7647" y="43351"/>
                  </a:lnTo>
                  <a:lnTo>
                    <a:pt x="1592" y="76891"/>
                  </a:lnTo>
                  <a:lnTo>
                    <a:pt x="314" y="110861"/>
                  </a:lnTo>
                  <a:lnTo>
                    <a:pt x="62" y="144100"/>
                  </a:lnTo>
                  <a:lnTo>
                    <a:pt x="12" y="175126"/>
                  </a:lnTo>
                  <a:lnTo>
                    <a:pt x="1" y="210421"/>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536"/>
            <p:cNvSpPr/>
            <p:nvPr/>
          </p:nvSpPr>
          <p:spPr>
            <a:xfrm>
              <a:off x="4145280" y="3680459"/>
              <a:ext cx="137161" cy="7622"/>
            </a:xfrm>
            <a:custGeom>
              <a:avLst/>
              <a:gdLst/>
              <a:ahLst/>
              <a:cxnLst/>
              <a:rect l="0" t="0" r="0" b="0"/>
              <a:pathLst>
                <a:path w="137161" h="7622">
                  <a:moveTo>
                    <a:pt x="0" y="0"/>
                  </a:moveTo>
                  <a:lnTo>
                    <a:pt x="19927" y="847"/>
                  </a:lnTo>
                  <a:lnTo>
                    <a:pt x="53957" y="6561"/>
                  </a:lnTo>
                  <a:lnTo>
                    <a:pt x="91521" y="7481"/>
                  </a:lnTo>
                  <a:lnTo>
                    <a:pt x="126620" y="7608"/>
                  </a:lnTo>
                  <a:lnTo>
                    <a:pt x="13716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537"/>
            <p:cNvSpPr/>
            <p:nvPr/>
          </p:nvSpPr>
          <p:spPr>
            <a:xfrm>
              <a:off x="4351019" y="3657600"/>
              <a:ext cx="114301" cy="99060"/>
            </a:xfrm>
            <a:custGeom>
              <a:avLst/>
              <a:gdLst/>
              <a:ahLst/>
              <a:cxnLst/>
              <a:rect l="0" t="0" r="0" b="0"/>
              <a:pathLst>
                <a:path w="114301" h="99060">
                  <a:moveTo>
                    <a:pt x="0" y="0"/>
                  </a:moveTo>
                  <a:lnTo>
                    <a:pt x="4046" y="4045"/>
                  </a:lnTo>
                  <a:lnTo>
                    <a:pt x="6032" y="8289"/>
                  </a:lnTo>
                  <a:lnTo>
                    <a:pt x="11352" y="21957"/>
                  </a:lnTo>
                  <a:lnTo>
                    <a:pt x="18134" y="31999"/>
                  </a:lnTo>
                  <a:lnTo>
                    <a:pt x="54517" y="62414"/>
                  </a:lnTo>
                  <a:lnTo>
                    <a:pt x="90057" y="86331"/>
                  </a:lnTo>
                  <a:lnTo>
                    <a:pt x="114300"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538"/>
            <p:cNvSpPr/>
            <p:nvPr/>
          </p:nvSpPr>
          <p:spPr>
            <a:xfrm>
              <a:off x="4389119" y="3611880"/>
              <a:ext cx="182882" cy="441961"/>
            </a:xfrm>
            <a:custGeom>
              <a:avLst/>
              <a:gdLst/>
              <a:ahLst/>
              <a:cxnLst/>
              <a:rect l="0" t="0" r="0" b="0"/>
              <a:pathLst>
                <a:path w="182882" h="441961">
                  <a:moveTo>
                    <a:pt x="182881" y="0"/>
                  </a:moveTo>
                  <a:lnTo>
                    <a:pt x="171529" y="0"/>
                  </a:lnTo>
                  <a:lnTo>
                    <a:pt x="170233" y="846"/>
                  </a:lnTo>
                  <a:lnTo>
                    <a:pt x="169369" y="2257"/>
                  </a:lnTo>
                  <a:lnTo>
                    <a:pt x="168792" y="4045"/>
                  </a:lnTo>
                  <a:lnTo>
                    <a:pt x="161761" y="15438"/>
                  </a:lnTo>
                  <a:lnTo>
                    <a:pt x="149516" y="47682"/>
                  </a:lnTo>
                  <a:lnTo>
                    <a:pt x="133549" y="77434"/>
                  </a:lnTo>
                  <a:lnTo>
                    <a:pt x="119063" y="106105"/>
                  </a:lnTo>
                  <a:lnTo>
                    <a:pt x="104047" y="140187"/>
                  </a:lnTo>
                  <a:lnTo>
                    <a:pt x="88873" y="173805"/>
                  </a:lnTo>
                  <a:lnTo>
                    <a:pt x="78728" y="200860"/>
                  </a:lnTo>
                  <a:lnTo>
                    <a:pt x="68575" y="229817"/>
                  </a:lnTo>
                  <a:lnTo>
                    <a:pt x="58418" y="260468"/>
                  </a:lnTo>
                  <a:lnTo>
                    <a:pt x="48259" y="293845"/>
                  </a:lnTo>
                  <a:lnTo>
                    <a:pt x="38100" y="326178"/>
                  </a:lnTo>
                  <a:lnTo>
                    <a:pt x="27940" y="356634"/>
                  </a:lnTo>
                  <a:lnTo>
                    <a:pt x="17781" y="384281"/>
                  </a:lnTo>
                  <a:lnTo>
                    <a:pt x="6586" y="419602"/>
                  </a:lnTo>
                  <a:lnTo>
                    <a:pt x="0"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SMARTInkShape-539"/>
          <p:cNvSpPr/>
          <p:nvPr/>
        </p:nvSpPr>
        <p:spPr>
          <a:xfrm>
            <a:off x="4968239" y="3177540"/>
            <a:ext cx="38101" cy="262755"/>
          </a:xfrm>
          <a:custGeom>
            <a:avLst/>
            <a:gdLst/>
            <a:ahLst/>
            <a:cxnLst/>
            <a:rect l="0" t="0" r="0" b="0"/>
            <a:pathLst>
              <a:path w="38101" h="262755">
                <a:moveTo>
                  <a:pt x="38100" y="0"/>
                </a:moveTo>
                <a:lnTo>
                  <a:pt x="38100" y="33134"/>
                </a:lnTo>
                <a:lnTo>
                  <a:pt x="34055" y="65529"/>
                </a:lnTo>
                <a:lnTo>
                  <a:pt x="27494" y="94581"/>
                </a:lnTo>
                <a:lnTo>
                  <a:pt x="20189" y="128683"/>
                </a:lnTo>
                <a:lnTo>
                  <a:pt x="12661" y="165598"/>
                </a:lnTo>
                <a:lnTo>
                  <a:pt x="9114" y="199302"/>
                </a:lnTo>
                <a:lnTo>
                  <a:pt x="3525" y="234101"/>
                </a:lnTo>
                <a:lnTo>
                  <a:pt x="5184" y="250926"/>
                </a:lnTo>
                <a:lnTo>
                  <a:pt x="4303" y="253644"/>
                </a:lnTo>
                <a:lnTo>
                  <a:pt x="2869" y="255456"/>
                </a:lnTo>
                <a:lnTo>
                  <a:pt x="1275" y="259727"/>
                </a:lnTo>
                <a:lnTo>
                  <a:pt x="567" y="262754"/>
                </a:lnTo>
                <a:lnTo>
                  <a:pt x="378" y="262376"/>
                </a:lnTo>
                <a:lnTo>
                  <a:pt x="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540"/>
          <p:cNvSpPr/>
          <p:nvPr/>
        </p:nvSpPr>
        <p:spPr>
          <a:xfrm>
            <a:off x="1257300" y="4130040"/>
            <a:ext cx="365760" cy="30480"/>
          </a:xfrm>
          <a:custGeom>
            <a:avLst/>
            <a:gdLst/>
            <a:ahLst/>
            <a:cxnLst/>
            <a:rect l="0" t="0" r="0" b="0"/>
            <a:pathLst>
              <a:path w="365760" h="30480">
                <a:moveTo>
                  <a:pt x="0" y="0"/>
                </a:moveTo>
                <a:lnTo>
                  <a:pt x="32563" y="0"/>
                </a:lnTo>
                <a:lnTo>
                  <a:pt x="68301" y="846"/>
                </a:lnTo>
                <a:lnTo>
                  <a:pt x="103022" y="5236"/>
                </a:lnTo>
                <a:lnTo>
                  <a:pt x="140121" y="6913"/>
                </a:lnTo>
                <a:lnTo>
                  <a:pt x="165287" y="7305"/>
                </a:lnTo>
                <a:lnTo>
                  <a:pt x="192840" y="7480"/>
                </a:lnTo>
                <a:lnTo>
                  <a:pt x="220327" y="8404"/>
                </a:lnTo>
                <a:lnTo>
                  <a:pt x="255688" y="12838"/>
                </a:lnTo>
                <a:lnTo>
                  <a:pt x="291753" y="15375"/>
                </a:lnTo>
                <a:lnTo>
                  <a:pt x="322571" y="20265"/>
                </a:lnTo>
                <a:lnTo>
                  <a:pt x="349013" y="24605"/>
                </a:lnTo>
                <a:lnTo>
                  <a:pt x="365759"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2" name="SMARTInkShape-Group47"/>
          <p:cNvGrpSpPr/>
          <p:nvPr/>
        </p:nvGrpSpPr>
        <p:grpSpPr>
          <a:xfrm>
            <a:off x="1310640" y="3947371"/>
            <a:ext cx="5676900" cy="1176116"/>
            <a:chOff x="1310640" y="3947371"/>
            <a:chExt cx="5676900" cy="1176116"/>
          </a:xfrm>
        </p:grpSpPr>
        <p:sp>
          <p:nvSpPr>
            <p:cNvPr id="99" name="SMARTInkShape-541"/>
            <p:cNvSpPr/>
            <p:nvPr/>
          </p:nvSpPr>
          <p:spPr>
            <a:xfrm>
              <a:off x="4573939" y="4244785"/>
              <a:ext cx="158081" cy="159182"/>
            </a:xfrm>
            <a:custGeom>
              <a:avLst/>
              <a:gdLst/>
              <a:ahLst/>
              <a:cxnLst/>
              <a:rect l="0" t="0" r="0" b="0"/>
              <a:pathLst>
                <a:path w="158081" h="159182">
                  <a:moveTo>
                    <a:pt x="13301" y="60515"/>
                  </a:moveTo>
                  <a:lnTo>
                    <a:pt x="17346" y="64560"/>
                  </a:lnTo>
                  <a:lnTo>
                    <a:pt x="19332" y="68804"/>
                  </a:lnTo>
                  <a:lnTo>
                    <a:pt x="19861" y="71120"/>
                  </a:lnTo>
                  <a:lnTo>
                    <a:pt x="21061" y="72665"/>
                  </a:lnTo>
                  <a:lnTo>
                    <a:pt x="24652" y="74381"/>
                  </a:lnTo>
                  <a:lnTo>
                    <a:pt x="59544" y="75674"/>
                  </a:lnTo>
                  <a:lnTo>
                    <a:pt x="83740" y="73481"/>
                  </a:lnTo>
                  <a:lnTo>
                    <a:pt x="108682" y="65145"/>
                  </a:lnTo>
                  <a:lnTo>
                    <a:pt x="123832" y="55346"/>
                  </a:lnTo>
                  <a:lnTo>
                    <a:pt x="129595" y="50315"/>
                  </a:lnTo>
                  <a:lnTo>
                    <a:pt x="132720" y="45257"/>
                  </a:lnTo>
                  <a:lnTo>
                    <a:pt x="134727" y="35111"/>
                  </a:lnTo>
                  <a:lnTo>
                    <a:pt x="135074" y="27493"/>
                  </a:lnTo>
                  <a:lnTo>
                    <a:pt x="132898" y="22414"/>
                  </a:lnTo>
                  <a:lnTo>
                    <a:pt x="117305" y="4635"/>
                  </a:lnTo>
                  <a:lnTo>
                    <a:pt x="110043" y="1812"/>
                  </a:lnTo>
                  <a:lnTo>
                    <a:pt x="91583" y="0"/>
                  </a:lnTo>
                  <a:lnTo>
                    <a:pt x="72620" y="3732"/>
                  </a:lnTo>
                  <a:lnTo>
                    <a:pt x="54959" y="14245"/>
                  </a:lnTo>
                  <a:lnTo>
                    <a:pt x="23550" y="42909"/>
                  </a:lnTo>
                  <a:lnTo>
                    <a:pt x="9242" y="69172"/>
                  </a:lnTo>
                  <a:lnTo>
                    <a:pt x="520" y="98820"/>
                  </a:lnTo>
                  <a:lnTo>
                    <a:pt x="0" y="113099"/>
                  </a:lnTo>
                  <a:lnTo>
                    <a:pt x="6565" y="136063"/>
                  </a:lnTo>
                  <a:lnTo>
                    <a:pt x="8810" y="141360"/>
                  </a:lnTo>
                  <a:lnTo>
                    <a:pt x="15820" y="149504"/>
                  </a:lnTo>
                  <a:lnTo>
                    <a:pt x="20060" y="152861"/>
                  </a:lnTo>
                  <a:lnTo>
                    <a:pt x="31545" y="156591"/>
                  </a:lnTo>
                  <a:lnTo>
                    <a:pt x="67036" y="159181"/>
                  </a:lnTo>
                  <a:lnTo>
                    <a:pt x="97199" y="157239"/>
                  </a:lnTo>
                  <a:lnTo>
                    <a:pt x="131661" y="148953"/>
                  </a:lnTo>
                  <a:lnTo>
                    <a:pt x="158080" y="1443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542"/>
            <p:cNvSpPr/>
            <p:nvPr/>
          </p:nvSpPr>
          <p:spPr>
            <a:xfrm>
              <a:off x="4411980" y="4244340"/>
              <a:ext cx="121921" cy="158788"/>
            </a:xfrm>
            <a:custGeom>
              <a:avLst/>
              <a:gdLst/>
              <a:ahLst/>
              <a:cxnLst/>
              <a:rect l="0" t="0" r="0" b="0"/>
              <a:pathLst>
                <a:path w="121921" h="158788">
                  <a:moveTo>
                    <a:pt x="7620" y="45719"/>
                  </a:moveTo>
                  <a:lnTo>
                    <a:pt x="7620" y="81764"/>
                  </a:lnTo>
                  <a:lnTo>
                    <a:pt x="7620" y="118363"/>
                  </a:lnTo>
                  <a:lnTo>
                    <a:pt x="6773" y="138652"/>
                  </a:lnTo>
                  <a:lnTo>
                    <a:pt x="706" y="151928"/>
                  </a:lnTo>
                  <a:lnTo>
                    <a:pt x="92" y="158787"/>
                  </a:lnTo>
                  <a:lnTo>
                    <a:pt x="0" y="125117"/>
                  </a:lnTo>
                  <a:lnTo>
                    <a:pt x="2258" y="98186"/>
                  </a:lnTo>
                  <a:lnTo>
                    <a:pt x="7760" y="66081"/>
                  </a:lnTo>
                  <a:lnTo>
                    <a:pt x="14341" y="45826"/>
                  </a:lnTo>
                  <a:lnTo>
                    <a:pt x="32065" y="22173"/>
                  </a:lnTo>
                  <a:lnTo>
                    <a:pt x="58782" y="5242"/>
                  </a:lnTo>
                  <a:lnTo>
                    <a:pt x="73767" y="1553"/>
                  </a:lnTo>
                  <a:lnTo>
                    <a:pt x="108379" y="90"/>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543"/>
            <p:cNvSpPr/>
            <p:nvPr/>
          </p:nvSpPr>
          <p:spPr>
            <a:xfrm>
              <a:off x="4023359" y="4305300"/>
              <a:ext cx="175261" cy="7620"/>
            </a:xfrm>
            <a:custGeom>
              <a:avLst/>
              <a:gdLst/>
              <a:ahLst/>
              <a:cxnLst/>
              <a:rect l="0" t="0" r="0" b="0"/>
              <a:pathLst>
                <a:path w="175261" h="7620">
                  <a:moveTo>
                    <a:pt x="0" y="0"/>
                  </a:moveTo>
                  <a:lnTo>
                    <a:pt x="33466" y="0"/>
                  </a:lnTo>
                  <a:lnTo>
                    <a:pt x="65595" y="4045"/>
                  </a:lnTo>
                  <a:lnTo>
                    <a:pt x="94601" y="6560"/>
                  </a:lnTo>
                  <a:lnTo>
                    <a:pt x="124644" y="7305"/>
                  </a:lnTo>
                  <a:lnTo>
                    <a:pt x="162480" y="7578"/>
                  </a:lnTo>
                  <a:lnTo>
                    <a:pt x="17526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544"/>
            <p:cNvSpPr/>
            <p:nvPr/>
          </p:nvSpPr>
          <p:spPr>
            <a:xfrm>
              <a:off x="1798320" y="3947371"/>
              <a:ext cx="213267" cy="418889"/>
            </a:xfrm>
            <a:custGeom>
              <a:avLst/>
              <a:gdLst/>
              <a:ahLst/>
              <a:cxnLst/>
              <a:rect l="0" t="0" r="0" b="0"/>
              <a:pathLst>
                <a:path w="213267" h="418889">
                  <a:moveTo>
                    <a:pt x="205739" y="83609"/>
                  </a:moveTo>
                  <a:lnTo>
                    <a:pt x="205739" y="79563"/>
                  </a:lnTo>
                  <a:lnTo>
                    <a:pt x="207997" y="75319"/>
                  </a:lnTo>
                  <a:lnTo>
                    <a:pt x="209785" y="73002"/>
                  </a:lnTo>
                  <a:lnTo>
                    <a:pt x="211771" y="65912"/>
                  </a:lnTo>
                  <a:lnTo>
                    <a:pt x="213266" y="36710"/>
                  </a:lnTo>
                  <a:lnTo>
                    <a:pt x="209287" y="24087"/>
                  </a:lnTo>
                  <a:lnTo>
                    <a:pt x="202801" y="16797"/>
                  </a:lnTo>
                  <a:lnTo>
                    <a:pt x="184839" y="5218"/>
                  </a:lnTo>
                  <a:lnTo>
                    <a:pt x="170007" y="1398"/>
                  </a:lnTo>
                  <a:lnTo>
                    <a:pt x="134210" y="0"/>
                  </a:lnTo>
                  <a:lnTo>
                    <a:pt x="110321" y="2109"/>
                  </a:lnTo>
                  <a:lnTo>
                    <a:pt x="90261" y="10354"/>
                  </a:lnTo>
                  <a:lnTo>
                    <a:pt x="53905" y="32115"/>
                  </a:lnTo>
                  <a:lnTo>
                    <a:pt x="44277" y="42096"/>
                  </a:lnTo>
                  <a:lnTo>
                    <a:pt x="24373" y="76543"/>
                  </a:lnTo>
                  <a:lnTo>
                    <a:pt x="17946" y="99013"/>
                  </a:lnTo>
                  <a:lnTo>
                    <a:pt x="15774" y="130208"/>
                  </a:lnTo>
                  <a:lnTo>
                    <a:pt x="15345" y="168104"/>
                  </a:lnTo>
                  <a:lnTo>
                    <a:pt x="17529" y="198109"/>
                  </a:lnTo>
                  <a:lnTo>
                    <a:pt x="21280" y="228448"/>
                  </a:lnTo>
                  <a:lnTo>
                    <a:pt x="24649" y="258886"/>
                  </a:lnTo>
                  <a:lnTo>
                    <a:pt x="28752" y="289353"/>
                  </a:lnTo>
                  <a:lnTo>
                    <a:pt x="27710" y="319830"/>
                  </a:lnTo>
                  <a:lnTo>
                    <a:pt x="19772" y="356424"/>
                  </a:lnTo>
                  <a:lnTo>
                    <a:pt x="13579" y="391315"/>
                  </a:lnTo>
                  <a:lnTo>
                    <a:pt x="0" y="4188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545"/>
            <p:cNvSpPr/>
            <p:nvPr/>
          </p:nvSpPr>
          <p:spPr>
            <a:xfrm>
              <a:off x="1729740" y="4221480"/>
              <a:ext cx="152401" cy="7621"/>
            </a:xfrm>
            <a:custGeom>
              <a:avLst/>
              <a:gdLst/>
              <a:ahLst/>
              <a:cxnLst/>
              <a:rect l="0" t="0" r="0" b="0"/>
              <a:pathLst>
                <a:path w="152401" h="7621">
                  <a:moveTo>
                    <a:pt x="0" y="7620"/>
                  </a:moveTo>
                  <a:lnTo>
                    <a:pt x="35723" y="7620"/>
                  </a:lnTo>
                  <a:lnTo>
                    <a:pt x="68110" y="7620"/>
                  </a:lnTo>
                  <a:lnTo>
                    <a:pt x="104204" y="2383"/>
                  </a:lnTo>
                  <a:lnTo>
                    <a:pt x="140408" y="314"/>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546"/>
            <p:cNvSpPr/>
            <p:nvPr/>
          </p:nvSpPr>
          <p:spPr>
            <a:xfrm>
              <a:off x="1943239" y="4198619"/>
              <a:ext cx="98921" cy="166739"/>
            </a:xfrm>
            <a:custGeom>
              <a:avLst/>
              <a:gdLst/>
              <a:ahLst/>
              <a:cxnLst/>
              <a:rect l="0" t="0" r="0" b="0"/>
              <a:pathLst>
                <a:path w="98921" h="166739">
                  <a:moveTo>
                    <a:pt x="22720" y="45721"/>
                  </a:moveTo>
                  <a:lnTo>
                    <a:pt x="20463" y="77737"/>
                  </a:lnTo>
                  <a:lnTo>
                    <a:pt x="15807" y="113656"/>
                  </a:lnTo>
                  <a:lnTo>
                    <a:pt x="14316" y="147041"/>
                  </a:lnTo>
                  <a:lnTo>
                    <a:pt x="7797" y="166738"/>
                  </a:lnTo>
                  <a:lnTo>
                    <a:pt x="6652" y="154590"/>
                  </a:lnTo>
                  <a:lnTo>
                    <a:pt x="2249" y="146370"/>
                  </a:lnTo>
                  <a:lnTo>
                    <a:pt x="0" y="111838"/>
                  </a:lnTo>
                  <a:lnTo>
                    <a:pt x="726" y="76723"/>
                  </a:lnTo>
                  <a:lnTo>
                    <a:pt x="9268" y="40537"/>
                  </a:lnTo>
                  <a:lnTo>
                    <a:pt x="17994" y="28422"/>
                  </a:lnTo>
                  <a:lnTo>
                    <a:pt x="50078" y="12743"/>
                  </a:lnTo>
                  <a:lnTo>
                    <a:pt x="83605" y="1509"/>
                  </a:lnTo>
                  <a:lnTo>
                    <a:pt x="98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547"/>
            <p:cNvSpPr/>
            <p:nvPr/>
          </p:nvSpPr>
          <p:spPr>
            <a:xfrm>
              <a:off x="2057400" y="4213992"/>
              <a:ext cx="148072" cy="167509"/>
            </a:xfrm>
            <a:custGeom>
              <a:avLst/>
              <a:gdLst/>
              <a:ahLst/>
              <a:cxnLst/>
              <a:rect l="0" t="0" r="0" b="0"/>
              <a:pathLst>
                <a:path w="148072" h="167509">
                  <a:moveTo>
                    <a:pt x="0" y="60827"/>
                  </a:moveTo>
                  <a:lnTo>
                    <a:pt x="0" y="67388"/>
                  </a:lnTo>
                  <a:lnTo>
                    <a:pt x="4045" y="72179"/>
                  </a:lnTo>
                  <a:lnTo>
                    <a:pt x="10546" y="74340"/>
                  </a:lnTo>
                  <a:lnTo>
                    <a:pt x="28518" y="75726"/>
                  </a:lnTo>
                  <a:lnTo>
                    <a:pt x="62515" y="69477"/>
                  </a:lnTo>
                  <a:lnTo>
                    <a:pt x="97007" y="60294"/>
                  </a:lnTo>
                  <a:lnTo>
                    <a:pt x="127101" y="45541"/>
                  </a:lnTo>
                  <a:lnTo>
                    <a:pt x="147177" y="27805"/>
                  </a:lnTo>
                  <a:lnTo>
                    <a:pt x="148071" y="25266"/>
                  </a:lnTo>
                  <a:lnTo>
                    <a:pt x="147821" y="22726"/>
                  </a:lnTo>
                  <a:lnTo>
                    <a:pt x="145681" y="15107"/>
                  </a:lnTo>
                  <a:lnTo>
                    <a:pt x="145380" y="12567"/>
                  </a:lnTo>
                  <a:lnTo>
                    <a:pt x="142789" y="7488"/>
                  </a:lnTo>
                  <a:lnTo>
                    <a:pt x="140912" y="4947"/>
                  </a:lnTo>
                  <a:lnTo>
                    <a:pt x="136569" y="2125"/>
                  </a:lnTo>
                  <a:lnTo>
                    <a:pt x="130971" y="871"/>
                  </a:lnTo>
                  <a:lnTo>
                    <a:pt x="108739" y="0"/>
                  </a:lnTo>
                  <a:lnTo>
                    <a:pt x="89792" y="3952"/>
                  </a:lnTo>
                  <a:lnTo>
                    <a:pt x="72137" y="14530"/>
                  </a:lnTo>
                  <a:lnTo>
                    <a:pt x="45853" y="40484"/>
                  </a:lnTo>
                  <a:lnTo>
                    <a:pt x="32777" y="61573"/>
                  </a:lnTo>
                  <a:lnTo>
                    <a:pt x="13692" y="98179"/>
                  </a:lnTo>
                  <a:lnTo>
                    <a:pt x="10318" y="110166"/>
                  </a:lnTo>
                  <a:lnTo>
                    <a:pt x="11077" y="121138"/>
                  </a:lnTo>
                  <a:lnTo>
                    <a:pt x="18463" y="141980"/>
                  </a:lnTo>
                  <a:lnTo>
                    <a:pt x="25421" y="149953"/>
                  </a:lnTo>
                  <a:lnTo>
                    <a:pt x="39640" y="161970"/>
                  </a:lnTo>
                  <a:lnTo>
                    <a:pt x="49791" y="165046"/>
                  </a:lnTo>
                  <a:lnTo>
                    <a:pt x="83508" y="167291"/>
                  </a:lnTo>
                  <a:lnTo>
                    <a:pt x="114300" y="1675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548"/>
            <p:cNvSpPr/>
            <p:nvPr/>
          </p:nvSpPr>
          <p:spPr>
            <a:xfrm>
              <a:off x="2245136" y="4244382"/>
              <a:ext cx="155165" cy="312230"/>
            </a:xfrm>
            <a:custGeom>
              <a:avLst/>
              <a:gdLst/>
              <a:ahLst/>
              <a:cxnLst/>
              <a:rect l="0" t="0" r="0" b="0"/>
              <a:pathLst>
                <a:path w="155165" h="312230">
                  <a:moveTo>
                    <a:pt x="155164" y="15198"/>
                  </a:moveTo>
                  <a:lnTo>
                    <a:pt x="155164" y="8637"/>
                  </a:lnTo>
                  <a:lnTo>
                    <a:pt x="154317" y="8284"/>
                  </a:lnTo>
                  <a:lnTo>
                    <a:pt x="151118" y="7891"/>
                  </a:lnTo>
                  <a:lnTo>
                    <a:pt x="146875" y="5459"/>
                  </a:lnTo>
                  <a:lnTo>
                    <a:pt x="144558" y="3625"/>
                  </a:lnTo>
                  <a:lnTo>
                    <a:pt x="137468" y="1588"/>
                  </a:lnTo>
                  <a:lnTo>
                    <a:pt x="100171" y="0"/>
                  </a:lnTo>
                  <a:lnTo>
                    <a:pt x="90082" y="823"/>
                  </a:lnTo>
                  <a:lnTo>
                    <a:pt x="70969" y="6893"/>
                  </a:lnTo>
                  <a:lnTo>
                    <a:pt x="37667" y="34210"/>
                  </a:lnTo>
                  <a:lnTo>
                    <a:pt x="10433" y="64989"/>
                  </a:lnTo>
                  <a:lnTo>
                    <a:pt x="991" y="84984"/>
                  </a:lnTo>
                  <a:lnTo>
                    <a:pt x="0" y="97296"/>
                  </a:lnTo>
                  <a:lnTo>
                    <a:pt x="2382" y="107566"/>
                  </a:lnTo>
                  <a:lnTo>
                    <a:pt x="6263" y="114952"/>
                  </a:lnTo>
                  <a:lnTo>
                    <a:pt x="10810" y="118800"/>
                  </a:lnTo>
                  <a:lnTo>
                    <a:pt x="16500" y="120510"/>
                  </a:lnTo>
                  <a:lnTo>
                    <a:pt x="38794" y="121697"/>
                  </a:lnTo>
                  <a:lnTo>
                    <a:pt x="69817" y="113565"/>
                  </a:lnTo>
                  <a:lnTo>
                    <a:pt x="80825" y="108023"/>
                  </a:lnTo>
                  <a:lnTo>
                    <a:pt x="115556" y="77494"/>
                  </a:lnTo>
                  <a:lnTo>
                    <a:pt x="146007" y="47213"/>
                  </a:lnTo>
                  <a:lnTo>
                    <a:pt x="146519" y="47548"/>
                  </a:lnTo>
                  <a:lnTo>
                    <a:pt x="147409" y="52373"/>
                  </a:lnTo>
                  <a:lnTo>
                    <a:pt x="146670" y="65282"/>
                  </a:lnTo>
                  <a:lnTo>
                    <a:pt x="134544" y="95791"/>
                  </a:lnTo>
                  <a:lnTo>
                    <a:pt x="120109" y="130867"/>
                  </a:lnTo>
                  <a:lnTo>
                    <a:pt x="102726" y="160384"/>
                  </a:lnTo>
                  <a:lnTo>
                    <a:pt x="86851" y="192835"/>
                  </a:lnTo>
                  <a:lnTo>
                    <a:pt x="71423" y="227004"/>
                  </a:lnTo>
                  <a:lnTo>
                    <a:pt x="55084" y="264845"/>
                  </a:lnTo>
                  <a:lnTo>
                    <a:pt x="42502" y="297567"/>
                  </a:lnTo>
                  <a:lnTo>
                    <a:pt x="42803" y="300811"/>
                  </a:lnTo>
                  <a:lnTo>
                    <a:pt x="45394" y="306672"/>
                  </a:lnTo>
                  <a:lnTo>
                    <a:pt x="47271" y="308574"/>
                  </a:lnTo>
                  <a:lnTo>
                    <a:pt x="51613" y="310687"/>
                  </a:lnTo>
                  <a:lnTo>
                    <a:pt x="80966" y="312229"/>
                  </a:lnTo>
                  <a:lnTo>
                    <a:pt x="98372" y="308288"/>
                  </a:lnTo>
                  <a:lnTo>
                    <a:pt x="136451" y="291136"/>
                  </a:lnTo>
                  <a:lnTo>
                    <a:pt x="139923" y="289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549"/>
            <p:cNvSpPr/>
            <p:nvPr/>
          </p:nvSpPr>
          <p:spPr>
            <a:xfrm>
              <a:off x="2514662" y="4274819"/>
              <a:ext cx="120658" cy="127967"/>
            </a:xfrm>
            <a:custGeom>
              <a:avLst/>
              <a:gdLst/>
              <a:ahLst/>
              <a:cxnLst/>
              <a:rect l="0" t="0" r="0" b="0"/>
              <a:pathLst>
                <a:path w="120658" h="127967">
                  <a:moveTo>
                    <a:pt x="7557" y="0"/>
                  </a:moveTo>
                  <a:lnTo>
                    <a:pt x="3512" y="4046"/>
                  </a:lnTo>
                  <a:lnTo>
                    <a:pt x="1526" y="8290"/>
                  </a:lnTo>
                  <a:lnTo>
                    <a:pt x="0" y="41811"/>
                  </a:lnTo>
                  <a:lnTo>
                    <a:pt x="789" y="78909"/>
                  </a:lnTo>
                  <a:lnTo>
                    <a:pt x="7699" y="109991"/>
                  </a:lnTo>
                  <a:lnTo>
                    <a:pt x="15707" y="121571"/>
                  </a:lnTo>
                  <a:lnTo>
                    <a:pt x="20493" y="125999"/>
                  </a:lnTo>
                  <a:lnTo>
                    <a:pt x="25442" y="127966"/>
                  </a:lnTo>
                  <a:lnTo>
                    <a:pt x="32722" y="126583"/>
                  </a:lnTo>
                  <a:lnTo>
                    <a:pt x="46340" y="123302"/>
                  </a:lnTo>
                  <a:lnTo>
                    <a:pt x="51193" y="122842"/>
                  </a:lnTo>
                  <a:lnTo>
                    <a:pt x="61100" y="117814"/>
                  </a:lnTo>
                  <a:lnTo>
                    <a:pt x="89908" y="92681"/>
                  </a:lnTo>
                  <a:lnTo>
                    <a:pt x="108806" y="63386"/>
                  </a:lnTo>
                  <a:lnTo>
                    <a:pt x="120057" y="28887"/>
                  </a:lnTo>
                  <a:lnTo>
                    <a:pt x="120657" y="24338"/>
                  </a:lnTo>
                  <a:lnTo>
                    <a:pt x="1142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550"/>
            <p:cNvSpPr/>
            <p:nvPr/>
          </p:nvSpPr>
          <p:spPr>
            <a:xfrm>
              <a:off x="2712719" y="4214798"/>
              <a:ext cx="388622" cy="173244"/>
            </a:xfrm>
            <a:custGeom>
              <a:avLst/>
              <a:gdLst/>
              <a:ahLst/>
              <a:cxnLst/>
              <a:rect l="0" t="0" r="0" b="0"/>
              <a:pathLst>
                <a:path w="388622" h="173244">
                  <a:moveTo>
                    <a:pt x="0" y="90502"/>
                  </a:moveTo>
                  <a:lnTo>
                    <a:pt x="11352" y="101853"/>
                  </a:lnTo>
                  <a:lnTo>
                    <a:pt x="15770" y="104013"/>
                  </a:lnTo>
                  <a:lnTo>
                    <a:pt x="34940" y="105514"/>
                  </a:lnTo>
                  <a:lnTo>
                    <a:pt x="52969" y="104827"/>
                  </a:lnTo>
                  <a:lnTo>
                    <a:pt x="89134" y="87826"/>
                  </a:lnTo>
                  <a:lnTo>
                    <a:pt x="100164" y="80301"/>
                  </a:lnTo>
                  <a:lnTo>
                    <a:pt x="108795" y="68664"/>
                  </a:lnTo>
                  <a:lnTo>
                    <a:pt x="112669" y="58538"/>
                  </a:lnTo>
                  <a:lnTo>
                    <a:pt x="114157" y="35773"/>
                  </a:lnTo>
                  <a:lnTo>
                    <a:pt x="113358" y="33696"/>
                  </a:lnTo>
                  <a:lnTo>
                    <a:pt x="111979" y="32311"/>
                  </a:lnTo>
                  <a:lnTo>
                    <a:pt x="108189" y="30773"/>
                  </a:lnTo>
                  <a:lnTo>
                    <a:pt x="92340" y="29704"/>
                  </a:lnTo>
                  <a:lnTo>
                    <a:pt x="73336" y="35657"/>
                  </a:lnTo>
                  <a:lnTo>
                    <a:pt x="58325" y="43395"/>
                  </a:lnTo>
                  <a:lnTo>
                    <a:pt x="43152" y="56883"/>
                  </a:lnTo>
                  <a:lnTo>
                    <a:pt x="21822" y="87047"/>
                  </a:lnTo>
                  <a:lnTo>
                    <a:pt x="11773" y="122407"/>
                  </a:lnTo>
                  <a:lnTo>
                    <a:pt x="11724" y="132339"/>
                  </a:lnTo>
                  <a:lnTo>
                    <a:pt x="20861" y="153647"/>
                  </a:lnTo>
                  <a:lnTo>
                    <a:pt x="25641" y="160335"/>
                  </a:lnTo>
                  <a:lnTo>
                    <a:pt x="41182" y="168860"/>
                  </a:lnTo>
                  <a:lnTo>
                    <a:pt x="63106" y="173243"/>
                  </a:lnTo>
                  <a:lnTo>
                    <a:pt x="79470" y="173155"/>
                  </a:lnTo>
                  <a:lnTo>
                    <a:pt x="114731" y="163673"/>
                  </a:lnTo>
                  <a:lnTo>
                    <a:pt x="144019" y="153059"/>
                  </a:lnTo>
                  <a:lnTo>
                    <a:pt x="172286" y="130683"/>
                  </a:lnTo>
                  <a:lnTo>
                    <a:pt x="199117" y="94060"/>
                  </a:lnTo>
                  <a:lnTo>
                    <a:pt x="207823" y="82149"/>
                  </a:lnTo>
                  <a:lnTo>
                    <a:pt x="224694" y="67880"/>
                  </a:lnTo>
                  <a:lnTo>
                    <a:pt x="228533" y="60158"/>
                  </a:lnTo>
                  <a:lnTo>
                    <a:pt x="228595" y="70640"/>
                  </a:lnTo>
                  <a:lnTo>
                    <a:pt x="221686" y="106222"/>
                  </a:lnTo>
                  <a:lnTo>
                    <a:pt x="220343" y="122912"/>
                  </a:lnTo>
                  <a:lnTo>
                    <a:pt x="213843" y="156788"/>
                  </a:lnTo>
                  <a:lnTo>
                    <a:pt x="213682" y="160092"/>
                  </a:lnTo>
                  <a:lnTo>
                    <a:pt x="214422" y="162296"/>
                  </a:lnTo>
                  <a:lnTo>
                    <a:pt x="215761" y="163764"/>
                  </a:lnTo>
                  <a:lnTo>
                    <a:pt x="219950" y="166121"/>
                  </a:lnTo>
                  <a:lnTo>
                    <a:pt x="215540" y="160503"/>
                  </a:lnTo>
                  <a:lnTo>
                    <a:pt x="214329" y="156045"/>
                  </a:lnTo>
                  <a:lnTo>
                    <a:pt x="214853" y="153671"/>
                  </a:lnTo>
                  <a:lnTo>
                    <a:pt x="218789" y="144590"/>
                  </a:lnTo>
                  <a:lnTo>
                    <a:pt x="226871" y="110375"/>
                  </a:lnTo>
                  <a:lnTo>
                    <a:pt x="238638" y="80034"/>
                  </a:lnTo>
                  <a:lnTo>
                    <a:pt x="257018" y="45724"/>
                  </a:lnTo>
                  <a:lnTo>
                    <a:pt x="293623" y="9750"/>
                  </a:lnTo>
                  <a:lnTo>
                    <a:pt x="306606" y="3812"/>
                  </a:lnTo>
                  <a:lnTo>
                    <a:pt x="331592" y="0"/>
                  </a:lnTo>
                  <a:lnTo>
                    <a:pt x="340132" y="1736"/>
                  </a:lnTo>
                  <a:lnTo>
                    <a:pt x="349700" y="7474"/>
                  </a:lnTo>
                  <a:lnTo>
                    <a:pt x="355236" y="12960"/>
                  </a:lnTo>
                  <a:lnTo>
                    <a:pt x="360518" y="21043"/>
                  </a:lnTo>
                  <a:lnTo>
                    <a:pt x="364207" y="39159"/>
                  </a:lnTo>
                  <a:lnTo>
                    <a:pt x="365556" y="75525"/>
                  </a:lnTo>
                  <a:lnTo>
                    <a:pt x="365734" y="108159"/>
                  </a:lnTo>
                  <a:lnTo>
                    <a:pt x="365759" y="145584"/>
                  </a:lnTo>
                  <a:lnTo>
                    <a:pt x="368018" y="151107"/>
                  </a:lnTo>
                  <a:lnTo>
                    <a:pt x="376366" y="161551"/>
                  </a:lnTo>
                  <a:lnTo>
                    <a:pt x="381199" y="164412"/>
                  </a:lnTo>
                  <a:lnTo>
                    <a:pt x="388621" y="1667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551"/>
            <p:cNvSpPr/>
            <p:nvPr/>
          </p:nvSpPr>
          <p:spPr>
            <a:xfrm>
              <a:off x="3170192" y="4251959"/>
              <a:ext cx="129268" cy="143235"/>
            </a:xfrm>
            <a:custGeom>
              <a:avLst/>
              <a:gdLst/>
              <a:ahLst/>
              <a:cxnLst/>
              <a:rect l="0" t="0" r="0" b="0"/>
              <a:pathLst>
                <a:path w="129268" h="143235">
                  <a:moveTo>
                    <a:pt x="121648" y="0"/>
                  </a:moveTo>
                  <a:lnTo>
                    <a:pt x="87598" y="847"/>
                  </a:lnTo>
                  <a:lnTo>
                    <a:pt x="78010" y="4045"/>
                  </a:lnTo>
                  <a:lnTo>
                    <a:pt x="43902" y="28518"/>
                  </a:lnTo>
                  <a:lnTo>
                    <a:pt x="10198" y="58471"/>
                  </a:lnTo>
                  <a:lnTo>
                    <a:pt x="4381" y="70861"/>
                  </a:lnTo>
                  <a:lnTo>
                    <a:pt x="136" y="106212"/>
                  </a:lnTo>
                  <a:lnTo>
                    <a:pt x="0" y="111448"/>
                  </a:lnTo>
                  <a:lnTo>
                    <a:pt x="1602" y="115786"/>
                  </a:lnTo>
                  <a:lnTo>
                    <a:pt x="7898" y="122863"/>
                  </a:lnTo>
                  <a:lnTo>
                    <a:pt x="42120" y="139560"/>
                  </a:lnTo>
                  <a:lnTo>
                    <a:pt x="61959" y="143234"/>
                  </a:lnTo>
                  <a:lnTo>
                    <a:pt x="83924" y="140277"/>
                  </a:lnTo>
                  <a:lnTo>
                    <a:pt x="118694" y="130873"/>
                  </a:lnTo>
                  <a:lnTo>
                    <a:pt x="129267"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552"/>
            <p:cNvSpPr/>
            <p:nvPr/>
          </p:nvSpPr>
          <p:spPr>
            <a:xfrm>
              <a:off x="3406140" y="4282440"/>
              <a:ext cx="91441" cy="83820"/>
            </a:xfrm>
            <a:custGeom>
              <a:avLst/>
              <a:gdLst/>
              <a:ahLst/>
              <a:cxnLst/>
              <a:rect l="0" t="0" r="0" b="0"/>
              <a:pathLst>
                <a:path w="91441" h="83820">
                  <a:moveTo>
                    <a:pt x="0" y="0"/>
                  </a:moveTo>
                  <a:lnTo>
                    <a:pt x="0" y="17912"/>
                  </a:lnTo>
                  <a:lnTo>
                    <a:pt x="10605" y="43637"/>
                  </a:lnTo>
                  <a:lnTo>
                    <a:pt x="31999" y="69654"/>
                  </a:lnTo>
                  <a:lnTo>
                    <a:pt x="44383" y="78306"/>
                  </a:lnTo>
                  <a:lnTo>
                    <a:pt x="54731" y="82186"/>
                  </a:lnTo>
                  <a:lnTo>
                    <a:pt x="91440"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553"/>
            <p:cNvSpPr/>
            <p:nvPr/>
          </p:nvSpPr>
          <p:spPr>
            <a:xfrm>
              <a:off x="3459480" y="4251959"/>
              <a:ext cx="106680" cy="266701"/>
            </a:xfrm>
            <a:custGeom>
              <a:avLst/>
              <a:gdLst/>
              <a:ahLst/>
              <a:cxnLst/>
              <a:rect l="0" t="0" r="0" b="0"/>
              <a:pathLst>
                <a:path w="106680" h="266701">
                  <a:moveTo>
                    <a:pt x="106679" y="0"/>
                  </a:moveTo>
                  <a:lnTo>
                    <a:pt x="102634" y="4045"/>
                  </a:lnTo>
                  <a:lnTo>
                    <a:pt x="100648" y="8289"/>
                  </a:lnTo>
                  <a:lnTo>
                    <a:pt x="93069" y="41044"/>
                  </a:lnTo>
                  <a:lnTo>
                    <a:pt x="87716" y="69162"/>
                  </a:lnTo>
                  <a:lnTo>
                    <a:pt x="73269" y="105259"/>
                  </a:lnTo>
                  <a:lnTo>
                    <a:pt x="61384" y="142744"/>
                  </a:lnTo>
                  <a:lnTo>
                    <a:pt x="46838" y="178903"/>
                  </a:lnTo>
                  <a:lnTo>
                    <a:pt x="28703" y="214425"/>
                  </a:lnTo>
                  <a:lnTo>
                    <a:pt x="11776" y="240281"/>
                  </a:lnTo>
                  <a:lnTo>
                    <a:pt x="8004" y="252757"/>
                  </a:lnTo>
                  <a:lnTo>
                    <a:pt x="6182" y="254865"/>
                  </a:lnTo>
                  <a:lnTo>
                    <a:pt x="4121" y="256270"/>
                  </a:lnTo>
                  <a:lnTo>
                    <a:pt x="2747" y="258054"/>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554"/>
            <p:cNvSpPr/>
            <p:nvPr/>
          </p:nvSpPr>
          <p:spPr>
            <a:xfrm>
              <a:off x="3789088" y="4267293"/>
              <a:ext cx="148899" cy="135743"/>
            </a:xfrm>
            <a:custGeom>
              <a:avLst/>
              <a:gdLst/>
              <a:ahLst/>
              <a:cxnLst/>
              <a:rect l="0" t="0" r="0" b="0"/>
              <a:pathLst>
                <a:path w="148899" h="135743">
                  <a:moveTo>
                    <a:pt x="104731" y="7526"/>
                  </a:moveTo>
                  <a:lnTo>
                    <a:pt x="104731" y="3481"/>
                  </a:lnTo>
                  <a:lnTo>
                    <a:pt x="103885" y="2290"/>
                  </a:lnTo>
                  <a:lnTo>
                    <a:pt x="102474" y="1496"/>
                  </a:lnTo>
                  <a:lnTo>
                    <a:pt x="94126" y="220"/>
                  </a:lnTo>
                  <a:lnTo>
                    <a:pt x="82774" y="0"/>
                  </a:lnTo>
                  <a:lnTo>
                    <a:pt x="75781" y="2206"/>
                  </a:lnTo>
                  <a:lnTo>
                    <a:pt x="40994" y="26399"/>
                  </a:lnTo>
                  <a:lnTo>
                    <a:pt x="11578" y="61119"/>
                  </a:lnTo>
                  <a:lnTo>
                    <a:pt x="2435" y="77969"/>
                  </a:lnTo>
                  <a:lnTo>
                    <a:pt x="0" y="88505"/>
                  </a:lnTo>
                  <a:lnTo>
                    <a:pt x="1175" y="98832"/>
                  </a:lnTo>
                  <a:lnTo>
                    <a:pt x="8829" y="119260"/>
                  </a:lnTo>
                  <a:lnTo>
                    <a:pt x="12009" y="122656"/>
                  </a:lnTo>
                  <a:lnTo>
                    <a:pt x="38157" y="132598"/>
                  </a:lnTo>
                  <a:lnTo>
                    <a:pt x="59606" y="135742"/>
                  </a:lnTo>
                  <a:lnTo>
                    <a:pt x="91158" y="130861"/>
                  </a:lnTo>
                  <a:lnTo>
                    <a:pt x="98223" y="130389"/>
                  </a:lnTo>
                  <a:lnTo>
                    <a:pt x="110587" y="125350"/>
                  </a:lnTo>
                  <a:lnTo>
                    <a:pt x="120881" y="117466"/>
                  </a:lnTo>
                  <a:lnTo>
                    <a:pt x="145209" y="82621"/>
                  </a:lnTo>
                  <a:lnTo>
                    <a:pt x="148122" y="74486"/>
                  </a:lnTo>
                  <a:lnTo>
                    <a:pt x="148898" y="69946"/>
                  </a:lnTo>
                  <a:lnTo>
                    <a:pt x="147503" y="60387"/>
                  </a:lnTo>
                  <a:lnTo>
                    <a:pt x="141958" y="47742"/>
                  </a:lnTo>
                  <a:lnTo>
                    <a:pt x="132499" y="35884"/>
                  </a:lnTo>
                  <a:lnTo>
                    <a:pt x="120955" y="27970"/>
                  </a:lnTo>
                  <a:lnTo>
                    <a:pt x="110856" y="24308"/>
                  </a:lnTo>
                  <a:lnTo>
                    <a:pt x="94663" y="22902"/>
                  </a:lnTo>
                  <a:lnTo>
                    <a:pt x="92939" y="22010"/>
                  </a:lnTo>
                  <a:lnTo>
                    <a:pt x="91790" y="20569"/>
                  </a:lnTo>
                  <a:lnTo>
                    <a:pt x="89492" y="151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555"/>
            <p:cNvSpPr/>
            <p:nvPr/>
          </p:nvSpPr>
          <p:spPr>
            <a:xfrm>
              <a:off x="4054383" y="4108816"/>
              <a:ext cx="121377" cy="280304"/>
            </a:xfrm>
            <a:custGeom>
              <a:avLst/>
              <a:gdLst/>
              <a:ahLst/>
              <a:cxnLst/>
              <a:rect l="0" t="0" r="0" b="0"/>
              <a:pathLst>
                <a:path w="121377" h="280304">
                  <a:moveTo>
                    <a:pt x="121376" y="89803"/>
                  </a:moveTo>
                  <a:lnTo>
                    <a:pt x="121376" y="53758"/>
                  </a:lnTo>
                  <a:lnTo>
                    <a:pt x="117331" y="38860"/>
                  </a:lnTo>
                  <a:lnTo>
                    <a:pt x="96903" y="12556"/>
                  </a:lnTo>
                  <a:lnTo>
                    <a:pt x="80541" y="3886"/>
                  </a:lnTo>
                  <a:lnTo>
                    <a:pt x="63651" y="0"/>
                  </a:lnTo>
                  <a:lnTo>
                    <a:pt x="53105" y="1348"/>
                  </a:lnTo>
                  <a:lnTo>
                    <a:pt x="32674" y="7066"/>
                  </a:lnTo>
                  <a:lnTo>
                    <a:pt x="19929" y="17970"/>
                  </a:lnTo>
                  <a:lnTo>
                    <a:pt x="13353" y="27115"/>
                  </a:lnTo>
                  <a:lnTo>
                    <a:pt x="9866" y="36824"/>
                  </a:lnTo>
                  <a:lnTo>
                    <a:pt x="2207" y="68841"/>
                  </a:lnTo>
                  <a:lnTo>
                    <a:pt x="0" y="103662"/>
                  </a:lnTo>
                  <a:lnTo>
                    <a:pt x="3609" y="139296"/>
                  </a:lnTo>
                  <a:lnTo>
                    <a:pt x="6392" y="173710"/>
                  </a:lnTo>
                  <a:lnTo>
                    <a:pt x="6941" y="207727"/>
                  </a:lnTo>
                  <a:lnTo>
                    <a:pt x="7059" y="241834"/>
                  </a:lnTo>
                  <a:lnTo>
                    <a:pt x="7076" y="279809"/>
                  </a:lnTo>
                  <a:lnTo>
                    <a:pt x="7076" y="2803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556"/>
            <p:cNvSpPr/>
            <p:nvPr/>
          </p:nvSpPr>
          <p:spPr>
            <a:xfrm>
              <a:off x="4777740" y="4282440"/>
              <a:ext cx="83820" cy="292533"/>
            </a:xfrm>
            <a:custGeom>
              <a:avLst/>
              <a:gdLst/>
              <a:ahLst/>
              <a:cxnLst/>
              <a:rect l="0" t="0" r="0" b="0"/>
              <a:pathLst>
                <a:path w="83820" h="292533">
                  <a:moveTo>
                    <a:pt x="83819" y="0"/>
                  </a:moveTo>
                  <a:lnTo>
                    <a:pt x="79774" y="0"/>
                  </a:lnTo>
                  <a:lnTo>
                    <a:pt x="78583" y="846"/>
                  </a:lnTo>
                  <a:lnTo>
                    <a:pt x="77788" y="2257"/>
                  </a:lnTo>
                  <a:lnTo>
                    <a:pt x="76514" y="10605"/>
                  </a:lnTo>
                  <a:lnTo>
                    <a:pt x="75415" y="26491"/>
                  </a:lnTo>
                  <a:lnTo>
                    <a:pt x="63207" y="63752"/>
                  </a:lnTo>
                  <a:lnTo>
                    <a:pt x="55793" y="96312"/>
                  </a:lnTo>
                  <a:lnTo>
                    <a:pt x="49080" y="132771"/>
                  </a:lnTo>
                  <a:lnTo>
                    <a:pt x="45022" y="169537"/>
                  </a:lnTo>
                  <a:lnTo>
                    <a:pt x="34694" y="202257"/>
                  </a:lnTo>
                  <a:lnTo>
                    <a:pt x="25896" y="232554"/>
                  </a:lnTo>
                  <a:lnTo>
                    <a:pt x="12765" y="269792"/>
                  </a:lnTo>
                  <a:lnTo>
                    <a:pt x="1007" y="292532"/>
                  </a:lnTo>
                  <a:lnTo>
                    <a:pt x="671" y="292388"/>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557"/>
            <p:cNvSpPr/>
            <p:nvPr/>
          </p:nvSpPr>
          <p:spPr>
            <a:xfrm>
              <a:off x="4846319" y="4245980"/>
              <a:ext cx="182606" cy="146931"/>
            </a:xfrm>
            <a:custGeom>
              <a:avLst/>
              <a:gdLst/>
              <a:ahLst/>
              <a:cxnLst/>
              <a:rect l="0" t="0" r="0" b="0"/>
              <a:pathLst>
                <a:path w="182606" h="146931">
                  <a:moveTo>
                    <a:pt x="7621" y="36460"/>
                  </a:moveTo>
                  <a:lnTo>
                    <a:pt x="7621" y="25853"/>
                  </a:lnTo>
                  <a:lnTo>
                    <a:pt x="9314" y="23462"/>
                  </a:lnTo>
                  <a:lnTo>
                    <a:pt x="24787" y="11021"/>
                  </a:lnTo>
                  <a:lnTo>
                    <a:pt x="32466" y="8220"/>
                  </a:lnTo>
                  <a:lnTo>
                    <a:pt x="69424" y="145"/>
                  </a:lnTo>
                  <a:lnTo>
                    <a:pt x="83349" y="0"/>
                  </a:lnTo>
                  <a:lnTo>
                    <a:pt x="115409" y="9070"/>
                  </a:lnTo>
                  <a:lnTo>
                    <a:pt x="150289" y="21292"/>
                  </a:lnTo>
                  <a:lnTo>
                    <a:pt x="167015" y="31119"/>
                  </a:lnTo>
                  <a:lnTo>
                    <a:pt x="172303" y="35439"/>
                  </a:lnTo>
                  <a:lnTo>
                    <a:pt x="178180" y="44754"/>
                  </a:lnTo>
                  <a:lnTo>
                    <a:pt x="181952" y="64533"/>
                  </a:lnTo>
                  <a:lnTo>
                    <a:pt x="182605" y="83724"/>
                  </a:lnTo>
                  <a:lnTo>
                    <a:pt x="178243" y="95848"/>
                  </a:lnTo>
                  <a:lnTo>
                    <a:pt x="161645" y="117429"/>
                  </a:lnTo>
                  <a:lnTo>
                    <a:pt x="143004" y="132887"/>
                  </a:lnTo>
                  <a:lnTo>
                    <a:pt x="128750" y="138583"/>
                  </a:lnTo>
                  <a:lnTo>
                    <a:pt x="96573" y="146930"/>
                  </a:lnTo>
                  <a:lnTo>
                    <a:pt x="60633" y="143806"/>
                  </a:lnTo>
                  <a:lnTo>
                    <a:pt x="36500" y="137188"/>
                  </a:lnTo>
                  <a:lnTo>
                    <a:pt x="17684" y="127727"/>
                  </a:lnTo>
                  <a:lnTo>
                    <a:pt x="11246" y="123589"/>
                  </a:lnTo>
                  <a:lnTo>
                    <a:pt x="0" y="120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558"/>
            <p:cNvSpPr/>
            <p:nvPr/>
          </p:nvSpPr>
          <p:spPr>
            <a:xfrm>
              <a:off x="5082539" y="4221596"/>
              <a:ext cx="121922" cy="159833"/>
            </a:xfrm>
            <a:custGeom>
              <a:avLst/>
              <a:gdLst/>
              <a:ahLst/>
              <a:cxnLst/>
              <a:rect l="0" t="0" r="0" b="0"/>
              <a:pathLst>
                <a:path w="121922" h="159833">
                  <a:moveTo>
                    <a:pt x="0" y="22744"/>
                  </a:moveTo>
                  <a:lnTo>
                    <a:pt x="0" y="29304"/>
                  </a:lnTo>
                  <a:lnTo>
                    <a:pt x="6032" y="46802"/>
                  </a:lnTo>
                  <a:lnTo>
                    <a:pt x="9739" y="78446"/>
                  </a:lnTo>
                  <a:lnTo>
                    <a:pt x="14516" y="113648"/>
                  </a:lnTo>
                  <a:lnTo>
                    <a:pt x="15212" y="150683"/>
                  </a:lnTo>
                  <a:lnTo>
                    <a:pt x="14375" y="153757"/>
                  </a:lnTo>
                  <a:lnTo>
                    <a:pt x="12970" y="155805"/>
                  </a:lnTo>
                  <a:lnTo>
                    <a:pt x="7713" y="159832"/>
                  </a:lnTo>
                  <a:lnTo>
                    <a:pt x="7622" y="125651"/>
                  </a:lnTo>
                  <a:lnTo>
                    <a:pt x="9879" y="98198"/>
                  </a:lnTo>
                  <a:lnTo>
                    <a:pt x="21464" y="61592"/>
                  </a:lnTo>
                  <a:lnTo>
                    <a:pt x="42500" y="28112"/>
                  </a:lnTo>
                  <a:lnTo>
                    <a:pt x="47958" y="17792"/>
                  </a:lnTo>
                  <a:lnTo>
                    <a:pt x="51446" y="14362"/>
                  </a:lnTo>
                  <a:lnTo>
                    <a:pt x="78173" y="2869"/>
                  </a:lnTo>
                  <a:lnTo>
                    <a:pt x="93085" y="473"/>
                  </a:lnTo>
                  <a:lnTo>
                    <a:pt x="108040" y="0"/>
                  </a:lnTo>
                  <a:lnTo>
                    <a:pt x="113776" y="2193"/>
                  </a:lnTo>
                  <a:lnTo>
                    <a:pt x="121921" y="75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559"/>
            <p:cNvSpPr/>
            <p:nvPr/>
          </p:nvSpPr>
          <p:spPr>
            <a:xfrm>
              <a:off x="5235509" y="4229566"/>
              <a:ext cx="134881" cy="136551"/>
            </a:xfrm>
            <a:custGeom>
              <a:avLst/>
              <a:gdLst/>
              <a:ahLst/>
              <a:cxnLst/>
              <a:rect l="0" t="0" r="0" b="0"/>
              <a:pathLst>
                <a:path w="134881" h="136551">
                  <a:moveTo>
                    <a:pt x="106110" y="22393"/>
                  </a:moveTo>
                  <a:lnTo>
                    <a:pt x="99550" y="15833"/>
                  </a:lnTo>
                  <a:lnTo>
                    <a:pt x="94759" y="15088"/>
                  </a:lnTo>
                  <a:lnTo>
                    <a:pt x="65103" y="15639"/>
                  </a:lnTo>
                  <a:lnTo>
                    <a:pt x="50969" y="20862"/>
                  </a:lnTo>
                  <a:lnTo>
                    <a:pt x="26655" y="41265"/>
                  </a:lnTo>
                  <a:lnTo>
                    <a:pt x="5921" y="65717"/>
                  </a:lnTo>
                  <a:lnTo>
                    <a:pt x="1353" y="80856"/>
                  </a:lnTo>
                  <a:lnTo>
                    <a:pt x="0" y="96066"/>
                  </a:lnTo>
                  <a:lnTo>
                    <a:pt x="3644" y="111297"/>
                  </a:lnTo>
                  <a:lnTo>
                    <a:pt x="10087" y="122490"/>
                  </a:lnTo>
                  <a:lnTo>
                    <a:pt x="21403" y="131168"/>
                  </a:lnTo>
                  <a:lnTo>
                    <a:pt x="39525" y="135056"/>
                  </a:lnTo>
                  <a:lnTo>
                    <a:pt x="73635" y="136478"/>
                  </a:lnTo>
                  <a:lnTo>
                    <a:pt x="79381" y="136550"/>
                  </a:lnTo>
                  <a:lnTo>
                    <a:pt x="90279" y="132114"/>
                  </a:lnTo>
                  <a:lnTo>
                    <a:pt x="119835" y="107426"/>
                  </a:lnTo>
                  <a:lnTo>
                    <a:pt x="124911" y="98003"/>
                  </a:lnTo>
                  <a:lnTo>
                    <a:pt x="134645" y="62030"/>
                  </a:lnTo>
                  <a:lnTo>
                    <a:pt x="134880" y="50170"/>
                  </a:lnTo>
                  <a:lnTo>
                    <a:pt x="130251" y="30906"/>
                  </a:lnTo>
                  <a:lnTo>
                    <a:pt x="121102" y="15953"/>
                  </a:lnTo>
                  <a:lnTo>
                    <a:pt x="106552" y="0"/>
                  </a:lnTo>
                  <a:lnTo>
                    <a:pt x="106110" y="71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560"/>
            <p:cNvSpPr/>
            <p:nvPr/>
          </p:nvSpPr>
          <p:spPr>
            <a:xfrm>
              <a:off x="5437730" y="4099830"/>
              <a:ext cx="212741" cy="266430"/>
            </a:xfrm>
            <a:custGeom>
              <a:avLst/>
              <a:gdLst/>
              <a:ahLst/>
              <a:cxnLst/>
              <a:rect l="0" t="0" r="0" b="0"/>
              <a:pathLst>
                <a:path w="212741" h="266430">
                  <a:moveTo>
                    <a:pt x="102009" y="144510"/>
                  </a:moveTo>
                  <a:lnTo>
                    <a:pt x="102009" y="140465"/>
                  </a:lnTo>
                  <a:lnTo>
                    <a:pt x="101163" y="139273"/>
                  </a:lnTo>
                  <a:lnTo>
                    <a:pt x="99752" y="138478"/>
                  </a:lnTo>
                  <a:lnTo>
                    <a:pt x="97964" y="137949"/>
                  </a:lnTo>
                  <a:lnTo>
                    <a:pt x="96773" y="136749"/>
                  </a:lnTo>
                  <a:lnTo>
                    <a:pt x="95449" y="133158"/>
                  </a:lnTo>
                  <a:lnTo>
                    <a:pt x="90345" y="128740"/>
                  </a:lnTo>
                  <a:lnTo>
                    <a:pt x="83278" y="124801"/>
                  </a:lnTo>
                  <a:lnTo>
                    <a:pt x="77315" y="123050"/>
                  </a:lnTo>
                  <a:lnTo>
                    <a:pt x="74540" y="123430"/>
                  </a:lnTo>
                  <a:lnTo>
                    <a:pt x="52787" y="135575"/>
                  </a:lnTo>
                  <a:lnTo>
                    <a:pt x="39071" y="148165"/>
                  </a:lnTo>
                  <a:lnTo>
                    <a:pt x="15765" y="183711"/>
                  </a:lnTo>
                  <a:lnTo>
                    <a:pt x="759" y="220855"/>
                  </a:lnTo>
                  <a:lnTo>
                    <a:pt x="0" y="231499"/>
                  </a:lnTo>
                  <a:lnTo>
                    <a:pt x="2485" y="239051"/>
                  </a:lnTo>
                  <a:lnTo>
                    <a:pt x="6412" y="245231"/>
                  </a:lnTo>
                  <a:lnTo>
                    <a:pt x="17428" y="253469"/>
                  </a:lnTo>
                  <a:lnTo>
                    <a:pt x="31416" y="257227"/>
                  </a:lnTo>
                  <a:lnTo>
                    <a:pt x="41284" y="255849"/>
                  </a:lnTo>
                  <a:lnTo>
                    <a:pt x="77801" y="244873"/>
                  </a:lnTo>
                  <a:lnTo>
                    <a:pt x="101610" y="231444"/>
                  </a:lnTo>
                  <a:lnTo>
                    <a:pt x="130153" y="204580"/>
                  </a:lnTo>
                  <a:lnTo>
                    <a:pt x="152348" y="174814"/>
                  </a:lnTo>
                  <a:lnTo>
                    <a:pt x="173039" y="138391"/>
                  </a:lnTo>
                  <a:lnTo>
                    <a:pt x="191174" y="100842"/>
                  </a:lnTo>
                  <a:lnTo>
                    <a:pt x="203160" y="64670"/>
                  </a:lnTo>
                  <a:lnTo>
                    <a:pt x="210219" y="31403"/>
                  </a:lnTo>
                  <a:lnTo>
                    <a:pt x="212249" y="25925"/>
                  </a:lnTo>
                  <a:lnTo>
                    <a:pt x="212247" y="15323"/>
                  </a:lnTo>
                  <a:lnTo>
                    <a:pt x="208751" y="0"/>
                  </a:lnTo>
                  <a:lnTo>
                    <a:pt x="208707" y="3855"/>
                  </a:lnTo>
                  <a:lnTo>
                    <a:pt x="210956" y="8054"/>
                  </a:lnTo>
                  <a:lnTo>
                    <a:pt x="212740" y="10359"/>
                  </a:lnTo>
                  <a:lnTo>
                    <a:pt x="212465" y="19694"/>
                  </a:lnTo>
                  <a:lnTo>
                    <a:pt x="205390" y="50428"/>
                  </a:lnTo>
                  <a:lnTo>
                    <a:pt x="198305" y="79192"/>
                  </a:lnTo>
                  <a:lnTo>
                    <a:pt x="190843" y="109164"/>
                  </a:lnTo>
                  <a:lnTo>
                    <a:pt x="183269" y="143538"/>
                  </a:lnTo>
                  <a:lnTo>
                    <a:pt x="175663" y="176489"/>
                  </a:lnTo>
                  <a:lnTo>
                    <a:pt x="166355" y="211880"/>
                  </a:lnTo>
                  <a:lnTo>
                    <a:pt x="163415" y="242940"/>
                  </a:lnTo>
                  <a:lnTo>
                    <a:pt x="167147" y="256835"/>
                  </a:lnTo>
                  <a:lnTo>
                    <a:pt x="169141" y="260034"/>
                  </a:lnTo>
                  <a:lnTo>
                    <a:pt x="178209" y="2664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561"/>
            <p:cNvSpPr/>
            <p:nvPr/>
          </p:nvSpPr>
          <p:spPr>
            <a:xfrm>
              <a:off x="5753102" y="4244340"/>
              <a:ext cx="129538" cy="136683"/>
            </a:xfrm>
            <a:custGeom>
              <a:avLst/>
              <a:gdLst/>
              <a:ahLst/>
              <a:cxnLst/>
              <a:rect l="0" t="0" r="0" b="0"/>
              <a:pathLst>
                <a:path w="129538" h="136683">
                  <a:moveTo>
                    <a:pt x="7617" y="7619"/>
                  </a:moveTo>
                  <a:lnTo>
                    <a:pt x="3572" y="11664"/>
                  </a:lnTo>
                  <a:lnTo>
                    <a:pt x="1587" y="15908"/>
                  </a:lnTo>
                  <a:lnTo>
                    <a:pt x="39" y="53555"/>
                  </a:lnTo>
                  <a:lnTo>
                    <a:pt x="0" y="88912"/>
                  </a:lnTo>
                  <a:lnTo>
                    <a:pt x="845" y="103985"/>
                  </a:lnTo>
                  <a:lnTo>
                    <a:pt x="6081" y="116700"/>
                  </a:lnTo>
                  <a:lnTo>
                    <a:pt x="17910" y="131726"/>
                  </a:lnTo>
                  <a:lnTo>
                    <a:pt x="25174" y="134745"/>
                  </a:lnTo>
                  <a:lnTo>
                    <a:pt x="43635" y="136682"/>
                  </a:lnTo>
                  <a:lnTo>
                    <a:pt x="58553" y="132973"/>
                  </a:lnTo>
                  <a:lnTo>
                    <a:pt x="78764" y="123287"/>
                  </a:lnTo>
                  <a:lnTo>
                    <a:pt x="108373" y="96194"/>
                  </a:lnTo>
                  <a:lnTo>
                    <a:pt x="115333" y="86215"/>
                  </a:lnTo>
                  <a:lnTo>
                    <a:pt x="126769" y="50791"/>
                  </a:lnTo>
                  <a:lnTo>
                    <a:pt x="129430" y="14204"/>
                  </a:lnTo>
                  <a:lnTo>
                    <a:pt x="12953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562"/>
            <p:cNvSpPr/>
            <p:nvPr/>
          </p:nvSpPr>
          <p:spPr>
            <a:xfrm>
              <a:off x="5974657" y="4252273"/>
              <a:ext cx="144204" cy="127352"/>
            </a:xfrm>
            <a:custGeom>
              <a:avLst/>
              <a:gdLst/>
              <a:ahLst/>
              <a:cxnLst/>
              <a:rect l="0" t="0" r="0" b="0"/>
              <a:pathLst>
                <a:path w="144204" h="127352">
                  <a:moveTo>
                    <a:pt x="106103" y="7307"/>
                  </a:moveTo>
                  <a:lnTo>
                    <a:pt x="99542" y="7307"/>
                  </a:lnTo>
                  <a:lnTo>
                    <a:pt x="92608" y="2070"/>
                  </a:lnTo>
                  <a:lnTo>
                    <a:pt x="87969" y="746"/>
                  </a:lnTo>
                  <a:lnTo>
                    <a:pt x="76553" y="0"/>
                  </a:lnTo>
                  <a:lnTo>
                    <a:pt x="62445" y="3825"/>
                  </a:lnTo>
                  <a:lnTo>
                    <a:pt x="42509" y="13549"/>
                  </a:lnTo>
                  <a:lnTo>
                    <a:pt x="12961" y="40652"/>
                  </a:lnTo>
                  <a:lnTo>
                    <a:pt x="6004" y="50631"/>
                  </a:lnTo>
                  <a:lnTo>
                    <a:pt x="1372" y="65769"/>
                  </a:lnTo>
                  <a:lnTo>
                    <a:pt x="0" y="80979"/>
                  </a:lnTo>
                  <a:lnTo>
                    <a:pt x="3639" y="96211"/>
                  </a:lnTo>
                  <a:lnTo>
                    <a:pt x="10046" y="104111"/>
                  </a:lnTo>
                  <a:lnTo>
                    <a:pt x="27956" y="116081"/>
                  </a:lnTo>
                  <a:lnTo>
                    <a:pt x="53883" y="125752"/>
                  </a:lnTo>
                  <a:lnTo>
                    <a:pt x="75955" y="127351"/>
                  </a:lnTo>
                  <a:lnTo>
                    <a:pt x="103910" y="120734"/>
                  </a:lnTo>
                  <a:lnTo>
                    <a:pt x="144203" y="106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563"/>
            <p:cNvSpPr/>
            <p:nvPr/>
          </p:nvSpPr>
          <p:spPr>
            <a:xfrm>
              <a:off x="6187439" y="4091940"/>
              <a:ext cx="68581" cy="259080"/>
            </a:xfrm>
            <a:custGeom>
              <a:avLst/>
              <a:gdLst/>
              <a:ahLst/>
              <a:cxnLst/>
              <a:rect l="0" t="0" r="0" b="0"/>
              <a:pathLst>
                <a:path w="68581" h="259080">
                  <a:moveTo>
                    <a:pt x="68580" y="0"/>
                  </a:moveTo>
                  <a:lnTo>
                    <a:pt x="62019" y="0"/>
                  </a:lnTo>
                  <a:lnTo>
                    <a:pt x="61666" y="846"/>
                  </a:lnTo>
                  <a:lnTo>
                    <a:pt x="61274" y="4045"/>
                  </a:lnTo>
                  <a:lnTo>
                    <a:pt x="58842" y="8288"/>
                  </a:lnTo>
                  <a:lnTo>
                    <a:pt x="57008" y="10605"/>
                  </a:lnTo>
                  <a:lnTo>
                    <a:pt x="49618" y="46650"/>
                  </a:lnTo>
                  <a:lnTo>
                    <a:pt x="40407" y="82467"/>
                  </a:lnTo>
                  <a:lnTo>
                    <a:pt x="32951" y="112958"/>
                  </a:lnTo>
                  <a:lnTo>
                    <a:pt x="25380" y="147581"/>
                  </a:lnTo>
                  <a:lnTo>
                    <a:pt x="17774" y="179664"/>
                  </a:lnTo>
                  <a:lnTo>
                    <a:pt x="9877" y="216331"/>
                  </a:lnTo>
                  <a:lnTo>
                    <a:pt x="6031" y="234842"/>
                  </a:lnTo>
                  <a:lnTo>
                    <a:pt x="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564"/>
            <p:cNvSpPr/>
            <p:nvPr/>
          </p:nvSpPr>
          <p:spPr>
            <a:xfrm>
              <a:off x="6141719" y="4229100"/>
              <a:ext cx="175262" cy="15241"/>
            </a:xfrm>
            <a:custGeom>
              <a:avLst/>
              <a:gdLst/>
              <a:ahLst/>
              <a:cxnLst/>
              <a:rect l="0" t="0" r="0" b="0"/>
              <a:pathLst>
                <a:path w="175262" h="15241">
                  <a:moveTo>
                    <a:pt x="0" y="15240"/>
                  </a:moveTo>
                  <a:lnTo>
                    <a:pt x="33466" y="15240"/>
                  </a:lnTo>
                  <a:lnTo>
                    <a:pt x="68973" y="15240"/>
                  </a:lnTo>
                  <a:lnTo>
                    <a:pt x="106732" y="15240"/>
                  </a:lnTo>
                  <a:lnTo>
                    <a:pt x="136324" y="9156"/>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565"/>
            <p:cNvSpPr/>
            <p:nvPr/>
          </p:nvSpPr>
          <p:spPr>
            <a:xfrm>
              <a:off x="6332259" y="4229100"/>
              <a:ext cx="38061" cy="152401"/>
            </a:xfrm>
            <a:custGeom>
              <a:avLst/>
              <a:gdLst/>
              <a:ahLst/>
              <a:cxnLst/>
              <a:rect l="0" t="0" r="0" b="0"/>
              <a:pathLst>
                <a:path w="38061" h="152401">
                  <a:moveTo>
                    <a:pt x="38060" y="0"/>
                  </a:moveTo>
                  <a:lnTo>
                    <a:pt x="37214" y="12167"/>
                  </a:lnTo>
                  <a:lnTo>
                    <a:pt x="25063" y="47746"/>
                  </a:lnTo>
                  <a:lnTo>
                    <a:pt x="15142" y="82464"/>
                  </a:lnTo>
                  <a:lnTo>
                    <a:pt x="5029" y="114031"/>
                  </a:lnTo>
                  <a:lnTo>
                    <a:pt x="0" y="151780"/>
                  </a:lnTo>
                  <a:lnTo>
                    <a:pt x="758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566"/>
            <p:cNvSpPr/>
            <p:nvPr/>
          </p:nvSpPr>
          <p:spPr>
            <a:xfrm>
              <a:off x="6408733" y="4145280"/>
              <a:ext cx="7307" cy="22861"/>
            </a:xfrm>
            <a:custGeom>
              <a:avLst/>
              <a:gdLst/>
              <a:ahLst/>
              <a:cxnLst/>
              <a:rect l="0" t="0" r="0" b="0"/>
              <a:pathLst>
                <a:path w="7307" h="22861">
                  <a:moveTo>
                    <a:pt x="7306" y="0"/>
                  </a:moveTo>
                  <a:lnTo>
                    <a:pt x="746" y="0"/>
                  </a:lnTo>
                  <a:lnTo>
                    <a:pt x="392" y="846"/>
                  </a:lnTo>
                  <a:lnTo>
                    <a:pt x="0" y="4045"/>
                  </a:lnTo>
                  <a:lnTo>
                    <a:pt x="2083" y="8288"/>
                  </a:lnTo>
                  <a:lnTo>
                    <a:pt x="4985" y="12997"/>
                  </a:lnTo>
                  <a:lnTo>
                    <a:pt x="7306"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567"/>
            <p:cNvSpPr/>
            <p:nvPr/>
          </p:nvSpPr>
          <p:spPr>
            <a:xfrm>
              <a:off x="6440833" y="4183380"/>
              <a:ext cx="126035" cy="186253"/>
            </a:xfrm>
            <a:custGeom>
              <a:avLst/>
              <a:gdLst/>
              <a:ahLst/>
              <a:cxnLst/>
              <a:rect l="0" t="0" r="0" b="0"/>
              <a:pathLst>
                <a:path w="126035" h="186253">
                  <a:moveTo>
                    <a:pt x="104747" y="45720"/>
                  </a:moveTo>
                  <a:lnTo>
                    <a:pt x="100701" y="41674"/>
                  </a:lnTo>
                  <a:lnTo>
                    <a:pt x="94199" y="39688"/>
                  </a:lnTo>
                  <a:lnTo>
                    <a:pt x="90095" y="39159"/>
                  </a:lnTo>
                  <a:lnTo>
                    <a:pt x="61395" y="44753"/>
                  </a:lnTo>
                  <a:lnTo>
                    <a:pt x="57219" y="46769"/>
                  </a:lnTo>
                  <a:lnTo>
                    <a:pt x="28069" y="78816"/>
                  </a:lnTo>
                  <a:lnTo>
                    <a:pt x="9167" y="109407"/>
                  </a:lnTo>
                  <a:lnTo>
                    <a:pt x="511" y="135440"/>
                  </a:lnTo>
                  <a:lnTo>
                    <a:pt x="0" y="146556"/>
                  </a:lnTo>
                  <a:lnTo>
                    <a:pt x="8816" y="172619"/>
                  </a:lnTo>
                  <a:lnTo>
                    <a:pt x="12006" y="176039"/>
                  </a:lnTo>
                  <a:lnTo>
                    <a:pt x="38169" y="186024"/>
                  </a:lnTo>
                  <a:lnTo>
                    <a:pt x="50039" y="186252"/>
                  </a:lnTo>
                  <a:lnTo>
                    <a:pt x="71456" y="179500"/>
                  </a:lnTo>
                  <a:lnTo>
                    <a:pt x="96383" y="163930"/>
                  </a:lnTo>
                  <a:lnTo>
                    <a:pt x="104699" y="154420"/>
                  </a:lnTo>
                  <a:lnTo>
                    <a:pt x="119646" y="121182"/>
                  </a:lnTo>
                  <a:lnTo>
                    <a:pt x="126034" y="95339"/>
                  </a:lnTo>
                  <a:lnTo>
                    <a:pt x="123095" y="75097"/>
                  </a:lnTo>
                  <a:lnTo>
                    <a:pt x="109653" y="40989"/>
                  </a:lnTo>
                  <a:lnTo>
                    <a:pt x="77859" y="3690"/>
                  </a:lnTo>
                  <a:lnTo>
                    <a:pt x="742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568"/>
            <p:cNvSpPr/>
            <p:nvPr/>
          </p:nvSpPr>
          <p:spPr>
            <a:xfrm>
              <a:off x="6682739" y="4169070"/>
              <a:ext cx="182881" cy="216213"/>
            </a:xfrm>
            <a:custGeom>
              <a:avLst/>
              <a:gdLst/>
              <a:ahLst/>
              <a:cxnLst/>
              <a:rect l="0" t="0" r="0" b="0"/>
              <a:pathLst>
                <a:path w="182881" h="216213">
                  <a:moveTo>
                    <a:pt x="0" y="44789"/>
                  </a:moveTo>
                  <a:lnTo>
                    <a:pt x="4046" y="48834"/>
                  </a:lnTo>
                  <a:lnTo>
                    <a:pt x="6032" y="53078"/>
                  </a:lnTo>
                  <a:lnTo>
                    <a:pt x="15319" y="86600"/>
                  </a:lnTo>
                  <a:lnTo>
                    <a:pt x="21700" y="121478"/>
                  </a:lnTo>
                  <a:lnTo>
                    <a:pt x="21785" y="155956"/>
                  </a:lnTo>
                  <a:lnTo>
                    <a:pt x="10690" y="191611"/>
                  </a:lnTo>
                  <a:lnTo>
                    <a:pt x="7683" y="205509"/>
                  </a:lnTo>
                  <a:lnTo>
                    <a:pt x="5969" y="207815"/>
                  </a:lnTo>
                  <a:lnTo>
                    <a:pt x="3979" y="209354"/>
                  </a:lnTo>
                  <a:lnTo>
                    <a:pt x="1770" y="213320"/>
                  </a:lnTo>
                  <a:lnTo>
                    <a:pt x="1180" y="215563"/>
                  </a:lnTo>
                  <a:lnTo>
                    <a:pt x="786" y="216212"/>
                  </a:lnTo>
                  <a:lnTo>
                    <a:pt x="525" y="215798"/>
                  </a:lnTo>
                  <a:lnTo>
                    <a:pt x="31" y="204536"/>
                  </a:lnTo>
                  <a:lnTo>
                    <a:pt x="8293" y="173290"/>
                  </a:lnTo>
                  <a:lnTo>
                    <a:pt x="25646" y="135246"/>
                  </a:lnTo>
                  <a:lnTo>
                    <a:pt x="39905" y="97433"/>
                  </a:lnTo>
                  <a:lnTo>
                    <a:pt x="54731" y="61397"/>
                  </a:lnTo>
                  <a:lnTo>
                    <a:pt x="76718" y="24367"/>
                  </a:lnTo>
                  <a:lnTo>
                    <a:pt x="91594" y="9670"/>
                  </a:lnTo>
                  <a:lnTo>
                    <a:pt x="104468" y="2210"/>
                  </a:lnTo>
                  <a:lnTo>
                    <a:pt x="115903" y="0"/>
                  </a:lnTo>
                  <a:lnTo>
                    <a:pt x="125173" y="330"/>
                  </a:lnTo>
                  <a:lnTo>
                    <a:pt x="134937" y="3298"/>
                  </a:lnTo>
                  <a:lnTo>
                    <a:pt x="142663" y="9698"/>
                  </a:lnTo>
                  <a:lnTo>
                    <a:pt x="158567" y="31649"/>
                  </a:lnTo>
                  <a:lnTo>
                    <a:pt x="163608" y="45723"/>
                  </a:lnTo>
                  <a:lnTo>
                    <a:pt x="170889" y="79499"/>
                  </a:lnTo>
                  <a:lnTo>
                    <a:pt x="178011" y="108790"/>
                  </a:lnTo>
                  <a:lnTo>
                    <a:pt x="181918" y="142945"/>
                  </a:lnTo>
                  <a:lnTo>
                    <a:pt x="182690" y="174151"/>
                  </a:lnTo>
                  <a:lnTo>
                    <a:pt x="182880" y="2048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569"/>
            <p:cNvSpPr/>
            <p:nvPr/>
          </p:nvSpPr>
          <p:spPr>
            <a:xfrm>
              <a:off x="1310640" y="4732019"/>
              <a:ext cx="152401" cy="15241"/>
            </a:xfrm>
            <a:custGeom>
              <a:avLst/>
              <a:gdLst/>
              <a:ahLst/>
              <a:cxnLst/>
              <a:rect l="0" t="0" r="0" b="0"/>
              <a:pathLst>
                <a:path w="152401" h="15241">
                  <a:moveTo>
                    <a:pt x="0" y="0"/>
                  </a:moveTo>
                  <a:lnTo>
                    <a:pt x="0" y="4046"/>
                  </a:lnTo>
                  <a:lnTo>
                    <a:pt x="846" y="5237"/>
                  </a:lnTo>
                  <a:lnTo>
                    <a:pt x="2257" y="6032"/>
                  </a:lnTo>
                  <a:lnTo>
                    <a:pt x="10605" y="7307"/>
                  </a:lnTo>
                  <a:lnTo>
                    <a:pt x="47682" y="7612"/>
                  </a:lnTo>
                  <a:lnTo>
                    <a:pt x="81820" y="13651"/>
                  </a:lnTo>
                  <a:lnTo>
                    <a:pt x="114193" y="15031"/>
                  </a:lnTo>
                  <a:lnTo>
                    <a:pt x="15240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570"/>
            <p:cNvSpPr/>
            <p:nvPr/>
          </p:nvSpPr>
          <p:spPr>
            <a:xfrm>
              <a:off x="1639976" y="4686812"/>
              <a:ext cx="318365" cy="174748"/>
            </a:xfrm>
            <a:custGeom>
              <a:avLst/>
              <a:gdLst/>
              <a:ahLst/>
              <a:cxnLst/>
              <a:rect l="0" t="0" r="0" b="0"/>
              <a:pathLst>
                <a:path w="318365" h="174748">
                  <a:moveTo>
                    <a:pt x="165964" y="14728"/>
                  </a:moveTo>
                  <a:lnTo>
                    <a:pt x="159403" y="14728"/>
                  </a:lnTo>
                  <a:lnTo>
                    <a:pt x="159050" y="13881"/>
                  </a:lnTo>
                  <a:lnTo>
                    <a:pt x="158657" y="10683"/>
                  </a:lnTo>
                  <a:lnTo>
                    <a:pt x="157706" y="9491"/>
                  </a:lnTo>
                  <a:lnTo>
                    <a:pt x="154391" y="8167"/>
                  </a:lnTo>
                  <a:lnTo>
                    <a:pt x="153169" y="6967"/>
                  </a:lnTo>
                  <a:lnTo>
                    <a:pt x="151810" y="3376"/>
                  </a:lnTo>
                  <a:lnTo>
                    <a:pt x="149755" y="2080"/>
                  </a:lnTo>
                  <a:lnTo>
                    <a:pt x="134289" y="0"/>
                  </a:lnTo>
                  <a:lnTo>
                    <a:pt x="123946" y="562"/>
                  </a:lnTo>
                  <a:lnTo>
                    <a:pt x="89248" y="10123"/>
                  </a:lnTo>
                  <a:lnTo>
                    <a:pt x="51595" y="30699"/>
                  </a:lnTo>
                  <a:lnTo>
                    <a:pt x="25215" y="50432"/>
                  </a:lnTo>
                  <a:lnTo>
                    <a:pt x="3981" y="83296"/>
                  </a:lnTo>
                  <a:lnTo>
                    <a:pt x="838" y="92051"/>
                  </a:lnTo>
                  <a:lnTo>
                    <a:pt x="0" y="96757"/>
                  </a:lnTo>
                  <a:lnTo>
                    <a:pt x="1326" y="106500"/>
                  </a:lnTo>
                  <a:lnTo>
                    <a:pt x="4738" y="115628"/>
                  </a:lnTo>
                  <a:lnTo>
                    <a:pt x="9077" y="122508"/>
                  </a:lnTo>
                  <a:lnTo>
                    <a:pt x="20324" y="131141"/>
                  </a:lnTo>
                  <a:lnTo>
                    <a:pt x="38427" y="135016"/>
                  </a:lnTo>
                  <a:lnTo>
                    <a:pt x="67299" y="130242"/>
                  </a:lnTo>
                  <a:lnTo>
                    <a:pt x="105056" y="118693"/>
                  </a:lnTo>
                  <a:lnTo>
                    <a:pt x="143110" y="97855"/>
                  </a:lnTo>
                  <a:lnTo>
                    <a:pt x="174274" y="78293"/>
                  </a:lnTo>
                  <a:lnTo>
                    <a:pt x="192672" y="56154"/>
                  </a:lnTo>
                  <a:lnTo>
                    <a:pt x="195326" y="47981"/>
                  </a:lnTo>
                  <a:lnTo>
                    <a:pt x="196400" y="31482"/>
                  </a:lnTo>
                  <a:lnTo>
                    <a:pt x="195568" y="30977"/>
                  </a:lnTo>
                  <a:lnTo>
                    <a:pt x="192385" y="30416"/>
                  </a:lnTo>
                  <a:lnTo>
                    <a:pt x="191198" y="31113"/>
                  </a:lnTo>
                  <a:lnTo>
                    <a:pt x="190407" y="32425"/>
                  </a:lnTo>
                  <a:lnTo>
                    <a:pt x="189292" y="38316"/>
                  </a:lnTo>
                  <a:lnTo>
                    <a:pt x="188851" y="66016"/>
                  </a:lnTo>
                  <a:lnTo>
                    <a:pt x="199432" y="100096"/>
                  </a:lnTo>
                  <a:lnTo>
                    <a:pt x="210079" y="123250"/>
                  </a:lnTo>
                  <a:lnTo>
                    <a:pt x="237389" y="153520"/>
                  </a:lnTo>
                  <a:lnTo>
                    <a:pt x="254107" y="163566"/>
                  </a:lnTo>
                  <a:lnTo>
                    <a:pt x="290857" y="173108"/>
                  </a:lnTo>
                  <a:lnTo>
                    <a:pt x="318364" y="1747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571"/>
            <p:cNvSpPr/>
            <p:nvPr/>
          </p:nvSpPr>
          <p:spPr>
            <a:xfrm>
              <a:off x="2000975" y="4710560"/>
              <a:ext cx="230181" cy="412927"/>
            </a:xfrm>
            <a:custGeom>
              <a:avLst/>
              <a:gdLst/>
              <a:ahLst/>
              <a:cxnLst/>
              <a:rect l="0" t="0" r="0" b="0"/>
              <a:pathLst>
                <a:path w="230181" h="412927">
                  <a:moveTo>
                    <a:pt x="147865" y="21459"/>
                  </a:moveTo>
                  <a:lnTo>
                    <a:pt x="143819" y="17414"/>
                  </a:lnTo>
                  <a:lnTo>
                    <a:pt x="139576" y="15429"/>
                  </a:lnTo>
                  <a:lnTo>
                    <a:pt x="137259" y="14899"/>
                  </a:lnTo>
                  <a:lnTo>
                    <a:pt x="113815" y="1751"/>
                  </a:lnTo>
                  <a:lnTo>
                    <a:pt x="104227" y="0"/>
                  </a:lnTo>
                  <a:lnTo>
                    <a:pt x="94321" y="1480"/>
                  </a:lnTo>
                  <a:lnTo>
                    <a:pt x="63861" y="12525"/>
                  </a:lnTo>
                  <a:lnTo>
                    <a:pt x="36415" y="34655"/>
                  </a:lnTo>
                  <a:lnTo>
                    <a:pt x="9697" y="71244"/>
                  </a:lnTo>
                  <a:lnTo>
                    <a:pt x="998" y="87199"/>
                  </a:lnTo>
                  <a:lnTo>
                    <a:pt x="0" y="92379"/>
                  </a:lnTo>
                  <a:lnTo>
                    <a:pt x="1150" y="102650"/>
                  </a:lnTo>
                  <a:lnTo>
                    <a:pt x="10602" y="117953"/>
                  </a:lnTo>
                  <a:lnTo>
                    <a:pt x="24127" y="129167"/>
                  </a:lnTo>
                  <a:lnTo>
                    <a:pt x="33886" y="132829"/>
                  </a:lnTo>
                  <a:lnTo>
                    <a:pt x="57993" y="135181"/>
                  </a:lnTo>
                  <a:lnTo>
                    <a:pt x="94731" y="127394"/>
                  </a:lnTo>
                  <a:lnTo>
                    <a:pt x="109010" y="121881"/>
                  </a:lnTo>
                  <a:lnTo>
                    <a:pt x="141649" y="100030"/>
                  </a:lnTo>
                  <a:lnTo>
                    <a:pt x="157540" y="76983"/>
                  </a:lnTo>
                  <a:lnTo>
                    <a:pt x="178305" y="44370"/>
                  </a:lnTo>
                  <a:lnTo>
                    <a:pt x="178333" y="48380"/>
                  </a:lnTo>
                  <a:lnTo>
                    <a:pt x="173952" y="64250"/>
                  </a:lnTo>
                  <a:lnTo>
                    <a:pt x="177599" y="98277"/>
                  </a:lnTo>
                  <a:lnTo>
                    <a:pt x="184281" y="129108"/>
                  </a:lnTo>
                  <a:lnTo>
                    <a:pt x="193754" y="166932"/>
                  </a:lnTo>
                  <a:lnTo>
                    <a:pt x="201254" y="196925"/>
                  </a:lnTo>
                  <a:lnTo>
                    <a:pt x="208839" y="227260"/>
                  </a:lnTo>
                  <a:lnTo>
                    <a:pt x="216449" y="257698"/>
                  </a:lnTo>
                  <a:lnTo>
                    <a:pt x="224066" y="288165"/>
                  </a:lnTo>
                  <a:lnTo>
                    <a:pt x="230180" y="324755"/>
                  </a:lnTo>
                  <a:lnTo>
                    <a:pt x="226150" y="356443"/>
                  </a:lnTo>
                  <a:lnTo>
                    <a:pt x="222989" y="378665"/>
                  </a:lnTo>
                  <a:lnTo>
                    <a:pt x="216249" y="390755"/>
                  </a:lnTo>
                  <a:lnTo>
                    <a:pt x="202934" y="403037"/>
                  </a:lnTo>
                  <a:lnTo>
                    <a:pt x="188264" y="412038"/>
                  </a:lnTo>
                  <a:lnTo>
                    <a:pt x="175980" y="412926"/>
                  </a:lnTo>
                  <a:lnTo>
                    <a:pt x="139087" y="404371"/>
                  </a:lnTo>
                  <a:lnTo>
                    <a:pt x="103672" y="394715"/>
                  </a:lnTo>
                  <a:lnTo>
                    <a:pt x="71966" y="380610"/>
                  </a:lnTo>
                  <a:lnTo>
                    <a:pt x="42091" y="360671"/>
                  </a:lnTo>
                  <a:lnTo>
                    <a:pt x="13698" y="325774"/>
                  </a:lnTo>
                  <a:lnTo>
                    <a:pt x="3084" y="311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572"/>
            <p:cNvSpPr/>
            <p:nvPr/>
          </p:nvSpPr>
          <p:spPr>
            <a:xfrm>
              <a:off x="2255520" y="4726008"/>
              <a:ext cx="182881" cy="188893"/>
            </a:xfrm>
            <a:custGeom>
              <a:avLst/>
              <a:gdLst/>
              <a:ahLst/>
              <a:cxnLst/>
              <a:rect l="0" t="0" r="0" b="0"/>
              <a:pathLst>
                <a:path w="182881" h="188893">
                  <a:moveTo>
                    <a:pt x="0" y="66972"/>
                  </a:moveTo>
                  <a:lnTo>
                    <a:pt x="0" y="73532"/>
                  </a:lnTo>
                  <a:lnTo>
                    <a:pt x="10606" y="85104"/>
                  </a:lnTo>
                  <a:lnTo>
                    <a:pt x="36045" y="100023"/>
                  </a:lnTo>
                  <a:lnTo>
                    <a:pt x="50943" y="103575"/>
                  </a:lnTo>
                  <a:lnTo>
                    <a:pt x="81292" y="104940"/>
                  </a:lnTo>
                  <a:lnTo>
                    <a:pt x="118321" y="98499"/>
                  </a:lnTo>
                  <a:lnTo>
                    <a:pt x="134306" y="93717"/>
                  </a:lnTo>
                  <a:lnTo>
                    <a:pt x="142382" y="87043"/>
                  </a:lnTo>
                  <a:lnTo>
                    <a:pt x="156317" y="69301"/>
                  </a:lnTo>
                  <a:lnTo>
                    <a:pt x="159288" y="51188"/>
                  </a:lnTo>
                  <a:lnTo>
                    <a:pt x="159977" y="22700"/>
                  </a:lnTo>
                  <a:lnTo>
                    <a:pt x="157743" y="15404"/>
                  </a:lnTo>
                  <a:lnTo>
                    <a:pt x="155962" y="12273"/>
                  </a:lnTo>
                  <a:lnTo>
                    <a:pt x="145365" y="3822"/>
                  </a:lnTo>
                  <a:lnTo>
                    <a:pt x="131500" y="0"/>
                  </a:lnTo>
                  <a:lnTo>
                    <a:pt x="121662" y="1364"/>
                  </a:lnTo>
                  <a:lnTo>
                    <a:pt x="101549" y="9139"/>
                  </a:lnTo>
                  <a:lnTo>
                    <a:pt x="71115" y="34449"/>
                  </a:lnTo>
                  <a:lnTo>
                    <a:pt x="51645" y="60453"/>
                  </a:lnTo>
                  <a:lnTo>
                    <a:pt x="36006" y="97597"/>
                  </a:lnTo>
                  <a:lnTo>
                    <a:pt x="35193" y="112756"/>
                  </a:lnTo>
                  <a:lnTo>
                    <a:pt x="41571" y="139139"/>
                  </a:lnTo>
                  <a:lnTo>
                    <a:pt x="52581" y="159475"/>
                  </a:lnTo>
                  <a:lnTo>
                    <a:pt x="66567" y="173496"/>
                  </a:lnTo>
                  <a:lnTo>
                    <a:pt x="85481" y="183013"/>
                  </a:lnTo>
                  <a:lnTo>
                    <a:pt x="122138" y="188117"/>
                  </a:lnTo>
                  <a:lnTo>
                    <a:pt x="159201" y="188790"/>
                  </a:lnTo>
                  <a:lnTo>
                    <a:pt x="182880" y="1888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573"/>
            <p:cNvSpPr/>
            <p:nvPr/>
          </p:nvSpPr>
          <p:spPr>
            <a:xfrm>
              <a:off x="2827605" y="4770119"/>
              <a:ext cx="162707" cy="166465"/>
            </a:xfrm>
            <a:custGeom>
              <a:avLst/>
              <a:gdLst/>
              <a:ahLst/>
              <a:cxnLst/>
              <a:rect l="0" t="0" r="0" b="0"/>
              <a:pathLst>
                <a:path w="162707" h="166465">
                  <a:moveTo>
                    <a:pt x="113714" y="15240"/>
                  </a:moveTo>
                  <a:lnTo>
                    <a:pt x="95802" y="15240"/>
                  </a:lnTo>
                  <a:lnTo>
                    <a:pt x="84230" y="19285"/>
                  </a:lnTo>
                  <a:lnTo>
                    <a:pt x="51114" y="43758"/>
                  </a:lnTo>
                  <a:lnTo>
                    <a:pt x="22727" y="76945"/>
                  </a:lnTo>
                  <a:lnTo>
                    <a:pt x="6089" y="102782"/>
                  </a:lnTo>
                  <a:lnTo>
                    <a:pt x="1392" y="123023"/>
                  </a:lnTo>
                  <a:lnTo>
                    <a:pt x="0" y="141062"/>
                  </a:lnTo>
                  <a:lnTo>
                    <a:pt x="1499" y="145688"/>
                  </a:lnTo>
                  <a:lnTo>
                    <a:pt x="7679" y="153086"/>
                  </a:lnTo>
                  <a:lnTo>
                    <a:pt x="24723" y="162011"/>
                  </a:lnTo>
                  <a:lnTo>
                    <a:pt x="41815" y="165973"/>
                  </a:lnTo>
                  <a:lnTo>
                    <a:pt x="74081" y="166464"/>
                  </a:lnTo>
                  <a:lnTo>
                    <a:pt x="105792" y="161545"/>
                  </a:lnTo>
                  <a:lnTo>
                    <a:pt x="120353" y="159004"/>
                  </a:lnTo>
                  <a:lnTo>
                    <a:pt x="132469" y="152231"/>
                  </a:lnTo>
                  <a:lnTo>
                    <a:pt x="144766" y="138898"/>
                  </a:lnTo>
                  <a:lnTo>
                    <a:pt x="159175" y="105906"/>
                  </a:lnTo>
                  <a:lnTo>
                    <a:pt x="162706" y="91943"/>
                  </a:lnTo>
                  <a:lnTo>
                    <a:pt x="161453" y="80093"/>
                  </a:lnTo>
                  <a:lnTo>
                    <a:pt x="149006" y="48379"/>
                  </a:lnTo>
                  <a:lnTo>
                    <a:pt x="123405" y="17791"/>
                  </a:lnTo>
                  <a:lnTo>
                    <a:pt x="115763" y="12141"/>
                  </a:lnTo>
                  <a:lnTo>
                    <a:pt x="9085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574"/>
            <p:cNvSpPr/>
            <p:nvPr/>
          </p:nvSpPr>
          <p:spPr>
            <a:xfrm>
              <a:off x="3086133" y="4618175"/>
              <a:ext cx="121887" cy="350065"/>
            </a:xfrm>
            <a:custGeom>
              <a:avLst/>
              <a:gdLst/>
              <a:ahLst/>
              <a:cxnLst/>
              <a:rect l="0" t="0" r="0" b="0"/>
              <a:pathLst>
                <a:path w="121887" h="350065">
                  <a:moveTo>
                    <a:pt x="121886" y="60505"/>
                  </a:moveTo>
                  <a:lnTo>
                    <a:pt x="121886" y="24307"/>
                  </a:lnTo>
                  <a:lnTo>
                    <a:pt x="121886" y="21133"/>
                  </a:lnTo>
                  <a:lnTo>
                    <a:pt x="119629" y="15348"/>
                  </a:lnTo>
                  <a:lnTo>
                    <a:pt x="117841" y="12620"/>
                  </a:lnTo>
                  <a:lnTo>
                    <a:pt x="107236" y="4736"/>
                  </a:lnTo>
                  <a:lnTo>
                    <a:pt x="93369" y="1083"/>
                  </a:lnTo>
                  <a:lnTo>
                    <a:pt x="78535" y="0"/>
                  </a:lnTo>
                  <a:lnTo>
                    <a:pt x="63416" y="3725"/>
                  </a:lnTo>
                  <a:lnTo>
                    <a:pt x="48211" y="10190"/>
                  </a:lnTo>
                  <a:lnTo>
                    <a:pt x="40318" y="17259"/>
                  </a:lnTo>
                  <a:lnTo>
                    <a:pt x="16373" y="54535"/>
                  </a:lnTo>
                  <a:lnTo>
                    <a:pt x="6485" y="91202"/>
                  </a:lnTo>
                  <a:lnTo>
                    <a:pt x="1254" y="125553"/>
                  </a:lnTo>
                  <a:lnTo>
                    <a:pt x="348" y="154943"/>
                  </a:lnTo>
                  <a:lnTo>
                    <a:pt x="80" y="185100"/>
                  </a:lnTo>
                  <a:lnTo>
                    <a:pt x="0" y="215484"/>
                  </a:lnTo>
                  <a:lnTo>
                    <a:pt x="4021" y="245936"/>
                  </a:lnTo>
                  <a:lnTo>
                    <a:pt x="6530" y="276408"/>
                  </a:lnTo>
                  <a:lnTo>
                    <a:pt x="7447" y="310627"/>
                  </a:lnTo>
                  <a:lnTo>
                    <a:pt x="7585" y="348069"/>
                  </a:lnTo>
                  <a:lnTo>
                    <a:pt x="7586" y="3500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575"/>
            <p:cNvSpPr/>
            <p:nvPr/>
          </p:nvSpPr>
          <p:spPr>
            <a:xfrm>
              <a:off x="3040380" y="4838700"/>
              <a:ext cx="160021" cy="7620"/>
            </a:xfrm>
            <a:custGeom>
              <a:avLst/>
              <a:gdLst/>
              <a:ahLst/>
              <a:cxnLst/>
              <a:rect l="0" t="0" r="0" b="0"/>
              <a:pathLst>
                <a:path w="160021" h="7620">
                  <a:moveTo>
                    <a:pt x="0" y="0"/>
                  </a:moveTo>
                  <a:lnTo>
                    <a:pt x="33134" y="0"/>
                  </a:lnTo>
                  <a:lnTo>
                    <a:pt x="65529" y="0"/>
                  </a:lnTo>
                  <a:lnTo>
                    <a:pt x="94581" y="4045"/>
                  </a:lnTo>
                  <a:lnTo>
                    <a:pt x="128655" y="6913"/>
                  </a:lnTo>
                  <a:lnTo>
                    <a:pt x="16002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576"/>
            <p:cNvSpPr/>
            <p:nvPr/>
          </p:nvSpPr>
          <p:spPr>
            <a:xfrm>
              <a:off x="3551412" y="4770212"/>
              <a:ext cx="142640" cy="189187"/>
            </a:xfrm>
            <a:custGeom>
              <a:avLst/>
              <a:gdLst/>
              <a:ahLst/>
              <a:cxnLst/>
              <a:rect l="0" t="0" r="0" b="0"/>
              <a:pathLst>
                <a:path w="142640" h="189187">
                  <a:moveTo>
                    <a:pt x="106188" y="7528"/>
                  </a:moveTo>
                  <a:lnTo>
                    <a:pt x="102142" y="3483"/>
                  </a:lnTo>
                  <a:lnTo>
                    <a:pt x="97898" y="1496"/>
                  </a:lnTo>
                  <a:lnTo>
                    <a:pt x="74188" y="0"/>
                  </a:lnTo>
                  <a:lnTo>
                    <a:pt x="37213" y="12064"/>
                  </a:lnTo>
                  <a:lnTo>
                    <a:pt x="21310" y="15080"/>
                  </a:lnTo>
                  <a:lnTo>
                    <a:pt x="13995" y="18787"/>
                  </a:lnTo>
                  <a:lnTo>
                    <a:pt x="5117" y="29678"/>
                  </a:lnTo>
                  <a:lnTo>
                    <a:pt x="1170" y="39585"/>
                  </a:lnTo>
                  <a:lnTo>
                    <a:pt x="0" y="47883"/>
                  </a:lnTo>
                  <a:lnTo>
                    <a:pt x="1984" y="53121"/>
                  </a:lnTo>
                  <a:lnTo>
                    <a:pt x="10157" y="63382"/>
                  </a:lnTo>
                  <a:lnTo>
                    <a:pt x="46557" y="86423"/>
                  </a:lnTo>
                  <a:lnTo>
                    <a:pt x="83502" y="105239"/>
                  </a:lnTo>
                  <a:lnTo>
                    <a:pt x="118457" y="130587"/>
                  </a:lnTo>
                  <a:lnTo>
                    <a:pt x="138724" y="153665"/>
                  </a:lnTo>
                  <a:lnTo>
                    <a:pt x="141815" y="161660"/>
                  </a:lnTo>
                  <a:lnTo>
                    <a:pt x="142639" y="166162"/>
                  </a:lnTo>
                  <a:lnTo>
                    <a:pt x="141297" y="173423"/>
                  </a:lnTo>
                  <a:lnTo>
                    <a:pt x="139754" y="176544"/>
                  </a:lnTo>
                  <a:lnTo>
                    <a:pt x="137879" y="178626"/>
                  </a:lnTo>
                  <a:lnTo>
                    <a:pt x="122287" y="186285"/>
                  </a:lnTo>
                  <a:lnTo>
                    <a:pt x="108230" y="189186"/>
                  </a:lnTo>
                  <a:lnTo>
                    <a:pt x="71643" y="183739"/>
                  </a:lnTo>
                  <a:lnTo>
                    <a:pt x="36191" y="172265"/>
                  </a:lnTo>
                  <a:lnTo>
                    <a:pt x="7128" y="159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577"/>
            <p:cNvSpPr/>
            <p:nvPr/>
          </p:nvSpPr>
          <p:spPr>
            <a:xfrm>
              <a:off x="3766489" y="4794605"/>
              <a:ext cx="150192" cy="176042"/>
            </a:xfrm>
            <a:custGeom>
              <a:avLst/>
              <a:gdLst/>
              <a:ahLst/>
              <a:cxnLst/>
              <a:rect l="0" t="0" r="0" b="0"/>
              <a:pathLst>
                <a:path w="150192" h="176042">
                  <a:moveTo>
                    <a:pt x="5411" y="51714"/>
                  </a:moveTo>
                  <a:lnTo>
                    <a:pt x="9456" y="51714"/>
                  </a:lnTo>
                  <a:lnTo>
                    <a:pt x="10647" y="52561"/>
                  </a:lnTo>
                  <a:lnTo>
                    <a:pt x="11442" y="53972"/>
                  </a:lnTo>
                  <a:lnTo>
                    <a:pt x="11971" y="55760"/>
                  </a:lnTo>
                  <a:lnTo>
                    <a:pt x="16762" y="62321"/>
                  </a:lnTo>
                  <a:lnTo>
                    <a:pt x="27589" y="69626"/>
                  </a:lnTo>
                  <a:lnTo>
                    <a:pt x="61399" y="79522"/>
                  </a:lnTo>
                  <a:lnTo>
                    <a:pt x="90750" y="81843"/>
                  </a:lnTo>
                  <a:lnTo>
                    <a:pt x="128815" y="74413"/>
                  </a:lnTo>
                  <a:lnTo>
                    <a:pt x="138966" y="68694"/>
                  </a:lnTo>
                  <a:lnTo>
                    <a:pt x="144637" y="64059"/>
                  </a:lnTo>
                  <a:lnTo>
                    <a:pt x="147722" y="59176"/>
                  </a:lnTo>
                  <a:lnTo>
                    <a:pt x="149703" y="49143"/>
                  </a:lnTo>
                  <a:lnTo>
                    <a:pt x="149247" y="32925"/>
                  </a:lnTo>
                  <a:lnTo>
                    <a:pt x="144078" y="19242"/>
                  </a:lnTo>
                  <a:lnTo>
                    <a:pt x="139572" y="12447"/>
                  </a:lnTo>
                  <a:lnTo>
                    <a:pt x="128229" y="3861"/>
                  </a:lnTo>
                  <a:lnTo>
                    <a:pt x="114144" y="0"/>
                  </a:lnTo>
                  <a:lnTo>
                    <a:pt x="104254" y="1354"/>
                  </a:lnTo>
                  <a:lnTo>
                    <a:pt x="79042" y="7077"/>
                  </a:lnTo>
                  <a:lnTo>
                    <a:pt x="41251" y="36835"/>
                  </a:lnTo>
                  <a:lnTo>
                    <a:pt x="22239" y="54079"/>
                  </a:lnTo>
                  <a:lnTo>
                    <a:pt x="8139" y="75275"/>
                  </a:lnTo>
                  <a:lnTo>
                    <a:pt x="857" y="95384"/>
                  </a:lnTo>
                  <a:lnTo>
                    <a:pt x="0" y="106683"/>
                  </a:lnTo>
                  <a:lnTo>
                    <a:pt x="6348" y="127735"/>
                  </a:lnTo>
                  <a:lnTo>
                    <a:pt x="11754" y="137995"/>
                  </a:lnTo>
                  <a:lnTo>
                    <a:pt x="19801" y="148199"/>
                  </a:lnTo>
                  <a:lnTo>
                    <a:pt x="37897" y="159419"/>
                  </a:lnTo>
                  <a:lnTo>
                    <a:pt x="74254" y="173435"/>
                  </a:lnTo>
                  <a:lnTo>
                    <a:pt x="81786" y="176041"/>
                  </a:lnTo>
                  <a:lnTo>
                    <a:pt x="116515" y="174988"/>
                  </a:lnTo>
                  <a:lnTo>
                    <a:pt x="150191" y="1736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578"/>
            <p:cNvSpPr/>
            <p:nvPr/>
          </p:nvSpPr>
          <p:spPr>
            <a:xfrm>
              <a:off x="3992880" y="4838700"/>
              <a:ext cx="144780" cy="135419"/>
            </a:xfrm>
            <a:custGeom>
              <a:avLst/>
              <a:gdLst/>
              <a:ahLst/>
              <a:cxnLst/>
              <a:rect l="0" t="0" r="0" b="0"/>
              <a:pathLst>
                <a:path w="144780" h="135419">
                  <a:moveTo>
                    <a:pt x="144779" y="0"/>
                  </a:moveTo>
                  <a:lnTo>
                    <a:pt x="127613" y="10605"/>
                  </a:lnTo>
                  <a:lnTo>
                    <a:pt x="107768" y="46651"/>
                  </a:lnTo>
                  <a:lnTo>
                    <a:pt x="77597" y="81684"/>
                  </a:lnTo>
                  <a:lnTo>
                    <a:pt x="39811" y="117885"/>
                  </a:lnTo>
                  <a:lnTo>
                    <a:pt x="13772" y="133241"/>
                  </a:lnTo>
                  <a:lnTo>
                    <a:pt x="6685" y="135418"/>
                  </a:lnTo>
                  <a:lnTo>
                    <a:pt x="4456" y="135152"/>
                  </a:lnTo>
                  <a:lnTo>
                    <a:pt x="2971" y="134128"/>
                  </a:lnTo>
                  <a:lnTo>
                    <a:pt x="586" y="130446"/>
                  </a:lnTo>
                  <a:lnTo>
                    <a:pt x="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579"/>
            <p:cNvSpPr/>
            <p:nvPr/>
          </p:nvSpPr>
          <p:spPr>
            <a:xfrm>
              <a:off x="4038600" y="4815840"/>
              <a:ext cx="152401" cy="182880"/>
            </a:xfrm>
            <a:custGeom>
              <a:avLst/>
              <a:gdLst/>
              <a:ahLst/>
              <a:cxnLst/>
              <a:rect l="0" t="0" r="0" b="0"/>
              <a:pathLst>
                <a:path w="152401" h="182880">
                  <a:moveTo>
                    <a:pt x="0" y="0"/>
                  </a:moveTo>
                  <a:lnTo>
                    <a:pt x="0" y="10605"/>
                  </a:lnTo>
                  <a:lnTo>
                    <a:pt x="10605" y="36044"/>
                  </a:lnTo>
                  <a:lnTo>
                    <a:pt x="36045" y="70128"/>
                  </a:lnTo>
                  <a:lnTo>
                    <a:pt x="61023" y="104625"/>
                  </a:lnTo>
                  <a:lnTo>
                    <a:pt x="86368" y="137046"/>
                  </a:lnTo>
                  <a:lnTo>
                    <a:pt x="106681" y="157238"/>
                  </a:lnTo>
                  <a:lnTo>
                    <a:pt x="144110" y="180549"/>
                  </a:lnTo>
                  <a:lnTo>
                    <a:pt x="15240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580"/>
            <p:cNvSpPr/>
            <p:nvPr/>
          </p:nvSpPr>
          <p:spPr>
            <a:xfrm>
              <a:off x="4306359" y="4823459"/>
              <a:ext cx="158162" cy="193916"/>
            </a:xfrm>
            <a:custGeom>
              <a:avLst/>
              <a:gdLst/>
              <a:ahLst/>
              <a:cxnLst/>
              <a:rect l="0" t="0" r="0" b="0"/>
              <a:pathLst>
                <a:path w="158162" h="193916">
                  <a:moveTo>
                    <a:pt x="6560" y="68580"/>
                  </a:moveTo>
                  <a:lnTo>
                    <a:pt x="6560" y="72625"/>
                  </a:lnTo>
                  <a:lnTo>
                    <a:pt x="4303" y="76869"/>
                  </a:lnTo>
                  <a:lnTo>
                    <a:pt x="2515" y="79187"/>
                  </a:lnTo>
                  <a:lnTo>
                    <a:pt x="530" y="86277"/>
                  </a:lnTo>
                  <a:lnTo>
                    <a:pt x="0" y="90537"/>
                  </a:lnTo>
                  <a:lnTo>
                    <a:pt x="6763" y="125403"/>
                  </a:lnTo>
                  <a:lnTo>
                    <a:pt x="17082" y="156434"/>
                  </a:lnTo>
                  <a:lnTo>
                    <a:pt x="27798" y="172357"/>
                  </a:lnTo>
                  <a:lnTo>
                    <a:pt x="39758" y="184372"/>
                  </a:lnTo>
                  <a:lnTo>
                    <a:pt x="62600" y="193738"/>
                  </a:lnTo>
                  <a:lnTo>
                    <a:pt x="74083" y="193915"/>
                  </a:lnTo>
                  <a:lnTo>
                    <a:pt x="95252" y="187130"/>
                  </a:lnTo>
                  <a:lnTo>
                    <a:pt x="125922" y="162042"/>
                  </a:lnTo>
                  <a:lnTo>
                    <a:pt x="145307" y="128803"/>
                  </a:lnTo>
                  <a:lnTo>
                    <a:pt x="152892" y="113973"/>
                  </a:lnTo>
                  <a:lnTo>
                    <a:pt x="158161" y="76158"/>
                  </a:lnTo>
                  <a:lnTo>
                    <a:pt x="157956" y="46559"/>
                  </a:lnTo>
                  <a:lnTo>
                    <a:pt x="152830" y="29788"/>
                  </a:lnTo>
                  <a:lnTo>
                    <a:pt x="141042" y="13279"/>
                  </a:lnTo>
                  <a:lnTo>
                    <a:pt x="136039" y="10135"/>
                  </a:lnTo>
                  <a:lnTo>
                    <a:pt x="133519" y="9297"/>
                  </a:lnTo>
                  <a:lnTo>
                    <a:pt x="131840" y="7891"/>
                  </a:lnTo>
                  <a:lnTo>
                    <a:pt x="1284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581"/>
            <p:cNvSpPr/>
            <p:nvPr/>
          </p:nvSpPr>
          <p:spPr>
            <a:xfrm>
              <a:off x="4542094" y="4854261"/>
              <a:ext cx="235647" cy="147463"/>
            </a:xfrm>
            <a:custGeom>
              <a:avLst/>
              <a:gdLst/>
              <a:ahLst/>
              <a:cxnLst/>
              <a:rect l="0" t="0" r="0" b="0"/>
              <a:pathLst>
                <a:path w="235647" h="147463">
                  <a:moveTo>
                    <a:pt x="90865" y="14919"/>
                  </a:moveTo>
                  <a:lnTo>
                    <a:pt x="90865" y="7612"/>
                  </a:lnTo>
                  <a:lnTo>
                    <a:pt x="86820" y="3346"/>
                  </a:lnTo>
                  <a:lnTo>
                    <a:pt x="80319" y="1309"/>
                  </a:lnTo>
                  <a:lnTo>
                    <a:pt x="66392" y="0"/>
                  </a:lnTo>
                  <a:lnTo>
                    <a:pt x="60798" y="2079"/>
                  </a:lnTo>
                  <a:lnTo>
                    <a:pt x="32024" y="28205"/>
                  </a:lnTo>
                  <a:lnTo>
                    <a:pt x="12889" y="54138"/>
                  </a:lnTo>
                  <a:lnTo>
                    <a:pt x="3791" y="75364"/>
                  </a:lnTo>
                  <a:lnTo>
                    <a:pt x="0" y="103416"/>
                  </a:lnTo>
                  <a:lnTo>
                    <a:pt x="3641" y="118939"/>
                  </a:lnTo>
                  <a:lnTo>
                    <a:pt x="10048" y="126908"/>
                  </a:lnTo>
                  <a:lnTo>
                    <a:pt x="18540" y="132425"/>
                  </a:lnTo>
                  <a:lnTo>
                    <a:pt x="27958" y="134877"/>
                  </a:lnTo>
                  <a:lnTo>
                    <a:pt x="37790" y="133709"/>
                  </a:lnTo>
                  <a:lnTo>
                    <a:pt x="57898" y="126060"/>
                  </a:lnTo>
                  <a:lnTo>
                    <a:pt x="88330" y="100779"/>
                  </a:lnTo>
                  <a:lnTo>
                    <a:pt x="119559" y="62877"/>
                  </a:lnTo>
                  <a:lnTo>
                    <a:pt x="122694" y="59591"/>
                  </a:lnTo>
                  <a:lnTo>
                    <a:pt x="126178" y="51424"/>
                  </a:lnTo>
                  <a:lnTo>
                    <a:pt x="128917" y="30709"/>
                  </a:lnTo>
                  <a:lnTo>
                    <a:pt x="129811" y="52269"/>
                  </a:lnTo>
                  <a:lnTo>
                    <a:pt x="136726" y="85638"/>
                  </a:lnTo>
                  <a:lnTo>
                    <a:pt x="149521" y="120873"/>
                  </a:lnTo>
                  <a:lnTo>
                    <a:pt x="154470" y="129179"/>
                  </a:lnTo>
                  <a:lnTo>
                    <a:pt x="164007" y="135691"/>
                  </a:lnTo>
                  <a:lnTo>
                    <a:pt x="186781" y="146772"/>
                  </a:lnTo>
                  <a:lnTo>
                    <a:pt x="197277" y="147462"/>
                  </a:lnTo>
                  <a:lnTo>
                    <a:pt x="225744" y="142465"/>
                  </a:lnTo>
                  <a:lnTo>
                    <a:pt x="235646" y="136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582"/>
            <p:cNvSpPr/>
            <p:nvPr/>
          </p:nvSpPr>
          <p:spPr>
            <a:xfrm>
              <a:off x="4838700" y="4709159"/>
              <a:ext cx="15241" cy="297181"/>
            </a:xfrm>
            <a:custGeom>
              <a:avLst/>
              <a:gdLst/>
              <a:ahLst/>
              <a:cxnLst/>
              <a:rect l="0" t="0" r="0" b="0"/>
              <a:pathLst>
                <a:path w="15241" h="297181">
                  <a:moveTo>
                    <a:pt x="15240" y="0"/>
                  </a:moveTo>
                  <a:lnTo>
                    <a:pt x="8679" y="0"/>
                  </a:lnTo>
                  <a:lnTo>
                    <a:pt x="8326" y="847"/>
                  </a:lnTo>
                  <a:lnTo>
                    <a:pt x="7712" y="14651"/>
                  </a:lnTo>
                  <a:lnTo>
                    <a:pt x="14189" y="51442"/>
                  </a:lnTo>
                  <a:lnTo>
                    <a:pt x="14928" y="79683"/>
                  </a:lnTo>
                  <a:lnTo>
                    <a:pt x="15147" y="113545"/>
                  </a:lnTo>
                  <a:lnTo>
                    <a:pt x="15212" y="150390"/>
                  </a:lnTo>
                  <a:lnTo>
                    <a:pt x="11186" y="188117"/>
                  </a:lnTo>
                  <a:lnTo>
                    <a:pt x="8676" y="222062"/>
                  </a:lnTo>
                  <a:lnTo>
                    <a:pt x="3888" y="253569"/>
                  </a:lnTo>
                  <a:lnTo>
                    <a:pt x="151" y="288949"/>
                  </a:lnTo>
                  <a:lnTo>
                    <a:pt x="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583"/>
            <p:cNvSpPr/>
            <p:nvPr/>
          </p:nvSpPr>
          <p:spPr>
            <a:xfrm>
              <a:off x="5159090" y="4817513"/>
              <a:ext cx="342550" cy="188644"/>
            </a:xfrm>
            <a:custGeom>
              <a:avLst/>
              <a:gdLst/>
              <a:ahLst/>
              <a:cxnLst/>
              <a:rect l="0" t="0" r="0" b="0"/>
              <a:pathLst>
                <a:path w="342550" h="188644">
                  <a:moveTo>
                    <a:pt x="30129" y="59287"/>
                  </a:moveTo>
                  <a:lnTo>
                    <a:pt x="27872" y="89787"/>
                  </a:lnTo>
                  <a:lnTo>
                    <a:pt x="23569" y="126365"/>
                  </a:lnTo>
                  <a:lnTo>
                    <a:pt x="14360" y="163511"/>
                  </a:lnTo>
                  <a:lnTo>
                    <a:pt x="7356" y="184113"/>
                  </a:lnTo>
                  <a:lnTo>
                    <a:pt x="5634" y="185684"/>
                  </a:lnTo>
                  <a:lnTo>
                    <a:pt x="0" y="188643"/>
                  </a:lnTo>
                  <a:lnTo>
                    <a:pt x="3798" y="184727"/>
                  </a:lnTo>
                  <a:lnTo>
                    <a:pt x="5727" y="180513"/>
                  </a:lnTo>
                  <a:lnTo>
                    <a:pt x="6241" y="178204"/>
                  </a:lnTo>
                  <a:lnTo>
                    <a:pt x="22668" y="141750"/>
                  </a:lnTo>
                  <a:lnTo>
                    <a:pt x="41314" y="104828"/>
                  </a:lnTo>
                  <a:lnTo>
                    <a:pt x="69869" y="66883"/>
                  </a:lnTo>
                  <a:lnTo>
                    <a:pt x="98257" y="39350"/>
                  </a:lnTo>
                  <a:lnTo>
                    <a:pt x="123203" y="24958"/>
                  </a:lnTo>
                  <a:lnTo>
                    <a:pt x="130198" y="22863"/>
                  </a:lnTo>
                  <a:lnTo>
                    <a:pt x="138387" y="24189"/>
                  </a:lnTo>
                  <a:lnTo>
                    <a:pt x="159139" y="30659"/>
                  </a:lnTo>
                  <a:lnTo>
                    <a:pt x="161856" y="32582"/>
                  </a:lnTo>
                  <a:lnTo>
                    <a:pt x="172300" y="47834"/>
                  </a:lnTo>
                  <a:lnTo>
                    <a:pt x="179122" y="62196"/>
                  </a:lnTo>
                  <a:lnTo>
                    <a:pt x="182330" y="97408"/>
                  </a:lnTo>
                  <a:lnTo>
                    <a:pt x="181594" y="107556"/>
                  </a:lnTo>
                  <a:lnTo>
                    <a:pt x="175116" y="141947"/>
                  </a:lnTo>
                  <a:lnTo>
                    <a:pt x="174937" y="149403"/>
                  </a:lnTo>
                  <a:lnTo>
                    <a:pt x="175757" y="131126"/>
                  </a:lnTo>
                  <a:lnTo>
                    <a:pt x="188754" y="97069"/>
                  </a:lnTo>
                  <a:lnTo>
                    <a:pt x="206909" y="65694"/>
                  </a:lnTo>
                  <a:lnTo>
                    <a:pt x="224818" y="37034"/>
                  </a:lnTo>
                  <a:lnTo>
                    <a:pt x="255236" y="12946"/>
                  </a:lnTo>
                  <a:lnTo>
                    <a:pt x="276321" y="2092"/>
                  </a:lnTo>
                  <a:lnTo>
                    <a:pt x="286586" y="0"/>
                  </a:lnTo>
                  <a:lnTo>
                    <a:pt x="294535" y="1328"/>
                  </a:lnTo>
                  <a:lnTo>
                    <a:pt x="301736" y="3894"/>
                  </a:lnTo>
                  <a:lnTo>
                    <a:pt x="310581" y="5034"/>
                  </a:lnTo>
                  <a:lnTo>
                    <a:pt x="314465" y="7032"/>
                  </a:lnTo>
                  <a:lnTo>
                    <a:pt x="321036" y="13767"/>
                  </a:lnTo>
                  <a:lnTo>
                    <a:pt x="324521" y="20146"/>
                  </a:lnTo>
                  <a:lnTo>
                    <a:pt x="333708" y="56072"/>
                  </a:lnTo>
                  <a:lnTo>
                    <a:pt x="334822" y="93728"/>
                  </a:lnTo>
                  <a:lnTo>
                    <a:pt x="328009" y="131172"/>
                  </a:lnTo>
                  <a:lnTo>
                    <a:pt x="327402" y="145413"/>
                  </a:lnTo>
                  <a:lnTo>
                    <a:pt x="328218" y="147184"/>
                  </a:lnTo>
                  <a:lnTo>
                    <a:pt x="329608" y="148365"/>
                  </a:lnTo>
                  <a:lnTo>
                    <a:pt x="331382" y="149152"/>
                  </a:lnTo>
                  <a:lnTo>
                    <a:pt x="332564" y="150524"/>
                  </a:lnTo>
                  <a:lnTo>
                    <a:pt x="333878" y="154305"/>
                  </a:lnTo>
                  <a:lnTo>
                    <a:pt x="335075" y="155652"/>
                  </a:lnTo>
                  <a:lnTo>
                    <a:pt x="342549" y="158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584"/>
            <p:cNvSpPr/>
            <p:nvPr/>
          </p:nvSpPr>
          <p:spPr>
            <a:xfrm>
              <a:off x="5593970" y="4839759"/>
              <a:ext cx="250570" cy="111604"/>
            </a:xfrm>
            <a:custGeom>
              <a:avLst/>
              <a:gdLst/>
              <a:ahLst/>
              <a:cxnLst/>
              <a:rect l="0" t="0" r="0" b="0"/>
              <a:pathLst>
                <a:path w="250570" h="111604">
                  <a:moveTo>
                    <a:pt x="105790" y="6560"/>
                  </a:moveTo>
                  <a:lnTo>
                    <a:pt x="99229" y="6560"/>
                  </a:lnTo>
                  <a:lnTo>
                    <a:pt x="92295" y="1324"/>
                  </a:lnTo>
                  <a:lnTo>
                    <a:pt x="87656" y="0"/>
                  </a:lnTo>
                  <a:lnTo>
                    <a:pt x="85234" y="493"/>
                  </a:lnTo>
                  <a:lnTo>
                    <a:pt x="76933" y="4386"/>
                  </a:lnTo>
                  <a:lnTo>
                    <a:pt x="68693" y="5594"/>
                  </a:lnTo>
                  <a:lnTo>
                    <a:pt x="59387" y="10647"/>
                  </a:lnTo>
                  <a:lnTo>
                    <a:pt x="24470" y="42360"/>
                  </a:lnTo>
                  <a:lnTo>
                    <a:pt x="5875" y="61641"/>
                  </a:lnTo>
                  <a:lnTo>
                    <a:pt x="2117" y="68577"/>
                  </a:lnTo>
                  <a:lnTo>
                    <a:pt x="0" y="81286"/>
                  </a:lnTo>
                  <a:lnTo>
                    <a:pt x="550" y="84317"/>
                  </a:lnTo>
                  <a:lnTo>
                    <a:pt x="1763" y="86339"/>
                  </a:lnTo>
                  <a:lnTo>
                    <a:pt x="12159" y="95085"/>
                  </a:lnTo>
                  <a:lnTo>
                    <a:pt x="17045" y="96705"/>
                  </a:lnTo>
                  <a:lnTo>
                    <a:pt x="32646" y="97617"/>
                  </a:lnTo>
                  <a:lnTo>
                    <a:pt x="49310" y="93842"/>
                  </a:lnTo>
                  <a:lnTo>
                    <a:pt x="72973" y="82547"/>
                  </a:lnTo>
                  <a:lnTo>
                    <a:pt x="107516" y="50488"/>
                  </a:lnTo>
                  <a:lnTo>
                    <a:pt x="122405" y="31606"/>
                  </a:lnTo>
                  <a:lnTo>
                    <a:pt x="136162" y="6704"/>
                  </a:lnTo>
                  <a:lnTo>
                    <a:pt x="137110" y="20413"/>
                  </a:lnTo>
                  <a:lnTo>
                    <a:pt x="142300" y="37770"/>
                  </a:lnTo>
                  <a:lnTo>
                    <a:pt x="145676" y="52497"/>
                  </a:lnTo>
                  <a:lnTo>
                    <a:pt x="161774" y="87853"/>
                  </a:lnTo>
                  <a:lnTo>
                    <a:pt x="169054" y="95748"/>
                  </a:lnTo>
                  <a:lnTo>
                    <a:pt x="187216" y="109557"/>
                  </a:lnTo>
                  <a:lnTo>
                    <a:pt x="195884" y="111603"/>
                  </a:lnTo>
                  <a:lnTo>
                    <a:pt x="205380" y="110255"/>
                  </a:lnTo>
                  <a:lnTo>
                    <a:pt x="229473" y="100147"/>
                  </a:lnTo>
                  <a:lnTo>
                    <a:pt x="236395" y="95286"/>
                  </a:lnTo>
                  <a:lnTo>
                    <a:pt x="250569" y="75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585"/>
            <p:cNvSpPr/>
            <p:nvPr/>
          </p:nvSpPr>
          <p:spPr>
            <a:xfrm>
              <a:off x="5905500" y="4655819"/>
              <a:ext cx="45720" cy="281793"/>
            </a:xfrm>
            <a:custGeom>
              <a:avLst/>
              <a:gdLst/>
              <a:ahLst/>
              <a:cxnLst/>
              <a:rect l="0" t="0" r="0" b="0"/>
              <a:pathLst>
                <a:path w="45720" h="281793">
                  <a:moveTo>
                    <a:pt x="45719" y="0"/>
                  </a:moveTo>
                  <a:lnTo>
                    <a:pt x="44873" y="19081"/>
                  </a:lnTo>
                  <a:lnTo>
                    <a:pt x="39689" y="42873"/>
                  </a:lnTo>
                  <a:lnTo>
                    <a:pt x="34368" y="79683"/>
                  </a:lnTo>
                  <a:lnTo>
                    <a:pt x="27586" y="109500"/>
                  </a:lnTo>
                  <a:lnTo>
                    <a:pt x="24260" y="143828"/>
                  </a:lnTo>
                  <a:lnTo>
                    <a:pt x="19229" y="176766"/>
                  </a:lnTo>
                  <a:lnTo>
                    <a:pt x="12377" y="207974"/>
                  </a:lnTo>
                  <a:lnTo>
                    <a:pt x="3323" y="241930"/>
                  </a:lnTo>
                  <a:lnTo>
                    <a:pt x="58" y="279408"/>
                  </a:lnTo>
                  <a:lnTo>
                    <a:pt x="3" y="281792"/>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586"/>
            <p:cNvSpPr/>
            <p:nvPr/>
          </p:nvSpPr>
          <p:spPr>
            <a:xfrm>
              <a:off x="5883792" y="4785359"/>
              <a:ext cx="318889" cy="144327"/>
            </a:xfrm>
            <a:custGeom>
              <a:avLst/>
              <a:gdLst/>
              <a:ahLst/>
              <a:cxnLst/>
              <a:rect l="0" t="0" r="0" b="0"/>
              <a:pathLst>
                <a:path w="318889" h="144327">
                  <a:moveTo>
                    <a:pt x="14088" y="0"/>
                  </a:moveTo>
                  <a:lnTo>
                    <a:pt x="0" y="0"/>
                  </a:lnTo>
                  <a:lnTo>
                    <a:pt x="32186" y="17912"/>
                  </a:lnTo>
                  <a:lnTo>
                    <a:pt x="65546" y="24467"/>
                  </a:lnTo>
                  <a:lnTo>
                    <a:pt x="95467" y="33338"/>
                  </a:lnTo>
                  <a:lnTo>
                    <a:pt x="127905" y="37160"/>
                  </a:lnTo>
                  <a:lnTo>
                    <a:pt x="162379" y="37977"/>
                  </a:lnTo>
                  <a:lnTo>
                    <a:pt x="190245" y="38089"/>
                  </a:lnTo>
                  <a:lnTo>
                    <a:pt x="196238" y="35838"/>
                  </a:lnTo>
                  <a:lnTo>
                    <a:pt x="201723" y="32862"/>
                  </a:lnTo>
                  <a:lnTo>
                    <a:pt x="212143" y="30951"/>
                  </a:lnTo>
                  <a:lnTo>
                    <a:pt x="219378" y="30508"/>
                  </a:lnTo>
                  <a:lnTo>
                    <a:pt x="201903" y="48394"/>
                  </a:lnTo>
                  <a:lnTo>
                    <a:pt x="199161" y="55657"/>
                  </a:lnTo>
                  <a:lnTo>
                    <a:pt x="193355" y="74118"/>
                  </a:lnTo>
                  <a:lnTo>
                    <a:pt x="181586" y="96863"/>
                  </a:lnTo>
                  <a:lnTo>
                    <a:pt x="179093" y="100135"/>
                  </a:lnTo>
                  <a:lnTo>
                    <a:pt x="176324" y="108287"/>
                  </a:lnTo>
                  <a:lnTo>
                    <a:pt x="174545" y="123273"/>
                  </a:lnTo>
                  <a:lnTo>
                    <a:pt x="176560" y="129013"/>
                  </a:lnTo>
                  <a:lnTo>
                    <a:pt x="184752" y="139596"/>
                  </a:lnTo>
                  <a:lnTo>
                    <a:pt x="191820" y="142476"/>
                  </a:lnTo>
                  <a:lnTo>
                    <a:pt x="210156" y="144326"/>
                  </a:lnTo>
                  <a:lnTo>
                    <a:pt x="225052" y="140600"/>
                  </a:lnTo>
                  <a:lnTo>
                    <a:pt x="260476" y="123518"/>
                  </a:lnTo>
                  <a:lnTo>
                    <a:pt x="285711" y="100605"/>
                  </a:lnTo>
                  <a:lnTo>
                    <a:pt x="304996" y="71825"/>
                  </a:lnTo>
                  <a:lnTo>
                    <a:pt x="317055" y="36539"/>
                  </a:lnTo>
                  <a:lnTo>
                    <a:pt x="318888"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587"/>
            <p:cNvSpPr/>
            <p:nvPr/>
          </p:nvSpPr>
          <p:spPr>
            <a:xfrm>
              <a:off x="6271262" y="4770119"/>
              <a:ext cx="114299" cy="144640"/>
            </a:xfrm>
            <a:custGeom>
              <a:avLst/>
              <a:gdLst/>
              <a:ahLst/>
              <a:cxnLst/>
              <a:rect l="0" t="0" r="0" b="0"/>
              <a:pathLst>
                <a:path w="114299" h="144640">
                  <a:moveTo>
                    <a:pt x="7618" y="30481"/>
                  </a:moveTo>
                  <a:lnTo>
                    <a:pt x="7618" y="34526"/>
                  </a:lnTo>
                  <a:lnTo>
                    <a:pt x="9876" y="38770"/>
                  </a:lnTo>
                  <a:lnTo>
                    <a:pt x="11663" y="41086"/>
                  </a:lnTo>
                  <a:lnTo>
                    <a:pt x="13649" y="48176"/>
                  </a:lnTo>
                  <a:lnTo>
                    <a:pt x="15175" y="80389"/>
                  </a:lnTo>
                  <a:lnTo>
                    <a:pt x="14372" y="98608"/>
                  </a:lnTo>
                  <a:lnTo>
                    <a:pt x="5830" y="127628"/>
                  </a:lnTo>
                  <a:lnTo>
                    <a:pt x="2589" y="133771"/>
                  </a:lnTo>
                  <a:lnTo>
                    <a:pt x="28" y="144639"/>
                  </a:lnTo>
                  <a:lnTo>
                    <a:pt x="0" y="134162"/>
                  </a:lnTo>
                  <a:lnTo>
                    <a:pt x="2256" y="129336"/>
                  </a:lnTo>
                  <a:lnTo>
                    <a:pt x="22916" y="91237"/>
                  </a:lnTo>
                  <a:lnTo>
                    <a:pt x="44134" y="54912"/>
                  </a:lnTo>
                  <a:lnTo>
                    <a:pt x="63445" y="28994"/>
                  </a:lnTo>
                  <a:lnTo>
                    <a:pt x="73736" y="18845"/>
                  </a:lnTo>
                  <a:lnTo>
                    <a:pt x="86287" y="11323"/>
                  </a:lnTo>
                  <a:lnTo>
                    <a:pt x="11429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588"/>
            <p:cNvSpPr/>
            <p:nvPr/>
          </p:nvSpPr>
          <p:spPr>
            <a:xfrm>
              <a:off x="6431632" y="4777740"/>
              <a:ext cx="45369" cy="129541"/>
            </a:xfrm>
            <a:custGeom>
              <a:avLst/>
              <a:gdLst/>
              <a:ahLst/>
              <a:cxnLst/>
              <a:rect l="0" t="0" r="0" b="0"/>
              <a:pathLst>
                <a:path w="45369" h="129541">
                  <a:moveTo>
                    <a:pt x="45368" y="0"/>
                  </a:moveTo>
                  <a:lnTo>
                    <a:pt x="45368" y="4045"/>
                  </a:lnTo>
                  <a:lnTo>
                    <a:pt x="43109" y="8288"/>
                  </a:lnTo>
                  <a:lnTo>
                    <a:pt x="40131" y="12997"/>
                  </a:lnTo>
                  <a:lnTo>
                    <a:pt x="31856" y="41043"/>
                  </a:lnTo>
                  <a:lnTo>
                    <a:pt x="28382" y="59574"/>
                  </a:lnTo>
                  <a:lnTo>
                    <a:pt x="14734" y="97349"/>
                  </a:lnTo>
                  <a:lnTo>
                    <a:pt x="0" y="129045"/>
                  </a:lnTo>
                  <a:lnTo>
                    <a:pt x="7268"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589"/>
            <p:cNvSpPr/>
            <p:nvPr/>
          </p:nvSpPr>
          <p:spPr>
            <a:xfrm>
              <a:off x="6522719" y="4655819"/>
              <a:ext cx="7621" cy="7622"/>
            </a:xfrm>
            <a:custGeom>
              <a:avLst/>
              <a:gdLst/>
              <a:ahLst/>
              <a:cxnLst/>
              <a:rect l="0" t="0" r="0" b="0"/>
              <a:pathLst>
                <a:path w="7621" h="7622">
                  <a:moveTo>
                    <a:pt x="7620" y="7621"/>
                  </a:moveTo>
                  <a:lnTo>
                    <a:pt x="3575" y="7621"/>
                  </a:lnTo>
                  <a:lnTo>
                    <a:pt x="2383" y="6774"/>
                  </a:lnTo>
                  <a:lnTo>
                    <a:pt x="1588" y="5363"/>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590"/>
            <p:cNvSpPr/>
            <p:nvPr/>
          </p:nvSpPr>
          <p:spPr>
            <a:xfrm>
              <a:off x="6606539" y="4572000"/>
              <a:ext cx="83822" cy="327661"/>
            </a:xfrm>
            <a:custGeom>
              <a:avLst/>
              <a:gdLst/>
              <a:ahLst/>
              <a:cxnLst/>
              <a:rect l="0" t="0" r="0" b="0"/>
              <a:pathLst>
                <a:path w="83822" h="327661">
                  <a:moveTo>
                    <a:pt x="83821" y="0"/>
                  </a:moveTo>
                  <a:lnTo>
                    <a:pt x="83821" y="17912"/>
                  </a:lnTo>
                  <a:lnTo>
                    <a:pt x="76907" y="50258"/>
                  </a:lnTo>
                  <a:lnTo>
                    <a:pt x="74082" y="82960"/>
                  </a:lnTo>
                  <a:lnTo>
                    <a:pt x="65622" y="118175"/>
                  </a:lnTo>
                  <a:lnTo>
                    <a:pt x="54251" y="151760"/>
                  </a:lnTo>
                  <a:lnTo>
                    <a:pt x="44203" y="184477"/>
                  </a:lnTo>
                  <a:lnTo>
                    <a:pt x="35864" y="219666"/>
                  </a:lnTo>
                  <a:lnTo>
                    <a:pt x="20223" y="257315"/>
                  </a:lnTo>
                  <a:lnTo>
                    <a:pt x="10360" y="286953"/>
                  </a:lnTo>
                  <a:lnTo>
                    <a:pt x="7992" y="297715"/>
                  </a:lnTo>
                  <a:lnTo>
                    <a:pt x="361" y="318357"/>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591"/>
            <p:cNvSpPr/>
            <p:nvPr/>
          </p:nvSpPr>
          <p:spPr>
            <a:xfrm>
              <a:off x="6594530" y="4762500"/>
              <a:ext cx="95831" cy="38101"/>
            </a:xfrm>
            <a:custGeom>
              <a:avLst/>
              <a:gdLst/>
              <a:ahLst/>
              <a:cxnLst/>
              <a:rect l="0" t="0" r="0" b="0"/>
              <a:pathLst>
                <a:path w="95831" h="38101">
                  <a:moveTo>
                    <a:pt x="4389" y="0"/>
                  </a:moveTo>
                  <a:lnTo>
                    <a:pt x="344" y="4045"/>
                  </a:lnTo>
                  <a:lnTo>
                    <a:pt x="0" y="5236"/>
                  </a:lnTo>
                  <a:lnTo>
                    <a:pt x="616" y="6031"/>
                  </a:lnTo>
                  <a:lnTo>
                    <a:pt x="35236" y="23045"/>
                  </a:lnTo>
                  <a:lnTo>
                    <a:pt x="45193" y="27175"/>
                  </a:lnTo>
                  <a:lnTo>
                    <a:pt x="80599" y="32544"/>
                  </a:lnTo>
                  <a:lnTo>
                    <a:pt x="9583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592"/>
            <p:cNvSpPr/>
            <p:nvPr/>
          </p:nvSpPr>
          <p:spPr>
            <a:xfrm>
              <a:off x="6766560" y="4732019"/>
              <a:ext cx="76201" cy="106682"/>
            </a:xfrm>
            <a:custGeom>
              <a:avLst/>
              <a:gdLst/>
              <a:ahLst/>
              <a:cxnLst/>
              <a:rect l="0" t="0" r="0" b="0"/>
              <a:pathLst>
                <a:path w="76201" h="106682">
                  <a:moveTo>
                    <a:pt x="0" y="0"/>
                  </a:moveTo>
                  <a:lnTo>
                    <a:pt x="0" y="17912"/>
                  </a:lnTo>
                  <a:lnTo>
                    <a:pt x="4045" y="29484"/>
                  </a:lnTo>
                  <a:lnTo>
                    <a:pt x="25176" y="67523"/>
                  </a:lnTo>
                  <a:lnTo>
                    <a:pt x="38785" y="81249"/>
                  </a:lnTo>
                  <a:lnTo>
                    <a:pt x="7620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593"/>
            <p:cNvSpPr/>
            <p:nvPr/>
          </p:nvSpPr>
          <p:spPr>
            <a:xfrm>
              <a:off x="6758939" y="4724400"/>
              <a:ext cx="228601" cy="388620"/>
            </a:xfrm>
            <a:custGeom>
              <a:avLst/>
              <a:gdLst/>
              <a:ahLst/>
              <a:cxnLst/>
              <a:rect l="0" t="0" r="0" b="0"/>
              <a:pathLst>
                <a:path w="228601" h="388620">
                  <a:moveTo>
                    <a:pt x="228600" y="0"/>
                  </a:moveTo>
                  <a:lnTo>
                    <a:pt x="224555" y="0"/>
                  </a:lnTo>
                  <a:lnTo>
                    <a:pt x="220312" y="4515"/>
                  </a:lnTo>
                  <a:lnTo>
                    <a:pt x="196601" y="39869"/>
                  </a:lnTo>
                  <a:lnTo>
                    <a:pt x="178692" y="75859"/>
                  </a:lnTo>
                  <a:lnTo>
                    <a:pt x="158779" y="111471"/>
                  </a:lnTo>
                  <a:lnTo>
                    <a:pt x="144228" y="139289"/>
                  </a:lnTo>
                  <a:lnTo>
                    <a:pt x="127038" y="168586"/>
                  </a:lnTo>
                  <a:lnTo>
                    <a:pt x="108108" y="199387"/>
                  </a:lnTo>
                  <a:lnTo>
                    <a:pt x="88406" y="232832"/>
                  </a:lnTo>
                  <a:lnTo>
                    <a:pt x="68361" y="267452"/>
                  </a:lnTo>
                  <a:lnTo>
                    <a:pt x="49009" y="300901"/>
                  </a:lnTo>
                  <a:lnTo>
                    <a:pt x="31942" y="329878"/>
                  </a:lnTo>
                  <a:lnTo>
                    <a:pt x="12098" y="365946"/>
                  </a:lnTo>
                  <a:lnTo>
                    <a:pt x="0"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4"/>
          <p:cNvPicPr>
            <a:picLocks noChangeAspect="1" noChangeArrowheads="1"/>
          </p:cNvPicPr>
          <p:nvPr/>
        </p:nvPicPr>
        <p:blipFill>
          <a:blip r:embed="rId3" cstate="print"/>
          <a:srcRect/>
          <a:stretch>
            <a:fillRect/>
          </a:stretch>
        </p:blipFill>
        <p:spPr bwMode="auto">
          <a:xfrm>
            <a:off x="0" y="152400"/>
            <a:ext cx="9144000" cy="1838325"/>
          </a:xfrm>
          <a:prstGeom prst="rect">
            <a:avLst/>
          </a:prstGeom>
          <a:noFill/>
          <a:ln w="9525">
            <a:noFill/>
            <a:miter lim="800000"/>
            <a:headEnd/>
            <a:tailEnd/>
          </a:ln>
        </p:spPr>
      </p:pic>
      <p:graphicFrame>
        <p:nvGraphicFramePr>
          <p:cNvPr id="26629" name="Object 5"/>
          <p:cNvGraphicFramePr>
            <a:graphicFrameLocks noChangeAspect="1"/>
          </p:cNvGraphicFramePr>
          <p:nvPr/>
        </p:nvGraphicFramePr>
        <p:xfrm>
          <a:off x="0" y="3568700"/>
          <a:ext cx="4572000" cy="3289300"/>
        </p:xfrm>
        <a:graphic>
          <a:graphicData uri="http://schemas.openxmlformats.org/presentationml/2006/ole">
            <p:oleObj spid="_x0000_s26629" name="Bitmap Image" r:id="rId4" imgW="9240540" imgH="6647619" progId="PBrush">
              <p:embed/>
            </p:oleObj>
          </a:graphicData>
        </a:graphic>
      </p:graphicFrame>
      <p:pic>
        <p:nvPicPr>
          <p:cNvPr id="26631" name="Picture 6"/>
          <p:cNvPicPr>
            <a:picLocks noChangeAspect="1" noChangeArrowheads="1"/>
          </p:cNvPicPr>
          <p:nvPr/>
        </p:nvPicPr>
        <p:blipFill>
          <a:blip r:embed="rId5" cstate="print"/>
          <a:srcRect/>
          <a:stretch>
            <a:fillRect/>
          </a:stretch>
        </p:blipFill>
        <p:spPr bwMode="auto">
          <a:xfrm>
            <a:off x="0" y="1828800"/>
            <a:ext cx="9144000" cy="1609725"/>
          </a:xfrm>
          <a:prstGeom prst="rect">
            <a:avLst/>
          </a:prstGeom>
          <a:noFill/>
          <a:ln w="9525">
            <a:noFill/>
            <a:miter lim="800000"/>
            <a:headEnd/>
            <a:tailEnd/>
          </a:ln>
        </p:spPr>
      </p:pic>
      <p:grpSp>
        <p:nvGrpSpPr>
          <p:cNvPr id="63" name="SMARTInkShape-Group50"/>
          <p:cNvGrpSpPr/>
          <p:nvPr/>
        </p:nvGrpSpPr>
        <p:grpSpPr>
          <a:xfrm>
            <a:off x="865144" y="2240278"/>
            <a:ext cx="3599341" cy="601524"/>
            <a:chOff x="865144" y="2240278"/>
            <a:chExt cx="3599341" cy="601524"/>
          </a:xfrm>
        </p:grpSpPr>
        <p:sp>
          <p:nvSpPr>
            <p:cNvPr id="45" name="SMARTInkShape-632"/>
            <p:cNvSpPr/>
            <p:nvPr/>
          </p:nvSpPr>
          <p:spPr>
            <a:xfrm>
              <a:off x="4236718" y="2545079"/>
              <a:ext cx="227767" cy="164027"/>
            </a:xfrm>
            <a:custGeom>
              <a:avLst/>
              <a:gdLst/>
              <a:ahLst/>
              <a:cxnLst/>
              <a:rect l="0" t="0" r="0" b="0"/>
              <a:pathLst>
                <a:path w="227767" h="164027">
                  <a:moveTo>
                    <a:pt x="213361" y="0"/>
                  </a:moveTo>
                  <a:lnTo>
                    <a:pt x="176123" y="0"/>
                  </a:lnTo>
                  <a:lnTo>
                    <a:pt x="165483" y="846"/>
                  </a:lnTo>
                  <a:lnTo>
                    <a:pt x="129563" y="9407"/>
                  </a:lnTo>
                  <a:lnTo>
                    <a:pt x="116565" y="15769"/>
                  </a:lnTo>
                  <a:lnTo>
                    <a:pt x="108633" y="21460"/>
                  </a:lnTo>
                  <a:lnTo>
                    <a:pt x="107549" y="24495"/>
                  </a:lnTo>
                  <a:lnTo>
                    <a:pt x="107259" y="26491"/>
                  </a:lnTo>
                  <a:lnTo>
                    <a:pt x="109196" y="30964"/>
                  </a:lnTo>
                  <a:lnTo>
                    <a:pt x="117337" y="40736"/>
                  </a:lnTo>
                  <a:lnTo>
                    <a:pt x="132699" y="48289"/>
                  </a:lnTo>
                  <a:lnTo>
                    <a:pt x="168977" y="56942"/>
                  </a:lnTo>
                  <a:lnTo>
                    <a:pt x="201402" y="74752"/>
                  </a:lnTo>
                  <a:lnTo>
                    <a:pt x="219089" y="90120"/>
                  </a:lnTo>
                  <a:lnTo>
                    <a:pt x="224374" y="97344"/>
                  </a:lnTo>
                  <a:lnTo>
                    <a:pt x="226723" y="104224"/>
                  </a:lnTo>
                  <a:lnTo>
                    <a:pt x="227766" y="112926"/>
                  </a:lnTo>
                  <a:lnTo>
                    <a:pt x="223715" y="122438"/>
                  </a:lnTo>
                  <a:lnTo>
                    <a:pt x="207316" y="142343"/>
                  </a:lnTo>
                  <a:lnTo>
                    <a:pt x="188709" y="153465"/>
                  </a:lnTo>
                  <a:lnTo>
                    <a:pt x="152738" y="159571"/>
                  </a:lnTo>
                  <a:lnTo>
                    <a:pt x="118823" y="164026"/>
                  </a:lnTo>
                  <a:lnTo>
                    <a:pt x="86949" y="161584"/>
                  </a:lnTo>
                  <a:lnTo>
                    <a:pt x="56056" y="159636"/>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33"/>
            <p:cNvSpPr/>
            <p:nvPr/>
          </p:nvSpPr>
          <p:spPr>
            <a:xfrm>
              <a:off x="4137659" y="2522218"/>
              <a:ext cx="137160" cy="186880"/>
            </a:xfrm>
            <a:custGeom>
              <a:avLst/>
              <a:gdLst/>
              <a:ahLst/>
              <a:cxnLst/>
              <a:rect l="0" t="0" r="0" b="0"/>
              <a:pathLst>
                <a:path w="137160" h="186880">
                  <a:moveTo>
                    <a:pt x="0" y="60961"/>
                  </a:moveTo>
                  <a:lnTo>
                    <a:pt x="4045" y="60961"/>
                  </a:lnTo>
                  <a:lnTo>
                    <a:pt x="5236" y="61807"/>
                  </a:lnTo>
                  <a:lnTo>
                    <a:pt x="6031" y="63218"/>
                  </a:lnTo>
                  <a:lnTo>
                    <a:pt x="14472" y="95214"/>
                  </a:lnTo>
                  <a:lnTo>
                    <a:pt x="15139" y="130037"/>
                  </a:lnTo>
                  <a:lnTo>
                    <a:pt x="15232" y="164699"/>
                  </a:lnTo>
                  <a:lnTo>
                    <a:pt x="12979" y="172825"/>
                  </a:lnTo>
                  <a:lnTo>
                    <a:pt x="8678" y="180894"/>
                  </a:lnTo>
                  <a:lnTo>
                    <a:pt x="7829" y="186879"/>
                  </a:lnTo>
                  <a:lnTo>
                    <a:pt x="7629" y="174997"/>
                  </a:lnTo>
                  <a:lnTo>
                    <a:pt x="15911" y="152031"/>
                  </a:lnTo>
                  <a:lnTo>
                    <a:pt x="28875" y="115633"/>
                  </a:lnTo>
                  <a:lnTo>
                    <a:pt x="46406" y="84083"/>
                  </a:lnTo>
                  <a:lnTo>
                    <a:pt x="65973" y="46602"/>
                  </a:lnTo>
                  <a:lnTo>
                    <a:pt x="79473" y="29802"/>
                  </a:lnTo>
                  <a:lnTo>
                    <a:pt x="100192" y="13281"/>
                  </a:lnTo>
                  <a:lnTo>
                    <a:pt x="108312" y="10137"/>
                  </a:lnTo>
                  <a:lnTo>
                    <a:pt x="126212" y="7105"/>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34"/>
            <p:cNvSpPr/>
            <p:nvPr/>
          </p:nvSpPr>
          <p:spPr>
            <a:xfrm>
              <a:off x="3887091" y="2545079"/>
              <a:ext cx="162898" cy="174517"/>
            </a:xfrm>
            <a:custGeom>
              <a:avLst/>
              <a:gdLst/>
              <a:ahLst/>
              <a:cxnLst/>
              <a:rect l="0" t="0" r="0" b="0"/>
              <a:pathLst>
                <a:path w="162898" h="174517">
                  <a:moveTo>
                    <a:pt x="105788" y="0"/>
                  </a:moveTo>
                  <a:lnTo>
                    <a:pt x="101743" y="0"/>
                  </a:lnTo>
                  <a:lnTo>
                    <a:pt x="97499" y="2257"/>
                  </a:lnTo>
                  <a:lnTo>
                    <a:pt x="59852" y="38358"/>
                  </a:lnTo>
                  <a:lnTo>
                    <a:pt x="34640" y="69617"/>
                  </a:lnTo>
                  <a:lnTo>
                    <a:pt x="9263" y="106816"/>
                  </a:lnTo>
                  <a:lnTo>
                    <a:pt x="3623" y="121981"/>
                  </a:lnTo>
                  <a:lnTo>
                    <a:pt x="0" y="148367"/>
                  </a:lnTo>
                  <a:lnTo>
                    <a:pt x="1763" y="157099"/>
                  </a:lnTo>
                  <a:lnTo>
                    <a:pt x="3418" y="160613"/>
                  </a:lnTo>
                  <a:lnTo>
                    <a:pt x="9773" y="166774"/>
                  </a:lnTo>
                  <a:lnTo>
                    <a:pt x="18241" y="171488"/>
                  </a:lnTo>
                  <a:lnTo>
                    <a:pt x="39734" y="174516"/>
                  </a:lnTo>
                  <a:lnTo>
                    <a:pt x="60816" y="172782"/>
                  </a:lnTo>
                  <a:lnTo>
                    <a:pt x="98266" y="161386"/>
                  </a:lnTo>
                  <a:lnTo>
                    <a:pt x="132236" y="139212"/>
                  </a:lnTo>
                  <a:lnTo>
                    <a:pt x="148527" y="124315"/>
                  </a:lnTo>
                  <a:lnTo>
                    <a:pt x="154416" y="114236"/>
                  </a:lnTo>
                  <a:lnTo>
                    <a:pt x="162897" y="83655"/>
                  </a:lnTo>
                  <a:lnTo>
                    <a:pt x="155747" y="52147"/>
                  </a:lnTo>
                  <a:lnTo>
                    <a:pt x="148718" y="38217"/>
                  </a:lnTo>
                  <a:lnTo>
                    <a:pt x="123413" y="17936"/>
                  </a:lnTo>
                  <a:lnTo>
                    <a:pt x="105788"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35"/>
            <p:cNvSpPr/>
            <p:nvPr/>
          </p:nvSpPr>
          <p:spPr>
            <a:xfrm>
              <a:off x="3680459" y="2590800"/>
              <a:ext cx="144782" cy="15241"/>
            </a:xfrm>
            <a:custGeom>
              <a:avLst/>
              <a:gdLst/>
              <a:ahLst/>
              <a:cxnLst/>
              <a:rect l="0" t="0" r="0" b="0"/>
              <a:pathLst>
                <a:path w="144782" h="15241">
                  <a:moveTo>
                    <a:pt x="0" y="15240"/>
                  </a:moveTo>
                  <a:lnTo>
                    <a:pt x="33134" y="15240"/>
                  </a:lnTo>
                  <a:lnTo>
                    <a:pt x="65530" y="11194"/>
                  </a:lnTo>
                  <a:lnTo>
                    <a:pt x="102848" y="7479"/>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636"/>
            <p:cNvSpPr/>
            <p:nvPr/>
          </p:nvSpPr>
          <p:spPr>
            <a:xfrm>
              <a:off x="3764384" y="2377439"/>
              <a:ext cx="53235" cy="365441"/>
            </a:xfrm>
            <a:custGeom>
              <a:avLst/>
              <a:gdLst/>
              <a:ahLst/>
              <a:cxnLst/>
              <a:rect l="0" t="0" r="0" b="0"/>
              <a:pathLst>
                <a:path w="53235" h="365441">
                  <a:moveTo>
                    <a:pt x="53234" y="0"/>
                  </a:moveTo>
                  <a:lnTo>
                    <a:pt x="53234" y="4046"/>
                  </a:lnTo>
                  <a:lnTo>
                    <a:pt x="46674" y="36608"/>
                  </a:lnTo>
                  <a:lnTo>
                    <a:pt x="45929" y="64563"/>
                  </a:lnTo>
                  <a:lnTo>
                    <a:pt x="41663" y="98340"/>
                  </a:lnTo>
                  <a:lnTo>
                    <a:pt x="37368" y="124986"/>
                  </a:lnTo>
                  <a:lnTo>
                    <a:pt x="32636" y="153764"/>
                  </a:lnTo>
                  <a:lnTo>
                    <a:pt x="27710" y="183486"/>
                  </a:lnTo>
                  <a:lnTo>
                    <a:pt x="22701" y="213629"/>
                  </a:lnTo>
                  <a:lnTo>
                    <a:pt x="17651" y="243114"/>
                  </a:lnTo>
                  <a:lnTo>
                    <a:pt x="12585" y="270329"/>
                  </a:lnTo>
                  <a:lnTo>
                    <a:pt x="9017" y="305404"/>
                  </a:lnTo>
                  <a:lnTo>
                    <a:pt x="2574" y="340667"/>
                  </a:lnTo>
                  <a:lnTo>
                    <a:pt x="0" y="364681"/>
                  </a:lnTo>
                  <a:lnTo>
                    <a:pt x="812" y="365042"/>
                  </a:lnTo>
                  <a:lnTo>
                    <a:pt x="3972" y="365440"/>
                  </a:lnTo>
                  <a:lnTo>
                    <a:pt x="5152" y="364700"/>
                  </a:lnTo>
                  <a:lnTo>
                    <a:pt x="5940" y="363360"/>
                  </a:lnTo>
                  <a:lnTo>
                    <a:pt x="7516"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37"/>
            <p:cNvSpPr/>
            <p:nvPr/>
          </p:nvSpPr>
          <p:spPr>
            <a:xfrm>
              <a:off x="3513983" y="2537459"/>
              <a:ext cx="90277" cy="210301"/>
            </a:xfrm>
            <a:custGeom>
              <a:avLst/>
              <a:gdLst/>
              <a:ahLst/>
              <a:cxnLst/>
              <a:rect l="0" t="0" r="0" b="0"/>
              <a:pathLst>
                <a:path w="90277" h="210301">
                  <a:moveTo>
                    <a:pt x="90276" y="0"/>
                  </a:moveTo>
                  <a:lnTo>
                    <a:pt x="86230" y="0"/>
                  </a:lnTo>
                  <a:lnTo>
                    <a:pt x="81987" y="2258"/>
                  </a:lnTo>
                  <a:lnTo>
                    <a:pt x="46638" y="29485"/>
                  </a:lnTo>
                  <a:lnTo>
                    <a:pt x="27667" y="61832"/>
                  </a:lnTo>
                  <a:lnTo>
                    <a:pt x="15846" y="86337"/>
                  </a:lnTo>
                  <a:lnTo>
                    <a:pt x="6981" y="115045"/>
                  </a:lnTo>
                  <a:lnTo>
                    <a:pt x="445" y="151042"/>
                  </a:lnTo>
                  <a:lnTo>
                    <a:pt x="0" y="176529"/>
                  </a:lnTo>
                  <a:lnTo>
                    <a:pt x="9484" y="203033"/>
                  </a:lnTo>
                  <a:lnTo>
                    <a:pt x="13555" y="206476"/>
                  </a:lnTo>
                  <a:lnTo>
                    <a:pt x="24850" y="210300"/>
                  </a:lnTo>
                  <a:lnTo>
                    <a:pt x="45490" y="208409"/>
                  </a:lnTo>
                  <a:lnTo>
                    <a:pt x="82268" y="199414"/>
                  </a:lnTo>
                  <a:lnTo>
                    <a:pt x="90276"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38"/>
            <p:cNvSpPr/>
            <p:nvPr/>
          </p:nvSpPr>
          <p:spPr>
            <a:xfrm>
              <a:off x="3225196" y="2552700"/>
              <a:ext cx="203805" cy="152401"/>
            </a:xfrm>
            <a:custGeom>
              <a:avLst/>
              <a:gdLst/>
              <a:ahLst/>
              <a:cxnLst/>
              <a:rect l="0" t="0" r="0" b="0"/>
              <a:pathLst>
                <a:path w="203805" h="152401">
                  <a:moveTo>
                    <a:pt x="97122" y="0"/>
                  </a:moveTo>
                  <a:lnTo>
                    <a:pt x="83036" y="0"/>
                  </a:lnTo>
                  <a:lnTo>
                    <a:pt x="48497" y="26491"/>
                  </a:lnTo>
                  <a:lnTo>
                    <a:pt x="23415" y="54989"/>
                  </a:lnTo>
                  <a:lnTo>
                    <a:pt x="6345" y="89398"/>
                  </a:lnTo>
                  <a:lnTo>
                    <a:pt x="517" y="106074"/>
                  </a:lnTo>
                  <a:lnTo>
                    <a:pt x="0" y="116571"/>
                  </a:lnTo>
                  <a:lnTo>
                    <a:pt x="4768" y="134113"/>
                  </a:lnTo>
                  <a:lnTo>
                    <a:pt x="9458" y="140302"/>
                  </a:lnTo>
                  <a:lnTo>
                    <a:pt x="12432" y="140947"/>
                  </a:lnTo>
                  <a:lnTo>
                    <a:pt x="46512" y="133312"/>
                  </a:lnTo>
                  <a:lnTo>
                    <a:pt x="79137" y="112703"/>
                  </a:lnTo>
                  <a:lnTo>
                    <a:pt x="90476" y="100373"/>
                  </a:lnTo>
                  <a:lnTo>
                    <a:pt x="114862" y="62408"/>
                  </a:lnTo>
                  <a:lnTo>
                    <a:pt x="118466" y="56027"/>
                  </a:lnTo>
                  <a:lnTo>
                    <a:pt x="119818" y="55130"/>
                  </a:lnTo>
                  <a:lnTo>
                    <a:pt x="124073" y="53869"/>
                  </a:lnTo>
                  <a:lnTo>
                    <a:pt x="123556" y="53692"/>
                  </a:lnTo>
                  <a:lnTo>
                    <a:pt x="120688" y="53408"/>
                  </a:lnTo>
                  <a:lnTo>
                    <a:pt x="120192" y="57405"/>
                  </a:lnTo>
                  <a:lnTo>
                    <a:pt x="120045" y="63951"/>
                  </a:lnTo>
                  <a:lnTo>
                    <a:pt x="133166" y="101532"/>
                  </a:lnTo>
                  <a:lnTo>
                    <a:pt x="136872" y="120394"/>
                  </a:lnTo>
                  <a:lnTo>
                    <a:pt x="141882" y="131402"/>
                  </a:lnTo>
                  <a:lnTo>
                    <a:pt x="149753" y="141938"/>
                  </a:lnTo>
                  <a:lnTo>
                    <a:pt x="158897" y="147749"/>
                  </a:lnTo>
                  <a:lnTo>
                    <a:pt x="178564" y="151481"/>
                  </a:lnTo>
                  <a:lnTo>
                    <a:pt x="203804"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639"/>
            <p:cNvSpPr/>
            <p:nvPr/>
          </p:nvSpPr>
          <p:spPr>
            <a:xfrm>
              <a:off x="3017518" y="2560318"/>
              <a:ext cx="121923" cy="30483"/>
            </a:xfrm>
            <a:custGeom>
              <a:avLst/>
              <a:gdLst/>
              <a:ahLst/>
              <a:cxnLst/>
              <a:rect l="0" t="0" r="0" b="0"/>
              <a:pathLst>
                <a:path w="121923" h="30483">
                  <a:moveTo>
                    <a:pt x="0" y="30482"/>
                  </a:moveTo>
                  <a:lnTo>
                    <a:pt x="19081" y="29634"/>
                  </a:lnTo>
                  <a:lnTo>
                    <a:pt x="51442" y="19876"/>
                  </a:lnTo>
                  <a:lnTo>
                    <a:pt x="88933" y="7563"/>
                  </a:lnTo>
                  <a:lnTo>
                    <a:pt x="105939" y="2242"/>
                  </a:lnTo>
                  <a:lnTo>
                    <a:pt x="12192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640"/>
            <p:cNvSpPr/>
            <p:nvPr/>
          </p:nvSpPr>
          <p:spPr>
            <a:xfrm>
              <a:off x="2950540" y="2346959"/>
              <a:ext cx="303201" cy="378736"/>
            </a:xfrm>
            <a:custGeom>
              <a:avLst/>
              <a:gdLst/>
              <a:ahLst/>
              <a:cxnLst/>
              <a:rect l="0" t="0" r="0" b="0"/>
              <a:pathLst>
                <a:path w="303201" h="378736">
                  <a:moveTo>
                    <a:pt x="74600" y="91441"/>
                  </a:moveTo>
                  <a:lnTo>
                    <a:pt x="74600" y="95485"/>
                  </a:lnTo>
                  <a:lnTo>
                    <a:pt x="72342" y="99730"/>
                  </a:lnTo>
                  <a:lnTo>
                    <a:pt x="70555" y="102045"/>
                  </a:lnTo>
                  <a:lnTo>
                    <a:pt x="65191" y="133195"/>
                  </a:lnTo>
                  <a:lnTo>
                    <a:pt x="56572" y="163361"/>
                  </a:lnTo>
                  <a:lnTo>
                    <a:pt x="45551" y="201368"/>
                  </a:lnTo>
                  <a:lnTo>
                    <a:pt x="39675" y="230043"/>
                  </a:lnTo>
                  <a:lnTo>
                    <a:pt x="34242" y="259722"/>
                  </a:lnTo>
                  <a:lnTo>
                    <a:pt x="26748" y="287587"/>
                  </a:lnTo>
                  <a:lnTo>
                    <a:pt x="15265" y="324819"/>
                  </a:lnTo>
                  <a:lnTo>
                    <a:pt x="3800" y="359649"/>
                  </a:lnTo>
                  <a:lnTo>
                    <a:pt x="0" y="373356"/>
                  </a:lnTo>
                  <a:lnTo>
                    <a:pt x="313" y="375905"/>
                  </a:lnTo>
                  <a:lnTo>
                    <a:pt x="1367" y="377604"/>
                  </a:lnTo>
                  <a:lnTo>
                    <a:pt x="2918" y="378735"/>
                  </a:lnTo>
                  <a:lnTo>
                    <a:pt x="4798" y="378644"/>
                  </a:lnTo>
                  <a:lnTo>
                    <a:pt x="9146" y="376284"/>
                  </a:lnTo>
                  <a:lnTo>
                    <a:pt x="10643" y="374469"/>
                  </a:lnTo>
                  <a:lnTo>
                    <a:pt x="24010" y="349767"/>
                  </a:lnTo>
                  <a:lnTo>
                    <a:pt x="31795" y="338332"/>
                  </a:lnTo>
                  <a:lnTo>
                    <a:pt x="43691" y="301139"/>
                  </a:lnTo>
                  <a:lnTo>
                    <a:pt x="51613" y="267872"/>
                  </a:lnTo>
                  <a:lnTo>
                    <a:pt x="57064" y="234309"/>
                  </a:lnTo>
                  <a:lnTo>
                    <a:pt x="58679" y="197555"/>
                  </a:lnTo>
                  <a:lnTo>
                    <a:pt x="59158" y="162110"/>
                  </a:lnTo>
                  <a:lnTo>
                    <a:pt x="59299" y="132417"/>
                  </a:lnTo>
                  <a:lnTo>
                    <a:pt x="59352" y="97903"/>
                  </a:lnTo>
                  <a:lnTo>
                    <a:pt x="59360" y="62614"/>
                  </a:lnTo>
                  <a:lnTo>
                    <a:pt x="63404" y="57405"/>
                  </a:lnTo>
                  <a:lnTo>
                    <a:pt x="67649" y="55147"/>
                  </a:lnTo>
                  <a:lnTo>
                    <a:pt x="99493" y="47327"/>
                  </a:lnTo>
                  <a:lnTo>
                    <a:pt x="130599" y="37915"/>
                  </a:lnTo>
                  <a:lnTo>
                    <a:pt x="159207" y="32683"/>
                  </a:lnTo>
                  <a:lnTo>
                    <a:pt x="195169" y="26869"/>
                  </a:lnTo>
                  <a:lnTo>
                    <a:pt x="231970" y="17568"/>
                  </a:lnTo>
                  <a:lnTo>
                    <a:pt x="268324" y="9097"/>
                  </a:lnTo>
                  <a:lnTo>
                    <a:pt x="277256" y="6019"/>
                  </a:lnTo>
                  <a:lnTo>
                    <a:pt x="284895" y="2676"/>
                  </a:lnTo>
                  <a:lnTo>
                    <a:pt x="303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41"/>
            <p:cNvSpPr/>
            <p:nvPr/>
          </p:nvSpPr>
          <p:spPr>
            <a:xfrm>
              <a:off x="2424061" y="2530152"/>
              <a:ext cx="271785" cy="311650"/>
            </a:xfrm>
            <a:custGeom>
              <a:avLst/>
              <a:gdLst/>
              <a:ahLst/>
              <a:cxnLst/>
              <a:rect l="0" t="0" r="0" b="0"/>
              <a:pathLst>
                <a:path w="271785" h="311650">
                  <a:moveTo>
                    <a:pt x="136257" y="7307"/>
                  </a:moveTo>
                  <a:lnTo>
                    <a:pt x="132212" y="7307"/>
                  </a:lnTo>
                  <a:lnTo>
                    <a:pt x="127970" y="5049"/>
                  </a:lnTo>
                  <a:lnTo>
                    <a:pt x="125652" y="3261"/>
                  </a:lnTo>
                  <a:lnTo>
                    <a:pt x="118563" y="1276"/>
                  </a:lnTo>
                  <a:lnTo>
                    <a:pt x="100213" y="0"/>
                  </a:lnTo>
                  <a:lnTo>
                    <a:pt x="81270" y="3826"/>
                  </a:lnTo>
                  <a:lnTo>
                    <a:pt x="52959" y="18786"/>
                  </a:lnTo>
                  <a:lnTo>
                    <a:pt x="19686" y="48909"/>
                  </a:lnTo>
                  <a:lnTo>
                    <a:pt x="9378" y="62204"/>
                  </a:lnTo>
                  <a:lnTo>
                    <a:pt x="3666" y="78837"/>
                  </a:lnTo>
                  <a:lnTo>
                    <a:pt x="0" y="109020"/>
                  </a:lnTo>
                  <a:lnTo>
                    <a:pt x="3410" y="130012"/>
                  </a:lnTo>
                  <a:lnTo>
                    <a:pt x="9764" y="140300"/>
                  </a:lnTo>
                  <a:lnTo>
                    <a:pt x="13828" y="144229"/>
                  </a:lnTo>
                  <a:lnTo>
                    <a:pt x="25118" y="148594"/>
                  </a:lnTo>
                  <a:lnTo>
                    <a:pt x="49016" y="151397"/>
                  </a:lnTo>
                  <a:lnTo>
                    <a:pt x="81364" y="145867"/>
                  </a:lnTo>
                  <a:lnTo>
                    <a:pt x="113090" y="134365"/>
                  </a:lnTo>
                  <a:lnTo>
                    <a:pt x="145374" y="111121"/>
                  </a:lnTo>
                  <a:lnTo>
                    <a:pt x="170724" y="86176"/>
                  </a:lnTo>
                  <a:lnTo>
                    <a:pt x="194941" y="48292"/>
                  </a:lnTo>
                  <a:lnTo>
                    <a:pt x="195700" y="47330"/>
                  </a:lnTo>
                  <a:lnTo>
                    <a:pt x="196918" y="41397"/>
                  </a:lnTo>
                  <a:lnTo>
                    <a:pt x="199474" y="78846"/>
                  </a:lnTo>
                  <a:lnTo>
                    <a:pt x="211062" y="114376"/>
                  </a:lnTo>
                  <a:lnTo>
                    <a:pt x="228425" y="146802"/>
                  </a:lnTo>
                  <a:lnTo>
                    <a:pt x="248161" y="181522"/>
                  </a:lnTo>
                  <a:lnTo>
                    <a:pt x="262282" y="212841"/>
                  </a:lnTo>
                  <a:lnTo>
                    <a:pt x="271784" y="247074"/>
                  </a:lnTo>
                  <a:lnTo>
                    <a:pt x="270434" y="258085"/>
                  </a:lnTo>
                  <a:lnTo>
                    <a:pt x="266166" y="268625"/>
                  </a:lnTo>
                  <a:lnTo>
                    <a:pt x="258624" y="278952"/>
                  </a:lnTo>
                  <a:lnTo>
                    <a:pt x="240812" y="290241"/>
                  </a:lnTo>
                  <a:lnTo>
                    <a:pt x="204559" y="304283"/>
                  </a:lnTo>
                  <a:lnTo>
                    <a:pt x="179637" y="309790"/>
                  </a:lnTo>
                  <a:lnTo>
                    <a:pt x="144922" y="311649"/>
                  </a:lnTo>
                  <a:lnTo>
                    <a:pt x="114450" y="311169"/>
                  </a:lnTo>
                  <a:lnTo>
                    <a:pt x="77766" y="298922"/>
                  </a:lnTo>
                  <a:lnTo>
                    <a:pt x="67679" y="2968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642"/>
            <p:cNvSpPr/>
            <p:nvPr/>
          </p:nvSpPr>
          <p:spPr>
            <a:xfrm>
              <a:off x="2148847" y="2499987"/>
              <a:ext cx="127828" cy="189282"/>
            </a:xfrm>
            <a:custGeom>
              <a:avLst/>
              <a:gdLst/>
              <a:ahLst/>
              <a:cxnLst/>
              <a:rect l="0" t="0" r="0" b="0"/>
              <a:pathLst>
                <a:path w="127828" h="189282">
                  <a:moveTo>
                    <a:pt x="7612" y="37472"/>
                  </a:moveTo>
                  <a:lnTo>
                    <a:pt x="7612" y="71725"/>
                  </a:lnTo>
                  <a:lnTo>
                    <a:pt x="7612" y="101435"/>
                  </a:lnTo>
                  <a:lnTo>
                    <a:pt x="3566" y="135621"/>
                  </a:lnTo>
                  <a:lnTo>
                    <a:pt x="305" y="171565"/>
                  </a:lnTo>
                  <a:lnTo>
                    <a:pt x="0" y="189281"/>
                  </a:lnTo>
                  <a:lnTo>
                    <a:pt x="839" y="162524"/>
                  </a:lnTo>
                  <a:lnTo>
                    <a:pt x="8281" y="133387"/>
                  </a:lnTo>
                  <a:lnTo>
                    <a:pt x="15430" y="105121"/>
                  </a:lnTo>
                  <a:lnTo>
                    <a:pt x="25168" y="75297"/>
                  </a:lnTo>
                  <a:lnTo>
                    <a:pt x="39584" y="38922"/>
                  </a:lnTo>
                  <a:lnTo>
                    <a:pt x="51987" y="19086"/>
                  </a:lnTo>
                  <a:lnTo>
                    <a:pt x="66386" y="6530"/>
                  </a:lnTo>
                  <a:lnTo>
                    <a:pt x="76349" y="2554"/>
                  </a:lnTo>
                  <a:lnTo>
                    <a:pt x="92497" y="0"/>
                  </a:lnTo>
                  <a:lnTo>
                    <a:pt x="98398" y="1908"/>
                  </a:lnTo>
                  <a:lnTo>
                    <a:pt x="113127" y="10033"/>
                  </a:lnTo>
                  <a:lnTo>
                    <a:pt x="116057" y="14099"/>
                  </a:lnTo>
                  <a:lnTo>
                    <a:pt x="125187" y="46028"/>
                  </a:lnTo>
                  <a:lnTo>
                    <a:pt x="127827" y="81841"/>
                  </a:lnTo>
                  <a:lnTo>
                    <a:pt x="123331" y="119269"/>
                  </a:lnTo>
                  <a:lnTo>
                    <a:pt x="122037" y="156288"/>
                  </a:lnTo>
                  <a:lnTo>
                    <a:pt x="121912" y="1670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643"/>
            <p:cNvSpPr/>
            <p:nvPr/>
          </p:nvSpPr>
          <p:spPr>
            <a:xfrm>
              <a:off x="2011678" y="2522218"/>
              <a:ext cx="30482" cy="152401"/>
            </a:xfrm>
            <a:custGeom>
              <a:avLst/>
              <a:gdLst/>
              <a:ahLst/>
              <a:cxnLst/>
              <a:rect l="0" t="0" r="0" b="0"/>
              <a:pathLst>
                <a:path w="30482" h="152401">
                  <a:moveTo>
                    <a:pt x="30481" y="0"/>
                  </a:moveTo>
                  <a:lnTo>
                    <a:pt x="26435" y="4046"/>
                  </a:lnTo>
                  <a:lnTo>
                    <a:pt x="24450" y="8289"/>
                  </a:lnTo>
                  <a:lnTo>
                    <a:pt x="20742" y="41756"/>
                  </a:lnTo>
                  <a:lnTo>
                    <a:pt x="12282" y="75418"/>
                  </a:lnTo>
                  <a:lnTo>
                    <a:pt x="5977" y="111940"/>
                  </a:lnTo>
                  <a:lnTo>
                    <a:pt x="350" y="14163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644"/>
            <p:cNvSpPr/>
            <p:nvPr/>
          </p:nvSpPr>
          <p:spPr>
            <a:xfrm>
              <a:off x="1813559" y="2499359"/>
              <a:ext cx="144781" cy="38101"/>
            </a:xfrm>
            <a:custGeom>
              <a:avLst/>
              <a:gdLst/>
              <a:ahLst/>
              <a:cxnLst/>
              <a:rect l="0" t="0" r="0" b="0"/>
              <a:pathLst>
                <a:path w="144781" h="38101">
                  <a:moveTo>
                    <a:pt x="0" y="38100"/>
                  </a:moveTo>
                  <a:lnTo>
                    <a:pt x="4045" y="38100"/>
                  </a:lnTo>
                  <a:lnTo>
                    <a:pt x="39488" y="30340"/>
                  </a:lnTo>
                  <a:lnTo>
                    <a:pt x="71112" y="22330"/>
                  </a:lnTo>
                  <a:lnTo>
                    <a:pt x="99811" y="15084"/>
                  </a:lnTo>
                  <a:lnTo>
                    <a:pt x="136098" y="3365"/>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645"/>
            <p:cNvSpPr/>
            <p:nvPr/>
          </p:nvSpPr>
          <p:spPr>
            <a:xfrm>
              <a:off x="1859278" y="2240278"/>
              <a:ext cx="78063" cy="365763"/>
            </a:xfrm>
            <a:custGeom>
              <a:avLst/>
              <a:gdLst/>
              <a:ahLst/>
              <a:cxnLst/>
              <a:rect l="0" t="0" r="0" b="0"/>
              <a:pathLst>
                <a:path w="78063" h="365763">
                  <a:moveTo>
                    <a:pt x="53342" y="0"/>
                  </a:moveTo>
                  <a:lnTo>
                    <a:pt x="57386" y="0"/>
                  </a:lnTo>
                  <a:lnTo>
                    <a:pt x="58577" y="847"/>
                  </a:lnTo>
                  <a:lnTo>
                    <a:pt x="59372" y="2258"/>
                  </a:lnTo>
                  <a:lnTo>
                    <a:pt x="59901" y="4047"/>
                  </a:lnTo>
                  <a:lnTo>
                    <a:pt x="72072" y="20776"/>
                  </a:lnTo>
                  <a:lnTo>
                    <a:pt x="78034" y="36609"/>
                  </a:lnTo>
                  <a:lnTo>
                    <a:pt x="78062" y="68609"/>
                  </a:lnTo>
                  <a:lnTo>
                    <a:pt x="76753" y="104903"/>
                  </a:lnTo>
                  <a:lnTo>
                    <a:pt x="74189" y="132138"/>
                  </a:lnTo>
                  <a:lnTo>
                    <a:pt x="69380" y="161175"/>
                  </a:lnTo>
                  <a:lnTo>
                    <a:pt x="61598" y="191013"/>
                  </a:lnTo>
                  <a:lnTo>
                    <a:pt x="52496" y="221209"/>
                  </a:lnTo>
                  <a:lnTo>
                    <a:pt x="42806" y="249870"/>
                  </a:lnTo>
                  <a:lnTo>
                    <a:pt x="27830" y="285044"/>
                  </a:lnTo>
                  <a:lnTo>
                    <a:pt x="12114" y="322755"/>
                  </a:lnTo>
                  <a:lnTo>
                    <a:pt x="7366" y="350721"/>
                  </a:lnTo>
                  <a:lnTo>
                    <a:pt x="5757" y="353195"/>
                  </a:lnTo>
                  <a:lnTo>
                    <a:pt x="3839" y="354844"/>
                  </a:lnTo>
                  <a:lnTo>
                    <a:pt x="1707" y="358933"/>
                  </a:lnTo>
                  <a:lnTo>
                    <a:pt x="0" y="3657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646"/>
            <p:cNvSpPr/>
            <p:nvPr/>
          </p:nvSpPr>
          <p:spPr>
            <a:xfrm>
              <a:off x="1722120" y="2552700"/>
              <a:ext cx="30481" cy="129541"/>
            </a:xfrm>
            <a:custGeom>
              <a:avLst/>
              <a:gdLst/>
              <a:ahLst/>
              <a:cxnLst/>
              <a:rect l="0" t="0" r="0" b="0"/>
              <a:pathLst>
                <a:path w="30481" h="129541">
                  <a:moveTo>
                    <a:pt x="30480" y="0"/>
                  </a:moveTo>
                  <a:lnTo>
                    <a:pt x="25242" y="12167"/>
                  </a:lnTo>
                  <a:lnTo>
                    <a:pt x="16985" y="47745"/>
                  </a:lnTo>
                  <a:lnTo>
                    <a:pt x="9720" y="80205"/>
                  </a:lnTo>
                  <a:lnTo>
                    <a:pt x="1773" y="117755"/>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647"/>
            <p:cNvSpPr/>
            <p:nvPr/>
          </p:nvSpPr>
          <p:spPr>
            <a:xfrm>
              <a:off x="1341120" y="2501565"/>
              <a:ext cx="259081" cy="210563"/>
            </a:xfrm>
            <a:custGeom>
              <a:avLst/>
              <a:gdLst/>
              <a:ahLst/>
              <a:cxnLst/>
              <a:rect l="0" t="0" r="0" b="0"/>
              <a:pathLst>
                <a:path w="259081" h="210563">
                  <a:moveTo>
                    <a:pt x="0" y="5414"/>
                  </a:moveTo>
                  <a:lnTo>
                    <a:pt x="0" y="38944"/>
                  </a:lnTo>
                  <a:lnTo>
                    <a:pt x="2257" y="70622"/>
                  </a:lnTo>
                  <a:lnTo>
                    <a:pt x="6560" y="103808"/>
                  </a:lnTo>
                  <a:lnTo>
                    <a:pt x="6564" y="140060"/>
                  </a:lnTo>
                  <a:lnTo>
                    <a:pt x="1031" y="176297"/>
                  </a:lnTo>
                  <a:lnTo>
                    <a:pt x="8" y="210562"/>
                  </a:lnTo>
                  <a:lnTo>
                    <a:pt x="2" y="206934"/>
                  </a:lnTo>
                  <a:lnTo>
                    <a:pt x="12150" y="176045"/>
                  </a:lnTo>
                  <a:lnTo>
                    <a:pt x="16887" y="141157"/>
                  </a:lnTo>
                  <a:lnTo>
                    <a:pt x="25605" y="111674"/>
                  </a:lnTo>
                  <a:lnTo>
                    <a:pt x="39676" y="75416"/>
                  </a:lnTo>
                  <a:lnTo>
                    <a:pt x="59244" y="40596"/>
                  </a:lnTo>
                  <a:lnTo>
                    <a:pt x="70781" y="26662"/>
                  </a:lnTo>
                  <a:lnTo>
                    <a:pt x="78307" y="23325"/>
                  </a:lnTo>
                  <a:lnTo>
                    <a:pt x="82683" y="22435"/>
                  </a:lnTo>
                  <a:lnTo>
                    <a:pt x="92064" y="23703"/>
                  </a:lnTo>
                  <a:lnTo>
                    <a:pt x="111882" y="31417"/>
                  </a:lnTo>
                  <a:lnTo>
                    <a:pt x="115228" y="35449"/>
                  </a:lnTo>
                  <a:lnTo>
                    <a:pt x="125083" y="67319"/>
                  </a:lnTo>
                  <a:lnTo>
                    <a:pt x="128659" y="97887"/>
                  </a:lnTo>
                  <a:lnTo>
                    <a:pt x="131622" y="133402"/>
                  </a:lnTo>
                  <a:lnTo>
                    <a:pt x="133851" y="148657"/>
                  </a:lnTo>
                  <a:lnTo>
                    <a:pt x="129559" y="180489"/>
                  </a:lnTo>
                  <a:lnTo>
                    <a:pt x="129540" y="148106"/>
                  </a:lnTo>
                  <a:lnTo>
                    <a:pt x="135623" y="114065"/>
                  </a:lnTo>
                  <a:lnTo>
                    <a:pt x="144977" y="79746"/>
                  </a:lnTo>
                  <a:lnTo>
                    <a:pt x="154716" y="50580"/>
                  </a:lnTo>
                  <a:lnTo>
                    <a:pt x="168326" y="25005"/>
                  </a:lnTo>
                  <a:lnTo>
                    <a:pt x="183083" y="8961"/>
                  </a:lnTo>
                  <a:lnTo>
                    <a:pt x="193129" y="2758"/>
                  </a:lnTo>
                  <a:lnTo>
                    <a:pt x="203239" y="0"/>
                  </a:lnTo>
                  <a:lnTo>
                    <a:pt x="211119" y="1033"/>
                  </a:lnTo>
                  <a:lnTo>
                    <a:pt x="227121" y="8593"/>
                  </a:lnTo>
                  <a:lnTo>
                    <a:pt x="234434" y="15577"/>
                  </a:lnTo>
                  <a:lnTo>
                    <a:pt x="246027" y="33856"/>
                  </a:lnTo>
                  <a:lnTo>
                    <a:pt x="250385" y="65941"/>
                  </a:lnTo>
                  <a:lnTo>
                    <a:pt x="251141" y="94937"/>
                  </a:lnTo>
                  <a:lnTo>
                    <a:pt x="251397" y="132819"/>
                  </a:lnTo>
                  <a:lnTo>
                    <a:pt x="249183" y="157182"/>
                  </a:lnTo>
                  <a:lnTo>
                    <a:pt x="244152" y="189905"/>
                  </a:lnTo>
                  <a:lnTo>
                    <a:pt x="244895" y="191908"/>
                  </a:lnTo>
                  <a:lnTo>
                    <a:pt x="246236" y="193244"/>
                  </a:lnTo>
                  <a:lnTo>
                    <a:pt x="249985" y="194727"/>
                  </a:lnTo>
                  <a:lnTo>
                    <a:pt x="259080" y="1959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648"/>
            <p:cNvSpPr/>
            <p:nvPr/>
          </p:nvSpPr>
          <p:spPr>
            <a:xfrm>
              <a:off x="1188719" y="2575559"/>
              <a:ext cx="15242" cy="91442"/>
            </a:xfrm>
            <a:custGeom>
              <a:avLst/>
              <a:gdLst/>
              <a:ahLst/>
              <a:cxnLst/>
              <a:rect l="0" t="0" r="0" b="0"/>
              <a:pathLst>
                <a:path w="15242" h="91442">
                  <a:moveTo>
                    <a:pt x="15241" y="0"/>
                  </a:moveTo>
                  <a:lnTo>
                    <a:pt x="15241" y="4045"/>
                  </a:lnTo>
                  <a:lnTo>
                    <a:pt x="12983" y="8288"/>
                  </a:lnTo>
                  <a:lnTo>
                    <a:pt x="11194" y="10606"/>
                  </a:lnTo>
                  <a:lnTo>
                    <a:pt x="9209" y="17697"/>
                  </a:lnTo>
                  <a:lnTo>
                    <a:pt x="3668" y="54990"/>
                  </a:lnTo>
                  <a:lnTo>
                    <a:pt x="0" y="91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649"/>
            <p:cNvSpPr/>
            <p:nvPr/>
          </p:nvSpPr>
          <p:spPr>
            <a:xfrm>
              <a:off x="865144" y="2400300"/>
              <a:ext cx="232135" cy="281723"/>
            </a:xfrm>
            <a:custGeom>
              <a:avLst/>
              <a:gdLst/>
              <a:ahLst/>
              <a:cxnLst/>
              <a:rect l="0" t="0" r="0" b="0"/>
              <a:pathLst>
                <a:path w="232135" h="281723">
                  <a:moveTo>
                    <a:pt x="64494" y="0"/>
                  </a:moveTo>
                  <a:lnTo>
                    <a:pt x="57935" y="0"/>
                  </a:lnTo>
                  <a:lnTo>
                    <a:pt x="57582" y="846"/>
                  </a:lnTo>
                  <a:lnTo>
                    <a:pt x="54757" y="10546"/>
                  </a:lnTo>
                  <a:lnTo>
                    <a:pt x="51701" y="19927"/>
                  </a:lnTo>
                  <a:lnTo>
                    <a:pt x="45532" y="53956"/>
                  </a:lnTo>
                  <a:lnTo>
                    <a:pt x="36322" y="90025"/>
                  </a:lnTo>
                  <a:lnTo>
                    <a:pt x="28019" y="120560"/>
                  </a:lnTo>
                  <a:lnTo>
                    <a:pt x="16058" y="155194"/>
                  </a:lnTo>
                  <a:lnTo>
                    <a:pt x="7622" y="186435"/>
                  </a:lnTo>
                  <a:lnTo>
                    <a:pt x="28" y="224019"/>
                  </a:lnTo>
                  <a:lnTo>
                    <a:pt x="0" y="235312"/>
                  </a:lnTo>
                  <a:lnTo>
                    <a:pt x="5482" y="264362"/>
                  </a:lnTo>
                  <a:lnTo>
                    <a:pt x="7373" y="267680"/>
                  </a:lnTo>
                  <a:lnTo>
                    <a:pt x="18124" y="276397"/>
                  </a:lnTo>
                  <a:lnTo>
                    <a:pt x="36081" y="280298"/>
                  </a:lnTo>
                  <a:lnTo>
                    <a:pt x="68614" y="281722"/>
                  </a:lnTo>
                  <a:lnTo>
                    <a:pt x="93937" y="279618"/>
                  </a:lnTo>
                  <a:lnTo>
                    <a:pt x="129295" y="271321"/>
                  </a:lnTo>
                  <a:lnTo>
                    <a:pt x="163655" y="266765"/>
                  </a:lnTo>
                  <a:lnTo>
                    <a:pt x="197661" y="258590"/>
                  </a:lnTo>
                  <a:lnTo>
                    <a:pt x="215712" y="253572"/>
                  </a:lnTo>
                  <a:lnTo>
                    <a:pt x="232134"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SMARTInkShape-Group51"/>
          <p:cNvGrpSpPr/>
          <p:nvPr/>
        </p:nvGrpSpPr>
        <p:grpSpPr>
          <a:xfrm>
            <a:off x="844153" y="694571"/>
            <a:ext cx="3567827" cy="585588"/>
            <a:chOff x="844153" y="694571"/>
            <a:chExt cx="3567827" cy="585588"/>
          </a:xfrm>
        </p:grpSpPr>
        <p:sp>
          <p:nvSpPr>
            <p:cNvPr id="64" name="SMARTInkShape-650"/>
            <p:cNvSpPr/>
            <p:nvPr/>
          </p:nvSpPr>
          <p:spPr>
            <a:xfrm>
              <a:off x="4274818" y="868678"/>
              <a:ext cx="137162" cy="411481"/>
            </a:xfrm>
            <a:custGeom>
              <a:avLst/>
              <a:gdLst/>
              <a:ahLst/>
              <a:cxnLst/>
              <a:rect l="0" t="0" r="0" b="0"/>
              <a:pathLst>
                <a:path w="137162" h="411481">
                  <a:moveTo>
                    <a:pt x="137161" y="0"/>
                  </a:moveTo>
                  <a:lnTo>
                    <a:pt x="133116" y="8092"/>
                  </a:lnTo>
                  <a:lnTo>
                    <a:pt x="127753" y="43682"/>
                  </a:lnTo>
                  <a:lnTo>
                    <a:pt x="119133" y="80113"/>
                  </a:lnTo>
                  <a:lnTo>
                    <a:pt x="110522" y="109266"/>
                  </a:lnTo>
                  <a:lnTo>
                    <a:pt x="101050" y="141979"/>
                  </a:lnTo>
                  <a:lnTo>
                    <a:pt x="88938" y="178532"/>
                  </a:lnTo>
                  <a:lnTo>
                    <a:pt x="82154" y="197762"/>
                  </a:lnTo>
                  <a:lnTo>
                    <a:pt x="75088" y="217355"/>
                  </a:lnTo>
                  <a:lnTo>
                    <a:pt x="67840" y="237189"/>
                  </a:lnTo>
                  <a:lnTo>
                    <a:pt x="60466" y="257186"/>
                  </a:lnTo>
                  <a:lnTo>
                    <a:pt x="45502" y="295211"/>
                  </a:lnTo>
                  <a:lnTo>
                    <a:pt x="31231" y="330171"/>
                  </a:lnTo>
                  <a:lnTo>
                    <a:pt x="19243" y="359822"/>
                  </a:lnTo>
                  <a:lnTo>
                    <a:pt x="7019" y="392223"/>
                  </a:lnTo>
                  <a:lnTo>
                    <a:pt x="0" y="411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51"/>
            <p:cNvSpPr/>
            <p:nvPr/>
          </p:nvSpPr>
          <p:spPr>
            <a:xfrm>
              <a:off x="4274818" y="922019"/>
              <a:ext cx="76201" cy="121920"/>
            </a:xfrm>
            <a:custGeom>
              <a:avLst/>
              <a:gdLst/>
              <a:ahLst/>
              <a:cxnLst/>
              <a:rect l="0" t="0" r="0" b="0"/>
              <a:pathLst>
                <a:path w="76201" h="121920">
                  <a:moveTo>
                    <a:pt x="0" y="0"/>
                  </a:moveTo>
                  <a:lnTo>
                    <a:pt x="0" y="10607"/>
                  </a:lnTo>
                  <a:lnTo>
                    <a:pt x="2258" y="15438"/>
                  </a:lnTo>
                  <a:lnTo>
                    <a:pt x="5238" y="20409"/>
                  </a:lnTo>
                  <a:lnTo>
                    <a:pt x="11352" y="37077"/>
                  </a:lnTo>
                  <a:lnTo>
                    <a:pt x="35770" y="71209"/>
                  </a:lnTo>
                  <a:lnTo>
                    <a:pt x="65815" y="108236"/>
                  </a:lnTo>
                  <a:lnTo>
                    <a:pt x="72748" y="113349"/>
                  </a:lnTo>
                  <a:lnTo>
                    <a:pt x="7620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52"/>
            <p:cNvSpPr/>
            <p:nvPr/>
          </p:nvSpPr>
          <p:spPr>
            <a:xfrm>
              <a:off x="4069079" y="967738"/>
              <a:ext cx="129540" cy="15241"/>
            </a:xfrm>
            <a:custGeom>
              <a:avLst/>
              <a:gdLst/>
              <a:ahLst/>
              <a:cxnLst/>
              <a:rect l="0" t="0" r="0" b="0"/>
              <a:pathLst>
                <a:path w="129540" h="15241">
                  <a:moveTo>
                    <a:pt x="0" y="15240"/>
                  </a:moveTo>
                  <a:lnTo>
                    <a:pt x="33465" y="15240"/>
                  </a:lnTo>
                  <a:lnTo>
                    <a:pt x="54225" y="12984"/>
                  </a:lnTo>
                  <a:lnTo>
                    <a:pt x="90710" y="7480"/>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653"/>
            <p:cNvSpPr/>
            <p:nvPr/>
          </p:nvSpPr>
          <p:spPr>
            <a:xfrm>
              <a:off x="4122418" y="762000"/>
              <a:ext cx="45723" cy="349900"/>
            </a:xfrm>
            <a:custGeom>
              <a:avLst/>
              <a:gdLst/>
              <a:ahLst/>
              <a:cxnLst/>
              <a:rect l="0" t="0" r="0" b="0"/>
              <a:pathLst>
                <a:path w="45723" h="349900">
                  <a:moveTo>
                    <a:pt x="45722" y="0"/>
                  </a:moveTo>
                  <a:lnTo>
                    <a:pt x="41677" y="4045"/>
                  </a:lnTo>
                  <a:lnTo>
                    <a:pt x="36313" y="34273"/>
                  </a:lnTo>
                  <a:lnTo>
                    <a:pt x="29952" y="68857"/>
                  </a:lnTo>
                  <a:lnTo>
                    <a:pt x="25166" y="100030"/>
                  </a:lnTo>
                  <a:lnTo>
                    <a:pt x="20217" y="133640"/>
                  </a:lnTo>
                  <a:lnTo>
                    <a:pt x="15194" y="168333"/>
                  </a:lnTo>
                  <a:lnTo>
                    <a:pt x="10140" y="203508"/>
                  </a:lnTo>
                  <a:lnTo>
                    <a:pt x="5071" y="238895"/>
                  </a:lnTo>
                  <a:lnTo>
                    <a:pt x="2255" y="269865"/>
                  </a:lnTo>
                  <a:lnTo>
                    <a:pt x="669" y="304325"/>
                  </a:lnTo>
                  <a:lnTo>
                    <a:pt x="59" y="339930"/>
                  </a:lnTo>
                  <a:lnTo>
                    <a:pt x="5" y="34989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654"/>
            <p:cNvSpPr/>
            <p:nvPr/>
          </p:nvSpPr>
          <p:spPr>
            <a:xfrm>
              <a:off x="4008118" y="777238"/>
              <a:ext cx="7623" cy="1"/>
            </a:xfrm>
            <a:custGeom>
              <a:avLst/>
              <a:gdLst/>
              <a:ahLst/>
              <a:cxnLst/>
              <a:rect l="0" t="0" r="0" b="0"/>
              <a:pathLst>
                <a:path w="7623" h="1">
                  <a:moveTo>
                    <a:pt x="7622"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55"/>
            <p:cNvSpPr/>
            <p:nvPr/>
          </p:nvSpPr>
          <p:spPr>
            <a:xfrm>
              <a:off x="4008118" y="906778"/>
              <a:ext cx="7623" cy="182883"/>
            </a:xfrm>
            <a:custGeom>
              <a:avLst/>
              <a:gdLst/>
              <a:ahLst/>
              <a:cxnLst/>
              <a:rect l="0" t="0" r="0" b="0"/>
              <a:pathLst>
                <a:path w="7623" h="182883">
                  <a:moveTo>
                    <a:pt x="7622" y="0"/>
                  </a:moveTo>
                  <a:lnTo>
                    <a:pt x="6774" y="19081"/>
                  </a:lnTo>
                  <a:lnTo>
                    <a:pt x="1060" y="47397"/>
                  </a:lnTo>
                  <a:lnTo>
                    <a:pt x="209" y="82615"/>
                  </a:lnTo>
                  <a:lnTo>
                    <a:pt x="43" y="119926"/>
                  </a:lnTo>
                  <a:lnTo>
                    <a:pt x="9" y="152007"/>
                  </a:lnTo>
                  <a:lnTo>
                    <a:pt x="0" y="1828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56"/>
            <p:cNvSpPr/>
            <p:nvPr/>
          </p:nvSpPr>
          <p:spPr>
            <a:xfrm>
              <a:off x="3796698" y="922019"/>
              <a:ext cx="112362" cy="182382"/>
            </a:xfrm>
            <a:custGeom>
              <a:avLst/>
              <a:gdLst/>
              <a:ahLst/>
              <a:cxnLst/>
              <a:rect l="0" t="0" r="0" b="0"/>
              <a:pathLst>
                <a:path w="112362" h="182382">
                  <a:moveTo>
                    <a:pt x="112361" y="0"/>
                  </a:moveTo>
                  <a:lnTo>
                    <a:pt x="94228" y="0"/>
                  </a:lnTo>
                  <a:lnTo>
                    <a:pt x="82812" y="4045"/>
                  </a:lnTo>
                  <a:lnTo>
                    <a:pt x="48768" y="29015"/>
                  </a:lnTo>
                  <a:lnTo>
                    <a:pt x="23449" y="61771"/>
                  </a:lnTo>
                  <a:lnTo>
                    <a:pt x="9222" y="92446"/>
                  </a:lnTo>
                  <a:lnTo>
                    <a:pt x="517" y="127982"/>
                  </a:lnTo>
                  <a:lnTo>
                    <a:pt x="0" y="143242"/>
                  </a:lnTo>
                  <a:lnTo>
                    <a:pt x="4468" y="160505"/>
                  </a:lnTo>
                  <a:lnTo>
                    <a:pt x="13562" y="174353"/>
                  </a:lnTo>
                  <a:lnTo>
                    <a:pt x="16016" y="177195"/>
                  </a:lnTo>
                  <a:lnTo>
                    <a:pt x="23256" y="180354"/>
                  </a:lnTo>
                  <a:lnTo>
                    <a:pt x="45748" y="182381"/>
                  </a:lnTo>
                  <a:lnTo>
                    <a:pt x="83114" y="172230"/>
                  </a:lnTo>
                  <a:lnTo>
                    <a:pt x="104742"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57"/>
            <p:cNvSpPr/>
            <p:nvPr/>
          </p:nvSpPr>
          <p:spPr>
            <a:xfrm>
              <a:off x="3567796" y="899186"/>
              <a:ext cx="226964" cy="203906"/>
            </a:xfrm>
            <a:custGeom>
              <a:avLst/>
              <a:gdLst/>
              <a:ahLst/>
              <a:cxnLst/>
              <a:rect l="0" t="0" r="0" b="0"/>
              <a:pathLst>
                <a:path w="226964" h="203906">
                  <a:moveTo>
                    <a:pt x="97422" y="7592"/>
                  </a:moveTo>
                  <a:lnTo>
                    <a:pt x="97422" y="287"/>
                  </a:lnTo>
                  <a:lnTo>
                    <a:pt x="90862" y="0"/>
                  </a:lnTo>
                  <a:lnTo>
                    <a:pt x="77845" y="6908"/>
                  </a:lnTo>
                  <a:lnTo>
                    <a:pt x="58969" y="25959"/>
                  </a:lnTo>
                  <a:lnTo>
                    <a:pt x="38933" y="57976"/>
                  </a:lnTo>
                  <a:lnTo>
                    <a:pt x="23742" y="86962"/>
                  </a:lnTo>
                  <a:lnTo>
                    <a:pt x="12561" y="117000"/>
                  </a:lnTo>
                  <a:lnTo>
                    <a:pt x="3887" y="147348"/>
                  </a:lnTo>
                  <a:lnTo>
                    <a:pt x="0" y="173745"/>
                  </a:lnTo>
                  <a:lnTo>
                    <a:pt x="1348" y="185295"/>
                  </a:lnTo>
                  <a:lnTo>
                    <a:pt x="6867" y="196560"/>
                  </a:lnTo>
                  <a:lnTo>
                    <a:pt x="11456" y="201644"/>
                  </a:lnTo>
                  <a:lnTo>
                    <a:pt x="16318" y="203905"/>
                  </a:lnTo>
                  <a:lnTo>
                    <a:pt x="23558" y="202651"/>
                  </a:lnTo>
                  <a:lnTo>
                    <a:pt x="27860" y="201132"/>
                  </a:lnTo>
                  <a:lnTo>
                    <a:pt x="34898" y="194928"/>
                  </a:lnTo>
                  <a:lnTo>
                    <a:pt x="60713" y="158303"/>
                  </a:lnTo>
                  <a:lnTo>
                    <a:pt x="76187" y="133569"/>
                  </a:lnTo>
                  <a:lnTo>
                    <a:pt x="83257" y="100086"/>
                  </a:lnTo>
                  <a:lnTo>
                    <a:pt x="95259" y="63952"/>
                  </a:lnTo>
                  <a:lnTo>
                    <a:pt x="97296" y="53935"/>
                  </a:lnTo>
                  <a:lnTo>
                    <a:pt x="98263" y="72430"/>
                  </a:lnTo>
                  <a:lnTo>
                    <a:pt x="106830" y="108989"/>
                  </a:lnTo>
                  <a:lnTo>
                    <a:pt x="120440" y="146546"/>
                  </a:lnTo>
                  <a:lnTo>
                    <a:pt x="126280" y="159944"/>
                  </a:lnTo>
                  <a:lnTo>
                    <a:pt x="144632" y="183547"/>
                  </a:lnTo>
                  <a:lnTo>
                    <a:pt x="154812" y="187394"/>
                  </a:lnTo>
                  <a:lnTo>
                    <a:pt x="177997" y="189864"/>
                  </a:lnTo>
                  <a:lnTo>
                    <a:pt x="213167" y="179814"/>
                  </a:lnTo>
                  <a:lnTo>
                    <a:pt x="226963" y="1752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58"/>
            <p:cNvSpPr/>
            <p:nvPr/>
          </p:nvSpPr>
          <p:spPr>
            <a:xfrm>
              <a:off x="3337559" y="868976"/>
              <a:ext cx="196654" cy="235657"/>
            </a:xfrm>
            <a:custGeom>
              <a:avLst/>
              <a:gdLst/>
              <a:ahLst/>
              <a:cxnLst/>
              <a:rect l="0" t="0" r="0" b="0"/>
              <a:pathLst>
                <a:path w="196654" h="235657">
                  <a:moveTo>
                    <a:pt x="0" y="53043"/>
                  </a:moveTo>
                  <a:lnTo>
                    <a:pt x="0" y="42436"/>
                  </a:lnTo>
                  <a:lnTo>
                    <a:pt x="2258" y="37605"/>
                  </a:lnTo>
                  <a:lnTo>
                    <a:pt x="10607" y="27603"/>
                  </a:lnTo>
                  <a:lnTo>
                    <a:pt x="36573" y="9860"/>
                  </a:lnTo>
                  <a:lnTo>
                    <a:pt x="54299" y="3088"/>
                  </a:lnTo>
                  <a:lnTo>
                    <a:pt x="92304" y="0"/>
                  </a:lnTo>
                  <a:lnTo>
                    <a:pt x="122091" y="2019"/>
                  </a:lnTo>
                  <a:lnTo>
                    <a:pt x="144831" y="10268"/>
                  </a:lnTo>
                  <a:lnTo>
                    <a:pt x="171226" y="28224"/>
                  </a:lnTo>
                  <a:lnTo>
                    <a:pt x="187518" y="51146"/>
                  </a:lnTo>
                  <a:lnTo>
                    <a:pt x="194978" y="75340"/>
                  </a:lnTo>
                  <a:lnTo>
                    <a:pt x="196653" y="111509"/>
                  </a:lnTo>
                  <a:lnTo>
                    <a:pt x="191007" y="136971"/>
                  </a:lnTo>
                  <a:lnTo>
                    <a:pt x="174356" y="170970"/>
                  </a:lnTo>
                  <a:lnTo>
                    <a:pt x="157495" y="189020"/>
                  </a:lnTo>
                  <a:lnTo>
                    <a:pt x="120110" y="220579"/>
                  </a:lnTo>
                  <a:lnTo>
                    <a:pt x="105876" y="229103"/>
                  </a:lnTo>
                  <a:lnTo>
                    <a:pt x="72520" y="235025"/>
                  </a:lnTo>
                  <a:lnTo>
                    <a:pt x="56295" y="235656"/>
                  </a:lnTo>
                  <a:lnTo>
                    <a:pt x="48163" y="233547"/>
                  </a:lnTo>
                  <a:lnTo>
                    <a:pt x="38100" y="2283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59"/>
            <p:cNvSpPr/>
            <p:nvPr/>
          </p:nvSpPr>
          <p:spPr>
            <a:xfrm>
              <a:off x="3080620" y="914493"/>
              <a:ext cx="279799" cy="334644"/>
            </a:xfrm>
            <a:custGeom>
              <a:avLst/>
              <a:gdLst/>
              <a:ahLst/>
              <a:cxnLst/>
              <a:rect l="0" t="0" r="0" b="0"/>
              <a:pathLst>
                <a:path w="279799" h="334644">
                  <a:moveTo>
                    <a:pt x="96920" y="7526"/>
                  </a:moveTo>
                  <a:lnTo>
                    <a:pt x="96920" y="3481"/>
                  </a:lnTo>
                  <a:lnTo>
                    <a:pt x="96072" y="2289"/>
                  </a:lnTo>
                  <a:lnTo>
                    <a:pt x="94662" y="1494"/>
                  </a:lnTo>
                  <a:lnTo>
                    <a:pt x="86314" y="219"/>
                  </a:lnTo>
                  <a:lnTo>
                    <a:pt x="79008" y="0"/>
                  </a:lnTo>
                  <a:lnTo>
                    <a:pt x="67434" y="3979"/>
                  </a:lnTo>
                  <a:lnTo>
                    <a:pt x="60390" y="10464"/>
                  </a:lnTo>
                  <a:lnTo>
                    <a:pt x="30525" y="47304"/>
                  </a:lnTo>
                  <a:lnTo>
                    <a:pt x="11337" y="81674"/>
                  </a:lnTo>
                  <a:lnTo>
                    <a:pt x="771" y="111543"/>
                  </a:lnTo>
                  <a:lnTo>
                    <a:pt x="0" y="123183"/>
                  </a:lnTo>
                  <a:lnTo>
                    <a:pt x="6403" y="144453"/>
                  </a:lnTo>
                  <a:lnTo>
                    <a:pt x="8636" y="149611"/>
                  </a:lnTo>
                  <a:lnTo>
                    <a:pt x="11817" y="153049"/>
                  </a:lnTo>
                  <a:lnTo>
                    <a:pt x="19866" y="156869"/>
                  </a:lnTo>
                  <a:lnTo>
                    <a:pt x="33919" y="159021"/>
                  </a:lnTo>
                  <a:lnTo>
                    <a:pt x="37985" y="157628"/>
                  </a:lnTo>
                  <a:lnTo>
                    <a:pt x="75971" y="126008"/>
                  </a:lnTo>
                  <a:lnTo>
                    <a:pt x="85821" y="110554"/>
                  </a:lnTo>
                  <a:lnTo>
                    <a:pt x="94476" y="85263"/>
                  </a:lnTo>
                  <a:lnTo>
                    <a:pt x="96777" y="48255"/>
                  </a:lnTo>
                  <a:lnTo>
                    <a:pt x="96906" y="38905"/>
                  </a:lnTo>
                  <a:lnTo>
                    <a:pt x="96918" y="48692"/>
                  </a:lnTo>
                  <a:lnTo>
                    <a:pt x="104067" y="80171"/>
                  </a:lnTo>
                  <a:lnTo>
                    <a:pt x="104224" y="86436"/>
                  </a:lnTo>
                  <a:lnTo>
                    <a:pt x="106024" y="91460"/>
                  </a:lnTo>
                  <a:lnTo>
                    <a:pt x="125724" y="112517"/>
                  </a:lnTo>
                  <a:lnTo>
                    <a:pt x="137662" y="117688"/>
                  </a:lnTo>
                  <a:lnTo>
                    <a:pt x="174939" y="121462"/>
                  </a:lnTo>
                  <a:lnTo>
                    <a:pt x="196519" y="119461"/>
                  </a:lnTo>
                  <a:lnTo>
                    <a:pt x="222521" y="111199"/>
                  </a:lnTo>
                  <a:lnTo>
                    <a:pt x="231199" y="104120"/>
                  </a:lnTo>
                  <a:lnTo>
                    <a:pt x="255098" y="69859"/>
                  </a:lnTo>
                  <a:lnTo>
                    <a:pt x="268549" y="38877"/>
                  </a:lnTo>
                  <a:lnTo>
                    <a:pt x="272138" y="8355"/>
                  </a:lnTo>
                  <a:lnTo>
                    <a:pt x="272178" y="40111"/>
                  </a:lnTo>
                  <a:lnTo>
                    <a:pt x="272178" y="75832"/>
                  </a:lnTo>
                  <a:lnTo>
                    <a:pt x="272180" y="112244"/>
                  </a:lnTo>
                  <a:lnTo>
                    <a:pt x="272180" y="143249"/>
                  </a:lnTo>
                  <a:lnTo>
                    <a:pt x="274436" y="174528"/>
                  </a:lnTo>
                  <a:lnTo>
                    <a:pt x="277416" y="205362"/>
                  </a:lnTo>
                  <a:lnTo>
                    <a:pt x="278740" y="235999"/>
                  </a:lnTo>
                  <a:lnTo>
                    <a:pt x="279484" y="273718"/>
                  </a:lnTo>
                  <a:lnTo>
                    <a:pt x="279738" y="309027"/>
                  </a:lnTo>
                  <a:lnTo>
                    <a:pt x="279798" y="334643"/>
                  </a:lnTo>
                  <a:lnTo>
                    <a:pt x="275753" y="330980"/>
                  </a:lnTo>
                  <a:lnTo>
                    <a:pt x="273769" y="324567"/>
                  </a:lnTo>
                  <a:lnTo>
                    <a:pt x="272242" y="288503"/>
                  </a:lnTo>
                  <a:lnTo>
                    <a:pt x="272180" y="2818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660"/>
            <p:cNvSpPr/>
            <p:nvPr/>
          </p:nvSpPr>
          <p:spPr>
            <a:xfrm>
              <a:off x="2831644" y="746760"/>
              <a:ext cx="231597" cy="348485"/>
            </a:xfrm>
            <a:custGeom>
              <a:avLst/>
              <a:gdLst/>
              <a:ahLst/>
              <a:cxnLst/>
              <a:rect l="0" t="0" r="0" b="0"/>
              <a:pathLst>
                <a:path w="231597" h="348485">
                  <a:moveTo>
                    <a:pt x="231596" y="0"/>
                  </a:moveTo>
                  <a:lnTo>
                    <a:pt x="202580" y="846"/>
                  </a:lnTo>
                  <a:lnTo>
                    <a:pt x="165780" y="10605"/>
                  </a:lnTo>
                  <a:lnTo>
                    <a:pt x="137472" y="27338"/>
                  </a:lnTo>
                  <a:lnTo>
                    <a:pt x="101024" y="54224"/>
                  </a:lnTo>
                  <a:lnTo>
                    <a:pt x="65257" y="88039"/>
                  </a:lnTo>
                  <a:lnTo>
                    <a:pt x="34579" y="122095"/>
                  </a:lnTo>
                  <a:lnTo>
                    <a:pt x="17622" y="151511"/>
                  </a:lnTo>
                  <a:lnTo>
                    <a:pt x="6858" y="185814"/>
                  </a:lnTo>
                  <a:lnTo>
                    <a:pt x="0" y="217803"/>
                  </a:lnTo>
                  <a:lnTo>
                    <a:pt x="2578" y="248730"/>
                  </a:lnTo>
                  <a:lnTo>
                    <a:pt x="9550" y="278496"/>
                  </a:lnTo>
                  <a:lnTo>
                    <a:pt x="22811" y="303780"/>
                  </a:lnTo>
                  <a:lnTo>
                    <a:pt x="42452" y="325663"/>
                  </a:lnTo>
                  <a:lnTo>
                    <a:pt x="65203" y="338263"/>
                  </a:lnTo>
                  <a:lnTo>
                    <a:pt x="102804" y="347847"/>
                  </a:lnTo>
                  <a:lnTo>
                    <a:pt x="121014" y="348484"/>
                  </a:lnTo>
                  <a:lnTo>
                    <a:pt x="155396"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661"/>
            <p:cNvSpPr/>
            <p:nvPr/>
          </p:nvSpPr>
          <p:spPr>
            <a:xfrm>
              <a:off x="2385059" y="891538"/>
              <a:ext cx="234051" cy="365722"/>
            </a:xfrm>
            <a:custGeom>
              <a:avLst/>
              <a:gdLst/>
              <a:ahLst/>
              <a:cxnLst/>
              <a:rect l="0" t="0" r="0" b="0"/>
              <a:pathLst>
                <a:path w="234051" h="365722">
                  <a:moveTo>
                    <a:pt x="91441" y="0"/>
                  </a:moveTo>
                  <a:lnTo>
                    <a:pt x="95831" y="0"/>
                  </a:lnTo>
                  <a:lnTo>
                    <a:pt x="92185" y="0"/>
                  </a:lnTo>
                  <a:lnTo>
                    <a:pt x="70000" y="17697"/>
                  </a:lnTo>
                  <a:lnTo>
                    <a:pt x="51207" y="50453"/>
                  </a:lnTo>
                  <a:lnTo>
                    <a:pt x="43926" y="67298"/>
                  </a:lnTo>
                  <a:lnTo>
                    <a:pt x="39250" y="98808"/>
                  </a:lnTo>
                  <a:lnTo>
                    <a:pt x="39099" y="135434"/>
                  </a:lnTo>
                  <a:lnTo>
                    <a:pt x="42212" y="144295"/>
                  </a:lnTo>
                  <a:lnTo>
                    <a:pt x="52772" y="158089"/>
                  </a:lnTo>
                  <a:lnTo>
                    <a:pt x="59578" y="163395"/>
                  </a:lnTo>
                  <a:lnTo>
                    <a:pt x="74892" y="170848"/>
                  </a:lnTo>
                  <a:lnTo>
                    <a:pt x="84367" y="171042"/>
                  </a:lnTo>
                  <a:lnTo>
                    <a:pt x="93376" y="168306"/>
                  </a:lnTo>
                  <a:lnTo>
                    <a:pt x="106060" y="159651"/>
                  </a:lnTo>
                  <a:lnTo>
                    <a:pt x="120763" y="145742"/>
                  </a:lnTo>
                  <a:lnTo>
                    <a:pt x="125638" y="136460"/>
                  </a:lnTo>
                  <a:lnTo>
                    <a:pt x="135872" y="101560"/>
                  </a:lnTo>
                  <a:lnTo>
                    <a:pt x="137157" y="76344"/>
                  </a:lnTo>
                  <a:lnTo>
                    <a:pt x="137159" y="80289"/>
                  </a:lnTo>
                  <a:lnTo>
                    <a:pt x="151005" y="115692"/>
                  </a:lnTo>
                  <a:lnTo>
                    <a:pt x="168368" y="147313"/>
                  </a:lnTo>
                  <a:lnTo>
                    <a:pt x="183096" y="176011"/>
                  </a:lnTo>
                  <a:lnTo>
                    <a:pt x="195927" y="205964"/>
                  </a:lnTo>
                  <a:lnTo>
                    <a:pt x="209606" y="236286"/>
                  </a:lnTo>
                  <a:lnTo>
                    <a:pt x="228893" y="272829"/>
                  </a:lnTo>
                  <a:lnTo>
                    <a:pt x="234050" y="296738"/>
                  </a:lnTo>
                  <a:lnTo>
                    <a:pt x="232998" y="309966"/>
                  </a:lnTo>
                  <a:lnTo>
                    <a:pt x="225423" y="332256"/>
                  </a:lnTo>
                  <a:lnTo>
                    <a:pt x="218439" y="340427"/>
                  </a:lnTo>
                  <a:lnTo>
                    <a:pt x="208845" y="346882"/>
                  </a:lnTo>
                  <a:lnTo>
                    <a:pt x="179730" y="357923"/>
                  </a:lnTo>
                  <a:lnTo>
                    <a:pt x="149208" y="363439"/>
                  </a:lnTo>
                  <a:lnTo>
                    <a:pt x="115613" y="365072"/>
                  </a:lnTo>
                  <a:lnTo>
                    <a:pt x="84209" y="365558"/>
                  </a:lnTo>
                  <a:lnTo>
                    <a:pt x="47302" y="365721"/>
                  </a:lnTo>
                  <a:lnTo>
                    <a:pt x="27373" y="361703"/>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662"/>
            <p:cNvSpPr/>
            <p:nvPr/>
          </p:nvSpPr>
          <p:spPr>
            <a:xfrm>
              <a:off x="2217420" y="877057"/>
              <a:ext cx="121920" cy="220222"/>
            </a:xfrm>
            <a:custGeom>
              <a:avLst/>
              <a:gdLst/>
              <a:ahLst/>
              <a:cxnLst/>
              <a:rect l="0" t="0" r="0" b="0"/>
              <a:pathLst>
                <a:path w="121920" h="220222">
                  <a:moveTo>
                    <a:pt x="0" y="22103"/>
                  </a:moveTo>
                  <a:lnTo>
                    <a:pt x="845" y="36793"/>
                  </a:lnTo>
                  <a:lnTo>
                    <a:pt x="7760" y="70826"/>
                  </a:lnTo>
                  <a:lnTo>
                    <a:pt x="13511" y="101154"/>
                  </a:lnTo>
                  <a:lnTo>
                    <a:pt x="12470" y="127369"/>
                  </a:lnTo>
                  <a:lnTo>
                    <a:pt x="8257" y="160612"/>
                  </a:lnTo>
                  <a:lnTo>
                    <a:pt x="7704" y="183000"/>
                  </a:lnTo>
                  <a:lnTo>
                    <a:pt x="9914" y="189003"/>
                  </a:lnTo>
                  <a:lnTo>
                    <a:pt x="14928" y="196872"/>
                  </a:lnTo>
                  <a:lnTo>
                    <a:pt x="16081" y="163931"/>
                  </a:lnTo>
                  <a:lnTo>
                    <a:pt x="21268" y="127698"/>
                  </a:lnTo>
                  <a:lnTo>
                    <a:pt x="26904" y="95722"/>
                  </a:lnTo>
                  <a:lnTo>
                    <a:pt x="39298" y="61695"/>
                  </a:lnTo>
                  <a:lnTo>
                    <a:pt x="58655" y="23903"/>
                  </a:lnTo>
                  <a:lnTo>
                    <a:pt x="69684" y="7866"/>
                  </a:lnTo>
                  <a:lnTo>
                    <a:pt x="75561" y="3075"/>
                  </a:lnTo>
                  <a:lnTo>
                    <a:pt x="81842" y="945"/>
                  </a:lnTo>
                  <a:lnTo>
                    <a:pt x="90279" y="0"/>
                  </a:lnTo>
                  <a:lnTo>
                    <a:pt x="97415" y="1837"/>
                  </a:lnTo>
                  <a:lnTo>
                    <a:pt x="100503" y="3512"/>
                  </a:lnTo>
                  <a:lnTo>
                    <a:pt x="108894" y="13960"/>
                  </a:lnTo>
                  <a:lnTo>
                    <a:pt x="118469" y="38745"/>
                  </a:lnTo>
                  <a:lnTo>
                    <a:pt x="121238" y="72614"/>
                  </a:lnTo>
                  <a:lnTo>
                    <a:pt x="121718" y="105084"/>
                  </a:lnTo>
                  <a:lnTo>
                    <a:pt x="119602" y="136154"/>
                  </a:lnTo>
                  <a:lnTo>
                    <a:pt x="111302" y="172947"/>
                  </a:lnTo>
                  <a:lnTo>
                    <a:pt x="108048" y="192856"/>
                  </a:lnTo>
                  <a:lnTo>
                    <a:pt x="109545" y="201850"/>
                  </a:lnTo>
                  <a:lnTo>
                    <a:pt x="115149" y="211674"/>
                  </a:lnTo>
                  <a:lnTo>
                    <a:pt x="121919" y="220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663"/>
            <p:cNvSpPr/>
            <p:nvPr/>
          </p:nvSpPr>
          <p:spPr>
            <a:xfrm>
              <a:off x="2110739" y="80771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664"/>
            <p:cNvSpPr/>
            <p:nvPr/>
          </p:nvSpPr>
          <p:spPr>
            <a:xfrm>
              <a:off x="2103120" y="929638"/>
              <a:ext cx="45720" cy="197142"/>
            </a:xfrm>
            <a:custGeom>
              <a:avLst/>
              <a:gdLst/>
              <a:ahLst/>
              <a:cxnLst/>
              <a:rect l="0" t="0" r="0" b="0"/>
              <a:pathLst>
                <a:path w="45720" h="197142">
                  <a:moveTo>
                    <a:pt x="45719" y="0"/>
                  </a:moveTo>
                  <a:lnTo>
                    <a:pt x="44872" y="14691"/>
                  </a:lnTo>
                  <a:lnTo>
                    <a:pt x="35114" y="46652"/>
                  </a:lnTo>
                  <a:lnTo>
                    <a:pt x="31852" y="76948"/>
                  </a:lnTo>
                  <a:lnTo>
                    <a:pt x="26841" y="112735"/>
                  </a:lnTo>
                  <a:lnTo>
                    <a:pt x="15948" y="146104"/>
                  </a:lnTo>
                  <a:lnTo>
                    <a:pt x="6458" y="181383"/>
                  </a:lnTo>
                  <a:lnTo>
                    <a:pt x="376" y="197141"/>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665"/>
            <p:cNvSpPr/>
            <p:nvPr/>
          </p:nvSpPr>
          <p:spPr>
            <a:xfrm>
              <a:off x="1981775" y="883919"/>
              <a:ext cx="83246" cy="380003"/>
            </a:xfrm>
            <a:custGeom>
              <a:avLst/>
              <a:gdLst/>
              <a:ahLst/>
              <a:cxnLst/>
              <a:rect l="0" t="0" r="0" b="0"/>
              <a:pathLst>
                <a:path w="83246" h="380003">
                  <a:moveTo>
                    <a:pt x="83245" y="0"/>
                  </a:moveTo>
                  <a:lnTo>
                    <a:pt x="83245" y="4045"/>
                  </a:lnTo>
                  <a:lnTo>
                    <a:pt x="80987" y="8290"/>
                  </a:lnTo>
                  <a:lnTo>
                    <a:pt x="79199" y="10607"/>
                  </a:lnTo>
                  <a:lnTo>
                    <a:pt x="76684" y="26002"/>
                  </a:lnTo>
                  <a:lnTo>
                    <a:pt x="74987" y="61738"/>
                  </a:lnTo>
                  <a:lnTo>
                    <a:pt x="71671" y="87553"/>
                  </a:lnTo>
                  <a:lnTo>
                    <a:pt x="65119" y="115959"/>
                  </a:lnTo>
                  <a:lnTo>
                    <a:pt x="56562" y="147210"/>
                  </a:lnTo>
                  <a:lnTo>
                    <a:pt x="47114" y="183679"/>
                  </a:lnTo>
                  <a:lnTo>
                    <a:pt x="37270" y="220206"/>
                  </a:lnTo>
                  <a:lnTo>
                    <a:pt x="27251" y="255350"/>
                  </a:lnTo>
                  <a:lnTo>
                    <a:pt x="17153" y="287902"/>
                  </a:lnTo>
                  <a:lnTo>
                    <a:pt x="9280" y="314787"/>
                  </a:lnTo>
                  <a:lnTo>
                    <a:pt x="1371" y="351552"/>
                  </a:lnTo>
                  <a:lnTo>
                    <a:pt x="0" y="369640"/>
                  </a:lnTo>
                  <a:lnTo>
                    <a:pt x="655" y="373427"/>
                  </a:lnTo>
                  <a:lnTo>
                    <a:pt x="1938" y="375951"/>
                  </a:lnTo>
                  <a:lnTo>
                    <a:pt x="6036" y="380002"/>
                  </a:lnTo>
                  <a:lnTo>
                    <a:pt x="6372" y="379488"/>
                  </a:lnTo>
                  <a:lnTo>
                    <a:pt x="6746" y="376660"/>
                  </a:lnTo>
                  <a:lnTo>
                    <a:pt x="9168" y="372580"/>
                  </a:lnTo>
                  <a:lnTo>
                    <a:pt x="14664"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666"/>
            <p:cNvSpPr/>
            <p:nvPr/>
          </p:nvSpPr>
          <p:spPr>
            <a:xfrm>
              <a:off x="1889759" y="922019"/>
              <a:ext cx="106681" cy="83820"/>
            </a:xfrm>
            <a:custGeom>
              <a:avLst/>
              <a:gdLst/>
              <a:ahLst/>
              <a:cxnLst/>
              <a:rect l="0" t="0" r="0" b="0"/>
              <a:pathLst>
                <a:path w="106681" h="83820">
                  <a:moveTo>
                    <a:pt x="0" y="0"/>
                  </a:moveTo>
                  <a:lnTo>
                    <a:pt x="17696" y="15438"/>
                  </a:lnTo>
                  <a:lnTo>
                    <a:pt x="40117" y="28812"/>
                  </a:lnTo>
                  <a:lnTo>
                    <a:pt x="54993" y="44137"/>
                  </a:lnTo>
                  <a:lnTo>
                    <a:pt x="63388" y="50943"/>
                  </a:lnTo>
                  <a:lnTo>
                    <a:pt x="77934" y="66853"/>
                  </a:lnTo>
                  <a:lnTo>
                    <a:pt x="89696" y="73430"/>
                  </a:lnTo>
                  <a:lnTo>
                    <a:pt x="95745" y="75816"/>
                  </a:lnTo>
                  <a:lnTo>
                    <a:pt x="106680"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667"/>
            <p:cNvSpPr/>
            <p:nvPr/>
          </p:nvSpPr>
          <p:spPr>
            <a:xfrm>
              <a:off x="1729739" y="906778"/>
              <a:ext cx="129540" cy="182809"/>
            </a:xfrm>
            <a:custGeom>
              <a:avLst/>
              <a:gdLst/>
              <a:ahLst/>
              <a:cxnLst/>
              <a:rect l="0" t="0" r="0" b="0"/>
              <a:pathLst>
                <a:path w="129540" h="182809">
                  <a:moveTo>
                    <a:pt x="0" y="15241"/>
                  </a:moveTo>
                  <a:lnTo>
                    <a:pt x="0" y="25848"/>
                  </a:lnTo>
                  <a:lnTo>
                    <a:pt x="12998" y="62288"/>
                  </a:lnTo>
                  <a:lnTo>
                    <a:pt x="25439" y="99235"/>
                  </a:lnTo>
                  <a:lnTo>
                    <a:pt x="38105" y="137185"/>
                  </a:lnTo>
                  <a:lnTo>
                    <a:pt x="45722" y="155512"/>
                  </a:lnTo>
                  <a:lnTo>
                    <a:pt x="49955" y="163944"/>
                  </a:lnTo>
                  <a:lnTo>
                    <a:pt x="53301" y="182633"/>
                  </a:lnTo>
                  <a:lnTo>
                    <a:pt x="49283" y="182808"/>
                  </a:lnTo>
                  <a:lnTo>
                    <a:pt x="48096" y="181139"/>
                  </a:lnTo>
                  <a:lnTo>
                    <a:pt x="39827" y="147487"/>
                  </a:lnTo>
                  <a:lnTo>
                    <a:pt x="38442" y="110790"/>
                  </a:lnTo>
                  <a:lnTo>
                    <a:pt x="39860" y="77013"/>
                  </a:lnTo>
                  <a:lnTo>
                    <a:pt x="52434" y="45881"/>
                  </a:lnTo>
                  <a:lnTo>
                    <a:pt x="58864" y="32245"/>
                  </a:lnTo>
                  <a:lnTo>
                    <a:pt x="72005" y="19810"/>
                  </a:lnTo>
                  <a:lnTo>
                    <a:pt x="100832" y="3566"/>
                  </a:lnTo>
                  <a:lnTo>
                    <a:pt x="113646" y="706"/>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668"/>
            <p:cNvSpPr/>
            <p:nvPr/>
          </p:nvSpPr>
          <p:spPr>
            <a:xfrm>
              <a:off x="1152609" y="891538"/>
              <a:ext cx="531412" cy="228075"/>
            </a:xfrm>
            <a:custGeom>
              <a:avLst/>
              <a:gdLst/>
              <a:ahLst/>
              <a:cxnLst/>
              <a:rect l="0" t="0" r="0" b="0"/>
              <a:pathLst>
                <a:path w="531412" h="228075">
                  <a:moveTo>
                    <a:pt x="142791" y="30481"/>
                  </a:moveTo>
                  <a:lnTo>
                    <a:pt x="125624" y="30481"/>
                  </a:lnTo>
                  <a:lnTo>
                    <a:pt x="113526" y="34526"/>
                  </a:lnTo>
                  <a:lnTo>
                    <a:pt x="80987" y="51951"/>
                  </a:lnTo>
                  <a:lnTo>
                    <a:pt x="66216" y="59496"/>
                  </a:lnTo>
                  <a:lnTo>
                    <a:pt x="44465" y="78871"/>
                  </a:lnTo>
                  <a:lnTo>
                    <a:pt x="21517" y="113072"/>
                  </a:lnTo>
                  <a:lnTo>
                    <a:pt x="8080" y="139055"/>
                  </a:lnTo>
                  <a:lnTo>
                    <a:pt x="0" y="174129"/>
                  </a:lnTo>
                  <a:lnTo>
                    <a:pt x="2645" y="197786"/>
                  </a:lnTo>
                  <a:lnTo>
                    <a:pt x="8819" y="210954"/>
                  </a:lnTo>
                  <a:lnTo>
                    <a:pt x="12836" y="216836"/>
                  </a:lnTo>
                  <a:lnTo>
                    <a:pt x="18054" y="220759"/>
                  </a:lnTo>
                  <a:lnTo>
                    <a:pt x="36687" y="226277"/>
                  </a:lnTo>
                  <a:lnTo>
                    <a:pt x="54155" y="227066"/>
                  </a:lnTo>
                  <a:lnTo>
                    <a:pt x="89820" y="217905"/>
                  </a:lnTo>
                  <a:lnTo>
                    <a:pt x="108374" y="206616"/>
                  </a:lnTo>
                  <a:lnTo>
                    <a:pt x="124596" y="192547"/>
                  </a:lnTo>
                  <a:lnTo>
                    <a:pt x="136082" y="173609"/>
                  </a:lnTo>
                  <a:lnTo>
                    <a:pt x="152453" y="136943"/>
                  </a:lnTo>
                  <a:lnTo>
                    <a:pt x="161741" y="116495"/>
                  </a:lnTo>
                  <a:lnTo>
                    <a:pt x="165498" y="88438"/>
                  </a:lnTo>
                  <a:lnTo>
                    <a:pt x="165549" y="88591"/>
                  </a:lnTo>
                  <a:lnTo>
                    <a:pt x="166496" y="123136"/>
                  </a:lnTo>
                  <a:lnTo>
                    <a:pt x="172580" y="140156"/>
                  </a:lnTo>
                  <a:lnTo>
                    <a:pt x="194666" y="177061"/>
                  </a:lnTo>
                  <a:lnTo>
                    <a:pt x="206486" y="187631"/>
                  </a:lnTo>
                  <a:lnTo>
                    <a:pt x="220206" y="193460"/>
                  </a:lnTo>
                  <a:lnTo>
                    <a:pt x="249711" y="197200"/>
                  </a:lnTo>
                  <a:lnTo>
                    <a:pt x="274761" y="191856"/>
                  </a:lnTo>
                  <a:lnTo>
                    <a:pt x="295063" y="184223"/>
                  </a:lnTo>
                  <a:lnTo>
                    <a:pt x="312179" y="170767"/>
                  </a:lnTo>
                  <a:lnTo>
                    <a:pt x="327130" y="151069"/>
                  </a:lnTo>
                  <a:lnTo>
                    <a:pt x="342973" y="114126"/>
                  </a:lnTo>
                  <a:lnTo>
                    <a:pt x="353830" y="84466"/>
                  </a:lnTo>
                  <a:lnTo>
                    <a:pt x="356015" y="62951"/>
                  </a:lnTo>
                  <a:lnTo>
                    <a:pt x="356089" y="64102"/>
                  </a:lnTo>
                  <a:lnTo>
                    <a:pt x="356109" y="65596"/>
                  </a:lnTo>
                  <a:lnTo>
                    <a:pt x="360647" y="69511"/>
                  </a:lnTo>
                  <a:lnTo>
                    <a:pt x="367463" y="74922"/>
                  </a:lnTo>
                  <a:lnTo>
                    <a:pt x="376059" y="88333"/>
                  </a:lnTo>
                  <a:lnTo>
                    <a:pt x="389115" y="122515"/>
                  </a:lnTo>
                  <a:lnTo>
                    <a:pt x="404556" y="157755"/>
                  </a:lnTo>
                  <a:lnTo>
                    <a:pt x="414380" y="190054"/>
                  </a:lnTo>
                  <a:lnTo>
                    <a:pt x="416744" y="203849"/>
                  </a:lnTo>
                  <a:lnTo>
                    <a:pt x="424623" y="228074"/>
                  </a:lnTo>
                  <a:lnTo>
                    <a:pt x="424698" y="224399"/>
                  </a:lnTo>
                  <a:lnTo>
                    <a:pt x="416968" y="188257"/>
                  </a:lnTo>
                  <a:lnTo>
                    <a:pt x="408960" y="151455"/>
                  </a:lnTo>
                  <a:lnTo>
                    <a:pt x="403970" y="121641"/>
                  </a:lnTo>
                  <a:lnTo>
                    <a:pt x="404750" y="93616"/>
                  </a:lnTo>
                  <a:lnTo>
                    <a:pt x="412599" y="65435"/>
                  </a:lnTo>
                  <a:lnTo>
                    <a:pt x="421879" y="54200"/>
                  </a:lnTo>
                  <a:lnTo>
                    <a:pt x="457218" y="28968"/>
                  </a:lnTo>
                  <a:lnTo>
                    <a:pt x="495076" y="8157"/>
                  </a:lnTo>
                  <a:lnTo>
                    <a:pt x="519475" y="1076"/>
                  </a:lnTo>
                  <a:lnTo>
                    <a:pt x="5314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669"/>
            <p:cNvSpPr/>
            <p:nvPr/>
          </p:nvSpPr>
          <p:spPr>
            <a:xfrm>
              <a:off x="844153" y="694571"/>
              <a:ext cx="275986" cy="484225"/>
            </a:xfrm>
            <a:custGeom>
              <a:avLst/>
              <a:gdLst/>
              <a:ahLst/>
              <a:cxnLst/>
              <a:rect l="0" t="0" r="0" b="0"/>
              <a:pathLst>
                <a:path w="275986" h="484225">
                  <a:moveTo>
                    <a:pt x="275985" y="14089"/>
                  </a:moveTo>
                  <a:lnTo>
                    <a:pt x="269426" y="7528"/>
                  </a:lnTo>
                  <a:lnTo>
                    <a:pt x="260590" y="2737"/>
                  </a:lnTo>
                  <a:lnTo>
                    <a:pt x="247248" y="0"/>
                  </a:lnTo>
                  <a:lnTo>
                    <a:pt x="232570" y="3235"/>
                  </a:lnTo>
                  <a:lnTo>
                    <a:pt x="202860" y="24878"/>
                  </a:lnTo>
                  <a:lnTo>
                    <a:pt x="165868" y="56860"/>
                  </a:lnTo>
                  <a:lnTo>
                    <a:pt x="136020" y="93929"/>
                  </a:lnTo>
                  <a:lnTo>
                    <a:pt x="115847" y="124644"/>
                  </a:lnTo>
                  <a:lnTo>
                    <a:pt x="94746" y="158898"/>
                  </a:lnTo>
                  <a:lnTo>
                    <a:pt x="71257" y="196699"/>
                  </a:lnTo>
                  <a:lnTo>
                    <a:pt x="60761" y="216261"/>
                  </a:lnTo>
                  <a:lnTo>
                    <a:pt x="51222" y="236078"/>
                  </a:lnTo>
                  <a:lnTo>
                    <a:pt x="42323" y="256060"/>
                  </a:lnTo>
                  <a:lnTo>
                    <a:pt x="25662" y="294070"/>
                  </a:lnTo>
                  <a:lnTo>
                    <a:pt x="11484" y="330717"/>
                  </a:lnTo>
                  <a:lnTo>
                    <a:pt x="2361" y="366761"/>
                  </a:lnTo>
                  <a:lnTo>
                    <a:pt x="0" y="398021"/>
                  </a:lnTo>
                  <a:lnTo>
                    <a:pt x="3465" y="424332"/>
                  </a:lnTo>
                  <a:lnTo>
                    <a:pt x="18851" y="452577"/>
                  </a:lnTo>
                  <a:lnTo>
                    <a:pt x="29342" y="466076"/>
                  </a:lnTo>
                  <a:lnTo>
                    <a:pt x="44163" y="475463"/>
                  </a:lnTo>
                  <a:lnTo>
                    <a:pt x="62887" y="481610"/>
                  </a:lnTo>
                  <a:lnTo>
                    <a:pt x="96383" y="484224"/>
                  </a:lnTo>
                  <a:lnTo>
                    <a:pt x="128132" y="480013"/>
                  </a:lnTo>
                  <a:lnTo>
                    <a:pt x="158140" y="473402"/>
                  </a:lnTo>
                  <a:lnTo>
                    <a:pt x="192166" y="4636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a:blip r:embed="rId2" cstate="print"/>
          <a:srcRect/>
          <a:stretch>
            <a:fillRect/>
          </a:stretch>
        </p:blipFill>
        <p:spPr bwMode="auto">
          <a:xfrm>
            <a:off x="0" y="0"/>
            <a:ext cx="9144000" cy="3273425"/>
          </a:xfrm>
          <a:prstGeom prst="rect">
            <a:avLst/>
          </a:prstGeom>
          <a:noFill/>
          <a:ln w="9525">
            <a:noFill/>
            <a:miter lim="800000"/>
            <a:headEnd/>
            <a:tailEnd/>
          </a:ln>
        </p:spPr>
      </p:pic>
      <p:pic>
        <p:nvPicPr>
          <p:cNvPr id="30726" name="Picture 6"/>
          <p:cNvPicPr>
            <a:picLocks noChangeAspect="1" noChangeArrowheads="1"/>
          </p:cNvPicPr>
          <p:nvPr/>
        </p:nvPicPr>
        <p:blipFill>
          <a:blip r:embed="rId3" cstate="print"/>
          <a:srcRect l="45000" t="14999" r="11250" b="14999"/>
          <a:stretch>
            <a:fillRect/>
          </a:stretch>
        </p:blipFill>
        <p:spPr bwMode="auto">
          <a:xfrm>
            <a:off x="6548438" y="3740150"/>
            <a:ext cx="2595562" cy="3117850"/>
          </a:xfrm>
          <a:prstGeom prst="rect">
            <a:avLst/>
          </a:prstGeom>
          <a:noFill/>
          <a:ln w="9525">
            <a:noFill/>
            <a:miter lim="800000"/>
            <a:headEnd/>
            <a:tailEnd/>
          </a:ln>
          <a:effectLst>
            <a:outerShdw dist="35921" dir="2700000" algn="ctr" rotWithShape="0">
              <a:srgbClr val="808080"/>
            </a:outerShdw>
          </a:effectLst>
        </p:spPr>
      </p:pic>
      <p:pic>
        <p:nvPicPr>
          <p:cNvPr id="30727" name="Picture 7"/>
          <p:cNvPicPr>
            <a:picLocks noChangeAspect="1" noChangeArrowheads="1"/>
          </p:cNvPicPr>
          <p:nvPr/>
        </p:nvPicPr>
        <p:blipFill>
          <a:blip r:embed="rId4" cstate="print"/>
          <a:srcRect t="28799"/>
          <a:stretch>
            <a:fillRect/>
          </a:stretch>
        </p:blipFill>
        <p:spPr bwMode="auto">
          <a:xfrm>
            <a:off x="0" y="4291013"/>
            <a:ext cx="4854575" cy="2566987"/>
          </a:xfrm>
          <a:prstGeom prst="rect">
            <a:avLst/>
          </a:prstGeom>
          <a:noFill/>
          <a:ln w="9525">
            <a:noFill/>
            <a:miter lim="800000"/>
            <a:headEnd/>
            <a:tailEnd/>
          </a:ln>
          <a:effectLst>
            <a:outerShdw dist="35921" dir="2700000" algn="ctr" rotWithShape="0">
              <a:srgbClr val="808080"/>
            </a:outerShdw>
          </a:effectLst>
        </p:spPr>
      </p:pic>
      <p:grpSp>
        <p:nvGrpSpPr>
          <p:cNvPr id="13" name="SMARTInkShape-Group52"/>
          <p:cNvGrpSpPr/>
          <p:nvPr/>
        </p:nvGrpSpPr>
        <p:grpSpPr>
          <a:xfrm>
            <a:off x="1836558" y="931289"/>
            <a:ext cx="1600062" cy="379340"/>
            <a:chOff x="1836558" y="931289"/>
            <a:chExt cx="1600062" cy="379340"/>
          </a:xfrm>
        </p:grpSpPr>
        <p:sp>
          <p:nvSpPr>
            <p:cNvPr id="5" name="SMARTInkShape-670"/>
            <p:cNvSpPr/>
            <p:nvPr/>
          </p:nvSpPr>
          <p:spPr>
            <a:xfrm>
              <a:off x="3179047" y="931289"/>
              <a:ext cx="257573" cy="257432"/>
            </a:xfrm>
            <a:custGeom>
              <a:avLst/>
              <a:gdLst/>
              <a:ahLst/>
              <a:cxnLst/>
              <a:rect l="0" t="0" r="0" b="0"/>
              <a:pathLst>
                <a:path w="257573" h="257432">
                  <a:moveTo>
                    <a:pt x="105172" y="120271"/>
                  </a:moveTo>
                  <a:lnTo>
                    <a:pt x="101127" y="120271"/>
                  </a:lnTo>
                  <a:lnTo>
                    <a:pt x="96884" y="118013"/>
                  </a:lnTo>
                  <a:lnTo>
                    <a:pt x="92175" y="115034"/>
                  </a:lnTo>
                  <a:lnTo>
                    <a:pt x="84765" y="112510"/>
                  </a:lnTo>
                  <a:lnTo>
                    <a:pt x="76360" y="107623"/>
                  </a:lnTo>
                  <a:lnTo>
                    <a:pt x="68096" y="106183"/>
                  </a:lnTo>
                  <a:lnTo>
                    <a:pt x="61037" y="107800"/>
                  </a:lnTo>
                  <a:lnTo>
                    <a:pt x="54230" y="110495"/>
                  </a:lnTo>
                  <a:lnTo>
                    <a:pt x="45560" y="111692"/>
                  </a:lnTo>
                  <a:lnTo>
                    <a:pt x="41724" y="113705"/>
                  </a:lnTo>
                  <a:lnTo>
                    <a:pt x="24120" y="133352"/>
                  </a:lnTo>
                  <a:lnTo>
                    <a:pt x="3581" y="171185"/>
                  </a:lnTo>
                  <a:lnTo>
                    <a:pt x="0" y="186344"/>
                  </a:lnTo>
                  <a:lnTo>
                    <a:pt x="1420" y="196485"/>
                  </a:lnTo>
                  <a:lnTo>
                    <a:pt x="5186" y="208703"/>
                  </a:lnTo>
                  <a:lnTo>
                    <a:pt x="13928" y="214865"/>
                  </a:lnTo>
                  <a:lnTo>
                    <a:pt x="18096" y="215507"/>
                  </a:lnTo>
                  <a:lnTo>
                    <a:pt x="41912" y="212378"/>
                  </a:lnTo>
                  <a:lnTo>
                    <a:pt x="51939" y="207491"/>
                  </a:lnTo>
                  <a:lnTo>
                    <a:pt x="87399" y="175904"/>
                  </a:lnTo>
                  <a:lnTo>
                    <a:pt x="118824" y="140171"/>
                  </a:lnTo>
                  <a:lnTo>
                    <a:pt x="136374" y="105951"/>
                  </a:lnTo>
                  <a:lnTo>
                    <a:pt x="147993" y="74732"/>
                  </a:lnTo>
                  <a:lnTo>
                    <a:pt x="156960" y="40520"/>
                  </a:lnTo>
                  <a:lnTo>
                    <a:pt x="158053" y="24204"/>
                  </a:lnTo>
                  <a:lnTo>
                    <a:pt x="156050" y="16050"/>
                  </a:lnTo>
                  <a:lnTo>
                    <a:pt x="152421" y="6699"/>
                  </a:lnTo>
                  <a:lnTo>
                    <a:pt x="151911" y="3916"/>
                  </a:lnTo>
                  <a:lnTo>
                    <a:pt x="150725" y="2061"/>
                  </a:lnTo>
                  <a:lnTo>
                    <a:pt x="149087" y="824"/>
                  </a:lnTo>
                  <a:lnTo>
                    <a:pt x="147149" y="0"/>
                  </a:lnTo>
                  <a:lnTo>
                    <a:pt x="145857" y="297"/>
                  </a:lnTo>
                  <a:lnTo>
                    <a:pt x="144995" y="1341"/>
                  </a:lnTo>
                  <a:lnTo>
                    <a:pt x="144038" y="4760"/>
                  </a:lnTo>
                  <a:lnTo>
                    <a:pt x="137287" y="37866"/>
                  </a:lnTo>
                  <a:lnTo>
                    <a:pt x="135975" y="71255"/>
                  </a:lnTo>
                  <a:lnTo>
                    <a:pt x="135748" y="100479"/>
                  </a:lnTo>
                  <a:lnTo>
                    <a:pt x="135681" y="130587"/>
                  </a:lnTo>
                  <a:lnTo>
                    <a:pt x="139706" y="156912"/>
                  </a:lnTo>
                  <a:lnTo>
                    <a:pt x="159972" y="188562"/>
                  </a:lnTo>
                  <a:lnTo>
                    <a:pt x="183417" y="217016"/>
                  </a:lnTo>
                  <a:lnTo>
                    <a:pt x="218895" y="243579"/>
                  </a:lnTo>
                  <a:lnTo>
                    <a:pt x="236329" y="252950"/>
                  </a:lnTo>
                  <a:lnTo>
                    <a:pt x="257572" y="2574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71"/>
            <p:cNvSpPr/>
            <p:nvPr/>
          </p:nvSpPr>
          <p:spPr>
            <a:xfrm>
              <a:off x="2935271" y="1043939"/>
              <a:ext cx="204033" cy="121343"/>
            </a:xfrm>
            <a:custGeom>
              <a:avLst/>
              <a:gdLst/>
              <a:ahLst/>
              <a:cxnLst/>
              <a:rect l="0" t="0" r="0" b="0"/>
              <a:pathLst>
                <a:path w="204033" h="121343">
                  <a:moveTo>
                    <a:pt x="21288" y="0"/>
                  </a:moveTo>
                  <a:lnTo>
                    <a:pt x="17243" y="4046"/>
                  </a:lnTo>
                  <a:lnTo>
                    <a:pt x="15257" y="8289"/>
                  </a:lnTo>
                  <a:lnTo>
                    <a:pt x="7135" y="43638"/>
                  </a:lnTo>
                  <a:lnTo>
                    <a:pt x="3934" y="68641"/>
                  </a:lnTo>
                  <a:lnTo>
                    <a:pt x="60" y="83838"/>
                  </a:lnTo>
                  <a:lnTo>
                    <a:pt x="0" y="93988"/>
                  </a:lnTo>
                  <a:lnTo>
                    <a:pt x="5085" y="115336"/>
                  </a:lnTo>
                  <a:lnTo>
                    <a:pt x="6253" y="117531"/>
                  </a:lnTo>
                  <a:lnTo>
                    <a:pt x="7878" y="118994"/>
                  </a:lnTo>
                  <a:lnTo>
                    <a:pt x="11942" y="120620"/>
                  </a:lnTo>
                  <a:lnTo>
                    <a:pt x="16570" y="121342"/>
                  </a:lnTo>
                  <a:lnTo>
                    <a:pt x="21449" y="119406"/>
                  </a:lnTo>
                  <a:lnTo>
                    <a:pt x="43123" y="99948"/>
                  </a:lnTo>
                  <a:lnTo>
                    <a:pt x="65106" y="65944"/>
                  </a:lnTo>
                  <a:lnTo>
                    <a:pt x="85757" y="41635"/>
                  </a:lnTo>
                  <a:lnTo>
                    <a:pt x="89327" y="32117"/>
                  </a:lnTo>
                  <a:lnTo>
                    <a:pt x="90354" y="31571"/>
                  </a:lnTo>
                  <a:lnTo>
                    <a:pt x="93753" y="30965"/>
                  </a:lnTo>
                  <a:lnTo>
                    <a:pt x="94152" y="31650"/>
                  </a:lnTo>
                  <a:lnTo>
                    <a:pt x="90965" y="38833"/>
                  </a:lnTo>
                  <a:lnTo>
                    <a:pt x="89933" y="66529"/>
                  </a:lnTo>
                  <a:lnTo>
                    <a:pt x="92155" y="74160"/>
                  </a:lnTo>
                  <a:lnTo>
                    <a:pt x="103737" y="96377"/>
                  </a:lnTo>
                  <a:lnTo>
                    <a:pt x="109014" y="97868"/>
                  </a:lnTo>
                  <a:lnTo>
                    <a:pt x="136852" y="98991"/>
                  </a:lnTo>
                  <a:lnTo>
                    <a:pt x="164981" y="90762"/>
                  </a:lnTo>
                  <a:lnTo>
                    <a:pt x="174898" y="85212"/>
                  </a:lnTo>
                  <a:lnTo>
                    <a:pt x="196322" y="59156"/>
                  </a:lnTo>
                  <a:lnTo>
                    <a:pt x="200681" y="49998"/>
                  </a:lnTo>
                  <a:lnTo>
                    <a:pt x="204032" y="20735"/>
                  </a:lnTo>
                  <a:lnTo>
                    <a:pt x="201850" y="15425"/>
                  </a:lnTo>
                  <a:lnTo>
                    <a:pt x="193550" y="5117"/>
                  </a:lnTo>
                  <a:lnTo>
                    <a:pt x="188725" y="2274"/>
                  </a:lnTo>
                  <a:lnTo>
                    <a:pt x="1813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72"/>
            <p:cNvSpPr/>
            <p:nvPr/>
          </p:nvSpPr>
          <p:spPr>
            <a:xfrm>
              <a:off x="2790269" y="1036320"/>
              <a:ext cx="96196" cy="118366"/>
            </a:xfrm>
            <a:custGeom>
              <a:avLst/>
              <a:gdLst/>
              <a:ahLst/>
              <a:cxnLst/>
              <a:rect l="0" t="0" r="0" b="0"/>
              <a:pathLst>
                <a:path w="96196" h="118366">
                  <a:moveTo>
                    <a:pt x="59611" y="0"/>
                  </a:moveTo>
                  <a:lnTo>
                    <a:pt x="34171" y="25439"/>
                  </a:lnTo>
                  <a:lnTo>
                    <a:pt x="31371" y="32755"/>
                  </a:lnTo>
                  <a:lnTo>
                    <a:pt x="30624" y="37076"/>
                  </a:lnTo>
                  <a:lnTo>
                    <a:pt x="9579" y="72734"/>
                  </a:lnTo>
                  <a:lnTo>
                    <a:pt x="0" y="100013"/>
                  </a:lnTo>
                  <a:lnTo>
                    <a:pt x="397" y="103082"/>
                  </a:lnTo>
                  <a:lnTo>
                    <a:pt x="3095" y="108749"/>
                  </a:lnTo>
                  <a:lnTo>
                    <a:pt x="5847" y="110599"/>
                  </a:lnTo>
                  <a:lnTo>
                    <a:pt x="20173" y="115826"/>
                  </a:lnTo>
                  <a:lnTo>
                    <a:pt x="23159" y="117857"/>
                  </a:lnTo>
                  <a:lnTo>
                    <a:pt x="25996" y="118365"/>
                  </a:lnTo>
                  <a:lnTo>
                    <a:pt x="28734" y="117856"/>
                  </a:lnTo>
                  <a:lnTo>
                    <a:pt x="65160" y="98954"/>
                  </a:lnTo>
                  <a:lnTo>
                    <a:pt x="76981" y="88879"/>
                  </a:lnTo>
                  <a:lnTo>
                    <a:pt x="92595" y="67097"/>
                  </a:lnTo>
                  <a:lnTo>
                    <a:pt x="95437" y="59172"/>
                  </a:lnTo>
                  <a:lnTo>
                    <a:pt x="96195" y="54688"/>
                  </a:lnTo>
                  <a:lnTo>
                    <a:pt x="94779" y="47448"/>
                  </a:lnTo>
                  <a:lnTo>
                    <a:pt x="91480" y="38611"/>
                  </a:lnTo>
                  <a:lnTo>
                    <a:pt x="91017" y="35901"/>
                  </a:lnTo>
                  <a:lnTo>
                    <a:pt x="88244" y="30631"/>
                  </a:lnTo>
                  <a:lnTo>
                    <a:pt x="83611" y="24395"/>
                  </a:lnTo>
                  <a:lnTo>
                    <a:pt x="80720" y="23542"/>
                  </a:lnTo>
                  <a:lnTo>
                    <a:pt x="74850"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73"/>
            <p:cNvSpPr/>
            <p:nvPr/>
          </p:nvSpPr>
          <p:spPr>
            <a:xfrm>
              <a:off x="2697480" y="1043939"/>
              <a:ext cx="83821" cy="113817"/>
            </a:xfrm>
            <a:custGeom>
              <a:avLst/>
              <a:gdLst/>
              <a:ahLst/>
              <a:cxnLst/>
              <a:rect l="0" t="0" r="0" b="0"/>
              <a:pathLst>
                <a:path w="83821" h="113817">
                  <a:moveTo>
                    <a:pt x="0" y="15240"/>
                  </a:moveTo>
                  <a:lnTo>
                    <a:pt x="0" y="49290"/>
                  </a:lnTo>
                  <a:lnTo>
                    <a:pt x="846" y="63805"/>
                  </a:lnTo>
                  <a:lnTo>
                    <a:pt x="9407" y="96821"/>
                  </a:lnTo>
                  <a:lnTo>
                    <a:pt x="12647" y="103145"/>
                  </a:lnTo>
                  <a:lnTo>
                    <a:pt x="15138" y="113816"/>
                  </a:lnTo>
                  <a:lnTo>
                    <a:pt x="19255" y="110112"/>
                  </a:lnTo>
                  <a:lnTo>
                    <a:pt x="21258" y="105948"/>
                  </a:lnTo>
                  <a:lnTo>
                    <a:pt x="22797" y="73335"/>
                  </a:lnTo>
                  <a:lnTo>
                    <a:pt x="23688" y="59171"/>
                  </a:lnTo>
                  <a:lnTo>
                    <a:pt x="28887" y="44113"/>
                  </a:lnTo>
                  <a:lnTo>
                    <a:pt x="32265" y="30004"/>
                  </a:lnTo>
                  <a:lnTo>
                    <a:pt x="36353" y="21802"/>
                  </a:lnTo>
                  <a:lnTo>
                    <a:pt x="55644" y="7336"/>
                  </a:lnTo>
                  <a:lnTo>
                    <a:pt x="67005" y="2174"/>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74"/>
            <p:cNvSpPr/>
            <p:nvPr/>
          </p:nvSpPr>
          <p:spPr>
            <a:xfrm>
              <a:off x="2542136" y="990600"/>
              <a:ext cx="132484" cy="167640"/>
            </a:xfrm>
            <a:custGeom>
              <a:avLst/>
              <a:gdLst/>
              <a:ahLst/>
              <a:cxnLst/>
              <a:rect l="0" t="0" r="0" b="0"/>
              <a:pathLst>
                <a:path w="132484" h="167640">
                  <a:moveTo>
                    <a:pt x="132483" y="0"/>
                  </a:moveTo>
                  <a:lnTo>
                    <a:pt x="106489" y="846"/>
                  </a:lnTo>
                  <a:lnTo>
                    <a:pt x="96659" y="4045"/>
                  </a:lnTo>
                  <a:lnTo>
                    <a:pt x="62375" y="24472"/>
                  </a:lnTo>
                  <a:lnTo>
                    <a:pt x="44636" y="40835"/>
                  </a:lnTo>
                  <a:lnTo>
                    <a:pt x="19757" y="73454"/>
                  </a:lnTo>
                  <a:lnTo>
                    <a:pt x="765" y="110682"/>
                  </a:lnTo>
                  <a:lnTo>
                    <a:pt x="0" y="121441"/>
                  </a:lnTo>
                  <a:lnTo>
                    <a:pt x="4943" y="150100"/>
                  </a:lnTo>
                  <a:lnTo>
                    <a:pt x="6816" y="153406"/>
                  </a:lnTo>
                  <a:lnTo>
                    <a:pt x="17544" y="162105"/>
                  </a:lnTo>
                  <a:lnTo>
                    <a:pt x="27401" y="166000"/>
                  </a:lnTo>
                  <a:lnTo>
                    <a:pt x="62609" y="167544"/>
                  </a:lnTo>
                  <a:lnTo>
                    <a:pt x="71523"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75"/>
            <p:cNvSpPr/>
            <p:nvPr/>
          </p:nvSpPr>
          <p:spPr>
            <a:xfrm>
              <a:off x="1958340" y="1188720"/>
              <a:ext cx="53340" cy="106681"/>
            </a:xfrm>
            <a:custGeom>
              <a:avLst/>
              <a:gdLst/>
              <a:ahLst/>
              <a:cxnLst/>
              <a:rect l="0" t="0" r="0" b="0"/>
              <a:pathLst>
                <a:path w="53340" h="106681">
                  <a:moveTo>
                    <a:pt x="0" y="0"/>
                  </a:moveTo>
                  <a:lnTo>
                    <a:pt x="0" y="4045"/>
                  </a:lnTo>
                  <a:lnTo>
                    <a:pt x="13180" y="38357"/>
                  </a:lnTo>
                  <a:lnTo>
                    <a:pt x="16887" y="53416"/>
                  </a:lnTo>
                  <a:lnTo>
                    <a:pt x="30624" y="81568"/>
                  </a:lnTo>
                  <a:lnTo>
                    <a:pt x="36470" y="87899"/>
                  </a:lnTo>
                  <a:lnTo>
                    <a:pt x="47589" y="96223"/>
                  </a:lnTo>
                  <a:lnTo>
                    <a:pt x="53339"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76"/>
            <p:cNvSpPr/>
            <p:nvPr/>
          </p:nvSpPr>
          <p:spPr>
            <a:xfrm>
              <a:off x="1836558" y="1165860"/>
              <a:ext cx="167502" cy="144769"/>
            </a:xfrm>
            <a:custGeom>
              <a:avLst/>
              <a:gdLst/>
              <a:ahLst/>
              <a:cxnLst/>
              <a:rect l="0" t="0" r="0" b="0"/>
              <a:pathLst>
                <a:path w="167502" h="144769">
                  <a:moveTo>
                    <a:pt x="114162" y="0"/>
                  </a:moveTo>
                  <a:lnTo>
                    <a:pt x="107601" y="0"/>
                  </a:lnTo>
                  <a:lnTo>
                    <a:pt x="102810" y="4045"/>
                  </a:lnTo>
                  <a:lnTo>
                    <a:pt x="100650" y="10546"/>
                  </a:lnTo>
                  <a:lnTo>
                    <a:pt x="100074" y="14651"/>
                  </a:lnTo>
                  <a:lnTo>
                    <a:pt x="94918" y="23727"/>
                  </a:lnTo>
                  <a:lnTo>
                    <a:pt x="74121" y="55673"/>
                  </a:lnTo>
                  <a:lnTo>
                    <a:pt x="43153" y="93233"/>
                  </a:lnTo>
                  <a:lnTo>
                    <a:pt x="7815" y="129190"/>
                  </a:lnTo>
                  <a:lnTo>
                    <a:pt x="3396" y="134464"/>
                  </a:lnTo>
                  <a:lnTo>
                    <a:pt x="0" y="144327"/>
                  </a:lnTo>
                  <a:lnTo>
                    <a:pt x="28383" y="144768"/>
                  </a:lnTo>
                  <a:lnTo>
                    <a:pt x="62378" y="138218"/>
                  </a:lnTo>
                  <a:lnTo>
                    <a:pt x="90837" y="135041"/>
                  </a:lnTo>
                  <a:lnTo>
                    <a:pt x="106404" y="131170"/>
                  </a:lnTo>
                  <a:lnTo>
                    <a:pt x="142094" y="129635"/>
                  </a:lnTo>
                  <a:lnTo>
                    <a:pt x="167501"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77"/>
            <p:cNvSpPr/>
            <p:nvPr/>
          </p:nvSpPr>
          <p:spPr>
            <a:xfrm>
              <a:off x="1897379" y="1059179"/>
              <a:ext cx="579122" cy="175262"/>
            </a:xfrm>
            <a:custGeom>
              <a:avLst/>
              <a:gdLst/>
              <a:ahLst/>
              <a:cxnLst/>
              <a:rect l="0" t="0" r="0" b="0"/>
              <a:pathLst>
                <a:path w="579122" h="175262">
                  <a:moveTo>
                    <a:pt x="0" y="175261"/>
                  </a:moveTo>
                  <a:lnTo>
                    <a:pt x="6931" y="169177"/>
                  </a:lnTo>
                  <a:lnTo>
                    <a:pt x="39489" y="148769"/>
                  </a:lnTo>
                  <a:lnTo>
                    <a:pt x="71113" y="131583"/>
                  </a:lnTo>
                  <a:lnTo>
                    <a:pt x="99811" y="120268"/>
                  </a:lnTo>
                  <a:lnTo>
                    <a:pt x="129763" y="106191"/>
                  </a:lnTo>
                  <a:lnTo>
                    <a:pt x="162344" y="91295"/>
                  </a:lnTo>
                  <a:lnTo>
                    <a:pt x="196551" y="78415"/>
                  </a:lnTo>
                  <a:lnTo>
                    <a:pt x="232651" y="66979"/>
                  </a:lnTo>
                  <a:lnTo>
                    <a:pt x="260034" y="58555"/>
                  </a:lnTo>
                  <a:lnTo>
                    <a:pt x="286316" y="51989"/>
                  </a:lnTo>
                  <a:lnTo>
                    <a:pt x="312107" y="43991"/>
                  </a:lnTo>
                  <a:lnTo>
                    <a:pt x="338528" y="35639"/>
                  </a:lnTo>
                  <a:lnTo>
                    <a:pt x="367204" y="29104"/>
                  </a:lnTo>
                  <a:lnTo>
                    <a:pt x="394624" y="23378"/>
                  </a:lnTo>
                  <a:lnTo>
                    <a:pt x="420922" y="18010"/>
                  </a:lnTo>
                  <a:lnTo>
                    <a:pt x="458681" y="10229"/>
                  </a:lnTo>
                  <a:lnTo>
                    <a:pt x="491694" y="3407"/>
                  </a:lnTo>
                  <a:lnTo>
                    <a:pt x="528674" y="673"/>
                  </a:lnTo>
                  <a:lnTo>
                    <a:pt x="562568" y="89"/>
                  </a:lnTo>
                  <a:lnTo>
                    <a:pt x="5791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53"/>
          <p:cNvGrpSpPr/>
          <p:nvPr/>
        </p:nvGrpSpPr>
        <p:grpSpPr>
          <a:xfrm>
            <a:off x="2476500" y="1693347"/>
            <a:ext cx="1476766" cy="720545"/>
            <a:chOff x="2476500" y="1693347"/>
            <a:chExt cx="1476766" cy="720545"/>
          </a:xfrm>
        </p:grpSpPr>
        <p:sp>
          <p:nvSpPr>
            <p:cNvPr id="14" name="SMARTInkShape-678"/>
            <p:cNvSpPr/>
            <p:nvPr/>
          </p:nvSpPr>
          <p:spPr>
            <a:xfrm>
              <a:off x="3842356" y="2126429"/>
              <a:ext cx="110910" cy="144118"/>
            </a:xfrm>
            <a:custGeom>
              <a:avLst/>
              <a:gdLst/>
              <a:ahLst/>
              <a:cxnLst/>
              <a:rect l="0" t="0" r="0" b="0"/>
              <a:pathLst>
                <a:path w="110910" h="144118">
                  <a:moveTo>
                    <a:pt x="5744" y="68130"/>
                  </a:moveTo>
                  <a:lnTo>
                    <a:pt x="5744" y="72176"/>
                  </a:lnTo>
                  <a:lnTo>
                    <a:pt x="8001" y="76419"/>
                  </a:lnTo>
                  <a:lnTo>
                    <a:pt x="17095" y="87009"/>
                  </a:lnTo>
                  <a:lnTo>
                    <a:pt x="21513" y="89221"/>
                  </a:lnTo>
                  <a:lnTo>
                    <a:pt x="31248" y="90641"/>
                  </a:lnTo>
                  <a:lnTo>
                    <a:pt x="36270" y="88578"/>
                  </a:lnTo>
                  <a:lnTo>
                    <a:pt x="38795" y="86842"/>
                  </a:lnTo>
                  <a:lnTo>
                    <a:pt x="57499" y="81570"/>
                  </a:lnTo>
                  <a:lnTo>
                    <a:pt x="83331" y="65485"/>
                  </a:lnTo>
                  <a:lnTo>
                    <a:pt x="97032" y="44588"/>
                  </a:lnTo>
                  <a:lnTo>
                    <a:pt x="110909" y="20276"/>
                  </a:lnTo>
                  <a:lnTo>
                    <a:pt x="110567" y="17601"/>
                  </a:lnTo>
                  <a:lnTo>
                    <a:pt x="104574" y="2961"/>
                  </a:lnTo>
                  <a:lnTo>
                    <a:pt x="102958" y="1824"/>
                  </a:lnTo>
                  <a:lnTo>
                    <a:pt x="98056" y="561"/>
                  </a:lnTo>
                  <a:lnTo>
                    <a:pt x="90234" y="0"/>
                  </a:lnTo>
                  <a:lnTo>
                    <a:pt x="83370" y="2008"/>
                  </a:lnTo>
                  <a:lnTo>
                    <a:pt x="68020" y="14241"/>
                  </a:lnTo>
                  <a:lnTo>
                    <a:pt x="41172" y="46950"/>
                  </a:lnTo>
                  <a:lnTo>
                    <a:pt x="19712" y="83592"/>
                  </a:lnTo>
                  <a:lnTo>
                    <a:pt x="2346" y="110180"/>
                  </a:lnTo>
                  <a:lnTo>
                    <a:pt x="0" y="119557"/>
                  </a:lnTo>
                  <a:lnTo>
                    <a:pt x="1215" y="127111"/>
                  </a:lnTo>
                  <a:lnTo>
                    <a:pt x="6660" y="136124"/>
                  </a:lnTo>
                  <a:lnTo>
                    <a:pt x="8894" y="138860"/>
                  </a:lnTo>
                  <a:lnTo>
                    <a:pt x="15893" y="141899"/>
                  </a:lnTo>
                  <a:lnTo>
                    <a:pt x="50097" y="144117"/>
                  </a:lnTo>
                  <a:lnTo>
                    <a:pt x="61016" y="143389"/>
                  </a:lnTo>
                  <a:lnTo>
                    <a:pt x="97184" y="1367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79"/>
            <p:cNvSpPr/>
            <p:nvPr/>
          </p:nvSpPr>
          <p:spPr>
            <a:xfrm>
              <a:off x="3672840" y="2164079"/>
              <a:ext cx="127683" cy="159081"/>
            </a:xfrm>
            <a:custGeom>
              <a:avLst/>
              <a:gdLst/>
              <a:ahLst/>
              <a:cxnLst/>
              <a:rect l="0" t="0" r="0" b="0"/>
              <a:pathLst>
                <a:path w="127683" h="159081">
                  <a:moveTo>
                    <a:pt x="76200" y="0"/>
                  </a:moveTo>
                  <a:lnTo>
                    <a:pt x="65593" y="0"/>
                  </a:lnTo>
                  <a:lnTo>
                    <a:pt x="60761" y="2258"/>
                  </a:lnTo>
                  <a:lnTo>
                    <a:pt x="55792" y="5237"/>
                  </a:lnTo>
                  <a:lnTo>
                    <a:pt x="28996" y="14088"/>
                  </a:lnTo>
                  <a:lnTo>
                    <a:pt x="26950" y="15319"/>
                  </a:lnTo>
                  <a:lnTo>
                    <a:pt x="25586" y="16986"/>
                  </a:lnTo>
                  <a:lnTo>
                    <a:pt x="23225" y="21096"/>
                  </a:lnTo>
                  <a:lnTo>
                    <a:pt x="16458" y="29078"/>
                  </a:lnTo>
                  <a:lnTo>
                    <a:pt x="16899" y="30392"/>
                  </a:lnTo>
                  <a:lnTo>
                    <a:pt x="25953" y="40963"/>
                  </a:lnTo>
                  <a:lnTo>
                    <a:pt x="30726" y="43606"/>
                  </a:lnTo>
                  <a:lnTo>
                    <a:pt x="68784" y="58846"/>
                  </a:lnTo>
                  <a:lnTo>
                    <a:pt x="83880" y="62592"/>
                  </a:lnTo>
                  <a:lnTo>
                    <a:pt x="96819" y="69064"/>
                  </a:lnTo>
                  <a:lnTo>
                    <a:pt x="123269" y="86389"/>
                  </a:lnTo>
                  <a:lnTo>
                    <a:pt x="126752" y="93711"/>
                  </a:lnTo>
                  <a:lnTo>
                    <a:pt x="127682" y="98034"/>
                  </a:lnTo>
                  <a:lnTo>
                    <a:pt x="126456" y="107353"/>
                  </a:lnTo>
                  <a:lnTo>
                    <a:pt x="120824" y="126932"/>
                  </a:lnTo>
                  <a:lnTo>
                    <a:pt x="109930" y="139586"/>
                  </a:lnTo>
                  <a:lnTo>
                    <a:pt x="86119" y="154591"/>
                  </a:lnTo>
                  <a:lnTo>
                    <a:pt x="60755" y="158948"/>
                  </a:lnTo>
                  <a:lnTo>
                    <a:pt x="28144" y="159080"/>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80"/>
            <p:cNvSpPr/>
            <p:nvPr/>
          </p:nvSpPr>
          <p:spPr>
            <a:xfrm>
              <a:off x="3437104" y="2195140"/>
              <a:ext cx="205256" cy="135006"/>
            </a:xfrm>
            <a:custGeom>
              <a:avLst/>
              <a:gdLst/>
              <a:ahLst/>
              <a:cxnLst/>
              <a:rect l="0" t="0" r="0" b="0"/>
              <a:pathLst>
                <a:path w="205256" h="135006">
                  <a:moveTo>
                    <a:pt x="106196" y="22280"/>
                  </a:moveTo>
                  <a:lnTo>
                    <a:pt x="102150" y="22280"/>
                  </a:lnTo>
                  <a:lnTo>
                    <a:pt x="97906" y="20022"/>
                  </a:lnTo>
                  <a:lnTo>
                    <a:pt x="93198" y="17043"/>
                  </a:lnTo>
                  <a:lnTo>
                    <a:pt x="88283" y="15719"/>
                  </a:lnTo>
                  <a:lnTo>
                    <a:pt x="85787" y="16212"/>
                  </a:lnTo>
                  <a:lnTo>
                    <a:pt x="50016" y="35933"/>
                  </a:lnTo>
                  <a:lnTo>
                    <a:pt x="29937" y="55707"/>
                  </a:lnTo>
                  <a:lnTo>
                    <a:pt x="10671" y="86011"/>
                  </a:lnTo>
                  <a:lnTo>
                    <a:pt x="1152" y="113614"/>
                  </a:lnTo>
                  <a:lnTo>
                    <a:pt x="0" y="123096"/>
                  </a:lnTo>
                  <a:lnTo>
                    <a:pt x="1532" y="125897"/>
                  </a:lnTo>
                  <a:lnTo>
                    <a:pt x="7750" y="131267"/>
                  </a:lnTo>
                  <a:lnTo>
                    <a:pt x="13900" y="134218"/>
                  </a:lnTo>
                  <a:lnTo>
                    <a:pt x="16725" y="135005"/>
                  </a:lnTo>
                  <a:lnTo>
                    <a:pt x="24380" y="133622"/>
                  </a:lnTo>
                  <a:lnTo>
                    <a:pt x="43091" y="125835"/>
                  </a:lnTo>
                  <a:lnTo>
                    <a:pt x="78279" y="95608"/>
                  </a:lnTo>
                  <a:lnTo>
                    <a:pt x="92656" y="79755"/>
                  </a:lnTo>
                  <a:lnTo>
                    <a:pt x="110979" y="43297"/>
                  </a:lnTo>
                  <a:lnTo>
                    <a:pt x="117961" y="27566"/>
                  </a:lnTo>
                  <a:lnTo>
                    <a:pt x="121395" y="0"/>
                  </a:lnTo>
                  <a:lnTo>
                    <a:pt x="121435" y="35469"/>
                  </a:lnTo>
                  <a:lnTo>
                    <a:pt x="123693" y="68733"/>
                  </a:lnTo>
                  <a:lnTo>
                    <a:pt x="132041" y="94579"/>
                  </a:lnTo>
                  <a:lnTo>
                    <a:pt x="139348" y="106731"/>
                  </a:lnTo>
                  <a:lnTo>
                    <a:pt x="155485" y="118423"/>
                  </a:lnTo>
                  <a:lnTo>
                    <a:pt x="172721" y="126627"/>
                  </a:lnTo>
                  <a:lnTo>
                    <a:pt x="175946" y="127405"/>
                  </a:lnTo>
                  <a:lnTo>
                    <a:pt x="184045" y="126011"/>
                  </a:lnTo>
                  <a:lnTo>
                    <a:pt x="205255" y="121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81"/>
            <p:cNvSpPr/>
            <p:nvPr/>
          </p:nvSpPr>
          <p:spPr>
            <a:xfrm>
              <a:off x="3299459" y="2190484"/>
              <a:ext cx="114158" cy="164096"/>
            </a:xfrm>
            <a:custGeom>
              <a:avLst/>
              <a:gdLst/>
              <a:ahLst/>
              <a:cxnLst/>
              <a:rect l="0" t="0" r="0" b="0"/>
              <a:pathLst>
                <a:path w="114158" h="164096">
                  <a:moveTo>
                    <a:pt x="0" y="65036"/>
                  </a:moveTo>
                  <a:lnTo>
                    <a:pt x="4045" y="65036"/>
                  </a:lnTo>
                  <a:lnTo>
                    <a:pt x="5237" y="65882"/>
                  </a:lnTo>
                  <a:lnTo>
                    <a:pt x="6032" y="67293"/>
                  </a:lnTo>
                  <a:lnTo>
                    <a:pt x="6561" y="69081"/>
                  </a:lnTo>
                  <a:lnTo>
                    <a:pt x="7761" y="70272"/>
                  </a:lnTo>
                  <a:lnTo>
                    <a:pt x="11352" y="71596"/>
                  </a:lnTo>
                  <a:lnTo>
                    <a:pt x="46403" y="72643"/>
                  </a:lnTo>
                  <a:lnTo>
                    <a:pt x="55337" y="71803"/>
                  </a:lnTo>
                  <a:lnTo>
                    <a:pt x="74759" y="62049"/>
                  </a:lnTo>
                  <a:lnTo>
                    <a:pt x="96948" y="45963"/>
                  </a:lnTo>
                  <a:lnTo>
                    <a:pt x="103201" y="43012"/>
                  </a:lnTo>
                  <a:lnTo>
                    <a:pt x="108803" y="38879"/>
                  </a:lnTo>
                  <a:lnTo>
                    <a:pt x="111857" y="31961"/>
                  </a:lnTo>
                  <a:lnTo>
                    <a:pt x="114157" y="9450"/>
                  </a:lnTo>
                  <a:lnTo>
                    <a:pt x="113359" y="7658"/>
                  </a:lnTo>
                  <a:lnTo>
                    <a:pt x="111979" y="6464"/>
                  </a:lnTo>
                  <a:lnTo>
                    <a:pt x="108189" y="4290"/>
                  </a:lnTo>
                  <a:lnTo>
                    <a:pt x="103682" y="502"/>
                  </a:lnTo>
                  <a:lnTo>
                    <a:pt x="100448" y="0"/>
                  </a:lnTo>
                  <a:lnTo>
                    <a:pt x="87807" y="3338"/>
                  </a:lnTo>
                  <a:lnTo>
                    <a:pt x="73336" y="10536"/>
                  </a:lnTo>
                  <a:lnTo>
                    <a:pt x="43998" y="37440"/>
                  </a:lnTo>
                  <a:lnTo>
                    <a:pt x="20458" y="73689"/>
                  </a:lnTo>
                  <a:lnTo>
                    <a:pt x="10407" y="101082"/>
                  </a:lnTo>
                  <a:lnTo>
                    <a:pt x="8171" y="127095"/>
                  </a:lnTo>
                  <a:lnTo>
                    <a:pt x="10123" y="137209"/>
                  </a:lnTo>
                  <a:lnTo>
                    <a:pt x="15982" y="147663"/>
                  </a:lnTo>
                  <a:lnTo>
                    <a:pt x="21497" y="153405"/>
                  </a:lnTo>
                  <a:lnTo>
                    <a:pt x="29592" y="158780"/>
                  </a:lnTo>
                  <a:lnTo>
                    <a:pt x="52977" y="163045"/>
                  </a:lnTo>
                  <a:lnTo>
                    <a:pt x="76200" y="1640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82"/>
            <p:cNvSpPr/>
            <p:nvPr/>
          </p:nvSpPr>
          <p:spPr>
            <a:xfrm>
              <a:off x="3139987" y="2202179"/>
              <a:ext cx="112886" cy="174785"/>
            </a:xfrm>
            <a:custGeom>
              <a:avLst/>
              <a:gdLst/>
              <a:ahLst/>
              <a:cxnLst/>
              <a:rect l="0" t="0" r="0" b="0"/>
              <a:pathLst>
                <a:path w="112886" h="174785">
                  <a:moveTo>
                    <a:pt x="68032" y="0"/>
                  </a:moveTo>
                  <a:lnTo>
                    <a:pt x="63987" y="4046"/>
                  </a:lnTo>
                  <a:lnTo>
                    <a:pt x="59744" y="6032"/>
                  </a:lnTo>
                  <a:lnTo>
                    <a:pt x="57427" y="6561"/>
                  </a:lnTo>
                  <a:lnTo>
                    <a:pt x="52594" y="11665"/>
                  </a:lnTo>
                  <a:lnTo>
                    <a:pt x="46778" y="18732"/>
                  </a:lnTo>
                  <a:lnTo>
                    <a:pt x="8799" y="45693"/>
                  </a:lnTo>
                  <a:lnTo>
                    <a:pt x="3607" y="50788"/>
                  </a:lnTo>
                  <a:lnTo>
                    <a:pt x="1299" y="55875"/>
                  </a:lnTo>
                  <a:lnTo>
                    <a:pt x="0" y="63499"/>
                  </a:lnTo>
                  <a:lnTo>
                    <a:pt x="664" y="65193"/>
                  </a:lnTo>
                  <a:lnTo>
                    <a:pt x="1953" y="66322"/>
                  </a:lnTo>
                  <a:lnTo>
                    <a:pt x="5644" y="68423"/>
                  </a:lnTo>
                  <a:lnTo>
                    <a:pt x="10106" y="72180"/>
                  </a:lnTo>
                  <a:lnTo>
                    <a:pt x="17170" y="74413"/>
                  </a:lnTo>
                  <a:lnTo>
                    <a:pt x="50397" y="76096"/>
                  </a:lnTo>
                  <a:lnTo>
                    <a:pt x="70601" y="77026"/>
                  </a:lnTo>
                  <a:lnTo>
                    <a:pt x="95976" y="86804"/>
                  </a:lnTo>
                  <a:lnTo>
                    <a:pt x="103877" y="93895"/>
                  </a:lnTo>
                  <a:lnTo>
                    <a:pt x="109363" y="102692"/>
                  </a:lnTo>
                  <a:lnTo>
                    <a:pt x="112885" y="122136"/>
                  </a:lnTo>
                  <a:lnTo>
                    <a:pt x="112521" y="131330"/>
                  </a:lnTo>
                  <a:lnTo>
                    <a:pt x="103096" y="150932"/>
                  </a:lnTo>
                  <a:lnTo>
                    <a:pt x="96034" y="158239"/>
                  </a:lnTo>
                  <a:lnTo>
                    <a:pt x="77703" y="169829"/>
                  </a:lnTo>
                  <a:lnTo>
                    <a:pt x="62807" y="173651"/>
                  </a:lnTo>
                  <a:lnTo>
                    <a:pt x="47669" y="174784"/>
                  </a:lnTo>
                  <a:lnTo>
                    <a:pt x="39791" y="172791"/>
                  </a:lnTo>
                  <a:lnTo>
                    <a:pt x="14693"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83"/>
            <p:cNvSpPr/>
            <p:nvPr/>
          </p:nvSpPr>
          <p:spPr>
            <a:xfrm>
              <a:off x="3063240" y="217932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84"/>
            <p:cNvSpPr/>
            <p:nvPr/>
          </p:nvSpPr>
          <p:spPr>
            <a:xfrm>
              <a:off x="3040380" y="2278379"/>
              <a:ext cx="30480" cy="109686"/>
            </a:xfrm>
            <a:custGeom>
              <a:avLst/>
              <a:gdLst/>
              <a:ahLst/>
              <a:cxnLst/>
              <a:rect l="0" t="0" r="0" b="0"/>
              <a:pathLst>
                <a:path w="30480" h="109686">
                  <a:moveTo>
                    <a:pt x="30479" y="0"/>
                  </a:moveTo>
                  <a:lnTo>
                    <a:pt x="26434" y="0"/>
                  </a:lnTo>
                  <a:lnTo>
                    <a:pt x="25243" y="1694"/>
                  </a:lnTo>
                  <a:lnTo>
                    <a:pt x="23566" y="13014"/>
                  </a:lnTo>
                  <a:lnTo>
                    <a:pt x="18907" y="46431"/>
                  </a:lnTo>
                  <a:lnTo>
                    <a:pt x="9691" y="81656"/>
                  </a:lnTo>
                  <a:lnTo>
                    <a:pt x="7741" y="108648"/>
                  </a:lnTo>
                  <a:lnTo>
                    <a:pt x="6854" y="109685"/>
                  </a:lnTo>
                  <a:lnTo>
                    <a:pt x="5416" y="109530"/>
                  </a:lnTo>
                  <a:lnTo>
                    <a:pt x="0"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85"/>
            <p:cNvSpPr/>
            <p:nvPr/>
          </p:nvSpPr>
          <p:spPr>
            <a:xfrm>
              <a:off x="2798645" y="2112392"/>
              <a:ext cx="173156" cy="301500"/>
            </a:xfrm>
            <a:custGeom>
              <a:avLst/>
              <a:gdLst/>
              <a:ahLst/>
              <a:cxnLst/>
              <a:rect l="0" t="0" r="0" b="0"/>
              <a:pathLst>
                <a:path w="173156" h="301500">
                  <a:moveTo>
                    <a:pt x="150295" y="173608"/>
                  </a:moveTo>
                  <a:lnTo>
                    <a:pt x="150295" y="169562"/>
                  </a:lnTo>
                  <a:lnTo>
                    <a:pt x="149448" y="168371"/>
                  </a:lnTo>
                  <a:lnTo>
                    <a:pt x="148037" y="167576"/>
                  </a:lnTo>
                  <a:lnTo>
                    <a:pt x="146250" y="167047"/>
                  </a:lnTo>
                  <a:lnTo>
                    <a:pt x="145058" y="165847"/>
                  </a:lnTo>
                  <a:lnTo>
                    <a:pt x="143734" y="162256"/>
                  </a:lnTo>
                  <a:lnTo>
                    <a:pt x="138629" y="157838"/>
                  </a:lnTo>
                  <a:lnTo>
                    <a:pt x="131563" y="153899"/>
                  </a:lnTo>
                  <a:lnTo>
                    <a:pt x="113439" y="147117"/>
                  </a:lnTo>
                  <a:lnTo>
                    <a:pt x="103999" y="147159"/>
                  </a:lnTo>
                  <a:lnTo>
                    <a:pt x="80096" y="154084"/>
                  </a:lnTo>
                  <a:lnTo>
                    <a:pt x="42413" y="179203"/>
                  </a:lnTo>
                  <a:lnTo>
                    <a:pt x="32356" y="191335"/>
                  </a:lnTo>
                  <a:lnTo>
                    <a:pt x="10962" y="227275"/>
                  </a:lnTo>
                  <a:lnTo>
                    <a:pt x="727" y="255234"/>
                  </a:lnTo>
                  <a:lnTo>
                    <a:pt x="0" y="266613"/>
                  </a:lnTo>
                  <a:lnTo>
                    <a:pt x="4351" y="281692"/>
                  </a:lnTo>
                  <a:lnTo>
                    <a:pt x="8666" y="288814"/>
                  </a:lnTo>
                  <a:lnTo>
                    <a:pt x="19901" y="297583"/>
                  </a:lnTo>
                  <a:lnTo>
                    <a:pt x="33954" y="301499"/>
                  </a:lnTo>
                  <a:lnTo>
                    <a:pt x="43836" y="300157"/>
                  </a:lnTo>
                  <a:lnTo>
                    <a:pt x="63978" y="292397"/>
                  </a:lnTo>
                  <a:lnTo>
                    <a:pt x="94418" y="267090"/>
                  </a:lnTo>
                  <a:lnTo>
                    <a:pt x="113889" y="235002"/>
                  </a:lnTo>
                  <a:lnTo>
                    <a:pt x="123891" y="206004"/>
                  </a:lnTo>
                  <a:lnTo>
                    <a:pt x="132217" y="175116"/>
                  </a:lnTo>
                  <a:lnTo>
                    <a:pt x="139200" y="140376"/>
                  </a:lnTo>
                  <a:lnTo>
                    <a:pt x="141645" y="108257"/>
                  </a:lnTo>
                  <a:lnTo>
                    <a:pt x="142370" y="78139"/>
                  </a:lnTo>
                  <a:lnTo>
                    <a:pt x="140357" y="47035"/>
                  </a:lnTo>
                  <a:lnTo>
                    <a:pt x="127501" y="9627"/>
                  </a:lnTo>
                  <a:lnTo>
                    <a:pt x="120994" y="0"/>
                  </a:lnTo>
                  <a:lnTo>
                    <a:pt x="120601" y="296"/>
                  </a:lnTo>
                  <a:lnTo>
                    <a:pt x="119970" y="9112"/>
                  </a:lnTo>
                  <a:lnTo>
                    <a:pt x="119828" y="45013"/>
                  </a:lnTo>
                  <a:lnTo>
                    <a:pt x="119817" y="82824"/>
                  </a:lnTo>
                  <a:lnTo>
                    <a:pt x="119815" y="118675"/>
                  </a:lnTo>
                  <a:lnTo>
                    <a:pt x="119815" y="156108"/>
                  </a:lnTo>
                  <a:lnTo>
                    <a:pt x="123860" y="194011"/>
                  </a:lnTo>
                  <a:lnTo>
                    <a:pt x="130420" y="223962"/>
                  </a:lnTo>
                  <a:lnTo>
                    <a:pt x="139376" y="255991"/>
                  </a:lnTo>
                  <a:lnTo>
                    <a:pt x="141208" y="268360"/>
                  </a:lnTo>
                  <a:lnTo>
                    <a:pt x="143391" y="273183"/>
                  </a:lnTo>
                  <a:lnTo>
                    <a:pt x="163809" y="293844"/>
                  </a:lnTo>
                  <a:lnTo>
                    <a:pt x="167026" y="294780"/>
                  </a:lnTo>
                  <a:lnTo>
                    <a:pt x="173155" y="2955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86"/>
            <p:cNvSpPr/>
            <p:nvPr/>
          </p:nvSpPr>
          <p:spPr>
            <a:xfrm>
              <a:off x="2476500" y="2369820"/>
              <a:ext cx="213360" cy="30481"/>
            </a:xfrm>
            <a:custGeom>
              <a:avLst/>
              <a:gdLst/>
              <a:ahLst/>
              <a:cxnLst/>
              <a:rect l="0" t="0" r="0" b="0"/>
              <a:pathLst>
                <a:path w="213360" h="30481">
                  <a:moveTo>
                    <a:pt x="0" y="30480"/>
                  </a:moveTo>
                  <a:lnTo>
                    <a:pt x="4045" y="30480"/>
                  </a:lnTo>
                  <a:lnTo>
                    <a:pt x="8289" y="28222"/>
                  </a:lnTo>
                  <a:lnTo>
                    <a:pt x="10605" y="26434"/>
                  </a:lnTo>
                  <a:lnTo>
                    <a:pt x="41754" y="21073"/>
                  </a:lnTo>
                  <a:lnTo>
                    <a:pt x="79461" y="16392"/>
                  </a:lnTo>
                  <a:lnTo>
                    <a:pt x="113478" y="11536"/>
                  </a:lnTo>
                  <a:lnTo>
                    <a:pt x="150369" y="8780"/>
                  </a:lnTo>
                  <a:lnTo>
                    <a:pt x="187747" y="2612"/>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87"/>
            <p:cNvSpPr/>
            <p:nvPr/>
          </p:nvSpPr>
          <p:spPr>
            <a:xfrm>
              <a:off x="3308594" y="1693347"/>
              <a:ext cx="150887" cy="325954"/>
            </a:xfrm>
            <a:custGeom>
              <a:avLst/>
              <a:gdLst/>
              <a:ahLst/>
              <a:cxnLst/>
              <a:rect l="0" t="0" r="0" b="0"/>
              <a:pathLst>
                <a:path w="150887" h="325954">
                  <a:moveTo>
                    <a:pt x="97546" y="165932"/>
                  </a:moveTo>
                  <a:lnTo>
                    <a:pt x="97546" y="161887"/>
                  </a:lnTo>
                  <a:lnTo>
                    <a:pt x="95288" y="157644"/>
                  </a:lnTo>
                  <a:lnTo>
                    <a:pt x="92309" y="152935"/>
                  </a:lnTo>
                  <a:lnTo>
                    <a:pt x="90985" y="148020"/>
                  </a:lnTo>
                  <a:lnTo>
                    <a:pt x="88938" y="146371"/>
                  </a:lnTo>
                  <a:lnTo>
                    <a:pt x="78814" y="144050"/>
                  </a:lnTo>
                  <a:lnTo>
                    <a:pt x="50407" y="143111"/>
                  </a:lnTo>
                  <a:lnTo>
                    <a:pt x="37952" y="147129"/>
                  </a:lnTo>
                  <a:lnTo>
                    <a:pt x="30702" y="153624"/>
                  </a:lnTo>
                  <a:lnTo>
                    <a:pt x="16494" y="177325"/>
                  </a:lnTo>
                  <a:lnTo>
                    <a:pt x="1892" y="213520"/>
                  </a:lnTo>
                  <a:lnTo>
                    <a:pt x="0" y="224054"/>
                  </a:lnTo>
                  <a:lnTo>
                    <a:pt x="1416" y="234380"/>
                  </a:lnTo>
                  <a:lnTo>
                    <a:pt x="6974" y="247455"/>
                  </a:lnTo>
                  <a:lnTo>
                    <a:pt x="9224" y="250761"/>
                  </a:lnTo>
                  <a:lnTo>
                    <a:pt x="12418" y="252965"/>
                  </a:lnTo>
                  <a:lnTo>
                    <a:pt x="20482" y="255414"/>
                  </a:lnTo>
                  <a:lnTo>
                    <a:pt x="29711" y="254244"/>
                  </a:lnTo>
                  <a:lnTo>
                    <a:pt x="65542" y="241858"/>
                  </a:lnTo>
                  <a:lnTo>
                    <a:pt x="81854" y="232174"/>
                  </a:lnTo>
                  <a:lnTo>
                    <a:pt x="97412" y="216322"/>
                  </a:lnTo>
                  <a:lnTo>
                    <a:pt x="110488" y="195538"/>
                  </a:lnTo>
                  <a:lnTo>
                    <a:pt x="126537" y="161714"/>
                  </a:lnTo>
                  <a:lnTo>
                    <a:pt x="136992" y="132415"/>
                  </a:lnTo>
                  <a:lnTo>
                    <a:pt x="141407" y="102285"/>
                  </a:lnTo>
                  <a:lnTo>
                    <a:pt x="142898" y="67000"/>
                  </a:lnTo>
                  <a:lnTo>
                    <a:pt x="140935" y="32811"/>
                  </a:lnTo>
                  <a:lnTo>
                    <a:pt x="135495" y="9988"/>
                  </a:lnTo>
                  <a:lnTo>
                    <a:pt x="129176" y="0"/>
                  </a:lnTo>
                  <a:lnTo>
                    <a:pt x="128793" y="277"/>
                  </a:lnTo>
                  <a:lnTo>
                    <a:pt x="121495" y="30900"/>
                  </a:lnTo>
                  <a:lnTo>
                    <a:pt x="120621" y="66603"/>
                  </a:lnTo>
                  <a:lnTo>
                    <a:pt x="120469" y="102165"/>
                  </a:lnTo>
                  <a:lnTo>
                    <a:pt x="120434" y="129971"/>
                  </a:lnTo>
                  <a:lnTo>
                    <a:pt x="120414" y="166096"/>
                  </a:lnTo>
                  <a:lnTo>
                    <a:pt x="120408" y="202293"/>
                  </a:lnTo>
                  <a:lnTo>
                    <a:pt x="124451" y="231739"/>
                  </a:lnTo>
                  <a:lnTo>
                    <a:pt x="133403" y="269682"/>
                  </a:lnTo>
                  <a:lnTo>
                    <a:pt x="145845" y="306281"/>
                  </a:lnTo>
                  <a:lnTo>
                    <a:pt x="150886" y="3259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88"/>
            <p:cNvSpPr/>
            <p:nvPr/>
          </p:nvSpPr>
          <p:spPr>
            <a:xfrm>
              <a:off x="3117042" y="1844040"/>
              <a:ext cx="117132" cy="106317"/>
            </a:xfrm>
            <a:custGeom>
              <a:avLst/>
              <a:gdLst/>
              <a:ahLst/>
              <a:cxnLst/>
              <a:rect l="0" t="0" r="0" b="0"/>
              <a:pathLst>
                <a:path w="117132" h="106317">
                  <a:moveTo>
                    <a:pt x="90977" y="0"/>
                  </a:moveTo>
                  <a:lnTo>
                    <a:pt x="86932" y="4045"/>
                  </a:lnTo>
                  <a:lnTo>
                    <a:pt x="82689" y="6031"/>
                  </a:lnTo>
                  <a:lnTo>
                    <a:pt x="80372" y="6560"/>
                  </a:lnTo>
                  <a:lnTo>
                    <a:pt x="46802" y="28009"/>
                  </a:lnTo>
                  <a:lnTo>
                    <a:pt x="29911" y="36427"/>
                  </a:lnTo>
                  <a:lnTo>
                    <a:pt x="10134" y="58562"/>
                  </a:lnTo>
                  <a:lnTo>
                    <a:pt x="3053" y="71914"/>
                  </a:lnTo>
                  <a:lnTo>
                    <a:pt x="0" y="92579"/>
                  </a:lnTo>
                  <a:lnTo>
                    <a:pt x="693" y="94739"/>
                  </a:lnTo>
                  <a:lnTo>
                    <a:pt x="2001" y="96179"/>
                  </a:lnTo>
                  <a:lnTo>
                    <a:pt x="7888" y="100464"/>
                  </a:lnTo>
                  <a:lnTo>
                    <a:pt x="10184" y="102536"/>
                  </a:lnTo>
                  <a:lnTo>
                    <a:pt x="17252" y="104838"/>
                  </a:lnTo>
                  <a:lnTo>
                    <a:pt x="35586" y="106316"/>
                  </a:lnTo>
                  <a:lnTo>
                    <a:pt x="72181" y="100087"/>
                  </a:lnTo>
                  <a:lnTo>
                    <a:pt x="88137" y="95319"/>
                  </a:lnTo>
                  <a:lnTo>
                    <a:pt x="102614" y="86122"/>
                  </a:lnTo>
                  <a:lnTo>
                    <a:pt x="110983" y="77823"/>
                  </a:lnTo>
                  <a:lnTo>
                    <a:pt x="116237" y="69583"/>
                  </a:lnTo>
                  <a:lnTo>
                    <a:pt x="117131" y="65015"/>
                  </a:lnTo>
                  <a:lnTo>
                    <a:pt x="114439" y="44550"/>
                  </a:lnTo>
                  <a:lnTo>
                    <a:pt x="111847" y="38708"/>
                  </a:lnTo>
                  <a:lnTo>
                    <a:pt x="95941" y="20355"/>
                  </a:lnTo>
                  <a:lnTo>
                    <a:pt x="90926" y="17513"/>
                  </a:lnTo>
                  <a:lnTo>
                    <a:pt x="88403" y="16755"/>
                  </a:lnTo>
                  <a:lnTo>
                    <a:pt x="86721" y="17097"/>
                  </a:lnTo>
                  <a:lnTo>
                    <a:pt x="85600" y="18171"/>
                  </a:lnTo>
                  <a:lnTo>
                    <a:pt x="83358"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89"/>
            <p:cNvSpPr/>
            <p:nvPr/>
          </p:nvSpPr>
          <p:spPr>
            <a:xfrm>
              <a:off x="2967960" y="1851659"/>
              <a:ext cx="125301" cy="113844"/>
            </a:xfrm>
            <a:custGeom>
              <a:avLst/>
              <a:gdLst/>
              <a:ahLst/>
              <a:cxnLst/>
              <a:rect l="0" t="0" r="0" b="0"/>
              <a:pathLst>
                <a:path w="125301" h="113844">
                  <a:moveTo>
                    <a:pt x="102899" y="0"/>
                  </a:moveTo>
                  <a:lnTo>
                    <a:pt x="92294" y="0"/>
                  </a:lnTo>
                  <a:lnTo>
                    <a:pt x="87462" y="2258"/>
                  </a:lnTo>
                  <a:lnTo>
                    <a:pt x="53488" y="20409"/>
                  </a:lnTo>
                  <a:lnTo>
                    <a:pt x="34919" y="28813"/>
                  </a:lnTo>
                  <a:lnTo>
                    <a:pt x="13242" y="51250"/>
                  </a:lnTo>
                  <a:lnTo>
                    <a:pt x="8018" y="61160"/>
                  </a:lnTo>
                  <a:lnTo>
                    <a:pt x="0" y="85540"/>
                  </a:lnTo>
                  <a:lnTo>
                    <a:pt x="1568" y="92487"/>
                  </a:lnTo>
                  <a:lnTo>
                    <a:pt x="9474" y="103846"/>
                  </a:lnTo>
                  <a:lnTo>
                    <a:pt x="14246" y="109089"/>
                  </a:lnTo>
                  <a:lnTo>
                    <a:pt x="21447" y="111985"/>
                  </a:lnTo>
                  <a:lnTo>
                    <a:pt x="39867" y="113843"/>
                  </a:lnTo>
                  <a:lnTo>
                    <a:pt x="73966" y="103654"/>
                  </a:lnTo>
                  <a:lnTo>
                    <a:pt x="96275" y="98275"/>
                  </a:lnTo>
                  <a:lnTo>
                    <a:pt x="112522" y="82013"/>
                  </a:lnTo>
                  <a:lnTo>
                    <a:pt x="120520" y="69833"/>
                  </a:lnTo>
                  <a:lnTo>
                    <a:pt x="124207" y="55499"/>
                  </a:lnTo>
                  <a:lnTo>
                    <a:pt x="125300" y="44573"/>
                  </a:lnTo>
                  <a:lnTo>
                    <a:pt x="123297" y="38719"/>
                  </a:lnTo>
                  <a:lnTo>
                    <a:pt x="121578" y="35973"/>
                  </a:lnTo>
                  <a:lnTo>
                    <a:pt x="90380" y="11014"/>
                  </a:lnTo>
                  <a:lnTo>
                    <a:pt x="82633" y="8626"/>
                  </a:lnTo>
                  <a:lnTo>
                    <a:pt x="7242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90"/>
            <p:cNvSpPr/>
            <p:nvPr/>
          </p:nvSpPr>
          <p:spPr>
            <a:xfrm>
              <a:off x="2804159" y="1905000"/>
              <a:ext cx="129542" cy="38101"/>
            </a:xfrm>
            <a:custGeom>
              <a:avLst/>
              <a:gdLst/>
              <a:ahLst/>
              <a:cxnLst/>
              <a:rect l="0" t="0" r="0" b="0"/>
              <a:pathLst>
                <a:path w="129542" h="38101">
                  <a:moveTo>
                    <a:pt x="0" y="38100"/>
                  </a:moveTo>
                  <a:lnTo>
                    <a:pt x="6561" y="38100"/>
                  </a:lnTo>
                  <a:lnTo>
                    <a:pt x="43417" y="20187"/>
                  </a:lnTo>
                  <a:lnTo>
                    <a:pt x="76901" y="13633"/>
                  </a:lnTo>
                  <a:lnTo>
                    <a:pt x="113693" y="2116"/>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91"/>
            <p:cNvSpPr/>
            <p:nvPr/>
          </p:nvSpPr>
          <p:spPr>
            <a:xfrm>
              <a:off x="2857500" y="1730892"/>
              <a:ext cx="160020" cy="257929"/>
            </a:xfrm>
            <a:custGeom>
              <a:avLst/>
              <a:gdLst/>
              <a:ahLst/>
              <a:cxnLst/>
              <a:rect l="0" t="0" r="0" b="0"/>
              <a:pathLst>
                <a:path w="160020" h="257929">
                  <a:moveTo>
                    <a:pt x="160019" y="14087"/>
                  </a:moveTo>
                  <a:lnTo>
                    <a:pt x="153459" y="7527"/>
                  </a:lnTo>
                  <a:lnTo>
                    <a:pt x="144623" y="2736"/>
                  </a:lnTo>
                  <a:lnTo>
                    <a:pt x="131280" y="0"/>
                  </a:lnTo>
                  <a:lnTo>
                    <a:pt x="123822" y="1617"/>
                  </a:lnTo>
                  <a:lnTo>
                    <a:pt x="116838" y="4312"/>
                  </a:lnTo>
                  <a:lnTo>
                    <a:pt x="108090" y="5509"/>
                  </a:lnTo>
                  <a:lnTo>
                    <a:pt x="98558" y="10557"/>
                  </a:lnTo>
                  <a:lnTo>
                    <a:pt x="62733" y="39114"/>
                  </a:lnTo>
                  <a:lnTo>
                    <a:pt x="45875" y="63844"/>
                  </a:lnTo>
                  <a:lnTo>
                    <a:pt x="41555" y="76842"/>
                  </a:lnTo>
                  <a:lnTo>
                    <a:pt x="34509" y="109339"/>
                  </a:lnTo>
                  <a:lnTo>
                    <a:pt x="31010" y="144129"/>
                  </a:lnTo>
                  <a:lnTo>
                    <a:pt x="29703" y="180947"/>
                  </a:lnTo>
                  <a:lnTo>
                    <a:pt x="23572" y="214456"/>
                  </a:lnTo>
                  <a:lnTo>
                    <a:pt x="22224" y="229055"/>
                  </a:lnTo>
                  <a:lnTo>
                    <a:pt x="16839" y="239118"/>
                  </a:lnTo>
                  <a:lnTo>
                    <a:pt x="10727" y="247463"/>
                  </a:lnTo>
                  <a:lnTo>
                    <a:pt x="9001" y="252712"/>
                  </a:lnTo>
                  <a:lnTo>
                    <a:pt x="7694" y="254451"/>
                  </a:lnTo>
                  <a:lnTo>
                    <a:pt x="0" y="2579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92"/>
            <p:cNvSpPr/>
            <p:nvPr/>
          </p:nvSpPr>
          <p:spPr>
            <a:xfrm>
              <a:off x="2583180" y="1935479"/>
              <a:ext cx="114301" cy="1"/>
            </a:xfrm>
            <a:custGeom>
              <a:avLst/>
              <a:gdLst/>
              <a:ahLst/>
              <a:cxnLst/>
              <a:rect l="0" t="0" r="0" b="0"/>
              <a:pathLst>
                <a:path w="114301" h="1">
                  <a:moveTo>
                    <a:pt x="0" y="0"/>
                  </a:moveTo>
                  <a:lnTo>
                    <a:pt x="34049" y="0"/>
                  </a:lnTo>
                  <a:lnTo>
                    <a:pt x="70898" y="0"/>
                  </a:lnTo>
                  <a:lnTo>
                    <a:pt x="107404" y="0"/>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SMARTInkShape-Group54"/>
          <p:cNvGrpSpPr/>
          <p:nvPr/>
        </p:nvGrpSpPr>
        <p:grpSpPr>
          <a:xfrm>
            <a:off x="4351019" y="1531620"/>
            <a:ext cx="1988821" cy="836504"/>
            <a:chOff x="4351019" y="1531620"/>
            <a:chExt cx="1988821" cy="836504"/>
          </a:xfrm>
        </p:grpSpPr>
        <p:sp>
          <p:nvSpPr>
            <p:cNvPr id="30" name="SMARTInkShape-693"/>
            <p:cNvSpPr/>
            <p:nvPr/>
          </p:nvSpPr>
          <p:spPr>
            <a:xfrm>
              <a:off x="4983966" y="2157681"/>
              <a:ext cx="128891" cy="174040"/>
            </a:xfrm>
            <a:custGeom>
              <a:avLst/>
              <a:gdLst/>
              <a:ahLst/>
              <a:cxnLst/>
              <a:rect l="0" t="0" r="0" b="0"/>
              <a:pathLst>
                <a:path w="128891" h="174040">
                  <a:moveTo>
                    <a:pt x="7134" y="82598"/>
                  </a:moveTo>
                  <a:lnTo>
                    <a:pt x="17739" y="82598"/>
                  </a:lnTo>
                  <a:lnTo>
                    <a:pt x="32778" y="86989"/>
                  </a:lnTo>
                  <a:lnTo>
                    <a:pt x="69955" y="78774"/>
                  </a:lnTo>
                  <a:lnTo>
                    <a:pt x="92011" y="69645"/>
                  </a:lnTo>
                  <a:lnTo>
                    <a:pt x="116157" y="53790"/>
                  </a:lnTo>
                  <a:lnTo>
                    <a:pt x="124856" y="41795"/>
                  </a:lnTo>
                  <a:lnTo>
                    <a:pt x="127188" y="35395"/>
                  </a:lnTo>
                  <a:lnTo>
                    <a:pt x="128890" y="12630"/>
                  </a:lnTo>
                  <a:lnTo>
                    <a:pt x="128097" y="10553"/>
                  </a:lnTo>
                  <a:lnTo>
                    <a:pt x="126723" y="9168"/>
                  </a:lnTo>
                  <a:lnTo>
                    <a:pt x="120743" y="4961"/>
                  </a:lnTo>
                  <a:lnTo>
                    <a:pt x="118433" y="2900"/>
                  </a:lnTo>
                  <a:lnTo>
                    <a:pt x="111351" y="611"/>
                  </a:lnTo>
                  <a:lnTo>
                    <a:pt x="107092" y="0"/>
                  </a:lnTo>
                  <a:lnTo>
                    <a:pt x="93007" y="3186"/>
                  </a:lnTo>
                  <a:lnTo>
                    <a:pt x="67841" y="12694"/>
                  </a:lnTo>
                  <a:lnTo>
                    <a:pt x="40455" y="34833"/>
                  </a:lnTo>
                  <a:lnTo>
                    <a:pt x="13745" y="71423"/>
                  </a:lnTo>
                  <a:lnTo>
                    <a:pt x="3203" y="98641"/>
                  </a:lnTo>
                  <a:lnTo>
                    <a:pt x="0" y="127954"/>
                  </a:lnTo>
                  <a:lnTo>
                    <a:pt x="3703" y="141663"/>
                  </a:lnTo>
                  <a:lnTo>
                    <a:pt x="10162" y="152404"/>
                  </a:lnTo>
                  <a:lnTo>
                    <a:pt x="25529" y="160949"/>
                  </a:lnTo>
                  <a:lnTo>
                    <a:pt x="57116" y="167956"/>
                  </a:lnTo>
                  <a:lnTo>
                    <a:pt x="91201" y="173237"/>
                  </a:lnTo>
                  <a:lnTo>
                    <a:pt x="106194" y="174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94"/>
            <p:cNvSpPr/>
            <p:nvPr/>
          </p:nvSpPr>
          <p:spPr>
            <a:xfrm>
              <a:off x="5174550" y="2013433"/>
              <a:ext cx="197551" cy="310086"/>
            </a:xfrm>
            <a:custGeom>
              <a:avLst/>
              <a:gdLst/>
              <a:ahLst/>
              <a:cxnLst/>
              <a:rect l="0" t="0" r="0" b="0"/>
              <a:pathLst>
                <a:path w="197551" h="310086">
                  <a:moveTo>
                    <a:pt x="113730" y="165887"/>
                  </a:moveTo>
                  <a:lnTo>
                    <a:pt x="109684" y="165887"/>
                  </a:lnTo>
                  <a:lnTo>
                    <a:pt x="108493" y="165040"/>
                  </a:lnTo>
                  <a:lnTo>
                    <a:pt x="107698" y="163629"/>
                  </a:lnTo>
                  <a:lnTo>
                    <a:pt x="107168" y="161841"/>
                  </a:lnTo>
                  <a:lnTo>
                    <a:pt x="105969" y="160650"/>
                  </a:lnTo>
                  <a:lnTo>
                    <a:pt x="102378" y="159326"/>
                  </a:lnTo>
                  <a:lnTo>
                    <a:pt x="100235" y="159819"/>
                  </a:lnTo>
                  <a:lnTo>
                    <a:pt x="92327" y="163712"/>
                  </a:lnTo>
                  <a:lnTo>
                    <a:pt x="84180" y="164920"/>
                  </a:lnTo>
                  <a:lnTo>
                    <a:pt x="74914" y="169973"/>
                  </a:lnTo>
                  <a:lnTo>
                    <a:pt x="50982" y="191825"/>
                  </a:lnTo>
                  <a:lnTo>
                    <a:pt x="26655" y="227897"/>
                  </a:lnTo>
                  <a:lnTo>
                    <a:pt x="5920" y="261040"/>
                  </a:lnTo>
                  <a:lnTo>
                    <a:pt x="1353" y="277241"/>
                  </a:lnTo>
                  <a:lnTo>
                    <a:pt x="0" y="292766"/>
                  </a:lnTo>
                  <a:lnTo>
                    <a:pt x="1941" y="300735"/>
                  </a:lnTo>
                  <a:lnTo>
                    <a:pt x="3644" y="304046"/>
                  </a:lnTo>
                  <a:lnTo>
                    <a:pt x="5626" y="306253"/>
                  </a:lnTo>
                  <a:lnTo>
                    <a:pt x="10085" y="308705"/>
                  </a:lnTo>
                  <a:lnTo>
                    <a:pt x="21401" y="310085"/>
                  </a:lnTo>
                  <a:lnTo>
                    <a:pt x="54420" y="300009"/>
                  </a:lnTo>
                  <a:lnTo>
                    <a:pt x="72073" y="288694"/>
                  </a:lnTo>
                  <a:lnTo>
                    <a:pt x="98356" y="256440"/>
                  </a:lnTo>
                  <a:lnTo>
                    <a:pt x="118783" y="222626"/>
                  </a:lnTo>
                  <a:lnTo>
                    <a:pt x="134042" y="193329"/>
                  </a:lnTo>
                  <a:lnTo>
                    <a:pt x="145242" y="163199"/>
                  </a:lnTo>
                  <a:lnTo>
                    <a:pt x="153923" y="132823"/>
                  </a:lnTo>
                  <a:lnTo>
                    <a:pt x="161857" y="102374"/>
                  </a:lnTo>
                  <a:lnTo>
                    <a:pt x="165525" y="71903"/>
                  </a:lnTo>
                  <a:lnTo>
                    <a:pt x="172898" y="35426"/>
                  </a:lnTo>
                  <a:lnTo>
                    <a:pt x="174659" y="0"/>
                  </a:lnTo>
                  <a:lnTo>
                    <a:pt x="173822" y="262"/>
                  </a:lnTo>
                  <a:lnTo>
                    <a:pt x="170635" y="2811"/>
                  </a:lnTo>
                  <a:lnTo>
                    <a:pt x="168654" y="9024"/>
                  </a:lnTo>
                  <a:lnTo>
                    <a:pt x="164951" y="41139"/>
                  </a:lnTo>
                  <a:lnTo>
                    <a:pt x="156491" y="77933"/>
                  </a:lnTo>
                  <a:lnTo>
                    <a:pt x="153210" y="107747"/>
                  </a:lnTo>
                  <a:lnTo>
                    <a:pt x="152239" y="142075"/>
                  </a:lnTo>
                  <a:lnTo>
                    <a:pt x="151951" y="175012"/>
                  </a:lnTo>
                  <a:lnTo>
                    <a:pt x="151865" y="210265"/>
                  </a:lnTo>
                  <a:lnTo>
                    <a:pt x="157074" y="247090"/>
                  </a:lnTo>
                  <a:lnTo>
                    <a:pt x="160439" y="265958"/>
                  </a:lnTo>
                  <a:lnTo>
                    <a:pt x="176524" y="288640"/>
                  </a:lnTo>
                  <a:lnTo>
                    <a:pt x="181996" y="292410"/>
                  </a:lnTo>
                  <a:lnTo>
                    <a:pt x="189837" y="294533"/>
                  </a:lnTo>
                  <a:lnTo>
                    <a:pt x="197550" y="2954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95"/>
            <p:cNvSpPr/>
            <p:nvPr/>
          </p:nvSpPr>
          <p:spPr>
            <a:xfrm>
              <a:off x="5471707" y="2156467"/>
              <a:ext cx="258533" cy="135519"/>
            </a:xfrm>
            <a:custGeom>
              <a:avLst/>
              <a:gdLst/>
              <a:ahLst/>
              <a:cxnLst/>
              <a:rect l="0" t="0" r="0" b="0"/>
              <a:pathLst>
                <a:path w="258533" h="135519">
                  <a:moveTo>
                    <a:pt x="83273" y="7612"/>
                  </a:moveTo>
                  <a:lnTo>
                    <a:pt x="83273" y="1052"/>
                  </a:lnTo>
                  <a:lnTo>
                    <a:pt x="82426" y="699"/>
                  </a:lnTo>
                  <a:lnTo>
                    <a:pt x="57833" y="0"/>
                  </a:lnTo>
                  <a:lnTo>
                    <a:pt x="52775" y="2254"/>
                  </a:lnTo>
                  <a:lnTo>
                    <a:pt x="38584" y="14644"/>
                  </a:lnTo>
                  <a:lnTo>
                    <a:pt x="12205" y="48367"/>
                  </a:lnTo>
                  <a:lnTo>
                    <a:pt x="5685" y="58463"/>
                  </a:lnTo>
                  <a:lnTo>
                    <a:pt x="1299" y="77713"/>
                  </a:lnTo>
                  <a:lnTo>
                    <a:pt x="0" y="91413"/>
                  </a:lnTo>
                  <a:lnTo>
                    <a:pt x="3659" y="104879"/>
                  </a:lnTo>
                  <a:lnTo>
                    <a:pt x="12482" y="118517"/>
                  </a:lnTo>
                  <a:lnTo>
                    <a:pt x="17379" y="124072"/>
                  </a:lnTo>
                  <a:lnTo>
                    <a:pt x="26893" y="127106"/>
                  </a:lnTo>
                  <a:lnTo>
                    <a:pt x="38741" y="127607"/>
                  </a:lnTo>
                  <a:lnTo>
                    <a:pt x="65315" y="118785"/>
                  </a:lnTo>
                  <a:lnTo>
                    <a:pt x="85778" y="108250"/>
                  </a:lnTo>
                  <a:lnTo>
                    <a:pt x="122406" y="75021"/>
                  </a:lnTo>
                  <a:lnTo>
                    <a:pt x="139021" y="47927"/>
                  </a:lnTo>
                  <a:lnTo>
                    <a:pt x="144192" y="30641"/>
                  </a:lnTo>
                  <a:lnTo>
                    <a:pt x="145078" y="63034"/>
                  </a:lnTo>
                  <a:lnTo>
                    <a:pt x="150263" y="77858"/>
                  </a:lnTo>
                  <a:lnTo>
                    <a:pt x="153639" y="91926"/>
                  </a:lnTo>
                  <a:lnTo>
                    <a:pt x="167249" y="119698"/>
                  </a:lnTo>
                  <a:lnTo>
                    <a:pt x="173089" y="126008"/>
                  </a:lnTo>
                  <a:lnTo>
                    <a:pt x="181329" y="131635"/>
                  </a:lnTo>
                  <a:lnTo>
                    <a:pt x="195488" y="135518"/>
                  </a:lnTo>
                  <a:lnTo>
                    <a:pt x="205395" y="134168"/>
                  </a:lnTo>
                  <a:lnTo>
                    <a:pt x="215442" y="129900"/>
                  </a:lnTo>
                  <a:lnTo>
                    <a:pt x="252433" y="97261"/>
                  </a:lnTo>
                  <a:lnTo>
                    <a:pt x="258532" y="914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96"/>
            <p:cNvSpPr/>
            <p:nvPr/>
          </p:nvSpPr>
          <p:spPr>
            <a:xfrm>
              <a:off x="6195060" y="2058330"/>
              <a:ext cx="144780" cy="166223"/>
            </a:xfrm>
            <a:custGeom>
              <a:avLst/>
              <a:gdLst/>
              <a:ahLst/>
              <a:cxnLst/>
              <a:rect l="0" t="0" r="0" b="0"/>
              <a:pathLst>
                <a:path w="144780" h="166223">
                  <a:moveTo>
                    <a:pt x="0" y="21929"/>
                  </a:moveTo>
                  <a:lnTo>
                    <a:pt x="0" y="33281"/>
                  </a:lnTo>
                  <a:lnTo>
                    <a:pt x="6914" y="62937"/>
                  </a:lnTo>
                  <a:lnTo>
                    <a:pt x="7578" y="100409"/>
                  </a:lnTo>
                  <a:lnTo>
                    <a:pt x="7616" y="135761"/>
                  </a:lnTo>
                  <a:lnTo>
                    <a:pt x="7620" y="166222"/>
                  </a:lnTo>
                  <a:lnTo>
                    <a:pt x="7620" y="162520"/>
                  </a:lnTo>
                  <a:lnTo>
                    <a:pt x="9878" y="158356"/>
                  </a:lnTo>
                  <a:lnTo>
                    <a:pt x="11665" y="156061"/>
                  </a:lnTo>
                  <a:lnTo>
                    <a:pt x="13651" y="148994"/>
                  </a:lnTo>
                  <a:lnTo>
                    <a:pt x="19192" y="111719"/>
                  </a:lnTo>
                  <a:lnTo>
                    <a:pt x="30665" y="75052"/>
                  </a:lnTo>
                  <a:lnTo>
                    <a:pt x="44051" y="37988"/>
                  </a:lnTo>
                  <a:lnTo>
                    <a:pt x="62444" y="9672"/>
                  </a:lnTo>
                  <a:lnTo>
                    <a:pt x="66182" y="6138"/>
                  </a:lnTo>
                  <a:lnTo>
                    <a:pt x="74851" y="2211"/>
                  </a:lnTo>
                  <a:lnTo>
                    <a:pt x="89253" y="0"/>
                  </a:lnTo>
                  <a:lnTo>
                    <a:pt x="96959" y="1741"/>
                  </a:lnTo>
                  <a:lnTo>
                    <a:pt x="100199" y="3391"/>
                  </a:lnTo>
                  <a:lnTo>
                    <a:pt x="106056" y="9739"/>
                  </a:lnTo>
                  <a:lnTo>
                    <a:pt x="121865" y="39695"/>
                  </a:lnTo>
                  <a:lnTo>
                    <a:pt x="127266" y="60778"/>
                  </a:lnTo>
                  <a:lnTo>
                    <a:pt x="134477" y="97381"/>
                  </a:lnTo>
                  <a:lnTo>
                    <a:pt x="143034" y="133779"/>
                  </a:lnTo>
                  <a:lnTo>
                    <a:pt x="144779" y="1514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97"/>
            <p:cNvSpPr/>
            <p:nvPr/>
          </p:nvSpPr>
          <p:spPr>
            <a:xfrm>
              <a:off x="5821680" y="1988820"/>
              <a:ext cx="22860" cy="281940"/>
            </a:xfrm>
            <a:custGeom>
              <a:avLst/>
              <a:gdLst/>
              <a:ahLst/>
              <a:cxnLst/>
              <a:rect l="0" t="0" r="0" b="0"/>
              <a:pathLst>
                <a:path w="22860" h="281940">
                  <a:moveTo>
                    <a:pt x="22859" y="0"/>
                  </a:moveTo>
                  <a:lnTo>
                    <a:pt x="18814" y="0"/>
                  </a:lnTo>
                  <a:lnTo>
                    <a:pt x="17623" y="846"/>
                  </a:lnTo>
                  <a:lnTo>
                    <a:pt x="16828" y="2257"/>
                  </a:lnTo>
                  <a:lnTo>
                    <a:pt x="8706" y="40090"/>
                  </a:lnTo>
                  <a:lnTo>
                    <a:pt x="12225" y="75903"/>
                  </a:lnTo>
                  <a:lnTo>
                    <a:pt x="9360" y="109790"/>
                  </a:lnTo>
                  <a:lnTo>
                    <a:pt x="8135" y="142503"/>
                  </a:lnTo>
                  <a:lnTo>
                    <a:pt x="6926" y="177783"/>
                  </a:lnTo>
                  <a:lnTo>
                    <a:pt x="2428" y="210062"/>
                  </a:lnTo>
                  <a:lnTo>
                    <a:pt x="479" y="246794"/>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98"/>
            <p:cNvSpPr/>
            <p:nvPr/>
          </p:nvSpPr>
          <p:spPr>
            <a:xfrm>
              <a:off x="4876800" y="2171700"/>
              <a:ext cx="99061" cy="167183"/>
            </a:xfrm>
            <a:custGeom>
              <a:avLst/>
              <a:gdLst/>
              <a:ahLst/>
              <a:cxnLst/>
              <a:rect l="0" t="0" r="0" b="0"/>
              <a:pathLst>
                <a:path w="99061" h="167183">
                  <a:moveTo>
                    <a:pt x="0" y="60959"/>
                  </a:moveTo>
                  <a:lnTo>
                    <a:pt x="4045" y="65005"/>
                  </a:lnTo>
                  <a:lnTo>
                    <a:pt x="6031" y="71506"/>
                  </a:lnTo>
                  <a:lnTo>
                    <a:pt x="7558" y="109334"/>
                  </a:lnTo>
                  <a:lnTo>
                    <a:pt x="7617" y="145819"/>
                  </a:lnTo>
                  <a:lnTo>
                    <a:pt x="7619" y="167182"/>
                  </a:lnTo>
                  <a:lnTo>
                    <a:pt x="7619" y="134106"/>
                  </a:lnTo>
                  <a:lnTo>
                    <a:pt x="7619" y="102431"/>
                  </a:lnTo>
                  <a:lnTo>
                    <a:pt x="9877" y="79456"/>
                  </a:lnTo>
                  <a:lnTo>
                    <a:pt x="16227" y="51228"/>
                  </a:lnTo>
                  <a:lnTo>
                    <a:pt x="23016" y="40830"/>
                  </a:lnTo>
                  <a:lnTo>
                    <a:pt x="50800" y="18088"/>
                  </a:lnTo>
                  <a:lnTo>
                    <a:pt x="73994" y="5120"/>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699"/>
            <p:cNvSpPr/>
            <p:nvPr/>
          </p:nvSpPr>
          <p:spPr>
            <a:xfrm>
              <a:off x="4678994" y="2036410"/>
              <a:ext cx="189911" cy="211491"/>
            </a:xfrm>
            <a:custGeom>
              <a:avLst/>
              <a:gdLst/>
              <a:ahLst/>
              <a:cxnLst/>
              <a:rect l="0" t="0" r="0" b="0"/>
              <a:pathLst>
                <a:path w="189911" h="211491">
                  <a:moveTo>
                    <a:pt x="7306" y="120049"/>
                  </a:moveTo>
                  <a:lnTo>
                    <a:pt x="7306" y="111959"/>
                  </a:lnTo>
                  <a:lnTo>
                    <a:pt x="5048" y="105729"/>
                  </a:lnTo>
                  <a:lnTo>
                    <a:pt x="3260" y="102883"/>
                  </a:lnTo>
                  <a:lnTo>
                    <a:pt x="745" y="90786"/>
                  </a:lnTo>
                  <a:lnTo>
                    <a:pt x="0" y="80522"/>
                  </a:lnTo>
                  <a:lnTo>
                    <a:pt x="5831" y="63386"/>
                  </a:lnTo>
                  <a:lnTo>
                    <a:pt x="15136" y="45953"/>
                  </a:lnTo>
                  <a:lnTo>
                    <a:pt x="21792" y="38857"/>
                  </a:lnTo>
                  <a:lnTo>
                    <a:pt x="46762" y="22763"/>
                  </a:lnTo>
                  <a:lnTo>
                    <a:pt x="83684" y="8523"/>
                  </a:lnTo>
                  <a:lnTo>
                    <a:pt x="114021" y="433"/>
                  </a:lnTo>
                  <a:lnTo>
                    <a:pt x="129241" y="0"/>
                  </a:lnTo>
                  <a:lnTo>
                    <a:pt x="157451" y="6621"/>
                  </a:lnTo>
                  <a:lnTo>
                    <a:pt x="179580" y="16082"/>
                  </a:lnTo>
                  <a:lnTo>
                    <a:pt x="183115" y="19411"/>
                  </a:lnTo>
                  <a:lnTo>
                    <a:pt x="187043" y="27626"/>
                  </a:lnTo>
                  <a:lnTo>
                    <a:pt x="189772" y="59963"/>
                  </a:lnTo>
                  <a:lnTo>
                    <a:pt x="189910" y="67292"/>
                  </a:lnTo>
                  <a:lnTo>
                    <a:pt x="185547" y="82208"/>
                  </a:lnTo>
                  <a:lnTo>
                    <a:pt x="168950" y="112481"/>
                  </a:lnTo>
                  <a:lnTo>
                    <a:pt x="143281" y="147310"/>
                  </a:lnTo>
                  <a:lnTo>
                    <a:pt x="110255" y="177711"/>
                  </a:lnTo>
                  <a:lnTo>
                    <a:pt x="72594" y="200988"/>
                  </a:lnTo>
                  <a:lnTo>
                    <a:pt x="63715" y="208002"/>
                  </a:lnTo>
                  <a:lnTo>
                    <a:pt x="53025" y="2114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00"/>
            <p:cNvSpPr/>
            <p:nvPr/>
          </p:nvSpPr>
          <p:spPr>
            <a:xfrm>
              <a:off x="4724400" y="2133600"/>
              <a:ext cx="7593" cy="234524"/>
            </a:xfrm>
            <a:custGeom>
              <a:avLst/>
              <a:gdLst/>
              <a:ahLst/>
              <a:cxnLst/>
              <a:rect l="0" t="0" r="0" b="0"/>
              <a:pathLst>
                <a:path w="7593" h="234524">
                  <a:moveTo>
                    <a:pt x="0" y="0"/>
                  </a:moveTo>
                  <a:lnTo>
                    <a:pt x="846" y="22101"/>
                  </a:lnTo>
                  <a:lnTo>
                    <a:pt x="6560" y="58288"/>
                  </a:lnTo>
                  <a:lnTo>
                    <a:pt x="7305" y="91118"/>
                  </a:lnTo>
                  <a:lnTo>
                    <a:pt x="7527" y="123612"/>
                  </a:lnTo>
                  <a:lnTo>
                    <a:pt x="7592" y="158734"/>
                  </a:lnTo>
                  <a:lnTo>
                    <a:pt x="6767" y="195514"/>
                  </a:lnTo>
                  <a:lnTo>
                    <a:pt x="3228" y="213528"/>
                  </a:lnTo>
                  <a:lnTo>
                    <a:pt x="7399" y="234523"/>
                  </a:lnTo>
                  <a:lnTo>
                    <a:pt x="6625" y="234242"/>
                  </a:lnTo>
                  <a:lnTo>
                    <a:pt x="3509" y="231672"/>
                  </a:lnTo>
                  <a:lnTo>
                    <a:pt x="1559" y="227707"/>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701"/>
            <p:cNvSpPr/>
            <p:nvPr/>
          </p:nvSpPr>
          <p:spPr>
            <a:xfrm>
              <a:off x="4351019" y="2286000"/>
              <a:ext cx="205741" cy="76201"/>
            </a:xfrm>
            <a:custGeom>
              <a:avLst/>
              <a:gdLst/>
              <a:ahLst/>
              <a:cxnLst/>
              <a:rect l="0" t="0" r="0" b="0"/>
              <a:pathLst>
                <a:path w="205741" h="76201">
                  <a:moveTo>
                    <a:pt x="0" y="76200"/>
                  </a:moveTo>
                  <a:lnTo>
                    <a:pt x="0" y="72154"/>
                  </a:lnTo>
                  <a:lnTo>
                    <a:pt x="4516" y="67911"/>
                  </a:lnTo>
                  <a:lnTo>
                    <a:pt x="12167" y="64049"/>
                  </a:lnTo>
                  <a:lnTo>
                    <a:pt x="47747" y="55147"/>
                  </a:lnTo>
                  <a:lnTo>
                    <a:pt x="82465" y="43317"/>
                  </a:lnTo>
                  <a:lnTo>
                    <a:pt x="114033" y="28970"/>
                  </a:lnTo>
                  <a:lnTo>
                    <a:pt x="145574" y="17983"/>
                  </a:lnTo>
                  <a:lnTo>
                    <a:pt x="179023" y="7660"/>
                  </a:lnTo>
                  <a:lnTo>
                    <a:pt x="2057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702"/>
            <p:cNvSpPr/>
            <p:nvPr/>
          </p:nvSpPr>
          <p:spPr>
            <a:xfrm>
              <a:off x="5512261" y="1577788"/>
              <a:ext cx="149352" cy="121328"/>
            </a:xfrm>
            <a:custGeom>
              <a:avLst/>
              <a:gdLst/>
              <a:ahLst/>
              <a:cxnLst/>
              <a:rect l="0" t="0" r="0" b="0"/>
              <a:pathLst>
                <a:path w="149352" h="121328">
                  <a:moveTo>
                    <a:pt x="42719" y="83371"/>
                  </a:moveTo>
                  <a:lnTo>
                    <a:pt x="46764" y="83371"/>
                  </a:lnTo>
                  <a:lnTo>
                    <a:pt x="51007" y="85629"/>
                  </a:lnTo>
                  <a:lnTo>
                    <a:pt x="53324" y="87417"/>
                  </a:lnTo>
                  <a:lnTo>
                    <a:pt x="55716" y="87762"/>
                  </a:lnTo>
                  <a:lnTo>
                    <a:pt x="91284" y="78282"/>
                  </a:lnTo>
                  <a:lnTo>
                    <a:pt x="101274" y="76876"/>
                  </a:lnTo>
                  <a:lnTo>
                    <a:pt x="105462" y="74808"/>
                  </a:lnTo>
                  <a:lnTo>
                    <a:pt x="140132" y="43108"/>
                  </a:lnTo>
                  <a:lnTo>
                    <a:pt x="145280" y="34996"/>
                  </a:lnTo>
                  <a:lnTo>
                    <a:pt x="148178" y="25670"/>
                  </a:lnTo>
                  <a:lnTo>
                    <a:pt x="149351" y="4659"/>
                  </a:lnTo>
                  <a:lnTo>
                    <a:pt x="147673" y="2957"/>
                  </a:lnTo>
                  <a:lnTo>
                    <a:pt x="141294" y="1065"/>
                  </a:lnTo>
                  <a:lnTo>
                    <a:pt x="128182" y="0"/>
                  </a:lnTo>
                  <a:lnTo>
                    <a:pt x="113573" y="3730"/>
                  </a:lnTo>
                  <a:lnTo>
                    <a:pt x="80115" y="23296"/>
                  </a:lnTo>
                  <a:lnTo>
                    <a:pt x="46154" y="42906"/>
                  </a:lnTo>
                  <a:lnTo>
                    <a:pt x="13360" y="74186"/>
                  </a:lnTo>
                  <a:lnTo>
                    <a:pt x="4270" y="85216"/>
                  </a:lnTo>
                  <a:lnTo>
                    <a:pt x="231" y="95762"/>
                  </a:lnTo>
                  <a:lnTo>
                    <a:pt x="0" y="100099"/>
                  </a:lnTo>
                  <a:lnTo>
                    <a:pt x="2001" y="107175"/>
                  </a:lnTo>
                  <a:lnTo>
                    <a:pt x="7971" y="113142"/>
                  </a:lnTo>
                  <a:lnTo>
                    <a:pt x="11933" y="115918"/>
                  </a:lnTo>
                  <a:lnTo>
                    <a:pt x="29646" y="119826"/>
                  </a:lnTo>
                  <a:lnTo>
                    <a:pt x="66828" y="121327"/>
                  </a:lnTo>
                  <a:lnTo>
                    <a:pt x="84764" y="117383"/>
                  </a:lnTo>
                  <a:lnTo>
                    <a:pt x="120545" y="101061"/>
                  </a:lnTo>
                  <a:lnTo>
                    <a:pt x="141778" y="833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703"/>
            <p:cNvSpPr/>
            <p:nvPr/>
          </p:nvSpPr>
          <p:spPr>
            <a:xfrm>
              <a:off x="5372100" y="1630679"/>
              <a:ext cx="91440" cy="22862"/>
            </a:xfrm>
            <a:custGeom>
              <a:avLst/>
              <a:gdLst/>
              <a:ahLst/>
              <a:cxnLst/>
              <a:rect l="0" t="0" r="0" b="0"/>
              <a:pathLst>
                <a:path w="91440" h="22862">
                  <a:moveTo>
                    <a:pt x="0" y="22861"/>
                  </a:moveTo>
                  <a:lnTo>
                    <a:pt x="4045" y="18815"/>
                  </a:lnTo>
                  <a:lnTo>
                    <a:pt x="8289" y="16829"/>
                  </a:lnTo>
                  <a:lnTo>
                    <a:pt x="39496" y="9349"/>
                  </a:lnTo>
                  <a:lnTo>
                    <a:pt x="75654" y="5514"/>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704"/>
            <p:cNvSpPr/>
            <p:nvPr/>
          </p:nvSpPr>
          <p:spPr>
            <a:xfrm>
              <a:off x="5433071" y="1531620"/>
              <a:ext cx="30469" cy="257398"/>
            </a:xfrm>
            <a:custGeom>
              <a:avLst/>
              <a:gdLst/>
              <a:ahLst/>
              <a:cxnLst/>
              <a:rect l="0" t="0" r="0" b="0"/>
              <a:pathLst>
                <a:path w="30469" h="257398">
                  <a:moveTo>
                    <a:pt x="30468" y="0"/>
                  </a:moveTo>
                  <a:lnTo>
                    <a:pt x="30468" y="11351"/>
                  </a:lnTo>
                  <a:lnTo>
                    <a:pt x="23908" y="40155"/>
                  </a:lnTo>
                  <a:lnTo>
                    <a:pt x="22211" y="74222"/>
                  </a:lnTo>
                  <a:lnTo>
                    <a:pt x="14601" y="110804"/>
                  </a:lnTo>
                  <a:lnTo>
                    <a:pt x="7423" y="146002"/>
                  </a:lnTo>
                  <a:lnTo>
                    <a:pt x="2191" y="178726"/>
                  </a:lnTo>
                  <a:lnTo>
                    <a:pt x="424" y="212539"/>
                  </a:lnTo>
                  <a:lnTo>
                    <a:pt x="5" y="250560"/>
                  </a:lnTo>
                  <a:lnTo>
                    <a:pt x="0" y="253400"/>
                  </a:lnTo>
                  <a:lnTo>
                    <a:pt x="843" y="255293"/>
                  </a:lnTo>
                  <a:lnTo>
                    <a:pt x="2251" y="256555"/>
                  </a:lnTo>
                  <a:lnTo>
                    <a:pt x="4037" y="257397"/>
                  </a:lnTo>
                  <a:lnTo>
                    <a:pt x="5228" y="257111"/>
                  </a:lnTo>
                  <a:lnTo>
                    <a:pt x="6021" y="256074"/>
                  </a:lnTo>
                  <a:lnTo>
                    <a:pt x="7295" y="252371"/>
                  </a:lnTo>
                  <a:lnTo>
                    <a:pt x="7609"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705"/>
            <p:cNvSpPr/>
            <p:nvPr/>
          </p:nvSpPr>
          <p:spPr>
            <a:xfrm>
              <a:off x="5201165" y="1668779"/>
              <a:ext cx="162707" cy="143238"/>
            </a:xfrm>
            <a:custGeom>
              <a:avLst/>
              <a:gdLst/>
              <a:ahLst/>
              <a:cxnLst/>
              <a:rect l="0" t="0" r="0" b="0"/>
              <a:pathLst>
                <a:path w="162707" h="143238">
                  <a:moveTo>
                    <a:pt x="94735" y="0"/>
                  </a:moveTo>
                  <a:lnTo>
                    <a:pt x="73130" y="847"/>
                  </a:lnTo>
                  <a:lnTo>
                    <a:pt x="39299" y="12998"/>
                  </a:lnTo>
                  <a:lnTo>
                    <a:pt x="3501" y="32074"/>
                  </a:lnTo>
                  <a:lnTo>
                    <a:pt x="892" y="34083"/>
                  </a:lnTo>
                  <a:lnTo>
                    <a:pt x="0" y="35422"/>
                  </a:lnTo>
                  <a:lnTo>
                    <a:pt x="251" y="36315"/>
                  </a:lnTo>
                  <a:lnTo>
                    <a:pt x="1265" y="36910"/>
                  </a:lnTo>
                  <a:lnTo>
                    <a:pt x="9824" y="37865"/>
                  </a:lnTo>
                  <a:lnTo>
                    <a:pt x="37511" y="37233"/>
                  </a:lnTo>
                  <a:lnTo>
                    <a:pt x="68321" y="31537"/>
                  </a:lnTo>
                  <a:lnTo>
                    <a:pt x="94691" y="36773"/>
                  </a:lnTo>
                  <a:lnTo>
                    <a:pt x="119342" y="43702"/>
                  </a:lnTo>
                  <a:lnTo>
                    <a:pt x="138714" y="47380"/>
                  </a:lnTo>
                  <a:lnTo>
                    <a:pt x="144374" y="49367"/>
                  </a:lnTo>
                  <a:lnTo>
                    <a:pt x="152921" y="56090"/>
                  </a:lnTo>
                  <a:lnTo>
                    <a:pt x="158695" y="63876"/>
                  </a:lnTo>
                  <a:lnTo>
                    <a:pt x="161261" y="70159"/>
                  </a:lnTo>
                  <a:lnTo>
                    <a:pt x="162706" y="82501"/>
                  </a:lnTo>
                  <a:lnTo>
                    <a:pt x="159089" y="96882"/>
                  </a:lnTo>
                  <a:lnTo>
                    <a:pt x="148610" y="111868"/>
                  </a:lnTo>
                  <a:lnTo>
                    <a:pt x="129899" y="126018"/>
                  </a:lnTo>
                  <a:lnTo>
                    <a:pt x="99780" y="141307"/>
                  </a:lnTo>
                  <a:lnTo>
                    <a:pt x="89639" y="143237"/>
                  </a:lnTo>
                  <a:lnTo>
                    <a:pt x="79488" y="141837"/>
                  </a:lnTo>
                  <a:lnTo>
                    <a:pt x="59330" y="136083"/>
                  </a:lnTo>
                  <a:lnTo>
                    <a:pt x="34304" y="116867"/>
                  </a:lnTo>
                  <a:lnTo>
                    <a:pt x="26154"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706"/>
            <p:cNvSpPr/>
            <p:nvPr/>
          </p:nvSpPr>
          <p:spPr>
            <a:xfrm>
              <a:off x="5037301" y="1714500"/>
              <a:ext cx="174780" cy="113813"/>
            </a:xfrm>
            <a:custGeom>
              <a:avLst/>
              <a:gdLst/>
              <a:ahLst/>
              <a:cxnLst/>
              <a:rect l="0" t="0" r="0" b="0"/>
              <a:pathLst>
                <a:path w="174780" h="113813">
                  <a:moveTo>
                    <a:pt x="83338" y="0"/>
                  </a:moveTo>
                  <a:lnTo>
                    <a:pt x="67942" y="0"/>
                  </a:lnTo>
                  <a:lnTo>
                    <a:pt x="61538" y="2257"/>
                  </a:lnTo>
                  <a:lnTo>
                    <a:pt x="38715" y="21957"/>
                  </a:lnTo>
                  <a:lnTo>
                    <a:pt x="20400" y="41810"/>
                  </a:lnTo>
                  <a:lnTo>
                    <a:pt x="3178" y="78062"/>
                  </a:lnTo>
                  <a:lnTo>
                    <a:pt x="0" y="100005"/>
                  </a:lnTo>
                  <a:lnTo>
                    <a:pt x="1990" y="105971"/>
                  </a:lnTo>
                  <a:lnTo>
                    <a:pt x="3706" y="108747"/>
                  </a:lnTo>
                  <a:lnTo>
                    <a:pt x="5697" y="110598"/>
                  </a:lnTo>
                  <a:lnTo>
                    <a:pt x="10167" y="112654"/>
                  </a:lnTo>
                  <a:lnTo>
                    <a:pt x="17443" y="113812"/>
                  </a:lnTo>
                  <a:lnTo>
                    <a:pt x="29007" y="110110"/>
                  </a:lnTo>
                  <a:lnTo>
                    <a:pt x="39112" y="103651"/>
                  </a:lnTo>
                  <a:lnTo>
                    <a:pt x="50112" y="87800"/>
                  </a:lnTo>
                  <a:lnTo>
                    <a:pt x="73146" y="52262"/>
                  </a:lnTo>
                  <a:lnTo>
                    <a:pt x="82053" y="29127"/>
                  </a:lnTo>
                  <a:lnTo>
                    <a:pt x="83931" y="18014"/>
                  </a:lnTo>
                  <a:lnTo>
                    <a:pt x="87271" y="12804"/>
                  </a:lnTo>
                  <a:lnTo>
                    <a:pt x="88500" y="11922"/>
                  </a:lnTo>
                  <a:lnTo>
                    <a:pt x="89320" y="12182"/>
                  </a:lnTo>
                  <a:lnTo>
                    <a:pt x="90635" y="14635"/>
                  </a:lnTo>
                  <a:lnTo>
                    <a:pt x="90953" y="48635"/>
                  </a:lnTo>
                  <a:lnTo>
                    <a:pt x="91803" y="62764"/>
                  </a:lnTo>
                  <a:lnTo>
                    <a:pt x="101564" y="82353"/>
                  </a:lnTo>
                  <a:lnTo>
                    <a:pt x="108654" y="89659"/>
                  </a:lnTo>
                  <a:lnTo>
                    <a:pt x="117450" y="94881"/>
                  </a:lnTo>
                  <a:lnTo>
                    <a:pt x="137857" y="98509"/>
                  </a:lnTo>
                  <a:lnTo>
                    <a:pt x="155193" y="98104"/>
                  </a:lnTo>
                  <a:lnTo>
                    <a:pt x="174779"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707"/>
            <p:cNvSpPr/>
            <p:nvPr/>
          </p:nvSpPr>
          <p:spPr>
            <a:xfrm>
              <a:off x="4710662" y="1722120"/>
              <a:ext cx="272359" cy="175086"/>
            </a:xfrm>
            <a:custGeom>
              <a:avLst/>
              <a:gdLst/>
              <a:ahLst/>
              <a:cxnLst/>
              <a:rect l="0" t="0" r="0" b="0"/>
              <a:pathLst>
                <a:path w="272359" h="175086">
                  <a:moveTo>
                    <a:pt x="44218" y="22859"/>
                  </a:moveTo>
                  <a:lnTo>
                    <a:pt x="44218" y="26905"/>
                  </a:lnTo>
                  <a:lnTo>
                    <a:pt x="41960" y="31148"/>
                  </a:lnTo>
                  <a:lnTo>
                    <a:pt x="38981" y="35857"/>
                  </a:lnTo>
                  <a:lnTo>
                    <a:pt x="28448" y="69935"/>
                  </a:lnTo>
                  <a:lnTo>
                    <a:pt x="16208" y="106858"/>
                  </a:lnTo>
                  <a:lnTo>
                    <a:pt x="3568" y="140758"/>
                  </a:lnTo>
                  <a:lnTo>
                    <a:pt x="0" y="157041"/>
                  </a:lnTo>
                  <a:lnTo>
                    <a:pt x="1423" y="165187"/>
                  </a:lnTo>
                  <a:lnTo>
                    <a:pt x="2988" y="168544"/>
                  </a:lnTo>
                  <a:lnTo>
                    <a:pt x="4878" y="170783"/>
                  </a:lnTo>
                  <a:lnTo>
                    <a:pt x="9235" y="173270"/>
                  </a:lnTo>
                  <a:lnTo>
                    <a:pt x="34554" y="175085"/>
                  </a:lnTo>
                  <a:lnTo>
                    <a:pt x="49445" y="171163"/>
                  </a:lnTo>
                  <a:lnTo>
                    <a:pt x="74717" y="151526"/>
                  </a:lnTo>
                  <a:lnTo>
                    <a:pt x="99254" y="126038"/>
                  </a:lnTo>
                  <a:lnTo>
                    <a:pt x="121970" y="90442"/>
                  </a:lnTo>
                  <a:lnTo>
                    <a:pt x="127086" y="80796"/>
                  </a:lnTo>
                  <a:lnTo>
                    <a:pt x="132741" y="76715"/>
                  </a:lnTo>
                  <a:lnTo>
                    <a:pt x="134794" y="72213"/>
                  </a:lnTo>
                  <a:lnTo>
                    <a:pt x="135082" y="72695"/>
                  </a:lnTo>
                  <a:lnTo>
                    <a:pt x="135273" y="73863"/>
                  </a:lnTo>
                  <a:lnTo>
                    <a:pt x="134555" y="74642"/>
                  </a:lnTo>
                  <a:lnTo>
                    <a:pt x="131499" y="75507"/>
                  </a:lnTo>
                  <a:lnTo>
                    <a:pt x="130345" y="76585"/>
                  </a:lnTo>
                  <a:lnTo>
                    <a:pt x="129063" y="80040"/>
                  </a:lnTo>
                  <a:lnTo>
                    <a:pt x="128064" y="108194"/>
                  </a:lnTo>
                  <a:lnTo>
                    <a:pt x="130307" y="113844"/>
                  </a:lnTo>
                  <a:lnTo>
                    <a:pt x="138646" y="124370"/>
                  </a:lnTo>
                  <a:lnTo>
                    <a:pt x="145734" y="127242"/>
                  </a:lnTo>
                  <a:lnTo>
                    <a:pt x="180005" y="129338"/>
                  </a:lnTo>
                  <a:lnTo>
                    <a:pt x="190927" y="128603"/>
                  </a:lnTo>
                  <a:lnTo>
                    <a:pt x="207443" y="122583"/>
                  </a:lnTo>
                  <a:lnTo>
                    <a:pt x="238714" y="101018"/>
                  </a:lnTo>
                  <a:lnTo>
                    <a:pt x="253821" y="81165"/>
                  </a:lnTo>
                  <a:lnTo>
                    <a:pt x="269323" y="50790"/>
                  </a:lnTo>
                  <a:lnTo>
                    <a:pt x="272358" y="25398"/>
                  </a:lnTo>
                  <a:lnTo>
                    <a:pt x="271664" y="22012"/>
                  </a:lnTo>
                  <a:lnTo>
                    <a:pt x="270355" y="19754"/>
                  </a:lnTo>
                  <a:lnTo>
                    <a:pt x="252401" y="3265"/>
                  </a:lnTo>
                  <a:lnTo>
                    <a:pt x="244849" y="967"/>
                  </a:lnTo>
                  <a:lnTo>
                    <a:pt x="2347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708"/>
            <p:cNvSpPr/>
            <p:nvPr/>
          </p:nvSpPr>
          <p:spPr>
            <a:xfrm>
              <a:off x="4396740" y="1813559"/>
              <a:ext cx="167641" cy="1"/>
            </a:xfrm>
            <a:custGeom>
              <a:avLst/>
              <a:gdLst/>
              <a:ahLst/>
              <a:cxnLst/>
              <a:rect l="0" t="0" r="0" b="0"/>
              <a:pathLst>
                <a:path w="167641" h="1">
                  <a:moveTo>
                    <a:pt x="0" y="0"/>
                  </a:moveTo>
                  <a:lnTo>
                    <a:pt x="36044" y="0"/>
                  </a:lnTo>
                  <a:lnTo>
                    <a:pt x="67296" y="0"/>
                  </a:lnTo>
                  <a:lnTo>
                    <a:pt x="101064" y="0"/>
                  </a:lnTo>
                  <a:lnTo>
                    <a:pt x="136050" y="0"/>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709"/>
            <p:cNvSpPr/>
            <p:nvPr/>
          </p:nvSpPr>
          <p:spPr>
            <a:xfrm>
              <a:off x="5760719" y="2133600"/>
              <a:ext cx="114301" cy="14927"/>
            </a:xfrm>
            <a:custGeom>
              <a:avLst/>
              <a:gdLst/>
              <a:ahLst/>
              <a:cxnLst/>
              <a:rect l="0" t="0" r="0" b="0"/>
              <a:pathLst>
                <a:path w="114301" h="14927">
                  <a:moveTo>
                    <a:pt x="0" y="7620"/>
                  </a:moveTo>
                  <a:lnTo>
                    <a:pt x="0" y="14926"/>
                  </a:lnTo>
                  <a:lnTo>
                    <a:pt x="26842" y="14375"/>
                  </a:lnTo>
                  <a:lnTo>
                    <a:pt x="61484" y="8676"/>
                  </a:lnTo>
                  <a:lnTo>
                    <a:pt x="96872" y="5501"/>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710"/>
            <p:cNvSpPr/>
            <p:nvPr/>
          </p:nvSpPr>
          <p:spPr>
            <a:xfrm>
              <a:off x="5966460" y="2125979"/>
              <a:ext cx="30480" cy="147780"/>
            </a:xfrm>
            <a:custGeom>
              <a:avLst/>
              <a:gdLst/>
              <a:ahLst/>
              <a:cxnLst/>
              <a:rect l="0" t="0" r="0" b="0"/>
              <a:pathLst>
                <a:path w="30480" h="147780">
                  <a:moveTo>
                    <a:pt x="30479" y="0"/>
                  </a:moveTo>
                  <a:lnTo>
                    <a:pt x="30479" y="4046"/>
                  </a:lnTo>
                  <a:lnTo>
                    <a:pt x="28222" y="8289"/>
                  </a:lnTo>
                  <a:lnTo>
                    <a:pt x="19873" y="21958"/>
                  </a:lnTo>
                  <a:lnTo>
                    <a:pt x="11601" y="59034"/>
                  </a:lnTo>
                  <a:lnTo>
                    <a:pt x="3169" y="91060"/>
                  </a:lnTo>
                  <a:lnTo>
                    <a:pt x="416" y="125445"/>
                  </a:lnTo>
                  <a:lnTo>
                    <a:pt x="24" y="147779"/>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711"/>
            <p:cNvSpPr/>
            <p:nvPr/>
          </p:nvSpPr>
          <p:spPr>
            <a:xfrm>
              <a:off x="5981700" y="2042473"/>
              <a:ext cx="1" cy="14928"/>
            </a:xfrm>
            <a:custGeom>
              <a:avLst/>
              <a:gdLst/>
              <a:ahLst/>
              <a:cxnLst/>
              <a:rect l="0" t="0" r="0" b="0"/>
              <a:pathLst>
                <a:path w="1" h="14928">
                  <a:moveTo>
                    <a:pt x="0" y="7306"/>
                  </a:moveTo>
                  <a:lnTo>
                    <a:pt x="0" y="0"/>
                  </a:lnTo>
                  <a:lnTo>
                    <a:pt x="0" y="14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712"/>
            <p:cNvSpPr/>
            <p:nvPr/>
          </p:nvSpPr>
          <p:spPr>
            <a:xfrm>
              <a:off x="6016852" y="2103120"/>
              <a:ext cx="120773" cy="144609"/>
            </a:xfrm>
            <a:custGeom>
              <a:avLst/>
              <a:gdLst/>
              <a:ahLst/>
              <a:cxnLst/>
              <a:rect l="0" t="0" r="0" b="0"/>
              <a:pathLst>
                <a:path w="120773" h="144609">
                  <a:moveTo>
                    <a:pt x="102008" y="0"/>
                  </a:moveTo>
                  <a:lnTo>
                    <a:pt x="91401" y="0"/>
                  </a:lnTo>
                  <a:lnTo>
                    <a:pt x="86569" y="2257"/>
                  </a:lnTo>
                  <a:lnTo>
                    <a:pt x="53443" y="21254"/>
                  </a:lnTo>
                  <a:lnTo>
                    <a:pt x="39264" y="34049"/>
                  </a:lnTo>
                  <a:lnTo>
                    <a:pt x="15780" y="68827"/>
                  </a:lnTo>
                  <a:lnTo>
                    <a:pt x="759" y="96218"/>
                  </a:lnTo>
                  <a:lnTo>
                    <a:pt x="0" y="106545"/>
                  </a:lnTo>
                  <a:lnTo>
                    <a:pt x="6410" y="126973"/>
                  </a:lnTo>
                  <a:lnTo>
                    <a:pt x="13381" y="138186"/>
                  </a:lnTo>
                  <a:lnTo>
                    <a:pt x="16676" y="140384"/>
                  </a:lnTo>
                  <a:lnTo>
                    <a:pt x="29405" y="143477"/>
                  </a:lnTo>
                  <a:lnTo>
                    <a:pt x="53887" y="144608"/>
                  </a:lnTo>
                  <a:lnTo>
                    <a:pt x="73074" y="136638"/>
                  </a:lnTo>
                  <a:lnTo>
                    <a:pt x="100217" y="115512"/>
                  </a:lnTo>
                  <a:lnTo>
                    <a:pt x="110884" y="101206"/>
                  </a:lnTo>
                  <a:lnTo>
                    <a:pt x="120734" y="67040"/>
                  </a:lnTo>
                  <a:lnTo>
                    <a:pt x="120772" y="54913"/>
                  </a:lnTo>
                  <a:lnTo>
                    <a:pt x="117967" y="44726"/>
                  </a:lnTo>
                  <a:lnTo>
                    <a:pt x="109268" y="31287"/>
                  </a:lnTo>
                  <a:lnTo>
                    <a:pt x="88447" y="10191"/>
                  </a:lnTo>
                  <a:lnTo>
                    <a:pt x="76447" y="3395"/>
                  </a:lnTo>
                  <a:lnTo>
                    <a:pt x="639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 name="SMARTInkShape-Group55"/>
          <p:cNvGrpSpPr/>
          <p:nvPr/>
        </p:nvGrpSpPr>
        <p:grpSpPr>
          <a:xfrm>
            <a:off x="2392679" y="2972886"/>
            <a:ext cx="1203962" cy="677095"/>
            <a:chOff x="2392679" y="2972886"/>
            <a:chExt cx="1203962" cy="677095"/>
          </a:xfrm>
        </p:grpSpPr>
        <p:sp>
          <p:nvSpPr>
            <p:cNvPr id="51" name="SMARTInkShape-713"/>
            <p:cNvSpPr/>
            <p:nvPr/>
          </p:nvSpPr>
          <p:spPr>
            <a:xfrm>
              <a:off x="3384888" y="3372647"/>
              <a:ext cx="211753" cy="265946"/>
            </a:xfrm>
            <a:custGeom>
              <a:avLst/>
              <a:gdLst/>
              <a:ahLst/>
              <a:cxnLst/>
              <a:rect l="0" t="0" r="0" b="0"/>
              <a:pathLst>
                <a:path w="211753" h="265946">
                  <a:moveTo>
                    <a:pt x="89831" y="147793"/>
                  </a:moveTo>
                  <a:lnTo>
                    <a:pt x="78480" y="147793"/>
                  </a:lnTo>
                  <a:lnTo>
                    <a:pt x="74062" y="150050"/>
                  </a:lnTo>
                  <a:lnTo>
                    <a:pt x="38537" y="176742"/>
                  </a:lnTo>
                  <a:lnTo>
                    <a:pt x="18824" y="197701"/>
                  </a:lnTo>
                  <a:lnTo>
                    <a:pt x="2011" y="232670"/>
                  </a:lnTo>
                  <a:lnTo>
                    <a:pt x="0" y="239985"/>
                  </a:lnTo>
                  <a:lnTo>
                    <a:pt x="1364" y="248316"/>
                  </a:lnTo>
                  <a:lnTo>
                    <a:pt x="2913" y="252908"/>
                  </a:lnTo>
                  <a:lnTo>
                    <a:pt x="5639" y="255969"/>
                  </a:lnTo>
                  <a:lnTo>
                    <a:pt x="22906" y="265331"/>
                  </a:lnTo>
                  <a:lnTo>
                    <a:pt x="26588" y="265945"/>
                  </a:lnTo>
                  <a:lnTo>
                    <a:pt x="59754" y="260849"/>
                  </a:lnTo>
                  <a:lnTo>
                    <a:pt x="97421" y="240528"/>
                  </a:lnTo>
                  <a:lnTo>
                    <a:pt x="130246" y="205814"/>
                  </a:lnTo>
                  <a:lnTo>
                    <a:pt x="144798" y="184175"/>
                  </a:lnTo>
                  <a:lnTo>
                    <a:pt x="157729" y="149209"/>
                  </a:lnTo>
                  <a:lnTo>
                    <a:pt x="161495" y="132335"/>
                  </a:lnTo>
                  <a:lnTo>
                    <a:pt x="159701" y="103795"/>
                  </a:lnTo>
                  <a:lnTo>
                    <a:pt x="158985" y="83929"/>
                  </a:lnTo>
                  <a:lnTo>
                    <a:pt x="161334" y="75584"/>
                  </a:lnTo>
                  <a:lnTo>
                    <a:pt x="176581" y="47765"/>
                  </a:lnTo>
                  <a:lnTo>
                    <a:pt x="178340" y="33909"/>
                  </a:lnTo>
                  <a:lnTo>
                    <a:pt x="173328" y="6815"/>
                  </a:lnTo>
                  <a:lnTo>
                    <a:pt x="169839" y="1034"/>
                  </a:lnTo>
                  <a:lnTo>
                    <a:pt x="168570" y="0"/>
                  </a:lnTo>
                  <a:lnTo>
                    <a:pt x="167724" y="157"/>
                  </a:lnTo>
                  <a:lnTo>
                    <a:pt x="162085" y="10936"/>
                  </a:lnTo>
                  <a:lnTo>
                    <a:pt x="159500" y="28220"/>
                  </a:lnTo>
                  <a:lnTo>
                    <a:pt x="149864" y="42156"/>
                  </a:lnTo>
                  <a:lnTo>
                    <a:pt x="142554" y="49428"/>
                  </a:lnTo>
                  <a:lnTo>
                    <a:pt x="134430" y="66539"/>
                  </a:lnTo>
                  <a:lnTo>
                    <a:pt x="131666" y="85433"/>
                  </a:lnTo>
                  <a:lnTo>
                    <a:pt x="136791" y="122900"/>
                  </a:lnTo>
                  <a:lnTo>
                    <a:pt x="150002" y="159056"/>
                  </a:lnTo>
                  <a:lnTo>
                    <a:pt x="168917" y="192727"/>
                  </a:lnTo>
                  <a:lnTo>
                    <a:pt x="189972" y="227464"/>
                  </a:lnTo>
                  <a:lnTo>
                    <a:pt x="198120" y="236259"/>
                  </a:lnTo>
                  <a:lnTo>
                    <a:pt x="211752" y="2468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714"/>
            <p:cNvSpPr/>
            <p:nvPr/>
          </p:nvSpPr>
          <p:spPr>
            <a:xfrm>
              <a:off x="3234641" y="3512819"/>
              <a:ext cx="117920" cy="121371"/>
            </a:xfrm>
            <a:custGeom>
              <a:avLst/>
              <a:gdLst/>
              <a:ahLst/>
              <a:cxnLst/>
              <a:rect l="0" t="0" r="0" b="0"/>
              <a:pathLst>
                <a:path w="117920" h="121371">
                  <a:moveTo>
                    <a:pt x="87678" y="0"/>
                  </a:moveTo>
                  <a:lnTo>
                    <a:pt x="81118" y="0"/>
                  </a:lnTo>
                  <a:lnTo>
                    <a:pt x="46671" y="22102"/>
                  </a:lnTo>
                  <a:lnTo>
                    <a:pt x="21763" y="55479"/>
                  </a:lnTo>
                  <a:lnTo>
                    <a:pt x="9916" y="71849"/>
                  </a:lnTo>
                  <a:lnTo>
                    <a:pt x="0" y="103268"/>
                  </a:lnTo>
                  <a:lnTo>
                    <a:pt x="1579" y="112501"/>
                  </a:lnTo>
                  <a:lnTo>
                    <a:pt x="3186" y="115641"/>
                  </a:lnTo>
                  <a:lnTo>
                    <a:pt x="5103" y="117734"/>
                  </a:lnTo>
                  <a:lnTo>
                    <a:pt x="7228" y="119130"/>
                  </a:lnTo>
                  <a:lnTo>
                    <a:pt x="21959" y="121370"/>
                  </a:lnTo>
                  <a:lnTo>
                    <a:pt x="32834" y="120911"/>
                  </a:lnTo>
                  <a:lnTo>
                    <a:pt x="65624" y="111293"/>
                  </a:lnTo>
                  <a:lnTo>
                    <a:pt x="83872" y="104002"/>
                  </a:lnTo>
                  <a:lnTo>
                    <a:pt x="92478" y="96741"/>
                  </a:lnTo>
                  <a:lnTo>
                    <a:pt x="112017" y="68119"/>
                  </a:lnTo>
                  <a:lnTo>
                    <a:pt x="117350" y="44959"/>
                  </a:lnTo>
                  <a:lnTo>
                    <a:pt x="117919" y="32042"/>
                  </a:lnTo>
                  <a:lnTo>
                    <a:pt x="113537" y="22426"/>
                  </a:lnTo>
                  <a:lnTo>
                    <a:pt x="106791" y="14201"/>
                  </a:lnTo>
                  <a:lnTo>
                    <a:pt x="88889" y="4442"/>
                  </a:lnTo>
                  <a:lnTo>
                    <a:pt x="75719" y="878"/>
                  </a:lnTo>
                  <a:lnTo>
                    <a:pt x="495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715"/>
            <p:cNvSpPr/>
            <p:nvPr/>
          </p:nvSpPr>
          <p:spPr>
            <a:xfrm>
              <a:off x="3079018" y="3520440"/>
              <a:ext cx="134983" cy="129394"/>
            </a:xfrm>
            <a:custGeom>
              <a:avLst/>
              <a:gdLst/>
              <a:ahLst/>
              <a:cxnLst/>
              <a:rect l="0" t="0" r="0" b="0"/>
              <a:pathLst>
                <a:path w="134983" h="129394">
                  <a:moveTo>
                    <a:pt x="68041" y="0"/>
                  </a:moveTo>
                  <a:lnTo>
                    <a:pt x="49909" y="0"/>
                  </a:lnTo>
                  <a:lnTo>
                    <a:pt x="45025" y="2257"/>
                  </a:lnTo>
                  <a:lnTo>
                    <a:pt x="42537" y="4045"/>
                  </a:lnTo>
                  <a:lnTo>
                    <a:pt x="29928" y="23726"/>
                  </a:lnTo>
                  <a:lnTo>
                    <a:pt x="20060" y="38356"/>
                  </a:lnTo>
                  <a:lnTo>
                    <a:pt x="12003" y="49220"/>
                  </a:lnTo>
                  <a:lnTo>
                    <a:pt x="3554" y="69617"/>
                  </a:lnTo>
                  <a:lnTo>
                    <a:pt x="0" y="102771"/>
                  </a:lnTo>
                  <a:lnTo>
                    <a:pt x="1514" y="107461"/>
                  </a:lnTo>
                  <a:lnTo>
                    <a:pt x="16676" y="123894"/>
                  </a:lnTo>
                  <a:lnTo>
                    <a:pt x="24328" y="127030"/>
                  </a:lnTo>
                  <a:lnTo>
                    <a:pt x="62044" y="129393"/>
                  </a:lnTo>
                  <a:lnTo>
                    <a:pt x="79717" y="125451"/>
                  </a:lnTo>
                  <a:lnTo>
                    <a:pt x="111132" y="111623"/>
                  </a:lnTo>
                  <a:lnTo>
                    <a:pt x="119084" y="104362"/>
                  </a:lnTo>
                  <a:lnTo>
                    <a:pt x="132932" y="86211"/>
                  </a:lnTo>
                  <a:lnTo>
                    <a:pt x="134982" y="77545"/>
                  </a:lnTo>
                  <a:lnTo>
                    <a:pt x="133635" y="68049"/>
                  </a:lnTo>
                  <a:lnTo>
                    <a:pt x="127151" y="46342"/>
                  </a:lnTo>
                  <a:lnTo>
                    <a:pt x="125227" y="43594"/>
                  </a:lnTo>
                  <a:lnTo>
                    <a:pt x="93629" y="18633"/>
                  </a:lnTo>
                  <a:lnTo>
                    <a:pt x="84811" y="15686"/>
                  </a:lnTo>
                  <a:lnTo>
                    <a:pt x="75662"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716"/>
            <p:cNvSpPr/>
            <p:nvPr/>
          </p:nvSpPr>
          <p:spPr>
            <a:xfrm>
              <a:off x="2980583" y="3398519"/>
              <a:ext cx="82658" cy="243841"/>
            </a:xfrm>
            <a:custGeom>
              <a:avLst/>
              <a:gdLst/>
              <a:ahLst/>
              <a:cxnLst/>
              <a:rect l="0" t="0" r="0" b="0"/>
              <a:pathLst>
                <a:path w="82658" h="243841">
                  <a:moveTo>
                    <a:pt x="82657" y="0"/>
                  </a:moveTo>
                  <a:lnTo>
                    <a:pt x="78612" y="4046"/>
                  </a:lnTo>
                  <a:lnTo>
                    <a:pt x="76625" y="8290"/>
                  </a:lnTo>
                  <a:lnTo>
                    <a:pt x="76096" y="10607"/>
                  </a:lnTo>
                  <a:lnTo>
                    <a:pt x="44841" y="36046"/>
                  </a:lnTo>
                  <a:lnTo>
                    <a:pt x="35234" y="54989"/>
                  </a:lnTo>
                  <a:lnTo>
                    <a:pt x="27838" y="91657"/>
                  </a:lnTo>
                  <a:lnTo>
                    <a:pt x="18864" y="121964"/>
                  </a:lnTo>
                  <a:lnTo>
                    <a:pt x="14176" y="157646"/>
                  </a:lnTo>
                  <a:lnTo>
                    <a:pt x="7640" y="193763"/>
                  </a:lnTo>
                  <a:lnTo>
                    <a:pt x="0" y="225901"/>
                  </a:lnTo>
                  <a:lnTo>
                    <a:pt x="1611" y="233892"/>
                  </a:lnTo>
                  <a:lnTo>
                    <a:pt x="6457"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17"/>
            <p:cNvSpPr/>
            <p:nvPr/>
          </p:nvSpPr>
          <p:spPr>
            <a:xfrm>
              <a:off x="2697480" y="3543300"/>
              <a:ext cx="190501" cy="45720"/>
            </a:xfrm>
            <a:custGeom>
              <a:avLst/>
              <a:gdLst/>
              <a:ahLst/>
              <a:cxnLst/>
              <a:rect l="0" t="0" r="0" b="0"/>
              <a:pathLst>
                <a:path w="190501" h="45720">
                  <a:moveTo>
                    <a:pt x="0" y="45719"/>
                  </a:moveTo>
                  <a:lnTo>
                    <a:pt x="4045" y="45719"/>
                  </a:lnTo>
                  <a:lnTo>
                    <a:pt x="5236" y="44873"/>
                  </a:lnTo>
                  <a:lnTo>
                    <a:pt x="6031" y="43462"/>
                  </a:lnTo>
                  <a:lnTo>
                    <a:pt x="6560" y="41674"/>
                  </a:lnTo>
                  <a:lnTo>
                    <a:pt x="8607" y="40483"/>
                  </a:lnTo>
                  <a:lnTo>
                    <a:pt x="43416" y="31632"/>
                  </a:lnTo>
                  <a:lnTo>
                    <a:pt x="79158" y="28374"/>
                  </a:lnTo>
                  <a:lnTo>
                    <a:pt x="113379" y="19904"/>
                  </a:lnTo>
                  <a:lnTo>
                    <a:pt x="148988" y="10077"/>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18"/>
            <p:cNvSpPr/>
            <p:nvPr/>
          </p:nvSpPr>
          <p:spPr>
            <a:xfrm>
              <a:off x="2720878" y="3383280"/>
              <a:ext cx="136623" cy="266701"/>
            </a:xfrm>
            <a:custGeom>
              <a:avLst/>
              <a:gdLst/>
              <a:ahLst/>
              <a:cxnLst/>
              <a:rect l="0" t="0" r="0" b="0"/>
              <a:pathLst>
                <a:path w="136623" h="266701">
                  <a:moveTo>
                    <a:pt x="136622" y="0"/>
                  </a:moveTo>
                  <a:lnTo>
                    <a:pt x="103487" y="2257"/>
                  </a:lnTo>
                  <a:lnTo>
                    <a:pt x="69385" y="12997"/>
                  </a:lnTo>
                  <a:lnTo>
                    <a:pt x="56398" y="21254"/>
                  </a:lnTo>
                  <a:lnTo>
                    <a:pt x="39662" y="34049"/>
                  </a:lnTo>
                  <a:lnTo>
                    <a:pt x="8657" y="51285"/>
                  </a:lnTo>
                  <a:lnTo>
                    <a:pt x="5592" y="54510"/>
                  </a:lnTo>
                  <a:lnTo>
                    <a:pt x="2186" y="62608"/>
                  </a:lnTo>
                  <a:lnTo>
                    <a:pt x="0" y="81605"/>
                  </a:lnTo>
                  <a:lnTo>
                    <a:pt x="3666" y="96616"/>
                  </a:lnTo>
                  <a:lnTo>
                    <a:pt x="19879" y="132932"/>
                  </a:lnTo>
                  <a:lnTo>
                    <a:pt x="32219" y="158432"/>
                  </a:lnTo>
                  <a:lnTo>
                    <a:pt x="46666" y="180026"/>
                  </a:lnTo>
                  <a:lnTo>
                    <a:pt x="56308" y="217353"/>
                  </a:lnTo>
                  <a:lnTo>
                    <a:pt x="59203" y="233358"/>
                  </a:lnTo>
                  <a:lnTo>
                    <a:pt x="53754" y="260086"/>
                  </a:lnTo>
                  <a:lnTo>
                    <a:pt x="52590" y="262291"/>
                  </a:lnTo>
                  <a:lnTo>
                    <a:pt x="50967" y="263760"/>
                  </a:lnTo>
                  <a:lnTo>
                    <a:pt x="4518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19"/>
            <p:cNvSpPr/>
            <p:nvPr/>
          </p:nvSpPr>
          <p:spPr>
            <a:xfrm>
              <a:off x="2392679" y="3535680"/>
              <a:ext cx="152402" cy="15240"/>
            </a:xfrm>
            <a:custGeom>
              <a:avLst/>
              <a:gdLst/>
              <a:ahLst/>
              <a:cxnLst/>
              <a:rect l="0" t="0" r="0" b="0"/>
              <a:pathLst>
                <a:path w="152402" h="15240">
                  <a:moveTo>
                    <a:pt x="0" y="15239"/>
                  </a:moveTo>
                  <a:lnTo>
                    <a:pt x="4046" y="11194"/>
                  </a:lnTo>
                  <a:lnTo>
                    <a:pt x="8289" y="9209"/>
                  </a:lnTo>
                  <a:lnTo>
                    <a:pt x="39497" y="5501"/>
                  </a:lnTo>
                  <a:lnTo>
                    <a:pt x="72902" y="1086"/>
                  </a:lnTo>
                  <a:lnTo>
                    <a:pt x="102128" y="321"/>
                  </a:lnTo>
                  <a:lnTo>
                    <a:pt x="139666" y="42"/>
                  </a:lnTo>
                  <a:lnTo>
                    <a:pt x="1524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20"/>
            <p:cNvSpPr/>
            <p:nvPr/>
          </p:nvSpPr>
          <p:spPr>
            <a:xfrm>
              <a:off x="2766059" y="3169919"/>
              <a:ext cx="121922" cy="30482"/>
            </a:xfrm>
            <a:custGeom>
              <a:avLst/>
              <a:gdLst/>
              <a:ahLst/>
              <a:cxnLst/>
              <a:rect l="0" t="0" r="0" b="0"/>
              <a:pathLst>
                <a:path w="121922" h="30482">
                  <a:moveTo>
                    <a:pt x="0" y="30481"/>
                  </a:moveTo>
                  <a:lnTo>
                    <a:pt x="4045" y="26435"/>
                  </a:lnTo>
                  <a:lnTo>
                    <a:pt x="8289" y="24449"/>
                  </a:lnTo>
                  <a:lnTo>
                    <a:pt x="44136" y="12347"/>
                  </a:lnTo>
                  <a:lnTo>
                    <a:pt x="80278" y="7707"/>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721"/>
            <p:cNvSpPr/>
            <p:nvPr/>
          </p:nvSpPr>
          <p:spPr>
            <a:xfrm>
              <a:off x="3329940" y="3102853"/>
              <a:ext cx="144780" cy="158475"/>
            </a:xfrm>
            <a:custGeom>
              <a:avLst/>
              <a:gdLst/>
              <a:ahLst/>
              <a:cxnLst/>
              <a:rect l="0" t="0" r="0" b="0"/>
              <a:pathLst>
                <a:path w="144780" h="158475">
                  <a:moveTo>
                    <a:pt x="0" y="74687"/>
                  </a:moveTo>
                  <a:lnTo>
                    <a:pt x="4045" y="78732"/>
                  </a:lnTo>
                  <a:lnTo>
                    <a:pt x="8288" y="80718"/>
                  </a:lnTo>
                  <a:lnTo>
                    <a:pt x="29484" y="82213"/>
                  </a:lnTo>
                  <a:lnTo>
                    <a:pt x="62600" y="75738"/>
                  </a:lnTo>
                  <a:lnTo>
                    <a:pt x="72413" y="72896"/>
                  </a:lnTo>
                  <a:lnTo>
                    <a:pt x="108522" y="54296"/>
                  </a:lnTo>
                  <a:lnTo>
                    <a:pt x="115401" y="49256"/>
                  </a:lnTo>
                  <a:lnTo>
                    <a:pt x="124033" y="37612"/>
                  </a:lnTo>
                  <a:lnTo>
                    <a:pt x="127908" y="27483"/>
                  </a:lnTo>
                  <a:lnTo>
                    <a:pt x="129396" y="11279"/>
                  </a:lnTo>
                  <a:lnTo>
                    <a:pt x="127218" y="6148"/>
                  </a:lnTo>
                  <a:lnTo>
                    <a:pt x="125452" y="3594"/>
                  </a:lnTo>
                  <a:lnTo>
                    <a:pt x="121232" y="756"/>
                  </a:lnTo>
                  <a:lnTo>
                    <a:pt x="118921" y="0"/>
                  </a:lnTo>
                  <a:lnTo>
                    <a:pt x="111838" y="1417"/>
                  </a:lnTo>
                  <a:lnTo>
                    <a:pt x="78595" y="16438"/>
                  </a:lnTo>
                  <a:lnTo>
                    <a:pt x="53154" y="33391"/>
                  </a:lnTo>
                  <a:lnTo>
                    <a:pt x="20526" y="69838"/>
                  </a:lnTo>
                  <a:lnTo>
                    <a:pt x="6834" y="89901"/>
                  </a:lnTo>
                  <a:lnTo>
                    <a:pt x="2024" y="106947"/>
                  </a:lnTo>
                  <a:lnTo>
                    <a:pt x="900" y="117529"/>
                  </a:lnTo>
                  <a:lnTo>
                    <a:pt x="2657" y="125619"/>
                  </a:lnTo>
                  <a:lnTo>
                    <a:pt x="7108" y="132883"/>
                  </a:lnTo>
                  <a:lnTo>
                    <a:pt x="19133" y="145646"/>
                  </a:lnTo>
                  <a:lnTo>
                    <a:pt x="28541" y="152226"/>
                  </a:lnTo>
                  <a:lnTo>
                    <a:pt x="43358" y="156646"/>
                  </a:lnTo>
                  <a:lnTo>
                    <a:pt x="76892" y="158262"/>
                  </a:lnTo>
                  <a:lnTo>
                    <a:pt x="113544" y="158474"/>
                  </a:lnTo>
                  <a:lnTo>
                    <a:pt x="130256" y="157651"/>
                  </a:lnTo>
                  <a:lnTo>
                    <a:pt x="144779" y="1508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722"/>
            <p:cNvSpPr/>
            <p:nvPr/>
          </p:nvSpPr>
          <p:spPr>
            <a:xfrm>
              <a:off x="3169919" y="3101340"/>
              <a:ext cx="83822" cy="158560"/>
            </a:xfrm>
            <a:custGeom>
              <a:avLst/>
              <a:gdLst/>
              <a:ahLst/>
              <a:cxnLst/>
              <a:rect l="0" t="0" r="0" b="0"/>
              <a:pathLst>
                <a:path w="83822" h="158560">
                  <a:moveTo>
                    <a:pt x="7621" y="30479"/>
                  </a:moveTo>
                  <a:lnTo>
                    <a:pt x="7621" y="34525"/>
                  </a:lnTo>
                  <a:lnTo>
                    <a:pt x="5363" y="38768"/>
                  </a:lnTo>
                  <a:lnTo>
                    <a:pt x="3576" y="41086"/>
                  </a:lnTo>
                  <a:lnTo>
                    <a:pt x="1589" y="48175"/>
                  </a:lnTo>
                  <a:lnTo>
                    <a:pt x="210" y="81917"/>
                  </a:lnTo>
                  <a:lnTo>
                    <a:pt x="28" y="115220"/>
                  </a:lnTo>
                  <a:lnTo>
                    <a:pt x="1" y="152624"/>
                  </a:lnTo>
                  <a:lnTo>
                    <a:pt x="0" y="158559"/>
                  </a:lnTo>
                  <a:lnTo>
                    <a:pt x="0" y="149285"/>
                  </a:lnTo>
                  <a:lnTo>
                    <a:pt x="7761" y="112965"/>
                  </a:lnTo>
                  <a:lnTo>
                    <a:pt x="18134" y="76024"/>
                  </a:lnTo>
                  <a:lnTo>
                    <a:pt x="33052" y="41070"/>
                  </a:lnTo>
                  <a:lnTo>
                    <a:pt x="39693" y="23585"/>
                  </a:lnTo>
                  <a:lnTo>
                    <a:pt x="44735" y="18102"/>
                  </a:lnTo>
                  <a:lnTo>
                    <a:pt x="65396" y="3415"/>
                  </a:lnTo>
                  <a:lnTo>
                    <a:pt x="73470" y="1011"/>
                  </a:lnTo>
                  <a:lnTo>
                    <a:pt x="838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23"/>
            <p:cNvSpPr/>
            <p:nvPr/>
          </p:nvSpPr>
          <p:spPr>
            <a:xfrm>
              <a:off x="3086100" y="30480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24"/>
            <p:cNvSpPr/>
            <p:nvPr/>
          </p:nvSpPr>
          <p:spPr>
            <a:xfrm>
              <a:off x="3063240" y="3147059"/>
              <a:ext cx="7620" cy="129542"/>
            </a:xfrm>
            <a:custGeom>
              <a:avLst/>
              <a:gdLst/>
              <a:ahLst/>
              <a:cxnLst/>
              <a:rect l="0" t="0" r="0" b="0"/>
              <a:pathLst>
                <a:path w="7620" h="129542">
                  <a:moveTo>
                    <a:pt x="7619" y="0"/>
                  </a:moveTo>
                  <a:lnTo>
                    <a:pt x="6773" y="14691"/>
                  </a:lnTo>
                  <a:lnTo>
                    <a:pt x="1059" y="46652"/>
                  </a:lnTo>
                  <a:lnTo>
                    <a:pt x="139" y="77912"/>
                  </a:lnTo>
                  <a:lnTo>
                    <a:pt x="8" y="11498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725"/>
            <p:cNvSpPr/>
            <p:nvPr/>
          </p:nvSpPr>
          <p:spPr>
            <a:xfrm>
              <a:off x="2819400" y="3177540"/>
              <a:ext cx="99060" cy="15241"/>
            </a:xfrm>
            <a:custGeom>
              <a:avLst/>
              <a:gdLst/>
              <a:ahLst/>
              <a:cxnLst/>
              <a:rect l="0" t="0" r="0" b="0"/>
              <a:pathLst>
                <a:path w="99060" h="15241">
                  <a:moveTo>
                    <a:pt x="0" y="15240"/>
                  </a:moveTo>
                  <a:lnTo>
                    <a:pt x="8090" y="15240"/>
                  </a:lnTo>
                  <a:lnTo>
                    <a:pt x="14320" y="12982"/>
                  </a:lnTo>
                  <a:lnTo>
                    <a:pt x="17166" y="11194"/>
                  </a:lnTo>
                  <a:lnTo>
                    <a:pt x="54178" y="3888"/>
                  </a:lnTo>
                  <a:lnTo>
                    <a:pt x="92038" y="227"/>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726"/>
            <p:cNvSpPr/>
            <p:nvPr/>
          </p:nvSpPr>
          <p:spPr>
            <a:xfrm>
              <a:off x="2800644" y="2972886"/>
              <a:ext cx="148297" cy="334195"/>
            </a:xfrm>
            <a:custGeom>
              <a:avLst/>
              <a:gdLst/>
              <a:ahLst/>
              <a:cxnLst/>
              <a:rect l="0" t="0" r="0" b="0"/>
              <a:pathLst>
                <a:path w="148297" h="334195">
                  <a:moveTo>
                    <a:pt x="148296" y="14154"/>
                  </a:moveTo>
                  <a:lnTo>
                    <a:pt x="148296" y="10108"/>
                  </a:lnTo>
                  <a:lnTo>
                    <a:pt x="147449" y="8917"/>
                  </a:lnTo>
                  <a:lnTo>
                    <a:pt x="146038" y="8122"/>
                  </a:lnTo>
                  <a:lnTo>
                    <a:pt x="135298" y="5896"/>
                  </a:lnTo>
                  <a:lnTo>
                    <a:pt x="127041" y="1359"/>
                  </a:lnTo>
                  <a:lnTo>
                    <a:pt x="118811" y="0"/>
                  </a:lnTo>
                  <a:lnTo>
                    <a:pt x="89740" y="5570"/>
                  </a:lnTo>
                  <a:lnTo>
                    <a:pt x="52823" y="23616"/>
                  </a:lnTo>
                  <a:lnTo>
                    <a:pt x="21388" y="50098"/>
                  </a:lnTo>
                  <a:lnTo>
                    <a:pt x="10128" y="65068"/>
                  </a:lnTo>
                  <a:lnTo>
                    <a:pt x="51" y="99489"/>
                  </a:lnTo>
                  <a:lnTo>
                    <a:pt x="0" y="113887"/>
                  </a:lnTo>
                  <a:lnTo>
                    <a:pt x="8289" y="151402"/>
                  </a:lnTo>
                  <a:lnTo>
                    <a:pt x="11986" y="174200"/>
                  </a:lnTo>
                  <a:lnTo>
                    <a:pt x="28191" y="212277"/>
                  </a:lnTo>
                  <a:lnTo>
                    <a:pt x="41520" y="244343"/>
                  </a:lnTo>
                  <a:lnTo>
                    <a:pt x="53456" y="279369"/>
                  </a:lnTo>
                  <a:lnTo>
                    <a:pt x="56723" y="312558"/>
                  </a:lnTo>
                  <a:lnTo>
                    <a:pt x="54539" y="318369"/>
                  </a:lnTo>
                  <a:lnTo>
                    <a:pt x="46238" y="328998"/>
                  </a:lnTo>
                  <a:lnTo>
                    <a:pt x="41412" y="331885"/>
                  </a:lnTo>
                  <a:lnTo>
                    <a:pt x="33996" y="3341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27"/>
            <p:cNvSpPr/>
            <p:nvPr/>
          </p:nvSpPr>
          <p:spPr>
            <a:xfrm>
              <a:off x="2400300" y="3185159"/>
              <a:ext cx="137160" cy="1"/>
            </a:xfrm>
            <a:custGeom>
              <a:avLst/>
              <a:gdLst/>
              <a:ahLst/>
              <a:cxnLst/>
              <a:rect l="0" t="0" r="0" b="0"/>
              <a:pathLst>
                <a:path w="137160" h="1">
                  <a:moveTo>
                    <a:pt x="0" y="0"/>
                  </a:moveTo>
                  <a:lnTo>
                    <a:pt x="35098" y="0"/>
                  </a:lnTo>
                  <a:lnTo>
                    <a:pt x="67736" y="0"/>
                  </a:lnTo>
                  <a:lnTo>
                    <a:pt x="102938" y="0"/>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SMARTInkShape-Group56"/>
          <p:cNvGrpSpPr/>
          <p:nvPr/>
        </p:nvGrpSpPr>
        <p:grpSpPr>
          <a:xfrm>
            <a:off x="3672840" y="2971800"/>
            <a:ext cx="1862307" cy="652571"/>
            <a:chOff x="3672840" y="2971800"/>
            <a:chExt cx="1862307" cy="652571"/>
          </a:xfrm>
        </p:grpSpPr>
        <p:sp>
          <p:nvSpPr>
            <p:cNvPr id="67" name="SMARTInkShape-728"/>
            <p:cNvSpPr/>
            <p:nvPr/>
          </p:nvSpPr>
          <p:spPr>
            <a:xfrm>
              <a:off x="5379719" y="3063240"/>
              <a:ext cx="155428" cy="167426"/>
            </a:xfrm>
            <a:custGeom>
              <a:avLst/>
              <a:gdLst/>
              <a:ahLst/>
              <a:cxnLst/>
              <a:rect l="0" t="0" r="0" b="0"/>
              <a:pathLst>
                <a:path w="155428" h="167426">
                  <a:moveTo>
                    <a:pt x="106681" y="0"/>
                  </a:moveTo>
                  <a:lnTo>
                    <a:pt x="88768" y="0"/>
                  </a:lnTo>
                  <a:lnTo>
                    <a:pt x="55394" y="9406"/>
                  </a:lnTo>
                  <a:lnTo>
                    <a:pt x="49174" y="12647"/>
                  </a:lnTo>
                  <a:lnTo>
                    <a:pt x="43586" y="14087"/>
                  </a:lnTo>
                  <a:lnTo>
                    <a:pt x="41758" y="15318"/>
                  </a:lnTo>
                  <a:lnTo>
                    <a:pt x="40539" y="16985"/>
                  </a:lnTo>
                  <a:lnTo>
                    <a:pt x="39184" y="21095"/>
                  </a:lnTo>
                  <a:lnTo>
                    <a:pt x="38582" y="25744"/>
                  </a:lnTo>
                  <a:lnTo>
                    <a:pt x="40572" y="30633"/>
                  </a:lnTo>
                  <a:lnTo>
                    <a:pt x="48749" y="40670"/>
                  </a:lnTo>
                  <a:lnTo>
                    <a:pt x="85981" y="58421"/>
                  </a:lnTo>
                  <a:lnTo>
                    <a:pt x="122044" y="73660"/>
                  </a:lnTo>
                  <a:lnTo>
                    <a:pt x="133546" y="78739"/>
                  </a:lnTo>
                  <a:lnTo>
                    <a:pt x="142045" y="86077"/>
                  </a:lnTo>
                  <a:lnTo>
                    <a:pt x="154400" y="104585"/>
                  </a:lnTo>
                  <a:lnTo>
                    <a:pt x="155427" y="108670"/>
                  </a:lnTo>
                  <a:lnTo>
                    <a:pt x="155265" y="112240"/>
                  </a:lnTo>
                  <a:lnTo>
                    <a:pt x="153249" y="123567"/>
                  </a:lnTo>
                  <a:lnTo>
                    <a:pt x="152966" y="128098"/>
                  </a:lnTo>
                  <a:lnTo>
                    <a:pt x="148137" y="137647"/>
                  </a:lnTo>
                  <a:lnTo>
                    <a:pt x="140345" y="146690"/>
                  </a:lnTo>
                  <a:lnTo>
                    <a:pt x="116591" y="162142"/>
                  </a:lnTo>
                  <a:lnTo>
                    <a:pt x="97482" y="166011"/>
                  </a:lnTo>
                  <a:lnTo>
                    <a:pt x="63010" y="167425"/>
                  </a:lnTo>
                  <a:lnTo>
                    <a:pt x="44070" y="165318"/>
                  </a:lnTo>
                  <a:lnTo>
                    <a:pt x="6935" y="153769"/>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29"/>
            <p:cNvSpPr/>
            <p:nvPr/>
          </p:nvSpPr>
          <p:spPr>
            <a:xfrm>
              <a:off x="5143531" y="3064885"/>
              <a:ext cx="182689" cy="150507"/>
            </a:xfrm>
            <a:custGeom>
              <a:avLst/>
              <a:gdLst/>
              <a:ahLst/>
              <a:cxnLst/>
              <a:rect l="0" t="0" r="0" b="0"/>
              <a:pathLst>
                <a:path w="182689" h="150507">
                  <a:moveTo>
                    <a:pt x="45688" y="13595"/>
                  </a:moveTo>
                  <a:lnTo>
                    <a:pt x="45688" y="24200"/>
                  </a:lnTo>
                  <a:lnTo>
                    <a:pt x="36281" y="61788"/>
                  </a:lnTo>
                  <a:lnTo>
                    <a:pt x="25133" y="97740"/>
                  </a:lnTo>
                  <a:lnTo>
                    <a:pt x="15162" y="123444"/>
                  </a:lnTo>
                  <a:lnTo>
                    <a:pt x="10955" y="131843"/>
                  </a:lnTo>
                  <a:lnTo>
                    <a:pt x="7739" y="144398"/>
                  </a:lnTo>
                  <a:lnTo>
                    <a:pt x="5995" y="146517"/>
                  </a:lnTo>
                  <a:lnTo>
                    <a:pt x="321" y="150506"/>
                  </a:lnTo>
                  <a:lnTo>
                    <a:pt x="0" y="136082"/>
                  </a:lnTo>
                  <a:lnTo>
                    <a:pt x="8577" y="101532"/>
                  </a:lnTo>
                  <a:lnTo>
                    <a:pt x="24663" y="66473"/>
                  </a:lnTo>
                  <a:lnTo>
                    <a:pt x="47107" y="31780"/>
                  </a:lnTo>
                  <a:lnTo>
                    <a:pt x="59561" y="20300"/>
                  </a:lnTo>
                  <a:lnTo>
                    <a:pt x="78093" y="9682"/>
                  </a:lnTo>
                  <a:lnTo>
                    <a:pt x="84926" y="7622"/>
                  </a:lnTo>
                  <a:lnTo>
                    <a:pt x="87934" y="7920"/>
                  </a:lnTo>
                  <a:lnTo>
                    <a:pt x="93533" y="10508"/>
                  </a:lnTo>
                  <a:lnTo>
                    <a:pt x="101445" y="16725"/>
                  </a:lnTo>
                  <a:lnTo>
                    <a:pt x="109152" y="27975"/>
                  </a:lnTo>
                  <a:lnTo>
                    <a:pt x="112753" y="42032"/>
                  </a:lnTo>
                  <a:lnTo>
                    <a:pt x="114135" y="76103"/>
                  </a:lnTo>
                  <a:lnTo>
                    <a:pt x="113395" y="99257"/>
                  </a:lnTo>
                  <a:lnTo>
                    <a:pt x="108177" y="114141"/>
                  </a:lnTo>
                  <a:lnTo>
                    <a:pt x="99435" y="127308"/>
                  </a:lnTo>
                  <a:lnTo>
                    <a:pt x="99039" y="109967"/>
                  </a:lnTo>
                  <a:lnTo>
                    <a:pt x="109635" y="77695"/>
                  </a:lnTo>
                  <a:lnTo>
                    <a:pt x="131029" y="40106"/>
                  </a:lnTo>
                  <a:lnTo>
                    <a:pt x="147199" y="12657"/>
                  </a:lnTo>
                  <a:lnTo>
                    <a:pt x="158927" y="3909"/>
                  </a:lnTo>
                  <a:lnTo>
                    <a:pt x="169081" y="0"/>
                  </a:lnTo>
                  <a:lnTo>
                    <a:pt x="171130" y="298"/>
                  </a:lnTo>
                  <a:lnTo>
                    <a:pt x="172496" y="1344"/>
                  </a:lnTo>
                  <a:lnTo>
                    <a:pt x="180105" y="12295"/>
                  </a:lnTo>
                  <a:lnTo>
                    <a:pt x="182688" y="46554"/>
                  </a:lnTo>
                  <a:lnTo>
                    <a:pt x="181981" y="76418"/>
                  </a:lnTo>
                  <a:lnTo>
                    <a:pt x="168981" y="113663"/>
                  </a:lnTo>
                  <a:lnTo>
                    <a:pt x="167729" y="126255"/>
                  </a:lnTo>
                  <a:lnTo>
                    <a:pt x="168536" y="126801"/>
                  </a:lnTo>
                  <a:lnTo>
                    <a:pt x="175229" y="1278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730"/>
            <p:cNvSpPr/>
            <p:nvPr/>
          </p:nvSpPr>
          <p:spPr>
            <a:xfrm>
              <a:off x="4998841" y="3055619"/>
              <a:ext cx="98940" cy="186880"/>
            </a:xfrm>
            <a:custGeom>
              <a:avLst/>
              <a:gdLst/>
              <a:ahLst/>
              <a:cxnLst/>
              <a:rect l="0" t="0" r="0" b="0"/>
              <a:pathLst>
                <a:path w="98940" h="186880">
                  <a:moveTo>
                    <a:pt x="15119" y="45721"/>
                  </a:moveTo>
                  <a:lnTo>
                    <a:pt x="15119" y="63633"/>
                  </a:lnTo>
                  <a:lnTo>
                    <a:pt x="22032" y="99522"/>
                  </a:lnTo>
                  <a:lnTo>
                    <a:pt x="21682" y="117071"/>
                  </a:lnTo>
                  <a:lnTo>
                    <a:pt x="15807" y="154180"/>
                  </a:lnTo>
                  <a:lnTo>
                    <a:pt x="14476" y="169109"/>
                  </a:lnTo>
                  <a:lnTo>
                    <a:pt x="11164" y="176195"/>
                  </a:lnTo>
                  <a:lnTo>
                    <a:pt x="9095" y="178423"/>
                  </a:lnTo>
                  <a:lnTo>
                    <a:pt x="2986" y="182407"/>
                  </a:lnTo>
                  <a:lnTo>
                    <a:pt x="799" y="186879"/>
                  </a:lnTo>
                  <a:lnTo>
                    <a:pt x="492" y="186393"/>
                  </a:lnTo>
                  <a:lnTo>
                    <a:pt x="0" y="179529"/>
                  </a:lnTo>
                  <a:lnTo>
                    <a:pt x="2190" y="174900"/>
                  </a:lnTo>
                  <a:lnTo>
                    <a:pt x="5986" y="168327"/>
                  </a:lnTo>
                  <a:lnTo>
                    <a:pt x="12036" y="150346"/>
                  </a:lnTo>
                  <a:lnTo>
                    <a:pt x="18758" y="114030"/>
                  </a:lnTo>
                  <a:lnTo>
                    <a:pt x="28036" y="78530"/>
                  </a:lnTo>
                  <a:lnTo>
                    <a:pt x="38022" y="46181"/>
                  </a:lnTo>
                  <a:lnTo>
                    <a:pt x="43924" y="32378"/>
                  </a:lnTo>
                  <a:lnTo>
                    <a:pt x="52192" y="23422"/>
                  </a:lnTo>
                  <a:lnTo>
                    <a:pt x="80244" y="3569"/>
                  </a:lnTo>
                  <a:lnTo>
                    <a:pt x="88507" y="1057"/>
                  </a:lnTo>
                  <a:lnTo>
                    <a:pt x="989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731"/>
            <p:cNvSpPr/>
            <p:nvPr/>
          </p:nvSpPr>
          <p:spPr>
            <a:xfrm>
              <a:off x="4762959" y="3055619"/>
              <a:ext cx="117840" cy="163315"/>
            </a:xfrm>
            <a:custGeom>
              <a:avLst/>
              <a:gdLst/>
              <a:ahLst/>
              <a:cxnLst/>
              <a:rect l="0" t="0" r="0" b="0"/>
              <a:pathLst>
                <a:path w="117840" h="163315">
                  <a:moveTo>
                    <a:pt x="106221" y="22861"/>
                  </a:moveTo>
                  <a:lnTo>
                    <a:pt x="88309" y="22861"/>
                  </a:lnTo>
                  <a:lnTo>
                    <a:pt x="76737" y="26906"/>
                  </a:lnTo>
                  <a:lnTo>
                    <a:pt x="38698" y="48037"/>
                  </a:lnTo>
                  <a:lnTo>
                    <a:pt x="24972" y="61647"/>
                  </a:lnTo>
                  <a:lnTo>
                    <a:pt x="7386" y="93759"/>
                  </a:lnTo>
                  <a:lnTo>
                    <a:pt x="1865" y="112730"/>
                  </a:lnTo>
                  <a:lnTo>
                    <a:pt x="0" y="134310"/>
                  </a:lnTo>
                  <a:lnTo>
                    <a:pt x="2002" y="142385"/>
                  </a:lnTo>
                  <a:lnTo>
                    <a:pt x="3722" y="145723"/>
                  </a:lnTo>
                  <a:lnTo>
                    <a:pt x="10148" y="151691"/>
                  </a:lnTo>
                  <a:lnTo>
                    <a:pt x="28071" y="162421"/>
                  </a:lnTo>
                  <a:lnTo>
                    <a:pt x="32954" y="163314"/>
                  </a:lnTo>
                  <a:lnTo>
                    <a:pt x="62057" y="160621"/>
                  </a:lnTo>
                  <a:lnTo>
                    <a:pt x="74175" y="155772"/>
                  </a:lnTo>
                  <a:lnTo>
                    <a:pt x="100087" y="139298"/>
                  </a:lnTo>
                  <a:lnTo>
                    <a:pt x="107163" y="130773"/>
                  </a:lnTo>
                  <a:lnTo>
                    <a:pt x="110873" y="121339"/>
                  </a:lnTo>
                  <a:lnTo>
                    <a:pt x="117839" y="95597"/>
                  </a:lnTo>
                  <a:lnTo>
                    <a:pt x="114555" y="76021"/>
                  </a:lnTo>
                  <a:lnTo>
                    <a:pt x="100134" y="38998"/>
                  </a:lnTo>
                  <a:lnTo>
                    <a:pt x="76202" y="11817"/>
                  </a:lnTo>
                  <a:lnTo>
                    <a:pt x="73508" y="10418"/>
                  </a:lnTo>
                  <a:lnTo>
                    <a:pt x="71712" y="8639"/>
                  </a:lnTo>
                  <a:lnTo>
                    <a:pt x="68338" y="2936"/>
                  </a:lnTo>
                  <a:lnTo>
                    <a:pt x="6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732"/>
            <p:cNvSpPr/>
            <p:nvPr/>
          </p:nvSpPr>
          <p:spPr>
            <a:xfrm>
              <a:off x="4572093" y="3078480"/>
              <a:ext cx="159927" cy="15240"/>
            </a:xfrm>
            <a:custGeom>
              <a:avLst/>
              <a:gdLst/>
              <a:ahLst/>
              <a:cxnLst/>
              <a:rect l="0" t="0" r="0" b="0"/>
              <a:pathLst>
                <a:path w="159927" h="15240">
                  <a:moveTo>
                    <a:pt x="7526" y="15239"/>
                  </a:moveTo>
                  <a:lnTo>
                    <a:pt x="0" y="15239"/>
                  </a:lnTo>
                  <a:lnTo>
                    <a:pt x="12092" y="14393"/>
                  </a:lnTo>
                  <a:lnTo>
                    <a:pt x="35302" y="9208"/>
                  </a:lnTo>
                  <a:lnTo>
                    <a:pt x="71997" y="3888"/>
                  </a:lnTo>
                  <a:lnTo>
                    <a:pt x="101794" y="1152"/>
                  </a:lnTo>
                  <a:lnTo>
                    <a:pt x="135273" y="227"/>
                  </a:lnTo>
                  <a:lnTo>
                    <a:pt x="1599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733"/>
            <p:cNvSpPr/>
            <p:nvPr/>
          </p:nvSpPr>
          <p:spPr>
            <a:xfrm>
              <a:off x="4666966" y="2971800"/>
              <a:ext cx="49815" cy="220453"/>
            </a:xfrm>
            <a:custGeom>
              <a:avLst/>
              <a:gdLst/>
              <a:ahLst/>
              <a:cxnLst/>
              <a:rect l="0" t="0" r="0" b="0"/>
              <a:pathLst>
                <a:path w="49815" h="220453">
                  <a:moveTo>
                    <a:pt x="49814" y="0"/>
                  </a:moveTo>
                  <a:lnTo>
                    <a:pt x="45768" y="4045"/>
                  </a:lnTo>
                  <a:lnTo>
                    <a:pt x="43782" y="10546"/>
                  </a:lnTo>
                  <a:lnTo>
                    <a:pt x="34044" y="46645"/>
                  </a:lnTo>
                  <a:lnTo>
                    <a:pt x="24309" y="80428"/>
                  </a:lnTo>
                  <a:lnTo>
                    <a:pt x="16762" y="109720"/>
                  </a:lnTo>
                  <a:lnTo>
                    <a:pt x="9164" y="139848"/>
                  </a:lnTo>
                  <a:lnTo>
                    <a:pt x="4249" y="174285"/>
                  </a:lnTo>
                  <a:lnTo>
                    <a:pt x="0" y="196138"/>
                  </a:lnTo>
                  <a:lnTo>
                    <a:pt x="4031" y="220452"/>
                  </a:lnTo>
                  <a:lnTo>
                    <a:pt x="11714"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734"/>
            <p:cNvSpPr/>
            <p:nvPr/>
          </p:nvSpPr>
          <p:spPr>
            <a:xfrm>
              <a:off x="4427219" y="3108959"/>
              <a:ext cx="155467" cy="136950"/>
            </a:xfrm>
            <a:custGeom>
              <a:avLst/>
              <a:gdLst/>
              <a:ahLst/>
              <a:cxnLst/>
              <a:rect l="0" t="0" r="0" b="0"/>
              <a:pathLst>
                <a:path w="155467" h="136950">
                  <a:moveTo>
                    <a:pt x="121921" y="0"/>
                  </a:moveTo>
                  <a:lnTo>
                    <a:pt x="87871" y="0"/>
                  </a:lnTo>
                  <a:lnTo>
                    <a:pt x="73355" y="847"/>
                  </a:lnTo>
                  <a:lnTo>
                    <a:pt x="38083" y="15439"/>
                  </a:lnTo>
                  <a:lnTo>
                    <a:pt x="25113" y="20661"/>
                  </a:lnTo>
                  <a:lnTo>
                    <a:pt x="21822" y="21394"/>
                  </a:lnTo>
                  <a:lnTo>
                    <a:pt x="19628" y="22730"/>
                  </a:lnTo>
                  <a:lnTo>
                    <a:pt x="18166" y="24467"/>
                  </a:lnTo>
                  <a:lnTo>
                    <a:pt x="16541" y="28654"/>
                  </a:lnTo>
                  <a:lnTo>
                    <a:pt x="15818" y="33338"/>
                  </a:lnTo>
                  <a:lnTo>
                    <a:pt x="16472" y="34925"/>
                  </a:lnTo>
                  <a:lnTo>
                    <a:pt x="17755" y="35984"/>
                  </a:lnTo>
                  <a:lnTo>
                    <a:pt x="38990" y="43946"/>
                  </a:lnTo>
                  <a:lnTo>
                    <a:pt x="53604" y="47452"/>
                  </a:lnTo>
                  <a:lnTo>
                    <a:pt x="84859" y="58649"/>
                  </a:lnTo>
                  <a:lnTo>
                    <a:pt x="118012" y="71150"/>
                  </a:lnTo>
                  <a:lnTo>
                    <a:pt x="134215" y="78749"/>
                  </a:lnTo>
                  <a:lnTo>
                    <a:pt x="142343" y="86082"/>
                  </a:lnTo>
                  <a:lnTo>
                    <a:pt x="154459" y="100542"/>
                  </a:lnTo>
                  <a:lnTo>
                    <a:pt x="155466" y="104282"/>
                  </a:lnTo>
                  <a:lnTo>
                    <a:pt x="154328" y="112952"/>
                  </a:lnTo>
                  <a:lnTo>
                    <a:pt x="148926" y="123308"/>
                  </a:lnTo>
                  <a:lnTo>
                    <a:pt x="137919" y="131739"/>
                  </a:lnTo>
                  <a:lnTo>
                    <a:pt x="123932" y="135554"/>
                  </a:lnTo>
                  <a:lnTo>
                    <a:pt x="90702" y="136949"/>
                  </a:lnTo>
                  <a:lnTo>
                    <a:pt x="58480" y="136286"/>
                  </a:lnTo>
                  <a:lnTo>
                    <a:pt x="26579" y="126551"/>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735"/>
            <p:cNvSpPr/>
            <p:nvPr/>
          </p:nvSpPr>
          <p:spPr>
            <a:xfrm>
              <a:off x="4152900" y="3177540"/>
              <a:ext cx="99060" cy="7620"/>
            </a:xfrm>
            <a:custGeom>
              <a:avLst/>
              <a:gdLst/>
              <a:ahLst/>
              <a:cxnLst/>
              <a:rect l="0" t="0" r="0" b="0"/>
              <a:pathLst>
                <a:path w="99060" h="7620">
                  <a:moveTo>
                    <a:pt x="0" y="7619"/>
                  </a:moveTo>
                  <a:lnTo>
                    <a:pt x="22101" y="6773"/>
                  </a:lnTo>
                  <a:lnTo>
                    <a:pt x="54243" y="1059"/>
                  </a:lnTo>
                  <a:lnTo>
                    <a:pt x="91048" y="93"/>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736"/>
            <p:cNvSpPr/>
            <p:nvPr/>
          </p:nvSpPr>
          <p:spPr>
            <a:xfrm>
              <a:off x="3672840" y="3467100"/>
              <a:ext cx="192783" cy="157271"/>
            </a:xfrm>
            <a:custGeom>
              <a:avLst/>
              <a:gdLst/>
              <a:ahLst/>
              <a:cxnLst/>
              <a:rect l="0" t="0" r="0" b="0"/>
              <a:pathLst>
                <a:path w="192783" h="157271">
                  <a:moveTo>
                    <a:pt x="137160" y="0"/>
                  </a:moveTo>
                  <a:lnTo>
                    <a:pt x="115202" y="0"/>
                  </a:lnTo>
                  <a:lnTo>
                    <a:pt x="108209" y="2257"/>
                  </a:lnTo>
                  <a:lnTo>
                    <a:pt x="101433" y="5236"/>
                  </a:lnTo>
                  <a:lnTo>
                    <a:pt x="73422" y="13494"/>
                  </a:lnTo>
                  <a:lnTo>
                    <a:pt x="47661" y="29005"/>
                  </a:lnTo>
                  <a:lnTo>
                    <a:pt x="42250" y="34088"/>
                  </a:lnTo>
                  <a:lnTo>
                    <a:pt x="41713" y="35425"/>
                  </a:lnTo>
                  <a:lnTo>
                    <a:pt x="42202" y="36317"/>
                  </a:lnTo>
                  <a:lnTo>
                    <a:pt x="45003" y="38154"/>
                  </a:lnTo>
                  <a:lnTo>
                    <a:pt x="49070" y="41792"/>
                  </a:lnTo>
                  <a:lnTo>
                    <a:pt x="55957" y="43974"/>
                  </a:lnTo>
                  <a:lnTo>
                    <a:pt x="90081" y="51598"/>
                  </a:lnTo>
                  <a:lnTo>
                    <a:pt x="127981" y="59194"/>
                  </a:lnTo>
                  <a:lnTo>
                    <a:pt x="151091" y="67116"/>
                  </a:lnTo>
                  <a:lnTo>
                    <a:pt x="184235" y="89060"/>
                  </a:lnTo>
                  <a:lnTo>
                    <a:pt x="191384" y="97720"/>
                  </a:lnTo>
                  <a:lnTo>
                    <a:pt x="192782" y="102399"/>
                  </a:lnTo>
                  <a:lnTo>
                    <a:pt x="192079" y="112115"/>
                  </a:lnTo>
                  <a:lnTo>
                    <a:pt x="188944" y="119820"/>
                  </a:lnTo>
                  <a:lnTo>
                    <a:pt x="175987" y="135710"/>
                  </a:lnTo>
                  <a:lnTo>
                    <a:pt x="153932" y="146137"/>
                  </a:lnTo>
                  <a:lnTo>
                    <a:pt x="121376" y="152009"/>
                  </a:lnTo>
                  <a:lnTo>
                    <a:pt x="93066" y="157270"/>
                  </a:lnTo>
                  <a:lnTo>
                    <a:pt x="55417" y="157219"/>
                  </a:lnTo>
                  <a:lnTo>
                    <a:pt x="27315" y="149306"/>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0" y="609600"/>
            <a:ext cx="9280525" cy="2590800"/>
          </a:xfrm>
          <a:prstGeom prst="rect">
            <a:avLst/>
          </a:prstGeom>
          <a:noFill/>
          <a:ln w="9525">
            <a:noFill/>
            <a:miter lim="800000"/>
            <a:headEnd/>
            <a:tailEnd/>
          </a:ln>
        </p:spPr>
      </p:pic>
      <p:grpSp>
        <p:nvGrpSpPr>
          <p:cNvPr id="17" name="SMARTInkShape-Group57"/>
          <p:cNvGrpSpPr/>
          <p:nvPr/>
        </p:nvGrpSpPr>
        <p:grpSpPr>
          <a:xfrm>
            <a:off x="694030" y="2284134"/>
            <a:ext cx="2239671" cy="809586"/>
            <a:chOff x="694030" y="2284134"/>
            <a:chExt cx="2239671" cy="809586"/>
          </a:xfrm>
        </p:grpSpPr>
        <p:sp>
          <p:nvSpPr>
            <p:cNvPr id="3" name="SMARTInkShape-737"/>
            <p:cNvSpPr/>
            <p:nvPr/>
          </p:nvSpPr>
          <p:spPr>
            <a:xfrm>
              <a:off x="747074" y="2438400"/>
              <a:ext cx="30166" cy="426720"/>
            </a:xfrm>
            <a:custGeom>
              <a:avLst/>
              <a:gdLst/>
              <a:ahLst/>
              <a:cxnLst/>
              <a:rect l="0" t="0" r="0" b="0"/>
              <a:pathLst>
                <a:path w="30166" h="426720">
                  <a:moveTo>
                    <a:pt x="30165" y="0"/>
                  </a:moveTo>
                  <a:lnTo>
                    <a:pt x="26120" y="0"/>
                  </a:lnTo>
                  <a:lnTo>
                    <a:pt x="24929" y="846"/>
                  </a:lnTo>
                  <a:lnTo>
                    <a:pt x="24134" y="2257"/>
                  </a:lnTo>
                  <a:lnTo>
                    <a:pt x="23605" y="4045"/>
                  </a:lnTo>
                  <a:lnTo>
                    <a:pt x="22405" y="5236"/>
                  </a:lnTo>
                  <a:lnTo>
                    <a:pt x="18814" y="6560"/>
                  </a:lnTo>
                  <a:lnTo>
                    <a:pt x="17518" y="7760"/>
                  </a:lnTo>
                  <a:lnTo>
                    <a:pt x="11222" y="26223"/>
                  </a:lnTo>
                  <a:lnTo>
                    <a:pt x="8079" y="60934"/>
                  </a:lnTo>
                  <a:lnTo>
                    <a:pt x="7535" y="97171"/>
                  </a:lnTo>
                  <a:lnTo>
                    <a:pt x="7407" y="128135"/>
                  </a:lnTo>
                  <a:lnTo>
                    <a:pt x="7351" y="161653"/>
                  </a:lnTo>
                  <a:lnTo>
                    <a:pt x="7326" y="196306"/>
                  </a:lnTo>
                  <a:lnTo>
                    <a:pt x="7314" y="231462"/>
                  </a:lnTo>
                  <a:lnTo>
                    <a:pt x="5052" y="264585"/>
                  </a:lnTo>
                  <a:lnTo>
                    <a:pt x="2070" y="295393"/>
                  </a:lnTo>
                  <a:lnTo>
                    <a:pt x="745" y="323197"/>
                  </a:lnTo>
                  <a:lnTo>
                    <a:pt x="0" y="358605"/>
                  </a:lnTo>
                  <a:lnTo>
                    <a:pt x="594" y="388743"/>
                  </a:lnTo>
                  <a:lnTo>
                    <a:pt x="7305"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738"/>
            <p:cNvSpPr/>
            <p:nvPr/>
          </p:nvSpPr>
          <p:spPr>
            <a:xfrm>
              <a:off x="694030" y="2284134"/>
              <a:ext cx="242289" cy="352386"/>
            </a:xfrm>
            <a:custGeom>
              <a:avLst/>
              <a:gdLst/>
              <a:ahLst/>
              <a:cxnLst/>
              <a:rect l="0" t="0" r="0" b="0"/>
              <a:pathLst>
                <a:path w="242289" h="352386">
                  <a:moveTo>
                    <a:pt x="14630" y="238085"/>
                  </a:moveTo>
                  <a:lnTo>
                    <a:pt x="14630" y="234040"/>
                  </a:lnTo>
                  <a:lnTo>
                    <a:pt x="12372" y="229797"/>
                  </a:lnTo>
                  <a:lnTo>
                    <a:pt x="8546" y="223395"/>
                  </a:lnTo>
                  <a:lnTo>
                    <a:pt x="2479" y="204664"/>
                  </a:lnTo>
                  <a:lnTo>
                    <a:pt x="0" y="170680"/>
                  </a:lnTo>
                  <a:lnTo>
                    <a:pt x="1354" y="153941"/>
                  </a:lnTo>
                  <a:lnTo>
                    <a:pt x="11637" y="124630"/>
                  </a:lnTo>
                  <a:lnTo>
                    <a:pt x="26255" y="91204"/>
                  </a:lnTo>
                  <a:lnTo>
                    <a:pt x="53521" y="54038"/>
                  </a:lnTo>
                  <a:lnTo>
                    <a:pt x="69168" y="36060"/>
                  </a:lnTo>
                  <a:lnTo>
                    <a:pt x="104550" y="12979"/>
                  </a:lnTo>
                  <a:lnTo>
                    <a:pt x="140295" y="15"/>
                  </a:lnTo>
                  <a:lnTo>
                    <a:pt x="169927" y="0"/>
                  </a:lnTo>
                  <a:lnTo>
                    <a:pt x="196110" y="5358"/>
                  </a:lnTo>
                  <a:lnTo>
                    <a:pt x="215910" y="16353"/>
                  </a:lnTo>
                  <a:lnTo>
                    <a:pt x="232501" y="38425"/>
                  </a:lnTo>
                  <a:lnTo>
                    <a:pt x="240051" y="66414"/>
                  </a:lnTo>
                  <a:lnTo>
                    <a:pt x="242288" y="100202"/>
                  </a:lnTo>
                  <a:lnTo>
                    <a:pt x="238295" y="126850"/>
                  </a:lnTo>
                  <a:lnTo>
                    <a:pt x="230030" y="154781"/>
                  </a:lnTo>
                  <a:lnTo>
                    <a:pt x="217890" y="181306"/>
                  </a:lnTo>
                  <a:lnTo>
                    <a:pt x="204027" y="207206"/>
                  </a:lnTo>
                  <a:lnTo>
                    <a:pt x="181943" y="243329"/>
                  </a:lnTo>
                  <a:lnTo>
                    <a:pt x="157055" y="273224"/>
                  </a:lnTo>
                  <a:lnTo>
                    <a:pt x="122350" y="306080"/>
                  </a:lnTo>
                  <a:lnTo>
                    <a:pt x="87862" y="336399"/>
                  </a:lnTo>
                  <a:lnTo>
                    <a:pt x="75590" y="3523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39"/>
            <p:cNvSpPr/>
            <p:nvPr/>
          </p:nvSpPr>
          <p:spPr>
            <a:xfrm>
              <a:off x="901041" y="2632129"/>
              <a:ext cx="191615" cy="239677"/>
            </a:xfrm>
            <a:custGeom>
              <a:avLst/>
              <a:gdLst/>
              <a:ahLst/>
              <a:cxnLst/>
              <a:rect l="0" t="0" r="0" b="0"/>
              <a:pathLst>
                <a:path w="191615" h="239677">
                  <a:moveTo>
                    <a:pt x="127659" y="4390"/>
                  </a:moveTo>
                  <a:lnTo>
                    <a:pt x="116086" y="4390"/>
                  </a:lnTo>
                  <a:lnTo>
                    <a:pt x="111791" y="2133"/>
                  </a:lnTo>
                  <a:lnTo>
                    <a:pt x="109460" y="345"/>
                  </a:lnTo>
                  <a:lnTo>
                    <a:pt x="106213" y="0"/>
                  </a:lnTo>
                  <a:lnTo>
                    <a:pt x="93552" y="3560"/>
                  </a:lnTo>
                  <a:lnTo>
                    <a:pt x="79077" y="10824"/>
                  </a:lnTo>
                  <a:lnTo>
                    <a:pt x="43653" y="39445"/>
                  </a:lnTo>
                  <a:lnTo>
                    <a:pt x="27603" y="64919"/>
                  </a:lnTo>
                  <a:lnTo>
                    <a:pt x="17109" y="93915"/>
                  </a:lnTo>
                  <a:lnTo>
                    <a:pt x="8637" y="123956"/>
                  </a:lnTo>
                  <a:lnTo>
                    <a:pt x="1611" y="153459"/>
                  </a:lnTo>
                  <a:lnTo>
                    <a:pt x="0" y="178663"/>
                  </a:lnTo>
                  <a:lnTo>
                    <a:pt x="2624" y="194452"/>
                  </a:lnTo>
                  <a:lnTo>
                    <a:pt x="8870" y="207678"/>
                  </a:lnTo>
                  <a:lnTo>
                    <a:pt x="18137" y="219200"/>
                  </a:lnTo>
                  <a:lnTo>
                    <a:pt x="30722" y="229966"/>
                  </a:lnTo>
                  <a:lnTo>
                    <a:pt x="44782" y="235880"/>
                  </a:lnTo>
                  <a:lnTo>
                    <a:pt x="74505" y="239676"/>
                  </a:lnTo>
                  <a:lnTo>
                    <a:pt x="110072" y="234342"/>
                  </a:lnTo>
                  <a:lnTo>
                    <a:pt x="134583" y="225865"/>
                  </a:lnTo>
                  <a:lnTo>
                    <a:pt x="169242" y="197997"/>
                  </a:lnTo>
                  <a:lnTo>
                    <a:pt x="181560" y="174268"/>
                  </a:lnTo>
                  <a:lnTo>
                    <a:pt x="191614" y="136756"/>
                  </a:lnTo>
                  <a:lnTo>
                    <a:pt x="190514" y="119946"/>
                  </a:lnTo>
                  <a:lnTo>
                    <a:pt x="181090" y="92157"/>
                  </a:lnTo>
                  <a:lnTo>
                    <a:pt x="167573" y="70565"/>
                  </a:lnTo>
                  <a:lnTo>
                    <a:pt x="142598" y="48946"/>
                  </a:lnTo>
                  <a:lnTo>
                    <a:pt x="115253" y="32846"/>
                  </a:lnTo>
                  <a:lnTo>
                    <a:pt x="95543" y="28356"/>
                  </a:lnTo>
                  <a:lnTo>
                    <a:pt x="74319" y="272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40"/>
            <p:cNvSpPr/>
            <p:nvPr/>
          </p:nvSpPr>
          <p:spPr>
            <a:xfrm>
              <a:off x="1188720" y="2697480"/>
              <a:ext cx="53340" cy="396240"/>
            </a:xfrm>
            <a:custGeom>
              <a:avLst/>
              <a:gdLst/>
              <a:ahLst/>
              <a:cxnLst/>
              <a:rect l="0" t="0" r="0" b="0"/>
              <a:pathLst>
                <a:path w="53340" h="396240">
                  <a:moveTo>
                    <a:pt x="53339" y="0"/>
                  </a:moveTo>
                  <a:lnTo>
                    <a:pt x="53339" y="34273"/>
                  </a:lnTo>
                  <a:lnTo>
                    <a:pt x="53339" y="66599"/>
                  </a:lnTo>
                  <a:lnTo>
                    <a:pt x="52493" y="94793"/>
                  </a:lnTo>
                  <a:lnTo>
                    <a:pt x="49294" y="127079"/>
                  </a:lnTo>
                  <a:lnTo>
                    <a:pt x="45051" y="158926"/>
                  </a:lnTo>
                  <a:lnTo>
                    <a:pt x="40342" y="190860"/>
                  </a:lnTo>
                  <a:lnTo>
                    <a:pt x="35427" y="224809"/>
                  </a:lnTo>
                  <a:lnTo>
                    <a:pt x="30421" y="255137"/>
                  </a:lnTo>
                  <a:lnTo>
                    <a:pt x="25373" y="283574"/>
                  </a:lnTo>
                  <a:lnTo>
                    <a:pt x="20308" y="313146"/>
                  </a:lnTo>
                  <a:lnTo>
                    <a:pt x="12696" y="346219"/>
                  </a:lnTo>
                  <a:lnTo>
                    <a:pt x="6030" y="379764"/>
                  </a:lnTo>
                  <a:lnTo>
                    <a:pt x="0"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41"/>
            <p:cNvSpPr/>
            <p:nvPr/>
          </p:nvSpPr>
          <p:spPr>
            <a:xfrm>
              <a:off x="1203960" y="2554794"/>
              <a:ext cx="230974" cy="279847"/>
            </a:xfrm>
            <a:custGeom>
              <a:avLst/>
              <a:gdLst/>
              <a:ahLst/>
              <a:cxnLst/>
              <a:rect l="0" t="0" r="0" b="0"/>
              <a:pathLst>
                <a:path w="230974" h="279847">
                  <a:moveTo>
                    <a:pt x="7619" y="173165"/>
                  </a:moveTo>
                  <a:lnTo>
                    <a:pt x="3574" y="169120"/>
                  </a:lnTo>
                  <a:lnTo>
                    <a:pt x="1059" y="154469"/>
                  </a:lnTo>
                  <a:lnTo>
                    <a:pt x="1055" y="126763"/>
                  </a:lnTo>
                  <a:lnTo>
                    <a:pt x="10633" y="89256"/>
                  </a:lnTo>
                  <a:lnTo>
                    <a:pt x="27343" y="58848"/>
                  </a:lnTo>
                  <a:lnTo>
                    <a:pt x="61550" y="24809"/>
                  </a:lnTo>
                  <a:lnTo>
                    <a:pt x="91556" y="4976"/>
                  </a:lnTo>
                  <a:lnTo>
                    <a:pt x="115181" y="0"/>
                  </a:lnTo>
                  <a:lnTo>
                    <a:pt x="150818" y="577"/>
                  </a:lnTo>
                  <a:lnTo>
                    <a:pt x="166936" y="5020"/>
                  </a:lnTo>
                  <a:lnTo>
                    <a:pt x="195723" y="21669"/>
                  </a:lnTo>
                  <a:lnTo>
                    <a:pt x="217966" y="45309"/>
                  </a:lnTo>
                  <a:lnTo>
                    <a:pt x="229494" y="71030"/>
                  </a:lnTo>
                  <a:lnTo>
                    <a:pt x="230973" y="90236"/>
                  </a:lnTo>
                  <a:lnTo>
                    <a:pt x="224787" y="122347"/>
                  </a:lnTo>
                  <a:lnTo>
                    <a:pt x="209972" y="156415"/>
                  </a:lnTo>
                  <a:lnTo>
                    <a:pt x="187238" y="187958"/>
                  </a:lnTo>
                  <a:lnTo>
                    <a:pt x="153260" y="224912"/>
                  </a:lnTo>
                  <a:lnTo>
                    <a:pt x="121704" y="244848"/>
                  </a:lnTo>
                  <a:lnTo>
                    <a:pt x="89588" y="261480"/>
                  </a:lnTo>
                  <a:lnTo>
                    <a:pt x="54479" y="275340"/>
                  </a:lnTo>
                  <a:lnTo>
                    <a:pt x="19435" y="279252"/>
                  </a:lnTo>
                  <a:lnTo>
                    <a:pt x="0" y="2798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42"/>
            <p:cNvSpPr/>
            <p:nvPr/>
          </p:nvSpPr>
          <p:spPr>
            <a:xfrm>
              <a:off x="1479354" y="2606040"/>
              <a:ext cx="165975" cy="201122"/>
            </a:xfrm>
            <a:custGeom>
              <a:avLst/>
              <a:gdLst/>
              <a:ahLst/>
              <a:cxnLst/>
              <a:rect l="0" t="0" r="0" b="0"/>
              <a:pathLst>
                <a:path w="165975" h="201122">
                  <a:moveTo>
                    <a:pt x="14166" y="22860"/>
                  </a:moveTo>
                  <a:lnTo>
                    <a:pt x="14166" y="57259"/>
                  </a:lnTo>
                  <a:lnTo>
                    <a:pt x="11908" y="84594"/>
                  </a:lnTo>
                  <a:lnTo>
                    <a:pt x="6405" y="122021"/>
                  </a:lnTo>
                  <a:lnTo>
                    <a:pt x="78" y="160033"/>
                  </a:lnTo>
                  <a:lnTo>
                    <a:pt x="0" y="183572"/>
                  </a:lnTo>
                  <a:lnTo>
                    <a:pt x="3072" y="191089"/>
                  </a:lnTo>
                  <a:lnTo>
                    <a:pt x="9561" y="200082"/>
                  </a:lnTo>
                  <a:lnTo>
                    <a:pt x="12789" y="201121"/>
                  </a:lnTo>
                  <a:lnTo>
                    <a:pt x="20892" y="200018"/>
                  </a:lnTo>
                  <a:lnTo>
                    <a:pt x="53151" y="187823"/>
                  </a:lnTo>
                  <a:lnTo>
                    <a:pt x="86966" y="165605"/>
                  </a:lnTo>
                  <a:lnTo>
                    <a:pt x="119327" y="136758"/>
                  </a:lnTo>
                  <a:lnTo>
                    <a:pt x="148251" y="99007"/>
                  </a:lnTo>
                  <a:lnTo>
                    <a:pt x="159822" y="76184"/>
                  </a:lnTo>
                  <a:lnTo>
                    <a:pt x="165974" y="38568"/>
                  </a:lnTo>
                  <a:lnTo>
                    <a:pt x="162345" y="24786"/>
                  </a:lnTo>
                  <a:lnTo>
                    <a:pt x="153533" y="11042"/>
                  </a:lnTo>
                  <a:lnTo>
                    <a:pt x="1437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43"/>
            <p:cNvSpPr/>
            <p:nvPr/>
          </p:nvSpPr>
          <p:spPr>
            <a:xfrm>
              <a:off x="1730312" y="2339340"/>
              <a:ext cx="75629" cy="480061"/>
            </a:xfrm>
            <a:custGeom>
              <a:avLst/>
              <a:gdLst/>
              <a:ahLst/>
              <a:cxnLst/>
              <a:rect l="0" t="0" r="0" b="0"/>
              <a:pathLst>
                <a:path w="75629" h="480061">
                  <a:moveTo>
                    <a:pt x="75628" y="0"/>
                  </a:moveTo>
                  <a:lnTo>
                    <a:pt x="75628" y="4045"/>
                  </a:lnTo>
                  <a:lnTo>
                    <a:pt x="73370" y="8288"/>
                  </a:lnTo>
                  <a:lnTo>
                    <a:pt x="71582" y="10605"/>
                  </a:lnTo>
                  <a:lnTo>
                    <a:pt x="69067" y="26002"/>
                  </a:lnTo>
                  <a:lnTo>
                    <a:pt x="67370" y="55654"/>
                  </a:lnTo>
                  <a:lnTo>
                    <a:pt x="61986" y="88550"/>
                  </a:lnTo>
                  <a:lnTo>
                    <a:pt x="54182" y="125955"/>
                  </a:lnTo>
                  <a:lnTo>
                    <a:pt x="46059" y="154193"/>
                  </a:lnTo>
                  <a:lnTo>
                    <a:pt x="39061" y="183677"/>
                  </a:lnTo>
                  <a:lnTo>
                    <a:pt x="33129" y="214561"/>
                  </a:lnTo>
                  <a:lnTo>
                    <a:pt x="27671" y="248042"/>
                  </a:lnTo>
                  <a:lnTo>
                    <a:pt x="20164" y="280421"/>
                  </a:lnTo>
                  <a:lnTo>
                    <a:pt x="12877" y="310898"/>
                  </a:lnTo>
                  <a:lnTo>
                    <a:pt x="9638" y="338554"/>
                  </a:lnTo>
                  <a:lnTo>
                    <a:pt x="5941" y="364957"/>
                  </a:lnTo>
                  <a:lnTo>
                    <a:pt x="1358" y="401364"/>
                  </a:lnTo>
                  <a:lnTo>
                    <a:pt x="0" y="431342"/>
                  </a:lnTo>
                  <a:lnTo>
                    <a:pt x="349" y="465115"/>
                  </a:lnTo>
                  <a:lnTo>
                    <a:pt x="7047" y="480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44"/>
            <p:cNvSpPr/>
            <p:nvPr/>
          </p:nvSpPr>
          <p:spPr>
            <a:xfrm>
              <a:off x="1867698" y="2630273"/>
              <a:ext cx="281143" cy="158056"/>
            </a:xfrm>
            <a:custGeom>
              <a:avLst/>
              <a:gdLst/>
              <a:ahLst/>
              <a:cxnLst/>
              <a:rect l="0" t="0" r="0" b="0"/>
              <a:pathLst>
                <a:path w="281143" h="158056">
                  <a:moveTo>
                    <a:pt x="113502" y="13867"/>
                  </a:moveTo>
                  <a:lnTo>
                    <a:pt x="109456" y="13867"/>
                  </a:lnTo>
                  <a:lnTo>
                    <a:pt x="108265" y="13020"/>
                  </a:lnTo>
                  <a:lnTo>
                    <a:pt x="107470" y="11609"/>
                  </a:lnTo>
                  <a:lnTo>
                    <a:pt x="106941" y="9821"/>
                  </a:lnTo>
                  <a:lnTo>
                    <a:pt x="102150" y="3261"/>
                  </a:lnTo>
                  <a:lnTo>
                    <a:pt x="97732" y="686"/>
                  </a:lnTo>
                  <a:lnTo>
                    <a:pt x="95368" y="0"/>
                  </a:lnTo>
                  <a:lnTo>
                    <a:pt x="92946" y="389"/>
                  </a:lnTo>
                  <a:lnTo>
                    <a:pt x="71837" y="12551"/>
                  </a:lnTo>
                  <a:lnTo>
                    <a:pt x="52339" y="32108"/>
                  </a:lnTo>
                  <a:lnTo>
                    <a:pt x="27962" y="63212"/>
                  </a:lnTo>
                  <a:lnTo>
                    <a:pt x="12847" y="96647"/>
                  </a:lnTo>
                  <a:lnTo>
                    <a:pt x="3245" y="117980"/>
                  </a:lnTo>
                  <a:lnTo>
                    <a:pt x="0" y="140360"/>
                  </a:lnTo>
                  <a:lnTo>
                    <a:pt x="1427" y="144762"/>
                  </a:lnTo>
                  <a:lnTo>
                    <a:pt x="7529" y="151911"/>
                  </a:lnTo>
                  <a:lnTo>
                    <a:pt x="13627" y="155653"/>
                  </a:lnTo>
                  <a:lnTo>
                    <a:pt x="20006" y="157316"/>
                  </a:lnTo>
                  <a:lnTo>
                    <a:pt x="28486" y="158055"/>
                  </a:lnTo>
                  <a:lnTo>
                    <a:pt x="42780" y="154426"/>
                  </a:lnTo>
                  <a:lnTo>
                    <a:pt x="79457" y="134158"/>
                  </a:lnTo>
                  <a:lnTo>
                    <a:pt x="100599" y="111099"/>
                  </a:lnTo>
                  <a:lnTo>
                    <a:pt x="122130" y="74586"/>
                  </a:lnTo>
                  <a:lnTo>
                    <a:pt x="133902" y="44984"/>
                  </a:lnTo>
                  <a:lnTo>
                    <a:pt x="136349" y="21661"/>
                  </a:lnTo>
                  <a:lnTo>
                    <a:pt x="137207" y="47491"/>
                  </a:lnTo>
                  <a:lnTo>
                    <a:pt x="144969" y="83503"/>
                  </a:lnTo>
                  <a:lnTo>
                    <a:pt x="155939" y="104773"/>
                  </a:lnTo>
                  <a:lnTo>
                    <a:pt x="179778" y="132842"/>
                  </a:lnTo>
                  <a:lnTo>
                    <a:pt x="198897" y="144321"/>
                  </a:lnTo>
                  <a:lnTo>
                    <a:pt x="228113" y="149702"/>
                  </a:lnTo>
                  <a:lnTo>
                    <a:pt x="249060" y="149787"/>
                  </a:lnTo>
                  <a:lnTo>
                    <a:pt x="281142" y="1357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45"/>
            <p:cNvSpPr/>
            <p:nvPr/>
          </p:nvSpPr>
          <p:spPr>
            <a:xfrm>
              <a:off x="2202179" y="2392679"/>
              <a:ext cx="7622" cy="365248"/>
            </a:xfrm>
            <a:custGeom>
              <a:avLst/>
              <a:gdLst/>
              <a:ahLst/>
              <a:cxnLst/>
              <a:rect l="0" t="0" r="0" b="0"/>
              <a:pathLst>
                <a:path w="7622" h="365248">
                  <a:moveTo>
                    <a:pt x="7621" y="0"/>
                  </a:moveTo>
                  <a:lnTo>
                    <a:pt x="3575" y="4046"/>
                  </a:lnTo>
                  <a:lnTo>
                    <a:pt x="1589" y="8289"/>
                  </a:lnTo>
                  <a:lnTo>
                    <a:pt x="140" y="41755"/>
                  </a:lnTo>
                  <a:lnTo>
                    <a:pt x="42" y="74179"/>
                  </a:lnTo>
                  <a:lnTo>
                    <a:pt x="865" y="101549"/>
                  </a:lnTo>
                  <a:lnTo>
                    <a:pt x="4054" y="130646"/>
                  </a:lnTo>
                  <a:lnTo>
                    <a:pt x="3778" y="162770"/>
                  </a:lnTo>
                  <a:lnTo>
                    <a:pt x="1679" y="196802"/>
                  </a:lnTo>
                  <a:lnTo>
                    <a:pt x="747" y="231684"/>
                  </a:lnTo>
                  <a:lnTo>
                    <a:pt x="332" y="262426"/>
                  </a:lnTo>
                  <a:lnTo>
                    <a:pt x="148" y="289354"/>
                  </a:lnTo>
                  <a:lnTo>
                    <a:pt x="44" y="321861"/>
                  </a:lnTo>
                  <a:lnTo>
                    <a:pt x="2" y="359909"/>
                  </a:lnTo>
                  <a:lnTo>
                    <a:pt x="1" y="365247"/>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46"/>
            <p:cNvSpPr/>
            <p:nvPr/>
          </p:nvSpPr>
          <p:spPr>
            <a:xfrm>
              <a:off x="2072640" y="2598419"/>
              <a:ext cx="213361" cy="45722"/>
            </a:xfrm>
            <a:custGeom>
              <a:avLst/>
              <a:gdLst/>
              <a:ahLst/>
              <a:cxnLst/>
              <a:rect l="0" t="0" r="0" b="0"/>
              <a:pathLst>
                <a:path w="213361" h="45722">
                  <a:moveTo>
                    <a:pt x="0" y="45721"/>
                  </a:moveTo>
                  <a:lnTo>
                    <a:pt x="33529" y="45721"/>
                  </a:lnTo>
                  <a:lnTo>
                    <a:pt x="67465" y="37432"/>
                  </a:lnTo>
                  <a:lnTo>
                    <a:pt x="104954" y="31854"/>
                  </a:lnTo>
                  <a:lnTo>
                    <a:pt x="142902" y="23822"/>
                  </a:lnTo>
                  <a:lnTo>
                    <a:pt x="180753" y="11322"/>
                  </a:lnTo>
                  <a:lnTo>
                    <a:pt x="200594" y="6459"/>
                  </a:lnTo>
                  <a:lnTo>
                    <a:pt x="2133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47"/>
            <p:cNvSpPr/>
            <p:nvPr/>
          </p:nvSpPr>
          <p:spPr>
            <a:xfrm>
              <a:off x="2385059" y="2613659"/>
              <a:ext cx="7621" cy="129542"/>
            </a:xfrm>
            <a:custGeom>
              <a:avLst/>
              <a:gdLst/>
              <a:ahLst/>
              <a:cxnLst/>
              <a:rect l="0" t="0" r="0" b="0"/>
              <a:pathLst>
                <a:path w="7621" h="129542">
                  <a:moveTo>
                    <a:pt x="0" y="0"/>
                  </a:moveTo>
                  <a:lnTo>
                    <a:pt x="0" y="33466"/>
                  </a:lnTo>
                  <a:lnTo>
                    <a:pt x="0" y="70431"/>
                  </a:lnTo>
                  <a:lnTo>
                    <a:pt x="847" y="83796"/>
                  </a:lnTo>
                  <a:lnTo>
                    <a:pt x="7150" y="119513"/>
                  </a:lnTo>
                  <a:lnTo>
                    <a:pt x="762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48"/>
            <p:cNvSpPr/>
            <p:nvPr/>
          </p:nvSpPr>
          <p:spPr>
            <a:xfrm>
              <a:off x="2369820" y="246888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49"/>
            <p:cNvSpPr/>
            <p:nvPr/>
          </p:nvSpPr>
          <p:spPr>
            <a:xfrm>
              <a:off x="2478504" y="2552700"/>
              <a:ext cx="194117" cy="196444"/>
            </a:xfrm>
            <a:custGeom>
              <a:avLst/>
              <a:gdLst/>
              <a:ahLst/>
              <a:cxnLst/>
              <a:rect l="0" t="0" r="0" b="0"/>
              <a:pathLst>
                <a:path w="194117" h="196444">
                  <a:moveTo>
                    <a:pt x="112296" y="0"/>
                  </a:moveTo>
                  <a:lnTo>
                    <a:pt x="108250" y="4045"/>
                  </a:lnTo>
                  <a:lnTo>
                    <a:pt x="104006" y="6031"/>
                  </a:lnTo>
                  <a:lnTo>
                    <a:pt x="101690" y="6560"/>
                  </a:lnTo>
                  <a:lnTo>
                    <a:pt x="64613" y="29549"/>
                  </a:lnTo>
                  <a:lnTo>
                    <a:pt x="27244" y="62606"/>
                  </a:lnTo>
                  <a:lnTo>
                    <a:pt x="13341" y="84308"/>
                  </a:lnTo>
                  <a:lnTo>
                    <a:pt x="1905" y="114396"/>
                  </a:lnTo>
                  <a:lnTo>
                    <a:pt x="0" y="137188"/>
                  </a:lnTo>
                  <a:lnTo>
                    <a:pt x="6513" y="165387"/>
                  </a:lnTo>
                  <a:lnTo>
                    <a:pt x="8754" y="171218"/>
                  </a:lnTo>
                  <a:lnTo>
                    <a:pt x="18017" y="179954"/>
                  </a:lnTo>
                  <a:lnTo>
                    <a:pt x="40615" y="192462"/>
                  </a:lnTo>
                  <a:lnTo>
                    <a:pt x="64340" y="196443"/>
                  </a:lnTo>
                  <a:lnTo>
                    <a:pt x="88773" y="193578"/>
                  </a:lnTo>
                  <a:lnTo>
                    <a:pt x="125021" y="179787"/>
                  </a:lnTo>
                  <a:lnTo>
                    <a:pt x="155261" y="165774"/>
                  </a:lnTo>
                  <a:lnTo>
                    <a:pt x="177792" y="146951"/>
                  </a:lnTo>
                  <a:lnTo>
                    <a:pt x="189369" y="127925"/>
                  </a:lnTo>
                  <a:lnTo>
                    <a:pt x="194116" y="110247"/>
                  </a:lnTo>
                  <a:lnTo>
                    <a:pt x="192969" y="99516"/>
                  </a:lnTo>
                  <a:lnTo>
                    <a:pt x="185334" y="78830"/>
                  </a:lnTo>
                  <a:lnTo>
                    <a:pt x="174106" y="63526"/>
                  </a:lnTo>
                  <a:lnTo>
                    <a:pt x="164885" y="57867"/>
                  </a:lnTo>
                  <a:lnTo>
                    <a:pt x="130032" y="47044"/>
                  </a:lnTo>
                  <a:lnTo>
                    <a:pt x="119915"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50"/>
            <p:cNvSpPr/>
            <p:nvPr/>
          </p:nvSpPr>
          <p:spPr>
            <a:xfrm>
              <a:off x="2743329" y="2530507"/>
              <a:ext cx="190372" cy="235376"/>
            </a:xfrm>
            <a:custGeom>
              <a:avLst/>
              <a:gdLst/>
              <a:ahLst/>
              <a:cxnLst/>
              <a:rect l="0" t="0" r="0" b="0"/>
              <a:pathLst>
                <a:path w="190372" h="235376">
                  <a:moveTo>
                    <a:pt x="22730" y="22193"/>
                  </a:moveTo>
                  <a:lnTo>
                    <a:pt x="22730" y="26238"/>
                  </a:lnTo>
                  <a:lnTo>
                    <a:pt x="24988" y="30482"/>
                  </a:lnTo>
                  <a:lnTo>
                    <a:pt x="26775" y="32798"/>
                  </a:lnTo>
                  <a:lnTo>
                    <a:pt x="28762" y="39889"/>
                  </a:lnTo>
                  <a:lnTo>
                    <a:pt x="30141" y="70086"/>
                  </a:lnTo>
                  <a:lnTo>
                    <a:pt x="30289" y="98096"/>
                  </a:lnTo>
                  <a:lnTo>
                    <a:pt x="29486" y="131136"/>
                  </a:lnTo>
                  <a:lnTo>
                    <a:pt x="24316" y="168172"/>
                  </a:lnTo>
                  <a:lnTo>
                    <a:pt x="20942" y="193292"/>
                  </a:lnTo>
                  <a:lnTo>
                    <a:pt x="9795" y="221458"/>
                  </a:lnTo>
                  <a:lnTo>
                    <a:pt x="0" y="235375"/>
                  </a:lnTo>
                  <a:lnTo>
                    <a:pt x="743" y="222504"/>
                  </a:lnTo>
                  <a:lnTo>
                    <a:pt x="10480" y="185072"/>
                  </a:lnTo>
                  <a:lnTo>
                    <a:pt x="21829" y="152110"/>
                  </a:lnTo>
                  <a:lnTo>
                    <a:pt x="35916" y="115532"/>
                  </a:lnTo>
                  <a:lnTo>
                    <a:pt x="54860" y="77883"/>
                  </a:lnTo>
                  <a:lnTo>
                    <a:pt x="72514" y="43961"/>
                  </a:lnTo>
                  <a:lnTo>
                    <a:pt x="92514" y="20552"/>
                  </a:lnTo>
                  <a:lnTo>
                    <a:pt x="110482" y="6937"/>
                  </a:lnTo>
                  <a:lnTo>
                    <a:pt x="130576" y="1586"/>
                  </a:lnTo>
                  <a:lnTo>
                    <a:pt x="144525" y="0"/>
                  </a:lnTo>
                  <a:lnTo>
                    <a:pt x="158066" y="3576"/>
                  </a:lnTo>
                  <a:lnTo>
                    <a:pt x="165571" y="12225"/>
                  </a:lnTo>
                  <a:lnTo>
                    <a:pt x="177287" y="38474"/>
                  </a:lnTo>
                  <a:lnTo>
                    <a:pt x="182518" y="75048"/>
                  </a:lnTo>
                  <a:lnTo>
                    <a:pt x="187668" y="109068"/>
                  </a:lnTo>
                  <a:lnTo>
                    <a:pt x="189570" y="140126"/>
                  </a:lnTo>
                  <a:lnTo>
                    <a:pt x="190371" y="1745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SMARTInkShape-Group58"/>
          <p:cNvGrpSpPr/>
          <p:nvPr/>
        </p:nvGrpSpPr>
        <p:grpSpPr>
          <a:xfrm>
            <a:off x="3650122" y="2377440"/>
            <a:ext cx="2522079" cy="388620"/>
            <a:chOff x="3650122" y="2377440"/>
            <a:chExt cx="2522079" cy="388620"/>
          </a:xfrm>
        </p:grpSpPr>
        <p:sp>
          <p:nvSpPr>
            <p:cNvPr id="18" name="SMARTInkShape-751"/>
            <p:cNvSpPr/>
            <p:nvPr/>
          </p:nvSpPr>
          <p:spPr>
            <a:xfrm>
              <a:off x="5676993" y="2560681"/>
              <a:ext cx="144688" cy="150931"/>
            </a:xfrm>
            <a:custGeom>
              <a:avLst/>
              <a:gdLst/>
              <a:ahLst/>
              <a:cxnLst/>
              <a:rect l="0" t="0" r="0" b="0"/>
              <a:pathLst>
                <a:path w="144688" h="150931">
                  <a:moveTo>
                    <a:pt x="7526" y="68219"/>
                  </a:moveTo>
                  <a:lnTo>
                    <a:pt x="3481" y="68219"/>
                  </a:lnTo>
                  <a:lnTo>
                    <a:pt x="2289" y="69065"/>
                  </a:lnTo>
                  <a:lnTo>
                    <a:pt x="1496" y="70476"/>
                  </a:lnTo>
                  <a:lnTo>
                    <a:pt x="0" y="75525"/>
                  </a:lnTo>
                  <a:lnTo>
                    <a:pt x="10521" y="75811"/>
                  </a:lnTo>
                  <a:lnTo>
                    <a:pt x="48122" y="63191"/>
                  </a:lnTo>
                  <a:lnTo>
                    <a:pt x="54638" y="61751"/>
                  </a:lnTo>
                  <a:lnTo>
                    <a:pt x="92483" y="35410"/>
                  </a:lnTo>
                  <a:lnTo>
                    <a:pt x="96086" y="27955"/>
                  </a:lnTo>
                  <a:lnTo>
                    <a:pt x="98532" y="19844"/>
                  </a:lnTo>
                  <a:lnTo>
                    <a:pt x="105359" y="9083"/>
                  </a:lnTo>
                  <a:lnTo>
                    <a:pt x="104921" y="7628"/>
                  </a:lnTo>
                  <a:lnTo>
                    <a:pt x="99918" y="858"/>
                  </a:lnTo>
                  <a:lnTo>
                    <a:pt x="97132" y="180"/>
                  </a:lnTo>
                  <a:lnTo>
                    <a:pt x="95203" y="0"/>
                  </a:lnTo>
                  <a:lnTo>
                    <a:pt x="84398" y="3791"/>
                  </a:lnTo>
                  <a:lnTo>
                    <a:pt x="58358" y="20900"/>
                  </a:lnTo>
                  <a:lnTo>
                    <a:pt x="48928" y="34536"/>
                  </a:lnTo>
                  <a:lnTo>
                    <a:pt x="35899" y="59213"/>
                  </a:lnTo>
                  <a:lnTo>
                    <a:pt x="24400" y="77686"/>
                  </a:lnTo>
                  <a:lnTo>
                    <a:pt x="9928" y="113432"/>
                  </a:lnTo>
                  <a:lnTo>
                    <a:pt x="9440" y="123873"/>
                  </a:lnTo>
                  <a:lnTo>
                    <a:pt x="12046" y="134158"/>
                  </a:lnTo>
                  <a:lnTo>
                    <a:pt x="13926" y="137579"/>
                  </a:lnTo>
                  <a:lnTo>
                    <a:pt x="16026" y="139858"/>
                  </a:lnTo>
                  <a:lnTo>
                    <a:pt x="29526" y="147563"/>
                  </a:lnTo>
                  <a:lnTo>
                    <a:pt x="43584" y="150712"/>
                  </a:lnTo>
                  <a:lnTo>
                    <a:pt x="64351" y="150930"/>
                  </a:lnTo>
                  <a:lnTo>
                    <a:pt x="101655" y="139018"/>
                  </a:lnTo>
                  <a:lnTo>
                    <a:pt x="139660" y="123798"/>
                  </a:lnTo>
                  <a:lnTo>
                    <a:pt x="144687" y="121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752"/>
            <p:cNvSpPr/>
            <p:nvPr/>
          </p:nvSpPr>
          <p:spPr>
            <a:xfrm>
              <a:off x="5547360" y="2409787"/>
              <a:ext cx="204432" cy="310554"/>
            </a:xfrm>
            <a:custGeom>
              <a:avLst/>
              <a:gdLst/>
              <a:ahLst/>
              <a:cxnLst/>
              <a:rect l="0" t="0" r="0" b="0"/>
              <a:pathLst>
                <a:path w="204432" h="310554">
                  <a:moveTo>
                    <a:pt x="30479" y="59093"/>
                  </a:moveTo>
                  <a:lnTo>
                    <a:pt x="30479" y="40960"/>
                  </a:lnTo>
                  <a:lnTo>
                    <a:pt x="34524" y="29543"/>
                  </a:lnTo>
                  <a:lnTo>
                    <a:pt x="41086" y="19481"/>
                  </a:lnTo>
                  <a:lnTo>
                    <a:pt x="52436" y="11137"/>
                  </a:lnTo>
                  <a:lnTo>
                    <a:pt x="77526" y="1579"/>
                  </a:lnTo>
                  <a:lnTo>
                    <a:pt x="99453" y="0"/>
                  </a:lnTo>
                  <a:lnTo>
                    <a:pt x="137211" y="4828"/>
                  </a:lnTo>
                  <a:lnTo>
                    <a:pt x="150165" y="9857"/>
                  </a:lnTo>
                  <a:lnTo>
                    <a:pt x="187828" y="41553"/>
                  </a:lnTo>
                  <a:lnTo>
                    <a:pt x="199115" y="60669"/>
                  </a:lnTo>
                  <a:lnTo>
                    <a:pt x="204431" y="90730"/>
                  </a:lnTo>
                  <a:lnTo>
                    <a:pt x="203658" y="118608"/>
                  </a:lnTo>
                  <a:lnTo>
                    <a:pt x="193458" y="148317"/>
                  </a:lnTo>
                  <a:lnTo>
                    <a:pt x="178864" y="178569"/>
                  </a:lnTo>
                  <a:lnTo>
                    <a:pt x="158830" y="208981"/>
                  </a:lnTo>
                  <a:lnTo>
                    <a:pt x="135960" y="238594"/>
                  </a:lnTo>
                  <a:lnTo>
                    <a:pt x="100579" y="269527"/>
                  </a:lnTo>
                  <a:lnTo>
                    <a:pt x="68880" y="288150"/>
                  </a:lnTo>
                  <a:lnTo>
                    <a:pt x="32777" y="306432"/>
                  </a:lnTo>
                  <a:lnTo>
                    <a:pt x="0" y="3105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53"/>
            <p:cNvSpPr/>
            <p:nvPr/>
          </p:nvSpPr>
          <p:spPr>
            <a:xfrm>
              <a:off x="5585460" y="2476500"/>
              <a:ext cx="76201" cy="228601"/>
            </a:xfrm>
            <a:custGeom>
              <a:avLst/>
              <a:gdLst/>
              <a:ahLst/>
              <a:cxnLst/>
              <a:rect l="0" t="0" r="0" b="0"/>
              <a:pathLst>
                <a:path w="76201" h="228601">
                  <a:moveTo>
                    <a:pt x="76200" y="0"/>
                  </a:moveTo>
                  <a:lnTo>
                    <a:pt x="72155" y="0"/>
                  </a:lnTo>
                  <a:lnTo>
                    <a:pt x="70963" y="846"/>
                  </a:lnTo>
                  <a:lnTo>
                    <a:pt x="70168" y="2257"/>
                  </a:lnTo>
                  <a:lnTo>
                    <a:pt x="55644" y="39488"/>
                  </a:lnTo>
                  <a:lnTo>
                    <a:pt x="45673" y="71112"/>
                  </a:lnTo>
                  <a:lnTo>
                    <a:pt x="38086" y="99810"/>
                  </a:lnTo>
                  <a:lnTo>
                    <a:pt x="30475" y="129762"/>
                  </a:lnTo>
                  <a:lnTo>
                    <a:pt x="20319" y="166178"/>
                  </a:lnTo>
                  <a:lnTo>
                    <a:pt x="11640" y="202625"/>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54"/>
            <p:cNvSpPr/>
            <p:nvPr/>
          </p:nvSpPr>
          <p:spPr>
            <a:xfrm>
              <a:off x="3650122" y="2400300"/>
              <a:ext cx="98919" cy="365760"/>
            </a:xfrm>
            <a:custGeom>
              <a:avLst/>
              <a:gdLst/>
              <a:ahLst/>
              <a:cxnLst/>
              <a:rect l="0" t="0" r="0" b="0"/>
              <a:pathLst>
                <a:path w="98919" h="365760">
                  <a:moveTo>
                    <a:pt x="98918" y="0"/>
                  </a:moveTo>
                  <a:lnTo>
                    <a:pt x="94873" y="0"/>
                  </a:lnTo>
                  <a:lnTo>
                    <a:pt x="90629" y="4515"/>
                  </a:lnTo>
                  <a:lnTo>
                    <a:pt x="71483" y="41423"/>
                  </a:lnTo>
                  <a:lnTo>
                    <a:pt x="56357" y="69564"/>
                  </a:lnTo>
                  <a:lnTo>
                    <a:pt x="44256" y="101609"/>
                  </a:lnTo>
                  <a:lnTo>
                    <a:pt x="29946" y="135657"/>
                  </a:lnTo>
                  <a:lnTo>
                    <a:pt x="17239" y="169452"/>
                  </a:lnTo>
                  <a:lnTo>
                    <a:pt x="8112" y="206276"/>
                  </a:lnTo>
                  <a:lnTo>
                    <a:pt x="2303" y="241741"/>
                  </a:lnTo>
                  <a:lnTo>
                    <a:pt x="582" y="273698"/>
                  </a:lnTo>
                  <a:lnTo>
                    <a:pt x="0" y="310792"/>
                  </a:lnTo>
                  <a:lnTo>
                    <a:pt x="3945" y="330752"/>
                  </a:lnTo>
                  <a:lnTo>
                    <a:pt x="10476" y="343345"/>
                  </a:lnTo>
                  <a:lnTo>
                    <a:pt x="31859" y="360496"/>
                  </a:lnTo>
                  <a:lnTo>
                    <a:pt x="37505" y="363420"/>
                  </a:lnTo>
                  <a:lnTo>
                    <a:pt x="45578"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55"/>
            <p:cNvSpPr/>
            <p:nvPr/>
          </p:nvSpPr>
          <p:spPr>
            <a:xfrm>
              <a:off x="3803994" y="2552700"/>
              <a:ext cx="74587" cy="181325"/>
            </a:xfrm>
            <a:custGeom>
              <a:avLst/>
              <a:gdLst/>
              <a:ahLst/>
              <a:cxnLst/>
              <a:rect l="0" t="0" r="0" b="0"/>
              <a:pathLst>
                <a:path w="74587" h="181325">
                  <a:moveTo>
                    <a:pt x="13625" y="45719"/>
                  </a:moveTo>
                  <a:lnTo>
                    <a:pt x="13625" y="79185"/>
                  </a:lnTo>
                  <a:lnTo>
                    <a:pt x="14472" y="114692"/>
                  </a:lnTo>
                  <a:lnTo>
                    <a:pt x="20186" y="148406"/>
                  </a:lnTo>
                  <a:lnTo>
                    <a:pt x="21153" y="169606"/>
                  </a:lnTo>
                  <a:lnTo>
                    <a:pt x="18947" y="175005"/>
                  </a:lnTo>
                  <a:lnTo>
                    <a:pt x="14677" y="181324"/>
                  </a:lnTo>
                  <a:lnTo>
                    <a:pt x="14326" y="180996"/>
                  </a:lnTo>
                  <a:lnTo>
                    <a:pt x="7073" y="146823"/>
                  </a:lnTo>
                  <a:lnTo>
                    <a:pt x="115" y="113565"/>
                  </a:lnTo>
                  <a:lnTo>
                    <a:pt x="0" y="98733"/>
                  </a:lnTo>
                  <a:lnTo>
                    <a:pt x="9093" y="60916"/>
                  </a:lnTo>
                  <a:lnTo>
                    <a:pt x="16327" y="42132"/>
                  </a:lnTo>
                  <a:lnTo>
                    <a:pt x="23575" y="33401"/>
                  </a:lnTo>
                  <a:lnTo>
                    <a:pt x="60734" y="5130"/>
                  </a:lnTo>
                  <a:lnTo>
                    <a:pt x="66454" y="2280"/>
                  </a:lnTo>
                  <a:lnTo>
                    <a:pt x="745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56"/>
            <p:cNvSpPr/>
            <p:nvPr/>
          </p:nvSpPr>
          <p:spPr>
            <a:xfrm>
              <a:off x="3939672" y="2567940"/>
              <a:ext cx="152269" cy="141014"/>
            </a:xfrm>
            <a:custGeom>
              <a:avLst/>
              <a:gdLst/>
              <a:ahLst/>
              <a:cxnLst/>
              <a:rect l="0" t="0" r="0" b="0"/>
              <a:pathLst>
                <a:path w="152269" h="141014">
                  <a:moveTo>
                    <a:pt x="60828" y="0"/>
                  </a:moveTo>
                  <a:lnTo>
                    <a:pt x="28828" y="36044"/>
                  </a:lnTo>
                  <a:lnTo>
                    <a:pt x="12657" y="72643"/>
                  </a:lnTo>
                  <a:lnTo>
                    <a:pt x="2137" y="104957"/>
                  </a:lnTo>
                  <a:lnTo>
                    <a:pt x="0" y="134048"/>
                  </a:lnTo>
                  <a:lnTo>
                    <a:pt x="2184" y="138034"/>
                  </a:lnTo>
                  <a:lnTo>
                    <a:pt x="3952" y="140283"/>
                  </a:lnTo>
                  <a:lnTo>
                    <a:pt x="6824" y="140935"/>
                  </a:lnTo>
                  <a:lnTo>
                    <a:pt x="28038" y="136756"/>
                  </a:lnTo>
                  <a:lnTo>
                    <a:pt x="36659" y="133311"/>
                  </a:lnTo>
                  <a:lnTo>
                    <a:pt x="43877" y="126700"/>
                  </a:lnTo>
                  <a:lnTo>
                    <a:pt x="68403" y="90895"/>
                  </a:lnTo>
                  <a:lnTo>
                    <a:pt x="72661" y="81037"/>
                  </a:lnTo>
                  <a:lnTo>
                    <a:pt x="76615" y="56862"/>
                  </a:lnTo>
                  <a:lnTo>
                    <a:pt x="82039" y="45914"/>
                  </a:lnTo>
                  <a:lnTo>
                    <a:pt x="83591" y="38557"/>
                  </a:lnTo>
                  <a:lnTo>
                    <a:pt x="84534" y="74675"/>
                  </a:lnTo>
                  <a:lnTo>
                    <a:pt x="94294" y="103437"/>
                  </a:lnTo>
                  <a:lnTo>
                    <a:pt x="111653" y="131051"/>
                  </a:lnTo>
                  <a:lnTo>
                    <a:pt x="124331" y="140400"/>
                  </a:lnTo>
                  <a:lnTo>
                    <a:pt x="126870" y="141013"/>
                  </a:lnTo>
                  <a:lnTo>
                    <a:pt x="129409" y="140576"/>
                  </a:lnTo>
                  <a:lnTo>
                    <a:pt x="134488" y="138678"/>
                  </a:lnTo>
                  <a:lnTo>
                    <a:pt x="142108" y="136763"/>
                  </a:lnTo>
                  <a:lnTo>
                    <a:pt x="152268"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57"/>
            <p:cNvSpPr/>
            <p:nvPr/>
          </p:nvSpPr>
          <p:spPr>
            <a:xfrm>
              <a:off x="4137659" y="2415540"/>
              <a:ext cx="15242" cy="274320"/>
            </a:xfrm>
            <a:custGeom>
              <a:avLst/>
              <a:gdLst/>
              <a:ahLst/>
              <a:cxnLst/>
              <a:rect l="0" t="0" r="0" b="0"/>
              <a:pathLst>
                <a:path w="15242" h="274320">
                  <a:moveTo>
                    <a:pt x="15241" y="0"/>
                  </a:moveTo>
                  <a:lnTo>
                    <a:pt x="8680" y="0"/>
                  </a:lnTo>
                  <a:lnTo>
                    <a:pt x="7662" y="33134"/>
                  </a:lnTo>
                  <a:lnTo>
                    <a:pt x="8473" y="70622"/>
                  </a:lnTo>
                  <a:lnTo>
                    <a:pt x="12859" y="102863"/>
                  </a:lnTo>
                  <a:lnTo>
                    <a:pt x="13688" y="135088"/>
                  </a:lnTo>
                  <a:lnTo>
                    <a:pt x="9795" y="170224"/>
                  </a:lnTo>
                  <a:lnTo>
                    <a:pt x="8265" y="202460"/>
                  </a:lnTo>
                  <a:lnTo>
                    <a:pt x="7748" y="239178"/>
                  </a:lnTo>
                  <a:lnTo>
                    <a:pt x="6831" y="251928"/>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58"/>
            <p:cNvSpPr/>
            <p:nvPr/>
          </p:nvSpPr>
          <p:spPr>
            <a:xfrm>
              <a:off x="4076700" y="2583180"/>
              <a:ext cx="114301" cy="22861"/>
            </a:xfrm>
            <a:custGeom>
              <a:avLst/>
              <a:gdLst/>
              <a:ahLst/>
              <a:cxnLst/>
              <a:rect l="0" t="0" r="0" b="0"/>
              <a:pathLst>
                <a:path w="114301" h="22861">
                  <a:moveTo>
                    <a:pt x="0" y="22860"/>
                  </a:moveTo>
                  <a:lnTo>
                    <a:pt x="22101" y="22013"/>
                  </a:lnTo>
                  <a:lnTo>
                    <a:pt x="54243" y="16299"/>
                  </a:lnTo>
                  <a:lnTo>
                    <a:pt x="88533" y="8772"/>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59"/>
            <p:cNvSpPr/>
            <p:nvPr/>
          </p:nvSpPr>
          <p:spPr>
            <a:xfrm>
              <a:off x="4246063" y="2554205"/>
              <a:ext cx="119959" cy="146567"/>
            </a:xfrm>
            <a:custGeom>
              <a:avLst/>
              <a:gdLst/>
              <a:ahLst/>
              <a:cxnLst/>
              <a:rect l="0" t="0" r="0" b="0"/>
              <a:pathLst>
                <a:path w="119959" h="146567">
                  <a:moveTo>
                    <a:pt x="13517" y="67075"/>
                  </a:moveTo>
                  <a:lnTo>
                    <a:pt x="49714" y="67075"/>
                  </a:lnTo>
                  <a:lnTo>
                    <a:pt x="57544" y="66228"/>
                  </a:lnTo>
                  <a:lnTo>
                    <a:pt x="86452" y="56468"/>
                  </a:lnTo>
                  <a:lnTo>
                    <a:pt x="114087" y="39108"/>
                  </a:lnTo>
                  <a:lnTo>
                    <a:pt x="117481" y="34043"/>
                  </a:lnTo>
                  <a:lnTo>
                    <a:pt x="119392" y="26431"/>
                  </a:lnTo>
                  <a:lnTo>
                    <a:pt x="119958" y="18814"/>
                  </a:lnTo>
                  <a:lnTo>
                    <a:pt x="117833" y="13734"/>
                  </a:lnTo>
                  <a:lnTo>
                    <a:pt x="109570" y="3574"/>
                  </a:lnTo>
                  <a:lnTo>
                    <a:pt x="102491" y="752"/>
                  </a:lnTo>
                  <a:lnTo>
                    <a:pt x="98233" y="0"/>
                  </a:lnTo>
                  <a:lnTo>
                    <a:pt x="91244" y="1421"/>
                  </a:lnTo>
                  <a:lnTo>
                    <a:pt x="54859" y="16446"/>
                  </a:lnTo>
                  <a:lnTo>
                    <a:pt x="46567" y="23688"/>
                  </a:lnTo>
                  <a:lnTo>
                    <a:pt x="15761" y="61096"/>
                  </a:lnTo>
                  <a:lnTo>
                    <a:pt x="10281" y="75424"/>
                  </a:lnTo>
                  <a:lnTo>
                    <a:pt x="250" y="112189"/>
                  </a:lnTo>
                  <a:lnTo>
                    <a:pt x="0" y="121839"/>
                  </a:lnTo>
                  <a:lnTo>
                    <a:pt x="2711" y="128950"/>
                  </a:lnTo>
                  <a:lnTo>
                    <a:pt x="8997" y="134932"/>
                  </a:lnTo>
                  <a:lnTo>
                    <a:pt x="26829" y="145672"/>
                  </a:lnTo>
                  <a:lnTo>
                    <a:pt x="31705" y="146566"/>
                  </a:lnTo>
                  <a:lnTo>
                    <a:pt x="66856" y="1432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60"/>
            <p:cNvSpPr/>
            <p:nvPr/>
          </p:nvSpPr>
          <p:spPr>
            <a:xfrm>
              <a:off x="4328159" y="2377440"/>
              <a:ext cx="165580" cy="342901"/>
            </a:xfrm>
            <a:custGeom>
              <a:avLst/>
              <a:gdLst/>
              <a:ahLst/>
              <a:cxnLst/>
              <a:rect l="0" t="0" r="0" b="0"/>
              <a:pathLst>
                <a:path w="165580" h="342901">
                  <a:moveTo>
                    <a:pt x="0" y="0"/>
                  </a:moveTo>
                  <a:lnTo>
                    <a:pt x="28185" y="26491"/>
                  </a:lnTo>
                  <a:lnTo>
                    <a:pt x="64066" y="50943"/>
                  </a:lnTo>
                  <a:lnTo>
                    <a:pt x="96444" y="72841"/>
                  </a:lnTo>
                  <a:lnTo>
                    <a:pt x="123160" y="105765"/>
                  </a:lnTo>
                  <a:lnTo>
                    <a:pt x="148600" y="136979"/>
                  </a:lnTo>
                  <a:lnTo>
                    <a:pt x="160682" y="164011"/>
                  </a:lnTo>
                  <a:lnTo>
                    <a:pt x="165579" y="189425"/>
                  </a:lnTo>
                  <a:lnTo>
                    <a:pt x="161149" y="226851"/>
                  </a:lnTo>
                  <a:lnTo>
                    <a:pt x="152829" y="256774"/>
                  </a:lnTo>
                  <a:lnTo>
                    <a:pt x="135030" y="286242"/>
                  </a:lnTo>
                  <a:lnTo>
                    <a:pt x="111976" y="311437"/>
                  </a:lnTo>
                  <a:lnTo>
                    <a:pt x="75131" y="338255"/>
                  </a:lnTo>
                  <a:lnTo>
                    <a:pt x="68581"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61"/>
            <p:cNvSpPr/>
            <p:nvPr/>
          </p:nvSpPr>
          <p:spPr>
            <a:xfrm>
              <a:off x="4604115" y="2484119"/>
              <a:ext cx="36466" cy="243841"/>
            </a:xfrm>
            <a:custGeom>
              <a:avLst/>
              <a:gdLst/>
              <a:ahLst/>
              <a:cxnLst/>
              <a:rect l="0" t="0" r="0" b="0"/>
              <a:pathLst>
                <a:path w="36466" h="243841">
                  <a:moveTo>
                    <a:pt x="36465" y="0"/>
                  </a:moveTo>
                  <a:lnTo>
                    <a:pt x="36465" y="8091"/>
                  </a:lnTo>
                  <a:lnTo>
                    <a:pt x="34207" y="14321"/>
                  </a:lnTo>
                  <a:lnTo>
                    <a:pt x="32419" y="17167"/>
                  </a:lnTo>
                  <a:lnTo>
                    <a:pt x="27057" y="49236"/>
                  </a:lnTo>
                  <a:lnTo>
                    <a:pt x="22377" y="87055"/>
                  </a:lnTo>
                  <a:lnTo>
                    <a:pt x="17521" y="117046"/>
                  </a:lnTo>
                  <a:lnTo>
                    <a:pt x="10720" y="147382"/>
                  </a:lnTo>
                  <a:lnTo>
                    <a:pt x="7388" y="177819"/>
                  </a:lnTo>
                  <a:lnTo>
                    <a:pt x="138" y="212025"/>
                  </a:lnTo>
                  <a:lnTo>
                    <a:pt x="0" y="222080"/>
                  </a:lnTo>
                  <a:lnTo>
                    <a:pt x="5985"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62"/>
            <p:cNvSpPr/>
            <p:nvPr/>
          </p:nvSpPr>
          <p:spPr>
            <a:xfrm>
              <a:off x="4602480" y="2385516"/>
              <a:ext cx="166869" cy="357685"/>
            </a:xfrm>
            <a:custGeom>
              <a:avLst/>
              <a:gdLst/>
              <a:ahLst/>
              <a:cxnLst/>
              <a:rect l="0" t="0" r="0" b="0"/>
              <a:pathLst>
                <a:path w="166869" h="357685">
                  <a:moveTo>
                    <a:pt x="7620" y="83364"/>
                  </a:moveTo>
                  <a:lnTo>
                    <a:pt x="7620" y="57924"/>
                  </a:lnTo>
                  <a:lnTo>
                    <a:pt x="11665" y="46287"/>
                  </a:lnTo>
                  <a:lnTo>
                    <a:pt x="22271" y="32114"/>
                  </a:lnTo>
                  <a:lnTo>
                    <a:pt x="45976" y="15393"/>
                  </a:lnTo>
                  <a:lnTo>
                    <a:pt x="72000" y="3011"/>
                  </a:lnTo>
                  <a:lnTo>
                    <a:pt x="103085" y="0"/>
                  </a:lnTo>
                  <a:lnTo>
                    <a:pt x="119067" y="3724"/>
                  </a:lnTo>
                  <a:lnTo>
                    <a:pt x="134527" y="10190"/>
                  </a:lnTo>
                  <a:lnTo>
                    <a:pt x="142480" y="17257"/>
                  </a:lnTo>
                  <a:lnTo>
                    <a:pt x="147991" y="26043"/>
                  </a:lnTo>
                  <a:lnTo>
                    <a:pt x="151093" y="41356"/>
                  </a:lnTo>
                  <a:lnTo>
                    <a:pt x="151166" y="60757"/>
                  </a:lnTo>
                  <a:lnTo>
                    <a:pt x="137698" y="96233"/>
                  </a:lnTo>
                  <a:lnTo>
                    <a:pt x="114035" y="130360"/>
                  </a:lnTo>
                  <a:lnTo>
                    <a:pt x="82769" y="167847"/>
                  </a:lnTo>
                  <a:lnTo>
                    <a:pt x="53890" y="189583"/>
                  </a:lnTo>
                  <a:lnTo>
                    <a:pt x="53503" y="185862"/>
                  </a:lnTo>
                  <a:lnTo>
                    <a:pt x="55141" y="184716"/>
                  </a:lnTo>
                  <a:lnTo>
                    <a:pt x="64692" y="182256"/>
                  </a:lnTo>
                  <a:lnTo>
                    <a:pt x="87244" y="170333"/>
                  </a:lnTo>
                  <a:lnTo>
                    <a:pt x="121971" y="167368"/>
                  </a:lnTo>
                  <a:lnTo>
                    <a:pt x="127034" y="167306"/>
                  </a:lnTo>
                  <a:lnTo>
                    <a:pt x="131256" y="168959"/>
                  </a:lnTo>
                  <a:lnTo>
                    <a:pt x="158853" y="196450"/>
                  </a:lnTo>
                  <a:lnTo>
                    <a:pt x="163734" y="205873"/>
                  </a:lnTo>
                  <a:lnTo>
                    <a:pt x="166868" y="225720"/>
                  </a:lnTo>
                  <a:lnTo>
                    <a:pt x="159249" y="259308"/>
                  </a:lnTo>
                  <a:lnTo>
                    <a:pt x="153751" y="273321"/>
                  </a:lnTo>
                  <a:lnTo>
                    <a:pt x="140288" y="290730"/>
                  </a:lnTo>
                  <a:lnTo>
                    <a:pt x="106088" y="316923"/>
                  </a:lnTo>
                  <a:lnTo>
                    <a:pt x="74532" y="340170"/>
                  </a:lnTo>
                  <a:lnTo>
                    <a:pt x="55103" y="347132"/>
                  </a:lnTo>
                  <a:lnTo>
                    <a:pt x="17883" y="356453"/>
                  </a:lnTo>
                  <a:lnTo>
                    <a:pt x="0" y="3576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63"/>
            <p:cNvSpPr/>
            <p:nvPr/>
          </p:nvSpPr>
          <p:spPr>
            <a:xfrm>
              <a:off x="4831080" y="2613659"/>
              <a:ext cx="15240" cy="83822"/>
            </a:xfrm>
            <a:custGeom>
              <a:avLst/>
              <a:gdLst/>
              <a:ahLst/>
              <a:cxnLst/>
              <a:rect l="0" t="0" r="0" b="0"/>
              <a:pathLst>
                <a:path w="15240" h="83822">
                  <a:moveTo>
                    <a:pt x="15239" y="0"/>
                  </a:moveTo>
                  <a:lnTo>
                    <a:pt x="14393" y="26492"/>
                  </a:lnTo>
                  <a:lnTo>
                    <a:pt x="8326" y="55130"/>
                  </a:lnTo>
                  <a:lnTo>
                    <a:pt x="7933" y="62038"/>
                  </a:lnTo>
                  <a:lnTo>
                    <a:pt x="5501" y="67930"/>
                  </a:lnTo>
                  <a:lnTo>
                    <a:pt x="2445" y="73371"/>
                  </a:lnTo>
                  <a:lnTo>
                    <a:pt x="0" y="83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64"/>
            <p:cNvSpPr/>
            <p:nvPr/>
          </p:nvSpPr>
          <p:spPr>
            <a:xfrm>
              <a:off x="4861559" y="2491740"/>
              <a:ext cx="7622" cy="7620"/>
            </a:xfrm>
            <a:custGeom>
              <a:avLst/>
              <a:gdLst/>
              <a:ahLst/>
              <a:cxnLst/>
              <a:rect l="0" t="0" r="0" b="0"/>
              <a:pathLst>
                <a:path w="7622" h="7620">
                  <a:moveTo>
                    <a:pt x="7621" y="7619"/>
                  </a:moveTo>
                  <a:lnTo>
                    <a:pt x="7621" y="3574"/>
                  </a:lnTo>
                  <a:lnTo>
                    <a:pt x="6774" y="2382"/>
                  </a:lnTo>
                  <a:lnTo>
                    <a:pt x="5363" y="1588"/>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65"/>
            <p:cNvSpPr/>
            <p:nvPr/>
          </p:nvSpPr>
          <p:spPr>
            <a:xfrm>
              <a:off x="5486400" y="2590800"/>
              <a:ext cx="30481" cy="7620"/>
            </a:xfrm>
            <a:custGeom>
              <a:avLst/>
              <a:gdLst/>
              <a:ahLst/>
              <a:cxnLst/>
              <a:rect l="0" t="0" r="0" b="0"/>
              <a:pathLst>
                <a:path w="30481" h="7620">
                  <a:moveTo>
                    <a:pt x="0" y="7619"/>
                  </a:moveTo>
                  <a:lnTo>
                    <a:pt x="18133" y="7619"/>
                  </a:lnTo>
                  <a:lnTo>
                    <a:pt x="23017" y="5362"/>
                  </a:lnTo>
                  <a:lnTo>
                    <a:pt x="304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66"/>
            <p:cNvSpPr/>
            <p:nvPr/>
          </p:nvSpPr>
          <p:spPr>
            <a:xfrm>
              <a:off x="5822153" y="2575873"/>
              <a:ext cx="144308" cy="128668"/>
            </a:xfrm>
            <a:custGeom>
              <a:avLst/>
              <a:gdLst/>
              <a:ahLst/>
              <a:cxnLst/>
              <a:rect l="0" t="0" r="0" b="0"/>
              <a:pathLst>
                <a:path w="144308" h="128668">
                  <a:moveTo>
                    <a:pt x="83347" y="7307"/>
                  </a:moveTo>
                  <a:lnTo>
                    <a:pt x="76786" y="746"/>
                  </a:lnTo>
                  <a:lnTo>
                    <a:pt x="67950" y="0"/>
                  </a:lnTo>
                  <a:lnTo>
                    <a:pt x="61546" y="2084"/>
                  </a:lnTo>
                  <a:lnTo>
                    <a:pt x="42769" y="17607"/>
                  </a:lnTo>
                  <a:lnTo>
                    <a:pt x="19693" y="53489"/>
                  </a:lnTo>
                  <a:lnTo>
                    <a:pt x="3123" y="90254"/>
                  </a:lnTo>
                  <a:lnTo>
                    <a:pt x="0" y="112168"/>
                  </a:lnTo>
                  <a:lnTo>
                    <a:pt x="1994" y="119669"/>
                  </a:lnTo>
                  <a:lnTo>
                    <a:pt x="3712" y="122855"/>
                  </a:lnTo>
                  <a:lnTo>
                    <a:pt x="5704" y="124979"/>
                  </a:lnTo>
                  <a:lnTo>
                    <a:pt x="10174" y="127339"/>
                  </a:lnTo>
                  <a:lnTo>
                    <a:pt x="17451" y="128667"/>
                  </a:lnTo>
                  <a:lnTo>
                    <a:pt x="22451" y="126720"/>
                  </a:lnTo>
                  <a:lnTo>
                    <a:pt x="55407" y="96194"/>
                  </a:lnTo>
                  <a:lnTo>
                    <a:pt x="70647" y="70360"/>
                  </a:lnTo>
                  <a:lnTo>
                    <a:pt x="82817" y="32617"/>
                  </a:lnTo>
                  <a:lnTo>
                    <a:pt x="83315" y="30310"/>
                  </a:lnTo>
                  <a:lnTo>
                    <a:pt x="87382" y="34254"/>
                  </a:lnTo>
                  <a:lnTo>
                    <a:pt x="89373" y="38474"/>
                  </a:lnTo>
                  <a:lnTo>
                    <a:pt x="93182" y="76103"/>
                  </a:lnTo>
                  <a:lnTo>
                    <a:pt x="100370" y="98096"/>
                  </a:lnTo>
                  <a:lnTo>
                    <a:pt x="102316" y="100853"/>
                  </a:lnTo>
                  <a:lnTo>
                    <a:pt x="113144" y="108778"/>
                  </a:lnTo>
                  <a:lnTo>
                    <a:pt x="123032" y="112443"/>
                  </a:lnTo>
                  <a:lnTo>
                    <a:pt x="125890" y="112111"/>
                  </a:lnTo>
                  <a:lnTo>
                    <a:pt x="135098" y="107290"/>
                  </a:lnTo>
                  <a:lnTo>
                    <a:pt x="144307" y="987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67"/>
            <p:cNvSpPr/>
            <p:nvPr/>
          </p:nvSpPr>
          <p:spPr>
            <a:xfrm>
              <a:off x="6004560" y="2407920"/>
              <a:ext cx="30480" cy="266700"/>
            </a:xfrm>
            <a:custGeom>
              <a:avLst/>
              <a:gdLst/>
              <a:ahLst/>
              <a:cxnLst/>
              <a:rect l="0" t="0" r="0" b="0"/>
              <a:pathLst>
                <a:path w="30480" h="266700">
                  <a:moveTo>
                    <a:pt x="30479" y="0"/>
                  </a:moveTo>
                  <a:lnTo>
                    <a:pt x="26434" y="4045"/>
                  </a:lnTo>
                  <a:lnTo>
                    <a:pt x="24447" y="10546"/>
                  </a:lnTo>
                  <a:lnTo>
                    <a:pt x="22952" y="47396"/>
                  </a:lnTo>
                  <a:lnTo>
                    <a:pt x="22031" y="83461"/>
                  </a:lnTo>
                  <a:lnTo>
                    <a:pt x="16781" y="117392"/>
                  </a:lnTo>
                  <a:lnTo>
                    <a:pt x="9864" y="150117"/>
                  </a:lnTo>
                  <a:lnTo>
                    <a:pt x="3298" y="184555"/>
                  </a:lnTo>
                  <a:lnTo>
                    <a:pt x="651" y="219805"/>
                  </a:lnTo>
                  <a:lnTo>
                    <a:pt x="25" y="257576"/>
                  </a:lnTo>
                  <a:lnTo>
                    <a:pt x="0" y="2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768"/>
            <p:cNvSpPr/>
            <p:nvPr/>
          </p:nvSpPr>
          <p:spPr>
            <a:xfrm>
              <a:off x="5951247" y="2409566"/>
              <a:ext cx="220954" cy="280294"/>
            </a:xfrm>
            <a:custGeom>
              <a:avLst/>
              <a:gdLst/>
              <a:ahLst/>
              <a:cxnLst/>
              <a:rect l="0" t="0" r="0" b="0"/>
              <a:pathLst>
                <a:path w="220954" h="280294">
                  <a:moveTo>
                    <a:pt x="7592" y="165993"/>
                  </a:moveTo>
                  <a:lnTo>
                    <a:pt x="286" y="165993"/>
                  </a:lnTo>
                  <a:lnTo>
                    <a:pt x="0" y="172554"/>
                  </a:lnTo>
                  <a:lnTo>
                    <a:pt x="8071" y="173300"/>
                  </a:lnTo>
                  <a:lnTo>
                    <a:pt x="39843" y="162980"/>
                  </a:lnTo>
                  <a:lnTo>
                    <a:pt x="76406" y="144660"/>
                  </a:lnTo>
                  <a:lnTo>
                    <a:pt x="114303" y="124551"/>
                  </a:lnTo>
                  <a:lnTo>
                    <a:pt x="135448" y="109029"/>
                  </a:lnTo>
                  <a:lnTo>
                    <a:pt x="162096" y="71852"/>
                  </a:lnTo>
                  <a:lnTo>
                    <a:pt x="170964" y="51740"/>
                  </a:lnTo>
                  <a:lnTo>
                    <a:pt x="178716" y="24094"/>
                  </a:lnTo>
                  <a:lnTo>
                    <a:pt x="190051" y="0"/>
                  </a:lnTo>
                  <a:lnTo>
                    <a:pt x="190192" y="298"/>
                  </a:lnTo>
                  <a:lnTo>
                    <a:pt x="190461" y="16308"/>
                  </a:lnTo>
                  <a:lnTo>
                    <a:pt x="183911" y="52601"/>
                  </a:lnTo>
                  <a:lnTo>
                    <a:pt x="177825" y="89283"/>
                  </a:lnTo>
                  <a:lnTo>
                    <a:pt x="176001" y="124168"/>
                  </a:lnTo>
                  <a:lnTo>
                    <a:pt x="175460" y="160468"/>
                  </a:lnTo>
                  <a:lnTo>
                    <a:pt x="174453" y="193049"/>
                  </a:lnTo>
                  <a:lnTo>
                    <a:pt x="170016" y="223305"/>
                  </a:lnTo>
                  <a:lnTo>
                    <a:pt x="163884" y="260528"/>
                  </a:lnTo>
                  <a:lnTo>
                    <a:pt x="160505" y="273332"/>
                  </a:lnTo>
                  <a:lnTo>
                    <a:pt x="160094" y="278918"/>
                  </a:lnTo>
                  <a:lnTo>
                    <a:pt x="159995" y="251740"/>
                  </a:lnTo>
                  <a:lnTo>
                    <a:pt x="166553" y="213729"/>
                  </a:lnTo>
                  <a:lnTo>
                    <a:pt x="173504" y="176137"/>
                  </a:lnTo>
                  <a:lnTo>
                    <a:pt x="174080" y="170216"/>
                  </a:lnTo>
                  <a:lnTo>
                    <a:pt x="179236" y="159121"/>
                  </a:lnTo>
                  <a:lnTo>
                    <a:pt x="187143" y="145613"/>
                  </a:lnTo>
                  <a:lnTo>
                    <a:pt x="189839" y="139155"/>
                  </a:lnTo>
                  <a:lnTo>
                    <a:pt x="193860" y="133463"/>
                  </a:lnTo>
                  <a:lnTo>
                    <a:pt x="196118" y="132453"/>
                  </a:lnTo>
                  <a:lnTo>
                    <a:pt x="198469" y="132627"/>
                  </a:lnTo>
                  <a:lnTo>
                    <a:pt x="204281" y="134943"/>
                  </a:lnTo>
                  <a:lnTo>
                    <a:pt x="211688" y="168626"/>
                  </a:lnTo>
                  <a:lnTo>
                    <a:pt x="211755" y="182403"/>
                  </a:lnTo>
                  <a:lnTo>
                    <a:pt x="206675" y="219488"/>
                  </a:lnTo>
                  <a:lnTo>
                    <a:pt x="206749" y="248151"/>
                  </a:lnTo>
                  <a:lnTo>
                    <a:pt x="220953" y="2802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769"/>
            <p:cNvSpPr/>
            <p:nvPr/>
          </p:nvSpPr>
          <p:spPr>
            <a:xfrm>
              <a:off x="5478780" y="2598419"/>
              <a:ext cx="106638" cy="15241"/>
            </a:xfrm>
            <a:custGeom>
              <a:avLst/>
              <a:gdLst/>
              <a:ahLst/>
              <a:cxnLst/>
              <a:rect l="0" t="0" r="0" b="0"/>
              <a:pathLst>
                <a:path w="106638" h="15241">
                  <a:moveTo>
                    <a:pt x="0" y="15240"/>
                  </a:moveTo>
                  <a:lnTo>
                    <a:pt x="24473" y="15240"/>
                  </a:lnTo>
                  <a:lnTo>
                    <a:pt x="61122" y="8091"/>
                  </a:lnTo>
                  <a:lnTo>
                    <a:pt x="98395" y="7633"/>
                  </a:lnTo>
                  <a:lnTo>
                    <a:pt x="106637" y="7621"/>
                  </a:lnTo>
                  <a:lnTo>
                    <a:pt x="70580" y="7621"/>
                  </a:lnTo>
                  <a:lnTo>
                    <a:pt x="32591" y="7621"/>
                  </a:lnTo>
                  <a:lnTo>
                    <a:pt x="113" y="7621"/>
                  </a:lnTo>
                  <a:lnTo>
                    <a:pt x="17915" y="7621"/>
                  </a:lnTo>
                  <a:lnTo>
                    <a:pt x="55829" y="210"/>
                  </a:lnTo>
                  <a:lnTo>
                    <a:pt x="83685" y="1"/>
                  </a:lnTo>
                  <a:lnTo>
                    <a:pt x="457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70"/>
            <p:cNvSpPr/>
            <p:nvPr/>
          </p:nvSpPr>
          <p:spPr>
            <a:xfrm>
              <a:off x="5318930" y="2552700"/>
              <a:ext cx="113552" cy="129408"/>
            </a:xfrm>
            <a:custGeom>
              <a:avLst/>
              <a:gdLst/>
              <a:ahLst/>
              <a:cxnLst/>
              <a:rect l="0" t="0" r="0" b="0"/>
              <a:pathLst>
                <a:path w="113552" h="129408">
                  <a:moveTo>
                    <a:pt x="83650" y="0"/>
                  </a:moveTo>
                  <a:lnTo>
                    <a:pt x="58210" y="0"/>
                  </a:lnTo>
                  <a:lnTo>
                    <a:pt x="22490" y="13180"/>
                  </a:lnTo>
                  <a:lnTo>
                    <a:pt x="13287" y="15171"/>
                  </a:lnTo>
                  <a:lnTo>
                    <a:pt x="404" y="22510"/>
                  </a:lnTo>
                  <a:lnTo>
                    <a:pt x="0" y="26801"/>
                  </a:lnTo>
                  <a:lnTo>
                    <a:pt x="790" y="28027"/>
                  </a:lnTo>
                  <a:lnTo>
                    <a:pt x="2163" y="28845"/>
                  </a:lnTo>
                  <a:lnTo>
                    <a:pt x="8141" y="29995"/>
                  </a:lnTo>
                  <a:lnTo>
                    <a:pt x="45766" y="32725"/>
                  </a:lnTo>
                  <a:lnTo>
                    <a:pt x="81122" y="48391"/>
                  </a:lnTo>
                  <a:lnTo>
                    <a:pt x="100585" y="59292"/>
                  </a:lnTo>
                  <a:lnTo>
                    <a:pt x="109740" y="71284"/>
                  </a:lnTo>
                  <a:lnTo>
                    <a:pt x="112179" y="77684"/>
                  </a:lnTo>
                  <a:lnTo>
                    <a:pt x="113551" y="90092"/>
                  </a:lnTo>
                  <a:lnTo>
                    <a:pt x="111615" y="97332"/>
                  </a:lnTo>
                  <a:lnTo>
                    <a:pt x="103473" y="108878"/>
                  </a:lnTo>
                  <a:lnTo>
                    <a:pt x="92865" y="119312"/>
                  </a:lnTo>
                  <a:lnTo>
                    <a:pt x="80077" y="126133"/>
                  </a:lnTo>
                  <a:lnTo>
                    <a:pt x="44474" y="129407"/>
                  </a:lnTo>
                  <a:lnTo>
                    <a:pt x="42293" y="128604"/>
                  </a:lnTo>
                  <a:lnTo>
                    <a:pt x="40838" y="127223"/>
                  </a:lnTo>
                  <a:lnTo>
                    <a:pt x="3793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771"/>
            <p:cNvSpPr/>
            <p:nvPr/>
          </p:nvSpPr>
          <p:spPr>
            <a:xfrm>
              <a:off x="5044439" y="2416877"/>
              <a:ext cx="228601" cy="265364"/>
            </a:xfrm>
            <a:custGeom>
              <a:avLst/>
              <a:gdLst/>
              <a:ahLst/>
              <a:cxnLst/>
              <a:rect l="0" t="0" r="0" b="0"/>
              <a:pathLst>
                <a:path w="228601" h="265364">
                  <a:moveTo>
                    <a:pt x="0" y="181542"/>
                  </a:moveTo>
                  <a:lnTo>
                    <a:pt x="0" y="199455"/>
                  </a:lnTo>
                  <a:lnTo>
                    <a:pt x="847" y="201104"/>
                  </a:lnTo>
                  <a:lnTo>
                    <a:pt x="2258" y="202203"/>
                  </a:lnTo>
                  <a:lnTo>
                    <a:pt x="6930" y="203425"/>
                  </a:lnTo>
                  <a:lnTo>
                    <a:pt x="14652" y="203968"/>
                  </a:lnTo>
                  <a:lnTo>
                    <a:pt x="23727" y="199694"/>
                  </a:lnTo>
                  <a:lnTo>
                    <a:pt x="55674" y="179540"/>
                  </a:lnTo>
                  <a:lnTo>
                    <a:pt x="90901" y="155032"/>
                  </a:lnTo>
                  <a:lnTo>
                    <a:pt x="124190" y="117879"/>
                  </a:lnTo>
                  <a:lnTo>
                    <a:pt x="138774" y="96075"/>
                  </a:lnTo>
                  <a:lnTo>
                    <a:pt x="151715" y="61053"/>
                  </a:lnTo>
                  <a:lnTo>
                    <a:pt x="164164" y="27794"/>
                  </a:lnTo>
                  <a:lnTo>
                    <a:pt x="167601" y="0"/>
                  </a:lnTo>
                  <a:lnTo>
                    <a:pt x="167637" y="9386"/>
                  </a:lnTo>
                  <a:lnTo>
                    <a:pt x="161079" y="45324"/>
                  </a:lnTo>
                  <a:lnTo>
                    <a:pt x="154146" y="81979"/>
                  </a:lnTo>
                  <a:lnTo>
                    <a:pt x="147085" y="116012"/>
                  </a:lnTo>
                  <a:lnTo>
                    <a:pt x="140477" y="147921"/>
                  </a:lnTo>
                  <a:lnTo>
                    <a:pt x="137297" y="178824"/>
                  </a:lnTo>
                  <a:lnTo>
                    <a:pt x="131324" y="215092"/>
                  </a:lnTo>
                  <a:lnTo>
                    <a:pt x="129487" y="226933"/>
                  </a:lnTo>
                  <a:lnTo>
                    <a:pt x="122023" y="249614"/>
                  </a:lnTo>
                  <a:lnTo>
                    <a:pt x="121923" y="228152"/>
                  </a:lnTo>
                  <a:lnTo>
                    <a:pt x="128481" y="195132"/>
                  </a:lnTo>
                  <a:lnTo>
                    <a:pt x="137690" y="158465"/>
                  </a:lnTo>
                  <a:lnTo>
                    <a:pt x="143322" y="144193"/>
                  </a:lnTo>
                  <a:lnTo>
                    <a:pt x="161532" y="119981"/>
                  </a:lnTo>
                  <a:lnTo>
                    <a:pt x="167183" y="116082"/>
                  </a:lnTo>
                  <a:lnTo>
                    <a:pt x="175125" y="113887"/>
                  </a:lnTo>
                  <a:lnTo>
                    <a:pt x="185394" y="113145"/>
                  </a:lnTo>
                  <a:lnTo>
                    <a:pt x="190489" y="115301"/>
                  </a:lnTo>
                  <a:lnTo>
                    <a:pt x="200658" y="123584"/>
                  </a:lnTo>
                  <a:lnTo>
                    <a:pt x="208279" y="134924"/>
                  </a:lnTo>
                  <a:lnTo>
                    <a:pt x="216960" y="167952"/>
                  </a:lnTo>
                  <a:lnTo>
                    <a:pt x="220451" y="202362"/>
                  </a:lnTo>
                  <a:lnTo>
                    <a:pt x="220959" y="238880"/>
                  </a:lnTo>
                  <a:lnTo>
                    <a:pt x="220977" y="252520"/>
                  </a:lnTo>
                  <a:lnTo>
                    <a:pt x="223237" y="257679"/>
                  </a:lnTo>
                  <a:lnTo>
                    <a:pt x="228600" y="2653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772"/>
            <p:cNvSpPr/>
            <p:nvPr/>
          </p:nvSpPr>
          <p:spPr>
            <a:xfrm>
              <a:off x="5097780" y="2430779"/>
              <a:ext cx="45721" cy="251462"/>
            </a:xfrm>
            <a:custGeom>
              <a:avLst/>
              <a:gdLst/>
              <a:ahLst/>
              <a:cxnLst/>
              <a:rect l="0" t="0" r="0" b="0"/>
              <a:pathLst>
                <a:path w="45721" h="251462">
                  <a:moveTo>
                    <a:pt x="45720" y="0"/>
                  </a:moveTo>
                  <a:lnTo>
                    <a:pt x="45720" y="33530"/>
                  </a:lnTo>
                  <a:lnTo>
                    <a:pt x="43462" y="68982"/>
                  </a:lnTo>
                  <a:lnTo>
                    <a:pt x="35114" y="103185"/>
                  </a:lnTo>
                  <a:lnTo>
                    <a:pt x="27807" y="132550"/>
                  </a:lnTo>
                  <a:lnTo>
                    <a:pt x="20280" y="162699"/>
                  </a:lnTo>
                  <a:lnTo>
                    <a:pt x="14542" y="197144"/>
                  </a:lnTo>
                  <a:lnTo>
                    <a:pt x="1499" y="231588"/>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773"/>
            <p:cNvSpPr/>
            <p:nvPr/>
          </p:nvSpPr>
          <p:spPr>
            <a:xfrm>
              <a:off x="4907288" y="2560319"/>
              <a:ext cx="114293" cy="137018"/>
            </a:xfrm>
            <a:custGeom>
              <a:avLst/>
              <a:gdLst/>
              <a:ahLst/>
              <a:cxnLst/>
              <a:rect l="0" t="0" r="0" b="0"/>
              <a:pathLst>
                <a:path w="114293" h="137018">
                  <a:moveTo>
                    <a:pt x="15231" y="30481"/>
                  </a:moveTo>
                  <a:lnTo>
                    <a:pt x="15231" y="63946"/>
                  </a:lnTo>
                  <a:lnTo>
                    <a:pt x="15231" y="97308"/>
                  </a:lnTo>
                  <a:lnTo>
                    <a:pt x="7925" y="131655"/>
                  </a:lnTo>
                  <a:lnTo>
                    <a:pt x="6974" y="133490"/>
                  </a:lnTo>
                  <a:lnTo>
                    <a:pt x="5493" y="134713"/>
                  </a:lnTo>
                  <a:lnTo>
                    <a:pt x="313" y="137017"/>
                  </a:lnTo>
                  <a:lnTo>
                    <a:pt x="0" y="115199"/>
                  </a:lnTo>
                  <a:lnTo>
                    <a:pt x="10599" y="82171"/>
                  </a:lnTo>
                  <a:lnTo>
                    <a:pt x="21246" y="59098"/>
                  </a:lnTo>
                  <a:lnTo>
                    <a:pt x="39584" y="37155"/>
                  </a:lnTo>
                  <a:lnTo>
                    <a:pt x="76348" y="15303"/>
                  </a:lnTo>
                  <a:lnTo>
                    <a:pt x="104428" y="2264"/>
                  </a:lnTo>
                  <a:lnTo>
                    <a:pt x="11429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SMARTInkShape-774"/>
          <p:cNvSpPr/>
          <p:nvPr/>
        </p:nvSpPr>
        <p:spPr>
          <a:xfrm>
            <a:off x="6202680" y="2567940"/>
            <a:ext cx="99060" cy="137161"/>
          </a:xfrm>
          <a:custGeom>
            <a:avLst/>
            <a:gdLst/>
            <a:ahLst/>
            <a:cxnLst/>
            <a:rect l="0" t="0" r="0" b="0"/>
            <a:pathLst>
              <a:path w="99060" h="137161">
                <a:moveTo>
                  <a:pt x="99059" y="0"/>
                </a:moveTo>
                <a:lnTo>
                  <a:pt x="62531" y="0"/>
                </a:lnTo>
                <a:lnTo>
                  <a:pt x="59467" y="0"/>
                </a:lnTo>
                <a:lnTo>
                  <a:pt x="53805" y="2257"/>
                </a:lnTo>
                <a:lnTo>
                  <a:pt x="35464" y="12150"/>
                </a:lnTo>
                <a:lnTo>
                  <a:pt x="26124" y="15171"/>
                </a:lnTo>
                <a:lnTo>
                  <a:pt x="8074" y="30062"/>
                </a:lnTo>
                <a:lnTo>
                  <a:pt x="7623" y="42048"/>
                </a:lnTo>
                <a:lnTo>
                  <a:pt x="8468" y="43272"/>
                </a:lnTo>
                <a:lnTo>
                  <a:pt x="9879" y="44088"/>
                </a:lnTo>
                <a:lnTo>
                  <a:pt x="15909" y="45236"/>
                </a:lnTo>
                <a:lnTo>
                  <a:pt x="28875" y="46503"/>
                </a:lnTo>
                <a:lnTo>
                  <a:pt x="47212" y="52272"/>
                </a:lnTo>
                <a:lnTo>
                  <a:pt x="58213" y="53975"/>
                </a:lnTo>
                <a:lnTo>
                  <a:pt x="85292" y="71243"/>
                </a:lnTo>
                <a:lnTo>
                  <a:pt x="88708" y="76254"/>
                </a:lnTo>
                <a:lnTo>
                  <a:pt x="91072" y="81304"/>
                </a:lnTo>
                <a:lnTo>
                  <a:pt x="96316" y="88907"/>
                </a:lnTo>
                <a:lnTo>
                  <a:pt x="98247" y="96522"/>
                </a:lnTo>
                <a:lnTo>
                  <a:pt x="98698" y="101600"/>
                </a:lnTo>
                <a:lnTo>
                  <a:pt x="96641" y="106680"/>
                </a:lnTo>
                <a:lnTo>
                  <a:pt x="93751" y="111760"/>
                </a:lnTo>
                <a:lnTo>
                  <a:pt x="92467" y="116839"/>
                </a:lnTo>
                <a:lnTo>
                  <a:pt x="87381" y="121919"/>
                </a:lnTo>
                <a:lnTo>
                  <a:pt x="80322" y="126153"/>
                </a:lnTo>
                <a:lnTo>
                  <a:pt x="70742" y="128536"/>
                </a:lnTo>
                <a:lnTo>
                  <a:pt x="37928" y="131739"/>
                </a:lnTo>
                <a:lnTo>
                  <a:pt x="20551" y="135553"/>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SMARTInkShape-Group60"/>
          <p:cNvGrpSpPr/>
          <p:nvPr/>
        </p:nvGrpSpPr>
        <p:grpSpPr>
          <a:xfrm>
            <a:off x="6637019" y="2255520"/>
            <a:ext cx="1627003" cy="495300"/>
            <a:chOff x="6637019" y="2255520"/>
            <a:chExt cx="1627003" cy="495300"/>
          </a:xfrm>
        </p:grpSpPr>
        <p:sp>
          <p:nvSpPr>
            <p:cNvPr id="43" name="SMARTInkShape-775"/>
            <p:cNvSpPr/>
            <p:nvPr/>
          </p:nvSpPr>
          <p:spPr>
            <a:xfrm>
              <a:off x="6637019" y="2316479"/>
              <a:ext cx="68582" cy="121922"/>
            </a:xfrm>
            <a:custGeom>
              <a:avLst/>
              <a:gdLst/>
              <a:ahLst/>
              <a:cxnLst/>
              <a:rect l="0" t="0" r="0" b="0"/>
              <a:pathLst>
                <a:path w="68582" h="121922">
                  <a:moveTo>
                    <a:pt x="0" y="0"/>
                  </a:moveTo>
                  <a:lnTo>
                    <a:pt x="0" y="17913"/>
                  </a:lnTo>
                  <a:lnTo>
                    <a:pt x="4046" y="29485"/>
                  </a:lnTo>
                  <a:lnTo>
                    <a:pt x="24473" y="65117"/>
                  </a:lnTo>
                  <a:lnTo>
                    <a:pt x="43126" y="100700"/>
                  </a:lnTo>
                  <a:lnTo>
                    <a:pt x="59453" y="120281"/>
                  </a:lnTo>
                  <a:lnTo>
                    <a:pt x="62548" y="121192"/>
                  </a:lnTo>
                  <a:lnTo>
                    <a:pt x="68581"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776"/>
            <p:cNvSpPr/>
            <p:nvPr/>
          </p:nvSpPr>
          <p:spPr>
            <a:xfrm>
              <a:off x="6728460" y="2301240"/>
              <a:ext cx="53341" cy="114301"/>
            </a:xfrm>
            <a:custGeom>
              <a:avLst/>
              <a:gdLst/>
              <a:ahLst/>
              <a:cxnLst/>
              <a:rect l="0" t="0" r="0" b="0"/>
              <a:pathLst>
                <a:path w="53341" h="114301">
                  <a:moveTo>
                    <a:pt x="0" y="0"/>
                  </a:moveTo>
                  <a:lnTo>
                    <a:pt x="0" y="4045"/>
                  </a:lnTo>
                  <a:lnTo>
                    <a:pt x="2257" y="8288"/>
                  </a:lnTo>
                  <a:lnTo>
                    <a:pt x="4045" y="10605"/>
                  </a:lnTo>
                  <a:lnTo>
                    <a:pt x="6032" y="17695"/>
                  </a:lnTo>
                  <a:lnTo>
                    <a:pt x="9406" y="31207"/>
                  </a:lnTo>
                  <a:lnTo>
                    <a:pt x="23017" y="63281"/>
                  </a:lnTo>
                  <a:lnTo>
                    <a:pt x="30525" y="79992"/>
                  </a:lnTo>
                  <a:lnTo>
                    <a:pt x="5334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777"/>
            <p:cNvSpPr/>
            <p:nvPr/>
          </p:nvSpPr>
          <p:spPr>
            <a:xfrm>
              <a:off x="6797039" y="2301240"/>
              <a:ext cx="60962" cy="381001"/>
            </a:xfrm>
            <a:custGeom>
              <a:avLst/>
              <a:gdLst/>
              <a:ahLst/>
              <a:cxnLst/>
              <a:rect l="0" t="0" r="0" b="0"/>
              <a:pathLst>
                <a:path w="60962" h="381001">
                  <a:moveTo>
                    <a:pt x="60961" y="0"/>
                  </a:moveTo>
                  <a:lnTo>
                    <a:pt x="60961" y="4045"/>
                  </a:lnTo>
                  <a:lnTo>
                    <a:pt x="58702" y="8288"/>
                  </a:lnTo>
                  <a:lnTo>
                    <a:pt x="56916" y="10605"/>
                  </a:lnTo>
                  <a:lnTo>
                    <a:pt x="49609" y="46651"/>
                  </a:lnTo>
                  <a:lnTo>
                    <a:pt x="45642" y="83314"/>
                  </a:lnTo>
                  <a:lnTo>
                    <a:pt x="40711" y="118195"/>
                  </a:lnTo>
                  <a:lnTo>
                    <a:pt x="38028" y="155341"/>
                  </a:lnTo>
                  <a:lnTo>
                    <a:pt x="34399" y="180518"/>
                  </a:lnTo>
                  <a:lnTo>
                    <a:pt x="29965" y="208076"/>
                  </a:lnTo>
                  <a:lnTo>
                    <a:pt x="25171" y="235565"/>
                  </a:lnTo>
                  <a:lnTo>
                    <a:pt x="18559" y="270080"/>
                  </a:lnTo>
                  <a:lnTo>
                    <a:pt x="15377" y="300909"/>
                  </a:lnTo>
                  <a:lnTo>
                    <a:pt x="9403" y="334511"/>
                  </a:lnTo>
                  <a:lnTo>
                    <a:pt x="5891" y="355654"/>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778"/>
            <p:cNvSpPr/>
            <p:nvPr/>
          </p:nvSpPr>
          <p:spPr>
            <a:xfrm>
              <a:off x="6812280" y="2385059"/>
              <a:ext cx="137160" cy="259082"/>
            </a:xfrm>
            <a:custGeom>
              <a:avLst/>
              <a:gdLst/>
              <a:ahLst/>
              <a:cxnLst/>
              <a:rect l="0" t="0" r="0" b="0"/>
              <a:pathLst>
                <a:path w="137160" h="259082">
                  <a:moveTo>
                    <a:pt x="0" y="259081"/>
                  </a:moveTo>
                  <a:lnTo>
                    <a:pt x="0" y="255035"/>
                  </a:lnTo>
                  <a:lnTo>
                    <a:pt x="12997" y="219592"/>
                  </a:lnTo>
                  <a:lnTo>
                    <a:pt x="22918" y="187968"/>
                  </a:lnTo>
                  <a:lnTo>
                    <a:pt x="32755" y="159270"/>
                  </a:lnTo>
                  <a:lnTo>
                    <a:pt x="46393" y="129318"/>
                  </a:lnTo>
                  <a:lnTo>
                    <a:pt x="63417" y="101252"/>
                  </a:lnTo>
                  <a:lnTo>
                    <a:pt x="80032" y="76850"/>
                  </a:lnTo>
                  <a:lnTo>
                    <a:pt x="94833" y="53533"/>
                  </a:lnTo>
                  <a:lnTo>
                    <a:pt x="120879" y="18184"/>
                  </a:lnTo>
                  <a:lnTo>
                    <a:pt x="126537" y="12315"/>
                  </a:lnTo>
                  <a:lnTo>
                    <a:pt x="133636" y="8165"/>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779"/>
            <p:cNvSpPr/>
            <p:nvPr/>
          </p:nvSpPr>
          <p:spPr>
            <a:xfrm>
              <a:off x="6858000" y="2552700"/>
              <a:ext cx="106681" cy="114301"/>
            </a:xfrm>
            <a:custGeom>
              <a:avLst/>
              <a:gdLst/>
              <a:ahLst/>
              <a:cxnLst/>
              <a:rect l="0" t="0" r="0" b="0"/>
              <a:pathLst>
                <a:path w="106681" h="114301">
                  <a:moveTo>
                    <a:pt x="0" y="0"/>
                  </a:moveTo>
                  <a:lnTo>
                    <a:pt x="0" y="4045"/>
                  </a:lnTo>
                  <a:lnTo>
                    <a:pt x="846" y="5236"/>
                  </a:lnTo>
                  <a:lnTo>
                    <a:pt x="2258" y="6031"/>
                  </a:lnTo>
                  <a:lnTo>
                    <a:pt x="4044" y="6560"/>
                  </a:lnTo>
                  <a:lnTo>
                    <a:pt x="5236" y="7760"/>
                  </a:lnTo>
                  <a:lnTo>
                    <a:pt x="8607" y="14340"/>
                  </a:lnTo>
                  <a:lnTo>
                    <a:pt x="19577" y="25792"/>
                  </a:lnTo>
                  <a:lnTo>
                    <a:pt x="32705" y="35770"/>
                  </a:lnTo>
                  <a:lnTo>
                    <a:pt x="56632" y="62894"/>
                  </a:lnTo>
                  <a:lnTo>
                    <a:pt x="77333" y="78325"/>
                  </a:lnTo>
                  <a:lnTo>
                    <a:pt x="95591" y="103409"/>
                  </a:lnTo>
                  <a:lnTo>
                    <a:pt x="97518" y="108895"/>
                  </a:lnTo>
                  <a:lnTo>
                    <a:pt x="98879" y="110697"/>
                  </a:lnTo>
                  <a:lnTo>
                    <a:pt x="10668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780"/>
            <p:cNvSpPr/>
            <p:nvPr/>
          </p:nvSpPr>
          <p:spPr>
            <a:xfrm>
              <a:off x="6980395" y="2514600"/>
              <a:ext cx="296706" cy="152257"/>
            </a:xfrm>
            <a:custGeom>
              <a:avLst/>
              <a:gdLst/>
              <a:ahLst/>
              <a:cxnLst/>
              <a:rect l="0" t="0" r="0" b="0"/>
              <a:pathLst>
                <a:path w="296706" h="152257">
                  <a:moveTo>
                    <a:pt x="75724" y="7619"/>
                  </a:moveTo>
                  <a:lnTo>
                    <a:pt x="71679" y="7619"/>
                  </a:lnTo>
                  <a:lnTo>
                    <a:pt x="67436" y="9877"/>
                  </a:lnTo>
                  <a:lnTo>
                    <a:pt x="46240" y="29577"/>
                  </a:lnTo>
                  <a:lnTo>
                    <a:pt x="19895" y="64442"/>
                  </a:lnTo>
                  <a:lnTo>
                    <a:pt x="4946" y="99518"/>
                  </a:lnTo>
                  <a:lnTo>
                    <a:pt x="595" y="118310"/>
                  </a:lnTo>
                  <a:lnTo>
                    <a:pt x="0" y="127653"/>
                  </a:lnTo>
                  <a:lnTo>
                    <a:pt x="688" y="130822"/>
                  </a:lnTo>
                  <a:lnTo>
                    <a:pt x="1994" y="132934"/>
                  </a:lnTo>
                  <a:lnTo>
                    <a:pt x="3710" y="134343"/>
                  </a:lnTo>
                  <a:lnTo>
                    <a:pt x="7876" y="135908"/>
                  </a:lnTo>
                  <a:lnTo>
                    <a:pt x="24968" y="137086"/>
                  </a:lnTo>
                  <a:lnTo>
                    <a:pt x="36603" y="133093"/>
                  </a:lnTo>
                  <a:lnTo>
                    <a:pt x="43661" y="126603"/>
                  </a:lnTo>
                  <a:lnTo>
                    <a:pt x="64656" y="100936"/>
                  </a:lnTo>
                  <a:lnTo>
                    <a:pt x="67929" y="89643"/>
                  </a:lnTo>
                  <a:lnTo>
                    <a:pt x="69681" y="87702"/>
                  </a:lnTo>
                  <a:lnTo>
                    <a:pt x="71696" y="86408"/>
                  </a:lnTo>
                  <a:lnTo>
                    <a:pt x="73038" y="84698"/>
                  </a:lnTo>
                  <a:lnTo>
                    <a:pt x="75693" y="76313"/>
                  </a:lnTo>
                  <a:lnTo>
                    <a:pt x="75715" y="80278"/>
                  </a:lnTo>
                  <a:lnTo>
                    <a:pt x="77978" y="84503"/>
                  </a:lnTo>
                  <a:lnTo>
                    <a:pt x="80960" y="89203"/>
                  </a:lnTo>
                  <a:lnTo>
                    <a:pt x="89218" y="109403"/>
                  </a:lnTo>
                  <a:lnTo>
                    <a:pt x="93857" y="115792"/>
                  </a:lnTo>
                  <a:lnTo>
                    <a:pt x="98741" y="119196"/>
                  </a:lnTo>
                  <a:lnTo>
                    <a:pt x="112821" y="125427"/>
                  </a:lnTo>
                  <a:lnTo>
                    <a:pt x="122128" y="125454"/>
                  </a:lnTo>
                  <a:lnTo>
                    <a:pt x="149727" y="119972"/>
                  </a:lnTo>
                  <a:lnTo>
                    <a:pt x="176137" y="104025"/>
                  </a:lnTo>
                  <a:lnTo>
                    <a:pt x="200154" y="73970"/>
                  </a:lnTo>
                  <a:lnTo>
                    <a:pt x="202993" y="66460"/>
                  </a:lnTo>
                  <a:lnTo>
                    <a:pt x="205253" y="38574"/>
                  </a:lnTo>
                  <a:lnTo>
                    <a:pt x="205265" y="76462"/>
                  </a:lnTo>
                  <a:lnTo>
                    <a:pt x="205265" y="111775"/>
                  </a:lnTo>
                  <a:lnTo>
                    <a:pt x="205265" y="148716"/>
                  </a:lnTo>
                  <a:lnTo>
                    <a:pt x="205265" y="152256"/>
                  </a:lnTo>
                  <a:lnTo>
                    <a:pt x="205265" y="118495"/>
                  </a:lnTo>
                  <a:lnTo>
                    <a:pt x="206112" y="88822"/>
                  </a:lnTo>
                  <a:lnTo>
                    <a:pt x="220703" y="53335"/>
                  </a:lnTo>
                  <a:lnTo>
                    <a:pt x="226520" y="44024"/>
                  </a:lnTo>
                  <a:lnTo>
                    <a:pt x="244050" y="31148"/>
                  </a:lnTo>
                  <a:lnTo>
                    <a:pt x="279695" y="7637"/>
                  </a:lnTo>
                  <a:lnTo>
                    <a:pt x="285758" y="3394"/>
                  </a:lnTo>
                  <a:lnTo>
                    <a:pt x="2967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781"/>
            <p:cNvSpPr/>
            <p:nvPr/>
          </p:nvSpPr>
          <p:spPr>
            <a:xfrm>
              <a:off x="7293399" y="2514600"/>
              <a:ext cx="98002" cy="121472"/>
            </a:xfrm>
            <a:custGeom>
              <a:avLst/>
              <a:gdLst/>
              <a:ahLst/>
              <a:cxnLst/>
              <a:rect l="0" t="0" r="0" b="0"/>
              <a:pathLst>
                <a:path w="98002" h="121472">
                  <a:moveTo>
                    <a:pt x="6561" y="45719"/>
                  </a:moveTo>
                  <a:lnTo>
                    <a:pt x="6561" y="61116"/>
                  </a:lnTo>
                  <a:lnTo>
                    <a:pt x="4302" y="67520"/>
                  </a:lnTo>
                  <a:lnTo>
                    <a:pt x="2515" y="70413"/>
                  </a:lnTo>
                  <a:lnTo>
                    <a:pt x="0" y="82575"/>
                  </a:lnTo>
                  <a:lnTo>
                    <a:pt x="1669" y="89758"/>
                  </a:lnTo>
                  <a:lnTo>
                    <a:pt x="4386" y="95772"/>
                  </a:lnTo>
                  <a:lnTo>
                    <a:pt x="6370" y="111694"/>
                  </a:lnTo>
                  <a:lnTo>
                    <a:pt x="6535" y="120406"/>
                  </a:lnTo>
                  <a:lnTo>
                    <a:pt x="5697" y="120910"/>
                  </a:lnTo>
                  <a:lnTo>
                    <a:pt x="2508" y="121471"/>
                  </a:lnTo>
                  <a:lnTo>
                    <a:pt x="2166" y="120774"/>
                  </a:lnTo>
                  <a:lnTo>
                    <a:pt x="5442" y="113571"/>
                  </a:lnTo>
                  <a:lnTo>
                    <a:pt x="7363" y="93951"/>
                  </a:lnTo>
                  <a:lnTo>
                    <a:pt x="24472" y="59007"/>
                  </a:lnTo>
                  <a:lnTo>
                    <a:pt x="31999" y="45611"/>
                  </a:lnTo>
                  <a:lnTo>
                    <a:pt x="53764" y="21592"/>
                  </a:lnTo>
                  <a:lnTo>
                    <a:pt x="61689" y="18063"/>
                  </a:lnTo>
                  <a:lnTo>
                    <a:pt x="70008" y="15648"/>
                  </a:lnTo>
                  <a:lnTo>
                    <a:pt x="82249" y="7198"/>
                  </a:lnTo>
                  <a:lnTo>
                    <a:pt x="87613" y="3199"/>
                  </a:lnTo>
                  <a:lnTo>
                    <a:pt x="980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782"/>
            <p:cNvSpPr/>
            <p:nvPr/>
          </p:nvSpPr>
          <p:spPr>
            <a:xfrm>
              <a:off x="7429813" y="2537459"/>
              <a:ext cx="37788" cy="83822"/>
            </a:xfrm>
            <a:custGeom>
              <a:avLst/>
              <a:gdLst/>
              <a:ahLst/>
              <a:cxnLst/>
              <a:rect l="0" t="0" r="0" b="0"/>
              <a:pathLst>
                <a:path w="37788" h="83822">
                  <a:moveTo>
                    <a:pt x="7306" y="0"/>
                  </a:moveTo>
                  <a:lnTo>
                    <a:pt x="7306" y="4046"/>
                  </a:lnTo>
                  <a:lnTo>
                    <a:pt x="5048" y="8289"/>
                  </a:lnTo>
                  <a:lnTo>
                    <a:pt x="2069" y="12998"/>
                  </a:lnTo>
                  <a:lnTo>
                    <a:pt x="157" y="22919"/>
                  </a:lnTo>
                  <a:lnTo>
                    <a:pt x="0" y="25439"/>
                  </a:lnTo>
                  <a:lnTo>
                    <a:pt x="9106" y="58903"/>
                  </a:lnTo>
                  <a:lnTo>
                    <a:pt x="20446" y="76020"/>
                  </a:lnTo>
                  <a:lnTo>
                    <a:pt x="21146" y="78620"/>
                  </a:lnTo>
                  <a:lnTo>
                    <a:pt x="22460" y="80354"/>
                  </a:lnTo>
                  <a:lnTo>
                    <a:pt x="26176" y="82280"/>
                  </a:lnTo>
                  <a:lnTo>
                    <a:pt x="37787" y="83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783"/>
            <p:cNvSpPr/>
            <p:nvPr/>
          </p:nvSpPr>
          <p:spPr>
            <a:xfrm>
              <a:off x="7421880" y="2484119"/>
              <a:ext cx="129540" cy="266701"/>
            </a:xfrm>
            <a:custGeom>
              <a:avLst/>
              <a:gdLst/>
              <a:ahLst/>
              <a:cxnLst/>
              <a:rect l="0" t="0" r="0" b="0"/>
              <a:pathLst>
                <a:path w="129540" h="266701">
                  <a:moveTo>
                    <a:pt x="129539" y="0"/>
                  </a:moveTo>
                  <a:lnTo>
                    <a:pt x="129539" y="6561"/>
                  </a:lnTo>
                  <a:lnTo>
                    <a:pt x="124302" y="13495"/>
                  </a:lnTo>
                  <a:lnTo>
                    <a:pt x="121778" y="20556"/>
                  </a:lnTo>
                  <a:lnTo>
                    <a:pt x="116892" y="28857"/>
                  </a:lnTo>
                  <a:lnTo>
                    <a:pt x="107597" y="62268"/>
                  </a:lnTo>
                  <a:lnTo>
                    <a:pt x="90618" y="93956"/>
                  </a:lnTo>
                  <a:lnTo>
                    <a:pt x="70957" y="128532"/>
                  </a:lnTo>
                  <a:lnTo>
                    <a:pt x="50767" y="165058"/>
                  </a:lnTo>
                  <a:lnTo>
                    <a:pt x="32731" y="197610"/>
                  </a:lnTo>
                  <a:lnTo>
                    <a:pt x="15437" y="235507"/>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784"/>
            <p:cNvSpPr/>
            <p:nvPr/>
          </p:nvSpPr>
          <p:spPr>
            <a:xfrm>
              <a:off x="7010400" y="2255520"/>
              <a:ext cx="91440" cy="129540"/>
            </a:xfrm>
            <a:custGeom>
              <a:avLst/>
              <a:gdLst/>
              <a:ahLst/>
              <a:cxnLst/>
              <a:rect l="0" t="0" r="0" b="0"/>
              <a:pathLst>
                <a:path w="91440" h="129540">
                  <a:moveTo>
                    <a:pt x="91439" y="0"/>
                  </a:moveTo>
                  <a:lnTo>
                    <a:pt x="91439" y="4045"/>
                  </a:lnTo>
                  <a:lnTo>
                    <a:pt x="89182" y="8288"/>
                  </a:lnTo>
                  <a:lnTo>
                    <a:pt x="59114" y="45935"/>
                  </a:lnTo>
                  <a:lnTo>
                    <a:pt x="36348" y="78476"/>
                  </a:lnTo>
                  <a:lnTo>
                    <a:pt x="13043" y="115022"/>
                  </a:lnTo>
                  <a:lnTo>
                    <a:pt x="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785"/>
            <p:cNvSpPr/>
            <p:nvPr/>
          </p:nvSpPr>
          <p:spPr>
            <a:xfrm>
              <a:off x="7086600" y="2286000"/>
              <a:ext cx="91440" cy="106680"/>
            </a:xfrm>
            <a:custGeom>
              <a:avLst/>
              <a:gdLst/>
              <a:ahLst/>
              <a:cxnLst/>
              <a:rect l="0" t="0" r="0" b="0"/>
              <a:pathLst>
                <a:path w="91440" h="106680">
                  <a:moveTo>
                    <a:pt x="91439" y="0"/>
                  </a:moveTo>
                  <a:lnTo>
                    <a:pt x="91439" y="4045"/>
                  </a:lnTo>
                  <a:lnTo>
                    <a:pt x="90592" y="5236"/>
                  </a:lnTo>
                  <a:lnTo>
                    <a:pt x="89182" y="6031"/>
                  </a:lnTo>
                  <a:lnTo>
                    <a:pt x="87394" y="6560"/>
                  </a:lnTo>
                  <a:lnTo>
                    <a:pt x="77596" y="14340"/>
                  </a:lnTo>
                  <a:lnTo>
                    <a:pt x="49630" y="47090"/>
                  </a:lnTo>
                  <a:lnTo>
                    <a:pt x="18796" y="79955"/>
                  </a:lnTo>
                  <a:lnTo>
                    <a:pt x="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786"/>
            <p:cNvSpPr/>
            <p:nvPr/>
          </p:nvSpPr>
          <p:spPr>
            <a:xfrm>
              <a:off x="7581900" y="2529840"/>
              <a:ext cx="22861" cy="60961"/>
            </a:xfrm>
            <a:custGeom>
              <a:avLst/>
              <a:gdLst/>
              <a:ahLst/>
              <a:cxnLst/>
              <a:rect l="0" t="0" r="0" b="0"/>
              <a:pathLst>
                <a:path w="22861" h="60961">
                  <a:moveTo>
                    <a:pt x="22860" y="0"/>
                  </a:moveTo>
                  <a:lnTo>
                    <a:pt x="18814" y="4045"/>
                  </a:lnTo>
                  <a:lnTo>
                    <a:pt x="16828" y="10546"/>
                  </a:lnTo>
                  <a:lnTo>
                    <a:pt x="15099" y="18234"/>
                  </a:lnTo>
                  <a:lnTo>
                    <a:pt x="10212" y="28168"/>
                  </a:lnTo>
                  <a:lnTo>
                    <a:pt x="7541" y="40613"/>
                  </a:lnTo>
                  <a:lnTo>
                    <a:pt x="1740" y="52833"/>
                  </a:lnTo>
                  <a:lnTo>
                    <a:pt x="0"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87"/>
            <p:cNvSpPr/>
            <p:nvPr/>
          </p:nvSpPr>
          <p:spPr>
            <a:xfrm>
              <a:off x="7627619" y="2400300"/>
              <a:ext cx="7621" cy="7621"/>
            </a:xfrm>
            <a:custGeom>
              <a:avLst/>
              <a:gdLst/>
              <a:ahLst/>
              <a:cxnLst/>
              <a:rect l="0" t="0" r="0" b="0"/>
              <a:pathLst>
                <a:path w="7621" h="7621">
                  <a:moveTo>
                    <a:pt x="7620" y="0"/>
                  </a:moveTo>
                  <a:lnTo>
                    <a:pt x="7620" y="4045"/>
                  </a:lnTo>
                  <a:lnTo>
                    <a:pt x="6773" y="5236"/>
                  </a:lnTo>
                  <a:lnTo>
                    <a:pt x="5363" y="6031"/>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88"/>
            <p:cNvSpPr/>
            <p:nvPr/>
          </p:nvSpPr>
          <p:spPr>
            <a:xfrm>
              <a:off x="7658107" y="2470525"/>
              <a:ext cx="68574" cy="118981"/>
            </a:xfrm>
            <a:custGeom>
              <a:avLst/>
              <a:gdLst/>
              <a:ahLst/>
              <a:cxnLst/>
              <a:rect l="0" t="0" r="0" b="0"/>
              <a:pathLst>
                <a:path w="68574" h="118981">
                  <a:moveTo>
                    <a:pt x="15232" y="36455"/>
                  </a:moveTo>
                  <a:lnTo>
                    <a:pt x="15232" y="54367"/>
                  </a:lnTo>
                  <a:lnTo>
                    <a:pt x="7926" y="90965"/>
                  </a:lnTo>
                  <a:lnTo>
                    <a:pt x="88" y="118980"/>
                  </a:lnTo>
                  <a:lnTo>
                    <a:pt x="0" y="113600"/>
                  </a:lnTo>
                  <a:lnTo>
                    <a:pt x="5231" y="106758"/>
                  </a:lnTo>
                  <a:lnTo>
                    <a:pt x="15311" y="70849"/>
                  </a:lnTo>
                  <a:lnTo>
                    <a:pt x="22925" y="34593"/>
                  </a:lnTo>
                  <a:lnTo>
                    <a:pt x="28707" y="19722"/>
                  </a:lnTo>
                  <a:lnTo>
                    <a:pt x="40734" y="3907"/>
                  </a:lnTo>
                  <a:lnTo>
                    <a:pt x="45758" y="822"/>
                  </a:lnTo>
                  <a:lnTo>
                    <a:pt x="48283" y="0"/>
                  </a:lnTo>
                  <a:lnTo>
                    <a:pt x="49966" y="298"/>
                  </a:lnTo>
                  <a:lnTo>
                    <a:pt x="51089" y="1343"/>
                  </a:lnTo>
                  <a:lnTo>
                    <a:pt x="53182" y="4763"/>
                  </a:lnTo>
                  <a:lnTo>
                    <a:pt x="58274" y="11448"/>
                  </a:lnTo>
                  <a:lnTo>
                    <a:pt x="60159" y="18791"/>
                  </a:lnTo>
                  <a:lnTo>
                    <a:pt x="60931" y="54535"/>
                  </a:lnTo>
                  <a:lnTo>
                    <a:pt x="61797" y="83894"/>
                  </a:lnTo>
                  <a:lnTo>
                    <a:pt x="66983" y="99008"/>
                  </a:lnTo>
                  <a:lnTo>
                    <a:pt x="68573" y="112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89"/>
            <p:cNvSpPr/>
            <p:nvPr/>
          </p:nvSpPr>
          <p:spPr>
            <a:xfrm>
              <a:off x="7773913" y="2487411"/>
              <a:ext cx="157003" cy="240293"/>
            </a:xfrm>
            <a:custGeom>
              <a:avLst/>
              <a:gdLst/>
              <a:ahLst/>
              <a:cxnLst/>
              <a:rect l="0" t="0" r="0" b="0"/>
              <a:pathLst>
                <a:path w="157003" h="240293">
                  <a:moveTo>
                    <a:pt x="89926" y="11948"/>
                  </a:moveTo>
                  <a:lnTo>
                    <a:pt x="83366" y="5388"/>
                  </a:lnTo>
                  <a:lnTo>
                    <a:pt x="76432" y="3691"/>
                  </a:lnTo>
                  <a:lnTo>
                    <a:pt x="71794" y="376"/>
                  </a:lnTo>
                  <a:lnTo>
                    <a:pt x="69371" y="0"/>
                  </a:lnTo>
                  <a:lnTo>
                    <a:pt x="66909" y="597"/>
                  </a:lnTo>
                  <a:lnTo>
                    <a:pt x="61917" y="2670"/>
                  </a:lnTo>
                  <a:lnTo>
                    <a:pt x="54346" y="4684"/>
                  </a:lnTo>
                  <a:lnTo>
                    <a:pt x="27485" y="22221"/>
                  </a:lnTo>
                  <a:lnTo>
                    <a:pt x="3595" y="56323"/>
                  </a:lnTo>
                  <a:lnTo>
                    <a:pt x="0" y="66677"/>
                  </a:lnTo>
                  <a:lnTo>
                    <a:pt x="341" y="69601"/>
                  </a:lnTo>
                  <a:lnTo>
                    <a:pt x="2980" y="75107"/>
                  </a:lnTo>
                  <a:lnTo>
                    <a:pt x="4869" y="76914"/>
                  </a:lnTo>
                  <a:lnTo>
                    <a:pt x="9225" y="78922"/>
                  </a:lnTo>
                  <a:lnTo>
                    <a:pt x="42127" y="80487"/>
                  </a:lnTo>
                  <a:lnTo>
                    <a:pt x="62077" y="74437"/>
                  </a:lnTo>
                  <a:lnTo>
                    <a:pt x="92023" y="61650"/>
                  </a:lnTo>
                  <a:lnTo>
                    <a:pt x="111592" y="43611"/>
                  </a:lnTo>
                  <a:lnTo>
                    <a:pt x="111143" y="42371"/>
                  </a:lnTo>
                  <a:lnTo>
                    <a:pt x="105449" y="35153"/>
                  </a:lnTo>
                  <a:lnTo>
                    <a:pt x="105191" y="41400"/>
                  </a:lnTo>
                  <a:lnTo>
                    <a:pt x="111729" y="59505"/>
                  </a:lnTo>
                  <a:lnTo>
                    <a:pt x="116738" y="90038"/>
                  </a:lnTo>
                  <a:lnTo>
                    <a:pt x="130691" y="127474"/>
                  </a:lnTo>
                  <a:lnTo>
                    <a:pt x="143283" y="162252"/>
                  </a:lnTo>
                  <a:lnTo>
                    <a:pt x="156251" y="194645"/>
                  </a:lnTo>
                  <a:lnTo>
                    <a:pt x="157002" y="199786"/>
                  </a:lnTo>
                  <a:lnTo>
                    <a:pt x="155581" y="207756"/>
                  </a:lnTo>
                  <a:lnTo>
                    <a:pt x="145421" y="226854"/>
                  </a:lnTo>
                  <a:lnTo>
                    <a:pt x="133312" y="233986"/>
                  </a:lnTo>
                  <a:lnTo>
                    <a:pt x="124449" y="237632"/>
                  </a:lnTo>
                  <a:lnTo>
                    <a:pt x="89679" y="240292"/>
                  </a:lnTo>
                  <a:lnTo>
                    <a:pt x="72825" y="239626"/>
                  </a:lnTo>
                  <a:lnTo>
                    <a:pt x="36626" y="227363"/>
                  </a:lnTo>
                  <a:lnTo>
                    <a:pt x="27291" y="225375"/>
                  </a:lnTo>
                  <a:lnTo>
                    <a:pt x="13726" y="2176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90"/>
            <p:cNvSpPr/>
            <p:nvPr/>
          </p:nvSpPr>
          <p:spPr>
            <a:xfrm>
              <a:off x="7962900" y="2346959"/>
              <a:ext cx="38101" cy="91442"/>
            </a:xfrm>
            <a:custGeom>
              <a:avLst/>
              <a:gdLst/>
              <a:ahLst/>
              <a:cxnLst/>
              <a:rect l="0" t="0" r="0" b="0"/>
              <a:pathLst>
                <a:path w="38101" h="91442">
                  <a:moveTo>
                    <a:pt x="0" y="0"/>
                  </a:moveTo>
                  <a:lnTo>
                    <a:pt x="0" y="10606"/>
                  </a:lnTo>
                  <a:lnTo>
                    <a:pt x="2258" y="15439"/>
                  </a:lnTo>
                  <a:lnTo>
                    <a:pt x="4044" y="17913"/>
                  </a:lnTo>
                  <a:lnTo>
                    <a:pt x="13512" y="53544"/>
                  </a:lnTo>
                  <a:lnTo>
                    <a:pt x="15318" y="62744"/>
                  </a:lnTo>
                  <a:lnTo>
                    <a:pt x="21095" y="72684"/>
                  </a:lnTo>
                  <a:lnTo>
                    <a:pt x="38100" y="91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791"/>
            <p:cNvSpPr/>
            <p:nvPr/>
          </p:nvSpPr>
          <p:spPr>
            <a:xfrm>
              <a:off x="8001000" y="2301240"/>
              <a:ext cx="53340" cy="60961"/>
            </a:xfrm>
            <a:custGeom>
              <a:avLst/>
              <a:gdLst/>
              <a:ahLst/>
              <a:cxnLst/>
              <a:rect l="0" t="0" r="0" b="0"/>
              <a:pathLst>
                <a:path w="53340" h="60961">
                  <a:moveTo>
                    <a:pt x="0" y="0"/>
                  </a:moveTo>
                  <a:lnTo>
                    <a:pt x="0" y="11351"/>
                  </a:lnTo>
                  <a:lnTo>
                    <a:pt x="2258" y="15769"/>
                  </a:lnTo>
                  <a:lnTo>
                    <a:pt x="25438" y="40649"/>
                  </a:lnTo>
                  <a:lnTo>
                    <a:pt x="53339"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792"/>
            <p:cNvSpPr/>
            <p:nvPr/>
          </p:nvSpPr>
          <p:spPr>
            <a:xfrm>
              <a:off x="8100060" y="2316479"/>
              <a:ext cx="53341" cy="304802"/>
            </a:xfrm>
            <a:custGeom>
              <a:avLst/>
              <a:gdLst/>
              <a:ahLst/>
              <a:cxnLst/>
              <a:rect l="0" t="0" r="0" b="0"/>
              <a:pathLst>
                <a:path w="53341" h="304802">
                  <a:moveTo>
                    <a:pt x="53340" y="0"/>
                  </a:moveTo>
                  <a:lnTo>
                    <a:pt x="53340" y="4046"/>
                  </a:lnTo>
                  <a:lnTo>
                    <a:pt x="51081" y="8289"/>
                  </a:lnTo>
                  <a:lnTo>
                    <a:pt x="48103" y="12998"/>
                  </a:lnTo>
                  <a:lnTo>
                    <a:pt x="46425" y="21255"/>
                  </a:lnTo>
                  <a:lnTo>
                    <a:pt x="45782" y="54649"/>
                  </a:lnTo>
                  <a:lnTo>
                    <a:pt x="45732" y="86337"/>
                  </a:lnTo>
                  <a:lnTo>
                    <a:pt x="43466" y="115046"/>
                  </a:lnTo>
                  <a:lnTo>
                    <a:pt x="37431" y="147259"/>
                  </a:lnTo>
                  <a:lnTo>
                    <a:pt x="30282" y="181357"/>
                  </a:lnTo>
                  <a:lnTo>
                    <a:pt x="25059" y="212909"/>
                  </a:lnTo>
                  <a:lnTo>
                    <a:pt x="19249" y="245821"/>
                  </a:lnTo>
                  <a:lnTo>
                    <a:pt x="7479" y="277686"/>
                  </a:lnTo>
                  <a:lnTo>
                    <a:pt x="3323" y="285976"/>
                  </a:lnTo>
                  <a:lnTo>
                    <a:pt x="0" y="3048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93"/>
            <p:cNvSpPr/>
            <p:nvPr/>
          </p:nvSpPr>
          <p:spPr>
            <a:xfrm>
              <a:off x="8107680" y="2377440"/>
              <a:ext cx="129540" cy="167641"/>
            </a:xfrm>
            <a:custGeom>
              <a:avLst/>
              <a:gdLst/>
              <a:ahLst/>
              <a:cxnLst/>
              <a:rect l="0" t="0" r="0" b="0"/>
              <a:pathLst>
                <a:path w="129540" h="167641">
                  <a:moveTo>
                    <a:pt x="0" y="167640"/>
                  </a:moveTo>
                  <a:lnTo>
                    <a:pt x="0" y="163594"/>
                  </a:lnTo>
                  <a:lnTo>
                    <a:pt x="11664" y="127025"/>
                  </a:lnTo>
                  <a:lnTo>
                    <a:pt x="38454" y="89630"/>
                  </a:lnTo>
                  <a:lnTo>
                    <a:pt x="64393" y="59185"/>
                  </a:lnTo>
                  <a:lnTo>
                    <a:pt x="87602" y="38251"/>
                  </a:lnTo>
                  <a:lnTo>
                    <a:pt x="95661" y="28853"/>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94"/>
            <p:cNvSpPr/>
            <p:nvPr/>
          </p:nvSpPr>
          <p:spPr>
            <a:xfrm>
              <a:off x="8153400" y="2499359"/>
              <a:ext cx="110622" cy="114301"/>
            </a:xfrm>
            <a:custGeom>
              <a:avLst/>
              <a:gdLst/>
              <a:ahLst/>
              <a:cxnLst/>
              <a:rect l="0" t="0" r="0" b="0"/>
              <a:pathLst>
                <a:path w="110622" h="114301">
                  <a:moveTo>
                    <a:pt x="0" y="0"/>
                  </a:moveTo>
                  <a:lnTo>
                    <a:pt x="22101" y="847"/>
                  </a:lnTo>
                  <a:lnTo>
                    <a:pt x="55478" y="7761"/>
                  </a:lnTo>
                  <a:lnTo>
                    <a:pt x="78378" y="18028"/>
                  </a:lnTo>
                  <a:lnTo>
                    <a:pt x="99019" y="32066"/>
                  </a:lnTo>
                  <a:lnTo>
                    <a:pt x="103275" y="39934"/>
                  </a:lnTo>
                  <a:lnTo>
                    <a:pt x="110621" y="68979"/>
                  </a:lnTo>
                  <a:lnTo>
                    <a:pt x="107377" y="85726"/>
                  </a:lnTo>
                  <a:lnTo>
                    <a:pt x="9906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SMARTInkShape-Group61"/>
          <p:cNvGrpSpPr/>
          <p:nvPr/>
        </p:nvGrpSpPr>
        <p:grpSpPr>
          <a:xfrm>
            <a:off x="8299679" y="2263140"/>
            <a:ext cx="844322" cy="403861"/>
            <a:chOff x="8299679" y="2263140"/>
            <a:chExt cx="844322" cy="403861"/>
          </a:xfrm>
        </p:grpSpPr>
        <p:sp>
          <p:nvSpPr>
            <p:cNvPr id="64" name="SMARTInkShape-795"/>
            <p:cNvSpPr/>
            <p:nvPr/>
          </p:nvSpPr>
          <p:spPr>
            <a:xfrm>
              <a:off x="9044939" y="2377440"/>
              <a:ext cx="99062" cy="289561"/>
            </a:xfrm>
            <a:custGeom>
              <a:avLst/>
              <a:gdLst/>
              <a:ahLst/>
              <a:cxnLst/>
              <a:rect l="0" t="0" r="0" b="0"/>
              <a:pathLst>
                <a:path w="99062" h="289561">
                  <a:moveTo>
                    <a:pt x="99061" y="0"/>
                  </a:moveTo>
                  <a:lnTo>
                    <a:pt x="95016" y="0"/>
                  </a:lnTo>
                  <a:lnTo>
                    <a:pt x="93824" y="846"/>
                  </a:lnTo>
                  <a:lnTo>
                    <a:pt x="93029" y="2257"/>
                  </a:lnTo>
                  <a:lnTo>
                    <a:pt x="78505" y="40335"/>
                  </a:lnTo>
                  <a:lnTo>
                    <a:pt x="71051" y="68301"/>
                  </a:lnTo>
                  <a:lnTo>
                    <a:pt x="62633" y="103022"/>
                  </a:lnTo>
                  <a:lnTo>
                    <a:pt x="50638" y="140121"/>
                  </a:lnTo>
                  <a:lnTo>
                    <a:pt x="40498" y="177078"/>
                  </a:lnTo>
                  <a:lnTo>
                    <a:pt x="27992" y="209853"/>
                  </a:lnTo>
                  <a:lnTo>
                    <a:pt x="18548" y="240167"/>
                  </a:lnTo>
                  <a:lnTo>
                    <a:pt x="5181" y="277411"/>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96"/>
            <p:cNvSpPr/>
            <p:nvPr/>
          </p:nvSpPr>
          <p:spPr>
            <a:xfrm>
              <a:off x="9029700" y="2415540"/>
              <a:ext cx="53340" cy="53341"/>
            </a:xfrm>
            <a:custGeom>
              <a:avLst/>
              <a:gdLst/>
              <a:ahLst/>
              <a:cxnLst/>
              <a:rect l="0" t="0" r="0" b="0"/>
              <a:pathLst>
                <a:path w="53340" h="53341">
                  <a:moveTo>
                    <a:pt x="0" y="0"/>
                  </a:moveTo>
                  <a:lnTo>
                    <a:pt x="0" y="11572"/>
                  </a:lnTo>
                  <a:lnTo>
                    <a:pt x="2258" y="15867"/>
                  </a:lnTo>
                  <a:lnTo>
                    <a:pt x="25438" y="40650"/>
                  </a:lnTo>
                  <a:lnTo>
                    <a:pt x="30497" y="43467"/>
                  </a:lnTo>
                  <a:lnTo>
                    <a:pt x="33032" y="44217"/>
                  </a:lnTo>
                  <a:lnTo>
                    <a:pt x="34721" y="45565"/>
                  </a:lnTo>
                  <a:lnTo>
                    <a:pt x="37945" y="50660"/>
                  </a:lnTo>
                  <a:lnTo>
                    <a:pt x="41700" y="52148"/>
                  </a:lnTo>
                  <a:lnTo>
                    <a:pt x="53339"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797"/>
            <p:cNvSpPr/>
            <p:nvPr/>
          </p:nvSpPr>
          <p:spPr>
            <a:xfrm>
              <a:off x="8924079" y="2438400"/>
              <a:ext cx="82761" cy="15241"/>
            </a:xfrm>
            <a:custGeom>
              <a:avLst/>
              <a:gdLst/>
              <a:ahLst/>
              <a:cxnLst/>
              <a:rect l="0" t="0" r="0" b="0"/>
              <a:pathLst>
                <a:path w="82761" h="15241">
                  <a:moveTo>
                    <a:pt x="6560" y="15240"/>
                  </a:moveTo>
                  <a:lnTo>
                    <a:pt x="0" y="15240"/>
                  </a:lnTo>
                  <a:lnTo>
                    <a:pt x="16880" y="15240"/>
                  </a:lnTo>
                  <a:lnTo>
                    <a:pt x="52485" y="8090"/>
                  </a:lnTo>
                  <a:lnTo>
                    <a:pt x="62532" y="6982"/>
                  </a:lnTo>
                  <a:lnTo>
                    <a:pt x="827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798"/>
            <p:cNvSpPr/>
            <p:nvPr/>
          </p:nvSpPr>
          <p:spPr>
            <a:xfrm>
              <a:off x="8945880" y="2278379"/>
              <a:ext cx="38101" cy="228602"/>
            </a:xfrm>
            <a:custGeom>
              <a:avLst/>
              <a:gdLst/>
              <a:ahLst/>
              <a:cxnLst/>
              <a:rect l="0" t="0" r="0" b="0"/>
              <a:pathLst>
                <a:path w="38101" h="228602">
                  <a:moveTo>
                    <a:pt x="38100" y="0"/>
                  </a:moveTo>
                  <a:lnTo>
                    <a:pt x="34054" y="4046"/>
                  </a:lnTo>
                  <a:lnTo>
                    <a:pt x="32068" y="8289"/>
                  </a:lnTo>
                  <a:lnTo>
                    <a:pt x="30573" y="40091"/>
                  </a:lnTo>
                  <a:lnTo>
                    <a:pt x="29651" y="69820"/>
                  </a:lnTo>
                  <a:lnTo>
                    <a:pt x="24453" y="107427"/>
                  </a:lnTo>
                  <a:lnTo>
                    <a:pt x="21073" y="137382"/>
                  </a:lnTo>
                  <a:lnTo>
                    <a:pt x="14711" y="167706"/>
                  </a:lnTo>
                  <a:lnTo>
                    <a:pt x="9020" y="200203"/>
                  </a:lnTo>
                  <a:lnTo>
                    <a:pt x="0" y="2286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99"/>
            <p:cNvSpPr/>
            <p:nvPr/>
          </p:nvSpPr>
          <p:spPr>
            <a:xfrm>
              <a:off x="8299679" y="2476612"/>
              <a:ext cx="143282" cy="106119"/>
            </a:xfrm>
            <a:custGeom>
              <a:avLst/>
              <a:gdLst/>
              <a:ahLst/>
              <a:cxnLst/>
              <a:rect l="0" t="0" r="0" b="0"/>
              <a:pathLst>
                <a:path w="143282" h="106119">
                  <a:moveTo>
                    <a:pt x="82321" y="45607"/>
                  </a:moveTo>
                  <a:lnTo>
                    <a:pt x="82321" y="34256"/>
                  </a:lnTo>
                  <a:lnTo>
                    <a:pt x="84579" y="29838"/>
                  </a:lnTo>
                  <a:lnTo>
                    <a:pt x="86365" y="27475"/>
                  </a:lnTo>
                  <a:lnTo>
                    <a:pt x="86711" y="24205"/>
                  </a:lnTo>
                  <a:lnTo>
                    <a:pt x="83066" y="10041"/>
                  </a:lnTo>
                  <a:lnTo>
                    <a:pt x="78496" y="4213"/>
                  </a:lnTo>
                  <a:lnTo>
                    <a:pt x="74130" y="1810"/>
                  </a:lnTo>
                  <a:lnTo>
                    <a:pt x="61926" y="141"/>
                  </a:lnTo>
                  <a:lnTo>
                    <a:pt x="56887" y="0"/>
                  </a:lnTo>
                  <a:lnTo>
                    <a:pt x="51826" y="2195"/>
                  </a:lnTo>
                  <a:lnTo>
                    <a:pt x="37633" y="10504"/>
                  </a:lnTo>
                  <a:lnTo>
                    <a:pt x="34748" y="13738"/>
                  </a:lnTo>
                  <a:lnTo>
                    <a:pt x="18600" y="50831"/>
                  </a:lnTo>
                  <a:lnTo>
                    <a:pt x="0" y="85805"/>
                  </a:lnTo>
                  <a:lnTo>
                    <a:pt x="346" y="88493"/>
                  </a:lnTo>
                  <a:lnTo>
                    <a:pt x="6349" y="103155"/>
                  </a:lnTo>
                  <a:lnTo>
                    <a:pt x="7965" y="104292"/>
                  </a:lnTo>
                  <a:lnTo>
                    <a:pt x="12021" y="105556"/>
                  </a:lnTo>
                  <a:lnTo>
                    <a:pt x="16645" y="106118"/>
                  </a:lnTo>
                  <a:lnTo>
                    <a:pt x="21523" y="104110"/>
                  </a:lnTo>
                  <a:lnTo>
                    <a:pt x="39318" y="94390"/>
                  </a:lnTo>
                  <a:lnTo>
                    <a:pt x="48601" y="91388"/>
                  </a:lnTo>
                  <a:lnTo>
                    <a:pt x="61909" y="80841"/>
                  </a:lnTo>
                  <a:lnTo>
                    <a:pt x="78928" y="56454"/>
                  </a:lnTo>
                  <a:lnTo>
                    <a:pt x="81315" y="48351"/>
                  </a:lnTo>
                  <a:lnTo>
                    <a:pt x="82319" y="38000"/>
                  </a:lnTo>
                  <a:lnTo>
                    <a:pt x="82321" y="55155"/>
                  </a:lnTo>
                  <a:lnTo>
                    <a:pt x="84579" y="60575"/>
                  </a:lnTo>
                  <a:lnTo>
                    <a:pt x="101199" y="86988"/>
                  </a:lnTo>
                  <a:lnTo>
                    <a:pt x="107927" y="89399"/>
                  </a:lnTo>
                  <a:lnTo>
                    <a:pt x="130295" y="91215"/>
                  </a:lnTo>
                  <a:lnTo>
                    <a:pt x="135534" y="89020"/>
                  </a:lnTo>
                  <a:lnTo>
                    <a:pt x="143281" y="83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800"/>
            <p:cNvSpPr/>
            <p:nvPr/>
          </p:nvSpPr>
          <p:spPr>
            <a:xfrm>
              <a:off x="8442960" y="2476500"/>
              <a:ext cx="53341" cy="182881"/>
            </a:xfrm>
            <a:custGeom>
              <a:avLst/>
              <a:gdLst/>
              <a:ahLst/>
              <a:cxnLst/>
              <a:rect l="0" t="0" r="0" b="0"/>
              <a:pathLst>
                <a:path w="53341" h="182881">
                  <a:moveTo>
                    <a:pt x="53340" y="0"/>
                  </a:moveTo>
                  <a:lnTo>
                    <a:pt x="53340" y="4045"/>
                  </a:lnTo>
                  <a:lnTo>
                    <a:pt x="43932" y="40614"/>
                  </a:lnTo>
                  <a:lnTo>
                    <a:pt x="38021" y="76530"/>
                  </a:lnTo>
                  <a:lnTo>
                    <a:pt x="27595" y="114343"/>
                  </a:lnTo>
                  <a:lnTo>
                    <a:pt x="16715" y="151933"/>
                  </a:lnTo>
                  <a:lnTo>
                    <a:pt x="8808" y="176476"/>
                  </a:lnTo>
                  <a:lnTo>
                    <a:pt x="7565" y="178611"/>
                  </a:lnTo>
                  <a:lnTo>
                    <a:pt x="5890" y="180033"/>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801"/>
            <p:cNvSpPr/>
            <p:nvPr/>
          </p:nvSpPr>
          <p:spPr>
            <a:xfrm>
              <a:off x="8465819" y="2430883"/>
              <a:ext cx="105996" cy="114198"/>
            </a:xfrm>
            <a:custGeom>
              <a:avLst/>
              <a:gdLst/>
              <a:ahLst/>
              <a:cxnLst/>
              <a:rect l="0" t="0" r="0" b="0"/>
              <a:pathLst>
                <a:path w="105996" h="114198">
                  <a:moveTo>
                    <a:pt x="15241" y="37997"/>
                  </a:moveTo>
                  <a:lnTo>
                    <a:pt x="8680" y="37997"/>
                  </a:lnTo>
                  <a:lnTo>
                    <a:pt x="8327" y="37150"/>
                  </a:lnTo>
                  <a:lnTo>
                    <a:pt x="7714" y="27390"/>
                  </a:lnTo>
                  <a:lnTo>
                    <a:pt x="8530" y="25846"/>
                  </a:lnTo>
                  <a:lnTo>
                    <a:pt x="9921" y="24816"/>
                  </a:lnTo>
                  <a:lnTo>
                    <a:pt x="11693" y="24129"/>
                  </a:lnTo>
                  <a:lnTo>
                    <a:pt x="12875" y="22825"/>
                  </a:lnTo>
                  <a:lnTo>
                    <a:pt x="14189" y="19118"/>
                  </a:lnTo>
                  <a:lnTo>
                    <a:pt x="19289" y="14648"/>
                  </a:lnTo>
                  <a:lnTo>
                    <a:pt x="26353" y="10686"/>
                  </a:lnTo>
                  <a:lnTo>
                    <a:pt x="35090" y="7609"/>
                  </a:lnTo>
                  <a:lnTo>
                    <a:pt x="43041" y="2558"/>
                  </a:lnTo>
                  <a:lnTo>
                    <a:pt x="51606" y="685"/>
                  </a:lnTo>
                  <a:lnTo>
                    <a:pt x="74101" y="0"/>
                  </a:lnTo>
                  <a:lnTo>
                    <a:pt x="81758" y="2200"/>
                  </a:lnTo>
                  <a:lnTo>
                    <a:pt x="84986" y="3973"/>
                  </a:lnTo>
                  <a:lnTo>
                    <a:pt x="101479" y="24372"/>
                  </a:lnTo>
                  <a:lnTo>
                    <a:pt x="104368" y="29966"/>
                  </a:lnTo>
                  <a:lnTo>
                    <a:pt x="105995" y="40133"/>
                  </a:lnTo>
                  <a:lnTo>
                    <a:pt x="105744" y="63678"/>
                  </a:lnTo>
                  <a:lnTo>
                    <a:pt x="100571" y="77873"/>
                  </a:lnTo>
                  <a:lnTo>
                    <a:pt x="96063" y="84788"/>
                  </a:lnTo>
                  <a:lnTo>
                    <a:pt x="80187" y="96127"/>
                  </a:lnTo>
                  <a:lnTo>
                    <a:pt x="47914" y="111922"/>
                  </a:lnTo>
                  <a:lnTo>
                    <a:pt x="10395" y="114170"/>
                  </a:lnTo>
                  <a:lnTo>
                    <a:pt x="0" y="1141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802"/>
            <p:cNvSpPr/>
            <p:nvPr/>
          </p:nvSpPr>
          <p:spPr>
            <a:xfrm>
              <a:off x="8603434" y="2446112"/>
              <a:ext cx="129086" cy="106131"/>
            </a:xfrm>
            <a:custGeom>
              <a:avLst/>
              <a:gdLst/>
              <a:ahLst/>
              <a:cxnLst/>
              <a:rect l="0" t="0" r="0" b="0"/>
              <a:pathLst>
                <a:path w="129086" h="106131">
                  <a:moveTo>
                    <a:pt x="83366" y="7528"/>
                  </a:moveTo>
                  <a:lnTo>
                    <a:pt x="83366" y="3482"/>
                  </a:lnTo>
                  <a:lnTo>
                    <a:pt x="82519" y="2291"/>
                  </a:lnTo>
                  <a:lnTo>
                    <a:pt x="81107" y="1496"/>
                  </a:lnTo>
                  <a:lnTo>
                    <a:pt x="72819" y="378"/>
                  </a:lnTo>
                  <a:lnTo>
                    <a:pt x="58893" y="0"/>
                  </a:lnTo>
                  <a:lnTo>
                    <a:pt x="53297" y="2207"/>
                  </a:lnTo>
                  <a:lnTo>
                    <a:pt x="27344" y="21164"/>
                  </a:lnTo>
                  <a:lnTo>
                    <a:pt x="7307" y="53451"/>
                  </a:lnTo>
                  <a:lnTo>
                    <a:pt x="2995" y="63498"/>
                  </a:lnTo>
                  <a:lnTo>
                    <a:pt x="0" y="84774"/>
                  </a:lnTo>
                  <a:lnTo>
                    <a:pt x="2005" y="90684"/>
                  </a:lnTo>
                  <a:lnTo>
                    <a:pt x="4872" y="96133"/>
                  </a:lnTo>
                  <a:lnTo>
                    <a:pt x="6146" y="101377"/>
                  </a:lnTo>
                  <a:lnTo>
                    <a:pt x="7333" y="103114"/>
                  </a:lnTo>
                  <a:lnTo>
                    <a:pt x="8971" y="104272"/>
                  </a:lnTo>
                  <a:lnTo>
                    <a:pt x="13047" y="105558"/>
                  </a:lnTo>
                  <a:lnTo>
                    <a:pt x="17683" y="106130"/>
                  </a:lnTo>
                  <a:lnTo>
                    <a:pt x="22564" y="104127"/>
                  </a:lnTo>
                  <a:lnTo>
                    <a:pt x="27557" y="101260"/>
                  </a:lnTo>
                  <a:lnTo>
                    <a:pt x="35127" y="98800"/>
                  </a:lnTo>
                  <a:lnTo>
                    <a:pt x="63045" y="73536"/>
                  </a:lnTo>
                  <a:lnTo>
                    <a:pt x="65867" y="66216"/>
                  </a:lnTo>
                  <a:lnTo>
                    <a:pt x="67969" y="58164"/>
                  </a:lnTo>
                  <a:lnTo>
                    <a:pt x="73958" y="46097"/>
                  </a:lnTo>
                  <a:lnTo>
                    <a:pt x="75798" y="40756"/>
                  </a:lnTo>
                  <a:lnTo>
                    <a:pt x="83335" y="30427"/>
                  </a:lnTo>
                  <a:lnTo>
                    <a:pt x="83366" y="55827"/>
                  </a:lnTo>
                  <a:lnTo>
                    <a:pt x="85624" y="60885"/>
                  </a:lnTo>
                  <a:lnTo>
                    <a:pt x="88602" y="65955"/>
                  </a:lnTo>
                  <a:lnTo>
                    <a:pt x="91126" y="73570"/>
                  </a:lnTo>
                  <a:lnTo>
                    <a:pt x="96013" y="81188"/>
                  </a:lnTo>
                  <a:lnTo>
                    <a:pt x="97454" y="86268"/>
                  </a:lnTo>
                  <a:lnTo>
                    <a:pt x="98684" y="87961"/>
                  </a:lnTo>
                  <a:lnTo>
                    <a:pt x="100351" y="89090"/>
                  </a:lnTo>
                  <a:lnTo>
                    <a:pt x="105065" y="90902"/>
                  </a:lnTo>
                  <a:lnTo>
                    <a:pt x="109927" y="95261"/>
                  </a:lnTo>
                  <a:lnTo>
                    <a:pt x="112080" y="95649"/>
                  </a:lnTo>
                  <a:lnTo>
                    <a:pt x="114361" y="95062"/>
                  </a:lnTo>
                  <a:lnTo>
                    <a:pt x="121376" y="90990"/>
                  </a:lnTo>
                  <a:lnTo>
                    <a:pt x="129085" y="837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803"/>
            <p:cNvSpPr/>
            <p:nvPr/>
          </p:nvSpPr>
          <p:spPr>
            <a:xfrm>
              <a:off x="8758925" y="2430779"/>
              <a:ext cx="72656" cy="80289"/>
            </a:xfrm>
            <a:custGeom>
              <a:avLst/>
              <a:gdLst/>
              <a:ahLst/>
              <a:cxnLst/>
              <a:rect l="0" t="0" r="0" b="0"/>
              <a:pathLst>
                <a:path w="72656" h="80289">
                  <a:moveTo>
                    <a:pt x="72655" y="0"/>
                  </a:moveTo>
                  <a:lnTo>
                    <a:pt x="61304" y="0"/>
                  </a:lnTo>
                  <a:lnTo>
                    <a:pt x="56885" y="2258"/>
                  </a:lnTo>
                  <a:lnTo>
                    <a:pt x="52099" y="5237"/>
                  </a:lnTo>
                  <a:lnTo>
                    <a:pt x="44645" y="7761"/>
                  </a:lnTo>
                  <a:lnTo>
                    <a:pt x="17831" y="32066"/>
                  </a:lnTo>
                  <a:lnTo>
                    <a:pt x="7670" y="48229"/>
                  </a:lnTo>
                  <a:lnTo>
                    <a:pt x="4293" y="57659"/>
                  </a:lnTo>
                  <a:lnTo>
                    <a:pt x="503" y="63162"/>
                  </a:lnTo>
                  <a:lnTo>
                    <a:pt x="0" y="65815"/>
                  </a:lnTo>
                  <a:lnTo>
                    <a:pt x="512" y="68430"/>
                  </a:lnTo>
                  <a:lnTo>
                    <a:pt x="1699" y="71020"/>
                  </a:lnTo>
                  <a:lnTo>
                    <a:pt x="3338" y="72747"/>
                  </a:lnTo>
                  <a:lnTo>
                    <a:pt x="14472" y="79791"/>
                  </a:lnTo>
                  <a:lnTo>
                    <a:pt x="16933" y="80288"/>
                  </a:lnTo>
                  <a:lnTo>
                    <a:pt x="19420" y="79772"/>
                  </a:lnTo>
                  <a:lnTo>
                    <a:pt x="24441" y="77788"/>
                  </a:lnTo>
                  <a:lnTo>
                    <a:pt x="37100" y="76410"/>
                  </a:lnTo>
                  <a:lnTo>
                    <a:pt x="38792" y="75493"/>
                  </a:lnTo>
                  <a:lnTo>
                    <a:pt x="39920" y="74036"/>
                  </a:lnTo>
                  <a:lnTo>
                    <a:pt x="42175"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804"/>
            <p:cNvSpPr/>
            <p:nvPr/>
          </p:nvSpPr>
          <p:spPr>
            <a:xfrm>
              <a:off x="8313419" y="2263140"/>
              <a:ext cx="53342" cy="91440"/>
            </a:xfrm>
            <a:custGeom>
              <a:avLst/>
              <a:gdLst/>
              <a:ahLst/>
              <a:cxnLst/>
              <a:rect l="0" t="0" r="0" b="0"/>
              <a:pathLst>
                <a:path w="53342" h="91440">
                  <a:moveTo>
                    <a:pt x="53341" y="0"/>
                  </a:moveTo>
                  <a:lnTo>
                    <a:pt x="47257" y="6930"/>
                  </a:lnTo>
                  <a:lnTo>
                    <a:pt x="17295" y="43351"/>
                  </a:lnTo>
                  <a:lnTo>
                    <a:pt x="6442" y="58470"/>
                  </a:lnTo>
                  <a:lnTo>
                    <a:pt x="1909" y="73675"/>
                  </a:lnTo>
                  <a:lnTo>
                    <a:pt x="0"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805"/>
            <p:cNvSpPr/>
            <p:nvPr/>
          </p:nvSpPr>
          <p:spPr>
            <a:xfrm>
              <a:off x="8374380" y="2263140"/>
              <a:ext cx="76201" cy="76201"/>
            </a:xfrm>
            <a:custGeom>
              <a:avLst/>
              <a:gdLst/>
              <a:ahLst/>
              <a:cxnLst/>
              <a:rect l="0" t="0" r="0" b="0"/>
              <a:pathLst>
                <a:path w="76201" h="76201">
                  <a:moveTo>
                    <a:pt x="76200" y="0"/>
                  </a:moveTo>
                  <a:lnTo>
                    <a:pt x="72154" y="0"/>
                  </a:lnTo>
                  <a:lnTo>
                    <a:pt x="57119" y="12166"/>
                  </a:lnTo>
                  <a:lnTo>
                    <a:pt x="25042" y="45837"/>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806"/>
            <p:cNvSpPr/>
            <p:nvPr/>
          </p:nvSpPr>
          <p:spPr>
            <a:xfrm>
              <a:off x="8854439" y="2415540"/>
              <a:ext cx="30481" cy="91441"/>
            </a:xfrm>
            <a:custGeom>
              <a:avLst/>
              <a:gdLst/>
              <a:ahLst/>
              <a:cxnLst/>
              <a:rect l="0" t="0" r="0" b="0"/>
              <a:pathLst>
                <a:path w="30481" h="91441">
                  <a:moveTo>
                    <a:pt x="30480" y="0"/>
                  </a:moveTo>
                  <a:lnTo>
                    <a:pt x="26435" y="4045"/>
                  </a:lnTo>
                  <a:lnTo>
                    <a:pt x="24449" y="8288"/>
                  </a:lnTo>
                  <a:lnTo>
                    <a:pt x="16328" y="43637"/>
                  </a:lnTo>
                  <a:lnTo>
                    <a:pt x="7544" y="72683"/>
                  </a:lnTo>
                  <a:lnTo>
                    <a:pt x="1741" y="83627"/>
                  </a:lnTo>
                  <a:lnTo>
                    <a:pt x="0"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807"/>
            <p:cNvSpPr/>
            <p:nvPr/>
          </p:nvSpPr>
          <p:spPr>
            <a:xfrm>
              <a:off x="8877300" y="23241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p:cNvPicPr>
            <a:picLocks noChangeAspect="1" noChangeArrowheads="1"/>
          </p:cNvPicPr>
          <p:nvPr/>
        </p:nvPicPr>
        <p:blipFill>
          <a:blip r:embed="rId2" cstate="print"/>
          <a:srcRect/>
          <a:stretch>
            <a:fillRect/>
          </a:stretch>
        </p:blipFill>
        <p:spPr bwMode="auto">
          <a:xfrm>
            <a:off x="122238" y="685800"/>
            <a:ext cx="9021762" cy="1371600"/>
          </a:xfrm>
          <a:prstGeom prst="rect">
            <a:avLst/>
          </a:prstGeom>
          <a:noFill/>
          <a:ln w="9525">
            <a:noFill/>
            <a:miter lim="800000"/>
            <a:headEnd/>
            <a:tailEnd/>
          </a:ln>
        </p:spPr>
      </p:pic>
      <p:sp>
        <p:nvSpPr>
          <p:cNvPr id="207" name="SMARTInkShape-1001"/>
          <p:cNvSpPr/>
          <p:nvPr/>
        </p:nvSpPr>
        <p:spPr>
          <a:xfrm>
            <a:off x="579119" y="5631181"/>
            <a:ext cx="259082" cy="259033"/>
          </a:xfrm>
          <a:custGeom>
            <a:avLst/>
            <a:gdLst/>
            <a:ahLst/>
            <a:cxnLst/>
            <a:rect l="0" t="0" r="0" b="0"/>
            <a:pathLst>
              <a:path w="259082" h="259033">
                <a:moveTo>
                  <a:pt x="0" y="22858"/>
                </a:moveTo>
                <a:lnTo>
                  <a:pt x="34400" y="22011"/>
                </a:lnTo>
                <a:lnTo>
                  <a:pt x="69097" y="16298"/>
                </a:lnTo>
                <a:lnTo>
                  <a:pt x="106749" y="9346"/>
                </a:lnTo>
                <a:lnTo>
                  <a:pt x="144788" y="2610"/>
                </a:lnTo>
                <a:lnTo>
                  <a:pt x="178835" y="341"/>
                </a:lnTo>
                <a:lnTo>
                  <a:pt x="212025" y="0"/>
                </a:lnTo>
                <a:lnTo>
                  <a:pt x="212469" y="846"/>
                </a:lnTo>
                <a:lnTo>
                  <a:pt x="212965" y="4044"/>
                </a:lnTo>
                <a:lnTo>
                  <a:pt x="188499" y="40613"/>
                </a:lnTo>
                <a:lnTo>
                  <a:pt x="159600" y="77375"/>
                </a:lnTo>
                <a:lnTo>
                  <a:pt x="135321" y="115032"/>
                </a:lnTo>
                <a:lnTo>
                  <a:pt x="113756" y="144995"/>
                </a:lnTo>
                <a:lnTo>
                  <a:pt x="87757" y="177370"/>
                </a:lnTo>
                <a:lnTo>
                  <a:pt x="56966" y="214877"/>
                </a:lnTo>
                <a:lnTo>
                  <a:pt x="49429" y="225004"/>
                </a:lnTo>
                <a:lnTo>
                  <a:pt x="46819" y="233366"/>
                </a:lnTo>
                <a:lnTo>
                  <a:pt x="46209" y="238620"/>
                </a:lnTo>
                <a:lnTo>
                  <a:pt x="47739" y="241205"/>
                </a:lnTo>
                <a:lnTo>
                  <a:pt x="53956" y="246338"/>
                </a:lnTo>
                <a:lnTo>
                  <a:pt x="62362" y="249182"/>
                </a:lnTo>
                <a:lnTo>
                  <a:pt x="97595" y="257289"/>
                </a:lnTo>
                <a:lnTo>
                  <a:pt x="135588" y="258842"/>
                </a:lnTo>
                <a:lnTo>
                  <a:pt x="167330" y="259032"/>
                </a:lnTo>
                <a:lnTo>
                  <a:pt x="204853" y="258226"/>
                </a:lnTo>
                <a:lnTo>
                  <a:pt x="241381" y="251928"/>
                </a:lnTo>
                <a:lnTo>
                  <a:pt x="259081" y="2514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6" name="SMARTInkShape-Group77"/>
          <p:cNvGrpSpPr/>
          <p:nvPr/>
        </p:nvGrpSpPr>
        <p:grpSpPr>
          <a:xfrm>
            <a:off x="922019" y="4884418"/>
            <a:ext cx="3421382" cy="1752601"/>
            <a:chOff x="922019" y="4884418"/>
            <a:chExt cx="3421382" cy="1752601"/>
          </a:xfrm>
        </p:grpSpPr>
        <p:sp>
          <p:nvSpPr>
            <p:cNvPr id="208" name="SMARTInkShape-1002"/>
            <p:cNvSpPr/>
            <p:nvPr/>
          </p:nvSpPr>
          <p:spPr>
            <a:xfrm>
              <a:off x="3080236" y="6297879"/>
              <a:ext cx="149440" cy="201981"/>
            </a:xfrm>
            <a:custGeom>
              <a:avLst/>
              <a:gdLst/>
              <a:ahLst/>
              <a:cxnLst/>
              <a:rect l="0" t="0" r="0" b="0"/>
              <a:pathLst>
                <a:path w="149440" h="201981">
                  <a:moveTo>
                    <a:pt x="43964" y="87680"/>
                  </a:moveTo>
                  <a:lnTo>
                    <a:pt x="39918" y="87680"/>
                  </a:lnTo>
                  <a:lnTo>
                    <a:pt x="38726" y="88527"/>
                  </a:lnTo>
                  <a:lnTo>
                    <a:pt x="37932" y="89938"/>
                  </a:lnTo>
                  <a:lnTo>
                    <a:pt x="37403" y="91725"/>
                  </a:lnTo>
                  <a:lnTo>
                    <a:pt x="37896" y="92916"/>
                  </a:lnTo>
                  <a:lnTo>
                    <a:pt x="39072" y="93711"/>
                  </a:lnTo>
                  <a:lnTo>
                    <a:pt x="40702" y="94240"/>
                  </a:lnTo>
                  <a:lnTo>
                    <a:pt x="50250" y="100328"/>
                  </a:lnTo>
                  <a:lnTo>
                    <a:pt x="72396" y="102579"/>
                  </a:lnTo>
                  <a:lnTo>
                    <a:pt x="107493" y="95140"/>
                  </a:lnTo>
                  <a:lnTo>
                    <a:pt x="121865" y="89420"/>
                  </a:lnTo>
                  <a:lnTo>
                    <a:pt x="128821" y="84784"/>
                  </a:lnTo>
                  <a:lnTo>
                    <a:pt x="137498" y="73370"/>
                  </a:lnTo>
                  <a:lnTo>
                    <a:pt x="147937" y="46239"/>
                  </a:lnTo>
                  <a:lnTo>
                    <a:pt x="149439" y="36525"/>
                  </a:lnTo>
                  <a:lnTo>
                    <a:pt x="147851" y="28820"/>
                  </a:lnTo>
                  <a:lnTo>
                    <a:pt x="145169" y="21727"/>
                  </a:lnTo>
                  <a:lnTo>
                    <a:pt x="142813" y="9906"/>
                  </a:lnTo>
                  <a:lnTo>
                    <a:pt x="141190" y="7891"/>
                  </a:lnTo>
                  <a:lnTo>
                    <a:pt x="128455" y="612"/>
                  </a:lnTo>
                  <a:lnTo>
                    <a:pt x="123999" y="0"/>
                  </a:lnTo>
                  <a:lnTo>
                    <a:pt x="109634" y="3188"/>
                  </a:lnTo>
                  <a:lnTo>
                    <a:pt x="94653" y="10341"/>
                  </a:lnTo>
                  <a:lnTo>
                    <a:pt x="56939" y="44448"/>
                  </a:lnTo>
                  <a:lnTo>
                    <a:pt x="22499" y="80388"/>
                  </a:lnTo>
                  <a:lnTo>
                    <a:pt x="4176" y="114158"/>
                  </a:lnTo>
                  <a:lnTo>
                    <a:pt x="0" y="134471"/>
                  </a:lnTo>
                  <a:lnTo>
                    <a:pt x="3540" y="146859"/>
                  </a:lnTo>
                  <a:lnTo>
                    <a:pt x="19104" y="172959"/>
                  </a:lnTo>
                  <a:lnTo>
                    <a:pt x="27551" y="180051"/>
                  </a:lnTo>
                  <a:lnTo>
                    <a:pt x="52010" y="190655"/>
                  </a:lnTo>
                  <a:lnTo>
                    <a:pt x="83291" y="197918"/>
                  </a:lnTo>
                  <a:lnTo>
                    <a:pt x="119800" y="201623"/>
                  </a:lnTo>
                  <a:lnTo>
                    <a:pt x="127782" y="201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1003"/>
            <p:cNvSpPr/>
            <p:nvPr/>
          </p:nvSpPr>
          <p:spPr>
            <a:xfrm>
              <a:off x="2903218" y="6301767"/>
              <a:ext cx="129370" cy="197950"/>
            </a:xfrm>
            <a:custGeom>
              <a:avLst/>
              <a:gdLst/>
              <a:ahLst/>
              <a:cxnLst/>
              <a:rect l="0" t="0" r="0" b="0"/>
              <a:pathLst>
                <a:path w="129370" h="197950">
                  <a:moveTo>
                    <a:pt x="106682" y="7592"/>
                  </a:moveTo>
                  <a:lnTo>
                    <a:pt x="82953" y="1032"/>
                  </a:lnTo>
                  <a:lnTo>
                    <a:pt x="46212" y="35"/>
                  </a:lnTo>
                  <a:lnTo>
                    <a:pt x="38036" y="0"/>
                  </a:lnTo>
                  <a:lnTo>
                    <a:pt x="31581" y="2242"/>
                  </a:lnTo>
                  <a:lnTo>
                    <a:pt x="16811" y="13839"/>
                  </a:lnTo>
                  <a:lnTo>
                    <a:pt x="15705" y="22896"/>
                  </a:lnTo>
                  <a:lnTo>
                    <a:pt x="17706" y="29351"/>
                  </a:lnTo>
                  <a:lnTo>
                    <a:pt x="37211" y="58773"/>
                  </a:lnTo>
                  <a:lnTo>
                    <a:pt x="71218" y="91450"/>
                  </a:lnTo>
                  <a:lnTo>
                    <a:pt x="106687" y="122265"/>
                  </a:lnTo>
                  <a:lnTo>
                    <a:pt x="122958" y="142286"/>
                  </a:lnTo>
                  <a:lnTo>
                    <a:pt x="127590" y="157474"/>
                  </a:lnTo>
                  <a:lnTo>
                    <a:pt x="129369" y="183889"/>
                  </a:lnTo>
                  <a:lnTo>
                    <a:pt x="127208" y="189803"/>
                  </a:lnTo>
                  <a:lnTo>
                    <a:pt x="125445" y="192566"/>
                  </a:lnTo>
                  <a:lnTo>
                    <a:pt x="122577" y="194409"/>
                  </a:lnTo>
                  <a:lnTo>
                    <a:pt x="110450" y="197000"/>
                  </a:lnTo>
                  <a:lnTo>
                    <a:pt x="86189" y="197949"/>
                  </a:lnTo>
                  <a:lnTo>
                    <a:pt x="51821" y="187474"/>
                  </a:lnTo>
                  <a:lnTo>
                    <a:pt x="25587" y="175171"/>
                  </a:lnTo>
                  <a:lnTo>
                    <a:pt x="5240" y="157448"/>
                  </a:lnTo>
                  <a:lnTo>
                    <a:pt x="2329" y="152370"/>
                  </a:lnTo>
                  <a:lnTo>
                    <a:pt x="0" y="1447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1004"/>
            <p:cNvSpPr/>
            <p:nvPr/>
          </p:nvSpPr>
          <p:spPr>
            <a:xfrm>
              <a:off x="1973578" y="5120639"/>
              <a:ext cx="99062" cy="144739"/>
            </a:xfrm>
            <a:custGeom>
              <a:avLst/>
              <a:gdLst/>
              <a:ahLst/>
              <a:cxnLst/>
              <a:rect l="0" t="0" r="0" b="0"/>
              <a:pathLst>
                <a:path w="99062" h="144739">
                  <a:moveTo>
                    <a:pt x="0" y="30479"/>
                  </a:moveTo>
                  <a:lnTo>
                    <a:pt x="0" y="34526"/>
                  </a:lnTo>
                  <a:lnTo>
                    <a:pt x="2258" y="38770"/>
                  </a:lnTo>
                  <a:lnTo>
                    <a:pt x="5238" y="43477"/>
                  </a:lnTo>
                  <a:lnTo>
                    <a:pt x="6915" y="51734"/>
                  </a:lnTo>
                  <a:lnTo>
                    <a:pt x="7594" y="89036"/>
                  </a:lnTo>
                  <a:lnTo>
                    <a:pt x="7620" y="123621"/>
                  </a:lnTo>
                  <a:lnTo>
                    <a:pt x="7622" y="144738"/>
                  </a:lnTo>
                  <a:lnTo>
                    <a:pt x="7622" y="140722"/>
                  </a:lnTo>
                  <a:lnTo>
                    <a:pt x="3230" y="125697"/>
                  </a:lnTo>
                  <a:lnTo>
                    <a:pt x="7290" y="89106"/>
                  </a:lnTo>
                  <a:lnTo>
                    <a:pt x="8320" y="76010"/>
                  </a:lnTo>
                  <a:lnTo>
                    <a:pt x="23050" y="38237"/>
                  </a:lnTo>
                  <a:lnTo>
                    <a:pt x="33059" y="21852"/>
                  </a:lnTo>
                  <a:lnTo>
                    <a:pt x="54824" y="5214"/>
                  </a:lnTo>
                  <a:lnTo>
                    <a:pt x="62750" y="2318"/>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SMARTInkShape-1005"/>
            <p:cNvSpPr/>
            <p:nvPr/>
          </p:nvSpPr>
          <p:spPr>
            <a:xfrm>
              <a:off x="1699259" y="4984271"/>
              <a:ext cx="197626" cy="296175"/>
            </a:xfrm>
            <a:custGeom>
              <a:avLst/>
              <a:gdLst/>
              <a:ahLst/>
              <a:cxnLst/>
              <a:rect l="0" t="0" r="0" b="0"/>
              <a:pathLst>
                <a:path w="197626" h="296175">
                  <a:moveTo>
                    <a:pt x="15241" y="44929"/>
                  </a:moveTo>
                  <a:lnTo>
                    <a:pt x="8679" y="44929"/>
                  </a:lnTo>
                  <a:lnTo>
                    <a:pt x="8327" y="44081"/>
                  </a:lnTo>
                  <a:lnTo>
                    <a:pt x="7934" y="40883"/>
                  </a:lnTo>
                  <a:lnTo>
                    <a:pt x="5502" y="36638"/>
                  </a:lnTo>
                  <a:lnTo>
                    <a:pt x="1087" y="31060"/>
                  </a:lnTo>
                  <a:lnTo>
                    <a:pt x="1572" y="29757"/>
                  </a:lnTo>
                  <a:lnTo>
                    <a:pt x="4368" y="26049"/>
                  </a:lnTo>
                  <a:lnTo>
                    <a:pt x="28546" y="11811"/>
                  </a:lnTo>
                  <a:lnTo>
                    <a:pt x="61709" y="5227"/>
                  </a:lnTo>
                  <a:lnTo>
                    <a:pt x="99158" y="0"/>
                  </a:lnTo>
                  <a:lnTo>
                    <a:pt x="121102" y="289"/>
                  </a:lnTo>
                  <a:lnTo>
                    <a:pt x="153462" y="5799"/>
                  </a:lnTo>
                  <a:lnTo>
                    <a:pt x="171529" y="10569"/>
                  </a:lnTo>
                  <a:lnTo>
                    <a:pt x="180093" y="17239"/>
                  </a:lnTo>
                  <a:lnTo>
                    <a:pt x="192490" y="31275"/>
                  </a:lnTo>
                  <a:lnTo>
                    <a:pt x="195617" y="39142"/>
                  </a:lnTo>
                  <a:lnTo>
                    <a:pt x="197625" y="57989"/>
                  </a:lnTo>
                  <a:lnTo>
                    <a:pt x="193928" y="72976"/>
                  </a:lnTo>
                  <a:lnTo>
                    <a:pt x="179011" y="93210"/>
                  </a:lnTo>
                  <a:lnTo>
                    <a:pt x="159757" y="111255"/>
                  </a:lnTo>
                  <a:lnTo>
                    <a:pt x="124444" y="131157"/>
                  </a:lnTo>
                  <a:lnTo>
                    <a:pt x="94136" y="150100"/>
                  </a:lnTo>
                  <a:lnTo>
                    <a:pt x="84205" y="151569"/>
                  </a:lnTo>
                  <a:lnTo>
                    <a:pt x="90415" y="151605"/>
                  </a:lnTo>
                  <a:lnTo>
                    <a:pt x="97321" y="146370"/>
                  </a:lnTo>
                  <a:lnTo>
                    <a:pt x="101957" y="145046"/>
                  </a:lnTo>
                  <a:lnTo>
                    <a:pt x="138336" y="144015"/>
                  </a:lnTo>
                  <a:lnTo>
                    <a:pt x="150961" y="148042"/>
                  </a:lnTo>
                  <a:lnTo>
                    <a:pt x="165160" y="157834"/>
                  </a:lnTo>
                  <a:lnTo>
                    <a:pt x="184258" y="175989"/>
                  </a:lnTo>
                  <a:lnTo>
                    <a:pt x="187726" y="183893"/>
                  </a:lnTo>
                  <a:lnTo>
                    <a:pt x="190338" y="217754"/>
                  </a:lnTo>
                  <a:lnTo>
                    <a:pt x="186406" y="232919"/>
                  </a:lnTo>
                  <a:lnTo>
                    <a:pt x="179931" y="240803"/>
                  </a:lnTo>
                  <a:lnTo>
                    <a:pt x="172256" y="247977"/>
                  </a:lnTo>
                  <a:lnTo>
                    <a:pt x="149039" y="275431"/>
                  </a:lnTo>
                  <a:lnTo>
                    <a:pt x="127120" y="288140"/>
                  </a:lnTo>
                  <a:lnTo>
                    <a:pt x="108220" y="293944"/>
                  </a:lnTo>
                  <a:lnTo>
                    <a:pt x="70305" y="296174"/>
                  </a:lnTo>
                  <a:lnTo>
                    <a:pt x="59186" y="295447"/>
                  </a:lnTo>
                  <a:lnTo>
                    <a:pt x="21855" y="282516"/>
                  </a:lnTo>
                  <a:lnTo>
                    <a:pt x="15922" y="277241"/>
                  </a:lnTo>
                  <a:lnTo>
                    <a:pt x="11310" y="270097"/>
                  </a:lnTo>
                  <a:lnTo>
                    <a:pt x="6091" y="258614"/>
                  </a:lnTo>
                  <a:lnTo>
                    <a:pt x="0" y="2506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1006"/>
            <p:cNvSpPr/>
            <p:nvPr/>
          </p:nvSpPr>
          <p:spPr>
            <a:xfrm>
              <a:off x="3573779" y="6118859"/>
              <a:ext cx="68581" cy="266701"/>
            </a:xfrm>
            <a:custGeom>
              <a:avLst/>
              <a:gdLst/>
              <a:ahLst/>
              <a:cxnLst/>
              <a:rect l="0" t="0" r="0" b="0"/>
              <a:pathLst>
                <a:path w="68581" h="266701">
                  <a:moveTo>
                    <a:pt x="68580" y="0"/>
                  </a:moveTo>
                  <a:lnTo>
                    <a:pt x="57974" y="10607"/>
                  </a:lnTo>
                  <a:lnTo>
                    <a:pt x="55399" y="17697"/>
                  </a:lnTo>
                  <a:lnTo>
                    <a:pt x="51693" y="31208"/>
                  </a:lnTo>
                  <a:lnTo>
                    <a:pt x="41270" y="62059"/>
                  </a:lnTo>
                  <a:lnTo>
                    <a:pt x="34472" y="99204"/>
                  </a:lnTo>
                  <a:lnTo>
                    <a:pt x="22718" y="137180"/>
                  </a:lnTo>
                  <a:lnTo>
                    <a:pt x="10142" y="175263"/>
                  </a:lnTo>
                  <a:lnTo>
                    <a:pt x="1503" y="209315"/>
                  </a:lnTo>
                  <a:lnTo>
                    <a:pt x="88" y="245446"/>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1007"/>
            <p:cNvSpPr/>
            <p:nvPr/>
          </p:nvSpPr>
          <p:spPr>
            <a:xfrm>
              <a:off x="3337559" y="6263669"/>
              <a:ext cx="129542" cy="152300"/>
            </a:xfrm>
            <a:custGeom>
              <a:avLst/>
              <a:gdLst/>
              <a:ahLst/>
              <a:cxnLst/>
              <a:rect l="0" t="0" r="0" b="0"/>
              <a:pathLst>
                <a:path w="129542" h="152300">
                  <a:moveTo>
                    <a:pt x="129541" y="30449"/>
                  </a:moveTo>
                  <a:lnTo>
                    <a:pt x="125495" y="26404"/>
                  </a:lnTo>
                  <a:lnTo>
                    <a:pt x="123508" y="22162"/>
                  </a:lnTo>
                  <a:lnTo>
                    <a:pt x="122980" y="19845"/>
                  </a:lnTo>
                  <a:lnTo>
                    <a:pt x="117875" y="15012"/>
                  </a:lnTo>
                  <a:lnTo>
                    <a:pt x="110808" y="10889"/>
                  </a:lnTo>
                  <a:lnTo>
                    <a:pt x="79487" y="763"/>
                  </a:lnTo>
                  <a:lnTo>
                    <a:pt x="65010" y="0"/>
                  </a:lnTo>
                  <a:lnTo>
                    <a:pt x="63660" y="838"/>
                  </a:lnTo>
                  <a:lnTo>
                    <a:pt x="62760" y="2242"/>
                  </a:lnTo>
                  <a:lnTo>
                    <a:pt x="61316" y="6533"/>
                  </a:lnTo>
                  <a:lnTo>
                    <a:pt x="61066" y="11323"/>
                  </a:lnTo>
                  <a:lnTo>
                    <a:pt x="63264" y="15739"/>
                  </a:lnTo>
                  <a:lnTo>
                    <a:pt x="91458" y="51726"/>
                  </a:lnTo>
                  <a:lnTo>
                    <a:pt x="116841" y="78682"/>
                  </a:lnTo>
                  <a:lnTo>
                    <a:pt x="119662" y="86035"/>
                  </a:lnTo>
                  <a:lnTo>
                    <a:pt x="121787" y="108876"/>
                  </a:lnTo>
                  <a:lnTo>
                    <a:pt x="119604" y="114130"/>
                  </a:lnTo>
                  <a:lnTo>
                    <a:pt x="104004" y="138603"/>
                  </a:lnTo>
                  <a:lnTo>
                    <a:pt x="96743" y="142017"/>
                  </a:lnTo>
                  <a:lnTo>
                    <a:pt x="88717" y="144382"/>
                  </a:lnTo>
                  <a:lnTo>
                    <a:pt x="78592" y="149627"/>
                  </a:lnTo>
                  <a:lnTo>
                    <a:pt x="40727" y="152299"/>
                  </a:lnTo>
                  <a:lnTo>
                    <a:pt x="28059" y="151502"/>
                  </a:lnTo>
                  <a:lnTo>
                    <a:pt x="18569" y="146280"/>
                  </a:lnTo>
                  <a:lnTo>
                    <a:pt x="5185" y="134457"/>
                  </a:lnTo>
                  <a:lnTo>
                    <a:pt x="2304" y="129450"/>
                  </a:lnTo>
                  <a:lnTo>
                    <a:pt x="0" y="1142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1008"/>
            <p:cNvSpPr/>
            <p:nvPr/>
          </p:nvSpPr>
          <p:spPr>
            <a:xfrm>
              <a:off x="1791155" y="6164580"/>
              <a:ext cx="98605" cy="304801"/>
            </a:xfrm>
            <a:custGeom>
              <a:avLst/>
              <a:gdLst/>
              <a:ahLst/>
              <a:cxnLst/>
              <a:rect l="0" t="0" r="0" b="0"/>
              <a:pathLst>
                <a:path w="98605" h="304801">
                  <a:moveTo>
                    <a:pt x="98604" y="0"/>
                  </a:moveTo>
                  <a:lnTo>
                    <a:pt x="94558" y="8090"/>
                  </a:lnTo>
                  <a:lnTo>
                    <a:pt x="87253" y="42384"/>
                  </a:lnTo>
                  <a:lnTo>
                    <a:pt x="78895" y="75510"/>
                  </a:lnTo>
                  <a:lnTo>
                    <a:pt x="75832" y="104686"/>
                  </a:lnTo>
                  <a:lnTo>
                    <a:pt x="69937" y="134782"/>
                  </a:lnTo>
                  <a:lnTo>
                    <a:pt x="62828" y="165148"/>
                  </a:lnTo>
                  <a:lnTo>
                    <a:pt x="54513" y="195593"/>
                  </a:lnTo>
                  <a:lnTo>
                    <a:pt x="41701" y="225217"/>
                  </a:lnTo>
                  <a:lnTo>
                    <a:pt x="24459" y="258410"/>
                  </a:lnTo>
                  <a:lnTo>
                    <a:pt x="12650" y="281337"/>
                  </a:lnTo>
                  <a:lnTo>
                    <a:pt x="3011" y="294019"/>
                  </a:lnTo>
                  <a:lnTo>
                    <a:pt x="0" y="303212"/>
                  </a:lnTo>
                  <a:lnTo>
                    <a:pt x="696" y="303742"/>
                  </a:lnTo>
                  <a:lnTo>
                    <a:pt x="7165"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1009"/>
            <p:cNvSpPr/>
            <p:nvPr/>
          </p:nvSpPr>
          <p:spPr>
            <a:xfrm>
              <a:off x="1912805" y="6303348"/>
              <a:ext cx="152216" cy="226259"/>
            </a:xfrm>
            <a:custGeom>
              <a:avLst/>
              <a:gdLst/>
              <a:ahLst/>
              <a:cxnLst/>
              <a:rect l="0" t="0" r="0" b="0"/>
              <a:pathLst>
                <a:path w="152216" h="226259">
                  <a:moveTo>
                    <a:pt x="15054" y="74591"/>
                  </a:moveTo>
                  <a:lnTo>
                    <a:pt x="441" y="67284"/>
                  </a:lnTo>
                  <a:lnTo>
                    <a:pt x="0" y="71110"/>
                  </a:lnTo>
                  <a:lnTo>
                    <a:pt x="784" y="72269"/>
                  </a:lnTo>
                  <a:lnTo>
                    <a:pt x="2155" y="73044"/>
                  </a:lnTo>
                  <a:lnTo>
                    <a:pt x="3915" y="73559"/>
                  </a:lnTo>
                  <a:lnTo>
                    <a:pt x="15260" y="82744"/>
                  </a:lnTo>
                  <a:lnTo>
                    <a:pt x="32570" y="97497"/>
                  </a:lnTo>
                  <a:lnTo>
                    <a:pt x="41466" y="101706"/>
                  </a:lnTo>
                  <a:lnTo>
                    <a:pt x="76073" y="104875"/>
                  </a:lnTo>
                  <a:lnTo>
                    <a:pt x="93530" y="102755"/>
                  </a:lnTo>
                  <a:lnTo>
                    <a:pt x="118139" y="94453"/>
                  </a:lnTo>
                  <a:lnTo>
                    <a:pt x="130075" y="87156"/>
                  </a:lnTo>
                  <a:lnTo>
                    <a:pt x="141694" y="71021"/>
                  </a:lnTo>
                  <a:lnTo>
                    <a:pt x="148720" y="56506"/>
                  </a:lnTo>
                  <a:lnTo>
                    <a:pt x="151755" y="35417"/>
                  </a:lnTo>
                  <a:lnTo>
                    <a:pt x="148032" y="22720"/>
                  </a:lnTo>
                  <a:lnTo>
                    <a:pt x="141568" y="12278"/>
                  </a:lnTo>
                  <a:lnTo>
                    <a:pt x="130244" y="3822"/>
                  </a:lnTo>
                  <a:lnTo>
                    <a:pt x="112121" y="0"/>
                  </a:lnTo>
                  <a:lnTo>
                    <a:pt x="94709" y="2914"/>
                  </a:lnTo>
                  <a:lnTo>
                    <a:pt x="68418" y="12330"/>
                  </a:lnTo>
                  <a:lnTo>
                    <a:pt x="51373" y="25757"/>
                  </a:lnTo>
                  <a:lnTo>
                    <a:pt x="29359" y="55899"/>
                  </a:lnTo>
                  <a:lnTo>
                    <a:pt x="15266" y="92639"/>
                  </a:lnTo>
                  <a:lnTo>
                    <a:pt x="11762" y="109705"/>
                  </a:lnTo>
                  <a:lnTo>
                    <a:pt x="16410" y="136717"/>
                  </a:lnTo>
                  <a:lnTo>
                    <a:pt x="28779" y="172959"/>
                  </a:lnTo>
                  <a:lnTo>
                    <a:pt x="51084" y="201165"/>
                  </a:lnTo>
                  <a:lnTo>
                    <a:pt x="65993" y="212659"/>
                  </a:lnTo>
                  <a:lnTo>
                    <a:pt x="85180" y="221428"/>
                  </a:lnTo>
                  <a:lnTo>
                    <a:pt x="119681" y="226258"/>
                  </a:lnTo>
                  <a:lnTo>
                    <a:pt x="130982" y="225819"/>
                  </a:lnTo>
                  <a:lnTo>
                    <a:pt x="152215" y="2193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1010"/>
            <p:cNvSpPr/>
            <p:nvPr/>
          </p:nvSpPr>
          <p:spPr>
            <a:xfrm>
              <a:off x="1501142" y="5745480"/>
              <a:ext cx="121917" cy="175230"/>
            </a:xfrm>
            <a:custGeom>
              <a:avLst/>
              <a:gdLst/>
              <a:ahLst/>
              <a:cxnLst/>
              <a:rect l="0" t="0" r="0" b="0"/>
              <a:pathLst>
                <a:path w="121917" h="175230">
                  <a:moveTo>
                    <a:pt x="15236" y="91438"/>
                  </a:moveTo>
                  <a:lnTo>
                    <a:pt x="15236" y="106091"/>
                  </a:lnTo>
                  <a:lnTo>
                    <a:pt x="12979" y="112908"/>
                  </a:lnTo>
                  <a:lnTo>
                    <a:pt x="3086" y="132899"/>
                  </a:lnTo>
                  <a:lnTo>
                    <a:pt x="13" y="169174"/>
                  </a:lnTo>
                  <a:lnTo>
                    <a:pt x="0" y="174057"/>
                  </a:lnTo>
                  <a:lnTo>
                    <a:pt x="845" y="174457"/>
                  </a:lnTo>
                  <a:lnTo>
                    <a:pt x="7304" y="175229"/>
                  </a:lnTo>
                  <a:lnTo>
                    <a:pt x="11660" y="141729"/>
                  </a:lnTo>
                  <a:lnTo>
                    <a:pt x="18968" y="105352"/>
                  </a:lnTo>
                  <a:lnTo>
                    <a:pt x="36666" y="70663"/>
                  </a:lnTo>
                  <a:lnTo>
                    <a:pt x="55793" y="33140"/>
                  </a:lnTo>
                  <a:lnTo>
                    <a:pt x="63472" y="21859"/>
                  </a:lnTo>
                  <a:lnTo>
                    <a:pt x="75155" y="13156"/>
                  </a:lnTo>
                  <a:lnTo>
                    <a:pt x="87343" y="7867"/>
                  </a:lnTo>
                  <a:lnTo>
                    <a:pt x="88707" y="6091"/>
                  </a:lnTo>
                  <a:lnTo>
                    <a:pt x="89618" y="4060"/>
                  </a:lnTo>
                  <a:lnTo>
                    <a:pt x="91070" y="2707"/>
                  </a:lnTo>
                  <a:lnTo>
                    <a:pt x="94944" y="1202"/>
                  </a:lnTo>
                  <a:lnTo>
                    <a:pt x="12191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1011"/>
            <p:cNvSpPr/>
            <p:nvPr/>
          </p:nvSpPr>
          <p:spPr>
            <a:xfrm>
              <a:off x="2511319" y="6286500"/>
              <a:ext cx="154871" cy="159543"/>
            </a:xfrm>
            <a:custGeom>
              <a:avLst/>
              <a:gdLst/>
              <a:ahLst/>
              <a:cxnLst/>
              <a:rect l="0" t="0" r="0" b="0"/>
              <a:pathLst>
                <a:path w="154871" h="159543">
                  <a:moveTo>
                    <a:pt x="117581" y="15239"/>
                  </a:moveTo>
                  <a:lnTo>
                    <a:pt x="81451" y="15239"/>
                  </a:lnTo>
                  <a:lnTo>
                    <a:pt x="66612" y="19284"/>
                  </a:lnTo>
                  <a:lnTo>
                    <a:pt x="35327" y="38965"/>
                  </a:lnTo>
                  <a:lnTo>
                    <a:pt x="21243" y="53595"/>
                  </a:lnTo>
                  <a:lnTo>
                    <a:pt x="3518" y="86100"/>
                  </a:lnTo>
                  <a:lnTo>
                    <a:pt x="0" y="99227"/>
                  </a:lnTo>
                  <a:lnTo>
                    <a:pt x="2681" y="122642"/>
                  </a:lnTo>
                  <a:lnTo>
                    <a:pt x="7529" y="130988"/>
                  </a:lnTo>
                  <a:lnTo>
                    <a:pt x="15328" y="139496"/>
                  </a:lnTo>
                  <a:lnTo>
                    <a:pt x="30086" y="149047"/>
                  </a:lnTo>
                  <a:lnTo>
                    <a:pt x="55142" y="157602"/>
                  </a:lnTo>
                  <a:lnTo>
                    <a:pt x="80694" y="159542"/>
                  </a:lnTo>
                  <a:lnTo>
                    <a:pt x="102699" y="155833"/>
                  </a:lnTo>
                  <a:lnTo>
                    <a:pt x="121261" y="145326"/>
                  </a:lnTo>
                  <a:lnTo>
                    <a:pt x="146456" y="116663"/>
                  </a:lnTo>
                  <a:lnTo>
                    <a:pt x="151580" y="106602"/>
                  </a:lnTo>
                  <a:lnTo>
                    <a:pt x="154870" y="82298"/>
                  </a:lnTo>
                  <a:lnTo>
                    <a:pt x="151394" y="64553"/>
                  </a:lnTo>
                  <a:lnTo>
                    <a:pt x="135258" y="28847"/>
                  </a:lnTo>
                  <a:lnTo>
                    <a:pt x="1099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1012"/>
            <p:cNvSpPr/>
            <p:nvPr/>
          </p:nvSpPr>
          <p:spPr>
            <a:xfrm>
              <a:off x="2690751" y="6324600"/>
              <a:ext cx="147450" cy="174774"/>
            </a:xfrm>
            <a:custGeom>
              <a:avLst/>
              <a:gdLst/>
              <a:ahLst/>
              <a:cxnLst/>
              <a:rect l="0" t="0" r="0" b="0"/>
              <a:pathLst>
                <a:path w="147450" h="174774">
                  <a:moveTo>
                    <a:pt x="121028" y="30480"/>
                  </a:moveTo>
                  <a:lnTo>
                    <a:pt x="116984" y="26434"/>
                  </a:lnTo>
                  <a:lnTo>
                    <a:pt x="110482" y="24448"/>
                  </a:lnTo>
                  <a:lnTo>
                    <a:pt x="96555" y="23174"/>
                  </a:lnTo>
                  <a:lnTo>
                    <a:pt x="64904" y="31484"/>
                  </a:lnTo>
                  <a:lnTo>
                    <a:pt x="29574" y="61316"/>
                  </a:lnTo>
                  <a:lnTo>
                    <a:pt x="9265" y="81350"/>
                  </a:lnTo>
                  <a:lnTo>
                    <a:pt x="3622" y="93729"/>
                  </a:lnTo>
                  <a:lnTo>
                    <a:pt x="0" y="118326"/>
                  </a:lnTo>
                  <a:lnTo>
                    <a:pt x="3417" y="134308"/>
                  </a:lnTo>
                  <a:lnTo>
                    <a:pt x="13837" y="149766"/>
                  </a:lnTo>
                  <a:lnTo>
                    <a:pt x="32528" y="164077"/>
                  </a:lnTo>
                  <a:lnTo>
                    <a:pt x="47488" y="171570"/>
                  </a:lnTo>
                  <a:lnTo>
                    <a:pt x="72784" y="174773"/>
                  </a:lnTo>
                  <a:lnTo>
                    <a:pt x="88012" y="171070"/>
                  </a:lnTo>
                  <a:lnTo>
                    <a:pt x="108328" y="161387"/>
                  </a:lnTo>
                  <a:lnTo>
                    <a:pt x="122722" y="148759"/>
                  </a:lnTo>
                  <a:lnTo>
                    <a:pt x="132724" y="133446"/>
                  </a:lnTo>
                  <a:lnTo>
                    <a:pt x="140203" y="113200"/>
                  </a:lnTo>
                  <a:lnTo>
                    <a:pt x="147449" y="80100"/>
                  </a:lnTo>
                  <a:lnTo>
                    <a:pt x="147445" y="66926"/>
                  </a:lnTo>
                  <a:lnTo>
                    <a:pt x="141942" y="31003"/>
                  </a:lnTo>
                  <a:lnTo>
                    <a:pt x="137388" y="14309"/>
                  </a:lnTo>
                  <a:lnTo>
                    <a:pt x="1362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SMARTInkShape-1013"/>
            <p:cNvSpPr/>
            <p:nvPr/>
          </p:nvSpPr>
          <p:spPr>
            <a:xfrm>
              <a:off x="2080612" y="5135906"/>
              <a:ext cx="190148" cy="159995"/>
            </a:xfrm>
            <a:custGeom>
              <a:avLst/>
              <a:gdLst/>
              <a:ahLst/>
              <a:cxnLst/>
              <a:rect l="0" t="0" r="0" b="0"/>
              <a:pathLst>
                <a:path w="190148" h="159995">
                  <a:moveTo>
                    <a:pt x="83466" y="7594"/>
                  </a:moveTo>
                  <a:lnTo>
                    <a:pt x="76907" y="1033"/>
                  </a:lnTo>
                  <a:lnTo>
                    <a:pt x="69380" y="67"/>
                  </a:lnTo>
                  <a:lnTo>
                    <a:pt x="64523" y="0"/>
                  </a:lnTo>
                  <a:lnTo>
                    <a:pt x="60090" y="2243"/>
                  </a:lnTo>
                  <a:lnTo>
                    <a:pt x="54391" y="6537"/>
                  </a:lnTo>
                  <a:lnTo>
                    <a:pt x="46334" y="18704"/>
                  </a:lnTo>
                  <a:lnTo>
                    <a:pt x="31573" y="32397"/>
                  </a:lnTo>
                  <a:lnTo>
                    <a:pt x="12431" y="66126"/>
                  </a:lnTo>
                  <a:lnTo>
                    <a:pt x="442" y="103819"/>
                  </a:lnTo>
                  <a:lnTo>
                    <a:pt x="0" y="109063"/>
                  </a:lnTo>
                  <a:lnTo>
                    <a:pt x="729" y="110800"/>
                  </a:lnTo>
                  <a:lnTo>
                    <a:pt x="2062" y="111958"/>
                  </a:lnTo>
                  <a:lnTo>
                    <a:pt x="5800" y="113244"/>
                  </a:lnTo>
                  <a:lnTo>
                    <a:pt x="17569" y="114137"/>
                  </a:lnTo>
                  <a:lnTo>
                    <a:pt x="22570" y="111955"/>
                  </a:lnTo>
                  <a:lnTo>
                    <a:pt x="55214" y="88834"/>
                  </a:lnTo>
                  <a:lnTo>
                    <a:pt x="78379" y="58705"/>
                  </a:lnTo>
                  <a:lnTo>
                    <a:pt x="83464" y="55710"/>
                  </a:lnTo>
                  <a:lnTo>
                    <a:pt x="90955" y="53355"/>
                  </a:lnTo>
                  <a:lnTo>
                    <a:pt x="95093" y="57370"/>
                  </a:lnTo>
                  <a:lnTo>
                    <a:pt x="97101" y="61608"/>
                  </a:lnTo>
                  <a:lnTo>
                    <a:pt x="109285" y="96950"/>
                  </a:lnTo>
                  <a:lnTo>
                    <a:pt x="124143" y="122969"/>
                  </a:lnTo>
                  <a:lnTo>
                    <a:pt x="145911" y="146104"/>
                  </a:lnTo>
                  <a:lnTo>
                    <a:pt x="151577" y="149588"/>
                  </a:lnTo>
                  <a:lnTo>
                    <a:pt x="179263" y="159178"/>
                  </a:lnTo>
                  <a:lnTo>
                    <a:pt x="190147" y="1599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1014"/>
            <p:cNvSpPr/>
            <p:nvPr/>
          </p:nvSpPr>
          <p:spPr>
            <a:xfrm>
              <a:off x="3947159" y="6179818"/>
              <a:ext cx="7621" cy="7622"/>
            </a:xfrm>
            <a:custGeom>
              <a:avLst/>
              <a:gdLst/>
              <a:ahLst/>
              <a:cxnLst/>
              <a:rect l="0" t="0" r="0" b="0"/>
              <a:pathLst>
                <a:path w="7621" h="7622">
                  <a:moveTo>
                    <a:pt x="7620" y="7621"/>
                  </a:moveTo>
                  <a:lnTo>
                    <a:pt x="3575" y="7621"/>
                  </a:lnTo>
                  <a:lnTo>
                    <a:pt x="2384" y="6774"/>
                  </a:lnTo>
                  <a:lnTo>
                    <a:pt x="1589" y="5364"/>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1015"/>
            <p:cNvSpPr/>
            <p:nvPr/>
          </p:nvSpPr>
          <p:spPr>
            <a:xfrm>
              <a:off x="3878579" y="6301739"/>
              <a:ext cx="53340" cy="152401"/>
            </a:xfrm>
            <a:custGeom>
              <a:avLst/>
              <a:gdLst/>
              <a:ahLst/>
              <a:cxnLst/>
              <a:rect l="0" t="0" r="0" b="0"/>
              <a:pathLst>
                <a:path w="53340" h="152401">
                  <a:moveTo>
                    <a:pt x="53339" y="0"/>
                  </a:moveTo>
                  <a:lnTo>
                    <a:pt x="49294" y="4045"/>
                  </a:lnTo>
                  <a:lnTo>
                    <a:pt x="47310" y="8289"/>
                  </a:lnTo>
                  <a:lnTo>
                    <a:pt x="39846" y="26492"/>
                  </a:lnTo>
                  <a:lnTo>
                    <a:pt x="25331" y="61212"/>
                  </a:lnTo>
                  <a:lnTo>
                    <a:pt x="18607" y="78909"/>
                  </a:lnTo>
                  <a:lnTo>
                    <a:pt x="9453" y="116075"/>
                  </a:lnTo>
                  <a:lnTo>
                    <a:pt x="1412" y="138095"/>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1016"/>
            <p:cNvSpPr/>
            <p:nvPr/>
          </p:nvSpPr>
          <p:spPr>
            <a:xfrm>
              <a:off x="3718562" y="6280424"/>
              <a:ext cx="137157" cy="157245"/>
            </a:xfrm>
            <a:custGeom>
              <a:avLst/>
              <a:gdLst/>
              <a:ahLst/>
              <a:cxnLst/>
              <a:rect l="0" t="0" r="0" b="0"/>
              <a:pathLst>
                <a:path w="137157" h="157245">
                  <a:moveTo>
                    <a:pt x="30478" y="21315"/>
                  </a:moveTo>
                  <a:lnTo>
                    <a:pt x="30478" y="25360"/>
                  </a:lnTo>
                  <a:lnTo>
                    <a:pt x="28220" y="29604"/>
                  </a:lnTo>
                  <a:lnTo>
                    <a:pt x="26433" y="31922"/>
                  </a:lnTo>
                  <a:lnTo>
                    <a:pt x="19126" y="63922"/>
                  </a:lnTo>
                  <a:lnTo>
                    <a:pt x="11533" y="101485"/>
                  </a:lnTo>
                  <a:lnTo>
                    <a:pt x="7000" y="137243"/>
                  </a:lnTo>
                  <a:lnTo>
                    <a:pt x="724" y="150395"/>
                  </a:lnTo>
                  <a:lnTo>
                    <a:pt x="93" y="157244"/>
                  </a:lnTo>
                  <a:lnTo>
                    <a:pt x="0" y="140531"/>
                  </a:lnTo>
                  <a:lnTo>
                    <a:pt x="8605" y="109908"/>
                  </a:lnTo>
                  <a:lnTo>
                    <a:pt x="27467" y="74471"/>
                  </a:lnTo>
                  <a:lnTo>
                    <a:pt x="40262" y="52260"/>
                  </a:lnTo>
                  <a:lnTo>
                    <a:pt x="62735" y="23613"/>
                  </a:lnTo>
                  <a:lnTo>
                    <a:pt x="93906" y="1932"/>
                  </a:lnTo>
                  <a:lnTo>
                    <a:pt x="100437" y="0"/>
                  </a:lnTo>
                  <a:lnTo>
                    <a:pt x="108419" y="1400"/>
                  </a:lnTo>
                  <a:lnTo>
                    <a:pt x="123296" y="5152"/>
                  </a:lnTo>
                  <a:lnTo>
                    <a:pt x="137156" y="60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1017"/>
            <p:cNvSpPr/>
            <p:nvPr/>
          </p:nvSpPr>
          <p:spPr>
            <a:xfrm>
              <a:off x="3535679" y="6248400"/>
              <a:ext cx="152401" cy="38101"/>
            </a:xfrm>
            <a:custGeom>
              <a:avLst/>
              <a:gdLst/>
              <a:ahLst/>
              <a:cxnLst/>
              <a:rect l="0" t="0" r="0" b="0"/>
              <a:pathLst>
                <a:path w="152401" h="38101">
                  <a:moveTo>
                    <a:pt x="0" y="0"/>
                  </a:moveTo>
                  <a:lnTo>
                    <a:pt x="6560" y="6560"/>
                  </a:lnTo>
                  <a:lnTo>
                    <a:pt x="15396" y="11351"/>
                  </a:lnTo>
                  <a:lnTo>
                    <a:pt x="47461" y="18943"/>
                  </a:lnTo>
                  <a:lnTo>
                    <a:pt x="84050" y="28375"/>
                  </a:lnTo>
                  <a:lnTo>
                    <a:pt x="121103" y="35438"/>
                  </a:lnTo>
                  <a:lnTo>
                    <a:pt x="15240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SMARTInkShape-1018"/>
            <p:cNvSpPr/>
            <p:nvPr/>
          </p:nvSpPr>
          <p:spPr>
            <a:xfrm>
              <a:off x="1554478" y="6286640"/>
              <a:ext cx="204903" cy="189126"/>
            </a:xfrm>
            <a:custGeom>
              <a:avLst/>
              <a:gdLst/>
              <a:ahLst/>
              <a:cxnLst/>
              <a:rect l="0" t="0" r="0" b="0"/>
              <a:pathLst>
                <a:path w="204903" h="189126">
                  <a:moveTo>
                    <a:pt x="7622" y="53199"/>
                  </a:moveTo>
                  <a:lnTo>
                    <a:pt x="8468" y="19997"/>
                  </a:lnTo>
                  <a:lnTo>
                    <a:pt x="11666" y="13606"/>
                  </a:lnTo>
                  <a:lnTo>
                    <a:pt x="22273" y="5249"/>
                  </a:lnTo>
                  <a:lnTo>
                    <a:pt x="36140" y="1456"/>
                  </a:lnTo>
                  <a:lnTo>
                    <a:pt x="69326" y="70"/>
                  </a:lnTo>
                  <a:lnTo>
                    <a:pt x="76698" y="0"/>
                  </a:lnTo>
                  <a:lnTo>
                    <a:pt x="114367" y="14197"/>
                  </a:lnTo>
                  <a:lnTo>
                    <a:pt x="144795" y="29126"/>
                  </a:lnTo>
                  <a:lnTo>
                    <a:pt x="173570" y="53617"/>
                  </a:lnTo>
                  <a:lnTo>
                    <a:pt x="196194" y="84904"/>
                  </a:lnTo>
                  <a:lnTo>
                    <a:pt x="202912" y="102857"/>
                  </a:lnTo>
                  <a:lnTo>
                    <a:pt x="204902" y="122946"/>
                  </a:lnTo>
                  <a:lnTo>
                    <a:pt x="201447" y="140940"/>
                  </a:lnTo>
                  <a:lnTo>
                    <a:pt x="191847" y="162190"/>
                  </a:lnTo>
                  <a:lnTo>
                    <a:pt x="183762" y="172478"/>
                  </a:lnTo>
                  <a:lnTo>
                    <a:pt x="165644" y="183744"/>
                  </a:lnTo>
                  <a:lnTo>
                    <a:pt x="136767" y="189053"/>
                  </a:lnTo>
                  <a:lnTo>
                    <a:pt x="114185" y="189125"/>
                  </a:lnTo>
                  <a:lnTo>
                    <a:pt x="76186" y="183748"/>
                  </a:lnTo>
                  <a:lnTo>
                    <a:pt x="40357" y="174583"/>
                  </a:lnTo>
                  <a:lnTo>
                    <a:pt x="28943" y="168955"/>
                  </a:lnTo>
                  <a:lnTo>
                    <a:pt x="6718" y="150746"/>
                  </a:lnTo>
                  <a:lnTo>
                    <a:pt x="2987" y="145096"/>
                  </a:lnTo>
                  <a:lnTo>
                    <a:pt x="885" y="137155"/>
                  </a:lnTo>
                  <a:lnTo>
                    <a:pt x="0" y="1293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SMARTInkShape-1019"/>
            <p:cNvSpPr/>
            <p:nvPr/>
          </p:nvSpPr>
          <p:spPr>
            <a:xfrm>
              <a:off x="1485900" y="6332218"/>
              <a:ext cx="121921" cy="304801"/>
            </a:xfrm>
            <a:custGeom>
              <a:avLst/>
              <a:gdLst/>
              <a:ahLst/>
              <a:cxnLst/>
              <a:rect l="0" t="0" r="0" b="0"/>
              <a:pathLst>
                <a:path w="121921" h="304801">
                  <a:moveTo>
                    <a:pt x="121920" y="0"/>
                  </a:moveTo>
                  <a:lnTo>
                    <a:pt x="117874" y="0"/>
                  </a:lnTo>
                  <a:lnTo>
                    <a:pt x="116682" y="1694"/>
                  </a:lnTo>
                  <a:lnTo>
                    <a:pt x="106150" y="33136"/>
                  </a:lnTo>
                  <a:lnTo>
                    <a:pt x="93063" y="69778"/>
                  </a:lnTo>
                  <a:lnTo>
                    <a:pt x="77775" y="107419"/>
                  </a:lnTo>
                  <a:lnTo>
                    <a:pt x="66787" y="139638"/>
                  </a:lnTo>
                  <a:lnTo>
                    <a:pt x="52808" y="173736"/>
                  </a:lnTo>
                  <a:lnTo>
                    <a:pt x="40200" y="205289"/>
                  </a:lnTo>
                  <a:lnTo>
                    <a:pt x="24308" y="242247"/>
                  </a:lnTo>
                  <a:lnTo>
                    <a:pt x="5430" y="278815"/>
                  </a:lnTo>
                  <a:lnTo>
                    <a:pt x="1072" y="293523"/>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1020"/>
            <p:cNvSpPr/>
            <p:nvPr/>
          </p:nvSpPr>
          <p:spPr>
            <a:xfrm>
              <a:off x="1379220" y="6316980"/>
              <a:ext cx="121920" cy="159873"/>
            </a:xfrm>
            <a:custGeom>
              <a:avLst/>
              <a:gdLst/>
              <a:ahLst/>
              <a:cxnLst/>
              <a:rect l="0" t="0" r="0" b="0"/>
              <a:pathLst>
                <a:path w="121920" h="159873">
                  <a:moveTo>
                    <a:pt x="22858" y="38100"/>
                  </a:moveTo>
                  <a:lnTo>
                    <a:pt x="20601" y="71233"/>
                  </a:lnTo>
                  <a:lnTo>
                    <a:pt x="15946" y="101792"/>
                  </a:lnTo>
                  <a:lnTo>
                    <a:pt x="13120" y="127821"/>
                  </a:lnTo>
                  <a:lnTo>
                    <a:pt x="6992" y="142012"/>
                  </a:lnTo>
                  <a:lnTo>
                    <a:pt x="3106" y="148628"/>
                  </a:lnTo>
                  <a:lnTo>
                    <a:pt x="34" y="159872"/>
                  </a:lnTo>
                  <a:lnTo>
                    <a:pt x="0" y="123974"/>
                  </a:lnTo>
                  <a:lnTo>
                    <a:pt x="8288" y="92964"/>
                  </a:lnTo>
                  <a:lnTo>
                    <a:pt x="21254" y="66240"/>
                  </a:lnTo>
                  <a:lnTo>
                    <a:pt x="44174" y="36424"/>
                  </a:lnTo>
                  <a:lnTo>
                    <a:pt x="82130" y="12832"/>
                  </a:lnTo>
                  <a:lnTo>
                    <a:pt x="104534" y="2274"/>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1021"/>
            <p:cNvSpPr/>
            <p:nvPr/>
          </p:nvSpPr>
          <p:spPr>
            <a:xfrm>
              <a:off x="1144640" y="6278880"/>
              <a:ext cx="169545" cy="178393"/>
            </a:xfrm>
            <a:custGeom>
              <a:avLst/>
              <a:gdLst/>
              <a:ahLst/>
              <a:cxnLst/>
              <a:rect l="0" t="0" r="0" b="0"/>
              <a:pathLst>
                <a:path w="169545" h="178393">
                  <a:moveTo>
                    <a:pt x="51698" y="0"/>
                  </a:moveTo>
                  <a:lnTo>
                    <a:pt x="51698" y="4045"/>
                  </a:lnTo>
                  <a:lnTo>
                    <a:pt x="49441" y="8288"/>
                  </a:lnTo>
                  <a:lnTo>
                    <a:pt x="23732" y="41651"/>
                  </a:lnTo>
                  <a:lnTo>
                    <a:pt x="9363" y="71207"/>
                  </a:lnTo>
                  <a:lnTo>
                    <a:pt x="146" y="106684"/>
                  </a:lnTo>
                  <a:lnTo>
                    <a:pt x="0" y="117688"/>
                  </a:lnTo>
                  <a:lnTo>
                    <a:pt x="4678" y="136471"/>
                  </a:lnTo>
                  <a:lnTo>
                    <a:pt x="16302" y="158225"/>
                  </a:lnTo>
                  <a:lnTo>
                    <a:pt x="23550" y="165713"/>
                  </a:lnTo>
                  <a:lnTo>
                    <a:pt x="39407" y="174688"/>
                  </a:lnTo>
                  <a:lnTo>
                    <a:pt x="51317" y="178392"/>
                  </a:lnTo>
                  <a:lnTo>
                    <a:pt x="83706" y="173952"/>
                  </a:lnTo>
                  <a:lnTo>
                    <a:pt x="104644" y="163207"/>
                  </a:lnTo>
                  <a:lnTo>
                    <a:pt x="142192" y="134454"/>
                  </a:lnTo>
                  <a:lnTo>
                    <a:pt x="160125" y="109198"/>
                  </a:lnTo>
                  <a:lnTo>
                    <a:pt x="169529" y="78738"/>
                  </a:lnTo>
                  <a:lnTo>
                    <a:pt x="169544" y="68579"/>
                  </a:lnTo>
                  <a:lnTo>
                    <a:pt x="165999"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1022"/>
            <p:cNvSpPr/>
            <p:nvPr/>
          </p:nvSpPr>
          <p:spPr>
            <a:xfrm>
              <a:off x="943626" y="6027723"/>
              <a:ext cx="221715" cy="190193"/>
            </a:xfrm>
            <a:custGeom>
              <a:avLst/>
              <a:gdLst/>
              <a:ahLst/>
              <a:cxnLst/>
              <a:rect l="0" t="0" r="0" b="0"/>
              <a:pathLst>
                <a:path w="221715" h="190193">
                  <a:moveTo>
                    <a:pt x="16493" y="68277"/>
                  </a:moveTo>
                  <a:lnTo>
                    <a:pt x="16493" y="64231"/>
                  </a:lnTo>
                  <a:lnTo>
                    <a:pt x="9579" y="40108"/>
                  </a:lnTo>
                  <a:lnTo>
                    <a:pt x="8967" y="21157"/>
                  </a:lnTo>
                  <a:lnTo>
                    <a:pt x="11172" y="15443"/>
                  </a:lnTo>
                  <a:lnTo>
                    <a:pt x="19487" y="4875"/>
                  </a:lnTo>
                  <a:lnTo>
                    <a:pt x="26573" y="1998"/>
                  </a:lnTo>
                  <a:lnTo>
                    <a:pt x="61158" y="0"/>
                  </a:lnTo>
                  <a:lnTo>
                    <a:pt x="92484" y="2014"/>
                  </a:lnTo>
                  <a:lnTo>
                    <a:pt x="123132" y="10313"/>
                  </a:lnTo>
                  <a:lnTo>
                    <a:pt x="158036" y="26190"/>
                  </a:lnTo>
                  <a:lnTo>
                    <a:pt x="192497" y="54684"/>
                  </a:lnTo>
                  <a:lnTo>
                    <a:pt x="213372" y="89095"/>
                  </a:lnTo>
                  <a:lnTo>
                    <a:pt x="218296" y="101236"/>
                  </a:lnTo>
                  <a:lnTo>
                    <a:pt x="221714" y="133138"/>
                  </a:lnTo>
                  <a:lnTo>
                    <a:pt x="218034" y="149206"/>
                  </a:lnTo>
                  <a:lnTo>
                    <a:pt x="209360" y="159562"/>
                  </a:lnTo>
                  <a:lnTo>
                    <a:pt x="190197" y="172653"/>
                  </a:lnTo>
                  <a:lnTo>
                    <a:pt x="174975" y="178166"/>
                  </a:lnTo>
                  <a:lnTo>
                    <a:pt x="137608" y="183962"/>
                  </a:lnTo>
                  <a:lnTo>
                    <a:pt x="107695" y="188349"/>
                  </a:lnTo>
                  <a:lnTo>
                    <a:pt x="71291" y="189831"/>
                  </a:lnTo>
                  <a:lnTo>
                    <a:pt x="34183" y="190149"/>
                  </a:lnTo>
                  <a:lnTo>
                    <a:pt x="2878" y="190192"/>
                  </a:lnTo>
                  <a:lnTo>
                    <a:pt x="643" y="189347"/>
                  </a:lnTo>
                  <a:lnTo>
                    <a:pt x="0" y="187937"/>
                  </a:lnTo>
                  <a:lnTo>
                    <a:pt x="1252" y="1825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1023"/>
            <p:cNvSpPr/>
            <p:nvPr/>
          </p:nvSpPr>
          <p:spPr>
            <a:xfrm>
              <a:off x="922019" y="6118859"/>
              <a:ext cx="83820" cy="326724"/>
            </a:xfrm>
            <a:custGeom>
              <a:avLst/>
              <a:gdLst/>
              <a:ahLst/>
              <a:cxnLst/>
              <a:rect l="0" t="0" r="0" b="0"/>
              <a:pathLst>
                <a:path w="83820" h="326724">
                  <a:moveTo>
                    <a:pt x="83819" y="0"/>
                  </a:moveTo>
                  <a:lnTo>
                    <a:pt x="83819" y="6560"/>
                  </a:lnTo>
                  <a:lnTo>
                    <a:pt x="79774" y="11352"/>
                  </a:lnTo>
                  <a:lnTo>
                    <a:pt x="77788" y="18028"/>
                  </a:lnTo>
                  <a:lnTo>
                    <a:pt x="74413" y="31305"/>
                  </a:lnTo>
                  <a:lnTo>
                    <a:pt x="64111" y="62073"/>
                  </a:lnTo>
                  <a:lnTo>
                    <a:pt x="59324" y="93918"/>
                  </a:lnTo>
                  <a:lnTo>
                    <a:pt x="52855" y="122654"/>
                  </a:lnTo>
                  <a:lnTo>
                    <a:pt x="45576" y="152617"/>
                  </a:lnTo>
                  <a:lnTo>
                    <a:pt x="40315" y="182945"/>
                  </a:lnTo>
                  <a:lnTo>
                    <a:pt x="36499" y="215638"/>
                  </a:lnTo>
                  <a:lnTo>
                    <a:pt x="27748" y="247619"/>
                  </a:lnTo>
                  <a:lnTo>
                    <a:pt x="13666" y="281182"/>
                  </a:lnTo>
                  <a:lnTo>
                    <a:pt x="2386" y="311650"/>
                  </a:lnTo>
                  <a:lnTo>
                    <a:pt x="140" y="326723"/>
                  </a:lnTo>
                  <a:lnTo>
                    <a:pt x="0"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1024"/>
            <p:cNvSpPr/>
            <p:nvPr/>
          </p:nvSpPr>
          <p:spPr>
            <a:xfrm>
              <a:off x="3307079" y="5143500"/>
              <a:ext cx="175219" cy="228397"/>
            </a:xfrm>
            <a:custGeom>
              <a:avLst/>
              <a:gdLst/>
              <a:ahLst/>
              <a:cxnLst/>
              <a:rect l="0" t="0" r="0" b="0"/>
              <a:pathLst>
                <a:path w="175219" h="228397">
                  <a:moveTo>
                    <a:pt x="167639" y="0"/>
                  </a:moveTo>
                  <a:lnTo>
                    <a:pt x="133590" y="0"/>
                  </a:lnTo>
                  <a:lnTo>
                    <a:pt x="96634" y="845"/>
                  </a:lnTo>
                  <a:lnTo>
                    <a:pt x="77808" y="7304"/>
                  </a:lnTo>
                  <a:lnTo>
                    <a:pt x="72632" y="7525"/>
                  </a:lnTo>
                  <a:lnTo>
                    <a:pt x="71281" y="8404"/>
                  </a:lnTo>
                  <a:lnTo>
                    <a:pt x="70381" y="9835"/>
                  </a:lnTo>
                  <a:lnTo>
                    <a:pt x="68685" y="14923"/>
                  </a:lnTo>
                  <a:lnTo>
                    <a:pt x="68590" y="21773"/>
                  </a:lnTo>
                  <a:lnTo>
                    <a:pt x="73818" y="28729"/>
                  </a:lnTo>
                  <a:lnTo>
                    <a:pt x="75142" y="33370"/>
                  </a:lnTo>
                  <a:lnTo>
                    <a:pt x="76173" y="63193"/>
                  </a:lnTo>
                  <a:lnTo>
                    <a:pt x="73930" y="68443"/>
                  </a:lnTo>
                  <a:lnTo>
                    <a:pt x="70957" y="73598"/>
                  </a:lnTo>
                  <a:lnTo>
                    <a:pt x="62706" y="94130"/>
                  </a:lnTo>
                  <a:lnTo>
                    <a:pt x="56492" y="103432"/>
                  </a:lnTo>
                  <a:lnTo>
                    <a:pt x="51705" y="114159"/>
                  </a:lnTo>
                  <a:lnTo>
                    <a:pt x="49709" y="116747"/>
                  </a:lnTo>
                  <a:lnTo>
                    <a:pt x="45236" y="119621"/>
                  </a:lnTo>
                  <a:lnTo>
                    <a:pt x="42856" y="120386"/>
                  </a:lnTo>
                  <a:lnTo>
                    <a:pt x="41272" y="121744"/>
                  </a:lnTo>
                  <a:lnTo>
                    <a:pt x="38136" y="129435"/>
                  </a:lnTo>
                  <a:lnTo>
                    <a:pt x="38110" y="125462"/>
                  </a:lnTo>
                  <a:lnTo>
                    <a:pt x="38953" y="124281"/>
                  </a:lnTo>
                  <a:lnTo>
                    <a:pt x="42149" y="122970"/>
                  </a:lnTo>
                  <a:lnTo>
                    <a:pt x="43340" y="121773"/>
                  </a:lnTo>
                  <a:lnTo>
                    <a:pt x="47508" y="113769"/>
                  </a:lnTo>
                  <a:lnTo>
                    <a:pt x="63605" y="96487"/>
                  </a:lnTo>
                  <a:lnTo>
                    <a:pt x="70884" y="93683"/>
                  </a:lnTo>
                  <a:lnTo>
                    <a:pt x="78917" y="91590"/>
                  </a:lnTo>
                  <a:lnTo>
                    <a:pt x="89047" y="86497"/>
                  </a:lnTo>
                  <a:lnTo>
                    <a:pt x="97713" y="85009"/>
                  </a:lnTo>
                  <a:lnTo>
                    <a:pt x="126914" y="91649"/>
                  </a:lnTo>
                  <a:lnTo>
                    <a:pt x="150184" y="101961"/>
                  </a:lnTo>
                  <a:lnTo>
                    <a:pt x="157906" y="109099"/>
                  </a:lnTo>
                  <a:lnTo>
                    <a:pt x="171595" y="127160"/>
                  </a:lnTo>
                  <a:lnTo>
                    <a:pt x="174537" y="145312"/>
                  </a:lnTo>
                  <a:lnTo>
                    <a:pt x="175218" y="180371"/>
                  </a:lnTo>
                  <a:lnTo>
                    <a:pt x="170726" y="190513"/>
                  </a:lnTo>
                  <a:lnTo>
                    <a:pt x="158090" y="206776"/>
                  </a:lnTo>
                  <a:lnTo>
                    <a:pt x="131687" y="223387"/>
                  </a:lnTo>
                  <a:lnTo>
                    <a:pt x="116724" y="227055"/>
                  </a:lnTo>
                  <a:lnTo>
                    <a:pt x="83136" y="228396"/>
                  </a:lnTo>
                  <a:lnTo>
                    <a:pt x="51714" y="227726"/>
                  </a:lnTo>
                  <a:lnTo>
                    <a:pt x="17552" y="219190"/>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1025"/>
            <p:cNvSpPr/>
            <p:nvPr/>
          </p:nvSpPr>
          <p:spPr>
            <a:xfrm>
              <a:off x="3117282" y="5090504"/>
              <a:ext cx="159319" cy="258736"/>
            </a:xfrm>
            <a:custGeom>
              <a:avLst/>
              <a:gdLst/>
              <a:ahLst/>
              <a:cxnLst/>
              <a:rect l="0" t="0" r="0" b="0"/>
              <a:pathLst>
                <a:path w="159319" h="258736">
                  <a:moveTo>
                    <a:pt x="159318" y="22514"/>
                  </a:moveTo>
                  <a:lnTo>
                    <a:pt x="159318" y="15954"/>
                  </a:lnTo>
                  <a:lnTo>
                    <a:pt x="155272" y="11164"/>
                  </a:lnTo>
                  <a:lnTo>
                    <a:pt x="151027" y="9004"/>
                  </a:lnTo>
                  <a:lnTo>
                    <a:pt x="148712" y="8427"/>
                  </a:lnTo>
                  <a:lnTo>
                    <a:pt x="136398" y="1396"/>
                  </a:lnTo>
                  <a:lnTo>
                    <a:pt x="122240" y="0"/>
                  </a:lnTo>
                  <a:lnTo>
                    <a:pt x="85053" y="10292"/>
                  </a:lnTo>
                  <a:lnTo>
                    <a:pt x="51304" y="30867"/>
                  </a:lnTo>
                  <a:lnTo>
                    <a:pt x="16055" y="55631"/>
                  </a:lnTo>
                  <a:lnTo>
                    <a:pt x="7310" y="65737"/>
                  </a:lnTo>
                  <a:lnTo>
                    <a:pt x="2858" y="75874"/>
                  </a:lnTo>
                  <a:lnTo>
                    <a:pt x="0" y="92133"/>
                  </a:lnTo>
                  <a:lnTo>
                    <a:pt x="1867" y="98047"/>
                  </a:lnTo>
                  <a:lnTo>
                    <a:pt x="3551" y="100810"/>
                  </a:lnTo>
                  <a:lnTo>
                    <a:pt x="5520" y="102651"/>
                  </a:lnTo>
                  <a:lnTo>
                    <a:pt x="9964" y="104698"/>
                  </a:lnTo>
                  <a:lnTo>
                    <a:pt x="35348" y="106191"/>
                  </a:lnTo>
                  <a:lnTo>
                    <a:pt x="66353" y="98028"/>
                  </a:lnTo>
                  <a:lnTo>
                    <a:pt x="103347" y="80895"/>
                  </a:lnTo>
                  <a:lnTo>
                    <a:pt x="137803" y="58073"/>
                  </a:lnTo>
                  <a:lnTo>
                    <a:pt x="141288" y="52994"/>
                  </a:lnTo>
                  <a:lnTo>
                    <a:pt x="142219" y="50455"/>
                  </a:lnTo>
                  <a:lnTo>
                    <a:pt x="143684" y="48762"/>
                  </a:lnTo>
                  <a:lnTo>
                    <a:pt x="148946" y="45532"/>
                  </a:lnTo>
                  <a:lnTo>
                    <a:pt x="151335" y="38946"/>
                  </a:lnTo>
                  <a:lnTo>
                    <a:pt x="151537" y="40542"/>
                  </a:lnTo>
                  <a:lnTo>
                    <a:pt x="151590" y="42154"/>
                  </a:lnTo>
                  <a:lnTo>
                    <a:pt x="150778" y="43226"/>
                  </a:lnTo>
                  <a:lnTo>
                    <a:pt x="147621" y="44420"/>
                  </a:lnTo>
                  <a:lnTo>
                    <a:pt x="146440" y="45584"/>
                  </a:lnTo>
                  <a:lnTo>
                    <a:pt x="139047" y="64401"/>
                  </a:lnTo>
                  <a:lnTo>
                    <a:pt x="135838" y="99828"/>
                  </a:lnTo>
                  <a:lnTo>
                    <a:pt x="125882" y="132917"/>
                  </a:lnTo>
                  <a:lnTo>
                    <a:pt x="119573" y="167785"/>
                  </a:lnTo>
                  <a:lnTo>
                    <a:pt x="109148" y="204613"/>
                  </a:lnTo>
                  <a:lnTo>
                    <a:pt x="100132" y="241043"/>
                  </a:lnTo>
                  <a:lnTo>
                    <a:pt x="98708" y="253170"/>
                  </a:lnTo>
                  <a:lnTo>
                    <a:pt x="99437" y="255026"/>
                  </a:lnTo>
                  <a:lnTo>
                    <a:pt x="100770" y="256263"/>
                  </a:lnTo>
                  <a:lnTo>
                    <a:pt x="105977" y="2587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1026"/>
            <p:cNvSpPr/>
            <p:nvPr/>
          </p:nvSpPr>
          <p:spPr>
            <a:xfrm>
              <a:off x="2369820" y="6111239"/>
              <a:ext cx="99060" cy="297180"/>
            </a:xfrm>
            <a:custGeom>
              <a:avLst/>
              <a:gdLst/>
              <a:ahLst/>
              <a:cxnLst/>
              <a:rect l="0" t="0" r="0" b="0"/>
              <a:pathLst>
                <a:path w="99060" h="297180">
                  <a:moveTo>
                    <a:pt x="99059" y="0"/>
                  </a:moveTo>
                  <a:lnTo>
                    <a:pt x="99059" y="6560"/>
                  </a:lnTo>
                  <a:lnTo>
                    <a:pt x="86062" y="27485"/>
                  </a:lnTo>
                  <a:lnTo>
                    <a:pt x="73620" y="61569"/>
                  </a:lnTo>
                  <a:lnTo>
                    <a:pt x="63491" y="92407"/>
                  </a:lnTo>
                  <a:lnTo>
                    <a:pt x="51079" y="130234"/>
                  </a:lnTo>
                  <a:lnTo>
                    <a:pt x="36617" y="166272"/>
                  </a:lnTo>
                  <a:lnTo>
                    <a:pt x="20372" y="203086"/>
                  </a:lnTo>
                  <a:lnTo>
                    <a:pt x="10388" y="235696"/>
                  </a:lnTo>
                  <a:lnTo>
                    <a:pt x="1831" y="271348"/>
                  </a:lnTo>
                  <a:lnTo>
                    <a:pt x="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1027"/>
            <p:cNvSpPr/>
            <p:nvPr/>
          </p:nvSpPr>
          <p:spPr>
            <a:xfrm>
              <a:off x="2880359" y="5730583"/>
              <a:ext cx="125712" cy="188872"/>
            </a:xfrm>
            <a:custGeom>
              <a:avLst/>
              <a:gdLst/>
              <a:ahLst/>
              <a:cxnLst/>
              <a:rect l="0" t="0" r="0" b="0"/>
              <a:pathLst>
                <a:path w="125712" h="188872">
                  <a:moveTo>
                    <a:pt x="91441" y="22517"/>
                  </a:moveTo>
                  <a:lnTo>
                    <a:pt x="84880" y="15956"/>
                  </a:lnTo>
                  <a:lnTo>
                    <a:pt x="84135" y="11164"/>
                  </a:lnTo>
                  <a:lnTo>
                    <a:pt x="83182" y="9868"/>
                  </a:lnTo>
                  <a:lnTo>
                    <a:pt x="65603" y="2267"/>
                  </a:lnTo>
                  <a:lnTo>
                    <a:pt x="47032" y="0"/>
                  </a:lnTo>
                  <a:lnTo>
                    <a:pt x="28545" y="571"/>
                  </a:lnTo>
                  <a:lnTo>
                    <a:pt x="21717" y="3732"/>
                  </a:lnTo>
                  <a:lnTo>
                    <a:pt x="5202" y="17571"/>
                  </a:lnTo>
                  <a:lnTo>
                    <a:pt x="4316" y="20913"/>
                  </a:lnTo>
                  <a:lnTo>
                    <a:pt x="5586" y="29142"/>
                  </a:lnTo>
                  <a:lnTo>
                    <a:pt x="11062" y="39249"/>
                  </a:lnTo>
                  <a:lnTo>
                    <a:pt x="46910" y="76995"/>
                  </a:lnTo>
                  <a:lnTo>
                    <a:pt x="80549" y="104120"/>
                  </a:lnTo>
                  <a:lnTo>
                    <a:pt x="117377" y="136160"/>
                  </a:lnTo>
                  <a:lnTo>
                    <a:pt x="125068" y="146847"/>
                  </a:lnTo>
                  <a:lnTo>
                    <a:pt x="125711" y="149430"/>
                  </a:lnTo>
                  <a:lnTo>
                    <a:pt x="125295" y="151999"/>
                  </a:lnTo>
                  <a:lnTo>
                    <a:pt x="122573" y="157111"/>
                  </a:lnTo>
                  <a:lnTo>
                    <a:pt x="107467" y="173878"/>
                  </a:lnTo>
                  <a:lnTo>
                    <a:pt x="98280" y="178688"/>
                  </a:lnTo>
                  <a:lnTo>
                    <a:pt x="63454" y="188871"/>
                  </a:lnTo>
                  <a:lnTo>
                    <a:pt x="27938" y="182320"/>
                  </a:lnTo>
                  <a:lnTo>
                    <a:pt x="0" y="1749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1028"/>
            <p:cNvSpPr/>
            <p:nvPr/>
          </p:nvSpPr>
          <p:spPr>
            <a:xfrm>
              <a:off x="2667000" y="5722646"/>
              <a:ext cx="144780" cy="159906"/>
            </a:xfrm>
            <a:custGeom>
              <a:avLst/>
              <a:gdLst/>
              <a:ahLst/>
              <a:cxnLst/>
              <a:rect l="0" t="0" r="0" b="0"/>
              <a:pathLst>
                <a:path w="144780" h="159906">
                  <a:moveTo>
                    <a:pt x="144779" y="7593"/>
                  </a:moveTo>
                  <a:lnTo>
                    <a:pt x="134172" y="7593"/>
                  </a:lnTo>
                  <a:lnTo>
                    <a:pt x="129341" y="5336"/>
                  </a:lnTo>
                  <a:lnTo>
                    <a:pt x="124372" y="2356"/>
                  </a:lnTo>
                  <a:lnTo>
                    <a:pt x="114281" y="443"/>
                  </a:lnTo>
                  <a:lnTo>
                    <a:pt x="92473" y="0"/>
                  </a:lnTo>
                  <a:lnTo>
                    <a:pt x="59178" y="7736"/>
                  </a:lnTo>
                  <a:lnTo>
                    <a:pt x="47659" y="14060"/>
                  </a:lnTo>
                  <a:lnTo>
                    <a:pt x="47011" y="15292"/>
                  </a:lnTo>
                  <a:lnTo>
                    <a:pt x="45832" y="22907"/>
                  </a:lnTo>
                  <a:lnTo>
                    <a:pt x="45770" y="26534"/>
                  </a:lnTo>
                  <a:lnTo>
                    <a:pt x="47445" y="28687"/>
                  </a:lnTo>
                  <a:lnTo>
                    <a:pt x="80468" y="51641"/>
                  </a:lnTo>
                  <a:lnTo>
                    <a:pt x="115470" y="75703"/>
                  </a:lnTo>
                  <a:lnTo>
                    <a:pt x="124132" y="81891"/>
                  </a:lnTo>
                  <a:lnTo>
                    <a:pt x="139322" y="100486"/>
                  </a:lnTo>
                  <a:lnTo>
                    <a:pt x="142353" y="108429"/>
                  </a:lnTo>
                  <a:lnTo>
                    <a:pt x="144301" y="123279"/>
                  </a:lnTo>
                  <a:lnTo>
                    <a:pt x="142309" y="128999"/>
                  </a:lnTo>
                  <a:lnTo>
                    <a:pt x="134130" y="139572"/>
                  </a:lnTo>
                  <a:lnTo>
                    <a:pt x="108730" y="154905"/>
                  </a:lnTo>
                  <a:lnTo>
                    <a:pt x="93834" y="158486"/>
                  </a:lnTo>
                  <a:lnTo>
                    <a:pt x="58410" y="159905"/>
                  </a:lnTo>
                  <a:lnTo>
                    <a:pt x="28786" y="159139"/>
                  </a:lnTo>
                  <a:lnTo>
                    <a:pt x="7817" y="150585"/>
                  </a:lnTo>
                  <a:lnTo>
                    <a:pt x="5210" y="148642"/>
                  </a:lnTo>
                  <a:lnTo>
                    <a:pt x="2315" y="144224"/>
                  </a:lnTo>
                  <a:lnTo>
                    <a:pt x="0" y="1295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SMARTInkShape-1029"/>
            <p:cNvSpPr/>
            <p:nvPr/>
          </p:nvSpPr>
          <p:spPr>
            <a:xfrm>
              <a:off x="2484213" y="5745480"/>
              <a:ext cx="137067" cy="151950"/>
            </a:xfrm>
            <a:custGeom>
              <a:avLst/>
              <a:gdLst/>
              <a:ahLst/>
              <a:cxnLst/>
              <a:rect l="0" t="0" r="0" b="0"/>
              <a:pathLst>
                <a:path w="137067" h="151950">
                  <a:moveTo>
                    <a:pt x="22766" y="7620"/>
                  </a:moveTo>
                  <a:lnTo>
                    <a:pt x="18721" y="11665"/>
                  </a:lnTo>
                  <a:lnTo>
                    <a:pt x="16734" y="15909"/>
                  </a:lnTo>
                  <a:lnTo>
                    <a:pt x="8037" y="49780"/>
                  </a:lnTo>
                  <a:lnTo>
                    <a:pt x="5313" y="85764"/>
                  </a:lnTo>
                  <a:lnTo>
                    <a:pt x="222" y="122623"/>
                  </a:lnTo>
                  <a:lnTo>
                    <a:pt x="0" y="131534"/>
                  </a:lnTo>
                  <a:lnTo>
                    <a:pt x="2205" y="136917"/>
                  </a:lnTo>
                  <a:lnTo>
                    <a:pt x="5162" y="142131"/>
                  </a:lnTo>
                  <a:lnTo>
                    <a:pt x="6476" y="147271"/>
                  </a:lnTo>
                  <a:lnTo>
                    <a:pt x="7671" y="148981"/>
                  </a:lnTo>
                  <a:lnTo>
                    <a:pt x="9316" y="150119"/>
                  </a:lnTo>
                  <a:lnTo>
                    <a:pt x="13401" y="151386"/>
                  </a:lnTo>
                  <a:lnTo>
                    <a:pt x="18040" y="151949"/>
                  </a:lnTo>
                  <a:lnTo>
                    <a:pt x="38721" y="144050"/>
                  </a:lnTo>
                  <a:lnTo>
                    <a:pt x="54423" y="134475"/>
                  </a:lnTo>
                  <a:lnTo>
                    <a:pt x="91491" y="96597"/>
                  </a:lnTo>
                  <a:lnTo>
                    <a:pt x="115807" y="61412"/>
                  </a:lnTo>
                  <a:lnTo>
                    <a:pt x="130797" y="40728"/>
                  </a:lnTo>
                  <a:lnTo>
                    <a:pt x="132040" y="36465"/>
                  </a:lnTo>
                  <a:lnTo>
                    <a:pt x="132023" y="32777"/>
                  </a:lnTo>
                  <a:lnTo>
                    <a:pt x="131163" y="29470"/>
                  </a:lnTo>
                  <a:lnTo>
                    <a:pt x="131438" y="26421"/>
                  </a:lnTo>
                  <a:lnTo>
                    <a:pt x="136158" y="12834"/>
                  </a:lnTo>
                  <a:lnTo>
                    <a:pt x="135613" y="10248"/>
                  </a:lnTo>
                  <a:lnTo>
                    <a:pt x="132752" y="5120"/>
                  </a:lnTo>
                  <a:lnTo>
                    <a:pt x="132497" y="3412"/>
                  </a:lnTo>
                  <a:lnTo>
                    <a:pt x="133174" y="2274"/>
                  </a:lnTo>
                  <a:lnTo>
                    <a:pt x="1370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SMARTInkShape-1030"/>
            <p:cNvSpPr/>
            <p:nvPr/>
          </p:nvSpPr>
          <p:spPr>
            <a:xfrm>
              <a:off x="2065029" y="5730383"/>
              <a:ext cx="334085" cy="182726"/>
            </a:xfrm>
            <a:custGeom>
              <a:avLst/>
              <a:gdLst/>
              <a:ahLst/>
              <a:cxnLst/>
              <a:rect l="0" t="0" r="0" b="0"/>
              <a:pathLst>
                <a:path w="334085" h="182726">
                  <a:moveTo>
                    <a:pt x="15230" y="53197"/>
                  </a:moveTo>
                  <a:lnTo>
                    <a:pt x="15230" y="86602"/>
                  </a:lnTo>
                  <a:lnTo>
                    <a:pt x="17488" y="108869"/>
                  </a:lnTo>
                  <a:lnTo>
                    <a:pt x="21790" y="133431"/>
                  </a:lnTo>
                  <a:lnTo>
                    <a:pt x="16197" y="160819"/>
                  </a:lnTo>
                  <a:lnTo>
                    <a:pt x="13402" y="166786"/>
                  </a:lnTo>
                  <a:lnTo>
                    <a:pt x="0" y="182725"/>
                  </a:lnTo>
                  <a:lnTo>
                    <a:pt x="839" y="170566"/>
                  </a:lnTo>
                  <a:lnTo>
                    <a:pt x="15429" y="134641"/>
                  </a:lnTo>
                  <a:lnTo>
                    <a:pt x="29474" y="102022"/>
                  </a:lnTo>
                  <a:lnTo>
                    <a:pt x="53792" y="69049"/>
                  </a:lnTo>
                  <a:lnTo>
                    <a:pt x="75780" y="38078"/>
                  </a:lnTo>
                  <a:lnTo>
                    <a:pt x="91308" y="19648"/>
                  </a:lnTo>
                  <a:lnTo>
                    <a:pt x="111727" y="5835"/>
                  </a:lnTo>
                  <a:lnTo>
                    <a:pt x="126982" y="1628"/>
                  </a:lnTo>
                  <a:lnTo>
                    <a:pt x="137147" y="2901"/>
                  </a:lnTo>
                  <a:lnTo>
                    <a:pt x="161704" y="12957"/>
                  </a:lnTo>
                  <a:lnTo>
                    <a:pt x="168665" y="17814"/>
                  </a:lnTo>
                  <a:lnTo>
                    <a:pt x="177344" y="29354"/>
                  </a:lnTo>
                  <a:lnTo>
                    <a:pt x="187016" y="53660"/>
                  </a:lnTo>
                  <a:lnTo>
                    <a:pt x="190032" y="84909"/>
                  </a:lnTo>
                  <a:lnTo>
                    <a:pt x="184317" y="113552"/>
                  </a:lnTo>
                  <a:lnTo>
                    <a:pt x="169823" y="149815"/>
                  </a:lnTo>
                  <a:lnTo>
                    <a:pt x="167758" y="156251"/>
                  </a:lnTo>
                  <a:lnTo>
                    <a:pt x="160040" y="167453"/>
                  </a:lnTo>
                  <a:lnTo>
                    <a:pt x="160858" y="148412"/>
                  </a:lnTo>
                  <a:lnTo>
                    <a:pt x="173855" y="118275"/>
                  </a:lnTo>
                  <a:lnTo>
                    <a:pt x="196056" y="83214"/>
                  </a:lnTo>
                  <a:lnTo>
                    <a:pt x="221033" y="47772"/>
                  </a:lnTo>
                  <a:lnTo>
                    <a:pt x="245348" y="25690"/>
                  </a:lnTo>
                  <a:lnTo>
                    <a:pt x="279025" y="3565"/>
                  </a:lnTo>
                  <a:lnTo>
                    <a:pt x="297600" y="588"/>
                  </a:lnTo>
                  <a:lnTo>
                    <a:pt x="309484" y="0"/>
                  </a:lnTo>
                  <a:lnTo>
                    <a:pt x="313368" y="2179"/>
                  </a:lnTo>
                  <a:lnTo>
                    <a:pt x="322759" y="10475"/>
                  </a:lnTo>
                  <a:lnTo>
                    <a:pt x="325477" y="15300"/>
                  </a:lnTo>
                  <a:lnTo>
                    <a:pt x="334084" y="47539"/>
                  </a:lnTo>
                  <a:lnTo>
                    <a:pt x="327441" y="85186"/>
                  </a:lnTo>
                  <a:lnTo>
                    <a:pt x="321745" y="100468"/>
                  </a:lnTo>
                  <a:lnTo>
                    <a:pt x="319409" y="122827"/>
                  </a:lnTo>
                  <a:lnTo>
                    <a:pt x="317923" y="125016"/>
                  </a:lnTo>
                  <a:lnTo>
                    <a:pt x="316085" y="126476"/>
                  </a:lnTo>
                  <a:lnTo>
                    <a:pt x="314044" y="130356"/>
                  </a:lnTo>
                  <a:lnTo>
                    <a:pt x="312733" y="139745"/>
                  </a:lnTo>
                  <a:lnTo>
                    <a:pt x="314811" y="144721"/>
                  </a:lnTo>
                  <a:lnTo>
                    <a:pt x="320030" y="1522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1031"/>
            <p:cNvSpPr/>
            <p:nvPr/>
          </p:nvSpPr>
          <p:spPr>
            <a:xfrm>
              <a:off x="1642683" y="5745508"/>
              <a:ext cx="239457" cy="190473"/>
            </a:xfrm>
            <a:custGeom>
              <a:avLst/>
              <a:gdLst/>
              <a:ahLst/>
              <a:cxnLst/>
              <a:rect l="0" t="0" r="0" b="0"/>
              <a:pathLst>
                <a:path w="239457" h="190473">
                  <a:moveTo>
                    <a:pt x="140395" y="15210"/>
                  </a:moveTo>
                  <a:lnTo>
                    <a:pt x="140395" y="11165"/>
                  </a:lnTo>
                  <a:lnTo>
                    <a:pt x="139550" y="9974"/>
                  </a:lnTo>
                  <a:lnTo>
                    <a:pt x="138138" y="9181"/>
                  </a:lnTo>
                  <a:lnTo>
                    <a:pt x="136351" y="8650"/>
                  </a:lnTo>
                  <a:lnTo>
                    <a:pt x="126529" y="1123"/>
                  </a:lnTo>
                  <a:lnTo>
                    <a:pt x="121518" y="312"/>
                  </a:lnTo>
                  <a:lnTo>
                    <a:pt x="107279" y="0"/>
                  </a:lnTo>
                  <a:lnTo>
                    <a:pt x="95682" y="4025"/>
                  </a:lnTo>
                  <a:lnTo>
                    <a:pt x="66602" y="28489"/>
                  </a:lnTo>
                  <a:lnTo>
                    <a:pt x="39061" y="61677"/>
                  </a:lnTo>
                  <a:lnTo>
                    <a:pt x="18496" y="87513"/>
                  </a:lnTo>
                  <a:lnTo>
                    <a:pt x="920" y="121747"/>
                  </a:lnTo>
                  <a:lnTo>
                    <a:pt x="0" y="126028"/>
                  </a:lnTo>
                  <a:lnTo>
                    <a:pt x="3688" y="154205"/>
                  </a:lnTo>
                  <a:lnTo>
                    <a:pt x="7106" y="161088"/>
                  </a:lnTo>
                  <a:lnTo>
                    <a:pt x="10050" y="163263"/>
                  </a:lnTo>
                  <a:lnTo>
                    <a:pt x="17835" y="165678"/>
                  </a:lnTo>
                  <a:lnTo>
                    <a:pt x="31739" y="167038"/>
                  </a:lnTo>
                  <a:lnTo>
                    <a:pt x="46583" y="163397"/>
                  </a:lnTo>
                  <a:lnTo>
                    <a:pt x="81985" y="146347"/>
                  </a:lnTo>
                  <a:lnTo>
                    <a:pt x="102298" y="126564"/>
                  </a:lnTo>
                  <a:lnTo>
                    <a:pt x="121612" y="96261"/>
                  </a:lnTo>
                  <a:lnTo>
                    <a:pt x="131138" y="68656"/>
                  </a:lnTo>
                  <a:lnTo>
                    <a:pt x="132772" y="38523"/>
                  </a:lnTo>
                  <a:lnTo>
                    <a:pt x="128729" y="42251"/>
                  </a:lnTo>
                  <a:lnTo>
                    <a:pt x="126745" y="46419"/>
                  </a:lnTo>
                  <a:lnTo>
                    <a:pt x="126215" y="48716"/>
                  </a:lnTo>
                  <a:lnTo>
                    <a:pt x="120128" y="59334"/>
                  </a:lnTo>
                  <a:lnTo>
                    <a:pt x="118688" y="67558"/>
                  </a:lnTo>
                  <a:lnTo>
                    <a:pt x="124199" y="103187"/>
                  </a:lnTo>
                  <a:lnTo>
                    <a:pt x="129246" y="113861"/>
                  </a:lnTo>
                  <a:lnTo>
                    <a:pt x="154394" y="149807"/>
                  </a:lnTo>
                  <a:lnTo>
                    <a:pt x="190730" y="169196"/>
                  </a:lnTo>
                  <a:lnTo>
                    <a:pt x="213463" y="184199"/>
                  </a:lnTo>
                  <a:lnTo>
                    <a:pt x="239456" y="1904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1032"/>
            <p:cNvSpPr/>
            <p:nvPr/>
          </p:nvSpPr>
          <p:spPr>
            <a:xfrm>
              <a:off x="3017518" y="5074918"/>
              <a:ext cx="76201" cy="236222"/>
            </a:xfrm>
            <a:custGeom>
              <a:avLst/>
              <a:gdLst/>
              <a:ahLst/>
              <a:cxnLst/>
              <a:rect l="0" t="0" r="0" b="0"/>
              <a:pathLst>
                <a:path w="76201" h="236222">
                  <a:moveTo>
                    <a:pt x="76200" y="0"/>
                  </a:moveTo>
                  <a:lnTo>
                    <a:pt x="76200" y="4047"/>
                  </a:lnTo>
                  <a:lnTo>
                    <a:pt x="75355" y="5238"/>
                  </a:lnTo>
                  <a:lnTo>
                    <a:pt x="73944" y="6033"/>
                  </a:lnTo>
                  <a:lnTo>
                    <a:pt x="72155" y="6563"/>
                  </a:lnTo>
                  <a:lnTo>
                    <a:pt x="67913" y="11666"/>
                  </a:lnTo>
                  <a:lnTo>
                    <a:pt x="64051" y="19579"/>
                  </a:lnTo>
                  <a:lnTo>
                    <a:pt x="55111" y="55704"/>
                  </a:lnTo>
                  <a:lnTo>
                    <a:pt x="47491" y="92599"/>
                  </a:lnTo>
                  <a:lnTo>
                    <a:pt x="37948" y="128014"/>
                  </a:lnTo>
                  <a:lnTo>
                    <a:pt x="27912" y="159719"/>
                  </a:lnTo>
                  <a:lnTo>
                    <a:pt x="15237" y="195823"/>
                  </a:lnTo>
                  <a:lnTo>
                    <a:pt x="448" y="226924"/>
                  </a:lnTo>
                  <a:lnTo>
                    <a:pt x="0"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SMARTInkShape-1033"/>
            <p:cNvSpPr/>
            <p:nvPr/>
          </p:nvSpPr>
          <p:spPr>
            <a:xfrm>
              <a:off x="2667000" y="5029200"/>
              <a:ext cx="30480" cy="259081"/>
            </a:xfrm>
            <a:custGeom>
              <a:avLst/>
              <a:gdLst/>
              <a:ahLst/>
              <a:cxnLst/>
              <a:rect l="0" t="0" r="0" b="0"/>
              <a:pathLst>
                <a:path w="30480" h="259081">
                  <a:moveTo>
                    <a:pt x="30479" y="0"/>
                  </a:moveTo>
                  <a:lnTo>
                    <a:pt x="30479" y="14651"/>
                  </a:lnTo>
                  <a:lnTo>
                    <a:pt x="28221" y="21469"/>
                  </a:lnTo>
                  <a:lnTo>
                    <a:pt x="26435" y="24472"/>
                  </a:lnTo>
                  <a:lnTo>
                    <a:pt x="23919" y="36790"/>
                  </a:lnTo>
                  <a:lnTo>
                    <a:pt x="20740" y="69410"/>
                  </a:lnTo>
                  <a:lnTo>
                    <a:pt x="15116" y="106788"/>
                  </a:lnTo>
                  <a:lnTo>
                    <a:pt x="8774" y="144794"/>
                  </a:lnTo>
                  <a:lnTo>
                    <a:pt x="1740" y="182881"/>
                  </a:lnTo>
                  <a:lnTo>
                    <a:pt x="151" y="220309"/>
                  </a:lnTo>
                  <a:lnTo>
                    <a:pt x="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SMARTInkShape-1034"/>
            <p:cNvSpPr/>
            <p:nvPr/>
          </p:nvSpPr>
          <p:spPr>
            <a:xfrm>
              <a:off x="2613659" y="5074918"/>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SMARTInkShape-1035"/>
            <p:cNvSpPr/>
            <p:nvPr/>
          </p:nvSpPr>
          <p:spPr>
            <a:xfrm>
              <a:off x="1226829" y="5547359"/>
              <a:ext cx="216643" cy="417946"/>
            </a:xfrm>
            <a:custGeom>
              <a:avLst/>
              <a:gdLst/>
              <a:ahLst/>
              <a:cxnLst/>
              <a:rect l="0" t="0" r="0" b="0"/>
              <a:pathLst>
                <a:path w="216643" h="417946">
                  <a:moveTo>
                    <a:pt x="38091" y="0"/>
                  </a:moveTo>
                  <a:lnTo>
                    <a:pt x="38091" y="32563"/>
                  </a:lnTo>
                  <a:lnTo>
                    <a:pt x="38091" y="67454"/>
                  </a:lnTo>
                  <a:lnTo>
                    <a:pt x="37244" y="97787"/>
                  </a:lnTo>
                  <a:lnTo>
                    <a:pt x="32853" y="133207"/>
                  </a:lnTo>
                  <a:lnTo>
                    <a:pt x="30330" y="169668"/>
                  </a:lnTo>
                  <a:lnTo>
                    <a:pt x="24595" y="203141"/>
                  </a:lnTo>
                  <a:lnTo>
                    <a:pt x="18382" y="237801"/>
                  </a:lnTo>
                  <a:lnTo>
                    <a:pt x="13594" y="273128"/>
                  </a:lnTo>
                  <a:lnTo>
                    <a:pt x="2104" y="309388"/>
                  </a:lnTo>
                  <a:lnTo>
                    <a:pt x="0" y="327292"/>
                  </a:lnTo>
                  <a:lnTo>
                    <a:pt x="838" y="312949"/>
                  </a:lnTo>
                  <a:lnTo>
                    <a:pt x="10597" y="285051"/>
                  </a:lnTo>
                  <a:lnTo>
                    <a:pt x="31197" y="250866"/>
                  </a:lnTo>
                  <a:lnTo>
                    <a:pt x="61014" y="213976"/>
                  </a:lnTo>
                  <a:lnTo>
                    <a:pt x="81283" y="197207"/>
                  </a:lnTo>
                  <a:lnTo>
                    <a:pt x="100558" y="192487"/>
                  </a:lnTo>
                  <a:lnTo>
                    <a:pt x="118311" y="191089"/>
                  </a:lnTo>
                  <a:lnTo>
                    <a:pt x="134297" y="194719"/>
                  </a:lnTo>
                  <a:lnTo>
                    <a:pt x="160105" y="209615"/>
                  </a:lnTo>
                  <a:lnTo>
                    <a:pt x="187629" y="233856"/>
                  </a:lnTo>
                  <a:lnTo>
                    <a:pt x="199049" y="253017"/>
                  </a:lnTo>
                  <a:lnTo>
                    <a:pt x="213139" y="289766"/>
                  </a:lnTo>
                  <a:lnTo>
                    <a:pt x="216642" y="304891"/>
                  </a:lnTo>
                  <a:lnTo>
                    <a:pt x="211994" y="335298"/>
                  </a:lnTo>
                  <a:lnTo>
                    <a:pt x="200471" y="372536"/>
                  </a:lnTo>
                  <a:lnTo>
                    <a:pt x="195490" y="384577"/>
                  </a:lnTo>
                  <a:lnTo>
                    <a:pt x="185939" y="393314"/>
                  </a:lnTo>
                  <a:lnTo>
                    <a:pt x="150401" y="411223"/>
                  </a:lnTo>
                  <a:lnTo>
                    <a:pt x="128940" y="416766"/>
                  </a:lnTo>
                  <a:lnTo>
                    <a:pt x="91353" y="417945"/>
                  </a:lnTo>
                  <a:lnTo>
                    <a:pt x="57366" y="412498"/>
                  </a:lnTo>
                  <a:lnTo>
                    <a:pt x="41074" y="407736"/>
                  </a:lnTo>
                  <a:lnTo>
                    <a:pt x="22849" y="396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SMARTInkShape-1036"/>
            <p:cNvSpPr/>
            <p:nvPr/>
          </p:nvSpPr>
          <p:spPr>
            <a:xfrm>
              <a:off x="967738" y="5684518"/>
              <a:ext cx="129437" cy="144783"/>
            </a:xfrm>
            <a:custGeom>
              <a:avLst/>
              <a:gdLst/>
              <a:ahLst/>
              <a:cxnLst/>
              <a:rect l="0" t="0" r="0" b="0"/>
              <a:pathLst>
                <a:path w="129437" h="144783">
                  <a:moveTo>
                    <a:pt x="68581" y="0"/>
                  </a:moveTo>
                  <a:lnTo>
                    <a:pt x="97568" y="0"/>
                  </a:lnTo>
                  <a:lnTo>
                    <a:pt x="104850" y="5238"/>
                  </a:lnTo>
                  <a:lnTo>
                    <a:pt x="111970" y="6914"/>
                  </a:lnTo>
                  <a:lnTo>
                    <a:pt x="116935" y="7307"/>
                  </a:lnTo>
                  <a:lnTo>
                    <a:pt x="118597" y="8258"/>
                  </a:lnTo>
                  <a:lnTo>
                    <a:pt x="119705" y="9739"/>
                  </a:lnTo>
                  <a:lnTo>
                    <a:pt x="121782" y="13642"/>
                  </a:lnTo>
                  <a:lnTo>
                    <a:pt x="128353" y="21479"/>
                  </a:lnTo>
                  <a:lnTo>
                    <a:pt x="129436" y="39907"/>
                  </a:lnTo>
                  <a:lnTo>
                    <a:pt x="127237" y="45395"/>
                  </a:lnTo>
                  <a:lnTo>
                    <a:pt x="104102" y="81721"/>
                  </a:lnTo>
                  <a:lnTo>
                    <a:pt x="96510" y="92606"/>
                  </a:lnTo>
                  <a:lnTo>
                    <a:pt x="75530" y="106501"/>
                  </a:lnTo>
                  <a:lnTo>
                    <a:pt x="40771" y="126147"/>
                  </a:lnTo>
                  <a:lnTo>
                    <a:pt x="24642" y="131128"/>
                  </a:lnTo>
                  <a:lnTo>
                    <a:pt x="0" y="144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SMARTInkShape-1037"/>
            <p:cNvSpPr/>
            <p:nvPr/>
          </p:nvSpPr>
          <p:spPr>
            <a:xfrm>
              <a:off x="3058417" y="5745622"/>
              <a:ext cx="149458" cy="197979"/>
            </a:xfrm>
            <a:custGeom>
              <a:avLst/>
              <a:gdLst/>
              <a:ahLst/>
              <a:cxnLst/>
              <a:rect l="0" t="0" r="0" b="0"/>
              <a:pathLst>
                <a:path w="149458" h="197979">
                  <a:moveTo>
                    <a:pt x="27683" y="68437"/>
                  </a:moveTo>
                  <a:lnTo>
                    <a:pt x="23637" y="68437"/>
                  </a:lnTo>
                  <a:lnTo>
                    <a:pt x="22445" y="69284"/>
                  </a:lnTo>
                  <a:lnTo>
                    <a:pt x="21651" y="70695"/>
                  </a:lnTo>
                  <a:lnTo>
                    <a:pt x="20377" y="74997"/>
                  </a:lnTo>
                  <a:lnTo>
                    <a:pt x="24201" y="79789"/>
                  </a:lnTo>
                  <a:lnTo>
                    <a:pt x="28393" y="81949"/>
                  </a:lnTo>
                  <a:lnTo>
                    <a:pt x="65998" y="90781"/>
                  </a:lnTo>
                  <a:lnTo>
                    <a:pt x="96447" y="90383"/>
                  </a:lnTo>
                  <a:lnTo>
                    <a:pt x="128228" y="82685"/>
                  </a:lnTo>
                  <a:lnTo>
                    <a:pt x="144048" y="66603"/>
                  </a:lnTo>
                  <a:lnTo>
                    <a:pt x="147135" y="58873"/>
                  </a:lnTo>
                  <a:lnTo>
                    <a:pt x="149457" y="25143"/>
                  </a:lnTo>
                  <a:lnTo>
                    <a:pt x="147279" y="17304"/>
                  </a:lnTo>
                  <a:lnTo>
                    <a:pt x="145513" y="14029"/>
                  </a:lnTo>
                  <a:lnTo>
                    <a:pt x="134938" y="5374"/>
                  </a:lnTo>
                  <a:lnTo>
                    <a:pt x="125870" y="2309"/>
                  </a:lnTo>
                  <a:lnTo>
                    <a:pt x="91132" y="0"/>
                  </a:lnTo>
                  <a:lnTo>
                    <a:pt x="71882" y="7990"/>
                  </a:lnTo>
                  <a:lnTo>
                    <a:pt x="34109" y="35686"/>
                  </a:lnTo>
                  <a:lnTo>
                    <a:pt x="24047" y="47953"/>
                  </a:lnTo>
                  <a:lnTo>
                    <a:pt x="3496" y="83990"/>
                  </a:lnTo>
                  <a:lnTo>
                    <a:pt x="0" y="99056"/>
                  </a:lnTo>
                  <a:lnTo>
                    <a:pt x="3601" y="134777"/>
                  </a:lnTo>
                  <a:lnTo>
                    <a:pt x="4009" y="140603"/>
                  </a:lnTo>
                  <a:lnTo>
                    <a:pt x="12671" y="160939"/>
                  </a:lnTo>
                  <a:lnTo>
                    <a:pt x="21293" y="171073"/>
                  </a:lnTo>
                  <a:lnTo>
                    <a:pt x="55694" y="192660"/>
                  </a:lnTo>
                  <a:lnTo>
                    <a:pt x="70884" y="196402"/>
                  </a:lnTo>
                  <a:lnTo>
                    <a:pt x="103883" y="197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SMARTInkShape-1038"/>
            <p:cNvSpPr/>
            <p:nvPr/>
          </p:nvSpPr>
          <p:spPr>
            <a:xfrm>
              <a:off x="3322318" y="5593394"/>
              <a:ext cx="45723" cy="365446"/>
            </a:xfrm>
            <a:custGeom>
              <a:avLst/>
              <a:gdLst/>
              <a:ahLst/>
              <a:cxnLst/>
              <a:rect l="0" t="0" r="0" b="0"/>
              <a:pathLst>
                <a:path w="45723" h="365446">
                  <a:moveTo>
                    <a:pt x="45722" y="7306"/>
                  </a:moveTo>
                  <a:lnTo>
                    <a:pt x="45722" y="3260"/>
                  </a:lnTo>
                  <a:lnTo>
                    <a:pt x="44874" y="2069"/>
                  </a:lnTo>
                  <a:lnTo>
                    <a:pt x="43464" y="1273"/>
                  </a:lnTo>
                  <a:lnTo>
                    <a:pt x="39160" y="0"/>
                  </a:lnTo>
                  <a:lnTo>
                    <a:pt x="34370" y="3824"/>
                  </a:lnTo>
                  <a:lnTo>
                    <a:pt x="32210" y="8016"/>
                  </a:lnTo>
                  <a:lnTo>
                    <a:pt x="30709" y="27028"/>
                  </a:lnTo>
                  <a:lnTo>
                    <a:pt x="30511" y="61236"/>
                  </a:lnTo>
                  <a:lnTo>
                    <a:pt x="25250" y="97326"/>
                  </a:lnTo>
                  <a:lnTo>
                    <a:pt x="22723" y="127018"/>
                  </a:lnTo>
                  <a:lnTo>
                    <a:pt x="17833" y="157263"/>
                  </a:lnTo>
                  <a:lnTo>
                    <a:pt x="15163" y="187674"/>
                  </a:lnTo>
                  <a:lnTo>
                    <a:pt x="10232" y="218133"/>
                  </a:lnTo>
                  <a:lnTo>
                    <a:pt x="7548" y="247761"/>
                  </a:lnTo>
                  <a:lnTo>
                    <a:pt x="1743" y="280957"/>
                  </a:lnTo>
                  <a:lnTo>
                    <a:pt x="155" y="318997"/>
                  </a:lnTo>
                  <a:lnTo>
                    <a:pt x="7" y="354253"/>
                  </a:lnTo>
                  <a:lnTo>
                    <a:pt x="0" y="3654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SMARTInkShape-1039"/>
            <p:cNvSpPr/>
            <p:nvPr/>
          </p:nvSpPr>
          <p:spPr>
            <a:xfrm>
              <a:off x="3406140" y="5798846"/>
              <a:ext cx="190501" cy="167085"/>
            </a:xfrm>
            <a:custGeom>
              <a:avLst/>
              <a:gdLst/>
              <a:ahLst/>
              <a:cxnLst/>
              <a:rect l="0" t="0" r="0" b="0"/>
              <a:pathLst>
                <a:path w="190501" h="167085">
                  <a:moveTo>
                    <a:pt x="190500" y="7593"/>
                  </a:moveTo>
                  <a:lnTo>
                    <a:pt x="179893" y="7593"/>
                  </a:lnTo>
                  <a:lnTo>
                    <a:pt x="142305" y="443"/>
                  </a:lnTo>
                  <a:lnTo>
                    <a:pt x="105946" y="0"/>
                  </a:lnTo>
                  <a:lnTo>
                    <a:pt x="82497" y="6536"/>
                  </a:lnTo>
                  <a:lnTo>
                    <a:pt x="80397" y="7736"/>
                  </a:lnTo>
                  <a:lnTo>
                    <a:pt x="78998" y="9382"/>
                  </a:lnTo>
                  <a:lnTo>
                    <a:pt x="77443" y="13467"/>
                  </a:lnTo>
                  <a:lnTo>
                    <a:pt x="76752" y="18107"/>
                  </a:lnTo>
                  <a:lnTo>
                    <a:pt x="78703" y="22990"/>
                  </a:lnTo>
                  <a:lnTo>
                    <a:pt x="86854" y="33025"/>
                  </a:lnTo>
                  <a:lnTo>
                    <a:pt x="122136" y="59346"/>
                  </a:lnTo>
                  <a:lnTo>
                    <a:pt x="159357" y="83751"/>
                  </a:lnTo>
                  <a:lnTo>
                    <a:pt x="164804" y="89702"/>
                  </a:lnTo>
                  <a:lnTo>
                    <a:pt x="179467" y="111873"/>
                  </a:lnTo>
                  <a:lnTo>
                    <a:pt x="182430" y="130902"/>
                  </a:lnTo>
                  <a:lnTo>
                    <a:pt x="180422" y="136621"/>
                  </a:lnTo>
                  <a:lnTo>
                    <a:pt x="172233" y="147191"/>
                  </a:lnTo>
                  <a:lnTo>
                    <a:pt x="160910" y="154884"/>
                  </a:lnTo>
                  <a:lnTo>
                    <a:pt x="127890" y="163590"/>
                  </a:lnTo>
                  <a:lnTo>
                    <a:pt x="91222" y="167084"/>
                  </a:lnTo>
                  <a:lnTo>
                    <a:pt x="53310" y="166696"/>
                  </a:lnTo>
                  <a:lnTo>
                    <a:pt x="19281" y="161044"/>
                  </a:lnTo>
                  <a:lnTo>
                    <a:pt x="0" y="1599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SMARTInkShape-1040"/>
            <p:cNvSpPr/>
            <p:nvPr/>
          </p:nvSpPr>
          <p:spPr>
            <a:xfrm>
              <a:off x="3537289" y="5166359"/>
              <a:ext cx="202577" cy="251319"/>
            </a:xfrm>
            <a:custGeom>
              <a:avLst/>
              <a:gdLst/>
              <a:ahLst/>
              <a:cxnLst/>
              <a:rect l="0" t="0" r="0" b="0"/>
              <a:pathLst>
                <a:path w="202577" h="251319">
                  <a:moveTo>
                    <a:pt x="127929" y="0"/>
                  </a:moveTo>
                  <a:lnTo>
                    <a:pt x="123884" y="0"/>
                  </a:lnTo>
                  <a:lnTo>
                    <a:pt x="122694" y="847"/>
                  </a:lnTo>
                  <a:lnTo>
                    <a:pt x="121900" y="2258"/>
                  </a:lnTo>
                  <a:lnTo>
                    <a:pt x="121369" y="4045"/>
                  </a:lnTo>
                  <a:lnTo>
                    <a:pt x="112161" y="15439"/>
                  </a:lnTo>
                  <a:lnTo>
                    <a:pt x="84589" y="48566"/>
                  </a:lnTo>
                  <a:lnTo>
                    <a:pt x="61535" y="81791"/>
                  </a:lnTo>
                  <a:lnTo>
                    <a:pt x="38702" y="115622"/>
                  </a:lnTo>
                  <a:lnTo>
                    <a:pt x="18845" y="151728"/>
                  </a:lnTo>
                  <a:lnTo>
                    <a:pt x="3823" y="183962"/>
                  </a:lnTo>
                  <a:lnTo>
                    <a:pt x="0" y="202016"/>
                  </a:lnTo>
                  <a:lnTo>
                    <a:pt x="1362" y="210576"/>
                  </a:lnTo>
                  <a:lnTo>
                    <a:pt x="13891" y="234388"/>
                  </a:lnTo>
                  <a:lnTo>
                    <a:pt x="19672" y="240486"/>
                  </a:lnTo>
                  <a:lnTo>
                    <a:pt x="27887" y="246018"/>
                  </a:lnTo>
                  <a:lnTo>
                    <a:pt x="57431" y="250385"/>
                  </a:lnTo>
                  <a:lnTo>
                    <a:pt x="90748" y="251318"/>
                  </a:lnTo>
                  <a:lnTo>
                    <a:pt x="119645" y="245349"/>
                  </a:lnTo>
                  <a:lnTo>
                    <a:pt x="151874" y="229500"/>
                  </a:lnTo>
                  <a:lnTo>
                    <a:pt x="188065" y="205874"/>
                  </a:lnTo>
                  <a:lnTo>
                    <a:pt x="193603" y="199873"/>
                  </a:lnTo>
                  <a:lnTo>
                    <a:pt x="200635" y="187821"/>
                  </a:lnTo>
                  <a:lnTo>
                    <a:pt x="202576" y="181408"/>
                  </a:lnTo>
                  <a:lnTo>
                    <a:pt x="202247" y="179358"/>
                  </a:lnTo>
                  <a:lnTo>
                    <a:pt x="201182" y="177993"/>
                  </a:lnTo>
                  <a:lnTo>
                    <a:pt x="188632" y="169469"/>
                  </a:lnTo>
                  <a:lnTo>
                    <a:pt x="170073" y="167881"/>
                  </a:lnTo>
                  <a:lnTo>
                    <a:pt x="135303" y="167661"/>
                  </a:lnTo>
                  <a:lnTo>
                    <a:pt x="110884" y="169902"/>
                  </a:lnTo>
                  <a:lnTo>
                    <a:pt x="75199" y="180639"/>
                  </a:lnTo>
                  <a:lnTo>
                    <a:pt x="38933" y="198137"/>
                  </a:lnTo>
                  <a:lnTo>
                    <a:pt x="33343" y="203207"/>
                  </a:lnTo>
                  <a:lnTo>
                    <a:pt x="23101" y="220981"/>
                  </a:lnTo>
                  <a:lnTo>
                    <a:pt x="21251"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SMARTInkShape-1041"/>
            <p:cNvSpPr/>
            <p:nvPr/>
          </p:nvSpPr>
          <p:spPr>
            <a:xfrm>
              <a:off x="2301239" y="5143500"/>
              <a:ext cx="190502" cy="167424"/>
            </a:xfrm>
            <a:custGeom>
              <a:avLst/>
              <a:gdLst/>
              <a:ahLst/>
              <a:cxnLst/>
              <a:rect l="0" t="0" r="0" b="0"/>
              <a:pathLst>
                <a:path w="190502" h="167424">
                  <a:moveTo>
                    <a:pt x="0" y="0"/>
                  </a:moveTo>
                  <a:lnTo>
                    <a:pt x="0" y="7304"/>
                  </a:lnTo>
                  <a:lnTo>
                    <a:pt x="33406" y="7614"/>
                  </a:lnTo>
                  <a:lnTo>
                    <a:pt x="55673" y="9876"/>
                  </a:lnTo>
                  <a:lnTo>
                    <a:pt x="90976" y="14768"/>
                  </a:lnTo>
                  <a:lnTo>
                    <a:pt x="122927" y="15211"/>
                  </a:lnTo>
                  <a:lnTo>
                    <a:pt x="128858" y="17484"/>
                  </a:lnTo>
                  <a:lnTo>
                    <a:pt x="134317" y="20470"/>
                  </a:lnTo>
                  <a:lnTo>
                    <a:pt x="143235" y="22545"/>
                  </a:lnTo>
                  <a:lnTo>
                    <a:pt x="142904" y="23497"/>
                  </a:lnTo>
                  <a:lnTo>
                    <a:pt x="123499" y="48498"/>
                  </a:lnTo>
                  <a:lnTo>
                    <a:pt x="86223" y="75075"/>
                  </a:lnTo>
                  <a:lnTo>
                    <a:pt x="51639" y="109301"/>
                  </a:lnTo>
                  <a:lnTo>
                    <a:pt x="28071" y="139257"/>
                  </a:lnTo>
                  <a:lnTo>
                    <a:pt x="27182" y="141944"/>
                  </a:lnTo>
                  <a:lnTo>
                    <a:pt x="27434" y="144583"/>
                  </a:lnTo>
                  <a:lnTo>
                    <a:pt x="29972" y="149771"/>
                  </a:lnTo>
                  <a:lnTo>
                    <a:pt x="33924" y="154901"/>
                  </a:lnTo>
                  <a:lnTo>
                    <a:pt x="38501" y="157745"/>
                  </a:lnTo>
                  <a:lnTo>
                    <a:pt x="45052" y="159008"/>
                  </a:lnTo>
                  <a:lnTo>
                    <a:pt x="67696" y="162076"/>
                  </a:lnTo>
                  <a:lnTo>
                    <a:pt x="85816" y="165992"/>
                  </a:lnTo>
                  <a:lnTo>
                    <a:pt x="122183" y="167423"/>
                  </a:lnTo>
                  <a:lnTo>
                    <a:pt x="144012" y="166727"/>
                  </a:lnTo>
                  <a:lnTo>
                    <a:pt x="180428" y="160486"/>
                  </a:lnTo>
                  <a:lnTo>
                    <a:pt x="190501" y="1600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SMARTInkShape-1042"/>
            <p:cNvSpPr/>
            <p:nvPr/>
          </p:nvSpPr>
          <p:spPr>
            <a:xfrm>
              <a:off x="2560318" y="5196839"/>
              <a:ext cx="22862" cy="60962"/>
            </a:xfrm>
            <a:custGeom>
              <a:avLst/>
              <a:gdLst/>
              <a:ahLst/>
              <a:cxnLst/>
              <a:rect l="0" t="0" r="0" b="0"/>
              <a:pathLst>
                <a:path w="22862" h="60962">
                  <a:moveTo>
                    <a:pt x="22861" y="0"/>
                  </a:moveTo>
                  <a:lnTo>
                    <a:pt x="18817" y="0"/>
                  </a:lnTo>
                  <a:lnTo>
                    <a:pt x="17625" y="846"/>
                  </a:lnTo>
                  <a:lnTo>
                    <a:pt x="16829" y="2258"/>
                  </a:lnTo>
                  <a:lnTo>
                    <a:pt x="5847" y="39904"/>
                  </a:lnTo>
                  <a:lnTo>
                    <a:pt x="1732" y="51618"/>
                  </a:lnTo>
                  <a:lnTo>
                    <a:pt x="0" y="60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SMARTInkShape-1043"/>
            <p:cNvSpPr/>
            <p:nvPr/>
          </p:nvSpPr>
          <p:spPr>
            <a:xfrm>
              <a:off x="1706878" y="5021580"/>
              <a:ext cx="45723" cy="243443"/>
            </a:xfrm>
            <a:custGeom>
              <a:avLst/>
              <a:gdLst/>
              <a:ahLst/>
              <a:cxnLst/>
              <a:rect l="0" t="0" r="0" b="0"/>
              <a:pathLst>
                <a:path w="45723" h="243443">
                  <a:moveTo>
                    <a:pt x="45722" y="0"/>
                  </a:moveTo>
                  <a:lnTo>
                    <a:pt x="44874" y="27338"/>
                  </a:lnTo>
                  <a:lnTo>
                    <a:pt x="39160" y="61550"/>
                  </a:lnTo>
                  <a:lnTo>
                    <a:pt x="32227" y="92402"/>
                  </a:lnTo>
                  <a:lnTo>
                    <a:pt x="22704" y="130231"/>
                  </a:lnTo>
                  <a:lnTo>
                    <a:pt x="16716" y="166271"/>
                  </a:lnTo>
                  <a:lnTo>
                    <a:pt x="7147" y="203301"/>
                  </a:lnTo>
                  <a:lnTo>
                    <a:pt x="2119" y="220257"/>
                  </a:lnTo>
                  <a:lnTo>
                    <a:pt x="11" y="243442"/>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SMARTInkShape-1044"/>
            <p:cNvSpPr/>
            <p:nvPr/>
          </p:nvSpPr>
          <p:spPr>
            <a:xfrm>
              <a:off x="1249811" y="4884418"/>
              <a:ext cx="356496" cy="365763"/>
            </a:xfrm>
            <a:custGeom>
              <a:avLst/>
              <a:gdLst/>
              <a:ahLst/>
              <a:cxnLst/>
              <a:rect l="0" t="0" r="0" b="0"/>
              <a:pathLst>
                <a:path w="356496" h="365763">
                  <a:moveTo>
                    <a:pt x="53209" y="0"/>
                  </a:moveTo>
                  <a:lnTo>
                    <a:pt x="53209" y="4047"/>
                  </a:lnTo>
                  <a:lnTo>
                    <a:pt x="46294" y="33406"/>
                  </a:lnTo>
                  <a:lnTo>
                    <a:pt x="44803" y="68771"/>
                  </a:lnTo>
                  <a:lnTo>
                    <a:pt x="33443" y="106632"/>
                  </a:lnTo>
                  <a:lnTo>
                    <a:pt x="26710" y="142371"/>
                  </a:lnTo>
                  <a:lnTo>
                    <a:pt x="14963" y="176532"/>
                  </a:lnTo>
                  <a:lnTo>
                    <a:pt x="3235" y="211836"/>
                  </a:lnTo>
                  <a:lnTo>
                    <a:pt x="0" y="249109"/>
                  </a:lnTo>
                  <a:lnTo>
                    <a:pt x="802" y="252434"/>
                  </a:lnTo>
                  <a:lnTo>
                    <a:pt x="2184" y="254650"/>
                  </a:lnTo>
                  <a:lnTo>
                    <a:pt x="21829" y="269427"/>
                  </a:lnTo>
                  <a:lnTo>
                    <a:pt x="35914" y="272871"/>
                  </a:lnTo>
                  <a:lnTo>
                    <a:pt x="69182" y="274131"/>
                  </a:lnTo>
                  <a:lnTo>
                    <a:pt x="83167" y="273389"/>
                  </a:lnTo>
                  <a:lnTo>
                    <a:pt x="115270" y="267750"/>
                  </a:lnTo>
                  <a:lnTo>
                    <a:pt x="150156" y="266840"/>
                  </a:lnTo>
                  <a:lnTo>
                    <a:pt x="169139" y="264485"/>
                  </a:lnTo>
                  <a:lnTo>
                    <a:pt x="203777" y="255353"/>
                  </a:lnTo>
                  <a:lnTo>
                    <a:pt x="220272" y="249715"/>
                  </a:lnTo>
                  <a:lnTo>
                    <a:pt x="223005" y="247757"/>
                  </a:lnTo>
                  <a:lnTo>
                    <a:pt x="226040" y="243324"/>
                  </a:lnTo>
                  <a:lnTo>
                    <a:pt x="227989" y="237625"/>
                  </a:lnTo>
                  <a:lnTo>
                    <a:pt x="228994" y="237156"/>
                  </a:lnTo>
                  <a:lnTo>
                    <a:pt x="235761" y="236257"/>
                  </a:lnTo>
                  <a:lnTo>
                    <a:pt x="235992" y="240276"/>
                  </a:lnTo>
                  <a:lnTo>
                    <a:pt x="233787" y="244516"/>
                  </a:lnTo>
                  <a:lnTo>
                    <a:pt x="232015" y="246830"/>
                  </a:lnTo>
                  <a:lnTo>
                    <a:pt x="230044" y="253918"/>
                  </a:lnTo>
                  <a:lnTo>
                    <a:pt x="228560" y="287165"/>
                  </a:lnTo>
                  <a:lnTo>
                    <a:pt x="228473" y="324267"/>
                  </a:lnTo>
                  <a:lnTo>
                    <a:pt x="228468" y="344157"/>
                  </a:lnTo>
                  <a:lnTo>
                    <a:pt x="230726" y="349950"/>
                  </a:lnTo>
                  <a:lnTo>
                    <a:pt x="235995" y="357998"/>
                  </a:lnTo>
                  <a:lnTo>
                    <a:pt x="236086" y="323886"/>
                  </a:lnTo>
                  <a:lnTo>
                    <a:pt x="238346" y="296436"/>
                  </a:lnTo>
                  <a:lnTo>
                    <a:pt x="242648" y="266554"/>
                  </a:lnTo>
                  <a:lnTo>
                    <a:pt x="244345" y="230955"/>
                  </a:lnTo>
                  <a:lnTo>
                    <a:pt x="250242" y="194856"/>
                  </a:lnTo>
                  <a:lnTo>
                    <a:pt x="251299" y="165281"/>
                  </a:lnTo>
                  <a:lnTo>
                    <a:pt x="252156" y="163528"/>
                  </a:lnTo>
                  <a:lnTo>
                    <a:pt x="253573" y="162358"/>
                  </a:lnTo>
                  <a:lnTo>
                    <a:pt x="255364" y="161579"/>
                  </a:lnTo>
                  <a:lnTo>
                    <a:pt x="256560" y="161907"/>
                  </a:lnTo>
                  <a:lnTo>
                    <a:pt x="257356" y="162972"/>
                  </a:lnTo>
                  <a:lnTo>
                    <a:pt x="258476" y="168516"/>
                  </a:lnTo>
                  <a:lnTo>
                    <a:pt x="258633" y="170764"/>
                  </a:lnTo>
                  <a:lnTo>
                    <a:pt x="261065" y="175520"/>
                  </a:lnTo>
                  <a:lnTo>
                    <a:pt x="288429" y="212018"/>
                  </a:lnTo>
                  <a:lnTo>
                    <a:pt x="318782" y="250012"/>
                  </a:lnTo>
                  <a:lnTo>
                    <a:pt x="325899" y="255050"/>
                  </a:lnTo>
                  <a:lnTo>
                    <a:pt x="334665" y="260145"/>
                  </a:lnTo>
                  <a:lnTo>
                    <a:pt x="347784" y="271075"/>
                  </a:lnTo>
                  <a:lnTo>
                    <a:pt x="352900" y="272878"/>
                  </a:lnTo>
                  <a:lnTo>
                    <a:pt x="354602" y="274205"/>
                  </a:lnTo>
                  <a:lnTo>
                    <a:pt x="356495" y="277938"/>
                  </a:lnTo>
                  <a:lnTo>
                    <a:pt x="356152" y="280119"/>
                  </a:lnTo>
                  <a:lnTo>
                    <a:pt x="351625" y="287234"/>
                  </a:lnTo>
                  <a:lnTo>
                    <a:pt x="347270" y="292195"/>
                  </a:lnTo>
                  <a:lnTo>
                    <a:pt x="342510" y="294965"/>
                  </a:lnTo>
                  <a:lnTo>
                    <a:pt x="307807" y="307658"/>
                  </a:lnTo>
                  <a:lnTo>
                    <a:pt x="270219" y="322609"/>
                  </a:lnTo>
                  <a:lnTo>
                    <a:pt x="234769" y="345443"/>
                  </a:lnTo>
                  <a:lnTo>
                    <a:pt x="229011" y="348264"/>
                  </a:lnTo>
                  <a:lnTo>
                    <a:pt x="226289" y="349016"/>
                  </a:lnTo>
                  <a:lnTo>
                    <a:pt x="224476" y="350365"/>
                  </a:lnTo>
                  <a:lnTo>
                    <a:pt x="223266" y="352110"/>
                  </a:lnTo>
                  <a:lnTo>
                    <a:pt x="221326" y="356951"/>
                  </a:lnTo>
                  <a:lnTo>
                    <a:pt x="220847" y="3657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SMARTInkShape-1045"/>
            <p:cNvSpPr/>
            <p:nvPr/>
          </p:nvSpPr>
          <p:spPr>
            <a:xfrm>
              <a:off x="4046218" y="6059403"/>
              <a:ext cx="175262" cy="402357"/>
            </a:xfrm>
            <a:custGeom>
              <a:avLst/>
              <a:gdLst/>
              <a:ahLst/>
              <a:cxnLst/>
              <a:rect l="0" t="0" r="0" b="0"/>
              <a:pathLst>
                <a:path w="175262" h="402357">
                  <a:moveTo>
                    <a:pt x="175261" y="51836"/>
                  </a:moveTo>
                  <a:lnTo>
                    <a:pt x="175261" y="47790"/>
                  </a:lnTo>
                  <a:lnTo>
                    <a:pt x="173003" y="43548"/>
                  </a:lnTo>
                  <a:lnTo>
                    <a:pt x="157349" y="26396"/>
                  </a:lnTo>
                  <a:lnTo>
                    <a:pt x="120750" y="3574"/>
                  </a:lnTo>
                  <a:lnTo>
                    <a:pt x="112652" y="753"/>
                  </a:lnTo>
                  <a:lnTo>
                    <a:pt x="108121" y="0"/>
                  </a:lnTo>
                  <a:lnTo>
                    <a:pt x="98573" y="1423"/>
                  </a:lnTo>
                  <a:lnTo>
                    <a:pt x="78644" y="9234"/>
                  </a:lnTo>
                  <a:lnTo>
                    <a:pt x="70795" y="16250"/>
                  </a:lnTo>
                  <a:lnTo>
                    <a:pt x="47503" y="52727"/>
                  </a:lnTo>
                  <a:lnTo>
                    <a:pt x="35913" y="82493"/>
                  </a:lnTo>
                  <a:lnTo>
                    <a:pt x="26317" y="118914"/>
                  </a:lnTo>
                  <a:lnTo>
                    <a:pt x="23885" y="148663"/>
                  </a:lnTo>
                  <a:lnTo>
                    <a:pt x="23165" y="178927"/>
                  </a:lnTo>
                  <a:lnTo>
                    <a:pt x="22951" y="210189"/>
                  </a:lnTo>
                  <a:lnTo>
                    <a:pt x="23735" y="245040"/>
                  </a:lnTo>
                  <a:lnTo>
                    <a:pt x="28106" y="276345"/>
                  </a:lnTo>
                  <a:lnTo>
                    <a:pt x="30013" y="312365"/>
                  </a:lnTo>
                  <a:lnTo>
                    <a:pt x="28084" y="337310"/>
                  </a:lnTo>
                  <a:lnTo>
                    <a:pt x="21062" y="375291"/>
                  </a:lnTo>
                  <a:lnTo>
                    <a:pt x="12345" y="388825"/>
                  </a:lnTo>
                  <a:lnTo>
                    <a:pt x="0" y="4023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SMARTInkShape-1046"/>
            <p:cNvSpPr/>
            <p:nvPr/>
          </p:nvSpPr>
          <p:spPr>
            <a:xfrm>
              <a:off x="3992879" y="6317006"/>
              <a:ext cx="106681" cy="15213"/>
            </a:xfrm>
            <a:custGeom>
              <a:avLst/>
              <a:gdLst/>
              <a:ahLst/>
              <a:cxnLst/>
              <a:rect l="0" t="0" r="0" b="0"/>
              <a:pathLst>
                <a:path w="106681" h="15213">
                  <a:moveTo>
                    <a:pt x="0" y="7594"/>
                  </a:moveTo>
                  <a:lnTo>
                    <a:pt x="0" y="1033"/>
                  </a:lnTo>
                  <a:lnTo>
                    <a:pt x="846" y="678"/>
                  </a:lnTo>
                  <a:lnTo>
                    <a:pt x="21958" y="0"/>
                  </a:lnTo>
                  <a:lnTo>
                    <a:pt x="54225" y="6008"/>
                  </a:lnTo>
                  <a:lnTo>
                    <a:pt x="74204" y="9381"/>
                  </a:lnTo>
                  <a:lnTo>
                    <a:pt x="106680" y="152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SMARTInkShape-1047"/>
            <p:cNvSpPr/>
            <p:nvPr/>
          </p:nvSpPr>
          <p:spPr>
            <a:xfrm>
              <a:off x="4140322" y="6302185"/>
              <a:ext cx="203079" cy="258634"/>
            </a:xfrm>
            <a:custGeom>
              <a:avLst/>
              <a:gdLst/>
              <a:ahLst/>
              <a:cxnLst/>
              <a:rect l="0" t="0" r="0" b="0"/>
              <a:pathLst>
                <a:path w="203079" h="258634">
                  <a:moveTo>
                    <a:pt x="81157" y="45274"/>
                  </a:moveTo>
                  <a:lnTo>
                    <a:pt x="85203" y="49319"/>
                  </a:lnTo>
                  <a:lnTo>
                    <a:pt x="89446" y="51305"/>
                  </a:lnTo>
                  <a:lnTo>
                    <a:pt x="91763" y="51834"/>
                  </a:lnTo>
                  <a:lnTo>
                    <a:pt x="104075" y="58786"/>
                  </a:lnTo>
                  <a:lnTo>
                    <a:pt x="140060" y="60469"/>
                  </a:lnTo>
                  <a:lnTo>
                    <a:pt x="147129" y="59648"/>
                  </a:lnTo>
                  <a:lnTo>
                    <a:pt x="159782" y="54425"/>
                  </a:lnTo>
                  <a:lnTo>
                    <a:pt x="166337" y="49905"/>
                  </a:lnTo>
                  <a:lnTo>
                    <a:pt x="169816" y="45074"/>
                  </a:lnTo>
                  <a:lnTo>
                    <a:pt x="172208" y="40106"/>
                  </a:lnTo>
                  <a:lnTo>
                    <a:pt x="177467" y="32548"/>
                  </a:lnTo>
                  <a:lnTo>
                    <a:pt x="178996" y="27482"/>
                  </a:lnTo>
                  <a:lnTo>
                    <a:pt x="178555" y="24946"/>
                  </a:lnTo>
                  <a:lnTo>
                    <a:pt x="175809" y="19870"/>
                  </a:lnTo>
                  <a:lnTo>
                    <a:pt x="162273" y="4633"/>
                  </a:lnTo>
                  <a:lnTo>
                    <a:pt x="155027" y="1812"/>
                  </a:lnTo>
                  <a:lnTo>
                    <a:pt x="136577" y="0"/>
                  </a:lnTo>
                  <a:lnTo>
                    <a:pt x="111390" y="5726"/>
                  </a:lnTo>
                  <a:lnTo>
                    <a:pt x="84715" y="19526"/>
                  </a:lnTo>
                  <a:lnTo>
                    <a:pt x="51381" y="46208"/>
                  </a:lnTo>
                  <a:lnTo>
                    <a:pt x="22030" y="76786"/>
                  </a:lnTo>
                  <a:lnTo>
                    <a:pt x="6322" y="112301"/>
                  </a:lnTo>
                  <a:lnTo>
                    <a:pt x="0" y="138513"/>
                  </a:lnTo>
                  <a:lnTo>
                    <a:pt x="384" y="165469"/>
                  </a:lnTo>
                  <a:lnTo>
                    <a:pt x="1908" y="173665"/>
                  </a:lnTo>
                  <a:lnTo>
                    <a:pt x="10375" y="187285"/>
                  </a:lnTo>
                  <a:lnTo>
                    <a:pt x="43771" y="220326"/>
                  </a:lnTo>
                  <a:lnTo>
                    <a:pt x="66975" y="236653"/>
                  </a:lnTo>
                  <a:lnTo>
                    <a:pt x="102470" y="250184"/>
                  </a:lnTo>
                  <a:lnTo>
                    <a:pt x="128677" y="256130"/>
                  </a:lnTo>
                  <a:lnTo>
                    <a:pt x="163828" y="258140"/>
                  </a:lnTo>
                  <a:lnTo>
                    <a:pt x="203078" y="2586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SMARTInkShape-1048"/>
            <p:cNvSpPr/>
            <p:nvPr/>
          </p:nvSpPr>
          <p:spPr>
            <a:xfrm>
              <a:off x="953173" y="5657615"/>
              <a:ext cx="212688" cy="232341"/>
            </a:xfrm>
            <a:custGeom>
              <a:avLst/>
              <a:gdLst/>
              <a:ahLst/>
              <a:cxnLst/>
              <a:rect l="0" t="0" r="0" b="0"/>
              <a:pathLst>
                <a:path w="212688" h="232341">
                  <a:moveTo>
                    <a:pt x="144105" y="4044"/>
                  </a:moveTo>
                  <a:lnTo>
                    <a:pt x="116434" y="3198"/>
                  </a:lnTo>
                  <a:lnTo>
                    <a:pt x="107536" y="0"/>
                  </a:lnTo>
                  <a:lnTo>
                    <a:pt x="95680" y="271"/>
                  </a:lnTo>
                  <a:lnTo>
                    <a:pt x="62054" y="7868"/>
                  </a:lnTo>
                  <a:lnTo>
                    <a:pt x="54580" y="14493"/>
                  </a:lnTo>
                  <a:lnTo>
                    <a:pt x="47591" y="22234"/>
                  </a:lnTo>
                  <a:lnTo>
                    <a:pt x="34981" y="33046"/>
                  </a:lnTo>
                  <a:lnTo>
                    <a:pt x="17338" y="67926"/>
                  </a:lnTo>
                  <a:lnTo>
                    <a:pt x="4436" y="103489"/>
                  </a:lnTo>
                  <a:lnTo>
                    <a:pt x="0" y="135223"/>
                  </a:lnTo>
                  <a:lnTo>
                    <a:pt x="471" y="148706"/>
                  </a:lnTo>
                  <a:lnTo>
                    <a:pt x="9971" y="176414"/>
                  </a:lnTo>
                  <a:lnTo>
                    <a:pt x="28142" y="204544"/>
                  </a:lnTo>
                  <a:lnTo>
                    <a:pt x="55506" y="222247"/>
                  </a:lnTo>
                  <a:lnTo>
                    <a:pt x="71382" y="229186"/>
                  </a:lnTo>
                  <a:lnTo>
                    <a:pt x="108695" y="232340"/>
                  </a:lnTo>
                  <a:lnTo>
                    <a:pt x="128815" y="231708"/>
                  </a:lnTo>
                  <a:lnTo>
                    <a:pt x="166815" y="223233"/>
                  </a:lnTo>
                  <a:lnTo>
                    <a:pt x="182161" y="219132"/>
                  </a:lnTo>
                  <a:lnTo>
                    <a:pt x="191499" y="217324"/>
                  </a:lnTo>
                  <a:lnTo>
                    <a:pt x="212687" y="2097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SMARTInkShape-1049"/>
            <p:cNvSpPr/>
            <p:nvPr/>
          </p:nvSpPr>
          <p:spPr>
            <a:xfrm>
              <a:off x="929638" y="5753100"/>
              <a:ext cx="99063" cy="53340"/>
            </a:xfrm>
            <a:custGeom>
              <a:avLst/>
              <a:gdLst/>
              <a:ahLst/>
              <a:cxnLst/>
              <a:rect l="0" t="0" r="0" b="0"/>
              <a:pathLst>
                <a:path w="99063" h="53340">
                  <a:moveTo>
                    <a:pt x="0" y="53339"/>
                  </a:moveTo>
                  <a:lnTo>
                    <a:pt x="4046" y="53339"/>
                  </a:lnTo>
                  <a:lnTo>
                    <a:pt x="38357" y="37901"/>
                  </a:lnTo>
                  <a:lnTo>
                    <a:pt x="74635" y="16811"/>
                  </a:lnTo>
                  <a:lnTo>
                    <a:pt x="990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6" name="SMARTInkShape-Group78"/>
          <p:cNvGrpSpPr/>
          <p:nvPr/>
        </p:nvGrpSpPr>
        <p:grpSpPr>
          <a:xfrm>
            <a:off x="2522218" y="4518659"/>
            <a:ext cx="2171701" cy="541022"/>
            <a:chOff x="2522218" y="4518659"/>
            <a:chExt cx="2171701" cy="541022"/>
          </a:xfrm>
        </p:grpSpPr>
        <p:sp>
          <p:nvSpPr>
            <p:cNvPr id="257" name="SMARTInkShape-1050"/>
            <p:cNvSpPr/>
            <p:nvPr/>
          </p:nvSpPr>
          <p:spPr>
            <a:xfrm>
              <a:off x="4453673" y="4724884"/>
              <a:ext cx="240246" cy="233791"/>
            </a:xfrm>
            <a:custGeom>
              <a:avLst/>
              <a:gdLst/>
              <a:ahLst/>
              <a:cxnLst/>
              <a:rect l="0" t="0" r="0" b="0"/>
              <a:pathLst>
                <a:path w="240246" h="233791">
                  <a:moveTo>
                    <a:pt x="26886" y="83334"/>
                  </a:moveTo>
                  <a:lnTo>
                    <a:pt x="26886" y="94686"/>
                  </a:lnTo>
                  <a:lnTo>
                    <a:pt x="29144" y="99104"/>
                  </a:lnTo>
                  <a:lnTo>
                    <a:pt x="37493" y="108839"/>
                  </a:lnTo>
                  <a:lnTo>
                    <a:pt x="44583" y="111604"/>
                  </a:lnTo>
                  <a:lnTo>
                    <a:pt x="81876" y="117730"/>
                  </a:lnTo>
                  <a:lnTo>
                    <a:pt x="118544" y="114915"/>
                  </a:lnTo>
                  <a:lnTo>
                    <a:pt x="155608" y="112266"/>
                  </a:lnTo>
                  <a:lnTo>
                    <a:pt x="189997" y="93069"/>
                  </a:lnTo>
                  <a:lnTo>
                    <a:pt x="208988" y="79916"/>
                  </a:lnTo>
                  <a:lnTo>
                    <a:pt x="223850" y="60301"/>
                  </a:lnTo>
                  <a:lnTo>
                    <a:pt x="228726" y="50238"/>
                  </a:lnTo>
                  <a:lnTo>
                    <a:pt x="232113" y="24905"/>
                  </a:lnTo>
                  <a:lnTo>
                    <a:pt x="230139" y="17009"/>
                  </a:lnTo>
                  <a:lnTo>
                    <a:pt x="228428" y="13717"/>
                  </a:lnTo>
                  <a:lnTo>
                    <a:pt x="222012" y="7803"/>
                  </a:lnTo>
                  <a:lnTo>
                    <a:pt x="213516" y="3199"/>
                  </a:lnTo>
                  <a:lnTo>
                    <a:pt x="189271" y="0"/>
                  </a:lnTo>
                  <a:lnTo>
                    <a:pt x="170109" y="7748"/>
                  </a:lnTo>
                  <a:lnTo>
                    <a:pt x="139186" y="26384"/>
                  </a:lnTo>
                  <a:lnTo>
                    <a:pt x="106914" y="46422"/>
                  </a:lnTo>
                  <a:lnTo>
                    <a:pt x="75528" y="69293"/>
                  </a:lnTo>
                  <a:lnTo>
                    <a:pt x="45626" y="96296"/>
                  </a:lnTo>
                  <a:lnTo>
                    <a:pt x="14596" y="128605"/>
                  </a:lnTo>
                  <a:lnTo>
                    <a:pt x="4490" y="143249"/>
                  </a:lnTo>
                  <a:lnTo>
                    <a:pt x="0" y="155401"/>
                  </a:lnTo>
                  <a:lnTo>
                    <a:pt x="260" y="168704"/>
                  </a:lnTo>
                  <a:lnTo>
                    <a:pt x="7327" y="193895"/>
                  </a:lnTo>
                  <a:lnTo>
                    <a:pt x="22503" y="209979"/>
                  </a:lnTo>
                  <a:lnTo>
                    <a:pt x="43085" y="221424"/>
                  </a:lnTo>
                  <a:lnTo>
                    <a:pt x="78879" y="232030"/>
                  </a:lnTo>
                  <a:lnTo>
                    <a:pt x="108519" y="233790"/>
                  </a:lnTo>
                  <a:lnTo>
                    <a:pt x="138750" y="230174"/>
                  </a:lnTo>
                  <a:lnTo>
                    <a:pt x="168311" y="227879"/>
                  </a:lnTo>
                  <a:lnTo>
                    <a:pt x="201483" y="219947"/>
                  </a:lnTo>
                  <a:lnTo>
                    <a:pt x="220294" y="212713"/>
                  </a:lnTo>
                  <a:lnTo>
                    <a:pt x="240245" y="1976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SMARTInkShape-1051"/>
            <p:cNvSpPr/>
            <p:nvPr/>
          </p:nvSpPr>
          <p:spPr>
            <a:xfrm>
              <a:off x="4236718" y="4724636"/>
              <a:ext cx="159546" cy="211952"/>
            </a:xfrm>
            <a:custGeom>
              <a:avLst/>
              <a:gdLst/>
              <a:ahLst/>
              <a:cxnLst/>
              <a:rect l="0" t="0" r="0" b="0"/>
              <a:pathLst>
                <a:path w="159546" h="211952">
                  <a:moveTo>
                    <a:pt x="0" y="121682"/>
                  </a:moveTo>
                  <a:lnTo>
                    <a:pt x="4047" y="125729"/>
                  </a:lnTo>
                  <a:lnTo>
                    <a:pt x="8291" y="127715"/>
                  </a:lnTo>
                  <a:lnTo>
                    <a:pt x="10608" y="128244"/>
                  </a:lnTo>
                  <a:lnTo>
                    <a:pt x="21255" y="134330"/>
                  </a:lnTo>
                  <a:lnTo>
                    <a:pt x="43638" y="136582"/>
                  </a:lnTo>
                  <a:lnTo>
                    <a:pt x="77746" y="126288"/>
                  </a:lnTo>
                  <a:lnTo>
                    <a:pt x="100904" y="115663"/>
                  </a:lnTo>
                  <a:lnTo>
                    <a:pt x="115788" y="102872"/>
                  </a:lnTo>
                  <a:lnTo>
                    <a:pt x="142982" y="68283"/>
                  </a:lnTo>
                  <a:lnTo>
                    <a:pt x="156397" y="42936"/>
                  </a:lnTo>
                  <a:lnTo>
                    <a:pt x="159545" y="21587"/>
                  </a:lnTo>
                  <a:lnTo>
                    <a:pt x="153419" y="2459"/>
                  </a:lnTo>
                  <a:lnTo>
                    <a:pt x="152233" y="1561"/>
                  </a:lnTo>
                  <a:lnTo>
                    <a:pt x="148658" y="563"/>
                  </a:lnTo>
                  <a:lnTo>
                    <a:pt x="137839" y="0"/>
                  </a:lnTo>
                  <a:lnTo>
                    <a:pt x="134226" y="1615"/>
                  </a:lnTo>
                  <a:lnTo>
                    <a:pt x="101238" y="35593"/>
                  </a:lnTo>
                  <a:lnTo>
                    <a:pt x="80363" y="67016"/>
                  </a:lnTo>
                  <a:lnTo>
                    <a:pt x="54916" y="98561"/>
                  </a:lnTo>
                  <a:lnTo>
                    <a:pt x="37378" y="129251"/>
                  </a:lnTo>
                  <a:lnTo>
                    <a:pt x="28480" y="152148"/>
                  </a:lnTo>
                  <a:lnTo>
                    <a:pt x="27615" y="165139"/>
                  </a:lnTo>
                  <a:lnTo>
                    <a:pt x="28570" y="170973"/>
                  </a:lnTo>
                  <a:lnTo>
                    <a:pt x="34148" y="181973"/>
                  </a:lnTo>
                  <a:lnTo>
                    <a:pt x="42270" y="191658"/>
                  </a:lnTo>
                  <a:lnTo>
                    <a:pt x="66256" y="207559"/>
                  </a:lnTo>
                  <a:lnTo>
                    <a:pt x="85391" y="211475"/>
                  </a:lnTo>
                  <a:lnTo>
                    <a:pt x="113764" y="211951"/>
                  </a:lnTo>
                  <a:lnTo>
                    <a:pt x="152400" y="2055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SMARTInkShape-1052"/>
            <p:cNvSpPr/>
            <p:nvPr/>
          </p:nvSpPr>
          <p:spPr>
            <a:xfrm>
              <a:off x="4030979" y="4617718"/>
              <a:ext cx="163829" cy="327338"/>
            </a:xfrm>
            <a:custGeom>
              <a:avLst/>
              <a:gdLst/>
              <a:ahLst/>
              <a:cxnLst/>
              <a:rect l="0" t="0" r="0" b="0"/>
              <a:pathLst>
                <a:path w="163829" h="327338">
                  <a:moveTo>
                    <a:pt x="45721" y="0"/>
                  </a:moveTo>
                  <a:lnTo>
                    <a:pt x="45721" y="4047"/>
                  </a:lnTo>
                  <a:lnTo>
                    <a:pt x="43462" y="8291"/>
                  </a:lnTo>
                  <a:lnTo>
                    <a:pt x="40484" y="12998"/>
                  </a:lnTo>
                  <a:lnTo>
                    <a:pt x="39160" y="17912"/>
                  </a:lnTo>
                  <a:lnTo>
                    <a:pt x="38240" y="53108"/>
                  </a:lnTo>
                  <a:lnTo>
                    <a:pt x="35884" y="80647"/>
                  </a:lnTo>
                  <a:lnTo>
                    <a:pt x="32081" y="115619"/>
                  </a:lnTo>
                  <a:lnTo>
                    <a:pt x="28696" y="152791"/>
                  </a:lnTo>
                  <a:lnTo>
                    <a:pt x="22332" y="188359"/>
                  </a:lnTo>
                  <a:lnTo>
                    <a:pt x="17342" y="218089"/>
                  </a:lnTo>
                  <a:lnTo>
                    <a:pt x="11609" y="250889"/>
                  </a:lnTo>
                  <a:lnTo>
                    <a:pt x="10" y="281895"/>
                  </a:lnTo>
                  <a:lnTo>
                    <a:pt x="4" y="277883"/>
                  </a:lnTo>
                  <a:lnTo>
                    <a:pt x="12998" y="242452"/>
                  </a:lnTo>
                  <a:lnTo>
                    <a:pt x="21255" y="221416"/>
                  </a:lnTo>
                  <a:lnTo>
                    <a:pt x="43638" y="193432"/>
                  </a:lnTo>
                  <a:lnTo>
                    <a:pt x="58555" y="181963"/>
                  </a:lnTo>
                  <a:lnTo>
                    <a:pt x="73701" y="177247"/>
                  </a:lnTo>
                  <a:lnTo>
                    <a:pt x="108188" y="175435"/>
                  </a:lnTo>
                  <a:lnTo>
                    <a:pt x="118075" y="177597"/>
                  </a:lnTo>
                  <a:lnTo>
                    <a:pt x="126138" y="182225"/>
                  </a:lnTo>
                  <a:lnTo>
                    <a:pt x="150080" y="203783"/>
                  </a:lnTo>
                  <a:lnTo>
                    <a:pt x="155603" y="213620"/>
                  </a:lnTo>
                  <a:lnTo>
                    <a:pt x="163828" y="239642"/>
                  </a:lnTo>
                  <a:lnTo>
                    <a:pt x="160689" y="270727"/>
                  </a:lnTo>
                  <a:lnTo>
                    <a:pt x="155801" y="281472"/>
                  </a:lnTo>
                  <a:lnTo>
                    <a:pt x="138868" y="302168"/>
                  </a:lnTo>
                  <a:lnTo>
                    <a:pt x="114190" y="319360"/>
                  </a:lnTo>
                  <a:lnTo>
                    <a:pt x="103245" y="323971"/>
                  </a:lnTo>
                  <a:lnTo>
                    <a:pt x="65896" y="327337"/>
                  </a:lnTo>
                  <a:lnTo>
                    <a:pt x="45772" y="326718"/>
                  </a:lnTo>
                  <a:lnTo>
                    <a:pt x="29554" y="321549"/>
                  </a:lnTo>
                  <a:lnTo>
                    <a:pt x="7864" y="306998"/>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SMARTInkShape-1053"/>
            <p:cNvSpPr/>
            <p:nvPr/>
          </p:nvSpPr>
          <p:spPr>
            <a:xfrm>
              <a:off x="3611879" y="4693918"/>
              <a:ext cx="129540" cy="365763"/>
            </a:xfrm>
            <a:custGeom>
              <a:avLst/>
              <a:gdLst/>
              <a:ahLst/>
              <a:cxnLst/>
              <a:rect l="0" t="0" r="0" b="0"/>
              <a:pathLst>
                <a:path w="129540" h="365763">
                  <a:moveTo>
                    <a:pt x="129539" y="0"/>
                  </a:moveTo>
                  <a:lnTo>
                    <a:pt x="122979" y="0"/>
                  </a:lnTo>
                  <a:lnTo>
                    <a:pt x="111408" y="10608"/>
                  </a:lnTo>
                  <a:lnTo>
                    <a:pt x="108781" y="17697"/>
                  </a:lnTo>
                  <a:lnTo>
                    <a:pt x="100873" y="47894"/>
                  </a:lnTo>
                  <a:lnTo>
                    <a:pt x="93764" y="75904"/>
                  </a:lnTo>
                  <a:lnTo>
                    <a:pt x="85449" y="110639"/>
                  </a:lnTo>
                  <a:lnTo>
                    <a:pt x="73484" y="148587"/>
                  </a:lnTo>
                  <a:lnTo>
                    <a:pt x="67091" y="176952"/>
                  </a:lnTo>
                  <a:lnTo>
                    <a:pt x="59170" y="204234"/>
                  </a:lnTo>
                  <a:lnTo>
                    <a:pt x="50004" y="230472"/>
                  </a:lnTo>
                  <a:lnTo>
                    <a:pt x="35325" y="268196"/>
                  </a:lnTo>
                  <a:lnTo>
                    <a:pt x="21096" y="300353"/>
                  </a:lnTo>
                  <a:lnTo>
                    <a:pt x="5518" y="338270"/>
                  </a:lnTo>
                  <a:lnTo>
                    <a:pt x="1090" y="354184"/>
                  </a:lnTo>
                  <a:lnTo>
                    <a:pt x="0" y="3657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SMARTInkShape-1054"/>
            <p:cNvSpPr/>
            <p:nvPr/>
          </p:nvSpPr>
          <p:spPr>
            <a:xfrm>
              <a:off x="3566866" y="4739640"/>
              <a:ext cx="98353" cy="121920"/>
            </a:xfrm>
            <a:custGeom>
              <a:avLst/>
              <a:gdLst/>
              <a:ahLst/>
              <a:cxnLst/>
              <a:rect l="0" t="0" r="0" b="0"/>
              <a:pathLst>
                <a:path w="98353" h="121920">
                  <a:moveTo>
                    <a:pt x="6913" y="0"/>
                  </a:moveTo>
                  <a:lnTo>
                    <a:pt x="6913" y="4044"/>
                  </a:lnTo>
                  <a:lnTo>
                    <a:pt x="4655" y="8288"/>
                  </a:lnTo>
                  <a:lnTo>
                    <a:pt x="1677" y="12997"/>
                  </a:lnTo>
                  <a:lnTo>
                    <a:pt x="0" y="21253"/>
                  </a:lnTo>
                  <a:lnTo>
                    <a:pt x="348" y="34048"/>
                  </a:lnTo>
                  <a:lnTo>
                    <a:pt x="9926" y="58555"/>
                  </a:lnTo>
                  <a:lnTo>
                    <a:pt x="41935" y="93987"/>
                  </a:lnTo>
                  <a:lnTo>
                    <a:pt x="64506" y="117530"/>
                  </a:lnTo>
                  <a:lnTo>
                    <a:pt x="70046" y="119969"/>
                  </a:lnTo>
                  <a:lnTo>
                    <a:pt x="98352"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SMARTInkShape-1055"/>
            <p:cNvSpPr/>
            <p:nvPr/>
          </p:nvSpPr>
          <p:spPr>
            <a:xfrm>
              <a:off x="3314700" y="4680308"/>
              <a:ext cx="137160" cy="204111"/>
            </a:xfrm>
            <a:custGeom>
              <a:avLst/>
              <a:gdLst/>
              <a:ahLst/>
              <a:cxnLst/>
              <a:rect l="0" t="0" r="0" b="0"/>
              <a:pathLst>
                <a:path w="137160" h="204111">
                  <a:moveTo>
                    <a:pt x="0" y="89810"/>
                  </a:moveTo>
                  <a:lnTo>
                    <a:pt x="6560" y="96372"/>
                  </a:lnTo>
                  <a:lnTo>
                    <a:pt x="15395" y="101162"/>
                  </a:lnTo>
                  <a:lnTo>
                    <a:pt x="28738" y="103898"/>
                  </a:lnTo>
                  <a:lnTo>
                    <a:pt x="64837" y="95600"/>
                  </a:lnTo>
                  <a:lnTo>
                    <a:pt x="88160" y="86909"/>
                  </a:lnTo>
                  <a:lnTo>
                    <a:pt x="96473" y="79773"/>
                  </a:lnTo>
                  <a:lnTo>
                    <a:pt x="117845" y="53756"/>
                  </a:lnTo>
                  <a:lnTo>
                    <a:pt x="127592" y="28361"/>
                  </a:lnTo>
                  <a:lnTo>
                    <a:pt x="129154" y="12479"/>
                  </a:lnTo>
                  <a:lnTo>
                    <a:pt x="127110" y="6617"/>
                  </a:lnTo>
                  <a:lnTo>
                    <a:pt x="125379" y="3868"/>
                  </a:lnTo>
                  <a:lnTo>
                    <a:pt x="123380" y="2036"/>
                  </a:lnTo>
                  <a:lnTo>
                    <a:pt x="118900" y="0"/>
                  </a:lnTo>
                  <a:lnTo>
                    <a:pt x="116520" y="303"/>
                  </a:lnTo>
                  <a:lnTo>
                    <a:pt x="85900" y="16325"/>
                  </a:lnTo>
                  <a:lnTo>
                    <a:pt x="70984" y="31914"/>
                  </a:lnTo>
                  <a:lnTo>
                    <a:pt x="47187" y="68280"/>
                  </a:lnTo>
                  <a:lnTo>
                    <a:pt x="31008" y="105227"/>
                  </a:lnTo>
                  <a:lnTo>
                    <a:pt x="27327" y="120369"/>
                  </a:lnTo>
                  <a:lnTo>
                    <a:pt x="30015" y="142327"/>
                  </a:lnTo>
                  <a:lnTo>
                    <a:pt x="43362" y="175028"/>
                  </a:lnTo>
                  <a:lnTo>
                    <a:pt x="48340" y="182154"/>
                  </a:lnTo>
                  <a:lnTo>
                    <a:pt x="64518" y="193627"/>
                  </a:lnTo>
                  <a:lnTo>
                    <a:pt x="79042" y="200628"/>
                  </a:lnTo>
                  <a:lnTo>
                    <a:pt x="114317" y="203907"/>
                  </a:lnTo>
                  <a:lnTo>
                    <a:pt x="137159" y="2041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SMARTInkShape-1056"/>
            <p:cNvSpPr/>
            <p:nvPr/>
          </p:nvSpPr>
          <p:spPr>
            <a:xfrm>
              <a:off x="3055618" y="4687951"/>
              <a:ext cx="175262" cy="158368"/>
            </a:xfrm>
            <a:custGeom>
              <a:avLst/>
              <a:gdLst/>
              <a:ahLst/>
              <a:cxnLst/>
              <a:rect l="0" t="0" r="0" b="0"/>
              <a:pathLst>
                <a:path w="175262" h="158368">
                  <a:moveTo>
                    <a:pt x="0" y="13589"/>
                  </a:moveTo>
                  <a:lnTo>
                    <a:pt x="0" y="17633"/>
                  </a:lnTo>
                  <a:lnTo>
                    <a:pt x="2258" y="21877"/>
                  </a:lnTo>
                  <a:lnTo>
                    <a:pt x="12998" y="35690"/>
                  </a:lnTo>
                  <a:lnTo>
                    <a:pt x="19563" y="53720"/>
                  </a:lnTo>
                  <a:lnTo>
                    <a:pt x="26472" y="86011"/>
                  </a:lnTo>
                  <a:lnTo>
                    <a:pt x="29953" y="118516"/>
                  </a:lnTo>
                  <a:lnTo>
                    <a:pt x="30473" y="156387"/>
                  </a:lnTo>
                  <a:lnTo>
                    <a:pt x="30482" y="158353"/>
                  </a:lnTo>
                  <a:lnTo>
                    <a:pt x="34526" y="154318"/>
                  </a:lnTo>
                  <a:lnTo>
                    <a:pt x="36513" y="147820"/>
                  </a:lnTo>
                  <a:lnTo>
                    <a:pt x="39888" y="134641"/>
                  </a:lnTo>
                  <a:lnTo>
                    <a:pt x="51883" y="103063"/>
                  </a:lnTo>
                  <a:lnTo>
                    <a:pt x="67039" y="68297"/>
                  </a:lnTo>
                  <a:lnTo>
                    <a:pt x="81924" y="35092"/>
                  </a:lnTo>
                  <a:lnTo>
                    <a:pt x="100515" y="12710"/>
                  </a:lnTo>
                  <a:lnTo>
                    <a:pt x="112944" y="3921"/>
                  </a:lnTo>
                  <a:lnTo>
                    <a:pt x="123306" y="0"/>
                  </a:lnTo>
                  <a:lnTo>
                    <a:pt x="125384" y="296"/>
                  </a:lnTo>
                  <a:lnTo>
                    <a:pt x="126769" y="1339"/>
                  </a:lnTo>
                  <a:lnTo>
                    <a:pt x="127694" y="2882"/>
                  </a:lnTo>
                  <a:lnTo>
                    <a:pt x="139650" y="11441"/>
                  </a:lnTo>
                  <a:lnTo>
                    <a:pt x="142501" y="16304"/>
                  </a:lnTo>
                  <a:lnTo>
                    <a:pt x="150512" y="43171"/>
                  </a:lnTo>
                  <a:lnTo>
                    <a:pt x="152153" y="75433"/>
                  </a:lnTo>
                  <a:lnTo>
                    <a:pt x="152369" y="108720"/>
                  </a:lnTo>
                  <a:lnTo>
                    <a:pt x="159707" y="145186"/>
                  </a:lnTo>
                  <a:lnTo>
                    <a:pt x="159927" y="153146"/>
                  </a:lnTo>
                  <a:lnTo>
                    <a:pt x="160806" y="154887"/>
                  </a:lnTo>
                  <a:lnTo>
                    <a:pt x="162237" y="156047"/>
                  </a:lnTo>
                  <a:lnTo>
                    <a:pt x="166574" y="157910"/>
                  </a:lnTo>
                  <a:lnTo>
                    <a:pt x="175261" y="158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SMARTInkShape-1057"/>
            <p:cNvSpPr/>
            <p:nvPr/>
          </p:nvSpPr>
          <p:spPr>
            <a:xfrm>
              <a:off x="2866659" y="4739640"/>
              <a:ext cx="103597" cy="158724"/>
            </a:xfrm>
            <a:custGeom>
              <a:avLst/>
              <a:gdLst/>
              <a:ahLst/>
              <a:cxnLst/>
              <a:rect l="0" t="0" r="0" b="0"/>
              <a:pathLst>
                <a:path w="103597" h="158724">
                  <a:moveTo>
                    <a:pt x="89900" y="53339"/>
                  </a:moveTo>
                  <a:lnTo>
                    <a:pt x="85854" y="49294"/>
                  </a:lnTo>
                  <a:lnTo>
                    <a:pt x="81611" y="47308"/>
                  </a:lnTo>
                  <a:lnTo>
                    <a:pt x="64460" y="45812"/>
                  </a:lnTo>
                  <a:lnTo>
                    <a:pt x="59403" y="48018"/>
                  </a:lnTo>
                  <a:lnTo>
                    <a:pt x="40635" y="60415"/>
                  </a:lnTo>
                  <a:lnTo>
                    <a:pt x="17156" y="93597"/>
                  </a:lnTo>
                  <a:lnTo>
                    <a:pt x="772" y="127259"/>
                  </a:lnTo>
                  <a:lnTo>
                    <a:pt x="0" y="130558"/>
                  </a:lnTo>
                  <a:lnTo>
                    <a:pt x="1402" y="138742"/>
                  </a:lnTo>
                  <a:lnTo>
                    <a:pt x="2961" y="143293"/>
                  </a:lnTo>
                  <a:lnTo>
                    <a:pt x="4847" y="146328"/>
                  </a:lnTo>
                  <a:lnTo>
                    <a:pt x="6952" y="148353"/>
                  </a:lnTo>
                  <a:lnTo>
                    <a:pt x="19741" y="157104"/>
                  </a:lnTo>
                  <a:lnTo>
                    <a:pt x="27956" y="158723"/>
                  </a:lnTo>
                  <a:lnTo>
                    <a:pt x="37251" y="157185"/>
                  </a:lnTo>
                  <a:lnTo>
                    <a:pt x="57016" y="149299"/>
                  </a:lnTo>
                  <a:lnTo>
                    <a:pt x="72161" y="138028"/>
                  </a:lnTo>
                  <a:lnTo>
                    <a:pt x="91998" y="102512"/>
                  </a:lnTo>
                  <a:lnTo>
                    <a:pt x="101666" y="80613"/>
                  </a:lnTo>
                  <a:lnTo>
                    <a:pt x="103596" y="67153"/>
                  </a:lnTo>
                  <a:lnTo>
                    <a:pt x="100638" y="49342"/>
                  </a:lnTo>
                  <a:lnTo>
                    <a:pt x="89941" y="13610"/>
                  </a:lnTo>
                  <a:lnTo>
                    <a:pt x="86249" y="6612"/>
                  </a:lnTo>
                  <a:lnTo>
                    <a:pt x="81786" y="2939"/>
                  </a:lnTo>
                  <a:lnTo>
                    <a:pt x="746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SMARTInkShape-1058"/>
            <p:cNvSpPr/>
            <p:nvPr/>
          </p:nvSpPr>
          <p:spPr>
            <a:xfrm>
              <a:off x="2522218" y="4518659"/>
              <a:ext cx="243842" cy="434342"/>
            </a:xfrm>
            <a:custGeom>
              <a:avLst/>
              <a:gdLst/>
              <a:ahLst/>
              <a:cxnLst/>
              <a:rect l="0" t="0" r="0" b="0"/>
              <a:pathLst>
                <a:path w="243842" h="434342">
                  <a:moveTo>
                    <a:pt x="0" y="0"/>
                  </a:moveTo>
                  <a:lnTo>
                    <a:pt x="0" y="10607"/>
                  </a:lnTo>
                  <a:lnTo>
                    <a:pt x="6915" y="47894"/>
                  </a:lnTo>
                  <a:lnTo>
                    <a:pt x="9739" y="84751"/>
                  </a:lnTo>
                  <a:lnTo>
                    <a:pt x="13610" y="116834"/>
                  </a:lnTo>
                  <a:lnTo>
                    <a:pt x="15363" y="141672"/>
                  </a:lnTo>
                  <a:lnTo>
                    <a:pt x="18964" y="169645"/>
                  </a:lnTo>
                  <a:lnTo>
                    <a:pt x="21129" y="199011"/>
                  </a:lnTo>
                  <a:lnTo>
                    <a:pt x="22092" y="228150"/>
                  </a:lnTo>
                  <a:lnTo>
                    <a:pt x="22518" y="255210"/>
                  </a:lnTo>
                  <a:lnTo>
                    <a:pt x="18714" y="290202"/>
                  </a:lnTo>
                  <a:lnTo>
                    <a:pt x="16270" y="322018"/>
                  </a:lnTo>
                  <a:lnTo>
                    <a:pt x="8770" y="358234"/>
                  </a:lnTo>
                  <a:lnTo>
                    <a:pt x="7722" y="375705"/>
                  </a:lnTo>
                  <a:lnTo>
                    <a:pt x="8536" y="377470"/>
                  </a:lnTo>
                  <a:lnTo>
                    <a:pt x="9923" y="378647"/>
                  </a:lnTo>
                  <a:lnTo>
                    <a:pt x="14190" y="380536"/>
                  </a:lnTo>
                  <a:lnTo>
                    <a:pt x="18976" y="376818"/>
                  </a:lnTo>
                  <a:lnTo>
                    <a:pt x="21134" y="370392"/>
                  </a:lnTo>
                  <a:lnTo>
                    <a:pt x="26565" y="348424"/>
                  </a:lnTo>
                  <a:lnTo>
                    <a:pt x="41028" y="318779"/>
                  </a:lnTo>
                  <a:lnTo>
                    <a:pt x="51857" y="291821"/>
                  </a:lnTo>
                  <a:lnTo>
                    <a:pt x="75156" y="259526"/>
                  </a:lnTo>
                  <a:lnTo>
                    <a:pt x="102309" y="227123"/>
                  </a:lnTo>
                  <a:lnTo>
                    <a:pt x="122038" y="212828"/>
                  </a:lnTo>
                  <a:lnTo>
                    <a:pt x="138982" y="207840"/>
                  </a:lnTo>
                  <a:lnTo>
                    <a:pt x="149541" y="206673"/>
                  </a:lnTo>
                  <a:lnTo>
                    <a:pt x="165006" y="210062"/>
                  </a:lnTo>
                  <a:lnTo>
                    <a:pt x="176268" y="216429"/>
                  </a:lnTo>
                  <a:lnTo>
                    <a:pt x="189013" y="227721"/>
                  </a:lnTo>
                  <a:lnTo>
                    <a:pt x="194072" y="236958"/>
                  </a:lnTo>
                  <a:lnTo>
                    <a:pt x="202824" y="268648"/>
                  </a:lnTo>
                  <a:lnTo>
                    <a:pt x="205165" y="305686"/>
                  </a:lnTo>
                  <a:lnTo>
                    <a:pt x="205627" y="341569"/>
                  </a:lnTo>
                  <a:lnTo>
                    <a:pt x="205718" y="377508"/>
                  </a:lnTo>
                  <a:lnTo>
                    <a:pt x="206582" y="396146"/>
                  </a:lnTo>
                  <a:lnTo>
                    <a:pt x="216347" y="417385"/>
                  </a:lnTo>
                  <a:lnTo>
                    <a:pt x="223437" y="424829"/>
                  </a:lnTo>
                  <a:lnTo>
                    <a:pt x="231386" y="430112"/>
                  </a:lnTo>
                  <a:lnTo>
                    <a:pt x="243841" y="434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6" name="SMARTInkShape-Group79"/>
          <p:cNvGrpSpPr/>
          <p:nvPr/>
        </p:nvGrpSpPr>
        <p:grpSpPr>
          <a:xfrm>
            <a:off x="617353" y="4482157"/>
            <a:ext cx="1493387" cy="425124"/>
            <a:chOff x="617353" y="4482157"/>
            <a:chExt cx="1493387" cy="425124"/>
          </a:xfrm>
        </p:grpSpPr>
        <p:sp>
          <p:nvSpPr>
            <p:cNvPr id="267" name="SMARTInkShape-1059"/>
            <p:cNvSpPr/>
            <p:nvPr/>
          </p:nvSpPr>
          <p:spPr>
            <a:xfrm>
              <a:off x="1693179" y="4663440"/>
              <a:ext cx="417561" cy="190501"/>
            </a:xfrm>
            <a:custGeom>
              <a:avLst/>
              <a:gdLst/>
              <a:ahLst/>
              <a:cxnLst/>
              <a:rect l="0" t="0" r="0" b="0"/>
              <a:pathLst>
                <a:path w="417561" h="190501">
                  <a:moveTo>
                    <a:pt x="89899" y="0"/>
                  </a:moveTo>
                  <a:lnTo>
                    <a:pt x="71988" y="0"/>
                  </a:lnTo>
                  <a:lnTo>
                    <a:pt x="66981" y="2256"/>
                  </a:lnTo>
                  <a:lnTo>
                    <a:pt x="56869" y="10604"/>
                  </a:lnTo>
                  <a:lnTo>
                    <a:pt x="31033" y="46650"/>
                  </a:lnTo>
                  <a:lnTo>
                    <a:pt x="14309" y="81683"/>
                  </a:lnTo>
                  <a:lnTo>
                    <a:pt x="772" y="114112"/>
                  </a:lnTo>
                  <a:lnTo>
                    <a:pt x="0" y="119254"/>
                  </a:lnTo>
                  <a:lnTo>
                    <a:pt x="1403" y="127226"/>
                  </a:lnTo>
                  <a:lnTo>
                    <a:pt x="6951" y="136473"/>
                  </a:lnTo>
                  <a:lnTo>
                    <a:pt x="9201" y="139242"/>
                  </a:lnTo>
                  <a:lnTo>
                    <a:pt x="16217" y="142317"/>
                  </a:lnTo>
                  <a:lnTo>
                    <a:pt x="30471" y="144292"/>
                  </a:lnTo>
                  <a:lnTo>
                    <a:pt x="42847" y="140590"/>
                  </a:lnTo>
                  <a:lnTo>
                    <a:pt x="53193" y="134131"/>
                  </a:lnTo>
                  <a:lnTo>
                    <a:pt x="69511" y="118280"/>
                  </a:lnTo>
                  <a:lnTo>
                    <a:pt x="91521" y="88802"/>
                  </a:lnTo>
                  <a:lnTo>
                    <a:pt x="94853" y="78696"/>
                  </a:lnTo>
                  <a:lnTo>
                    <a:pt x="101332" y="41694"/>
                  </a:lnTo>
                  <a:lnTo>
                    <a:pt x="105041" y="16904"/>
                  </a:lnTo>
                  <a:lnTo>
                    <a:pt x="105111" y="19778"/>
                  </a:lnTo>
                  <a:lnTo>
                    <a:pt x="102870" y="23747"/>
                  </a:lnTo>
                  <a:lnTo>
                    <a:pt x="101087" y="25990"/>
                  </a:lnTo>
                  <a:lnTo>
                    <a:pt x="99105" y="33000"/>
                  </a:lnTo>
                  <a:lnTo>
                    <a:pt x="93567" y="70231"/>
                  </a:lnTo>
                  <a:lnTo>
                    <a:pt x="90987" y="91929"/>
                  </a:lnTo>
                  <a:lnTo>
                    <a:pt x="96198" y="121169"/>
                  </a:lnTo>
                  <a:lnTo>
                    <a:pt x="100602" y="133157"/>
                  </a:lnTo>
                  <a:lnTo>
                    <a:pt x="107638" y="141872"/>
                  </a:lnTo>
                  <a:lnTo>
                    <a:pt x="125953" y="154365"/>
                  </a:lnTo>
                  <a:lnTo>
                    <a:pt x="151115" y="164140"/>
                  </a:lnTo>
                  <a:lnTo>
                    <a:pt x="162544" y="166083"/>
                  </a:lnTo>
                  <a:lnTo>
                    <a:pt x="173269" y="164690"/>
                  </a:lnTo>
                  <a:lnTo>
                    <a:pt x="209253" y="149687"/>
                  </a:lnTo>
                  <a:lnTo>
                    <a:pt x="228557" y="138142"/>
                  </a:lnTo>
                  <a:lnTo>
                    <a:pt x="238449" y="126590"/>
                  </a:lnTo>
                  <a:lnTo>
                    <a:pt x="263233" y="89590"/>
                  </a:lnTo>
                  <a:lnTo>
                    <a:pt x="282488" y="53846"/>
                  </a:lnTo>
                  <a:lnTo>
                    <a:pt x="291744" y="40508"/>
                  </a:lnTo>
                  <a:lnTo>
                    <a:pt x="295573" y="30654"/>
                  </a:lnTo>
                  <a:lnTo>
                    <a:pt x="295635" y="41101"/>
                  </a:lnTo>
                  <a:lnTo>
                    <a:pt x="289079" y="77131"/>
                  </a:lnTo>
                  <a:lnTo>
                    <a:pt x="282993" y="111253"/>
                  </a:lnTo>
                  <a:lnTo>
                    <a:pt x="279780" y="146829"/>
                  </a:lnTo>
                  <a:lnTo>
                    <a:pt x="273869" y="168610"/>
                  </a:lnTo>
                  <a:lnTo>
                    <a:pt x="274353" y="170826"/>
                  </a:lnTo>
                  <a:lnTo>
                    <a:pt x="275521" y="172303"/>
                  </a:lnTo>
                  <a:lnTo>
                    <a:pt x="280115" y="175087"/>
                  </a:lnTo>
                  <a:lnTo>
                    <a:pt x="280316" y="171162"/>
                  </a:lnTo>
                  <a:lnTo>
                    <a:pt x="278104" y="166948"/>
                  </a:lnTo>
                  <a:lnTo>
                    <a:pt x="276330" y="164638"/>
                  </a:lnTo>
                  <a:lnTo>
                    <a:pt x="276616" y="155298"/>
                  </a:lnTo>
                  <a:lnTo>
                    <a:pt x="285986" y="121298"/>
                  </a:lnTo>
                  <a:lnTo>
                    <a:pt x="297997" y="89059"/>
                  </a:lnTo>
                  <a:lnTo>
                    <a:pt x="307694" y="71755"/>
                  </a:lnTo>
                  <a:lnTo>
                    <a:pt x="337898" y="37347"/>
                  </a:lnTo>
                  <a:lnTo>
                    <a:pt x="353722" y="19638"/>
                  </a:lnTo>
                  <a:lnTo>
                    <a:pt x="362659" y="13526"/>
                  </a:lnTo>
                  <a:lnTo>
                    <a:pt x="377209" y="9368"/>
                  </a:lnTo>
                  <a:lnTo>
                    <a:pt x="384951" y="10654"/>
                  </a:lnTo>
                  <a:lnTo>
                    <a:pt x="388200" y="12183"/>
                  </a:lnTo>
                  <a:lnTo>
                    <a:pt x="390368" y="14048"/>
                  </a:lnTo>
                  <a:lnTo>
                    <a:pt x="405136" y="43678"/>
                  </a:lnTo>
                  <a:lnTo>
                    <a:pt x="411565" y="79191"/>
                  </a:lnTo>
                  <a:lnTo>
                    <a:pt x="416375" y="113385"/>
                  </a:lnTo>
                  <a:lnTo>
                    <a:pt x="411372" y="150020"/>
                  </a:lnTo>
                  <a:lnTo>
                    <a:pt x="410024" y="183774"/>
                  </a:lnTo>
                  <a:lnTo>
                    <a:pt x="410842" y="186015"/>
                  </a:lnTo>
                  <a:lnTo>
                    <a:pt x="412236" y="187511"/>
                  </a:lnTo>
                  <a:lnTo>
                    <a:pt x="41756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8" name="SMARTInkShape-1060"/>
            <p:cNvSpPr/>
            <p:nvPr/>
          </p:nvSpPr>
          <p:spPr>
            <a:xfrm>
              <a:off x="922019" y="4739640"/>
              <a:ext cx="106682" cy="15240"/>
            </a:xfrm>
            <a:custGeom>
              <a:avLst/>
              <a:gdLst/>
              <a:ahLst/>
              <a:cxnLst/>
              <a:rect l="0" t="0" r="0" b="0"/>
              <a:pathLst>
                <a:path w="106682" h="15240">
                  <a:moveTo>
                    <a:pt x="0" y="15239"/>
                  </a:moveTo>
                  <a:lnTo>
                    <a:pt x="19577" y="14393"/>
                  </a:lnTo>
                  <a:lnTo>
                    <a:pt x="40713" y="9208"/>
                  </a:lnTo>
                  <a:lnTo>
                    <a:pt x="76544" y="2591"/>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9" name="SMARTInkShape-1061"/>
            <p:cNvSpPr/>
            <p:nvPr/>
          </p:nvSpPr>
          <p:spPr>
            <a:xfrm>
              <a:off x="961211" y="4495939"/>
              <a:ext cx="204650" cy="403721"/>
            </a:xfrm>
            <a:custGeom>
              <a:avLst/>
              <a:gdLst/>
              <a:ahLst/>
              <a:cxnLst/>
              <a:rect l="0" t="0" r="0" b="0"/>
              <a:pathLst>
                <a:path w="204650" h="403721">
                  <a:moveTo>
                    <a:pt x="204649" y="7479"/>
                  </a:moveTo>
                  <a:lnTo>
                    <a:pt x="198088" y="7479"/>
                  </a:lnTo>
                  <a:lnTo>
                    <a:pt x="180590" y="1450"/>
                  </a:lnTo>
                  <a:lnTo>
                    <a:pt x="142914" y="0"/>
                  </a:lnTo>
                  <a:lnTo>
                    <a:pt x="120599" y="2160"/>
                  </a:lnTo>
                  <a:lnTo>
                    <a:pt x="97901" y="10420"/>
                  </a:lnTo>
                  <a:lnTo>
                    <a:pt x="71519" y="28380"/>
                  </a:lnTo>
                  <a:lnTo>
                    <a:pt x="39678" y="62376"/>
                  </a:lnTo>
                  <a:lnTo>
                    <a:pt x="20101" y="97691"/>
                  </a:lnTo>
                  <a:lnTo>
                    <a:pt x="10080" y="128095"/>
                  </a:lnTo>
                  <a:lnTo>
                    <a:pt x="2594" y="162692"/>
                  </a:lnTo>
                  <a:lnTo>
                    <a:pt x="0" y="194768"/>
                  </a:lnTo>
                  <a:lnTo>
                    <a:pt x="78" y="226568"/>
                  </a:lnTo>
                  <a:lnTo>
                    <a:pt x="5087" y="260731"/>
                  </a:lnTo>
                  <a:lnTo>
                    <a:pt x="14365" y="298147"/>
                  </a:lnTo>
                  <a:lnTo>
                    <a:pt x="24090" y="325591"/>
                  </a:lnTo>
                  <a:lnTo>
                    <a:pt x="31266" y="341902"/>
                  </a:lnTo>
                  <a:lnTo>
                    <a:pt x="36251" y="376701"/>
                  </a:lnTo>
                  <a:lnTo>
                    <a:pt x="36783" y="389036"/>
                  </a:lnTo>
                  <a:lnTo>
                    <a:pt x="36012" y="391391"/>
                  </a:lnTo>
                  <a:lnTo>
                    <a:pt x="34650" y="392961"/>
                  </a:lnTo>
                  <a:lnTo>
                    <a:pt x="32897" y="394007"/>
                  </a:lnTo>
                  <a:lnTo>
                    <a:pt x="31728" y="395551"/>
                  </a:lnTo>
                  <a:lnTo>
                    <a:pt x="29389" y="403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0" name="SMARTInkShape-1062"/>
            <p:cNvSpPr/>
            <p:nvPr/>
          </p:nvSpPr>
          <p:spPr>
            <a:xfrm>
              <a:off x="632460" y="4701540"/>
              <a:ext cx="220979" cy="53340"/>
            </a:xfrm>
            <a:custGeom>
              <a:avLst/>
              <a:gdLst/>
              <a:ahLst/>
              <a:cxnLst/>
              <a:rect l="0" t="0" r="0" b="0"/>
              <a:pathLst>
                <a:path w="220979" h="53340">
                  <a:moveTo>
                    <a:pt x="0" y="53339"/>
                  </a:moveTo>
                  <a:lnTo>
                    <a:pt x="10605" y="53339"/>
                  </a:lnTo>
                  <a:lnTo>
                    <a:pt x="47893" y="40341"/>
                  </a:lnTo>
                  <a:lnTo>
                    <a:pt x="75903" y="32931"/>
                  </a:lnTo>
                  <a:lnTo>
                    <a:pt x="112330" y="25373"/>
                  </a:lnTo>
                  <a:lnTo>
                    <a:pt x="143339" y="20307"/>
                  </a:lnTo>
                  <a:lnTo>
                    <a:pt x="177936" y="12695"/>
                  </a:lnTo>
                  <a:lnTo>
                    <a:pt x="2209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1" name="SMARTInkShape-1063"/>
            <p:cNvSpPr/>
            <p:nvPr/>
          </p:nvSpPr>
          <p:spPr>
            <a:xfrm>
              <a:off x="617353" y="4482157"/>
              <a:ext cx="213226" cy="425124"/>
            </a:xfrm>
            <a:custGeom>
              <a:avLst/>
              <a:gdLst/>
              <a:ahLst/>
              <a:cxnLst/>
              <a:rect l="0" t="0" r="0" b="0"/>
              <a:pathLst>
                <a:path w="213226" h="425124">
                  <a:moveTo>
                    <a:pt x="98926" y="127943"/>
                  </a:moveTo>
                  <a:lnTo>
                    <a:pt x="94880" y="131988"/>
                  </a:lnTo>
                  <a:lnTo>
                    <a:pt x="92895" y="136232"/>
                  </a:lnTo>
                  <a:lnTo>
                    <a:pt x="84839" y="168033"/>
                  </a:lnTo>
                  <a:lnTo>
                    <a:pt x="77831" y="202998"/>
                  </a:lnTo>
                  <a:lnTo>
                    <a:pt x="70756" y="232495"/>
                  </a:lnTo>
                  <a:lnTo>
                    <a:pt x="62452" y="262685"/>
                  </a:lnTo>
                  <a:lnTo>
                    <a:pt x="50490" y="293079"/>
                  </a:lnTo>
                  <a:lnTo>
                    <a:pt x="40359" y="322686"/>
                  </a:lnTo>
                  <a:lnTo>
                    <a:pt x="21338" y="359673"/>
                  </a:lnTo>
                  <a:lnTo>
                    <a:pt x="12908" y="372240"/>
                  </a:lnTo>
                  <a:lnTo>
                    <a:pt x="7638" y="376218"/>
                  </a:lnTo>
                  <a:lnTo>
                    <a:pt x="1402" y="378773"/>
                  </a:lnTo>
                  <a:lnTo>
                    <a:pt x="889" y="378137"/>
                  </a:lnTo>
                  <a:lnTo>
                    <a:pt x="69" y="371030"/>
                  </a:lnTo>
                  <a:lnTo>
                    <a:pt x="0" y="368741"/>
                  </a:lnTo>
                  <a:lnTo>
                    <a:pt x="10430" y="337641"/>
                  </a:lnTo>
                  <a:lnTo>
                    <a:pt x="24343" y="299939"/>
                  </a:lnTo>
                  <a:lnTo>
                    <a:pt x="36658" y="261877"/>
                  </a:lnTo>
                  <a:lnTo>
                    <a:pt x="46134" y="235446"/>
                  </a:lnTo>
                  <a:lnTo>
                    <a:pt x="55990" y="208743"/>
                  </a:lnTo>
                  <a:lnTo>
                    <a:pt x="66014" y="179939"/>
                  </a:lnTo>
                  <a:lnTo>
                    <a:pt x="76114" y="152462"/>
                  </a:lnTo>
                  <a:lnTo>
                    <a:pt x="86248" y="126141"/>
                  </a:lnTo>
                  <a:lnTo>
                    <a:pt x="100625" y="88367"/>
                  </a:lnTo>
                  <a:lnTo>
                    <a:pt x="110625" y="56196"/>
                  </a:lnTo>
                  <a:lnTo>
                    <a:pt x="119795" y="31896"/>
                  </a:lnTo>
                  <a:lnTo>
                    <a:pt x="133121" y="15240"/>
                  </a:lnTo>
                  <a:lnTo>
                    <a:pt x="138126" y="6496"/>
                  </a:lnTo>
                  <a:lnTo>
                    <a:pt x="143358" y="0"/>
                  </a:lnTo>
                  <a:lnTo>
                    <a:pt x="143787" y="315"/>
                  </a:lnTo>
                  <a:lnTo>
                    <a:pt x="144391" y="5648"/>
                  </a:lnTo>
                  <a:lnTo>
                    <a:pt x="144631" y="41294"/>
                  </a:lnTo>
                  <a:lnTo>
                    <a:pt x="146899" y="70660"/>
                  </a:lnTo>
                  <a:lnTo>
                    <a:pt x="148419" y="106173"/>
                  </a:lnTo>
                  <a:lnTo>
                    <a:pt x="147170" y="131814"/>
                  </a:lnTo>
                  <a:lnTo>
                    <a:pt x="149437" y="160142"/>
                  </a:lnTo>
                  <a:lnTo>
                    <a:pt x="153267" y="189667"/>
                  </a:lnTo>
                  <a:lnTo>
                    <a:pt x="157791" y="220569"/>
                  </a:lnTo>
                  <a:lnTo>
                    <a:pt x="162624" y="254058"/>
                  </a:lnTo>
                  <a:lnTo>
                    <a:pt x="167594" y="284183"/>
                  </a:lnTo>
                  <a:lnTo>
                    <a:pt x="172626" y="311682"/>
                  </a:lnTo>
                  <a:lnTo>
                    <a:pt x="180217" y="349272"/>
                  </a:lnTo>
                  <a:lnTo>
                    <a:pt x="190369" y="383328"/>
                  </a:lnTo>
                  <a:lnTo>
                    <a:pt x="204603" y="420587"/>
                  </a:lnTo>
                  <a:lnTo>
                    <a:pt x="205161" y="423107"/>
                  </a:lnTo>
                  <a:lnTo>
                    <a:pt x="206156" y="423779"/>
                  </a:lnTo>
                  <a:lnTo>
                    <a:pt x="213225" y="4251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2" name="SMARTInkShape-1064"/>
            <p:cNvSpPr/>
            <p:nvPr/>
          </p:nvSpPr>
          <p:spPr>
            <a:xfrm>
              <a:off x="1509235" y="4640579"/>
              <a:ext cx="113824" cy="188788"/>
            </a:xfrm>
            <a:custGeom>
              <a:avLst/>
              <a:gdLst/>
              <a:ahLst/>
              <a:cxnLst/>
              <a:rect l="0" t="0" r="0" b="0"/>
              <a:pathLst>
                <a:path w="113824" h="188788">
                  <a:moveTo>
                    <a:pt x="106204" y="0"/>
                  </a:moveTo>
                  <a:lnTo>
                    <a:pt x="102158" y="4046"/>
                  </a:lnTo>
                  <a:lnTo>
                    <a:pt x="97916" y="6031"/>
                  </a:lnTo>
                  <a:lnTo>
                    <a:pt x="95599" y="6560"/>
                  </a:lnTo>
                  <a:lnTo>
                    <a:pt x="84949" y="12647"/>
                  </a:lnTo>
                  <a:lnTo>
                    <a:pt x="62567" y="18945"/>
                  </a:lnTo>
                  <a:lnTo>
                    <a:pt x="47649" y="29790"/>
                  </a:lnTo>
                  <a:lnTo>
                    <a:pt x="23853" y="62628"/>
                  </a:lnTo>
                  <a:lnTo>
                    <a:pt x="7672" y="99280"/>
                  </a:lnTo>
                  <a:lnTo>
                    <a:pt x="1939" y="121984"/>
                  </a:lnTo>
                  <a:lnTo>
                    <a:pt x="0" y="148367"/>
                  </a:lnTo>
                  <a:lnTo>
                    <a:pt x="1993" y="157099"/>
                  </a:lnTo>
                  <a:lnTo>
                    <a:pt x="3711" y="160612"/>
                  </a:lnTo>
                  <a:lnTo>
                    <a:pt x="18263" y="173648"/>
                  </a:lnTo>
                  <a:lnTo>
                    <a:pt x="30571" y="180144"/>
                  </a:lnTo>
                  <a:lnTo>
                    <a:pt x="61563" y="188551"/>
                  </a:lnTo>
                  <a:lnTo>
                    <a:pt x="75357" y="188787"/>
                  </a:lnTo>
                  <a:lnTo>
                    <a:pt x="113823"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SMARTInkShape-1065"/>
            <p:cNvSpPr/>
            <p:nvPr/>
          </p:nvSpPr>
          <p:spPr>
            <a:xfrm>
              <a:off x="1424939" y="458724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SMARTInkShape-1066"/>
            <p:cNvSpPr/>
            <p:nvPr/>
          </p:nvSpPr>
          <p:spPr>
            <a:xfrm>
              <a:off x="1356358" y="4709159"/>
              <a:ext cx="7621" cy="113813"/>
            </a:xfrm>
            <a:custGeom>
              <a:avLst/>
              <a:gdLst/>
              <a:ahLst/>
              <a:cxnLst/>
              <a:rect l="0" t="0" r="0" b="0"/>
              <a:pathLst>
                <a:path w="7621" h="113813">
                  <a:moveTo>
                    <a:pt x="7620" y="0"/>
                  </a:moveTo>
                  <a:lnTo>
                    <a:pt x="3576" y="0"/>
                  </a:lnTo>
                  <a:lnTo>
                    <a:pt x="2385" y="1694"/>
                  </a:lnTo>
                  <a:lnTo>
                    <a:pt x="471" y="16578"/>
                  </a:lnTo>
                  <a:lnTo>
                    <a:pt x="43" y="48094"/>
                  </a:lnTo>
                  <a:lnTo>
                    <a:pt x="4" y="83360"/>
                  </a:lnTo>
                  <a:lnTo>
                    <a:pt x="0" y="113812"/>
                  </a:lnTo>
                  <a:lnTo>
                    <a:pt x="0"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SMARTInkShape-1067"/>
            <p:cNvSpPr/>
            <p:nvPr/>
          </p:nvSpPr>
          <p:spPr>
            <a:xfrm>
              <a:off x="1150619" y="4655818"/>
              <a:ext cx="106682" cy="182838"/>
            </a:xfrm>
            <a:custGeom>
              <a:avLst/>
              <a:gdLst/>
              <a:ahLst/>
              <a:cxnLst/>
              <a:rect l="0" t="0" r="0" b="0"/>
              <a:pathLst>
                <a:path w="106682" h="182838">
                  <a:moveTo>
                    <a:pt x="0" y="68582"/>
                  </a:moveTo>
                  <a:lnTo>
                    <a:pt x="0" y="102110"/>
                  </a:lnTo>
                  <a:lnTo>
                    <a:pt x="0" y="138487"/>
                  </a:lnTo>
                  <a:lnTo>
                    <a:pt x="7149" y="174446"/>
                  </a:lnTo>
                  <a:lnTo>
                    <a:pt x="7617" y="182837"/>
                  </a:lnTo>
                  <a:lnTo>
                    <a:pt x="7619" y="178822"/>
                  </a:lnTo>
                  <a:lnTo>
                    <a:pt x="5361" y="174587"/>
                  </a:lnTo>
                  <a:lnTo>
                    <a:pt x="3574" y="172272"/>
                  </a:lnTo>
                  <a:lnTo>
                    <a:pt x="1060" y="156878"/>
                  </a:lnTo>
                  <a:lnTo>
                    <a:pt x="140" y="121507"/>
                  </a:lnTo>
                  <a:lnTo>
                    <a:pt x="908" y="107343"/>
                  </a:lnTo>
                  <a:lnTo>
                    <a:pt x="10614" y="75118"/>
                  </a:lnTo>
                  <a:lnTo>
                    <a:pt x="32000" y="40991"/>
                  </a:lnTo>
                  <a:lnTo>
                    <a:pt x="49063" y="21236"/>
                  </a:lnTo>
                  <a:lnTo>
                    <a:pt x="73765" y="5537"/>
                  </a:lnTo>
                  <a:lnTo>
                    <a:pt x="93154" y="1095"/>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0" name="SMARTInkShape-Group80"/>
          <p:cNvGrpSpPr/>
          <p:nvPr/>
        </p:nvGrpSpPr>
        <p:grpSpPr>
          <a:xfrm>
            <a:off x="2842573" y="632460"/>
            <a:ext cx="730195" cy="319541"/>
            <a:chOff x="2842573" y="632460"/>
            <a:chExt cx="730195" cy="319541"/>
          </a:xfrm>
        </p:grpSpPr>
        <p:sp>
          <p:nvSpPr>
            <p:cNvPr id="277" name="SMARTInkShape-1068"/>
            <p:cNvSpPr/>
            <p:nvPr/>
          </p:nvSpPr>
          <p:spPr>
            <a:xfrm>
              <a:off x="3368907" y="693520"/>
              <a:ext cx="203861" cy="242569"/>
            </a:xfrm>
            <a:custGeom>
              <a:avLst/>
              <a:gdLst/>
              <a:ahLst/>
              <a:cxnLst/>
              <a:rect l="0" t="0" r="0" b="0"/>
              <a:pathLst>
                <a:path w="203861" h="242569">
                  <a:moveTo>
                    <a:pt x="189633" y="22759"/>
                  </a:moveTo>
                  <a:lnTo>
                    <a:pt x="183071" y="16198"/>
                  </a:lnTo>
                  <a:lnTo>
                    <a:pt x="182325" y="11406"/>
                  </a:lnTo>
                  <a:lnTo>
                    <a:pt x="181375" y="10110"/>
                  </a:lnTo>
                  <a:lnTo>
                    <a:pt x="166586" y="1639"/>
                  </a:lnTo>
                  <a:lnTo>
                    <a:pt x="144937" y="0"/>
                  </a:lnTo>
                  <a:lnTo>
                    <a:pt x="137877" y="2203"/>
                  </a:lnTo>
                  <a:lnTo>
                    <a:pt x="122400" y="14559"/>
                  </a:lnTo>
                  <a:lnTo>
                    <a:pt x="87797" y="46167"/>
                  </a:lnTo>
                  <a:lnTo>
                    <a:pt x="69147" y="63279"/>
                  </a:lnTo>
                  <a:lnTo>
                    <a:pt x="42501" y="99278"/>
                  </a:lnTo>
                  <a:lnTo>
                    <a:pt x="22029" y="131758"/>
                  </a:lnTo>
                  <a:lnTo>
                    <a:pt x="5725" y="166493"/>
                  </a:lnTo>
                  <a:lnTo>
                    <a:pt x="0" y="197213"/>
                  </a:lnTo>
                  <a:lnTo>
                    <a:pt x="364" y="207821"/>
                  </a:lnTo>
                  <a:lnTo>
                    <a:pt x="5330" y="222467"/>
                  </a:lnTo>
                  <a:lnTo>
                    <a:pt x="9789" y="229487"/>
                  </a:lnTo>
                  <a:lnTo>
                    <a:pt x="21105" y="238199"/>
                  </a:lnTo>
                  <a:lnTo>
                    <a:pt x="35182" y="242097"/>
                  </a:lnTo>
                  <a:lnTo>
                    <a:pt x="61192" y="242568"/>
                  </a:lnTo>
                  <a:lnTo>
                    <a:pt x="83279" y="236713"/>
                  </a:lnTo>
                  <a:lnTo>
                    <a:pt x="121095" y="219254"/>
                  </a:lnTo>
                  <a:lnTo>
                    <a:pt x="151540" y="201430"/>
                  </a:lnTo>
                  <a:lnTo>
                    <a:pt x="177499" y="176585"/>
                  </a:lnTo>
                  <a:lnTo>
                    <a:pt x="198507" y="149101"/>
                  </a:lnTo>
                  <a:lnTo>
                    <a:pt x="203616" y="123443"/>
                  </a:lnTo>
                  <a:lnTo>
                    <a:pt x="203860" y="86159"/>
                  </a:lnTo>
                  <a:lnTo>
                    <a:pt x="200754" y="73233"/>
                  </a:lnTo>
                  <a:lnTo>
                    <a:pt x="190199" y="56434"/>
                  </a:lnTo>
                  <a:lnTo>
                    <a:pt x="178876" y="48168"/>
                  </a:lnTo>
                  <a:lnTo>
                    <a:pt x="142653" y="33255"/>
                  </a:lnTo>
                  <a:lnTo>
                    <a:pt x="109577" y="25084"/>
                  </a:lnTo>
                  <a:lnTo>
                    <a:pt x="97324" y="24638"/>
                  </a:lnTo>
                  <a:lnTo>
                    <a:pt x="75333" y="30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8" name="SMARTInkShape-1069"/>
            <p:cNvSpPr/>
            <p:nvPr/>
          </p:nvSpPr>
          <p:spPr>
            <a:xfrm>
              <a:off x="3032759" y="632460"/>
              <a:ext cx="265182" cy="274318"/>
            </a:xfrm>
            <a:custGeom>
              <a:avLst/>
              <a:gdLst/>
              <a:ahLst/>
              <a:cxnLst/>
              <a:rect l="0" t="0" r="0" b="0"/>
              <a:pathLst>
                <a:path w="265182" h="274318">
                  <a:moveTo>
                    <a:pt x="0" y="0"/>
                  </a:moveTo>
                  <a:lnTo>
                    <a:pt x="6931" y="6083"/>
                  </a:lnTo>
                  <a:lnTo>
                    <a:pt x="41459" y="27966"/>
                  </a:lnTo>
                  <a:lnTo>
                    <a:pt x="76248" y="45720"/>
                  </a:lnTo>
                  <a:lnTo>
                    <a:pt x="107690" y="59265"/>
                  </a:lnTo>
                  <a:lnTo>
                    <a:pt x="144911" y="77679"/>
                  </a:lnTo>
                  <a:lnTo>
                    <a:pt x="180639" y="91299"/>
                  </a:lnTo>
                  <a:lnTo>
                    <a:pt x="213221" y="104121"/>
                  </a:lnTo>
                  <a:lnTo>
                    <a:pt x="233433" y="114296"/>
                  </a:lnTo>
                  <a:lnTo>
                    <a:pt x="248553" y="126151"/>
                  </a:lnTo>
                  <a:lnTo>
                    <a:pt x="256432" y="128535"/>
                  </a:lnTo>
                  <a:lnTo>
                    <a:pt x="261572" y="129093"/>
                  </a:lnTo>
                  <a:lnTo>
                    <a:pt x="263282" y="130088"/>
                  </a:lnTo>
                  <a:lnTo>
                    <a:pt x="264421" y="131598"/>
                  </a:lnTo>
                  <a:lnTo>
                    <a:pt x="265181" y="133452"/>
                  </a:lnTo>
                  <a:lnTo>
                    <a:pt x="264840" y="134688"/>
                  </a:lnTo>
                  <a:lnTo>
                    <a:pt x="263768" y="135512"/>
                  </a:lnTo>
                  <a:lnTo>
                    <a:pt x="262203" y="136061"/>
                  </a:lnTo>
                  <a:lnTo>
                    <a:pt x="253614" y="142177"/>
                  </a:lnTo>
                  <a:lnTo>
                    <a:pt x="246266" y="144856"/>
                  </a:lnTo>
                  <a:lnTo>
                    <a:pt x="211404" y="166707"/>
                  </a:lnTo>
                  <a:lnTo>
                    <a:pt x="175001" y="184680"/>
                  </a:lnTo>
                  <a:lnTo>
                    <a:pt x="137126" y="207670"/>
                  </a:lnTo>
                  <a:lnTo>
                    <a:pt x="103101" y="227150"/>
                  </a:lnTo>
                  <a:lnTo>
                    <a:pt x="70367" y="243312"/>
                  </a:lnTo>
                  <a:lnTo>
                    <a:pt x="32462" y="265185"/>
                  </a:lnTo>
                  <a:lnTo>
                    <a:pt x="22858" y="2743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9" name="SMARTInkShape-1070"/>
            <p:cNvSpPr/>
            <p:nvPr/>
          </p:nvSpPr>
          <p:spPr>
            <a:xfrm>
              <a:off x="2842573" y="769619"/>
              <a:ext cx="121606" cy="182382"/>
            </a:xfrm>
            <a:custGeom>
              <a:avLst/>
              <a:gdLst/>
              <a:ahLst/>
              <a:cxnLst/>
              <a:rect l="0" t="0" r="0" b="0"/>
              <a:pathLst>
                <a:path w="121606" h="182382">
                  <a:moveTo>
                    <a:pt x="7305" y="15241"/>
                  </a:moveTo>
                  <a:lnTo>
                    <a:pt x="3262" y="19284"/>
                  </a:lnTo>
                  <a:lnTo>
                    <a:pt x="1273" y="23529"/>
                  </a:lnTo>
                  <a:lnTo>
                    <a:pt x="0" y="33153"/>
                  </a:lnTo>
                  <a:lnTo>
                    <a:pt x="11855" y="70736"/>
                  </a:lnTo>
                  <a:lnTo>
                    <a:pt x="14320" y="105349"/>
                  </a:lnTo>
                  <a:lnTo>
                    <a:pt x="18850" y="136896"/>
                  </a:lnTo>
                  <a:lnTo>
                    <a:pt x="22400" y="174382"/>
                  </a:lnTo>
                  <a:lnTo>
                    <a:pt x="22537" y="182381"/>
                  </a:lnTo>
                  <a:lnTo>
                    <a:pt x="22543" y="178688"/>
                  </a:lnTo>
                  <a:lnTo>
                    <a:pt x="20285" y="174525"/>
                  </a:lnTo>
                  <a:lnTo>
                    <a:pt x="17309" y="169853"/>
                  </a:lnTo>
                  <a:lnTo>
                    <a:pt x="4414" y="132679"/>
                  </a:lnTo>
                  <a:lnTo>
                    <a:pt x="307" y="96213"/>
                  </a:lnTo>
                  <a:lnTo>
                    <a:pt x="615" y="59205"/>
                  </a:lnTo>
                  <a:lnTo>
                    <a:pt x="5794" y="39273"/>
                  </a:lnTo>
                  <a:lnTo>
                    <a:pt x="10303" y="30720"/>
                  </a:lnTo>
                  <a:lnTo>
                    <a:pt x="21645" y="21143"/>
                  </a:lnTo>
                  <a:lnTo>
                    <a:pt x="51272" y="3434"/>
                  </a:lnTo>
                  <a:lnTo>
                    <a:pt x="88543" y="201"/>
                  </a:lnTo>
                  <a:lnTo>
                    <a:pt x="1216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4" name="SMARTInkShape-Group81"/>
          <p:cNvGrpSpPr/>
          <p:nvPr/>
        </p:nvGrpSpPr>
        <p:grpSpPr>
          <a:xfrm>
            <a:off x="4053842" y="605506"/>
            <a:ext cx="3139439" cy="552150"/>
            <a:chOff x="4053842" y="605506"/>
            <a:chExt cx="3139439" cy="552150"/>
          </a:xfrm>
        </p:grpSpPr>
        <p:sp>
          <p:nvSpPr>
            <p:cNvPr id="281" name="SMARTInkShape-1071"/>
            <p:cNvSpPr/>
            <p:nvPr/>
          </p:nvSpPr>
          <p:spPr>
            <a:xfrm>
              <a:off x="4267258" y="861060"/>
              <a:ext cx="83613" cy="121749"/>
            </a:xfrm>
            <a:custGeom>
              <a:avLst/>
              <a:gdLst/>
              <a:ahLst/>
              <a:cxnLst/>
              <a:rect l="0" t="0" r="0" b="0"/>
              <a:pathLst>
                <a:path w="83613" h="121749">
                  <a:moveTo>
                    <a:pt x="68521" y="0"/>
                  </a:moveTo>
                  <a:lnTo>
                    <a:pt x="42997" y="0"/>
                  </a:lnTo>
                  <a:lnTo>
                    <a:pt x="37986" y="2256"/>
                  </a:lnTo>
                  <a:lnTo>
                    <a:pt x="27870" y="10605"/>
                  </a:lnTo>
                  <a:lnTo>
                    <a:pt x="20257" y="21957"/>
                  </a:lnTo>
                  <a:lnTo>
                    <a:pt x="7536" y="54986"/>
                  </a:lnTo>
                  <a:lnTo>
                    <a:pt x="2191" y="72642"/>
                  </a:lnTo>
                  <a:lnTo>
                    <a:pt x="71" y="108313"/>
                  </a:lnTo>
                  <a:lnTo>
                    <a:pt x="0" y="115308"/>
                  </a:lnTo>
                  <a:lnTo>
                    <a:pt x="1674" y="117510"/>
                  </a:lnTo>
                  <a:lnTo>
                    <a:pt x="13067" y="121339"/>
                  </a:lnTo>
                  <a:lnTo>
                    <a:pt x="22646" y="121748"/>
                  </a:lnTo>
                  <a:lnTo>
                    <a:pt x="26083" y="120111"/>
                  </a:lnTo>
                  <a:lnTo>
                    <a:pt x="61168" y="88014"/>
                  </a:lnTo>
                  <a:lnTo>
                    <a:pt x="78048" y="63382"/>
                  </a:lnTo>
                  <a:lnTo>
                    <a:pt x="82066" y="52270"/>
                  </a:lnTo>
                  <a:lnTo>
                    <a:pt x="83612" y="29128"/>
                  </a:lnTo>
                  <a:lnTo>
                    <a:pt x="81438" y="23386"/>
                  </a:lnTo>
                  <a:lnTo>
                    <a:pt x="73142" y="12804"/>
                  </a:lnTo>
                  <a:lnTo>
                    <a:pt x="68318" y="9924"/>
                  </a:lnTo>
                  <a:lnTo>
                    <a:pt x="58319" y="8075"/>
                  </a:lnTo>
                  <a:lnTo>
                    <a:pt x="43118" y="7658"/>
                  </a:lnTo>
                  <a:lnTo>
                    <a:pt x="41425" y="8493"/>
                  </a:lnTo>
                  <a:lnTo>
                    <a:pt x="40298" y="9894"/>
                  </a:lnTo>
                  <a:lnTo>
                    <a:pt x="38042"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2" name="SMARTInkShape-1072"/>
            <p:cNvSpPr/>
            <p:nvPr/>
          </p:nvSpPr>
          <p:spPr>
            <a:xfrm>
              <a:off x="4579618" y="685800"/>
              <a:ext cx="22154" cy="274320"/>
            </a:xfrm>
            <a:custGeom>
              <a:avLst/>
              <a:gdLst/>
              <a:ahLst/>
              <a:cxnLst/>
              <a:rect l="0" t="0" r="0" b="0"/>
              <a:pathLst>
                <a:path w="22154" h="274320">
                  <a:moveTo>
                    <a:pt x="15241" y="0"/>
                  </a:moveTo>
                  <a:lnTo>
                    <a:pt x="15241" y="10605"/>
                  </a:lnTo>
                  <a:lnTo>
                    <a:pt x="22153" y="47046"/>
                  </a:lnTo>
                  <a:lnTo>
                    <a:pt x="20464" y="80976"/>
                  </a:lnTo>
                  <a:lnTo>
                    <a:pt x="16789" y="113456"/>
                  </a:lnTo>
                  <a:lnTo>
                    <a:pt x="13441" y="146788"/>
                  </a:lnTo>
                  <a:lnTo>
                    <a:pt x="9346" y="181217"/>
                  </a:lnTo>
                  <a:lnTo>
                    <a:pt x="3916" y="219146"/>
                  </a:lnTo>
                  <a:lnTo>
                    <a:pt x="345" y="255933"/>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3" name="SMARTInkShape-1073"/>
            <p:cNvSpPr/>
            <p:nvPr/>
          </p:nvSpPr>
          <p:spPr>
            <a:xfrm>
              <a:off x="4686300" y="853438"/>
              <a:ext cx="15241" cy="106682"/>
            </a:xfrm>
            <a:custGeom>
              <a:avLst/>
              <a:gdLst/>
              <a:ahLst/>
              <a:cxnLst/>
              <a:rect l="0" t="0" r="0" b="0"/>
              <a:pathLst>
                <a:path w="15241" h="106682">
                  <a:moveTo>
                    <a:pt x="15240" y="0"/>
                  </a:moveTo>
                  <a:lnTo>
                    <a:pt x="12982" y="33135"/>
                  </a:lnTo>
                  <a:lnTo>
                    <a:pt x="7479" y="68084"/>
                  </a:lnTo>
                  <a:lnTo>
                    <a:pt x="44" y="105938"/>
                  </a:lnTo>
                  <a:lnTo>
                    <a:pt x="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4" name="SMARTInkShape-1074"/>
            <p:cNvSpPr/>
            <p:nvPr/>
          </p:nvSpPr>
          <p:spPr>
            <a:xfrm>
              <a:off x="4716779" y="762000"/>
              <a:ext cx="7622" cy="7620"/>
            </a:xfrm>
            <a:custGeom>
              <a:avLst/>
              <a:gdLst/>
              <a:ahLst/>
              <a:cxnLst/>
              <a:rect l="0" t="0" r="0" b="0"/>
              <a:pathLst>
                <a:path w="7622" h="7620">
                  <a:moveTo>
                    <a:pt x="7621" y="0"/>
                  </a:moveTo>
                  <a:lnTo>
                    <a:pt x="3575" y="0"/>
                  </a:lnTo>
                  <a:lnTo>
                    <a:pt x="2384" y="846"/>
                  </a:lnTo>
                  <a:lnTo>
                    <a:pt x="1588" y="2256"/>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5" name="SMARTInkShape-1075"/>
            <p:cNvSpPr/>
            <p:nvPr/>
          </p:nvSpPr>
          <p:spPr>
            <a:xfrm>
              <a:off x="4785359" y="819976"/>
              <a:ext cx="198122" cy="162827"/>
            </a:xfrm>
            <a:custGeom>
              <a:avLst/>
              <a:gdLst/>
              <a:ahLst/>
              <a:cxnLst/>
              <a:rect l="0" t="0" r="0" b="0"/>
              <a:pathLst>
                <a:path w="198122" h="162827">
                  <a:moveTo>
                    <a:pt x="7620" y="18224"/>
                  </a:moveTo>
                  <a:lnTo>
                    <a:pt x="7620" y="22269"/>
                  </a:lnTo>
                  <a:lnTo>
                    <a:pt x="5362" y="26510"/>
                  </a:lnTo>
                  <a:lnTo>
                    <a:pt x="3575" y="28828"/>
                  </a:lnTo>
                  <a:lnTo>
                    <a:pt x="1589" y="35919"/>
                  </a:lnTo>
                  <a:lnTo>
                    <a:pt x="210" y="66117"/>
                  </a:lnTo>
                  <a:lnTo>
                    <a:pt x="41" y="100717"/>
                  </a:lnTo>
                  <a:lnTo>
                    <a:pt x="5" y="133883"/>
                  </a:lnTo>
                  <a:lnTo>
                    <a:pt x="0" y="162826"/>
                  </a:lnTo>
                  <a:lnTo>
                    <a:pt x="0" y="152381"/>
                  </a:lnTo>
                  <a:lnTo>
                    <a:pt x="6560" y="118866"/>
                  </a:lnTo>
                  <a:lnTo>
                    <a:pt x="13493" y="86270"/>
                  </a:lnTo>
                  <a:lnTo>
                    <a:pt x="25276" y="50354"/>
                  </a:lnTo>
                  <a:lnTo>
                    <a:pt x="43340" y="17749"/>
                  </a:lnTo>
                  <a:lnTo>
                    <a:pt x="62350" y="1050"/>
                  </a:lnTo>
                  <a:lnTo>
                    <a:pt x="66120" y="0"/>
                  </a:lnTo>
                  <a:lnTo>
                    <a:pt x="74824" y="1094"/>
                  </a:lnTo>
                  <a:lnTo>
                    <a:pt x="85201" y="6469"/>
                  </a:lnTo>
                  <a:lnTo>
                    <a:pt x="93635" y="13424"/>
                  </a:lnTo>
                  <a:lnTo>
                    <a:pt x="101499" y="24892"/>
                  </a:lnTo>
                  <a:lnTo>
                    <a:pt x="108255" y="59458"/>
                  </a:lnTo>
                  <a:lnTo>
                    <a:pt x="113107" y="93538"/>
                  </a:lnTo>
                  <a:lnTo>
                    <a:pt x="107633" y="129460"/>
                  </a:lnTo>
                  <a:lnTo>
                    <a:pt x="106688" y="147588"/>
                  </a:lnTo>
                  <a:lnTo>
                    <a:pt x="106683" y="143664"/>
                  </a:lnTo>
                  <a:lnTo>
                    <a:pt x="116087" y="107145"/>
                  </a:lnTo>
                  <a:lnTo>
                    <a:pt x="127234" y="71232"/>
                  </a:lnTo>
                  <a:lnTo>
                    <a:pt x="139731" y="33419"/>
                  </a:lnTo>
                  <a:lnTo>
                    <a:pt x="149866" y="15142"/>
                  </a:lnTo>
                  <a:lnTo>
                    <a:pt x="154942" y="8951"/>
                  </a:lnTo>
                  <a:lnTo>
                    <a:pt x="160022" y="5636"/>
                  </a:lnTo>
                  <a:lnTo>
                    <a:pt x="162561" y="4750"/>
                  </a:lnTo>
                  <a:lnTo>
                    <a:pt x="165100" y="5009"/>
                  </a:lnTo>
                  <a:lnTo>
                    <a:pt x="170181" y="7553"/>
                  </a:lnTo>
                  <a:lnTo>
                    <a:pt x="185420" y="20940"/>
                  </a:lnTo>
                  <a:lnTo>
                    <a:pt x="193041" y="32482"/>
                  </a:lnTo>
                  <a:lnTo>
                    <a:pt x="196614" y="50669"/>
                  </a:lnTo>
                  <a:lnTo>
                    <a:pt x="197922" y="87063"/>
                  </a:lnTo>
                  <a:lnTo>
                    <a:pt x="197246" y="118005"/>
                  </a:lnTo>
                  <a:lnTo>
                    <a:pt x="190814" y="138468"/>
                  </a:lnTo>
                  <a:lnTo>
                    <a:pt x="198121" y="1477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6" name="SMARTInkShape-1076"/>
            <p:cNvSpPr/>
            <p:nvPr/>
          </p:nvSpPr>
          <p:spPr>
            <a:xfrm>
              <a:off x="5059680" y="868677"/>
              <a:ext cx="15239" cy="129543"/>
            </a:xfrm>
            <a:custGeom>
              <a:avLst/>
              <a:gdLst/>
              <a:ahLst/>
              <a:cxnLst/>
              <a:rect l="0" t="0" r="0" b="0"/>
              <a:pathLst>
                <a:path w="15239" h="129543">
                  <a:moveTo>
                    <a:pt x="15238" y="0"/>
                  </a:moveTo>
                  <a:lnTo>
                    <a:pt x="14392" y="19930"/>
                  </a:lnTo>
                  <a:lnTo>
                    <a:pt x="8678" y="53959"/>
                  </a:lnTo>
                  <a:lnTo>
                    <a:pt x="5499" y="91523"/>
                  </a:lnTo>
                  <a:lnTo>
                    <a:pt x="0" y="1295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SMARTInkShape-1077"/>
            <p:cNvSpPr/>
            <p:nvPr/>
          </p:nvSpPr>
          <p:spPr>
            <a:xfrm>
              <a:off x="5113018" y="72390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SMARTInkShape-1078"/>
            <p:cNvSpPr/>
            <p:nvPr/>
          </p:nvSpPr>
          <p:spPr>
            <a:xfrm>
              <a:off x="5181600" y="655319"/>
              <a:ext cx="30481" cy="312420"/>
            </a:xfrm>
            <a:custGeom>
              <a:avLst/>
              <a:gdLst/>
              <a:ahLst/>
              <a:cxnLst/>
              <a:rect l="0" t="0" r="0" b="0"/>
              <a:pathLst>
                <a:path w="30481" h="312420">
                  <a:moveTo>
                    <a:pt x="30480" y="0"/>
                  </a:moveTo>
                  <a:lnTo>
                    <a:pt x="30480" y="36045"/>
                  </a:lnTo>
                  <a:lnTo>
                    <a:pt x="30480" y="68143"/>
                  </a:lnTo>
                  <a:lnTo>
                    <a:pt x="29633" y="97990"/>
                  </a:lnTo>
                  <a:lnTo>
                    <a:pt x="24396" y="133269"/>
                  </a:lnTo>
                  <a:lnTo>
                    <a:pt x="19872" y="158008"/>
                  </a:lnTo>
                  <a:lnTo>
                    <a:pt x="15042" y="185372"/>
                  </a:lnTo>
                  <a:lnTo>
                    <a:pt x="10917" y="212775"/>
                  </a:lnTo>
                  <a:lnTo>
                    <a:pt x="7749" y="246393"/>
                  </a:lnTo>
                  <a:lnTo>
                    <a:pt x="1782" y="278682"/>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SMARTInkShape-1079"/>
            <p:cNvSpPr/>
            <p:nvPr/>
          </p:nvSpPr>
          <p:spPr>
            <a:xfrm>
              <a:off x="5128259" y="838200"/>
              <a:ext cx="99060" cy="53339"/>
            </a:xfrm>
            <a:custGeom>
              <a:avLst/>
              <a:gdLst/>
              <a:ahLst/>
              <a:cxnLst/>
              <a:rect l="0" t="0" r="0" b="0"/>
              <a:pathLst>
                <a:path w="99060" h="53339">
                  <a:moveTo>
                    <a:pt x="0" y="53338"/>
                  </a:moveTo>
                  <a:lnTo>
                    <a:pt x="0" y="49293"/>
                  </a:lnTo>
                  <a:lnTo>
                    <a:pt x="847" y="48102"/>
                  </a:lnTo>
                  <a:lnTo>
                    <a:pt x="2258" y="47306"/>
                  </a:lnTo>
                  <a:lnTo>
                    <a:pt x="40091" y="35140"/>
                  </a:lnTo>
                  <a:lnTo>
                    <a:pt x="73389" y="20281"/>
                  </a:lnTo>
                  <a:lnTo>
                    <a:pt x="92232" y="10151"/>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0" name="SMARTInkShape-1080"/>
            <p:cNvSpPr/>
            <p:nvPr/>
          </p:nvSpPr>
          <p:spPr>
            <a:xfrm>
              <a:off x="5318852" y="845819"/>
              <a:ext cx="7529" cy="121920"/>
            </a:xfrm>
            <a:custGeom>
              <a:avLst/>
              <a:gdLst/>
              <a:ahLst/>
              <a:cxnLst/>
              <a:rect l="0" t="0" r="0" b="0"/>
              <a:pathLst>
                <a:path w="7529" h="121920">
                  <a:moveTo>
                    <a:pt x="7528" y="0"/>
                  </a:moveTo>
                  <a:lnTo>
                    <a:pt x="7528" y="33465"/>
                  </a:lnTo>
                  <a:lnTo>
                    <a:pt x="5270" y="54224"/>
                  </a:lnTo>
                  <a:lnTo>
                    <a:pt x="379" y="90849"/>
                  </a:lnTo>
                  <a:lnTo>
                    <a:pt x="0" y="107597"/>
                  </a:lnTo>
                  <a:lnTo>
                    <a:pt x="2206" y="113579"/>
                  </a:lnTo>
                  <a:lnTo>
                    <a:pt x="7528"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1" name="SMARTInkShape-1081"/>
            <p:cNvSpPr/>
            <p:nvPr/>
          </p:nvSpPr>
          <p:spPr>
            <a:xfrm>
              <a:off x="5334000" y="739138"/>
              <a:ext cx="7619" cy="1"/>
            </a:xfrm>
            <a:custGeom>
              <a:avLst/>
              <a:gdLst/>
              <a:ahLst/>
              <a:cxnLst/>
              <a:rect l="0" t="0" r="0" b="0"/>
              <a:pathLst>
                <a:path w="7619" h="1">
                  <a:moveTo>
                    <a:pt x="7618"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2" name="SMARTInkShape-1082"/>
            <p:cNvSpPr/>
            <p:nvPr/>
          </p:nvSpPr>
          <p:spPr>
            <a:xfrm>
              <a:off x="5425439" y="808224"/>
              <a:ext cx="152401" cy="159515"/>
            </a:xfrm>
            <a:custGeom>
              <a:avLst/>
              <a:gdLst/>
              <a:ahLst/>
              <a:cxnLst/>
              <a:rect l="0" t="0" r="0" b="0"/>
              <a:pathLst>
                <a:path w="152401" h="159515">
                  <a:moveTo>
                    <a:pt x="0" y="14736"/>
                  </a:moveTo>
                  <a:lnTo>
                    <a:pt x="0" y="49631"/>
                  </a:lnTo>
                  <a:lnTo>
                    <a:pt x="846" y="68537"/>
                  </a:lnTo>
                  <a:lnTo>
                    <a:pt x="6913" y="106150"/>
                  </a:lnTo>
                  <a:lnTo>
                    <a:pt x="8404" y="138970"/>
                  </a:lnTo>
                  <a:lnTo>
                    <a:pt x="15213" y="159436"/>
                  </a:lnTo>
                  <a:lnTo>
                    <a:pt x="15238" y="126049"/>
                  </a:lnTo>
                  <a:lnTo>
                    <a:pt x="16085" y="90541"/>
                  </a:lnTo>
                  <a:lnTo>
                    <a:pt x="23529" y="58120"/>
                  </a:lnTo>
                  <a:lnTo>
                    <a:pt x="33151" y="27443"/>
                  </a:lnTo>
                  <a:lnTo>
                    <a:pt x="40416" y="18126"/>
                  </a:lnTo>
                  <a:lnTo>
                    <a:pt x="54831" y="5245"/>
                  </a:lnTo>
                  <a:lnTo>
                    <a:pt x="62753" y="2051"/>
                  </a:lnTo>
                  <a:lnTo>
                    <a:pt x="81634" y="0"/>
                  </a:lnTo>
                  <a:lnTo>
                    <a:pt x="89339" y="1976"/>
                  </a:lnTo>
                  <a:lnTo>
                    <a:pt x="92580" y="3690"/>
                  </a:lnTo>
                  <a:lnTo>
                    <a:pt x="101184" y="14191"/>
                  </a:lnTo>
                  <a:lnTo>
                    <a:pt x="119355" y="48719"/>
                  </a:lnTo>
                  <a:lnTo>
                    <a:pt x="127277" y="74129"/>
                  </a:lnTo>
                  <a:lnTo>
                    <a:pt x="135373" y="112067"/>
                  </a:lnTo>
                  <a:lnTo>
                    <a:pt x="137771" y="138122"/>
                  </a:lnTo>
                  <a:lnTo>
                    <a:pt x="144054" y="151421"/>
                  </a:lnTo>
                  <a:lnTo>
                    <a:pt x="144457" y="155354"/>
                  </a:lnTo>
                  <a:lnTo>
                    <a:pt x="145412" y="156741"/>
                  </a:lnTo>
                  <a:lnTo>
                    <a:pt x="146894" y="157665"/>
                  </a:lnTo>
                  <a:lnTo>
                    <a:pt x="152400" y="1595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3" name="SMARTInkShape-1083"/>
            <p:cNvSpPr/>
            <p:nvPr/>
          </p:nvSpPr>
          <p:spPr>
            <a:xfrm>
              <a:off x="5616102" y="792479"/>
              <a:ext cx="226459" cy="365177"/>
            </a:xfrm>
            <a:custGeom>
              <a:avLst/>
              <a:gdLst/>
              <a:ahLst/>
              <a:cxnLst/>
              <a:rect l="0" t="0" r="0" b="0"/>
              <a:pathLst>
                <a:path w="226459" h="365177">
                  <a:moveTo>
                    <a:pt x="114137" y="0"/>
                  </a:moveTo>
                  <a:lnTo>
                    <a:pt x="102786" y="0"/>
                  </a:lnTo>
                  <a:lnTo>
                    <a:pt x="68173" y="15438"/>
                  </a:lnTo>
                  <a:lnTo>
                    <a:pt x="52095" y="25439"/>
                  </a:lnTo>
                  <a:lnTo>
                    <a:pt x="39403" y="37075"/>
                  </a:lnTo>
                  <a:lnTo>
                    <a:pt x="20967" y="69449"/>
                  </a:lnTo>
                  <a:lnTo>
                    <a:pt x="6081" y="99231"/>
                  </a:lnTo>
                  <a:lnTo>
                    <a:pt x="1069" y="124338"/>
                  </a:lnTo>
                  <a:lnTo>
                    <a:pt x="0" y="152248"/>
                  </a:lnTo>
                  <a:lnTo>
                    <a:pt x="1638" y="154837"/>
                  </a:lnTo>
                  <a:lnTo>
                    <a:pt x="4425" y="156565"/>
                  </a:lnTo>
                  <a:lnTo>
                    <a:pt x="11190" y="159331"/>
                  </a:lnTo>
                  <a:lnTo>
                    <a:pt x="17018" y="163383"/>
                  </a:lnTo>
                  <a:lnTo>
                    <a:pt x="26947" y="163491"/>
                  </a:lnTo>
                  <a:lnTo>
                    <a:pt x="55273" y="154394"/>
                  </a:lnTo>
                  <a:lnTo>
                    <a:pt x="81058" y="142168"/>
                  </a:lnTo>
                  <a:lnTo>
                    <a:pt x="88993" y="134870"/>
                  </a:lnTo>
                  <a:lnTo>
                    <a:pt x="102829" y="116696"/>
                  </a:lnTo>
                  <a:lnTo>
                    <a:pt x="112935" y="78636"/>
                  </a:lnTo>
                  <a:lnTo>
                    <a:pt x="111344" y="70792"/>
                  </a:lnTo>
                  <a:lnTo>
                    <a:pt x="107947" y="61614"/>
                  </a:lnTo>
                  <a:lnTo>
                    <a:pt x="106706" y="50040"/>
                  </a:lnTo>
                  <a:lnTo>
                    <a:pt x="106542" y="52738"/>
                  </a:lnTo>
                  <a:lnTo>
                    <a:pt x="106520" y="67939"/>
                  </a:lnTo>
                  <a:lnTo>
                    <a:pt x="108777" y="74785"/>
                  </a:lnTo>
                  <a:lnTo>
                    <a:pt x="133009" y="109463"/>
                  </a:lnTo>
                  <a:lnTo>
                    <a:pt x="163339" y="145805"/>
                  </a:lnTo>
                  <a:lnTo>
                    <a:pt x="188768" y="177720"/>
                  </a:lnTo>
                  <a:lnTo>
                    <a:pt x="205113" y="206470"/>
                  </a:lnTo>
                  <a:lnTo>
                    <a:pt x="221761" y="242479"/>
                  </a:lnTo>
                  <a:lnTo>
                    <a:pt x="226458" y="270341"/>
                  </a:lnTo>
                  <a:lnTo>
                    <a:pt x="223805" y="296002"/>
                  </a:lnTo>
                  <a:lnTo>
                    <a:pt x="217658" y="315645"/>
                  </a:lnTo>
                  <a:lnTo>
                    <a:pt x="206429" y="332191"/>
                  </a:lnTo>
                  <a:lnTo>
                    <a:pt x="181380" y="352105"/>
                  </a:lnTo>
                  <a:lnTo>
                    <a:pt x="159460" y="361337"/>
                  </a:lnTo>
                  <a:lnTo>
                    <a:pt x="121705" y="365176"/>
                  </a:lnTo>
                  <a:lnTo>
                    <a:pt x="83650" y="363426"/>
                  </a:lnTo>
                  <a:lnTo>
                    <a:pt x="69261" y="358795"/>
                  </a:lnTo>
                  <a:lnTo>
                    <a:pt x="30316"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SMARTInkShape-1084"/>
            <p:cNvSpPr/>
            <p:nvPr/>
          </p:nvSpPr>
          <p:spPr>
            <a:xfrm>
              <a:off x="6076898" y="605506"/>
              <a:ext cx="132958" cy="392714"/>
            </a:xfrm>
            <a:custGeom>
              <a:avLst/>
              <a:gdLst/>
              <a:ahLst/>
              <a:cxnLst/>
              <a:rect l="0" t="0" r="0" b="0"/>
              <a:pathLst>
                <a:path w="132958" h="392714">
                  <a:moveTo>
                    <a:pt x="95302" y="42194"/>
                  </a:moveTo>
                  <a:lnTo>
                    <a:pt x="99347" y="42194"/>
                  </a:lnTo>
                  <a:lnTo>
                    <a:pt x="103591" y="39934"/>
                  </a:lnTo>
                  <a:lnTo>
                    <a:pt x="128333" y="16753"/>
                  </a:lnTo>
                  <a:lnTo>
                    <a:pt x="131149" y="11696"/>
                  </a:lnTo>
                  <a:lnTo>
                    <a:pt x="132957" y="5594"/>
                  </a:lnTo>
                  <a:lnTo>
                    <a:pt x="130945" y="2503"/>
                  </a:lnTo>
                  <a:lnTo>
                    <a:pt x="129223" y="493"/>
                  </a:lnTo>
                  <a:lnTo>
                    <a:pt x="126383" y="0"/>
                  </a:lnTo>
                  <a:lnTo>
                    <a:pt x="100833" y="4468"/>
                  </a:lnTo>
                  <a:lnTo>
                    <a:pt x="94091" y="7929"/>
                  </a:lnTo>
                  <a:lnTo>
                    <a:pt x="57672" y="37487"/>
                  </a:lnTo>
                  <a:lnTo>
                    <a:pt x="32132" y="73710"/>
                  </a:lnTo>
                  <a:lnTo>
                    <a:pt x="12893" y="110910"/>
                  </a:lnTo>
                  <a:lnTo>
                    <a:pt x="2792" y="148891"/>
                  </a:lnTo>
                  <a:lnTo>
                    <a:pt x="0" y="164122"/>
                  </a:lnTo>
                  <a:lnTo>
                    <a:pt x="3185" y="202213"/>
                  </a:lnTo>
                  <a:lnTo>
                    <a:pt x="12061" y="240313"/>
                  </a:lnTo>
                  <a:lnTo>
                    <a:pt x="19021" y="278413"/>
                  </a:lnTo>
                  <a:lnTo>
                    <a:pt x="29585" y="316513"/>
                  </a:lnTo>
                  <a:lnTo>
                    <a:pt x="37969" y="351628"/>
                  </a:lnTo>
                  <a:lnTo>
                    <a:pt x="40778" y="367181"/>
                  </a:lnTo>
                  <a:lnTo>
                    <a:pt x="39178" y="375157"/>
                  </a:lnTo>
                  <a:lnTo>
                    <a:pt x="35297" y="383131"/>
                  </a:lnTo>
                  <a:lnTo>
                    <a:pt x="34341" y="3927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5" name="SMARTInkShape-1085"/>
            <p:cNvSpPr/>
            <p:nvPr/>
          </p:nvSpPr>
          <p:spPr>
            <a:xfrm>
              <a:off x="6012180" y="853438"/>
              <a:ext cx="114301" cy="60963"/>
            </a:xfrm>
            <a:custGeom>
              <a:avLst/>
              <a:gdLst/>
              <a:ahLst/>
              <a:cxnLst/>
              <a:rect l="0" t="0" r="0" b="0"/>
              <a:pathLst>
                <a:path w="114301" h="60963">
                  <a:moveTo>
                    <a:pt x="0" y="60962"/>
                  </a:moveTo>
                  <a:lnTo>
                    <a:pt x="0" y="53654"/>
                  </a:lnTo>
                  <a:lnTo>
                    <a:pt x="6930" y="47320"/>
                  </a:lnTo>
                  <a:lnTo>
                    <a:pt x="44388" y="30425"/>
                  </a:lnTo>
                  <a:lnTo>
                    <a:pt x="82113" y="15236"/>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SMARTInkShape-1086"/>
            <p:cNvSpPr/>
            <p:nvPr/>
          </p:nvSpPr>
          <p:spPr>
            <a:xfrm>
              <a:off x="6180616" y="838208"/>
              <a:ext cx="220185" cy="136988"/>
            </a:xfrm>
            <a:custGeom>
              <a:avLst/>
              <a:gdLst/>
              <a:ahLst/>
              <a:cxnLst/>
              <a:rect l="0" t="0" r="0" b="0"/>
              <a:pathLst>
                <a:path w="220185" h="136988">
                  <a:moveTo>
                    <a:pt x="105884" y="7611"/>
                  </a:moveTo>
                  <a:lnTo>
                    <a:pt x="105884" y="1051"/>
                  </a:lnTo>
                  <a:lnTo>
                    <a:pt x="105035" y="696"/>
                  </a:lnTo>
                  <a:lnTo>
                    <a:pt x="84489" y="0"/>
                  </a:lnTo>
                  <a:lnTo>
                    <a:pt x="61104" y="21948"/>
                  </a:lnTo>
                  <a:lnTo>
                    <a:pt x="32083" y="57496"/>
                  </a:lnTo>
                  <a:lnTo>
                    <a:pt x="8291" y="95372"/>
                  </a:lnTo>
                  <a:lnTo>
                    <a:pt x="1896" y="107368"/>
                  </a:lnTo>
                  <a:lnTo>
                    <a:pt x="0" y="120330"/>
                  </a:lnTo>
                  <a:lnTo>
                    <a:pt x="1429" y="124244"/>
                  </a:lnTo>
                  <a:lnTo>
                    <a:pt x="7530" y="130850"/>
                  </a:lnTo>
                  <a:lnTo>
                    <a:pt x="13629" y="134351"/>
                  </a:lnTo>
                  <a:lnTo>
                    <a:pt x="24443" y="136598"/>
                  </a:lnTo>
                  <a:lnTo>
                    <a:pt x="36220" y="136987"/>
                  </a:lnTo>
                  <a:lnTo>
                    <a:pt x="43314" y="134820"/>
                  </a:lnTo>
                  <a:lnTo>
                    <a:pt x="58810" y="122485"/>
                  </a:lnTo>
                  <a:lnTo>
                    <a:pt x="80921" y="98793"/>
                  </a:lnTo>
                  <a:lnTo>
                    <a:pt x="88016" y="89621"/>
                  </a:lnTo>
                  <a:lnTo>
                    <a:pt x="99837" y="78854"/>
                  </a:lnTo>
                  <a:lnTo>
                    <a:pt x="112208" y="51143"/>
                  </a:lnTo>
                  <a:lnTo>
                    <a:pt x="113388" y="39626"/>
                  </a:lnTo>
                  <a:lnTo>
                    <a:pt x="114347" y="58526"/>
                  </a:lnTo>
                  <a:lnTo>
                    <a:pt x="134757" y="93423"/>
                  </a:lnTo>
                  <a:lnTo>
                    <a:pt x="162068" y="115870"/>
                  </a:lnTo>
                  <a:lnTo>
                    <a:pt x="177094" y="120121"/>
                  </a:lnTo>
                  <a:lnTo>
                    <a:pt x="213601" y="121842"/>
                  </a:lnTo>
                  <a:lnTo>
                    <a:pt x="220184" y="1219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SMARTInkShape-1087"/>
            <p:cNvSpPr/>
            <p:nvPr/>
          </p:nvSpPr>
          <p:spPr>
            <a:xfrm>
              <a:off x="6417571" y="784860"/>
              <a:ext cx="128010" cy="144081"/>
            </a:xfrm>
            <a:custGeom>
              <a:avLst/>
              <a:gdLst/>
              <a:ahLst/>
              <a:cxnLst/>
              <a:rect l="0" t="0" r="0" b="0"/>
              <a:pathLst>
                <a:path w="128010" h="144081">
                  <a:moveTo>
                    <a:pt x="105147" y="0"/>
                  </a:moveTo>
                  <a:lnTo>
                    <a:pt x="94543" y="0"/>
                  </a:lnTo>
                  <a:lnTo>
                    <a:pt x="89710" y="2256"/>
                  </a:lnTo>
                  <a:lnTo>
                    <a:pt x="53863" y="22918"/>
                  </a:lnTo>
                  <a:lnTo>
                    <a:pt x="47642" y="28812"/>
                  </a:lnTo>
                  <a:lnTo>
                    <a:pt x="26332" y="61414"/>
                  </a:lnTo>
                  <a:lnTo>
                    <a:pt x="8844" y="94643"/>
                  </a:lnTo>
                  <a:lnTo>
                    <a:pt x="0" y="121870"/>
                  </a:lnTo>
                  <a:lnTo>
                    <a:pt x="338" y="125273"/>
                  </a:lnTo>
                  <a:lnTo>
                    <a:pt x="2968" y="131311"/>
                  </a:lnTo>
                  <a:lnTo>
                    <a:pt x="9208" y="139470"/>
                  </a:lnTo>
                  <a:lnTo>
                    <a:pt x="13967" y="142420"/>
                  </a:lnTo>
                  <a:lnTo>
                    <a:pt x="23662" y="144080"/>
                  </a:lnTo>
                  <a:lnTo>
                    <a:pt x="47035" y="143839"/>
                  </a:lnTo>
                  <a:lnTo>
                    <a:pt x="57025" y="140693"/>
                  </a:lnTo>
                  <a:lnTo>
                    <a:pt x="82307" y="121047"/>
                  </a:lnTo>
                  <a:lnTo>
                    <a:pt x="120315" y="89846"/>
                  </a:lnTo>
                  <a:lnTo>
                    <a:pt x="128009" y="838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SMARTInkShape-1088"/>
            <p:cNvSpPr/>
            <p:nvPr/>
          </p:nvSpPr>
          <p:spPr>
            <a:xfrm>
              <a:off x="6607626" y="624838"/>
              <a:ext cx="29393" cy="350523"/>
            </a:xfrm>
            <a:custGeom>
              <a:avLst/>
              <a:gdLst/>
              <a:ahLst/>
              <a:cxnLst/>
              <a:rect l="0" t="0" r="0" b="0"/>
              <a:pathLst>
                <a:path w="29393" h="350523">
                  <a:moveTo>
                    <a:pt x="29392" y="0"/>
                  </a:moveTo>
                  <a:lnTo>
                    <a:pt x="29392" y="4047"/>
                  </a:lnTo>
                  <a:lnTo>
                    <a:pt x="27134" y="8290"/>
                  </a:lnTo>
                  <a:lnTo>
                    <a:pt x="25348" y="10607"/>
                  </a:lnTo>
                  <a:lnTo>
                    <a:pt x="23362" y="17697"/>
                  </a:lnTo>
                  <a:lnTo>
                    <a:pt x="21136" y="47893"/>
                  </a:lnTo>
                  <a:lnTo>
                    <a:pt x="17444" y="75904"/>
                  </a:lnTo>
                  <a:lnTo>
                    <a:pt x="19267" y="110639"/>
                  </a:lnTo>
                  <a:lnTo>
                    <a:pt x="16044" y="147741"/>
                  </a:lnTo>
                  <a:lnTo>
                    <a:pt x="14993" y="172907"/>
                  </a:lnTo>
                  <a:lnTo>
                    <a:pt x="12269" y="200462"/>
                  </a:lnTo>
                  <a:lnTo>
                    <a:pt x="9083" y="228794"/>
                  </a:lnTo>
                  <a:lnTo>
                    <a:pt x="7666" y="255497"/>
                  </a:lnTo>
                  <a:lnTo>
                    <a:pt x="6867" y="290285"/>
                  </a:lnTo>
                  <a:lnTo>
                    <a:pt x="1362" y="324605"/>
                  </a:lnTo>
                  <a:lnTo>
                    <a:pt x="0" y="334205"/>
                  </a:lnTo>
                  <a:lnTo>
                    <a:pt x="1655" y="341294"/>
                  </a:lnTo>
                  <a:lnTo>
                    <a:pt x="5570" y="348698"/>
                  </a:lnTo>
                  <a:lnTo>
                    <a:pt x="6736" y="349306"/>
                  </a:lnTo>
                  <a:lnTo>
                    <a:pt x="14154" y="3505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SMARTInkShape-1089"/>
            <p:cNvSpPr/>
            <p:nvPr/>
          </p:nvSpPr>
          <p:spPr>
            <a:xfrm>
              <a:off x="6553293" y="822960"/>
              <a:ext cx="137067" cy="22860"/>
            </a:xfrm>
            <a:custGeom>
              <a:avLst/>
              <a:gdLst/>
              <a:ahLst/>
              <a:cxnLst/>
              <a:rect l="0" t="0" r="0" b="0"/>
              <a:pathLst>
                <a:path w="137067" h="22860">
                  <a:moveTo>
                    <a:pt x="7525" y="22859"/>
                  </a:moveTo>
                  <a:lnTo>
                    <a:pt x="0" y="22859"/>
                  </a:lnTo>
                  <a:lnTo>
                    <a:pt x="3978" y="22859"/>
                  </a:lnTo>
                  <a:lnTo>
                    <a:pt x="28426" y="16299"/>
                  </a:lnTo>
                  <a:lnTo>
                    <a:pt x="59352" y="13121"/>
                  </a:lnTo>
                  <a:lnTo>
                    <a:pt x="77916" y="9248"/>
                  </a:lnTo>
                  <a:lnTo>
                    <a:pt x="97246" y="5845"/>
                  </a:lnTo>
                  <a:lnTo>
                    <a:pt x="118947" y="1154"/>
                  </a:lnTo>
                  <a:lnTo>
                    <a:pt x="1370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SMARTInkShape-1090"/>
            <p:cNvSpPr/>
            <p:nvPr/>
          </p:nvSpPr>
          <p:spPr>
            <a:xfrm>
              <a:off x="6661487" y="815338"/>
              <a:ext cx="164477" cy="185726"/>
            </a:xfrm>
            <a:custGeom>
              <a:avLst/>
              <a:gdLst/>
              <a:ahLst/>
              <a:cxnLst/>
              <a:rect l="0" t="0" r="0" b="0"/>
              <a:pathLst>
                <a:path w="164477" h="185726">
                  <a:moveTo>
                    <a:pt x="120313" y="0"/>
                  </a:moveTo>
                  <a:lnTo>
                    <a:pt x="102400" y="0"/>
                  </a:lnTo>
                  <a:lnTo>
                    <a:pt x="90827" y="4045"/>
                  </a:lnTo>
                  <a:lnTo>
                    <a:pt x="75056" y="15439"/>
                  </a:lnTo>
                  <a:lnTo>
                    <a:pt x="46233" y="43639"/>
                  </a:lnTo>
                  <a:lnTo>
                    <a:pt x="31485" y="75757"/>
                  </a:lnTo>
                  <a:lnTo>
                    <a:pt x="15403" y="112457"/>
                  </a:lnTo>
                  <a:lnTo>
                    <a:pt x="3823" y="144416"/>
                  </a:lnTo>
                  <a:lnTo>
                    <a:pt x="0" y="163488"/>
                  </a:lnTo>
                  <a:lnTo>
                    <a:pt x="1365" y="172286"/>
                  </a:lnTo>
                  <a:lnTo>
                    <a:pt x="2913" y="175817"/>
                  </a:lnTo>
                  <a:lnTo>
                    <a:pt x="11408" y="181998"/>
                  </a:lnTo>
                  <a:lnTo>
                    <a:pt x="17230" y="184833"/>
                  </a:lnTo>
                  <a:lnTo>
                    <a:pt x="28213" y="185725"/>
                  </a:lnTo>
                  <a:lnTo>
                    <a:pt x="49063" y="179397"/>
                  </a:lnTo>
                  <a:lnTo>
                    <a:pt x="82864" y="159227"/>
                  </a:lnTo>
                  <a:lnTo>
                    <a:pt x="119551" y="133668"/>
                  </a:lnTo>
                  <a:lnTo>
                    <a:pt x="136267" y="113267"/>
                  </a:lnTo>
                  <a:lnTo>
                    <a:pt x="152758" y="76063"/>
                  </a:lnTo>
                  <a:lnTo>
                    <a:pt x="164476" y="45121"/>
                  </a:lnTo>
                  <a:lnTo>
                    <a:pt x="164149" y="41933"/>
                  </a:lnTo>
                  <a:lnTo>
                    <a:pt x="161525" y="36135"/>
                  </a:lnTo>
                  <a:lnTo>
                    <a:pt x="159642" y="34251"/>
                  </a:lnTo>
                  <a:lnTo>
                    <a:pt x="155289" y="32156"/>
                  </a:lnTo>
                  <a:lnTo>
                    <a:pt x="137211" y="30580"/>
                  </a:lnTo>
                  <a:lnTo>
                    <a:pt x="112693"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SMARTInkShape-1091"/>
            <p:cNvSpPr/>
            <p:nvPr/>
          </p:nvSpPr>
          <p:spPr>
            <a:xfrm>
              <a:off x="6918959" y="807719"/>
              <a:ext cx="129542" cy="152229"/>
            </a:xfrm>
            <a:custGeom>
              <a:avLst/>
              <a:gdLst/>
              <a:ahLst/>
              <a:cxnLst/>
              <a:rect l="0" t="0" r="0" b="0"/>
              <a:pathLst>
                <a:path w="129542" h="152229">
                  <a:moveTo>
                    <a:pt x="0" y="22858"/>
                  </a:moveTo>
                  <a:lnTo>
                    <a:pt x="0" y="26906"/>
                  </a:lnTo>
                  <a:lnTo>
                    <a:pt x="2258" y="31148"/>
                  </a:lnTo>
                  <a:lnTo>
                    <a:pt x="4046" y="33465"/>
                  </a:lnTo>
                  <a:lnTo>
                    <a:pt x="6033" y="40554"/>
                  </a:lnTo>
                  <a:lnTo>
                    <a:pt x="7481" y="77085"/>
                  </a:lnTo>
                  <a:lnTo>
                    <a:pt x="7608" y="113707"/>
                  </a:lnTo>
                  <a:lnTo>
                    <a:pt x="7621" y="151529"/>
                  </a:lnTo>
                  <a:lnTo>
                    <a:pt x="7621" y="152228"/>
                  </a:lnTo>
                  <a:lnTo>
                    <a:pt x="8466" y="118145"/>
                  </a:lnTo>
                  <a:lnTo>
                    <a:pt x="18226" y="83323"/>
                  </a:lnTo>
                  <a:lnTo>
                    <a:pt x="30539" y="47912"/>
                  </a:lnTo>
                  <a:lnTo>
                    <a:pt x="40375" y="31129"/>
                  </a:lnTo>
                  <a:lnTo>
                    <a:pt x="54013" y="17690"/>
                  </a:lnTo>
                  <a:lnTo>
                    <a:pt x="73593" y="3710"/>
                  </a:lnTo>
                  <a:lnTo>
                    <a:pt x="91930" y="733"/>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SMARTInkShape-1092"/>
            <p:cNvSpPr/>
            <p:nvPr/>
          </p:nvSpPr>
          <p:spPr>
            <a:xfrm>
              <a:off x="7056118" y="784860"/>
              <a:ext cx="137163" cy="144779"/>
            </a:xfrm>
            <a:custGeom>
              <a:avLst/>
              <a:gdLst/>
              <a:ahLst/>
              <a:cxnLst/>
              <a:rect l="0" t="0" r="0" b="0"/>
              <a:pathLst>
                <a:path w="137163" h="144779">
                  <a:moveTo>
                    <a:pt x="137162" y="0"/>
                  </a:moveTo>
                  <a:lnTo>
                    <a:pt x="137162" y="11572"/>
                  </a:lnTo>
                  <a:lnTo>
                    <a:pt x="135467" y="12794"/>
                  </a:lnTo>
                  <a:lnTo>
                    <a:pt x="122842" y="14756"/>
                  </a:lnTo>
                  <a:lnTo>
                    <a:pt x="110056" y="17354"/>
                  </a:lnTo>
                  <a:lnTo>
                    <a:pt x="74239" y="28407"/>
                  </a:lnTo>
                  <a:lnTo>
                    <a:pt x="55016" y="32122"/>
                  </a:lnTo>
                  <a:lnTo>
                    <a:pt x="34246" y="37312"/>
                  </a:lnTo>
                  <a:lnTo>
                    <a:pt x="28485" y="37748"/>
                  </a:lnTo>
                  <a:lnTo>
                    <a:pt x="26610" y="38712"/>
                  </a:lnTo>
                  <a:lnTo>
                    <a:pt x="25361" y="40202"/>
                  </a:lnTo>
                  <a:lnTo>
                    <a:pt x="23355" y="44629"/>
                  </a:lnTo>
                  <a:lnTo>
                    <a:pt x="24038" y="44993"/>
                  </a:lnTo>
                  <a:lnTo>
                    <a:pt x="27051" y="45396"/>
                  </a:lnTo>
                  <a:lnTo>
                    <a:pt x="31216" y="47834"/>
                  </a:lnTo>
                  <a:lnTo>
                    <a:pt x="35887" y="50891"/>
                  </a:lnTo>
                  <a:lnTo>
                    <a:pt x="40786" y="52251"/>
                  </a:lnTo>
                  <a:lnTo>
                    <a:pt x="73104" y="54122"/>
                  </a:lnTo>
                  <a:lnTo>
                    <a:pt x="107012" y="66330"/>
                  </a:lnTo>
                  <a:lnTo>
                    <a:pt x="118399" y="71248"/>
                  </a:lnTo>
                  <a:lnTo>
                    <a:pt x="126848" y="78515"/>
                  </a:lnTo>
                  <a:lnTo>
                    <a:pt x="132578" y="86542"/>
                  </a:lnTo>
                  <a:lnTo>
                    <a:pt x="135804" y="95821"/>
                  </a:lnTo>
                  <a:lnTo>
                    <a:pt x="136556" y="101289"/>
                  </a:lnTo>
                  <a:lnTo>
                    <a:pt x="132936" y="113172"/>
                  </a:lnTo>
                  <a:lnTo>
                    <a:pt x="126535" y="120289"/>
                  </a:lnTo>
                  <a:lnTo>
                    <a:pt x="111153" y="129056"/>
                  </a:lnTo>
                  <a:lnTo>
                    <a:pt x="90509" y="134757"/>
                  </a:lnTo>
                  <a:lnTo>
                    <a:pt x="56733" y="140730"/>
                  </a:lnTo>
                  <a:lnTo>
                    <a:pt x="24376" y="143980"/>
                  </a:lnTo>
                  <a:lnTo>
                    <a:pt x="0"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3" name="SMARTInkShape-1093"/>
            <p:cNvSpPr/>
            <p:nvPr/>
          </p:nvSpPr>
          <p:spPr>
            <a:xfrm>
              <a:off x="4053842" y="717515"/>
              <a:ext cx="216447" cy="248886"/>
            </a:xfrm>
            <a:custGeom>
              <a:avLst/>
              <a:gdLst/>
              <a:ahLst/>
              <a:cxnLst/>
              <a:rect l="0" t="0" r="0" b="0"/>
              <a:pathLst>
                <a:path w="216447" h="248886">
                  <a:moveTo>
                    <a:pt x="76198" y="44485"/>
                  </a:moveTo>
                  <a:lnTo>
                    <a:pt x="72153" y="44485"/>
                  </a:lnTo>
                  <a:lnTo>
                    <a:pt x="70960" y="45331"/>
                  </a:lnTo>
                  <a:lnTo>
                    <a:pt x="70165" y="46741"/>
                  </a:lnTo>
                  <a:lnTo>
                    <a:pt x="57998" y="84573"/>
                  </a:lnTo>
                  <a:lnTo>
                    <a:pt x="48175" y="115151"/>
                  </a:lnTo>
                  <a:lnTo>
                    <a:pt x="39767" y="147360"/>
                  </a:lnTo>
                  <a:lnTo>
                    <a:pt x="27772" y="177884"/>
                  </a:lnTo>
                  <a:lnTo>
                    <a:pt x="13010" y="215204"/>
                  </a:lnTo>
                  <a:lnTo>
                    <a:pt x="1019" y="241325"/>
                  </a:lnTo>
                  <a:lnTo>
                    <a:pt x="131" y="248885"/>
                  </a:lnTo>
                  <a:lnTo>
                    <a:pt x="0" y="224187"/>
                  </a:lnTo>
                  <a:lnTo>
                    <a:pt x="8287" y="186586"/>
                  </a:lnTo>
                  <a:lnTo>
                    <a:pt x="15434" y="155734"/>
                  </a:lnTo>
                  <a:lnTo>
                    <a:pt x="22916" y="119780"/>
                  </a:lnTo>
                  <a:lnTo>
                    <a:pt x="32753" y="84573"/>
                  </a:lnTo>
                  <a:lnTo>
                    <a:pt x="44133" y="54951"/>
                  </a:lnTo>
                  <a:lnTo>
                    <a:pt x="55564" y="26230"/>
                  </a:lnTo>
                  <a:lnTo>
                    <a:pt x="60818" y="19437"/>
                  </a:lnTo>
                  <a:lnTo>
                    <a:pt x="67044" y="15077"/>
                  </a:lnTo>
                  <a:lnTo>
                    <a:pt x="68402" y="15565"/>
                  </a:lnTo>
                  <a:lnTo>
                    <a:pt x="72168" y="18367"/>
                  </a:lnTo>
                  <a:lnTo>
                    <a:pt x="74407" y="22434"/>
                  </a:lnTo>
                  <a:lnTo>
                    <a:pt x="75843" y="35989"/>
                  </a:lnTo>
                  <a:lnTo>
                    <a:pt x="76150" y="70491"/>
                  </a:lnTo>
                  <a:lnTo>
                    <a:pt x="73925" y="101014"/>
                  </a:lnTo>
                  <a:lnTo>
                    <a:pt x="70162" y="134610"/>
                  </a:lnTo>
                  <a:lnTo>
                    <a:pt x="68890" y="172258"/>
                  </a:lnTo>
                  <a:lnTo>
                    <a:pt x="72715" y="192315"/>
                  </a:lnTo>
                  <a:lnTo>
                    <a:pt x="79211" y="204937"/>
                  </a:lnTo>
                  <a:lnTo>
                    <a:pt x="82440" y="207333"/>
                  </a:lnTo>
                  <a:lnTo>
                    <a:pt x="90543" y="209993"/>
                  </a:lnTo>
                  <a:lnTo>
                    <a:pt x="99788" y="208920"/>
                  </a:lnTo>
                  <a:lnTo>
                    <a:pt x="119521" y="201332"/>
                  </a:lnTo>
                  <a:lnTo>
                    <a:pt x="134660" y="190110"/>
                  </a:lnTo>
                  <a:lnTo>
                    <a:pt x="160022" y="155634"/>
                  </a:lnTo>
                  <a:lnTo>
                    <a:pt x="175259" y="127371"/>
                  </a:lnTo>
                  <a:lnTo>
                    <a:pt x="195578" y="91525"/>
                  </a:lnTo>
                  <a:lnTo>
                    <a:pt x="209814" y="55594"/>
                  </a:lnTo>
                  <a:lnTo>
                    <a:pt x="216446" y="36110"/>
                  </a:lnTo>
                  <a:lnTo>
                    <a:pt x="213930" y="13205"/>
                  </a:lnTo>
                  <a:lnTo>
                    <a:pt x="212894" y="10932"/>
                  </a:lnTo>
                  <a:lnTo>
                    <a:pt x="211355" y="9416"/>
                  </a:lnTo>
                  <a:lnTo>
                    <a:pt x="205144" y="5025"/>
                  </a:lnTo>
                  <a:lnTo>
                    <a:pt x="200394" y="1547"/>
                  </a:lnTo>
                  <a:lnTo>
                    <a:pt x="195459" y="0"/>
                  </a:lnTo>
                  <a:lnTo>
                    <a:pt x="192960" y="436"/>
                  </a:lnTo>
                  <a:lnTo>
                    <a:pt x="182862" y="4959"/>
                  </a:lnTo>
                  <a:lnTo>
                    <a:pt x="176759" y="6102"/>
                  </a:lnTo>
                  <a:lnTo>
                    <a:pt x="167637" y="140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5" name="SMARTInkShape-1094"/>
          <p:cNvSpPr/>
          <p:nvPr/>
        </p:nvSpPr>
        <p:spPr>
          <a:xfrm>
            <a:off x="1044072" y="2628900"/>
            <a:ext cx="570126" cy="433707"/>
          </a:xfrm>
          <a:custGeom>
            <a:avLst/>
            <a:gdLst/>
            <a:ahLst/>
            <a:cxnLst/>
            <a:rect l="0" t="0" r="0" b="0"/>
            <a:pathLst>
              <a:path w="570126" h="433707">
                <a:moveTo>
                  <a:pt x="91305" y="30478"/>
                </a:moveTo>
                <a:lnTo>
                  <a:pt x="87262" y="30478"/>
                </a:lnTo>
                <a:lnTo>
                  <a:pt x="86071" y="32173"/>
                </a:lnTo>
                <a:lnTo>
                  <a:pt x="77794" y="65870"/>
                </a:lnTo>
                <a:lnTo>
                  <a:pt x="72364" y="102570"/>
                </a:lnTo>
                <a:lnTo>
                  <a:pt x="65562" y="136412"/>
                </a:lnTo>
                <a:lnTo>
                  <a:pt x="62231" y="173251"/>
                </a:lnTo>
                <a:lnTo>
                  <a:pt x="59193" y="200611"/>
                </a:lnTo>
                <a:lnTo>
                  <a:pt x="54175" y="228861"/>
                </a:lnTo>
                <a:lnTo>
                  <a:pt x="46300" y="255527"/>
                </a:lnTo>
                <a:lnTo>
                  <a:pt x="39413" y="281490"/>
                </a:lnTo>
                <a:lnTo>
                  <a:pt x="33528" y="307139"/>
                </a:lnTo>
                <a:lnTo>
                  <a:pt x="25457" y="344534"/>
                </a:lnTo>
                <a:lnTo>
                  <a:pt x="17703" y="376590"/>
                </a:lnTo>
                <a:lnTo>
                  <a:pt x="4953" y="414472"/>
                </a:lnTo>
                <a:lnTo>
                  <a:pt x="0" y="433706"/>
                </a:lnTo>
                <a:lnTo>
                  <a:pt x="721" y="413527"/>
                </a:lnTo>
                <a:lnTo>
                  <a:pt x="8156" y="377140"/>
                </a:lnTo>
                <a:lnTo>
                  <a:pt x="15305" y="341756"/>
                </a:lnTo>
                <a:lnTo>
                  <a:pt x="22786" y="304461"/>
                </a:lnTo>
                <a:lnTo>
                  <a:pt x="27833" y="278401"/>
                </a:lnTo>
                <a:lnTo>
                  <a:pt x="32898" y="249887"/>
                </a:lnTo>
                <a:lnTo>
                  <a:pt x="37972" y="222539"/>
                </a:lnTo>
                <a:lnTo>
                  <a:pt x="43050" y="196272"/>
                </a:lnTo>
                <a:lnTo>
                  <a:pt x="48128" y="170485"/>
                </a:lnTo>
                <a:lnTo>
                  <a:pt x="53208" y="144914"/>
                </a:lnTo>
                <a:lnTo>
                  <a:pt x="58569" y="108977"/>
                </a:lnTo>
                <a:lnTo>
                  <a:pt x="60157" y="79137"/>
                </a:lnTo>
                <a:lnTo>
                  <a:pt x="61585" y="44568"/>
                </a:lnTo>
                <a:lnTo>
                  <a:pt x="68353" y="9273"/>
                </a:lnTo>
                <a:lnTo>
                  <a:pt x="68419" y="12155"/>
                </a:lnTo>
                <a:lnTo>
                  <a:pt x="70692" y="16126"/>
                </a:lnTo>
                <a:lnTo>
                  <a:pt x="81443" y="29748"/>
                </a:lnTo>
                <a:lnTo>
                  <a:pt x="88008" y="47761"/>
                </a:lnTo>
                <a:lnTo>
                  <a:pt x="95172" y="78858"/>
                </a:lnTo>
                <a:lnTo>
                  <a:pt x="105433" y="107468"/>
                </a:lnTo>
                <a:lnTo>
                  <a:pt x="116094" y="139651"/>
                </a:lnTo>
                <a:lnTo>
                  <a:pt x="132236" y="175997"/>
                </a:lnTo>
                <a:lnTo>
                  <a:pt x="150847" y="213578"/>
                </a:lnTo>
                <a:lnTo>
                  <a:pt x="169345" y="249265"/>
                </a:lnTo>
                <a:lnTo>
                  <a:pt x="190912" y="281290"/>
                </a:lnTo>
                <a:lnTo>
                  <a:pt x="213389" y="312227"/>
                </a:lnTo>
                <a:lnTo>
                  <a:pt x="229386" y="330960"/>
                </a:lnTo>
                <a:lnTo>
                  <a:pt x="264993" y="359042"/>
                </a:lnTo>
                <a:lnTo>
                  <a:pt x="300780" y="384752"/>
                </a:lnTo>
                <a:lnTo>
                  <a:pt x="330421" y="392834"/>
                </a:lnTo>
                <a:lnTo>
                  <a:pt x="360650" y="395229"/>
                </a:lnTo>
                <a:lnTo>
                  <a:pt x="395103" y="391896"/>
                </a:lnTo>
                <a:lnTo>
                  <a:pt x="428076" y="385545"/>
                </a:lnTo>
                <a:lnTo>
                  <a:pt x="459294" y="370209"/>
                </a:lnTo>
                <a:lnTo>
                  <a:pt x="489995" y="349580"/>
                </a:lnTo>
                <a:lnTo>
                  <a:pt x="523779" y="319005"/>
                </a:lnTo>
                <a:lnTo>
                  <a:pt x="542121" y="290193"/>
                </a:lnTo>
                <a:lnTo>
                  <a:pt x="557434" y="256068"/>
                </a:lnTo>
                <a:lnTo>
                  <a:pt x="566863" y="223284"/>
                </a:lnTo>
                <a:lnTo>
                  <a:pt x="570031" y="187985"/>
                </a:lnTo>
                <a:lnTo>
                  <a:pt x="570125" y="155699"/>
                </a:lnTo>
                <a:lnTo>
                  <a:pt x="564320" y="124685"/>
                </a:lnTo>
                <a:lnTo>
                  <a:pt x="551405" y="94893"/>
                </a:lnTo>
                <a:lnTo>
                  <a:pt x="526972" y="61641"/>
                </a:lnTo>
                <a:lnTo>
                  <a:pt x="500421" y="29878"/>
                </a:lnTo>
                <a:lnTo>
                  <a:pt x="486752" y="19106"/>
                </a:lnTo>
                <a:lnTo>
                  <a:pt x="481103" y="11397"/>
                </a:lnTo>
                <a:lnTo>
                  <a:pt x="4646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1" name="SMARTInkShape-Group83"/>
          <p:cNvGrpSpPr/>
          <p:nvPr/>
        </p:nvGrpSpPr>
        <p:grpSpPr>
          <a:xfrm>
            <a:off x="1950722" y="1615438"/>
            <a:ext cx="4434838" cy="2541460"/>
            <a:chOff x="1950722" y="1615438"/>
            <a:chExt cx="4434838" cy="2541460"/>
          </a:xfrm>
        </p:grpSpPr>
        <p:sp>
          <p:nvSpPr>
            <p:cNvPr id="306" name="SMARTInkShape-1095"/>
            <p:cNvSpPr/>
            <p:nvPr/>
          </p:nvSpPr>
          <p:spPr>
            <a:xfrm>
              <a:off x="2522217" y="3924300"/>
              <a:ext cx="60962" cy="198119"/>
            </a:xfrm>
            <a:custGeom>
              <a:avLst/>
              <a:gdLst/>
              <a:ahLst/>
              <a:cxnLst/>
              <a:rect l="0" t="0" r="0" b="0"/>
              <a:pathLst>
                <a:path w="60962" h="198119">
                  <a:moveTo>
                    <a:pt x="60961" y="0"/>
                  </a:moveTo>
                  <a:lnTo>
                    <a:pt x="60961" y="11350"/>
                  </a:lnTo>
                  <a:lnTo>
                    <a:pt x="58703" y="15769"/>
                  </a:lnTo>
                  <a:lnTo>
                    <a:pt x="55726" y="20554"/>
                  </a:lnTo>
                  <a:lnTo>
                    <a:pt x="46875" y="57815"/>
                  </a:lnTo>
                  <a:lnTo>
                    <a:pt x="39020" y="84704"/>
                  </a:lnTo>
                  <a:lnTo>
                    <a:pt x="28402" y="106941"/>
                  </a:lnTo>
                  <a:lnTo>
                    <a:pt x="19547" y="144814"/>
                  </a:lnTo>
                  <a:lnTo>
                    <a:pt x="10009" y="168337"/>
                  </a:lnTo>
                  <a:lnTo>
                    <a:pt x="2230" y="182014"/>
                  </a:lnTo>
                  <a:lnTo>
                    <a:pt x="0" y="198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 name="SMARTInkShape-1096"/>
            <p:cNvSpPr/>
            <p:nvPr/>
          </p:nvSpPr>
          <p:spPr>
            <a:xfrm>
              <a:off x="1950722" y="1699259"/>
              <a:ext cx="3093718" cy="2103121"/>
            </a:xfrm>
            <a:custGeom>
              <a:avLst/>
              <a:gdLst/>
              <a:ahLst/>
              <a:cxnLst/>
              <a:rect l="0" t="0" r="0" b="0"/>
              <a:pathLst>
                <a:path w="3093718" h="2103121">
                  <a:moveTo>
                    <a:pt x="99055" y="0"/>
                  </a:moveTo>
                  <a:lnTo>
                    <a:pt x="111206" y="12996"/>
                  </a:lnTo>
                  <a:lnTo>
                    <a:pt x="124783" y="47683"/>
                  </a:lnTo>
                  <a:lnTo>
                    <a:pt x="129445" y="82670"/>
                  </a:lnTo>
                  <a:lnTo>
                    <a:pt x="133649" y="113017"/>
                  </a:lnTo>
                  <a:lnTo>
                    <a:pt x="131130" y="148446"/>
                  </a:lnTo>
                  <a:lnTo>
                    <a:pt x="130244" y="173221"/>
                  </a:lnTo>
                  <a:lnTo>
                    <a:pt x="129851" y="200601"/>
                  </a:lnTo>
                  <a:lnTo>
                    <a:pt x="128829" y="230548"/>
                  </a:lnTo>
                  <a:lnTo>
                    <a:pt x="125553" y="263614"/>
                  </a:lnTo>
                  <a:lnTo>
                    <a:pt x="123532" y="298065"/>
                  </a:lnTo>
                  <a:lnTo>
                    <a:pt x="121789" y="333133"/>
                  </a:lnTo>
                  <a:lnTo>
                    <a:pt x="118192" y="368476"/>
                  </a:lnTo>
                  <a:lnTo>
                    <a:pt x="116028" y="406196"/>
                  </a:lnTo>
                  <a:lnTo>
                    <a:pt x="115449" y="425738"/>
                  </a:lnTo>
                  <a:lnTo>
                    <a:pt x="115067" y="445537"/>
                  </a:lnTo>
                  <a:lnTo>
                    <a:pt x="114810" y="465511"/>
                  </a:lnTo>
                  <a:lnTo>
                    <a:pt x="114637" y="485602"/>
                  </a:lnTo>
                  <a:lnTo>
                    <a:pt x="113677" y="506615"/>
                  </a:lnTo>
                  <a:lnTo>
                    <a:pt x="112192" y="528243"/>
                  </a:lnTo>
                  <a:lnTo>
                    <a:pt x="110352" y="550281"/>
                  </a:lnTo>
                  <a:lnTo>
                    <a:pt x="108281" y="571746"/>
                  </a:lnTo>
                  <a:lnTo>
                    <a:pt x="106054" y="592833"/>
                  </a:lnTo>
                  <a:lnTo>
                    <a:pt x="103721" y="613662"/>
                  </a:lnTo>
                  <a:lnTo>
                    <a:pt x="102167" y="635168"/>
                  </a:lnTo>
                  <a:lnTo>
                    <a:pt x="101130" y="657125"/>
                  </a:lnTo>
                  <a:lnTo>
                    <a:pt x="100439" y="679383"/>
                  </a:lnTo>
                  <a:lnTo>
                    <a:pt x="99130" y="701843"/>
                  </a:lnTo>
                  <a:lnTo>
                    <a:pt x="97414" y="724433"/>
                  </a:lnTo>
                  <a:lnTo>
                    <a:pt x="95420" y="747116"/>
                  </a:lnTo>
                  <a:lnTo>
                    <a:pt x="94094" y="770703"/>
                  </a:lnTo>
                  <a:lnTo>
                    <a:pt x="93208" y="794897"/>
                  </a:lnTo>
                  <a:lnTo>
                    <a:pt x="92618" y="819491"/>
                  </a:lnTo>
                  <a:lnTo>
                    <a:pt x="91376" y="843508"/>
                  </a:lnTo>
                  <a:lnTo>
                    <a:pt x="89705" y="867139"/>
                  </a:lnTo>
                  <a:lnTo>
                    <a:pt x="87740" y="890511"/>
                  </a:lnTo>
                  <a:lnTo>
                    <a:pt x="86434" y="914562"/>
                  </a:lnTo>
                  <a:lnTo>
                    <a:pt x="85562" y="939059"/>
                  </a:lnTo>
                  <a:lnTo>
                    <a:pt x="84978" y="963861"/>
                  </a:lnTo>
                  <a:lnTo>
                    <a:pt x="83746" y="988861"/>
                  </a:lnTo>
                  <a:lnTo>
                    <a:pt x="82076" y="1013993"/>
                  </a:lnTo>
                  <a:lnTo>
                    <a:pt x="80117" y="1039216"/>
                  </a:lnTo>
                  <a:lnTo>
                    <a:pt x="78808" y="1063651"/>
                  </a:lnTo>
                  <a:lnTo>
                    <a:pt x="77939" y="1087561"/>
                  </a:lnTo>
                  <a:lnTo>
                    <a:pt x="77359" y="1111121"/>
                  </a:lnTo>
                  <a:lnTo>
                    <a:pt x="76972" y="1135292"/>
                  </a:lnTo>
                  <a:lnTo>
                    <a:pt x="76712" y="1159876"/>
                  </a:lnTo>
                  <a:lnTo>
                    <a:pt x="76542" y="1184730"/>
                  </a:lnTo>
                  <a:lnTo>
                    <a:pt x="76425" y="1209768"/>
                  </a:lnTo>
                  <a:lnTo>
                    <a:pt x="76350" y="1234925"/>
                  </a:lnTo>
                  <a:lnTo>
                    <a:pt x="76300" y="1260164"/>
                  </a:lnTo>
                  <a:lnTo>
                    <a:pt x="76266" y="1284609"/>
                  </a:lnTo>
                  <a:lnTo>
                    <a:pt x="76243" y="1308526"/>
                  </a:lnTo>
                  <a:lnTo>
                    <a:pt x="76226" y="1332091"/>
                  </a:lnTo>
                  <a:lnTo>
                    <a:pt x="75370" y="1356268"/>
                  </a:lnTo>
                  <a:lnTo>
                    <a:pt x="73953" y="1380852"/>
                  </a:lnTo>
                  <a:lnTo>
                    <a:pt x="72159" y="1405708"/>
                  </a:lnTo>
                  <a:lnTo>
                    <a:pt x="70967" y="1429899"/>
                  </a:lnTo>
                  <a:lnTo>
                    <a:pt x="70168" y="1453645"/>
                  </a:lnTo>
                  <a:lnTo>
                    <a:pt x="69638" y="1477095"/>
                  </a:lnTo>
                  <a:lnTo>
                    <a:pt x="69283" y="1500352"/>
                  </a:lnTo>
                  <a:lnTo>
                    <a:pt x="69049" y="1523473"/>
                  </a:lnTo>
                  <a:lnTo>
                    <a:pt x="68890" y="1546508"/>
                  </a:lnTo>
                  <a:lnTo>
                    <a:pt x="67941" y="1569486"/>
                  </a:lnTo>
                  <a:lnTo>
                    <a:pt x="66458" y="1592424"/>
                  </a:lnTo>
                  <a:lnTo>
                    <a:pt x="64624" y="1615337"/>
                  </a:lnTo>
                  <a:lnTo>
                    <a:pt x="63401" y="1637385"/>
                  </a:lnTo>
                  <a:lnTo>
                    <a:pt x="62588" y="1658856"/>
                  </a:lnTo>
                  <a:lnTo>
                    <a:pt x="62044" y="1679944"/>
                  </a:lnTo>
                  <a:lnTo>
                    <a:pt x="57449" y="1699930"/>
                  </a:lnTo>
                  <a:lnTo>
                    <a:pt x="41052" y="1737940"/>
                  </a:lnTo>
                  <a:lnTo>
                    <a:pt x="28687" y="1774589"/>
                  </a:lnTo>
                  <a:lnTo>
                    <a:pt x="21214" y="1809786"/>
                  </a:lnTo>
                  <a:lnTo>
                    <a:pt x="17894" y="1842362"/>
                  </a:lnTo>
                  <a:lnTo>
                    <a:pt x="14160" y="1871516"/>
                  </a:lnTo>
                  <a:lnTo>
                    <a:pt x="10524" y="1898586"/>
                  </a:lnTo>
                  <a:lnTo>
                    <a:pt x="7633" y="1935931"/>
                  </a:lnTo>
                  <a:lnTo>
                    <a:pt x="1757" y="1972164"/>
                  </a:lnTo>
                  <a:lnTo>
                    <a:pt x="150" y="2008630"/>
                  </a:lnTo>
                  <a:lnTo>
                    <a:pt x="0" y="2032982"/>
                  </a:lnTo>
                  <a:lnTo>
                    <a:pt x="4042" y="2038124"/>
                  </a:lnTo>
                  <a:lnTo>
                    <a:pt x="8285" y="2040367"/>
                  </a:lnTo>
                  <a:lnTo>
                    <a:pt x="22916" y="2042002"/>
                  </a:lnTo>
                  <a:lnTo>
                    <a:pt x="57024" y="2042154"/>
                  </a:lnTo>
                  <a:lnTo>
                    <a:pt x="91923" y="2042159"/>
                  </a:lnTo>
                  <a:lnTo>
                    <a:pt x="127250" y="2042159"/>
                  </a:lnTo>
                  <a:lnTo>
                    <a:pt x="161824" y="2042159"/>
                  </a:lnTo>
                  <a:lnTo>
                    <a:pt x="193288" y="2042159"/>
                  </a:lnTo>
                  <a:lnTo>
                    <a:pt x="227165" y="2042159"/>
                  </a:lnTo>
                  <a:lnTo>
                    <a:pt x="260911" y="2042159"/>
                  </a:lnTo>
                  <a:lnTo>
                    <a:pt x="286137" y="2042159"/>
                  </a:lnTo>
                  <a:lnTo>
                    <a:pt x="314285" y="2042159"/>
                  </a:lnTo>
                  <a:lnTo>
                    <a:pt x="343727" y="2044417"/>
                  </a:lnTo>
                  <a:lnTo>
                    <a:pt x="373746" y="2047397"/>
                  </a:lnTo>
                  <a:lnTo>
                    <a:pt x="404021" y="2048721"/>
                  </a:lnTo>
                  <a:lnTo>
                    <a:pt x="434408" y="2049309"/>
                  </a:lnTo>
                  <a:lnTo>
                    <a:pt x="465696" y="2049571"/>
                  </a:lnTo>
                  <a:lnTo>
                    <a:pt x="499355" y="2049688"/>
                  </a:lnTo>
                  <a:lnTo>
                    <a:pt x="534073" y="2051996"/>
                  </a:lnTo>
                  <a:lnTo>
                    <a:pt x="569257" y="2054999"/>
                  </a:lnTo>
                  <a:lnTo>
                    <a:pt x="604651" y="2056333"/>
                  </a:lnTo>
                  <a:lnTo>
                    <a:pt x="640134" y="2059184"/>
                  </a:lnTo>
                  <a:lnTo>
                    <a:pt x="675663" y="2063272"/>
                  </a:lnTo>
                  <a:lnTo>
                    <a:pt x="711207" y="2067911"/>
                  </a:lnTo>
                  <a:lnTo>
                    <a:pt x="749019" y="2070539"/>
                  </a:lnTo>
                  <a:lnTo>
                    <a:pt x="768586" y="2071239"/>
                  </a:lnTo>
                  <a:lnTo>
                    <a:pt x="788403" y="2072553"/>
                  </a:lnTo>
                  <a:lnTo>
                    <a:pt x="808388" y="2074276"/>
                  </a:lnTo>
                  <a:lnTo>
                    <a:pt x="828483" y="2076271"/>
                  </a:lnTo>
                  <a:lnTo>
                    <a:pt x="848655" y="2077601"/>
                  </a:lnTo>
                  <a:lnTo>
                    <a:pt x="868876" y="2078487"/>
                  </a:lnTo>
                  <a:lnTo>
                    <a:pt x="889129" y="2079077"/>
                  </a:lnTo>
                  <a:lnTo>
                    <a:pt x="910251" y="2080318"/>
                  </a:lnTo>
                  <a:lnTo>
                    <a:pt x="931952" y="2081993"/>
                  </a:lnTo>
                  <a:lnTo>
                    <a:pt x="954041" y="2083955"/>
                  </a:lnTo>
                  <a:lnTo>
                    <a:pt x="976385" y="2085263"/>
                  </a:lnTo>
                  <a:lnTo>
                    <a:pt x="998904" y="2086135"/>
                  </a:lnTo>
                  <a:lnTo>
                    <a:pt x="1021534" y="2086718"/>
                  </a:lnTo>
                  <a:lnTo>
                    <a:pt x="1043396" y="2087952"/>
                  </a:lnTo>
                  <a:lnTo>
                    <a:pt x="1064743" y="2089622"/>
                  </a:lnTo>
                  <a:lnTo>
                    <a:pt x="1085748" y="2091580"/>
                  </a:lnTo>
                  <a:lnTo>
                    <a:pt x="1107370" y="2092887"/>
                  </a:lnTo>
                  <a:lnTo>
                    <a:pt x="1129407" y="2093759"/>
                  </a:lnTo>
                  <a:lnTo>
                    <a:pt x="1151715" y="2094338"/>
                  </a:lnTo>
                  <a:lnTo>
                    <a:pt x="1174208" y="2095572"/>
                  </a:lnTo>
                  <a:lnTo>
                    <a:pt x="1196825" y="2097241"/>
                  </a:lnTo>
                  <a:lnTo>
                    <a:pt x="1219523" y="2099202"/>
                  </a:lnTo>
                  <a:lnTo>
                    <a:pt x="1242274" y="2100507"/>
                  </a:lnTo>
                  <a:lnTo>
                    <a:pt x="1265061" y="2101379"/>
                  </a:lnTo>
                  <a:lnTo>
                    <a:pt x="1287872" y="2101957"/>
                  </a:lnTo>
                  <a:lnTo>
                    <a:pt x="1310702" y="2102346"/>
                  </a:lnTo>
                  <a:lnTo>
                    <a:pt x="1333541" y="2102605"/>
                  </a:lnTo>
                  <a:lnTo>
                    <a:pt x="1356385" y="2102777"/>
                  </a:lnTo>
                  <a:lnTo>
                    <a:pt x="1379237" y="2102891"/>
                  </a:lnTo>
                  <a:lnTo>
                    <a:pt x="1402090" y="2102967"/>
                  </a:lnTo>
                  <a:lnTo>
                    <a:pt x="1424944" y="2103017"/>
                  </a:lnTo>
                  <a:lnTo>
                    <a:pt x="1448649" y="2103053"/>
                  </a:lnTo>
                  <a:lnTo>
                    <a:pt x="1472919" y="2103075"/>
                  </a:lnTo>
                  <a:lnTo>
                    <a:pt x="1497564" y="2103089"/>
                  </a:lnTo>
                  <a:lnTo>
                    <a:pt x="1522462" y="2103098"/>
                  </a:lnTo>
                  <a:lnTo>
                    <a:pt x="1547528" y="2103105"/>
                  </a:lnTo>
                  <a:lnTo>
                    <a:pt x="1572704" y="2103112"/>
                  </a:lnTo>
                  <a:lnTo>
                    <a:pt x="1597955" y="2103115"/>
                  </a:lnTo>
                  <a:lnTo>
                    <a:pt x="1623254" y="2103115"/>
                  </a:lnTo>
                  <a:lnTo>
                    <a:pt x="1648590" y="2103117"/>
                  </a:lnTo>
                  <a:lnTo>
                    <a:pt x="1673099" y="2103117"/>
                  </a:lnTo>
                  <a:lnTo>
                    <a:pt x="1697058" y="2103117"/>
                  </a:lnTo>
                  <a:lnTo>
                    <a:pt x="1720651" y="2103120"/>
                  </a:lnTo>
                  <a:lnTo>
                    <a:pt x="1745693" y="2103120"/>
                  </a:lnTo>
                  <a:lnTo>
                    <a:pt x="1771701" y="2103120"/>
                  </a:lnTo>
                  <a:lnTo>
                    <a:pt x="1798353" y="2103120"/>
                  </a:lnTo>
                  <a:lnTo>
                    <a:pt x="1823742" y="2103120"/>
                  </a:lnTo>
                  <a:lnTo>
                    <a:pt x="1848286" y="2103120"/>
                  </a:lnTo>
                  <a:lnTo>
                    <a:pt x="1872271" y="2103120"/>
                  </a:lnTo>
                  <a:lnTo>
                    <a:pt x="1896726" y="2103120"/>
                  </a:lnTo>
                  <a:lnTo>
                    <a:pt x="1921497" y="2103120"/>
                  </a:lnTo>
                  <a:lnTo>
                    <a:pt x="1946476" y="2103120"/>
                  </a:lnTo>
                  <a:lnTo>
                    <a:pt x="1971597" y="2103120"/>
                  </a:lnTo>
                  <a:lnTo>
                    <a:pt x="1996811" y="2103120"/>
                  </a:lnTo>
                  <a:lnTo>
                    <a:pt x="2022087" y="2103120"/>
                  </a:lnTo>
                  <a:lnTo>
                    <a:pt x="2047404" y="2103120"/>
                  </a:lnTo>
                  <a:lnTo>
                    <a:pt x="2072747" y="2103120"/>
                  </a:lnTo>
                  <a:lnTo>
                    <a:pt x="2098111" y="2103120"/>
                  </a:lnTo>
                  <a:lnTo>
                    <a:pt x="2123487" y="2102274"/>
                  </a:lnTo>
                  <a:lnTo>
                    <a:pt x="2148870" y="2100862"/>
                  </a:lnTo>
                  <a:lnTo>
                    <a:pt x="2174259" y="2099075"/>
                  </a:lnTo>
                  <a:lnTo>
                    <a:pt x="2199652" y="2097884"/>
                  </a:lnTo>
                  <a:lnTo>
                    <a:pt x="2225047" y="2097089"/>
                  </a:lnTo>
                  <a:lnTo>
                    <a:pt x="2250444" y="2096560"/>
                  </a:lnTo>
                  <a:lnTo>
                    <a:pt x="2275842" y="2096207"/>
                  </a:lnTo>
                  <a:lnTo>
                    <a:pt x="2301240" y="2095969"/>
                  </a:lnTo>
                  <a:lnTo>
                    <a:pt x="2326639" y="2095814"/>
                  </a:lnTo>
                  <a:lnTo>
                    <a:pt x="2352039" y="2095710"/>
                  </a:lnTo>
                  <a:lnTo>
                    <a:pt x="2377437" y="2095638"/>
                  </a:lnTo>
                  <a:lnTo>
                    <a:pt x="2402837" y="2095593"/>
                  </a:lnTo>
                  <a:lnTo>
                    <a:pt x="2428237" y="2095562"/>
                  </a:lnTo>
                  <a:lnTo>
                    <a:pt x="2453637" y="2095541"/>
                  </a:lnTo>
                  <a:lnTo>
                    <a:pt x="2479037" y="2095526"/>
                  </a:lnTo>
                  <a:lnTo>
                    <a:pt x="2504437" y="2095519"/>
                  </a:lnTo>
                  <a:lnTo>
                    <a:pt x="2529837" y="2095512"/>
                  </a:lnTo>
                  <a:lnTo>
                    <a:pt x="2555237" y="2095507"/>
                  </a:lnTo>
                  <a:lnTo>
                    <a:pt x="2580637" y="2095505"/>
                  </a:lnTo>
                  <a:lnTo>
                    <a:pt x="2606037" y="2095503"/>
                  </a:lnTo>
                  <a:lnTo>
                    <a:pt x="2631437" y="2095503"/>
                  </a:lnTo>
                  <a:lnTo>
                    <a:pt x="2655989" y="2095502"/>
                  </a:lnTo>
                  <a:lnTo>
                    <a:pt x="2679979" y="2095502"/>
                  </a:lnTo>
                  <a:lnTo>
                    <a:pt x="2703593" y="2095500"/>
                  </a:lnTo>
                  <a:lnTo>
                    <a:pt x="2726954" y="2095500"/>
                  </a:lnTo>
                  <a:lnTo>
                    <a:pt x="2750148" y="2095500"/>
                  </a:lnTo>
                  <a:lnTo>
                    <a:pt x="2773231" y="2095500"/>
                  </a:lnTo>
                  <a:lnTo>
                    <a:pt x="2795394" y="2095500"/>
                  </a:lnTo>
                  <a:lnTo>
                    <a:pt x="2816942" y="2095500"/>
                  </a:lnTo>
                  <a:lnTo>
                    <a:pt x="2838079" y="2095500"/>
                  </a:lnTo>
                  <a:lnTo>
                    <a:pt x="2858946" y="2095500"/>
                  </a:lnTo>
                  <a:lnTo>
                    <a:pt x="2879630" y="2095500"/>
                  </a:lnTo>
                  <a:lnTo>
                    <a:pt x="2900190" y="2095500"/>
                  </a:lnTo>
                  <a:lnTo>
                    <a:pt x="2919826" y="2094652"/>
                  </a:lnTo>
                  <a:lnTo>
                    <a:pt x="2957448" y="2091454"/>
                  </a:lnTo>
                  <a:lnTo>
                    <a:pt x="2991667" y="2089469"/>
                  </a:lnTo>
                  <a:lnTo>
                    <a:pt x="3022962" y="2087740"/>
                  </a:lnTo>
                  <a:lnTo>
                    <a:pt x="3050982" y="2084148"/>
                  </a:lnTo>
                  <a:lnTo>
                    <a:pt x="3093717" y="2072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8" name="SMARTInkShape-1097"/>
            <p:cNvSpPr/>
            <p:nvPr/>
          </p:nvSpPr>
          <p:spPr>
            <a:xfrm>
              <a:off x="6050373" y="2346959"/>
              <a:ext cx="114208" cy="129378"/>
            </a:xfrm>
            <a:custGeom>
              <a:avLst/>
              <a:gdLst/>
              <a:ahLst/>
              <a:cxnLst/>
              <a:rect l="0" t="0" r="0" b="0"/>
              <a:pathLst>
                <a:path w="114208" h="129378">
                  <a:moveTo>
                    <a:pt x="7527" y="30479"/>
                  </a:moveTo>
                  <a:lnTo>
                    <a:pt x="6678" y="49560"/>
                  </a:lnTo>
                  <a:lnTo>
                    <a:pt x="965" y="73831"/>
                  </a:lnTo>
                  <a:lnTo>
                    <a:pt x="0" y="100109"/>
                  </a:lnTo>
                  <a:lnTo>
                    <a:pt x="6475" y="123271"/>
                  </a:lnTo>
                  <a:lnTo>
                    <a:pt x="7671" y="125361"/>
                  </a:lnTo>
                  <a:lnTo>
                    <a:pt x="9318" y="126753"/>
                  </a:lnTo>
                  <a:lnTo>
                    <a:pt x="13994" y="128990"/>
                  </a:lnTo>
                  <a:lnTo>
                    <a:pt x="18851" y="129377"/>
                  </a:lnTo>
                  <a:lnTo>
                    <a:pt x="23284" y="127210"/>
                  </a:lnTo>
                  <a:lnTo>
                    <a:pt x="25652" y="125447"/>
                  </a:lnTo>
                  <a:lnTo>
                    <a:pt x="28282" y="121230"/>
                  </a:lnTo>
                  <a:lnTo>
                    <a:pt x="28983" y="118918"/>
                  </a:lnTo>
                  <a:lnTo>
                    <a:pt x="34278" y="114096"/>
                  </a:lnTo>
                  <a:lnTo>
                    <a:pt x="40583" y="109130"/>
                  </a:lnTo>
                  <a:lnTo>
                    <a:pt x="59338" y="73361"/>
                  </a:lnTo>
                  <a:lnTo>
                    <a:pt x="74550" y="51024"/>
                  </a:lnTo>
                  <a:lnTo>
                    <a:pt x="81341" y="38763"/>
                  </a:lnTo>
                  <a:lnTo>
                    <a:pt x="100355" y="17031"/>
                  </a:lnTo>
                  <a:lnTo>
                    <a:pt x="106203" y="4243"/>
                  </a:lnTo>
                  <a:lnTo>
                    <a:pt x="108023" y="2827"/>
                  </a:lnTo>
                  <a:lnTo>
                    <a:pt x="1142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9" name="SMARTInkShape-1098"/>
            <p:cNvSpPr/>
            <p:nvPr/>
          </p:nvSpPr>
          <p:spPr>
            <a:xfrm>
              <a:off x="6202680" y="2333225"/>
              <a:ext cx="182880" cy="188605"/>
            </a:xfrm>
            <a:custGeom>
              <a:avLst/>
              <a:gdLst/>
              <a:ahLst/>
              <a:cxnLst/>
              <a:rect l="0" t="0" r="0" b="0"/>
              <a:pathLst>
                <a:path w="182880" h="188605">
                  <a:moveTo>
                    <a:pt x="0" y="67075"/>
                  </a:moveTo>
                  <a:lnTo>
                    <a:pt x="6561" y="67075"/>
                  </a:lnTo>
                  <a:lnTo>
                    <a:pt x="6913" y="67921"/>
                  </a:lnTo>
                  <a:lnTo>
                    <a:pt x="7306" y="71118"/>
                  </a:lnTo>
                  <a:lnTo>
                    <a:pt x="9736" y="75363"/>
                  </a:lnTo>
                  <a:lnTo>
                    <a:pt x="11572" y="77679"/>
                  </a:lnTo>
                  <a:lnTo>
                    <a:pt x="15867" y="80255"/>
                  </a:lnTo>
                  <a:lnTo>
                    <a:pt x="25303" y="81702"/>
                  </a:lnTo>
                  <a:lnTo>
                    <a:pt x="59204" y="81444"/>
                  </a:lnTo>
                  <a:lnTo>
                    <a:pt x="92703" y="72906"/>
                  </a:lnTo>
                  <a:lnTo>
                    <a:pt x="97361" y="70961"/>
                  </a:lnTo>
                  <a:lnTo>
                    <a:pt x="104796" y="64286"/>
                  </a:lnTo>
                  <a:lnTo>
                    <a:pt x="126079" y="39323"/>
                  </a:lnTo>
                  <a:lnTo>
                    <a:pt x="128514" y="31569"/>
                  </a:lnTo>
                  <a:lnTo>
                    <a:pt x="129404" y="18820"/>
                  </a:lnTo>
                  <a:lnTo>
                    <a:pt x="127222" y="13736"/>
                  </a:lnTo>
                  <a:lnTo>
                    <a:pt x="118920" y="3575"/>
                  </a:lnTo>
                  <a:lnTo>
                    <a:pt x="111838" y="753"/>
                  </a:lnTo>
                  <a:lnTo>
                    <a:pt x="107579" y="0"/>
                  </a:lnTo>
                  <a:lnTo>
                    <a:pt x="98329" y="1421"/>
                  </a:lnTo>
                  <a:lnTo>
                    <a:pt x="74550" y="13278"/>
                  </a:lnTo>
                  <a:lnTo>
                    <a:pt x="36896" y="41855"/>
                  </a:lnTo>
                  <a:lnTo>
                    <a:pt x="14311" y="72502"/>
                  </a:lnTo>
                  <a:lnTo>
                    <a:pt x="4616" y="91919"/>
                  </a:lnTo>
                  <a:lnTo>
                    <a:pt x="608" y="128296"/>
                  </a:lnTo>
                  <a:lnTo>
                    <a:pt x="2528" y="138873"/>
                  </a:lnTo>
                  <a:lnTo>
                    <a:pt x="7049" y="147246"/>
                  </a:lnTo>
                  <a:lnTo>
                    <a:pt x="19961" y="161477"/>
                  </a:lnTo>
                  <a:lnTo>
                    <a:pt x="32578" y="171401"/>
                  </a:lnTo>
                  <a:lnTo>
                    <a:pt x="46650" y="176943"/>
                  </a:lnTo>
                  <a:lnTo>
                    <a:pt x="83942" y="186027"/>
                  </a:lnTo>
                  <a:lnTo>
                    <a:pt x="121935" y="188604"/>
                  </a:lnTo>
                  <a:lnTo>
                    <a:pt x="157763" y="182910"/>
                  </a:lnTo>
                  <a:lnTo>
                    <a:pt x="168331" y="181211"/>
                  </a:lnTo>
                  <a:lnTo>
                    <a:pt x="182879" y="1737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0" name="SMARTInkShape-1099"/>
            <p:cNvSpPr/>
            <p:nvPr/>
          </p:nvSpPr>
          <p:spPr>
            <a:xfrm>
              <a:off x="2464487" y="3901583"/>
              <a:ext cx="263473" cy="15097"/>
            </a:xfrm>
            <a:custGeom>
              <a:avLst/>
              <a:gdLst/>
              <a:ahLst/>
              <a:cxnLst/>
              <a:rect l="0" t="0" r="0" b="0"/>
              <a:pathLst>
                <a:path w="263473" h="15097">
                  <a:moveTo>
                    <a:pt x="4391" y="15096"/>
                  </a:moveTo>
                  <a:lnTo>
                    <a:pt x="0" y="15096"/>
                  </a:lnTo>
                  <a:lnTo>
                    <a:pt x="24173" y="14250"/>
                  </a:lnTo>
                  <a:lnTo>
                    <a:pt x="53267" y="9065"/>
                  </a:lnTo>
                  <a:lnTo>
                    <a:pt x="81525" y="7945"/>
                  </a:lnTo>
                  <a:lnTo>
                    <a:pt x="111349" y="5356"/>
                  </a:lnTo>
                  <a:lnTo>
                    <a:pt x="141633" y="1486"/>
                  </a:lnTo>
                  <a:lnTo>
                    <a:pt x="172057" y="340"/>
                  </a:lnTo>
                  <a:lnTo>
                    <a:pt x="202519" y="0"/>
                  </a:lnTo>
                  <a:lnTo>
                    <a:pt x="239109" y="3930"/>
                  </a:lnTo>
                  <a:lnTo>
                    <a:pt x="263472" y="74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1" name="SMARTInkShape-1100"/>
            <p:cNvSpPr/>
            <p:nvPr/>
          </p:nvSpPr>
          <p:spPr>
            <a:xfrm>
              <a:off x="2735578" y="4030979"/>
              <a:ext cx="30482" cy="121922"/>
            </a:xfrm>
            <a:custGeom>
              <a:avLst/>
              <a:gdLst/>
              <a:ahLst/>
              <a:cxnLst/>
              <a:rect l="0" t="0" r="0" b="0"/>
              <a:pathLst>
                <a:path w="30482" h="121922">
                  <a:moveTo>
                    <a:pt x="30481" y="0"/>
                  </a:moveTo>
                  <a:lnTo>
                    <a:pt x="30481" y="6559"/>
                  </a:lnTo>
                  <a:lnTo>
                    <a:pt x="25243" y="13495"/>
                  </a:lnTo>
                  <a:lnTo>
                    <a:pt x="23921" y="18133"/>
                  </a:lnTo>
                  <a:lnTo>
                    <a:pt x="22903" y="53553"/>
                  </a:lnTo>
                  <a:lnTo>
                    <a:pt x="22033" y="63595"/>
                  </a:lnTo>
                  <a:lnTo>
                    <a:pt x="10214" y="101462"/>
                  </a:lnTo>
                  <a:lnTo>
                    <a:pt x="7963" y="112442"/>
                  </a:lnTo>
                  <a:lnTo>
                    <a:pt x="0"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2" name="SMARTInkShape-1101"/>
            <p:cNvSpPr/>
            <p:nvPr/>
          </p:nvSpPr>
          <p:spPr>
            <a:xfrm>
              <a:off x="2872740" y="3977885"/>
              <a:ext cx="250376" cy="179013"/>
            </a:xfrm>
            <a:custGeom>
              <a:avLst/>
              <a:gdLst/>
              <a:ahLst/>
              <a:cxnLst/>
              <a:rect l="0" t="0" r="0" b="0"/>
              <a:pathLst>
                <a:path w="250376" h="179013">
                  <a:moveTo>
                    <a:pt x="22860" y="45474"/>
                  </a:moveTo>
                  <a:lnTo>
                    <a:pt x="18814" y="82083"/>
                  </a:lnTo>
                  <a:lnTo>
                    <a:pt x="13452" y="115446"/>
                  </a:lnTo>
                  <a:lnTo>
                    <a:pt x="5874" y="151607"/>
                  </a:lnTo>
                  <a:lnTo>
                    <a:pt x="343" y="173031"/>
                  </a:lnTo>
                  <a:lnTo>
                    <a:pt x="66" y="179012"/>
                  </a:lnTo>
                  <a:lnTo>
                    <a:pt x="0" y="153117"/>
                  </a:lnTo>
                  <a:lnTo>
                    <a:pt x="10604" y="120031"/>
                  </a:lnTo>
                  <a:lnTo>
                    <a:pt x="25174" y="83358"/>
                  </a:lnTo>
                  <a:lnTo>
                    <a:pt x="51285" y="46124"/>
                  </a:lnTo>
                  <a:lnTo>
                    <a:pt x="67139" y="25283"/>
                  </a:lnTo>
                  <a:lnTo>
                    <a:pt x="81604" y="13998"/>
                  </a:lnTo>
                  <a:lnTo>
                    <a:pt x="92571" y="9337"/>
                  </a:lnTo>
                  <a:lnTo>
                    <a:pt x="100689" y="10504"/>
                  </a:lnTo>
                  <a:lnTo>
                    <a:pt x="109098" y="13846"/>
                  </a:lnTo>
                  <a:lnTo>
                    <a:pt x="124109" y="25338"/>
                  </a:lnTo>
                  <a:lnTo>
                    <a:pt x="131976" y="36873"/>
                  </a:lnTo>
                  <a:lnTo>
                    <a:pt x="141370" y="62026"/>
                  </a:lnTo>
                  <a:lnTo>
                    <a:pt x="144331" y="94940"/>
                  </a:lnTo>
                  <a:lnTo>
                    <a:pt x="144720" y="127529"/>
                  </a:lnTo>
                  <a:lnTo>
                    <a:pt x="144777" y="159627"/>
                  </a:lnTo>
                  <a:lnTo>
                    <a:pt x="145626" y="126366"/>
                  </a:lnTo>
                  <a:lnTo>
                    <a:pt x="157775" y="90157"/>
                  </a:lnTo>
                  <a:lnTo>
                    <a:pt x="170219" y="57002"/>
                  </a:lnTo>
                  <a:lnTo>
                    <a:pt x="191983" y="22759"/>
                  </a:lnTo>
                  <a:lnTo>
                    <a:pt x="208228" y="6055"/>
                  </a:lnTo>
                  <a:lnTo>
                    <a:pt x="214745" y="2553"/>
                  </a:lnTo>
                  <a:lnTo>
                    <a:pt x="225830" y="307"/>
                  </a:lnTo>
                  <a:lnTo>
                    <a:pt x="231037" y="0"/>
                  </a:lnTo>
                  <a:lnTo>
                    <a:pt x="233611" y="1612"/>
                  </a:lnTo>
                  <a:lnTo>
                    <a:pt x="238727" y="7917"/>
                  </a:lnTo>
                  <a:lnTo>
                    <a:pt x="241566" y="14105"/>
                  </a:lnTo>
                  <a:lnTo>
                    <a:pt x="249669" y="46734"/>
                  </a:lnTo>
                  <a:lnTo>
                    <a:pt x="250375" y="83739"/>
                  </a:lnTo>
                  <a:lnTo>
                    <a:pt x="244866" y="121696"/>
                  </a:lnTo>
                  <a:lnTo>
                    <a:pt x="243051" y="155935"/>
                  </a:lnTo>
                  <a:lnTo>
                    <a:pt x="236219" y="1673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SMARTInkShape-1102"/>
            <p:cNvSpPr/>
            <p:nvPr/>
          </p:nvSpPr>
          <p:spPr>
            <a:xfrm>
              <a:off x="3223352" y="3956324"/>
              <a:ext cx="213267" cy="173610"/>
            </a:xfrm>
            <a:custGeom>
              <a:avLst/>
              <a:gdLst/>
              <a:ahLst/>
              <a:cxnLst/>
              <a:rect l="0" t="0" r="0" b="0"/>
              <a:pathLst>
                <a:path w="213267" h="173610">
                  <a:moveTo>
                    <a:pt x="7526" y="89894"/>
                  </a:moveTo>
                  <a:lnTo>
                    <a:pt x="3483" y="89894"/>
                  </a:lnTo>
                  <a:lnTo>
                    <a:pt x="2291" y="90742"/>
                  </a:lnTo>
                  <a:lnTo>
                    <a:pt x="1494" y="92152"/>
                  </a:lnTo>
                  <a:lnTo>
                    <a:pt x="115" y="97656"/>
                  </a:lnTo>
                  <a:lnTo>
                    <a:pt x="0" y="101246"/>
                  </a:lnTo>
                  <a:lnTo>
                    <a:pt x="2206" y="105664"/>
                  </a:lnTo>
                  <a:lnTo>
                    <a:pt x="10520" y="115399"/>
                  </a:lnTo>
                  <a:lnTo>
                    <a:pt x="17605" y="118164"/>
                  </a:lnTo>
                  <a:lnTo>
                    <a:pt x="35954" y="119938"/>
                  </a:lnTo>
                  <a:lnTo>
                    <a:pt x="70036" y="113777"/>
                  </a:lnTo>
                  <a:lnTo>
                    <a:pt x="91806" y="109013"/>
                  </a:lnTo>
                  <a:lnTo>
                    <a:pt x="126502" y="88308"/>
                  </a:lnTo>
                  <a:lnTo>
                    <a:pt x="146300" y="71299"/>
                  </a:lnTo>
                  <a:lnTo>
                    <a:pt x="169092" y="41564"/>
                  </a:lnTo>
                  <a:lnTo>
                    <a:pt x="173968" y="23559"/>
                  </a:lnTo>
                  <a:lnTo>
                    <a:pt x="174930" y="11598"/>
                  </a:lnTo>
                  <a:lnTo>
                    <a:pt x="172805" y="6272"/>
                  </a:lnTo>
                  <a:lnTo>
                    <a:pt x="171052" y="3666"/>
                  </a:lnTo>
                  <a:lnTo>
                    <a:pt x="169037" y="1930"/>
                  </a:lnTo>
                  <a:lnTo>
                    <a:pt x="164540" y="0"/>
                  </a:lnTo>
                  <a:lnTo>
                    <a:pt x="157462" y="1399"/>
                  </a:lnTo>
                  <a:lnTo>
                    <a:pt x="128965" y="12389"/>
                  </a:lnTo>
                  <a:lnTo>
                    <a:pt x="97734" y="34513"/>
                  </a:lnTo>
                  <a:lnTo>
                    <a:pt x="62962" y="67769"/>
                  </a:lnTo>
                  <a:lnTo>
                    <a:pt x="48506" y="90113"/>
                  </a:lnTo>
                  <a:lnTo>
                    <a:pt x="42673" y="105231"/>
                  </a:lnTo>
                  <a:lnTo>
                    <a:pt x="38622" y="139203"/>
                  </a:lnTo>
                  <a:lnTo>
                    <a:pt x="40110" y="143933"/>
                  </a:lnTo>
                  <a:lnTo>
                    <a:pt x="46279" y="151448"/>
                  </a:lnTo>
                  <a:lnTo>
                    <a:pt x="63317" y="164484"/>
                  </a:lnTo>
                  <a:lnTo>
                    <a:pt x="77196" y="169612"/>
                  </a:lnTo>
                  <a:lnTo>
                    <a:pt x="114350" y="173175"/>
                  </a:lnTo>
                  <a:lnTo>
                    <a:pt x="146974" y="173609"/>
                  </a:lnTo>
                  <a:lnTo>
                    <a:pt x="183621" y="172854"/>
                  </a:lnTo>
                  <a:lnTo>
                    <a:pt x="199215" y="167628"/>
                  </a:lnTo>
                  <a:lnTo>
                    <a:pt x="213266" y="1584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4" name="SMARTInkShape-1103"/>
            <p:cNvSpPr/>
            <p:nvPr/>
          </p:nvSpPr>
          <p:spPr>
            <a:xfrm>
              <a:off x="2125977" y="1615438"/>
              <a:ext cx="2773683" cy="1981200"/>
            </a:xfrm>
            <a:custGeom>
              <a:avLst/>
              <a:gdLst/>
              <a:ahLst/>
              <a:cxnLst/>
              <a:rect l="0" t="0" r="0" b="0"/>
              <a:pathLst>
                <a:path w="2773683" h="1981200">
                  <a:moveTo>
                    <a:pt x="0" y="1973580"/>
                  </a:moveTo>
                  <a:lnTo>
                    <a:pt x="4048" y="1977627"/>
                  </a:lnTo>
                  <a:lnTo>
                    <a:pt x="10548" y="1979613"/>
                  </a:lnTo>
                  <a:lnTo>
                    <a:pt x="43352" y="1981109"/>
                  </a:lnTo>
                  <a:lnTo>
                    <a:pt x="76892" y="1981187"/>
                  </a:lnTo>
                  <a:lnTo>
                    <a:pt x="110863" y="1981199"/>
                  </a:lnTo>
                  <a:lnTo>
                    <a:pt x="140187" y="1977155"/>
                  </a:lnTo>
                  <a:lnTo>
                    <a:pt x="176047" y="1974287"/>
                  </a:lnTo>
                  <a:lnTo>
                    <a:pt x="210019" y="1972944"/>
                  </a:lnTo>
                  <a:lnTo>
                    <a:pt x="246051" y="1967559"/>
                  </a:lnTo>
                  <a:lnTo>
                    <a:pt x="280243" y="1961449"/>
                  </a:lnTo>
                  <a:lnTo>
                    <a:pt x="307433" y="1959722"/>
                  </a:lnTo>
                  <a:lnTo>
                    <a:pt x="334194" y="1956697"/>
                  </a:lnTo>
                  <a:lnTo>
                    <a:pt x="360197" y="1953377"/>
                  </a:lnTo>
                  <a:lnTo>
                    <a:pt x="385866" y="1951902"/>
                  </a:lnTo>
                  <a:lnTo>
                    <a:pt x="411387" y="1948989"/>
                  </a:lnTo>
                  <a:lnTo>
                    <a:pt x="437687" y="1945717"/>
                  </a:lnTo>
                  <a:lnTo>
                    <a:pt x="466308" y="1944264"/>
                  </a:lnTo>
                  <a:lnTo>
                    <a:pt x="495962" y="1941361"/>
                  </a:lnTo>
                  <a:lnTo>
                    <a:pt x="526075" y="1937247"/>
                  </a:lnTo>
                  <a:lnTo>
                    <a:pt x="556392" y="1932598"/>
                  </a:lnTo>
                  <a:lnTo>
                    <a:pt x="586801" y="1927708"/>
                  </a:lnTo>
                  <a:lnTo>
                    <a:pt x="617247" y="1922713"/>
                  </a:lnTo>
                  <a:lnTo>
                    <a:pt x="647712" y="1917671"/>
                  </a:lnTo>
                  <a:lnTo>
                    <a:pt x="680445" y="1912607"/>
                  </a:lnTo>
                  <a:lnTo>
                    <a:pt x="713901" y="1906688"/>
                  </a:lnTo>
                  <a:lnTo>
                    <a:pt x="745702" y="1898414"/>
                  </a:lnTo>
                  <a:lnTo>
                    <a:pt x="779029" y="1891349"/>
                  </a:lnTo>
                  <a:lnTo>
                    <a:pt x="812750" y="1885387"/>
                  </a:lnTo>
                  <a:lnTo>
                    <a:pt x="844671" y="1879914"/>
                  </a:lnTo>
                  <a:lnTo>
                    <a:pt x="878048" y="1872401"/>
                  </a:lnTo>
                  <a:lnTo>
                    <a:pt x="912639" y="1864267"/>
                  </a:lnTo>
                  <a:lnTo>
                    <a:pt x="947767" y="1857827"/>
                  </a:lnTo>
                  <a:lnTo>
                    <a:pt x="980876" y="1849886"/>
                  </a:lnTo>
                  <a:lnTo>
                    <a:pt x="1014220" y="1840713"/>
                  </a:lnTo>
                  <a:lnTo>
                    <a:pt x="1051617" y="1830991"/>
                  </a:lnTo>
                  <a:lnTo>
                    <a:pt x="1072764" y="1826027"/>
                  </a:lnTo>
                  <a:lnTo>
                    <a:pt x="1095331" y="1821025"/>
                  </a:lnTo>
                  <a:lnTo>
                    <a:pt x="1118840" y="1815997"/>
                  </a:lnTo>
                  <a:lnTo>
                    <a:pt x="1140441" y="1810952"/>
                  </a:lnTo>
                  <a:lnTo>
                    <a:pt x="1160768" y="1805895"/>
                  </a:lnTo>
                  <a:lnTo>
                    <a:pt x="1180247" y="1800829"/>
                  </a:lnTo>
                  <a:lnTo>
                    <a:pt x="1217692" y="1788429"/>
                  </a:lnTo>
                  <a:lnTo>
                    <a:pt x="1254091" y="1775298"/>
                  </a:lnTo>
                  <a:lnTo>
                    <a:pt x="1290024" y="1763818"/>
                  </a:lnTo>
                  <a:lnTo>
                    <a:pt x="1323491" y="1750813"/>
                  </a:lnTo>
                  <a:lnTo>
                    <a:pt x="1356146" y="1736567"/>
                  </a:lnTo>
                  <a:lnTo>
                    <a:pt x="1390416" y="1721766"/>
                  </a:lnTo>
                  <a:lnTo>
                    <a:pt x="1425401" y="1706725"/>
                  </a:lnTo>
                  <a:lnTo>
                    <a:pt x="1460707" y="1691572"/>
                  </a:lnTo>
                  <a:lnTo>
                    <a:pt x="1496153" y="1676371"/>
                  </a:lnTo>
                  <a:lnTo>
                    <a:pt x="1531662" y="1658890"/>
                  </a:lnTo>
                  <a:lnTo>
                    <a:pt x="1566353" y="1639831"/>
                  </a:lnTo>
                  <a:lnTo>
                    <a:pt x="1598704" y="1620073"/>
                  </a:lnTo>
                  <a:lnTo>
                    <a:pt x="1632273" y="1602260"/>
                  </a:lnTo>
                  <a:lnTo>
                    <a:pt x="1666103" y="1585030"/>
                  </a:lnTo>
                  <a:lnTo>
                    <a:pt x="1698072" y="1566082"/>
                  </a:lnTo>
                  <a:lnTo>
                    <a:pt x="1729214" y="1546373"/>
                  </a:lnTo>
                  <a:lnTo>
                    <a:pt x="1759986" y="1526324"/>
                  </a:lnTo>
                  <a:lnTo>
                    <a:pt x="1790597" y="1506124"/>
                  </a:lnTo>
                  <a:lnTo>
                    <a:pt x="1821135" y="1485859"/>
                  </a:lnTo>
                  <a:lnTo>
                    <a:pt x="1851641" y="1464716"/>
                  </a:lnTo>
                  <a:lnTo>
                    <a:pt x="1882133" y="1441207"/>
                  </a:lnTo>
                  <a:lnTo>
                    <a:pt x="1912619" y="1416649"/>
                  </a:lnTo>
                  <a:lnTo>
                    <a:pt x="1943099" y="1392467"/>
                  </a:lnTo>
                  <a:lnTo>
                    <a:pt x="1973582" y="1370434"/>
                  </a:lnTo>
                  <a:lnTo>
                    <a:pt x="2001805" y="1347093"/>
                  </a:lnTo>
                  <a:lnTo>
                    <a:pt x="2029305" y="1322609"/>
                  </a:lnTo>
                  <a:lnTo>
                    <a:pt x="2058462" y="1297615"/>
                  </a:lnTo>
                  <a:lnTo>
                    <a:pt x="2086093" y="1272395"/>
                  </a:lnTo>
                  <a:lnTo>
                    <a:pt x="2112487" y="1247077"/>
                  </a:lnTo>
                  <a:lnTo>
                    <a:pt x="2138327" y="1221712"/>
                  </a:lnTo>
                  <a:lnTo>
                    <a:pt x="2166183" y="1196329"/>
                  </a:lnTo>
                  <a:lnTo>
                    <a:pt x="2193803" y="1170934"/>
                  </a:lnTo>
                  <a:lnTo>
                    <a:pt x="2217367" y="1145539"/>
                  </a:lnTo>
                  <a:lnTo>
                    <a:pt x="2241387" y="1117881"/>
                  </a:lnTo>
                  <a:lnTo>
                    <a:pt x="2266173" y="1089504"/>
                  </a:lnTo>
                  <a:lnTo>
                    <a:pt x="2291301" y="1062781"/>
                  </a:lnTo>
                  <a:lnTo>
                    <a:pt x="2314322" y="1036791"/>
                  </a:lnTo>
                  <a:lnTo>
                    <a:pt x="2335842" y="1011131"/>
                  </a:lnTo>
                  <a:lnTo>
                    <a:pt x="2356695" y="985615"/>
                  </a:lnTo>
                  <a:lnTo>
                    <a:pt x="2377253" y="957904"/>
                  </a:lnTo>
                  <a:lnTo>
                    <a:pt x="2397677" y="929502"/>
                  </a:lnTo>
                  <a:lnTo>
                    <a:pt x="2418044" y="902769"/>
                  </a:lnTo>
                  <a:lnTo>
                    <a:pt x="2438385" y="874516"/>
                  </a:lnTo>
                  <a:lnTo>
                    <a:pt x="2457869" y="845876"/>
                  </a:lnTo>
                  <a:lnTo>
                    <a:pt x="2474994" y="819032"/>
                  </a:lnTo>
                  <a:lnTo>
                    <a:pt x="2493330" y="790736"/>
                  </a:lnTo>
                  <a:lnTo>
                    <a:pt x="2511922" y="761226"/>
                  </a:lnTo>
                  <a:lnTo>
                    <a:pt x="2528650" y="731175"/>
                  </a:lnTo>
                  <a:lnTo>
                    <a:pt x="2544553" y="703146"/>
                  </a:lnTo>
                  <a:lnTo>
                    <a:pt x="2560086" y="676575"/>
                  </a:lnTo>
                  <a:lnTo>
                    <a:pt x="2575458" y="650657"/>
                  </a:lnTo>
                  <a:lnTo>
                    <a:pt x="2590756" y="625026"/>
                  </a:lnTo>
                  <a:lnTo>
                    <a:pt x="2605174" y="599524"/>
                  </a:lnTo>
                  <a:lnTo>
                    <a:pt x="2617228" y="574076"/>
                  </a:lnTo>
                  <a:lnTo>
                    <a:pt x="2628228" y="548658"/>
                  </a:lnTo>
                  <a:lnTo>
                    <a:pt x="2638763" y="522402"/>
                  </a:lnTo>
                  <a:lnTo>
                    <a:pt x="2649090" y="493798"/>
                  </a:lnTo>
                  <a:lnTo>
                    <a:pt x="2664422" y="457225"/>
                  </a:lnTo>
                  <a:lnTo>
                    <a:pt x="2674605" y="430964"/>
                  </a:lnTo>
                  <a:lnTo>
                    <a:pt x="2684775" y="404055"/>
                  </a:lnTo>
                  <a:lnTo>
                    <a:pt x="2699173" y="369017"/>
                  </a:lnTo>
                  <a:lnTo>
                    <a:pt x="2709177" y="332201"/>
                  </a:lnTo>
                  <a:lnTo>
                    <a:pt x="2717504" y="295326"/>
                  </a:lnTo>
                  <a:lnTo>
                    <a:pt x="2725333" y="262577"/>
                  </a:lnTo>
                  <a:lnTo>
                    <a:pt x="2733015" y="231425"/>
                  </a:lnTo>
                  <a:lnTo>
                    <a:pt x="2740655" y="201591"/>
                  </a:lnTo>
                  <a:lnTo>
                    <a:pt x="2750821" y="166067"/>
                  </a:lnTo>
                  <a:lnTo>
                    <a:pt x="2756937" y="130736"/>
                  </a:lnTo>
                  <a:lnTo>
                    <a:pt x="2764274" y="93857"/>
                  </a:lnTo>
                  <a:lnTo>
                    <a:pt x="2766672" y="61123"/>
                  </a:lnTo>
                  <a:lnTo>
                    <a:pt x="2773358" y="24446"/>
                  </a:lnTo>
                  <a:lnTo>
                    <a:pt x="27736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5" name="SMARTInkShape-1104"/>
            <p:cNvSpPr/>
            <p:nvPr/>
          </p:nvSpPr>
          <p:spPr>
            <a:xfrm>
              <a:off x="5707380" y="2400300"/>
              <a:ext cx="114301" cy="98613"/>
            </a:xfrm>
            <a:custGeom>
              <a:avLst/>
              <a:gdLst/>
              <a:ahLst/>
              <a:cxnLst/>
              <a:rect l="0" t="0" r="0" b="0"/>
              <a:pathLst>
                <a:path w="114301" h="98613">
                  <a:moveTo>
                    <a:pt x="15238" y="0"/>
                  </a:moveTo>
                  <a:lnTo>
                    <a:pt x="11193" y="0"/>
                  </a:lnTo>
                  <a:lnTo>
                    <a:pt x="10002" y="846"/>
                  </a:lnTo>
                  <a:lnTo>
                    <a:pt x="9209" y="2257"/>
                  </a:lnTo>
                  <a:lnTo>
                    <a:pt x="8678" y="4043"/>
                  </a:lnTo>
                  <a:lnTo>
                    <a:pt x="1728" y="15438"/>
                  </a:lnTo>
                  <a:lnTo>
                    <a:pt x="44" y="47511"/>
                  </a:lnTo>
                  <a:lnTo>
                    <a:pt x="0" y="78637"/>
                  </a:lnTo>
                  <a:lnTo>
                    <a:pt x="2258" y="83773"/>
                  </a:lnTo>
                  <a:lnTo>
                    <a:pt x="10605" y="93971"/>
                  </a:lnTo>
                  <a:lnTo>
                    <a:pt x="17696" y="96796"/>
                  </a:lnTo>
                  <a:lnTo>
                    <a:pt x="36045" y="98612"/>
                  </a:lnTo>
                  <a:lnTo>
                    <a:pt x="43677" y="96603"/>
                  </a:lnTo>
                  <a:lnTo>
                    <a:pt x="77933" y="76136"/>
                  </a:lnTo>
                  <a:lnTo>
                    <a:pt x="92817" y="66025"/>
                  </a:lnTo>
                  <a:lnTo>
                    <a:pt x="110845" y="41343"/>
                  </a:lnTo>
                  <a:lnTo>
                    <a:pt x="113275" y="33228"/>
                  </a:lnTo>
                  <a:lnTo>
                    <a:pt x="11430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6" name="SMARTInkShape-1105"/>
            <p:cNvSpPr/>
            <p:nvPr/>
          </p:nvSpPr>
          <p:spPr>
            <a:xfrm>
              <a:off x="5882639" y="2377438"/>
              <a:ext cx="83821" cy="106228"/>
            </a:xfrm>
            <a:custGeom>
              <a:avLst/>
              <a:gdLst/>
              <a:ahLst/>
              <a:cxnLst/>
              <a:rect l="0" t="0" r="0" b="0"/>
              <a:pathLst>
                <a:path w="83821" h="106228">
                  <a:moveTo>
                    <a:pt x="0" y="15239"/>
                  </a:moveTo>
                  <a:lnTo>
                    <a:pt x="0" y="21801"/>
                  </a:lnTo>
                  <a:lnTo>
                    <a:pt x="13511" y="59278"/>
                  </a:lnTo>
                  <a:lnTo>
                    <a:pt x="15220" y="96292"/>
                  </a:lnTo>
                  <a:lnTo>
                    <a:pt x="15237" y="106227"/>
                  </a:lnTo>
                  <a:lnTo>
                    <a:pt x="19285" y="102499"/>
                  </a:lnTo>
                  <a:lnTo>
                    <a:pt x="21271" y="98332"/>
                  </a:lnTo>
                  <a:lnTo>
                    <a:pt x="26877" y="62297"/>
                  </a:lnTo>
                  <a:lnTo>
                    <a:pt x="38294" y="40201"/>
                  </a:lnTo>
                  <a:lnTo>
                    <a:pt x="70810" y="5432"/>
                  </a:lnTo>
                  <a:lnTo>
                    <a:pt x="76063" y="2414"/>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7" name="SMARTInkShape-1106"/>
            <p:cNvSpPr/>
            <p:nvPr/>
          </p:nvSpPr>
          <p:spPr>
            <a:xfrm>
              <a:off x="5059680" y="2308859"/>
              <a:ext cx="266701" cy="38101"/>
            </a:xfrm>
            <a:custGeom>
              <a:avLst/>
              <a:gdLst/>
              <a:ahLst/>
              <a:cxnLst/>
              <a:rect l="0" t="0" r="0" b="0"/>
              <a:pathLst>
                <a:path w="266701" h="38101">
                  <a:moveTo>
                    <a:pt x="0" y="38100"/>
                  </a:moveTo>
                  <a:lnTo>
                    <a:pt x="4045" y="34053"/>
                  </a:lnTo>
                  <a:lnTo>
                    <a:pt x="8288" y="32069"/>
                  </a:lnTo>
                  <a:lnTo>
                    <a:pt x="40090" y="24011"/>
                  </a:lnTo>
                  <a:lnTo>
                    <a:pt x="75056" y="17849"/>
                  </a:lnTo>
                  <a:lnTo>
                    <a:pt x="112317" y="13498"/>
                  </a:lnTo>
                  <a:lnTo>
                    <a:pt x="148433" y="8779"/>
                  </a:lnTo>
                  <a:lnTo>
                    <a:pt x="178127" y="3919"/>
                  </a:lnTo>
                  <a:lnTo>
                    <a:pt x="212419" y="775"/>
                  </a:lnTo>
                  <a:lnTo>
                    <a:pt x="243655" y="151"/>
                  </a:lnTo>
                  <a:lnTo>
                    <a:pt x="266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8" name="SMARTInkShape-1107"/>
            <p:cNvSpPr/>
            <p:nvPr/>
          </p:nvSpPr>
          <p:spPr>
            <a:xfrm>
              <a:off x="5021580" y="2400300"/>
              <a:ext cx="167639" cy="182745"/>
            </a:xfrm>
            <a:custGeom>
              <a:avLst/>
              <a:gdLst/>
              <a:ahLst/>
              <a:cxnLst/>
              <a:rect l="0" t="0" r="0" b="0"/>
              <a:pathLst>
                <a:path w="167639" h="182745">
                  <a:moveTo>
                    <a:pt x="167638" y="0"/>
                  </a:moveTo>
                  <a:lnTo>
                    <a:pt x="163593" y="4043"/>
                  </a:lnTo>
                  <a:lnTo>
                    <a:pt x="161609" y="10546"/>
                  </a:lnTo>
                  <a:lnTo>
                    <a:pt x="160082" y="46695"/>
                  </a:lnTo>
                  <a:lnTo>
                    <a:pt x="160885" y="63036"/>
                  </a:lnTo>
                  <a:lnTo>
                    <a:pt x="166935" y="99174"/>
                  </a:lnTo>
                  <a:lnTo>
                    <a:pt x="167611" y="135583"/>
                  </a:lnTo>
                  <a:lnTo>
                    <a:pt x="166787" y="154283"/>
                  </a:lnTo>
                  <a:lnTo>
                    <a:pt x="161554" y="164153"/>
                  </a:lnTo>
                  <a:lnTo>
                    <a:pt x="149726" y="177674"/>
                  </a:lnTo>
                  <a:lnTo>
                    <a:pt x="142462" y="180566"/>
                  </a:lnTo>
                  <a:lnTo>
                    <a:pt x="109084" y="182744"/>
                  </a:lnTo>
                  <a:lnTo>
                    <a:pt x="81544" y="180604"/>
                  </a:lnTo>
                  <a:lnTo>
                    <a:pt x="43930" y="169698"/>
                  </a:lnTo>
                  <a:lnTo>
                    <a:pt x="31377" y="167706"/>
                  </a:lnTo>
                  <a:lnTo>
                    <a:pt x="14163" y="161788"/>
                  </a:lnTo>
                  <a:lnTo>
                    <a:pt x="9440" y="161199"/>
                  </a:lnTo>
                  <a:lnTo>
                    <a:pt x="6292" y="159959"/>
                  </a:lnTo>
                  <a:lnTo>
                    <a:pt x="4196" y="158286"/>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9" name="SMARTInkShape-1108"/>
            <p:cNvSpPr/>
            <p:nvPr/>
          </p:nvSpPr>
          <p:spPr>
            <a:xfrm>
              <a:off x="5486563" y="2392771"/>
              <a:ext cx="121756" cy="152145"/>
            </a:xfrm>
            <a:custGeom>
              <a:avLst/>
              <a:gdLst/>
              <a:ahLst/>
              <a:cxnLst/>
              <a:rect l="0" t="0" r="0" b="0"/>
              <a:pathLst>
                <a:path w="121756" h="152145">
                  <a:moveTo>
                    <a:pt x="121755" y="7529"/>
                  </a:moveTo>
                  <a:lnTo>
                    <a:pt x="117710" y="7529"/>
                  </a:lnTo>
                  <a:lnTo>
                    <a:pt x="116519" y="6680"/>
                  </a:lnTo>
                  <a:lnTo>
                    <a:pt x="115726" y="5270"/>
                  </a:lnTo>
                  <a:lnTo>
                    <a:pt x="114450" y="966"/>
                  </a:lnTo>
                  <a:lnTo>
                    <a:pt x="112016" y="379"/>
                  </a:lnTo>
                  <a:lnTo>
                    <a:pt x="103557" y="0"/>
                  </a:lnTo>
                  <a:lnTo>
                    <a:pt x="98710" y="2208"/>
                  </a:lnTo>
                  <a:lnTo>
                    <a:pt x="96231" y="3979"/>
                  </a:lnTo>
                  <a:lnTo>
                    <a:pt x="60592" y="15679"/>
                  </a:lnTo>
                  <a:lnTo>
                    <a:pt x="40436" y="25412"/>
                  </a:lnTo>
                  <a:lnTo>
                    <a:pt x="32557" y="32691"/>
                  </a:lnTo>
                  <a:lnTo>
                    <a:pt x="6107" y="66082"/>
                  </a:lnTo>
                  <a:lnTo>
                    <a:pt x="1695" y="81227"/>
                  </a:lnTo>
                  <a:lnTo>
                    <a:pt x="0" y="111672"/>
                  </a:lnTo>
                  <a:lnTo>
                    <a:pt x="2167" y="119570"/>
                  </a:lnTo>
                  <a:lnTo>
                    <a:pt x="13690" y="139468"/>
                  </a:lnTo>
                  <a:lnTo>
                    <a:pt x="21796" y="146037"/>
                  </a:lnTo>
                  <a:lnTo>
                    <a:pt x="31045" y="149519"/>
                  </a:lnTo>
                  <a:lnTo>
                    <a:pt x="65919" y="152144"/>
                  </a:lnTo>
                  <a:lnTo>
                    <a:pt x="106517" y="1446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0" name="SMARTInkShape-1109"/>
            <p:cNvSpPr/>
            <p:nvPr/>
          </p:nvSpPr>
          <p:spPr>
            <a:xfrm>
              <a:off x="5329610" y="2453640"/>
              <a:ext cx="65350" cy="15239"/>
            </a:xfrm>
            <a:custGeom>
              <a:avLst/>
              <a:gdLst/>
              <a:ahLst/>
              <a:cxnLst/>
              <a:rect l="0" t="0" r="0" b="0"/>
              <a:pathLst>
                <a:path w="65350" h="15239">
                  <a:moveTo>
                    <a:pt x="4390" y="15238"/>
                  </a:moveTo>
                  <a:lnTo>
                    <a:pt x="344" y="15238"/>
                  </a:lnTo>
                  <a:lnTo>
                    <a:pt x="0" y="14393"/>
                  </a:lnTo>
                  <a:lnTo>
                    <a:pt x="3644" y="8679"/>
                  </a:lnTo>
                  <a:lnTo>
                    <a:pt x="8214" y="3888"/>
                  </a:lnTo>
                  <a:lnTo>
                    <a:pt x="17095" y="1726"/>
                  </a:lnTo>
                  <a:lnTo>
                    <a:pt x="55041" y="100"/>
                  </a:lnTo>
                  <a:lnTo>
                    <a:pt x="653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3" name="SMARTInkShape-Group84"/>
          <p:cNvGrpSpPr/>
          <p:nvPr/>
        </p:nvGrpSpPr>
        <p:grpSpPr>
          <a:xfrm>
            <a:off x="6324730" y="2773678"/>
            <a:ext cx="2052923" cy="844040"/>
            <a:chOff x="6324730" y="2773678"/>
            <a:chExt cx="2052923" cy="844040"/>
          </a:xfrm>
        </p:grpSpPr>
        <p:sp>
          <p:nvSpPr>
            <p:cNvPr id="322" name="SMARTInkShape-1110"/>
            <p:cNvSpPr/>
            <p:nvPr/>
          </p:nvSpPr>
          <p:spPr>
            <a:xfrm>
              <a:off x="6324730" y="2979417"/>
              <a:ext cx="327015" cy="281343"/>
            </a:xfrm>
            <a:custGeom>
              <a:avLst/>
              <a:gdLst/>
              <a:ahLst/>
              <a:cxnLst/>
              <a:rect l="0" t="0" r="0" b="0"/>
              <a:pathLst>
                <a:path w="327015" h="281343">
                  <a:moveTo>
                    <a:pt x="60829" y="91442"/>
                  </a:moveTo>
                  <a:lnTo>
                    <a:pt x="60829" y="95486"/>
                  </a:lnTo>
                  <a:lnTo>
                    <a:pt x="59983" y="96678"/>
                  </a:lnTo>
                  <a:lnTo>
                    <a:pt x="58571" y="97472"/>
                  </a:lnTo>
                  <a:lnTo>
                    <a:pt x="56783" y="98001"/>
                  </a:lnTo>
                  <a:lnTo>
                    <a:pt x="52540" y="103108"/>
                  </a:lnTo>
                  <a:lnTo>
                    <a:pt x="48679" y="111019"/>
                  </a:lnTo>
                  <a:lnTo>
                    <a:pt x="39776" y="146791"/>
                  </a:lnTo>
                  <a:lnTo>
                    <a:pt x="30203" y="183781"/>
                  </a:lnTo>
                  <a:lnTo>
                    <a:pt x="22686" y="213629"/>
                  </a:lnTo>
                  <a:lnTo>
                    <a:pt x="12561" y="245964"/>
                  </a:lnTo>
                  <a:lnTo>
                    <a:pt x="0" y="281342"/>
                  </a:lnTo>
                  <a:lnTo>
                    <a:pt x="3954" y="277719"/>
                  </a:lnTo>
                  <a:lnTo>
                    <a:pt x="5919" y="273572"/>
                  </a:lnTo>
                  <a:lnTo>
                    <a:pt x="11442" y="241848"/>
                  </a:lnTo>
                  <a:lnTo>
                    <a:pt x="15231" y="207732"/>
                  </a:lnTo>
                  <a:lnTo>
                    <a:pt x="20997" y="173396"/>
                  </a:lnTo>
                  <a:lnTo>
                    <a:pt x="22215" y="144228"/>
                  </a:lnTo>
                  <a:lnTo>
                    <a:pt x="24835" y="114137"/>
                  </a:lnTo>
                  <a:lnTo>
                    <a:pt x="29260" y="77675"/>
                  </a:lnTo>
                  <a:lnTo>
                    <a:pt x="36235" y="40554"/>
                  </a:lnTo>
                  <a:lnTo>
                    <a:pt x="38045" y="29877"/>
                  </a:lnTo>
                  <a:lnTo>
                    <a:pt x="45663" y="11401"/>
                  </a:lnTo>
                  <a:lnTo>
                    <a:pt x="47331" y="10140"/>
                  </a:lnTo>
                  <a:lnTo>
                    <a:pt x="49291" y="9302"/>
                  </a:lnTo>
                  <a:lnTo>
                    <a:pt x="50597" y="9588"/>
                  </a:lnTo>
                  <a:lnTo>
                    <a:pt x="51468" y="10626"/>
                  </a:lnTo>
                  <a:lnTo>
                    <a:pt x="53283" y="14038"/>
                  </a:lnTo>
                  <a:lnTo>
                    <a:pt x="59064" y="22411"/>
                  </a:lnTo>
                  <a:lnTo>
                    <a:pt x="73598" y="57200"/>
                  </a:lnTo>
                  <a:lnTo>
                    <a:pt x="83702" y="90447"/>
                  </a:lnTo>
                  <a:lnTo>
                    <a:pt x="93851" y="125769"/>
                  </a:lnTo>
                  <a:lnTo>
                    <a:pt x="105515" y="147240"/>
                  </a:lnTo>
                  <a:lnTo>
                    <a:pt x="134621" y="180111"/>
                  </a:lnTo>
                  <a:lnTo>
                    <a:pt x="153814" y="191467"/>
                  </a:lnTo>
                  <a:lnTo>
                    <a:pt x="171542" y="196151"/>
                  </a:lnTo>
                  <a:lnTo>
                    <a:pt x="206140" y="197863"/>
                  </a:lnTo>
                  <a:lnTo>
                    <a:pt x="213584" y="197947"/>
                  </a:lnTo>
                  <a:lnTo>
                    <a:pt x="251376" y="183780"/>
                  </a:lnTo>
                  <a:lnTo>
                    <a:pt x="265742" y="177355"/>
                  </a:lnTo>
                  <a:lnTo>
                    <a:pt x="298112" y="150502"/>
                  </a:lnTo>
                  <a:lnTo>
                    <a:pt x="318711" y="116308"/>
                  </a:lnTo>
                  <a:lnTo>
                    <a:pt x="323609" y="104188"/>
                  </a:lnTo>
                  <a:lnTo>
                    <a:pt x="327014" y="68253"/>
                  </a:lnTo>
                  <a:lnTo>
                    <a:pt x="320923" y="33440"/>
                  </a:lnTo>
                  <a:lnTo>
                    <a:pt x="316163" y="17906"/>
                  </a:lnTo>
                  <a:lnTo>
                    <a:pt x="309392" y="6623"/>
                  </a:lnTo>
                  <a:lnTo>
                    <a:pt x="304511" y="2943"/>
                  </a:lnTo>
                  <a:lnTo>
                    <a:pt x="297003" y="873"/>
                  </a:lnTo>
                  <a:lnTo>
                    <a:pt x="2818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3" name="SMARTInkShape-1111"/>
            <p:cNvSpPr/>
            <p:nvPr/>
          </p:nvSpPr>
          <p:spPr>
            <a:xfrm>
              <a:off x="6728935" y="2994659"/>
              <a:ext cx="128514" cy="150763"/>
            </a:xfrm>
            <a:custGeom>
              <a:avLst/>
              <a:gdLst/>
              <a:ahLst/>
              <a:cxnLst/>
              <a:rect l="0" t="0" r="0" b="0"/>
              <a:pathLst>
                <a:path w="128514" h="150763">
                  <a:moveTo>
                    <a:pt x="83345" y="38100"/>
                  </a:moveTo>
                  <a:lnTo>
                    <a:pt x="76782" y="38100"/>
                  </a:lnTo>
                  <a:lnTo>
                    <a:pt x="76431" y="37253"/>
                  </a:lnTo>
                  <a:lnTo>
                    <a:pt x="76038" y="34054"/>
                  </a:lnTo>
                  <a:lnTo>
                    <a:pt x="75086" y="32862"/>
                  </a:lnTo>
                  <a:lnTo>
                    <a:pt x="71772" y="31540"/>
                  </a:lnTo>
                  <a:lnTo>
                    <a:pt x="57821" y="30574"/>
                  </a:lnTo>
                  <a:lnTo>
                    <a:pt x="46242" y="34552"/>
                  </a:lnTo>
                  <a:lnTo>
                    <a:pt x="32397" y="44329"/>
                  </a:lnTo>
                  <a:lnTo>
                    <a:pt x="16492" y="61687"/>
                  </a:lnTo>
                  <a:lnTo>
                    <a:pt x="4946" y="81423"/>
                  </a:lnTo>
                  <a:lnTo>
                    <a:pt x="1130" y="96563"/>
                  </a:lnTo>
                  <a:lnTo>
                    <a:pt x="0" y="111773"/>
                  </a:lnTo>
                  <a:lnTo>
                    <a:pt x="3709" y="127003"/>
                  </a:lnTo>
                  <a:lnTo>
                    <a:pt x="10134" y="134905"/>
                  </a:lnTo>
                  <a:lnTo>
                    <a:pt x="28054" y="146875"/>
                  </a:lnTo>
                  <a:lnTo>
                    <a:pt x="42878" y="150762"/>
                  </a:lnTo>
                  <a:lnTo>
                    <a:pt x="52940" y="149413"/>
                  </a:lnTo>
                  <a:lnTo>
                    <a:pt x="85607" y="136899"/>
                  </a:lnTo>
                  <a:lnTo>
                    <a:pt x="97897" y="131118"/>
                  </a:lnTo>
                  <a:lnTo>
                    <a:pt x="119650" y="108757"/>
                  </a:lnTo>
                  <a:lnTo>
                    <a:pt x="124879" y="98856"/>
                  </a:lnTo>
                  <a:lnTo>
                    <a:pt x="128513" y="73633"/>
                  </a:lnTo>
                  <a:lnTo>
                    <a:pt x="128054" y="58413"/>
                  </a:lnTo>
                  <a:lnTo>
                    <a:pt x="115189" y="21825"/>
                  </a:lnTo>
                  <a:lnTo>
                    <a:pt x="110183" y="13146"/>
                  </a:lnTo>
                  <a:lnTo>
                    <a:pt x="103337" y="5211"/>
                  </a:lnTo>
                  <a:lnTo>
                    <a:pt x="98438" y="2315"/>
                  </a:lnTo>
                  <a:lnTo>
                    <a:pt x="909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4" name="SMARTInkShape-1112"/>
            <p:cNvSpPr/>
            <p:nvPr/>
          </p:nvSpPr>
          <p:spPr>
            <a:xfrm>
              <a:off x="6911613" y="2933874"/>
              <a:ext cx="159747" cy="188548"/>
            </a:xfrm>
            <a:custGeom>
              <a:avLst/>
              <a:gdLst/>
              <a:ahLst/>
              <a:cxnLst/>
              <a:rect l="0" t="0" r="0" b="0"/>
              <a:pathLst>
                <a:path w="159747" h="188548">
                  <a:moveTo>
                    <a:pt x="22587" y="37926"/>
                  </a:moveTo>
                  <a:lnTo>
                    <a:pt x="22587" y="72325"/>
                  </a:lnTo>
                  <a:lnTo>
                    <a:pt x="20328" y="101918"/>
                  </a:lnTo>
                  <a:lnTo>
                    <a:pt x="16026" y="136077"/>
                  </a:lnTo>
                  <a:lnTo>
                    <a:pt x="14329" y="165593"/>
                  </a:lnTo>
                  <a:lnTo>
                    <a:pt x="11014" y="174533"/>
                  </a:lnTo>
                  <a:lnTo>
                    <a:pt x="1106" y="188547"/>
                  </a:lnTo>
                  <a:lnTo>
                    <a:pt x="647" y="188295"/>
                  </a:lnTo>
                  <a:lnTo>
                    <a:pt x="0" y="183889"/>
                  </a:lnTo>
                  <a:lnTo>
                    <a:pt x="579" y="155419"/>
                  </a:lnTo>
                  <a:lnTo>
                    <a:pt x="7487" y="118972"/>
                  </a:lnTo>
                  <a:lnTo>
                    <a:pt x="13237" y="88458"/>
                  </a:lnTo>
                  <a:lnTo>
                    <a:pt x="15892" y="70544"/>
                  </a:lnTo>
                  <a:lnTo>
                    <a:pt x="32032" y="34632"/>
                  </a:lnTo>
                  <a:lnTo>
                    <a:pt x="44201" y="18133"/>
                  </a:lnTo>
                  <a:lnTo>
                    <a:pt x="58528" y="6568"/>
                  </a:lnTo>
                  <a:lnTo>
                    <a:pt x="68477" y="2820"/>
                  </a:lnTo>
                  <a:lnTo>
                    <a:pt x="103875" y="0"/>
                  </a:lnTo>
                  <a:lnTo>
                    <a:pt x="111773" y="2161"/>
                  </a:lnTo>
                  <a:lnTo>
                    <a:pt x="115065" y="3923"/>
                  </a:lnTo>
                  <a:lnTo>
                    <a:pt x="123742" y="14490"/>
                  </a:lnTo>
                  <a:lnTo>
                    <a:pt x="139386" y="47221"/>
                  </a:lnTo>
                  <a:lnTo>
                    <a:pt x="146090" y="81607"/>
                  </a:lnTo>
                  <a:lnTo>
                    <a:pt x="150934" y="103563"/>
                  </a:lnTo>
                  <a:lnTo>
                    <a:pt x="152117" y="139482"/>
                  </a:lnTo>
                  <a:lnTo>
                    <a:pt x="154378" y="144586"/>
                  </a:lnTo>
                  <a:lnTo>
                    <a:pt x="159746" y="1522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SMARTInkShape-1113"/>
            <p:cNvSpPr/>
            <p:nvPr/>
          </p:nvSpPr>
          <p:spPr>
            <a:xfrm>
              <a:off x="7147559" y="3002278"/>
              <a:ext cx="60960" cy="22863"/>
            </a:xfrm>
            <a:custGeom>
              <a:avLst/>
              <a:gdLst/>
              <a:ahLst/>
              <a:cxnLst/>
              <a:rect l="0" t="0" r="0" b="0"/>
              <a:pathLst>
                <a:path w="60960" h="22863">
                  <a:moveTo>
                    <a:pt x="0" y="22862"/>
                  </a:moveTo>
                  <a:lnTo>
                    <a:pt x="14651" y="22862"/>
                  </a:lnTo>
                  <a:lnTo>
                    <a:pt x="21470" y="20604"/>
                  </a:lnTo>
                  <a:lnTo>
                    <a:pt x="27320" y="17625"/>
                  </a:lnTo>
                  <a:lnTo>
                    <a:pt x="35376" y="15101"/>
                  </a:lnTo>
                  <a:lnTo>
                    <a:pt x="43126" y="10214"/>
                  </a:lnTo>
                  <a:lnTo>
                    <a:pt x="50783" y="8389"/>
                  </a:lnTo>
                  <a:lnTo>
                    <a:pt x="55874" y="7963"/>
                  </a:lnTo>
                  <a:lnTo>
                    <a:pt x="57570" y="7000"/>
                  </a:lnTo>
                  <a:lnTo>
                    <a:pt x="58698" y="5513"/>
                  </a:lnTo>
                  <a:lnTo>
                    <a:pt x="609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6" name="SMARTInkShape-1114"/>
            <p:cNvSpPr/>
            <p:nvPr/>
          </p:nvSpPr>
          <p:spPr>
            <a:xfrm>
              <a:off x="7346870" y="2912489"/>
              <a:ext cx="157189" cy="188806"/>
            </a:xfrm>
            <a:custGeom>
              <a:avLst/>
              <a:gdLst/>
              <a:ahLst/>
              <a:cxnLst/>
              <a:rect l="0" t="0" r="0" b="0"/>
              <a:pathLst>
                <a:path w="157189" h="188806">
                  <a:moveTo>
                    <a:pt x="44530" y="36451"/>
                  </a:moveTo>
                  <a:lnTo>
                    <a:pt x="48573" y="36451"/>
                  </a:lnTo>
                  <a:lnTo>
                    <a:pt x="48918" y="37296"/>
                  </a:lnTo>
                  <a:lnTo>
                    <a:pt x="45646" y="44739"/>
                  </a:lnTo>
                  <a:lnTo>
                    <a:pt x="44557" y="77495"/>
                  </a:lnTo>
                  <a:lnTo>
                    <a:pt x="42274" y="114496"/>
                  </a:lnTo>
                  <a:lnTo>
                    <a:pt x="29092" y="152502"/>
                  </a:lnTo>
                  <a:lnTo>
                    <a:pt x="21611" y="169612"/>
                  </a:lnTo>
                  <a:lnTo>
                    <a:pt x="7929" y="187109"/>
                  </a:lnTo>
                  <a:lnTo>
                    <a:pt x="4837" y="188076"/>
                  </a:lnTo>
                  <a:lnTo>
                    <a:pt x="0" y="188698"/>
                  </a:lnTo>
                  <a:lnTo>
                    <a:pt x="3206" y="188805"/>
                  </a:lnTo>
                  <a:lnTo>
                    <a:pt x="4282" y="187127"/>
                  </a:lnTo>
                  <a:lnTo>
                    <a:pt x="16951" y="153025"/>
                  </a:lnTo>
                  <a:lnTo>
                    <a:pt x="26821" y="121598"/>
                  </a:lnTo>
                  <a:lnTo>
                    <a:pt x="39182" y="90050"/>
                  </a:lnTo>
                  <a:lnTo>
                    <a:pt x="57371" y="52572"/>
                  </a:lnTo>
                  <a:lnTo>
                    <a:pt x="80443" y="24199"/>
                  </a:lnTo>
                  <a:lnTo>
                    <a:pt x="110601" y="3914"/>
                  </a:lnTo>
                  <a:lnTo>
                    <a:pt x="121774" y="0"/>
                  </a:lnTo>
                  <a:lnTo>
                    <a:pt x="124811" y="295"/>
                  </a:lnTo>
                  <a:lnTo>
                    <a:pt x="130447" y="2883"/>
                  </a:lnTo>
                  <a:lnTo>
                    <a:pt x="138376" y="9099"/>
                  </a:lnTo>
                  <a:lnTo>
                    <a:pt x="146088" y="20350"/>
                  </a:lnTo>
                  <a:lnTo>
                    <a:pt x="156147" y="55174"/>
                  </a:lnTo>
                  <a:lnTo>
                    <a:pt x="157188" y="75581"/>
                  </a:lnTo>
                  <a:lnTo>
                    <a:pt x="152162" y="112787"/>
                  </a:lnTo>
                  <a:lnTo>
                    <a:pt x="144733" y="147774"/>
                  </a:lnTo>
                  <a:lnTo>
                    <a:pt x="143589" y="173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SMARTInkShape-1115"/>
            <p:cNvSpPr/>
            <p:nvPr/>
          </p:nvSpPr>
          <p:spPr>
            <a:xfrm>
              <a:off x="7567141" y="2948940"/>
              <a:ext cx="167160" cy="106608"/>
            </a:xfrm>
            <a:custGeom>
              <a:avLst/>
              <a:gdLst/>
              <a:ahLst/>
              <a:cxnLst/>
              <a:rect l="0" t="0" r="0" b="0"/>
              <a:pathLst>
                <a:path w="167160" h="106608">
                  <a:moveTo>
                    <a:pt x="90959" y="0"/>
                  </a:moveTo>
                  <a:lnTo>
                    <a:pt x="72080" y="0"/>
                  </a:lnTo>
                  <a:lnTo>
                    <a:pt x="61187" y="4045"/>
                  </a:lnTo>
                  <a:lnTo>
                    <a:pt x="47574" y="13841"/>
                  </a:lnTo>
                  <a:lnTo>
                    <a:pt x="24556" y="40088"/>
                  </a:lnTo>
                  <a:lnTo>
                    <a:pt x="3179" y="77712"/>
                  </a:lnTo>
                  <a:lnTo>
                    <a:pt x="604" y="88687"/>
                  </a:lnTo>
                  <a:lnTo>
                    <a:pt x="0" y="97555"/>
                  </a:lnTo>
                  <a:lnTo>
                    <a:pt x="686" y="100595"/>
                  </a:lnTo>
                  <a:lnTo>
                    <a:pt x="1990" y="102624"/>
                  </a:lnTo>
                  <a:lnTo>
                    <a:pt x="3706" y="103975"/>
                  </a:lnTo>
                  <a:lnTo>
                    <a:pt x="7871" y="105477"/>
                  </a:lnTo>
                  <a:lnTo>
                    <a:pt x="29006" y="106607"/>
                  </a:lnTo>
                  <a:lnTo>
                    <a:pt x="43158" y="102611"/>
                  </a:lnTo>
                  <a:lnTo>
                    <a:pt x="54027" y="96065"/>
                  </a:lnTo>
                  <a:lnTo>
                    <a:pt x="70525" y="80187"/>
                  </a:lnTo>
                  <a:lnTo>
                    <a:pt x="90803" y="45653"/>
                  </a:lnTo>
                  <a:lnTo>
                    <a:pt x="104685" y="20762"/>
                  </a:lnTo>
                  <a:lnTo>
                    <a:pt x="105750" y="12828"/>
                  </a:lnTo>
                  <a:lnTo>
                    <a:pt x="106744" y="11094"/>
                  </a:lnTo>
                  <a:lnTo>
                    <a:pt x="108257" y="9934"/>
                  </a:lnTo>
                  <a:lnTo>
                    <a:pt x="112718" y="8076"/>
                  </a:lnTo>
                  <a:lnTo>
                    <a:pt x="113086" y="8769"/>
                  </a:lnTo>
                  <a:lnTo>
                    <a:pt x="113810" y="43668"/>
                  </a:lnTo>
                  <a:lnTo>
                    <a:pt x="114662" y="63596"/>
                  </a:lnTo>
                  <a:lnTo>
                    <a:pt x="119902" y="77922"/>
                  </a:lnTo>
                  <a:lnTo>
                    <a:pt x="124425" y="84867"/>
                  </a:lnTo>
                  <a:lnTo>
                    <a:pt x="148698" y="103205"/>
                  </a:lnTo>
                  <a:lnTo>
                    <a:pt x="154155" y="105134"/>
                  </a:lnTo>
                  <a:lnTo>
                    <a:pt x="156796" y="104804"/>
                  </a:lnTo>
                  <a:lnTo>
                    <a:pt x="167159"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8" name="SMARTInkShape-1116"/>
            <p:cNvSpPr/>
            <p:nvPr/>
          </p:nvSpPr>
          <p:spPr>
            <a:xfrm>
              <a:off x="7787651" y="2773678"/>
              <a:ext cx="72960" cy="259082"/>
            </a:xfrm>
            <a:custGeom>
              <a:avLst/>
              <a:gdLst/>
              <a:ahLst/>
              <a:cxnLst/>
              <a:rect l="0" t="0" r="0" b="0"/>
              <a:pathLst>
                <a:path w="72960" h="259082">
                  <a:moveTo>
                    <a:pt x="68567" y="0"/>
                  </a:moveTo>
                  <a:lnTo>
                    <a:pt x="72959" y="0"/>
                  </a:lnTo>
                  <a:lnTo>
                    <a:pt x="69314" y="0"/>
                  </a:lnTo>
                  <a:lnTo>
                    <a:pt x="47128" y="33134"/>
                  </a:lnTo>
                  <a:lnTo>
                    <a:pt x="35828" y="65530"/>
                  </a:lnTo>
                  <a:lnTo>
                    <a:pt x="28012" y="94582"/>
                  </a:lnTo>
                  <a:lnTo>
                    <a:pt x="20332" y="124640"/>
                  </a:lnTo>
                  <a:lnTo>
                    <a:pt x="12696" y="154994"/>
                  </a:lnTo>
                  <a:lnTo>
                    <a:pt x="3377" y="189507"/>
                  </a:lnTo>
                  <a:lnTo>
                    <a:pt x="434" y="224425"/>
                  </a:lnTo>
                  <a:lnTo>
                    <a:pt x="0" y="254572"/>
                  </a:lnTo>
                  <a:lnTo>
                    <a:pt x="843" y="256075"/>
                  </a:lnTo>
                  <a:lnTo>
                    <a:pt x="2251" y="257075"/>
                  </a:lnTo>
                  <a:lnTo>
                    <a:pt x="7608"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9" name="SMARTInkShape-1117"/>
            <p:cNvSpPr/>
            <p:nvPr/>
          </p:nvSpPr>
          <p:spPr>
            <a:xfrm>
              <a:off x="7734300" y="2918459"/>
              <a:ext cx="144781" cy="38101"/>
            </a:xfrm>
            <a:custGeom>
              <a:avLst/>
              <a:gdLst/>
              <a:ahLst/>
              <a:cxnLst/>
              <a:rect l="0" t="0" r="0" b="0"/>
              <a:pathLst>
                <a:path w="144781" h="38101">
                  <a:moveTo>
                    <a:pt x="0" y="38100"/>
                  </a:moveTo>
                  <a:lnTo>
                    <a:pt x="4043" y="34054"/>
                  </a:lnTo>
                  <a:lnTo>
                    <a:pt x="8287" y="32069"/>
                  </a:lnTo>
                  <a:lnTo>
                    <a:pt x="40089" y="24011"/>
                  </a:lnTo>
                  <a:lnTo>
                    <a:pt x="76461" y="16981"/>
                  </a:lnTo>
                  <a:lnTo>
                    <a:pt x="113486" y="10232"/>
                  </a:lnTo>
                  <a:lnTo>
                    <a:pt x="130240" y="7548"/>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SMARTInkShape-1118"/>
            <p:cNvSpPr/>
            <p:nvPr/>
          </p:nvSpPr>
          <p:spPr>
            <a:xfrm>
              <a:off x="7918370" y="2903217"/>
              <a:ext cx="44531" cy="117324"/>
            </a:xfrm>
            <a:custGeom>
              <a:avLst/>
              <a:gdLst/>
              <a:ahLst/>
              <a:cxnLst/>
              <a:rect l="0" t="0" r="0" b="0"/>
              <a:pathLst>
                <a:path w="44531" h="117324">
                  <a:moveTo>
                    <a:pt x="44530" y="0"/>
                  </a:moveTo>
                  <a:lnTo>
                    <a:pt x="44530" y="4047"/>
                  </a:lnTo>
                  <a:lnTo>
                    <a:pt x="42271" y="8289"/>
                  </a:lnTo>
                  <a:lnTo>
                    <a:pt x="33922" y="21958"/>
                  </a:lnTo>
                  <a:lnTo>
                    <a:pt x="19091" y="57506"/>
                  </a:lnTo>
                  <a:lnTo>
                    <a:pt x="8681" y="89733"/>
                  </a:lnTo>
                  <a:lnTo>
                    <a:pt x="6584" y="99995"/>
                  </a:lnTo>
                  <a:lnTo>
                    <a:pt x="0" y="116294"/>
                  </a:lnTo>
                  <a:lnTo>
                    <a:pt x="448" y="117323"/>
                  </a:lnTo>
                  <a:lnTo>
                    <a:pt x="1596" y="117164"/>
                  </a:lnTo>
                  <a:lnTo>
                    <a:pt x="5129" y="115572"/>
                  </a:lnTo>
                  <a:lnTo>
                    <a:pt x="14048"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SMARTInkShape-1119"/>
            <p:cNvSpPr/>
            <p:nvPr/>
          </p:nvSpPr>
          <p:spPr>
            <a:xfrm>
              <a:off x="7932418" y="2796540"/>
              <a:ext cx="15242" cy="7620"/>
            </a:xfrm>
            <a:custGeom>
              <a:avLst/>
              <a:gdLst/>
              <a:ahLst/>
              <a:cxnLst/>
              <a:rect l="0" t="0" r="0" b="0"/>
              <a:pathLst>
                <a:path w="15242" h="7620">
                  <a:moveTo>
                    <a:pt x="15241" y="7619"/>
                  </a:moveTo>
                  <a:lnTo>
                    <a:pt x="8681" y="105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SMARTInkShape-1120"/>
            <p:cNvSpPr/>
            <p:nvPr/>
          </p:nvSpPr>
          <p:spPr>
            <a:xfrm>
              <a:off x="8031480" y="2865117"/>
              <a:ext cx="121921" cy="144713"/>
            </a:xfrm>
            <a:custGeom>
              <a:avLst/>
              <a:gdLst/>
              <a:ahLst/>
              <a:cxnLst/>
              <a:rect l="0" t="0" r="0" b="0"/>
              <a:pathLst>
                <a:path w="121921" h="144713">
                  <a:moveTo>
                    <a:pt x="0" y="15242"/>
                  </a:moveTo>
                  <a:lnTo>
                    <a:pt x="4045" y="19286"/>
                  </a:lnTo>
                  <a:lnTo>
                    <a:pt x="6030" y="23529"/>
                  </a:lnTo>
                  <a:lnTo>
                    <a:pt x="7526" y="55333"/>
                  </a:lnTo>
                  <a:lnTo>
                    <a:pt x="8447" y="83367"/>
                  </a:lnTo>
                  <a:lnTo>
                    <a:pt x="17024" y="119488"/>
                  </a:lnTo>
                  <a:lnTo>
                    <a:pt x="20267" y="126768"/>
                  </a:lnTo>
                  <a:lnTo>
                    <a:pt x="22936" y="138692"/>
                  </a:lnTo>
                  <a:lnTo>
                    <a:pt x="24605" y="140722"/>
                  </a:lnTo>
                  <a:lnTo>
                    <a:pt x="30134" y="144545"/>
                  </a:lnTo>
                  <a:lnTo>
                    <a:pt x="34423" y="144712"/>
                  </a:lnTo>
                  <a:lnTo>
                    <a:pt x="35649" y="143889"/>
                  </a:lnTo>
                  <a:lnTo>
                    <a:pt x="36466" y="142493"/>
                  </a:lnTo>
                  <a:lnTo>
                    <a:pt x="41821" y="130124"/>
                  </a:lnTo>
                  <a:lnTo>
                    <a:pt x="67037" y="96258"/>
                  </a:lnTo>
                  <a:lnTo>
                    <a:pt x="83684" y="59126"/>
                  </a:lnTo>
                  <a:lnTo>
                    <a:pt x="99046" y="25628"/>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SMARTInkShape-1121"/>
            <p:cNvSpPr/>
            <p:nvPr/>
          </p:nvSpPr>
          <p:spPr>
            <a:xfrm>
              <a:off x="8191500" y="2827466"/>
              <a:ext cx="160019" cy="158562"/>
            </a:xfrm>
            <a:custGeom>
              <a:avLst/>
              <a:gdLst/>
              <a:ahLst/>
              <a:cxnLst/>
              <a:rect l="0" t="0" r="0" b="0"/>
              <a:pathLst>
                <a:path w="160019" h="158562">
                  <a:moveTo>
                    <a:pt x="0" y="83374"/>
                  </a:moveTo>
                  <a:lnTo>
                    <a:pt x="0" y="87419"/>
                  </a:lnTo>
                  <a:lnTo>
                    <a:pt x="844" y="88611"/>
                  </a:lnTo>
                  <a:lnTo>
                    <a:pt x="2258" y="89405"/>
                  </a:lnTo>
                  <a:lnTo>
                    <a:pt x="10604" y="90678"/>
                  </a:lnTo>
                  <a:lnTo>
                    <a:pt x="31998" y="90964"/>
                  </a:lnTo>
                  <a:lnTo>
                    <a:pt x="68736" y="81586"/>
                  </a:lnTo>
                  <a:lnTo>
                    <a:pt x="104147" y="65489"/>
                  </a:lnTo>
                  <a:lnTo>
                    <a:pt x="124014" y="50344"/>
                  </a:lnTo>
                  <a:lnTo>
                    <a:pt x="141365" y="25659"/>
                  </a:lnTo>
                  <a:lnTo>
                    <a:pt x="143767" y="17543"/>
                  </a:lnTo>
                  <a:lnTo>
                    <a:pt x="144329" y="12347"/>
                  </a:lnTo>
                  <a:lnTo>
                    <a:pt x="142323" y="7215"/>
                  </a:lnTo>
                  <a:lnTo>
                    <a:pt x="140602" y="4659"/>
                  </a:lnTo>
                  <a:lnTo>
                    <a:pt x="138607" y="2958"/>
                  </a:lnTo>
                  <a:lnTo>
                    <a:pt x="134132" y="1066"/>
                  </a:lnTo>
                  <a:lnTo>
                    <a:pt x="126855" y="0"/>
                  </a:lnTo>
                  <a:lnTo>
                    <a:pt x="121856" y="2008"/>
                  </a:lnTo>
                  <a:lnTo>
                    <a:pt x="86969" y="28082"/>
                  </a:lnTo>
                  <a:lnTo>
                    <a:pt x="51888" y="62070"/>
                  </a:lnTo>
                  <a:lnTo>
                    <a:pt x="29502" y="86062"/>
                  </a:lnTo>
                  <a:lnTo>
                    <a:pt x="11365" y="122400"/>
                  </a:lnTo>
                  <a:lnTo>
                    <a:pt x="9283" y="129786"/>
                  </a:lnTo>
                  <a:lnTo>
                    <a:pt x="9576" y="132943"/>
                  </a:lnTo>
                  <a:lnTo>
                    <a:pt x="12158" y="138707"/>
                  </a:lnTo>
                  <a:lnTo>
                    <a:pt x="18370" y="146712"/>
                  </a:lnTo>
                  <a:lnTo>
                    <a:pt x="33666" y="154445"/>
                  </a:lnTo>
                  <a:lnTo>
                    <a:pt x="56352" y="158561"/>
                  </a:lnTo>
                  <a:lnTo>
                    <a:pt x="76244" y="158425"/>
                  </a:lnTo>
                  <a:lnTo>
                    <a:pt x="114237" y="151787"/>
                  </a:lnTo>
                  <a:lnTo>
                    <a:pt x="149989" y="142586"/>
                  </a:lnTo>
                  <a:lnTo>
                    <a:pt x="160018" y="1367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SMARTInkShape-1122"/>
            <p:cNvSpPr/>
            <p:nvPr/>
          </p:nvSpPr>
          <p:spPr>
            <a:xfrm>
              <a:off x="6911391" y="3314793"/>
              <a:ext cx="204260" cy="205514"/>
            </a:xfrm>
            <a:custGeom>
              <a:avLst/>
              <a:gdLst/>
              <a:ahLst/>
              <a:cxnLst/>
              <a:rect l="0" t="0" r="0" b="0"/>
              <a:pathLst>
                <a:path w="204260" h="205514">
                  <a:moveTo>
                    <a:pt x="121868" y="7525"/>
                  </a:moveTo>
                  <a:lnTo>
                    <a:pt x="114563" y="220"/>
                  </a:lnTo>
                  <a:lnTo>
                    <a:pt x="110295" y="0"/>
                  </a:lnTo>
                  <a:lnTo>
                    <a:pt x="106000" y="2206"/>
                  </a:lnTo>
                  <a:lnTo>
                    <a:pt x="92999" y="12062"/>
                  </a:lnTo>
                  <a:lnTo>
                    <a:pt x="80200" y="15926"/>
                  </a:lnTo>
                  <a:lnTo>
                    <a:pt x="45422" y="35824"/>
                  </a:lnTo>
                  <a:lnTo>
                    <a:pt x="28568" y="47332"/>
                  </a:lnTo>
                  <a:lnTo>
                    <a:pt x="1925" y="59577"/>
                  </a:lnTo>
                  <a:lnTo>
                    <a:pt x="825" y="62550"/>
                  </a:lnTo>
                  <a:lnTo>
                    <a:pt x="0" y="68138"/>
                  </a:lnTo>
                  <a:lnTo>
                    <a:pt x="8054" y="68383"/>
                  </a:lnTo>
                  <a:lnTo>
                    <a:pt x="41610" y="61567"/>
                  </a:lnTo>
                  <a:lnTo>
                    <a:pt x="66975" y="58746"/>
                  </a:lnTo>
                  <a:lnTo>
                    <a:pt x="72571" y="56912"/>
                  </a:lnTo>
                  <a:lnTo>
                    <a:pt x="83306" y="57134"/>
                  </a:lnTo>
                  <a:lnTo>
                    <a:pt x="120240" y="62796"/>
                  </a:lnTo>
                  <a:lnTo>
                    <a:pt x="157334" y="78759"/>
                  </a:lnTo>
                  <a:lnTo>
                    <a:pt x="165287" y="86035"/>
                  </a:lnTo>
                  <a:lnTo>
                    <a:pt x="168593" y="90344"/>
                  </a:lnTo>
                  <a:lnTo>
                    <a:pt x="194848" y="109430"/>
                  </a:lnTo>
                  <a:lnTo>
                    <a:pt x="200870" y="119422"/>
                  </a:lnTo>
                  <a:lnTo>
                    <a:pt x="204259" y="134565"/>
                  </a:lnTo>
                  <a:lnTo>
                    <a:pt x="202794" y="144702"/>
                  </a:lnTo>
                  <a:lnTo>
                    <a:pt x="198475" y="154854"/>
                  </a:lnTo>
                  <a:lnTo>
                    <a:pt x="186523" y="169242"/>
                  </a:lnTo>
                  <a:lnTo>
                    <a:pt x="152266" y="190208"/>
                  </a:lnTo>
                  <a:lnTo>
                    <a:pt x="126091" y="202234"/>
                  </a:lnTo>
                  <a:lnTo>
                    <a:pt x="89608" y="205513"/>
                  </a:lnTo>
                  <a:lnTo>
                    <a:pt x="84106" y="203329"/>
                  </a:lnTo>
                  <a:lnTo>
                    <a:pt x="73674" y="195028"/>
                  </a:lnTo>
                  <a:lnTo>
                    <a:pt x="70816" y="190203"/>
                  </a:lnTo>
                  <a:lnTo>
                    <a:pt x="68527" y="1827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5" name="SMARTInkShape-1123"/>
            <p:cNvSpPr/>
            <p:nvPr/>
          </p:nvSpPr>
          <p:spPr>
            <a:xfrm>
              <a:off x="7231380" y="3337559"/>
              <a:ext cx="44411" cy="280159"/>
            </a:xfrm>
            <a:custGeom>
              <a:avLst/>
              <a:gdLst/>
              <a:ahLst/>
              <a:cxnLst/>
              <a:rect l="0" t="0" r="0" b="0"/>
              <a:pathLst>
                <a:path w="44411" h="280159">
                  <a:moveTo>
                    <a:pt x="0" y="0"/>
                  </a:moveTo>
                  <a:lnTo>
                    <a:pt x="845" y="14691"/>
                  </a:lnTo>
                  <a:lnTo>
                    <a:pt x="6561" y="46651"/>
                  </a:lnTo>
                  <a:lnTo>
                    <a:pt x="16179" y="63631"/>
                  </a:lnTo>
                  <a:lnTo>
                    <a:pt x="33863" y="92232"/>
                  </a:lnTo>
                  <a:lnTo>
                    <a:pt x="40449" y="112959"/>
                  </a:lnTo>
                  <a:lnTo>
                    <a:pt x="44158" y="147582"/>
                  </a:lnTo>
                  <a:lnTo>
                    <a:pt x="44410" y="179665"/>
                  </a:lnTo>
                  <a:lnTo>
                    <a:pt x="40345" y="209774"/>
                  </a:lnTo>
                  <a:lnTo>
                    <a:pt x="36284" y="243132"/>
                  </a:lnTo>
                  <a:lnTo>
                    <a:pt x="29941" y="261975"/>
                  </a:lnTo>
                  <a:lnTo>
                    <a:pt x="24956" y="272921"/>
                  </a:lnTo>
                  <a:lnTo>
                    <a:pt x="23274" y="280158"/>
                  </a:lnTo>
                  <a:lnTo>
                    <a:pt x="23136" y="279905"/>
                  </a:lnTo>
                  <a:lnTo>
                    <a:pt x="22859"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6" name="SMARTInkShape-1124"/>
            <p:cNvSpPr/>
            <p:nvPr/>
          </p:nvSpPr>
          <p:spPr>
            <a:xfrm>
              <a:off x="7246959" y="3280145"/>
              <a:ext cx="204784" cy="186237"/>
            </a:xfrm>
            <a:custGeom>
              <a:avLst/>
              <a:gdLst/>
              <a:ahLst/>
              <a:cxnLst/>
              <a:rect l="0" t="0" r="0" b="0"/>
              <a:pathLst>
                <a:path w="204784" h="186237">
                  <a:moveTo>
                    <a:pt x="14900" y="65034"/>
                  </a:moveTo>
                  <a:lnTo>
                    <a:pt x="8340" y="65034"/>
                  </a:lnTo>
                  <a:lnTo>
                    <a:pt x="3548" y="60989"/>
                  </a:lnTo>
                  <a:lnTo>
                    <a:pt x="1389" y="56745"/>
                  </a:lnTo>
                  <a:lnTo>
                    <a:pt x="0" y="47122"/>
                  </a:lnTo>
                  <a:lnTo>
                    <a:pt x="2069" y="42116"/>
                  </a:lnTo>
                  <a:lnTo>
                    <a:pt x="14341" y="27958"/>
                  </a:lnTo>
                  <a:lnTo>
                    <a:pt x="39155" y="14936"/>
                  </a:lnTo>
                  <a:lnTo>
                    <a:pt x="68516" y="6471"/>
                  </a:lnTo>
                  <a:lnTo>
                    <a:pt x="106375" y="0"/>
                  </a:lnTo>
                  <a:lnTo>
                    <a:pt x="144444" y="3370"/>
                  </a:lnTo>
                  <a:lnTo>
                    <a:pt x="167300" y="11957"/>
                  </a:lnTo>
                  <a:lnTo>
                    <a:pt x="186115" y="25224"/>
                  </a:lnTo>
                  <a:lnTo>
                    <a:pt x="198367" y="39881"/>
                  </a:lnTo>
                  <a:lnTo>
                    <a:pt x="202276" y="49904"/>
                  </a:lnTo>
                  <a:lnTo>
                    <a:pt x="204783" y="74180"/>
                  </a:lnTo>
                  <a:lnTo>
                    <a:pt x="201170" y="95967"/>
                  </a:lnTo>
                  <a:lnTo>
                    <a:pt x="188824" y="125237"/>
                  </a:lnTo>
                  <a:lnTo>
                    <a:pt x="187694" y="141951"/>
                  </a:lnTo>
                  <a:lnTo>
                    <a:pt x="181727" y="149454"/>
                  </a:lnTo>
                  <a:lnTo>
                    <a:pt x="158015" y="166408"/>
                  </a:lnTo>
                  <a:lnTo>
                    <a:pt x="125404" y="181508"/>
                  </a:lnTo>
                  <a:lnTo>
                    <a:pt x="92858" y="186236"/>
                  </a:lnTo>
                  <a:lnTo>
                    <a:pt x="82568" y="185789"/>
                  </a:lnTo>
                  <a:lnTo>
                    <a:pt x="75173" y="182768"/>
                  </a:lnTo>
                  <a:lnTo>
                    <a:pt x="60863" y="173755"/>
                  </a:lnTo>
                  <a:lnTo>
                    <a:pt x="53000" y="1717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SMARTInkShape-1125"/>
            <p:cNvSpPr/>
            <p:nvPr/>
          </p:nvSpPr>
          <p:spPr>
            <a:xfrm>
              <a:off x="7513318" y="3246252"/>
              <a:ext cx="129407" cy="159889"/>
            </a:xfrm>
            <a:custGeom>
              <a:avLst/>
              <a:gdLst/>
              <a:ahLst/>
              <a:cxnLst/>
              <a:rect l="0" t="0" r="0" b="0"/>
              <a:pathLst>
                <a:path w="129407" h="159889">
                  <a:moveTo>
                    <a:pt x="0" y="76066"/>
                  </a:moveTo>
                  <a:lnTo>
                    <a:pt x="6563" y="82628"/>
                  </a:lnTo>
                  <a:lnTo>
                    <a:pt x="11352" y="83373"/>
                  </a:lnTo>
                  <a:lnTo>
                    <a:pt x="41009" y="82823"/>
                  </a:lnTo>
                  <a:lnTo>
                    <a:pt x="76221" y="68248"/>
                  </a:lnTo>
                  <a:lnTo>
                    <a:pt x="107718" y="50656"/>
                  </a:lnTo>
                  <a:lnTo>
                    <a:pt x="124328" y="35427"/>
                  </a:lnTo>
                  <a:lnTo>
                    <a:pt x="127224" y="30346"/>
                  </a:lnTo>
                  <a:lnTo>
                    <a:pt x="129082" y="20185"/>
                  </a:lnTo>
                  <a:lnTo>
                    <a:pt x="129406" y="12568"/>
                  </a:lnTo>
                  <a:lnTo>
                    <a:pt x="127223" y="7488"/>
                  </a:lnTo>
                  <a:lnTo>
                    <a:pt x="125456" y="4948"/>
                  </a:lnTo>
                  <a:lnTo>
                    <a:pt x="121235" y="2123"/>
                  </a:lnTo>
                  <a:lnTo>
                    <a:pt x="115689" y="871"/>
                  </a:lnTo>
                  <a:lnTo>
                    <a:pt x="93495" y="0"/>
                  </a:lnTo>
                  <a:lnTo>
                    <a:pt x="73566" y="5977"/>
                  </a:lnTo>
                  <a:lnTo>
                    <a:pt x="58391" y="13719"/>
                  </a:lnTo>
                  <a:lnTo>
                    <a:pt x="43171" y="27207"/>
                  </a:lnTo>
                  <a:lnTo>
                    <a:pt x="13548" y="63604"/>
                  </a:lnTo>
                  <a:lnTo>
                    <a:pt x="4392" y="83664"/>
                  </a:lnTo>
                  <a:lnTo>
                    <a:pt x="259" y="121638"/>
                  </a:lnTo>
                  <a:lnTo>
                    <a:pt x="962" y="131034"/>
                  </a:lnTo>
                  <a:lnTo>
                    <a:pt x="4098" y="138032"/>
                  </a:lnTo>
                  <a:lnTo>
                    <a:pt x="14668" y="146733"/>
                  </a:lnTo>
                  <a:lnTo>
                    <a:pt x="28523" y="154671"/>
                  </a:lnTo>
                  <a:lnTo>
                    <a:pt x="65479" y="159199"/>
                  </a:lnTo>
                  <a:lnTo>
                    <a:pt x="99062" y="1598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SMARTInkShape-1126"/>
            <p:cNvSpPr/>
            <p:nvPr/>
          </p:nvSpPr>
          <p:spPr>
            <a:xfrm>
              <a:off x="7726822" y="3256969"/>
              <a:ext cx="137018" cy="139940"/>
            </a:xfrm>
            <a:custGeom>
              <a:avLst/>
              <a:gdLst/>
              <a:ahLst/>
              <a:cxnLst/>
              <a:rect l="0" t="0" r="0" b="0"/>
              <a:pathLst>
                <a:path w="137018" h="139940">
                  <a:moveTo>
                    <a:pt x="106537" y="4390"/>
                  </a:moveTo>
                  <a:lnTo>
                    <a:pt x="99977" y="4390"/>
                  </a:lnTo>
                  <a:lnTo>
                    <a:pt x="91141" y="344"/>
                  </a:lnTo>
                  <a:lnTo>
                    <a:pt x="87804" y="0"/>
                  </a:lnTo>
                  <a:lnTo>
                    <a:pt x="65879" y="4740"/>
                  </a:lnTo>
                  <a:lnTo>
                    <a:pt x="56485" y="10326"/>
                  </a:lnTo>
                  <a:lnTo>
                    <a:pt x="24841" y="40430"/>
                  </a:lnTo>
                  <a:lnTo>
                    <a:pt x="5347" y="77032"/>
                  </a:lnTo>
                  <a:lnTo>
                    <a:pt x="941" y="97323"/>
                  </a:lnTo>
                  <a:lnTo>
                    <a:pt x="0" y="117183"/>
                  </a:lnTo>
                  <a:lnTo>
                    <a:pt x="1645" y="121072"/>
                  </a:lnTo>
                  <a:lnTo>
                    <a:pt x="7991" y="127651"/>
                  </a:lnTo>
                  <a:lnTo>
                    <a:pt x="21081" y="136113"/>
                  </a:lnTo>
                  <a:lnTo>
                    <a:pt x="35686" y="139939"/>
                  </a:lnTo>
                  <a:lnTo>
                    <a:pt x="61873" y="135149"/>
                  </a:lnTo>
                  <a:lnTo>
                    <a:pt x="95012" y="123597"/>
                  </a:lnTo>
                  <a:lnTo>
                    <a:pt x="131840" y="106826"/>
                  </a:lnTo>
                  <a:lnTo>
                    <a:pt x="137017" y="1034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SMARTInkShape-1127"/>
            <p:cNvSpPr/>
            <p:nvPr/>
          </p:nvSpPr>
          <p:spPr>
            <a:xfrm>
              <a:off x="7917208" y="3238500"/>
              <a:ext cx="22832" cy="114301"/>
            </a:xfrm>
            <a:custGeom>
              <a:avLst/>
              <a:gdLst/>
              <a:ahLst/>
              <a:cxnLst/>
              <a:rect l="0" t="0" r="0" b="0"/>
              <a:pathLst>
                <a:path w="22832" h="114301">
                  <a:moveTo>
                    <a:pt x="22831" y="0"/>
                  </a:moveTo>
                  <a:lnTo>
                    <a:pt x="18785" y="4043"/>
                  </a:lnTo>
                  <a:lnTo>
                    <a:pt x="16799" y="8289"/>
                  </a:lnTo>
                  <a:lnTo>
                    <a:pt x="9222" y="41044"/>
                  </a:lnTo>
                  <a:lnTo>
                    <a:pt x="5816" y="59573"/>
                  </a:lnTo>
                  <a:lnTo>
                    <a:pt x="1703" y="75789"/>
                  </a:lnTo>
                  <a:lnTo>
                    <a:pt x="0" y="112340"/>
                  </a:lnTo>
                  <a:lnTo>
                    <a:pt x="838" y="112993"/>
                  </a:lnTo>
                  <a:lnTo>
                    <a:pt x="7592"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SMARTInkShape-1128"/>
            <p:cNvSpPr/>
            <p:nvPr/>
          </p:nvSpPr>
          <p:spPr>
            <a:xfrm>
              <a:off x="7940039" y="3154678"/>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1" name="SMARTInkShape-1129"/>
            <p:cNvSpPr/>
            <p:nvPr/>
          </p:nvSpPr>
          <p:spPr>
            <a:xfrm>
              <a:off x="8237453" y="3177540"/>
              <a:ext cx="140200" cy="220979"/>
            </a:xfrm>
            <a:custGeom>
              <a:avLst/>
              <a:gdLst/>
              <a:ahLst/>
              <a:cxnLst/>
              <a:rect l="0" t="0" r="0" b="0"/>
              <a:pathLst>
                <a:path w="140200" h="220979">
                  <a:moveTo>
                    <a:pt x="75965" y="0"/>
                  </a:moveTo>
                  <a:lnTo>
                    <a:pt x="54009" y="0"/>
                  </a:lnTo>
                  <a:lnTo>
                    <a:pt x="47017" y="2256"/>
                  </a:lnTo>
                  <a:lnTo>
                    <a:pt x="40240" y="5237"/>
                  </a:lnTo>
                  <a:lnTo>
                    <a:pt x="27751" y="7760"/>
                  </a:lnTo>
                  <a:lnTo>
                    <a:pt x="8762" y="18130"/>
                  </a:lnTo>
                  <a:lnTo>
                    <a:pt x="3764" y="23016"/>
                  </a:lnTo>
                  <a:lnTo>
                    <a:pt x="1543" y="28007"/>
                  </a:lnTo>
                  <a:lnTo>
                    <a:pt x="0" y="40649"/>
                  </a:lnTo>
                  <a:lnTo>
                    <a:pt x="1616" y="43186"/>
                  </a:lnTo>
                  <a:lnTo>
                    <a:pt x="35597" y="70060"/>
                  </a:lnTo>
                  <a:lnTo>
                    <a:pt x="69874" y="92827"/>
                  </a:lnTo>
                  <a:lnTo>
                    <a:pt x="104388" y="114817"/>
                  </a:lnTo>
                  <a:lnTo>
                    <a:pt x="118819" y="129693"/>
                  </a:lnTo>
                  <a:lnTo>
                    <a:pt x="139299" y="165107"/>
                  </a:lnTo>
                  <a:lnTo>
                    <a:pt x="140199" y="170185"/>
                  </a:lnTo>
                  <a:lnTo>
                    <a:pt x="138945" y="180341"/>
                  </a:lnTo>
                  <a:lnTo>
                    <a:pt x="133480" y="191533"/>
                  </a:lnTo>
                  <a:lnTo>
                    <a:pt x="122452" y="200213"/>
                  </a:lnTo>
                  <a:lnTo>
                    <a:pt x="87030" y="215859"/>
                  </a:lnTo>
                  <a:lnTo>
                    <a:pt x="68347" y="220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2" name="SMARTInkShape-1130"/>
            <p:cNvSpPr/>
            <p:nvPr/>
          </p:nvSpPr>
          <p:spPr>
            <a:xfrm>
              <a:off x="8002637" y="3200874"/>
              <a:ext cx="127770" cy="163060"/>
            </a:xfrm>
            <a:custGeom>
              <a:avLst/>
              <a:gdLst/>
              <a:ahLst/>
              <a:cxnLst/>
              <a:rect l="0" t="0" r="0" b="0"/>
              <a:pathLst>
                <a:path w="127770" h="163060">
                  <a:moveTo>
                    <a:pt x="5981" y="22385"/>
                  </a:moveTo>
                  <a:lnTo>
                    <a:pt x="5981" y="51934"/>
                  </a:lnTo>
                  <a:lnTo>
                    <a:pt x="8239" y="58942"/>
                  </a:lnTo>
                  <a:lnTo>
                    <a:pt x="16589" y="70341"/>
                  </a:lnTo>
                  <a:lnTo>
                    <a:pt x="21421" y="73331"/>
                  </a:lnTo>
                  <a:lnTo>
                    <a:pt x="26389" y="75508"/>
                  </a:lnTo>
                  <a:lnTo>
                    <a:pt x="31422" y="79297"/>
                  </a:lnTo>
                  <a:lnTo>
                    <a:pt x="38738" y="81546"/>
                  </a:lnTo>
                  <a:lnTo>
                    <a:pt x="43057" y="82146"/>
                  </a:lnTo>
                  <a:lnTo>
                    <a:pt x="77189" y="75515"/>
                  </a:lnTo>
                  <a:lnTo>
                    <a:pt x="91520" y="69831"/>
                  </a:lnTo>
                  <a:lnTo>
                    <a:pt x="98469" y="65201"/>
                  </a:lnTo>
                  <a:lnTo>
                    <a:pt x="122784" y="35390"/>
                  </a:lnTo>
                  <a:lnTo>
                    <a:pt x="125627" y="27882"/>
                  </a:lnTo>
                  <a:lnTo>
                    <a:pt x="127769" y="4927"/>
                  </a:lnTo>
                  <a:lnTo>
                    <a:pt x="126966" y="3126"/>
                  </a:lnTo>
                  <a:lnTo>
                    <a:pt x="125586" y="1927"/>
                  </a:lnTo>
                  <a:lnTo>
                    <a:pt x="123818" y="1126"/>
                  </a:lnTo>
                  <a:lnTo>
                    <a:pt x="113238" y="0"/>
                  </a:lnTo>
                  <a:lnTo>
                    <a:pt x="106426" y="1994"/>
                  </a:lnTo>
                  <a:lnTo>
                    <a:pt x="103427" y="3711"/>
                  </a:lnTo>
                  <a:lnTo>
                    <a:pt x="70177" y="10887"/>
                  </a:lnTo>
                  <a:lnTo>
                    <a:pt x="49300" y="26167"/>
                  </a:lnTo>
                  <a:lnTo>
                    <a:pt x="23780" y="54533"/>
                  </a:lnTo>
                  <a:lnTo>
                    <a:pt x="3889" y="92171"/>
                  </a:lnTo>
                  <a:lnTo>
                    <a:pt x="0" y="110137"/>
                  </a:lnTo>
                  <a:lnTo>
                    <a:pt x="1348" y="120934"/>
                  </a:lnTo>
                  <a:lnTo>
                    <a:pt x="11455" y="145932"/>
                  </a:lnTo>
                  <a:lnTo>
                    <a:pt x="16316" y="152929"/>
                  </a:lnTo>
                  <a:lnTo>
                    <a:pt x="19646" y="155135"/>
                  </a:lnTo>
                  <a:lnTo>
                    <a:pt x="46050" y="163009"/>
                  </a:lnTo>
                  <a:lnTo>
                    <a:pt x="57939" y="163059"/>
                  </a:lnTo>
                  <a:lnTo>
                    <a:pt x="90624" y="159160"/>
                  </a:lnTo>
                  <a:lnTo>
                    <a:pt x="120281" y="1519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76200" y="304800"/>
            <a:ext cx="6553200" cy="1143000"/>
          </a:xfrm>
        </p:spPr>
        <p:txBody>
          <a:bodyPr/>
          <a:lstStyle/>
          <a:p>
            <a:pPr eaLnBrk="1" hangingPunct="1"/>
            <a:r>
              <a:rPr lang="en-US" b="1" u="sng" smtClean="0"/>
              <a:t>Introduced Species</a:t>
            </a:r>
          </a:p>
        </p:txBody>
      </p:sp>
      <p:pic>
        <p:nvPicPr>
          <p:cNvPr id="45058" name="Picture 3"/>
          <p:cNvPicPr>
            <a:picLocks noChangeAspect="1" noChangeArrowheads="1"/>
          </p:cNvPicPr>
          <p:nvPr/>
        </p:nvPicPr>
        <p:blipFill>
          <a:blip r:embed="rId3" cstate="print"/>
          <a:srcRect t="1199" b="3000"/>
          <a:stretch>
            <a:fillRect/>
          </a:stretch>
        </p:blipFill>
        <p:spPr bwMode="auto">
          <a:xfrm>
            <a:off x="5918200" y="327025"/>
            <a:ext cx="3225800" cy="3989388"/>
          </a:xfrm>
          <a:prstGeom prst="rect">
            <a:avLst/>
          </a:prstGeom>
          <a:noFill/>
          <a:ln w="9525">
            <a:noFill/>
            <a:miter lim="800000"/>
            <a:headEnd/>
            <a:tailEnd/>
          </a:ln>
        </p:spPr>
      </p:pic>
      <p:sp>
        <p:nvSpPr>
          <p:cNvPr id="45059" name="Rectangle 4"/>
          <p:cNvSpPr>
            <a:spLocks noGrp="1" noChangeArrowheads="1"/>
          </p:cNvSpPr>
          <p:nvPr>
            <p:ph type="body" idx="1"/>
          </p:nvPr>
        </p:nvSpPr>
        <p:spPr>
          <a:xfrm>
            <a:off x="569913" y="1371600"/>
            <a:ext cx="5473700" cy="2895600"/>
          </a:xfrm>
        </p:spPr>
        <p:txBody>
          <a:bodyPr/>
          <a:lstStyle/>
          <a:p>
            <a:pPr eaLnBrk="1" hangingPunct="1"/>
            <a:r>
              <a:rPr lang="en-US" sz="2800" smtClean="0"/>
              <a:t>Non-native species</a:t>
            </a:r>
          </a:p>
          <a:p>
            <a:pPr lvl="1" eaLnBrk="1" hangingPunct="1"/>
            <a:r>
              <a:rPr lang="en-US" sz="2400" smtClean="0"/>
              <a:t>transplanted populations grow exponentially in new area</a:t>
            </a:r>
          </a:p>
          <a:p>
            <a:pPr lvl="1" eaLnBrk="1" hangingPunct="1"/>
            <a:r>
              <a:rPr lang="en-US" sz="2400" smtClean="0"/>
              <a:t>out-compete native species </a:t>
            </a:r>
          </a:p>
          <a:p>
            <a:pPr marL="1085850" lvl="2" eaLnBrk="1" hangingPunct="1"/>
            <a:r>
              <a:rPr lang="en-US" sz="2000" smtClean="0"/>
              <a:t>loss of natural controls</a:t>
            </a:r>
          </a:p>
          <a:p>
            <a:pPr marL="1085850" lvl="2" eaLnBrk="1" hangingPunct="1"/>
            <a:r>
              <a:rPr lang="en-US" sz="2000" smtClean="0"/>
              <a:t>lack of predators, parasites, competitors</a:t>
            </a:r>
          </a:p>
          <a:p>
            <a:pPr lvl="1" eaLnBrk="1" hangingPunct="1">
              <a:buFontTx/>
              <a:buNone/>
            </a:pPr>
            <a:endParaRPr lang="en-US" sz="2400" smtClean="0"/>
          </a:p>
        </p:txBody>
      </p:sp>
      <p:pic>
        <p:nvPicPr>
          <p:cNvPr id="33797" name="Picture 5"/>
          <p:cNvPicPr>
            <a:picLocks noChangeAspect="1" noChangeArrowheads="1"/>
          </p:cNvPicPr>
          <p:nvPr/>
        </p:nvPicPr>
        <p:blipFill>
          <a:blip r:embed="rId4" cstate="print"/>
          <a:srcRect t="40800" b="4800"/>
          <a:stretch>
            <a:fillRect/>
          </a:stretch>
        </p:blipFill>
        <p:spPr bwMode="auto">
          <a:xfrm>
            <a:off x="5716588" y="4149725"/>
            <a:ext cx="3352800" cy="2522538"/>
          </a:xfrm>
          <a:prstGeom prst="rect">
            <a:avLst/>
          </a:prstGeom>
          <a:noFill/>
          <a:ln w="9525">
            <a:noFill/>
            <a:miter lim="800000"/>
            <a:headEnd/>
            <a:tailEnd/>
          </a:ln>
          <a:effectLst>
            <a:outerShdw dist="35921" dir="2700000" algn="ctr" rotWithShape="0">
              <a:srgbClr val="808080"/>
            </a:outerShdw>
          </a:effectLst>
        </p:spPr>
      </p:pic>
      <p:sp>
        <p:nvSpPr>
          <p:cNvPr id="45061" name="Rectangle 6"/>
          <p:cNvSpPr>
            <a:spLocks noChangeArrowheads="1"/>
          </p:cNvSpPr>
          <p:nvPr/>
        </p:nvSpPr>
        <p:spPr bwMode="auto">
          <a:xfrm>
            <a:off x="8005763" y="6257925"/>
            <a:ext cx="1138237" cy="488950"/>
          </a:xfrm>
          <a:prstGeom prst="rect">
            <a:avLst/>
          </a:prstGeom>
          <a:noFill/>
          <a:ln w="9525">
            <a:noFill/>
            <a:miter lim="800000"/>
            <a:headEnd/>
            <a:tailEnd/>
          </a:ln>
        </p:spPr>
        <p:txBody>
          <a:bodyPr wrap="none" anchor="ctr">
            <a:spAutoFit/>
          </a:bodyPr>
          <a:lstStyle/>
          <a:p>
            <a:pPr algn="ctr" eaLnBrk="0" hangingPunct="0"/>
            <a:r>
              <a:rPr lang="en-US" sz="2600" b="1">
                <a:solidFill>
                  <a:schemeClr val="bg1"/>
                </a:solidFill>
              </a:rPr>
              <a:t>kudzu</a:t>
            </a:r>
          </a:p>
        </p:txBody>
      </p:sp>
      <p:grpSp>
        <p:nvGrpSpPr>
          <p:cNvPr id="45062" name="Group 7"/>
          <p:cNvGrpSpPr>
            <a:grpSpLocks/>
          </p:cNvGrpSpPr>
          <p:nvPr/>
        </p:nvGrpSpPr>
        <p:grpSpPr bwMode="auto">
          <a:xfrm>
            <a:off x="3995738" y="4897438"/>
            <a:ext cx="2384425" cy="1905000"/>
            <a:chOff x="2592" y="3120"/>
            <a:chExt cx="1502" cy="1200"/>
          </a:xfrm>
        </p:grpSpPr>
        <p:sp>
          <p:nvSpPr>
            <p:cNvPr id="33800" name="Rectangle 8"/>
            <p:cNvSpPr>
              <a:spLocks noChangeArrowheads="1"/>
            </p:cNvSpPr>
            <p:nvPr/>
          </p:nvSpPr>
          <p:spPr bwMode="auto">
            <a:xfrm>
              <a:off x="2592" y="3120"/>
              <a:ext cx="1104" cy="269"/>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defRPr/>
              </a:pPr>
              <a:r>
                <a:rPr lang="en-US" sz="2200" b="1">
                  <a:solidFill>
                    <a:srgbClr val="000000"/>
                  </a:solidFill>
                </a:rPr>
                <a:t>gypsy moth</a:t>
              </a:r>
            </a:p>
          </p:txBody>
        </p:sp>
        <p:pic>
          <p:nvPicPr>
            <p:cNvPr id="33801" name="Picture 9"/>
            <p:cNvPicPr>
              <a:picLocks noChangeAspect="1" noChangeArrowheads="1"/>
            </p:cNvPicPr>
            <p:nvPr/>
          </p:nvPicPr>
          <p:blipFill>
            <a:blip r:embed="rId5" cstate="print"/>
            <a:srcRect/>
            <a:stretch>
              <a:fillRect/>
            </a:stretch>
          </p:blipFill>
          <p:spPr bwMode="auto">
            <a:xfrm>
              <a:off x="2592" y="3410"/>
              <a:ext cx="1502" cy="910"/>
            </a:xfrm>
            <a:prstGeom prst="rect">
              <a:avLst/>
            </a:prstGeom>
            <a:noFill/>
            <a:ln w="9525">
              <a:noFill/>
              <a:miter lim="800000"/>
              <a:headEnd/>
              <a:tailEnd/>
            </a:ln>
            <a:effectLst>
              <a:outerShdw dist="35921" dir="2700000" algn="ctr" rotWithShape="0">
                <a:schemeClr val="bg2"/>
              </a:outerShdw>
            </a:effec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990600" y="609600"/>
            <a:ext cx="7315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oc449e1b2e3c05a495657839_thumb">
            <a:hlinkClick r:id="rId2"/>
          </p:cNvPr>
          <p:cNvPicPr>
            <a:picLocks noChangeAspect="1" noChangeArrowheads="1"/>
          </p:cNvPicPr>
          <p:nvPr/>
        </p:nvPicPr>
        <p:blipFill>
          <a:blip r:embed="rId3" cstate="print"/>
          <a:srcRect/>
          <a:stretch>
            <a:fillRect/>
          </a:stretch>
        </p:blipFill>
        <p:spPr bwMode="auto">
          <a:xfrm>
            <a:off x="0" y="0"/>
            <a:ext cx="2895600" cy="2571750"/>
          </a:xfrm>
          <a:prstGeom prst="rect">
            <a:avLst/>
          </a:prstGeom>
          <a:noFill/>
          <a:ln w="9525">
            <a:noFill/>
            <a:miter lim="800000"/>
            <a:headEnd/>
            <a:tailEnd/>
          </a:ln>
        </p:spPr>
      </p:pic>
      <p:pic>
        <p:nvPicPr>
          <p:cNvPr id="40963" name="Picture 3" descr="purple%20loosestrife"/>
          <p:cNvPicPr>
            <a:picLocks noChangeAspect="1" noChangeArrowheads="1"/>
          </p:cNvPicPr>
          <p:nvPr/>
        </p:nvPicPr>
        <p:blipFill>
          <a:blip r:embed="rId4" cstate="print"/>
          <a:srcRect/>
          <a:stretch>
            <a:fillRect/>
          </a:stretch>
        </p:blipFill>
        <p:spPr bwMode="auto">
          <a:xfrm>
            <a:off x="4648200" y="0"/>
            <a:ext cx="4495800" cy="3009900"/>
          </a:xfrm>
          <a:prstGeom prst="rect">
            <a:avLst/>
          </a:prstGeom>
          <a:noFill/>
          <a:ln w="9525">
            <a:noFill/>
            <a:miter lim="800000"/>
            <a:headEnd/>
            <a:tailEnd/>
          </a:ln>
        </p:spPr>
      </p:pic>
      <p:pic>
        <p:nvPicPr>
          <p:cNvPr id="40964" name="Picture 4" descr="zebra-mussel-large"/>
          <p:cNvPicPr>
            <a:picLocks noChangeAspect="1" noChangeArrowheads="1"/>
          </p:cNvPicPr>
          <p:nvPr/>
        </p:nvPicPr>
        <p:blipFill>
          <a:blip r:embed="rId5" cstate="print"/>
          <a:srcRect/>
          <a:stretch>
            <a:fillRect/>
          </a:stretch>
        </p:blipFill>
        <p:spPr bwMode="auto">
          <a:xfrm>
            <a:off x="0" y="3048000"/>
            <a:ext cx="3208338" cy="3810000"/>
          </a:xfrm>
          <a:prstGeom prst="rect">
            <a:avLst/>
          </a:prstGeom>
          <a:noFill/>
          <a:ln w="9525">
            <a:noFill/>
            <a:miter lim="800000"/>
            <a:headEnd/>
            <a:tailEnd/>
          </a:ln>
        </p:spPr>
      </p:pic>
      <p:pic>
        <p:nvPicPr>
          <p:cNvPr id="40965" name="Picture 5" descr="8265"/>
          <p:cNvPicPr>
            <a:picLocks noChangeAspect="1" noChangeArrowheads="1"/>
          </p:cNvPicPr>
          <p:nvPr/>
        </p:nvPicPr>
        <p:blipFill>
          <a:blip r:embed="rId6" cstate="print"/>
          <a:srcRect/>
          <a:stretch>
            <a:fillRect/>
          </a:stretch>
        </p:blipFill>
        <p:spPr bwMode="auto">
          <a:xfrm>
            <a:off x="5715000" y="3429000"/>
            <a:ext cx="3429000" cy="3429000"/>
          </a:xfrm>
          <a:prstGeom prst="rect">
            <a:avLst/>
          </a:prstGeom>
          <a:noFill/>
          <a:ln w="9525">
            <a:noFill/>
            <a:miter lim="800000"/>
            <a:headEnd/>
            <a:tailEnd/>
          </a:ln>
        </p:spPr>
      </p:pic>
      <p:pic>
        <p:nvPicPr>
          <p:cNvPr id="40966" name="Picture 6" descr="zebra%20mussels%20in%20hand%20-%20small"/>
          <p:cNvPicPr>
            <a:picLocks noChangeAspect="1" noChangeArrowheads="1"/>
          </p:cNvPicPr>
          <p:nvPr/>
        </p:nvPicPr>
        <p:blipFill>
          <a:blip r:embed="rId7" cstate="print"/>
          <a:srcRect/>
          <a:stretch>
            <a:fillRect/>
          </a:stretch>
        </p:blipFill>
        <p:spPr bwMode="auto">
          <a:xfrm>
            <a:off x="609600" y="914400"/>
            <a:ext cx="7620000" cy="5086350"/>
          </a:xfrm>
          <a:prstGeom prst="rect">
            <a:avLst/>
          </a:prstGeom>
          <a:noFill/>
          <a:ln w="9525">
            <a:noFill/>
            <a:miter lim="800000"/>
            <a:headEnd/>
            <a:tailEnd/>
          </a:ln>
        </p:spPr>
      </p:pic>
      <p:pic>
        <p:nvPicPr>
          <p:cNvPr id="48134" name="Picture 7" descr="j0431532">
            <a:hlinkClick r:id="rId8" action="ppaction://hlinksldjump"/>
          </p:cNvPr>
          <p:cNvPicPr>
            <a:picLocks noChangeAspect="1" noChangeArrowheads="1"/>
          </p:cNvPicPr>
          <p:nvPr/>
        </p:nvPicPr>
        <p:blipFill>
          <a:blip r:embed="rId9" cstate="print"/>
          <a:srcRect/>
          <a:stretch>
            <a:fillRect/>
          </a:stretch>
        </p:blipFill>
        <p:spPr bwMode="auto">
          <a:xfrm>
            <a:off x="3352800" y="76200"/>
            <a:ext cx="7620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dissolve">
                                      <p:cBhvr>
                                        <p:cTn id="12" dur="500"/>
                                        <p:tgtEl>
                                          <p:spTgt spid="409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dissolve">
                                      <p:cBhvr>
                                        <p:cTn id="17" dur="500"/>
                                        <p:tgtEl>
                                          <p:spTgt spid="409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966"/>
                                        </p:tgtEl>
                                        <p:attrNameLst>
                                          <p:attrName>style.visibility</p:attrName>
                                        </p:attrNameLst>
                                      </p:cBhvr>
                                      <p:to>
                                        <p:strVal val="visible"/>
                                      </p:to>
                                    </p:set>
                                    <p:animEffect transition="in" filter="dissolve">
                                      <p:cBhvr>
                                        <p:cTn id="2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r="16792" b="4201"/>
          <a:stretch>
            <a:fillRect/>
          </a:stretch>
        </p:blipFill>
        <p:spPr bwMode="auto">
          <a:xfrm>
            <a:off x="5549900" y="0"/>
            <a:ext cx="3367088" cy="6781800"/>
          </a:xfrm>
          <a:prstGeom prst="rect">
            <a:avLst/>
          </a:prstGeom>
          <a:noFill/>
          <a:ln w="9525">
            <a:noFill/>
            <a:miter lim="800000"/>
            <a:headEnd/>
            <a:tailEnd/>
          </a:ln>
        </p:spPr>
      </p:pic>
      <p:pic>
        <p:nvPicPr>
          <p:cNvPr id="49154" name="Picture 3"/>
          <p:cNvPicPr>
            <a:picLocks noChangeAspect="1" noChangeArrowheads="1"/>
          </p:cNvPicPr>
          <p:nvPr/>
        </p:nvPicPr>
        <p:blipFill>
          <a:blip r:embed="rId4" cstate="print">
            <a:clrChange>
              <a:clrFrom>
                <a:srgbClr val="FFFFFF"/>
              </a:clrFrom>
              <a:clrTo>
                <a:srgbClr val="FFFFFF">
                  <a:alpha val="0"/>
                </a:srgbClr>
              </a:clrTo>
            </a:clrChange>
          </a:blip>
          <a:srcRect l="9900"/>
          <a:stretch>
            <a:fillRect/>
          </a:stretch>
        </p:blipFill>
        <p:spPr bwMode="auto">
          <a:xfrm>
            <a:off x="114300" y="1100138"/>
            <a:ext cx="2289175" cy="30226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228600" y="4419600"/>
            <a:ext cx="1498600" cy="1054100"/>
          </a:xfrm>
          <a:prstGeom prst="rect">
            <a:avLst/>
          </a:prstGeom>
          <a:noFill/>
          <a:ln w="9525">
            <a:noFill/>
            <a:miter lim="800000"/>
            <a:headEnd/>
            <a:tailEnd/>
          </a:ln>
          <a:effectLst>
            <a:outerShdw dist="35921" dir="2700000" algn="ctr" rotWithShape="0">
              <a:srgbClr val="808080"/>
            </a:outerShdw>
          </a:effectLst>
        </p:spPr>
      </p:pic>
      <p:sp>
        <p:nvSpPr>
          <p:cNvPr id="49156" name="Rectangle 5"/>
          <p:cNvSpPr>
            <a:spLocks noGrp="1" noChangeArrowheads="1"/>
          </p:cNvSpPr>
          <p:nvPr>
            <p:ph type="title"/>
          </p:nvPr>
        </p:nvSpPr>
        <p:spPr>
          <a:xfrm>
            <a:off x="457200" y="274638"/>
            <a:ext cx="4495800" cy="1143000"/>
          </a:xfrm>
        </p:spPr>
        <p:txBody>
          <a:bodyPr/>
          <a:lstStyle/>
          <a:p>
            <a:pPr eaLnBrk="1" hangingPunct="1"/>
            <a:r>
              <a:rPr lang="en-US" b="1" smtClean="0">
                <a:solidFill>
                  <a:schemeClr val="tx1"/>
                </a:solidFill>
              </a:rPr>
              <a:t>Zebra</a:t>
            </a:r>
            <a:r>
              <a:rPr lang="en-US" b="1" smtClean="0"/>
              <a:t> Mus</a:t>
            </a:r>
            <a:r>
              <a:rPr lang="en-US" b="1" smtClean="0">
                <a:solidFill>
                  <a:schemeClr val="tx1"/>
                </a:solidFill>
              </a:rPr>
              <a:t>sel</a:t>
            </a:r>
          </a:p>
        </p:txBody>
      </p:sp>
      <p:sp>
        <p:nvSpPr>
          <p:cNvPr id="35852" name="Rectangle 12"/>
          <p:cNvSpPr>
            <a:spLocks noChangeArrowheads="1"/>
          </p:cNvSpPr>
          <p:nvPr/>
        </p:nvSpPr>
        <p:spPr bwMode="auto">
          <a:xfrm>
            <a:off x="2286000" y="4191000"/>
            <a:ext cx="3584575" cy="1371600"/>
          </a:xfrm>
          <a:prstGeom prst="rect">
            <a:avLst/>
          </a:prstGeom>
          <a:solidFill>
            <a:srgbClr val="FFCC18"/>
          </a:solidFill>
          <a:ln w="9525">
            <a:solidFill>
              <a:srgbClr val="0F116A"/>
            </a:solidFill>
            <a:miter lim="800000"/>
            <a:headEnd/>
            <a:tailEnd/>
          </a:ln>
          <a:effectLst>
            <a:outerShdw dist="35921" dir="2700000" algn="ctr" rotWithShape="0">
              <a:srgbClr val="808080"/>
            </a:outerShdw>
          </a:effectLst>
        </p:spPr>
        <p:txBody>
          <a:bodyPr>
            <a:spAutoFit/>
          </a:bodyPr>
          <a:lstStyle/>
          <a:p>
            <a:pPr marL="228600" indent="-228600">
              <a:spcBef>
                <a:spcPct val="20000"/>
              </a:spcBef>
              <a:buClr>
                <a:srgbClr val="000064"/>
              </a:buClr>
              <a:buSzPct val="60000"/>
              <a:buFont typeface="Wingdings" pitchFamily="2" charset="2"/>
              <a:buChar char="u"/>
              <a:defRPr/>
            </a:pPr>
            <a:r>
              <a:rPr lang="en-US" sz="1900" b="1">
                <a:solidFill>
                  <a:srgbClr val="0F116A"/>
                </a:solidFill>
              </a:rPr>
              <a:t>reduces diversity </a:t>
            </a:r>
          </a:p>
          <a:p>
            <a:pPr marL="228600" indent="-228600">
              <a:spcBef>
                <a:spcPct val="20000"/>
              </a:spcBef>
              <a:buClr>
                <a:srgbClr val="000064"/>
              </a:buClr>
              <a:buSzPct val="60000"/>
              <a:buFont typeface="Wingdings" pitchFamily="2" charset="2"/>
              <a:buChar char="u"/>
              <a:defRPr/>
            </a:pPr>
            <a:r>
              <a:rPr lang="en-US" sz="1900" b="1">
                <a:solidFill>
                  <a:srgbClr val="0F116A"/>
                </a:solidFill>
              </a:rPr>
              <a:t>loss of food &amp; nesting sites for animals</a:t>
            </a:r>
          </a:p>
          <a:p>
            <a:pPr marL="228600" indent="-228600">
              <a:spcBef>
                <a:spcPct val="20000"/>
              </a:spcBef>
              <a:buClr>
                <a:srgbClr val="000064"/>
              </a:buClr>
              <a:buSzPct val="60000"/>
              <a:buFont typeface="Wingdings" pitchFamily="2" charset="2"/>
              <a:buChar char="u"/>
              <a:defRPr/>
            </a:pPr>
            <a:r>
              <a:rPr lang="en-US" sz="1900" b="1">
                <a:solidFill>
                  <a:srgbClr val="0F116A"/>
                </a:solidFill>
              </a:rPr>
              <a:t>economic damage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57200" y="274638"/>
            <a:ext cx="5181600" cy="1143000"/>
          </a:xfrm>
        </p:spPr>
        <p:txBody>
          <a:bodyPr/>
          <a:lstStyle/>
          <a:p>
            <a:pPr algn="l" eaLnBrk="1" hangingPunct="1"/>
            <a:r>
              <a:rPr lang="en-US" b="1" smtClean="0"/>
              <a:t>Purple Loosestrife</a:t>
            </a:r>
          </a:p>
        </p:txBody>
      </p:sp>
      <p:pic>
        <p:nvPicPr>
          <p:cNvPr id="51202" name="Picture 3"/>
          <p:cNvPicPr>
            <a:picLocks noChangeAspect="1" noChangeArrowheads="1"/>
          </p:cNvPicPr>
          <p:nvPr/>
        </p:nvPicPr>
        <p:blipFill>
          <a:blip r:embed="rId5" cstate="print"/>
          <a:srcRect/>
          <a:stretch>
            <a:fillRect/>
          </a:stretch>
        </p:blipFill>
        <p:spPr bwMode="auto">
          <a:xfrm>
            <a:off x="838200" y="1604963"/>
            <a:ext cx="7620000" cy="5100637"/>
          </a:xfrm>
          <a:prstGeom prst="rect">
            <a:avLst/>
          </a:prstGeom>
          <a:noFill/>
          <a:ln w="9525">
            <a:noFill/>
            <a:miter lim="800000"/>
            <a:headEnd/>
            <a:tailEnd/>
          </a:ln>
        </p:spPr>
      </p:pic>
      <p:grpSp>
        <p:nvGrpSpPr>
          <p:cNvPr id="37894" name="Group 6"/>
          <p:cNvGrpSpPr>
            <a:grpSpLocks/>
          </p:cNvGrpSpPr>
          <p:nvPr/>
        </p:nvGrpSpPr>
        <p:grpSpPr bwMode="auto">
          <a:xfrm>
            <a:off x="93663" y="3524250"/>
            <a:ext cx="4424362" cy="3181350"/>
            <a:chOff x="59" y="2220"/>
            <a:chExt cx="2787" cy="2004"/>
          </a:xfrm>
        </p:grpSpPr>
        <p:pic>
          <p:nvPicPr>
            <p:cNvPr id="51208" name="Picture 7"/>
            <p:cNvPicPr>
              <a:picLocks noChangeAspect="1" noChangeArrowheads="1"/>
            </p:cNvPicPr>
            <p:nvPr/>
          </p:nvPicPr>
          <p:blipFill>
            <a:blip r:embed="rId6" cstate="print"/>
            <a:srcRect/>
            <a:stretch>
              <a:fillRect/>
            </a:stretch>
          </p:blipFill>
          <p:spPr bwMode="auto">
            <a:xfrm>
              <a:off x="59" y="2220"/>
              <a:ext cx="2787" cy="2004"/>
            </a:xfrm>
            <a:prstGeom prst="rect">
              <a:avLst/>
            </a:prstGeom>
            <a:noFill/>
            <a:ln w="9525">
              <a:noFill/>
              <a:miter lim="800000"/>
              <a:headEnd/>
              <a:tailEnd/>
            </a:ln>
          </p:spPr>
        </p:pic>
        <p:sp>
          <p:nvSpPr>
            <p:cNvPr id="37896" name="Rectangle 8"/>
            <p:cNvSpPr>
              <a:spLocks noChangeArrowheads="1"/>
            </p:cNvSpPr>
            <p:nvPr/>
          </p:nvSpPr>
          <p:spPr bwMode="auto">
            <a:xfrm>
              <a:off x="84" y="2241"/>
              <a:ext cx="543" cy="288"/>
            </a:xfrm>
            <a:prstGeom prst="rect">
              <a:avLst/>
            </a:prstGeom>
            <a:solidFill>
              <a:srgbClr val="FFCC18"/>
            </a:solidFill>
            <a:ln w="9525">
              <a:noFill/>
              <a:miter lim="800000"/>
              <a:headEnd/>
              <a:tailEnd/>
            </a:ln>
            <a:effectLst>
              <a:outerShdw dist="35921" dir="2700000" algn="ctr" rotWithShape="0">
                <a:srgbClr val="808080"/>
              </a:outerShdw>
            </a:effectLst>
          </p:spPr>
          <p:txBody>
            <a:bodyPr wrap="none" anchor="ctr">
              <a:spAutoFit/>
            </a:bodyPr>
            <a:lstStyle/>
            <a:p>
              <a:pPr algn="ctr" eaLnBrk="0" hangingPunct="0">
                <a:defRPr/>
              </a:pPr>
              <a:r>
                <a:rPr lang="en-US" sz="2400" b="1">
                  <a:solidFill>
                    <a:srgbClr val="0F116A"/>
                  </a:solidFill>
                </a:rPr>
                <a:t>1968</a:t>
              </a:r>
            </a:p>
          </p:txBody>
        </p:sp>
      </p:grpSp>
      <p:grpSp>
        <p:nvGrpSpPr>
          <p:cNvPr id="37897" name="Group 9"/>
          <p:cNvGrpSpPr>
            <a:grpSpLocks/>
          </p:cNvGrpSpPr>
          <p:nvPr/>
        </p:nvGrpSpPr>
        <p:grpSpPr bwMode="auto">
          <a:xfrm>
            <a:off x="4594225" y="3524250"/>
            <a:ext cx="4433888" cy="3179763"/>
            <a:chOff x="2894" y="2220"/>
            <a:chExt cx="2793" cy="2003"/>
          </a:xfrm>
        </p:grpSpPr>
        <p:pic>
          <p:nvPicPr>
            <p:cNvPr id="51206" name="Picture 10"/>
            <p:cNvPicPr>
              <a:picLocks noChangeAspect="1" noChangeArrowheads="1"/>
            </p:cNvPicPr>
            <p:nvPr/>
          </p:nvPicPr>
          <p:blipFill>
            <a:blip r:embed="rId7" cstate="print"/>
            <a:srcRect/>
            <a:stretch>
              <a:fillRect/>
            </a:stretch>
          </p:blipFill>
          <p:spPr bwMode="auto">
            <a:xfrm>
              <a:off x="2894" y="2220"/>
              <a:ext cx="2793" cy="2003"/>
            </a:xfrm>
            <a:prstGeom prst="rect">
              <a:avLst/>
            </a:prstGeom>
            <a:noFill/>
            <a:ln w="9525">
              <a:noFill/>
              <a:miter lim="800000"/>
              <a:headEnd/>
              <a:tailEnd/>
            </a:ln>
          </p:spPr>
        </p:pic>
        <p:sp>
          <p:nvSpPr>
            <p:cNvPr id="37899" name="Rectangle 11"/>
            <p:cNvSpPr>
              <a:spLocks noChangeArrowheads="1"/>
            </p:cNvSpPr>
            <p:nvPr/>
          </p:nvSpPr>
          <p:spPr bwMode="auto">
            <a:xfrm>
              <a:off x="2920" y="2241"/>
              <a:ext cx="543" cy="288"/>
            </a:xfrm>
            <a:prstGeom prst="rect">
              <a:avLst/>
            </a:prstGeom>
            <a:solidFill>
              <a:srgbClr val="FFCC18"/>
            </a:solidFill>
            <a:ln w="9525">
              <a:noFill/>
              <a:miter lim="800000"/>
              <a:headEnd/>
              <a:tailEnd/>
            </a:ln>
            <a:effectLst>
              <a:outerShdw dist="35921" dir="2700000" algn="ctr" rotWithShape="0">
                <a:srgbClr val="808080"/>
              </a:outerShdw>
            </a:effectLst>
          </p:spPr>
          <p:txBody>
            <a:bodyPr wrap="none" anchor="ctr">
              <a:spAutoFit/>
            </a:bodyPr>
            <a:lstStyle/>
            <a:p>
              <a:pPr algn="ctr" eaLnBrk="0" hangingPunct="0">
                <a:defRPr/>
              </a:pPr>
              <a:r>
                <a:rPr lang="en-US" sz="2400" b="1">
                  <a:solidFill>
                    <a:srgbClr val="0F116A"/>
                  </a:solidFill>
                </a:rPr>
                <a:t>1978</a:t>
              </a:r>
            </a:p>
          </p:txBody>
        </p:sp>
      </p:grpSp>
      <p:sp>
        <p:nvSpPr>
          <p:cNvPr id="37900" name="Rectangle 12"/>
          <p:cNvSpPr>
            <a:spLocks noChangeArrowheads="1"/>
          </p:cNvSpPr>
          <p:nvPr/>
        </p:nvSpPr>
        <p:spPr bwMode="auto">
          <a:xfrm>
            <a:off x="5559425" y="152400"/>
            <a:ext cx="3584575" cy="1025525"/>
          </a:xfrm>
          <a:prstGeom prst="rect">
            <a:avLst/>
          </a:prstGeom>
          <a:solidFill>
            <a:srgbClr val="FFCC18"/>
          </a:solidFill>
          <a:ln w="9525">
            <a:solidFill>
              <a:srgbClr val="0F116A"/>
            </a:solidFill>
            <a:miter lim="800000"/>
            <a:headEnd/>
            <a:tailEnd/>
          </a:ln>
          <a:effectLst>
            <a:outerShdw dist="35921" dir="2700000" algn="ctr" rotWithShape="0">
              <a:srgbClr val="808080"/>
            </a:outerShdw>
          </a:effectLst>
        </p:spPr>
        <p:txBody>
          <a:bodyPr>
            <a:spAutoFit/>
          </a:bodyPr>
          <a:lstStyle/>
          <a:p>
            <a:pPr marL="228600" indent="-228600">
              <a:spcBef>
                <a:spcPct val="20000"/>
              </a:spcBef>
              <a:buClr>
                <a:srgbClr val="000064"/>
              </a:buClr>
              <a:buSzPct val="60000"/>
              <a:buFont typeface="Wingdings" pitchFamily="2" charset="2"/>
              <a:buChar char="u"/>
              <a:defRPr/>
            </a:pPr>
            <a:r>
              <a:rPr lang="en-US" sz="1900" b="1">
                <a:solidFill>
                  <a:srgbClr val="0F116A"/>
                </a:solidFill>
              </a:rPr>
              <a:t>reduces diversity </a:t>
            </a:r>
          </a:p>
          <a:p>
            <a:pPr marL="228600" indent="-228600">
              <a:spcBef>
                <a:spcPct val="20000"/>
              </a:spcBef>
              <a:buClr>
                <a:srgbClr val="000064"/>
              </a:buClr>
              <a:buSzPct val="60000"/>
              <a:buFont typeface="Wingdings" pitchFamily="2" charset="2"/>
              <a:buChar char="u"/>
              <a:defRPr/>
            </a:pPr>
            <a:r>
              <a:rPr lang="en-US" sz="1900" b="1">
                <a:solidFill>
                  <a:srgbClr val="0F116A"/>
                </a:solidFill>
              </a:rPr>
              <a:t>loss of food &amp; nesting sites for animals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wipe(left)">
                                      <p:cBhvr>
                                        <p:cTn id="7" dur="500"/>
                                        <p:tgtEl>
                                          <p:spTgt spid="37894"/>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7897"/>
                                        </p:tgtEl>
                                        <p:attrNameLst>
                                          <p:attrName>style.visibility</p:attrName>
                                        </p:attrNameLst>
                                      </p:cBhvr>
                                      <p:to>
                                        <p:strVal val="visible"/>
                                      </p:to>
                                    </p:set>
                                    <p:animEffect transition="in" filter="wipe(right)">
                                      <p:cBhvr>
                                        <p:cTn id="12" dur="500"/>
                                        <p:tgtEl>
                                          <p:spTgt spid="37897"/>
                                        </p:tgtEl>
                                      </p:cBhvr>
                                    </p:animEffect>
                                  </p:childTnLst>
                                  <p:subTnLst>
                                    <p:audio>
                                      <p:cMediaNode>
                                        <p:cTn display="0" masterRel="sameClick">
                                          <p:stCondLst>
                                            <p:cond evt="begin" delay="0">
                                              <p:tn val="10"/>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2" cstate="print"/>
          <a:srcRect/>
          <a:stretch>
            <a:fillRect/>
          </a:stretch>
        </p:blipFill>
        <p:spPr bwMode="auto">
          <a:xfrm>
            <a:off x="0" y="457200"/>
            <a:ext cx="9144000" cy="1563688"/>
          </a:xfrm>
          <a:prstGeom prst="rect">
            <a:avLst/>
          </a:prstGeom>
          <a:noFill/>
          <a:ln w="9525">
            <a:noFill/>
            <a:miter lim="800000"/>
            <a:headEnd/>
            <a:tailEnd/>
          </a:ln>
        </p:spPr>
      </p:pic>
      <p:grpSp>
        <p:nvGrpSpPr>
          <p:cNvPr id="4101" name="Group 5"/>
          <p:cNvGrpSpPr>
            <a:grpSpLocks/>
          </p:cNvGrpSpPr>
          <p:nvPr/>
        </p:nvGrpSpPr>
        <p:grpSpPr bwMode="auto">
          <a:xfrm>
            <a:off x="0" y="0"/>
            <a:ext cx="9144000" cy="6858000"/>
            <a:chOff x="0" y="0"/>
            <a:chExt cx="5760" cy="4320"/>
          </a:xfrm>
        </p:grpSpPr>
        <p:pic>
          <p:nvPicPr>
            <p:cNvPr id="16387" name="Picture 6" descr="bacteria"/>
            <p:cNvPicPr>
              <a:picLocks noChangeAspect="1" noChangeArrowheads="1"/>
            </p:cNvPicPr>
            <p:nvPr/>
          </p:nvPicPr>
          <p:blipFill>
            <a:blip r:embed="rId3" cstate="print"/>
            <a:srcRect/>
            <a:stretch>
              <a:fillRect/>
            </a:stretch>
          </p:blipFill>
          <p:spPr bwMode="auto">
            <a:xfrm>
              <a:off x="0" y="3068"/>
              <a:ext cx="1488" cy="1252"/>
            </a:xfrm>
            <a:prstGeom prst="rect">
              <a:avLst/>
            </a:prstGeom>
            <a:noFill/>
            <a:ln w="9525">
              <a:noFill/>
              <a:miter lim="800000"/>
              <a:headEnd/>
              <a:tailEnd/>
            </a:ln>
          </p:spPr>
        </p:pic>
        <p:pic>
          <p:nvPicPr>
            <p:cNvPr id="16388" name="Picture 7" descr="tree1"/>
            <p:cNvPicPr>
              <a:picLocks noChangeAspect="1" noChangeArrowheads="1"/>
            </p:cNvPicPr>
            <p:nvPr/>
          </p:nvPicPr>
          <p:blipFill>
            <a:blip r:embed="rId4" cstate="print"/>
            <a:srcRect/>
            <a:stretch>
              <a:fillRect/>
            </a:stretch>
          </p:blipFill>
          <p:spPr bwMode="auto">
            <a:xfrm>
              <a:off x="3048" y="1584"/>
              <a:ext cx="2712" cy="2736"/>
            </a:xfrm>
            <a:prstGeom prst="rect">
              <a:avLst/>
            </a:prstGeom>
            <a:noFill/>
            <a:ln w="9525">
              <a:noFill/>
              <a:miter lim="800000"/>
              <a:headEnd/>
              <a:tailEnd/>
            </a:ln>
          </p:spPr>
        </p:pic>
        <p:pic>
          <p:nvPicPr>
            <p:cNvPr id="16389" name="Picture 8" descr="bald_eagle_06tk"/>
            <p:cNvPicPr>
              <a:picLocks noChangeAspect="1" noChangeArrowheads="1"/>
            </p:cNvPicPr>
            <p:nvPr/>
          </p:nvPicPr>
          <p:blipFill>
            <a:blip r:embed="rId5" cstate="print"/>
            <a:srcRect/>
            <a:stretch>
              <a:fillRect/>
            </a:stretch>
          </p:blipFill>
          <p:spPr bwMode="auto">
            <a:xfrm>
              <a:off x="1488" y="3041"/>
              <a:ext cx="1968" cy="1279"/>
            </a:xfrm>
            <a:prstGeom prst="rect">
              <a:avLst/>
            </a:prstGeom>
            <a:noFill/>
            <a:ln w="9525">
              <a:noFill/>
              <a:miter lim="800000"/>
              <a:headEnd/>
              <a:tailEnd/>
            </a:ln>
          </p:spPr>
        </p:pic>
        <p:pic>
          <p:nvPicPr>
            <p:cNvPr id="16390" name="Picture 9" descr="The Fern"/>
            <p:cNvPicPr>
              <a:picLocks noChangeAspect="1" noChangeArrowheads="1"/>
            </p:cNvPicPr>
            <p:nvPr/>
          </p:nvPicPr>
          <p:blipFill>
            <a:blip r:embed="rId6" cstate="print"/>
            <a:srcRect/>
            <a:stretch>
              <a:fillRect/>
            </a:stretch>
          </p:blipFill>
          <p:spPr bwMode="auto">
            <a:xfrm>
              <a:off x="0" y="1536"/>
              <a:ext cx="1206" cy="1536"/>
            </a:xfrm>
            <a:prstGeom prst="rect">
              <a:avLst/>
            </a:prstGeom>
            <a:noFill/>
            <a:ln w="9525">
              <a:noFill/>
              <a:miter lim="800000"/>
              <a:headEnd/>
              <a:tailEnd/>
            </a:ln>
          </p:spPr>
        </p:pic>
        <p:pic>
          <p:nvPicPr>
            <p:cNvPr id="16391" name="Picture 10" descr="getImage"/>
            <p:cNvPicPr>
              <a:picLocks noChangeAspect="1" noChangeArrowheads="1"/>
            </p:cNvPicPr>
            <p:nvPr/>
          </p:nvPicPr>
          <p:blipFill>
            <a:blip r:embed="rId7" cstate="print"/>
            <a:srcRect/>
            <a:stretch>
              <a:fillRect/>
            </a:stretch>
          </p:blipFill>
          <p:spPr bwMode="auto">
            <a:xfrm>
              <a:off x="4164" y="816"/>
              <a:ext cx="1596" cy="1040"/>
            </a:xfrm>
            <a:prstGeom prst="rect">
              <a:avLst/>
            </a:prstGeom>
            <a:noFill/>
            <a:ln w="9525">
              <a:noFill/>
              <a:miter lim="800000"/>
              <a:headEnd/>
              <a:tailEnd/>
            </a:ln>
          </p:spPr>
        </p:pic>
        <p:pic>
          <p:nvPicPr>
            <p:cNvPr id="16392" name="Picture 11" descr="grizzly-bear"/>
            <p:cNvPicPr>
              <a:picLocks noChangeAspect="1" noChangeArrowheads="1"/>
            </p:cNvPicPr>
            <p:nvPr/>
          </p:nvPicPr>
          <p:blipFill>
            <a:blip r:embed="rId8" cstate="print"/>
            <a:srcRect/>
            <a:stretch>
              <a:fillRect/>
            </a:stretch>
          </p:blipFill>
          <p:spPr bwMode="auto">
            <a:xfrm>
              <a:off x="1200" y="1536"/>
              <a:ext cx="1457" cy="1584"/>
            </a:xfrm>
            <a:prstGeom prst="rect">
              <a:avLst/>
            </a:prstGeom>
            <a:noFill/>
            <a:ln w="9525">
              <a:noFill/>
              <a:miter lim="800000"/>
              <a:headEnd/>
              <a:tailEnd/>
            </a:ln>
          </p:spPr>
        </p:pic>
        <p:pic>
          <p:nvPicPr>
            <p:cNvPr id="16393" name="Picture 12" descr="flying_fish"/>
            <p:cNvPicPr>
              <a:picLocks noChangeAspect="1" noChangeArrowheads="1"/>
            </p:cNvPicPr>
            <p:nvPr/>
          </p:nvPicPr>
          <p:blipFill>
            <a:blip r:embed="rId9" cstate="print"/>
            <a:srcRect/>
            <a:stretch>
              <a:fillRect/>
            </a:stretch>
          </p:blipFill>
          <p:spPr bwMode="auto">
            <a:xfrm>
              <a:off x="4464" y="0"/>
              <a:ext cx="1296" cy="996"/>
            </a:xfrm>
            <a:prstGeom prst="rect">
              <a:avLst/>
            </a:prstGeom>
            <a:noFill/>
            <a:ln w="9525">
              <a:noFill/>
              <a:miter lim="800000"/>
              <a:headEnd/>
              <a:tailEnd/>
            </a:ln>
          </p:spPr>
        </p:pic>
      </p:grpSp>
      <p:grpSp>
        <p:nvGrpSpPr>
          <p:cNvPr id="36" name="SMARTInkShape-Group4"/>
          <p:cNvGrpSpPr/>
          <p:nvPr/>
        </p:nvGrpSpPr>
        <p:grpSpPr>
          <a:xfrm>
            <a:off x="562204" y="952500"/>
            <a:ext cx="3202076" cy="830579"/>
            <a:chOff x="562204" y="952500"/>
            <a:chExt cx="3202076" cy="830579"/>
          </a:xfrm>
        </p:grpSpPr>
        <p:sp>
          <p:nvSpPr>
            <p:cNvPr id="24" name="SMARTInkShape-41"/>
            <p:cNvSpPr/>
            <p:nvPr/>
          </p:nvSpPr>
          <p:spPr>
            <a:xfrm>
              <a:off x="3566159" y="1211578"/>
              <a:ext cx="198121" cy="571501"/>
            </a:xfrm>
            <a:custGeom>
              <a:avLst/>
              <a:gdLst/>
              <a:ahLst/>
              <a:cxnLst/>
              <a:rect l="0" t="0" r="0" b="0"/>
              <a:pathLst>
                <a:path w="198121" h="571501">
                  <a:moveTo>
                    <a:pt x="198120" y="0"/>
                  </a:moveTo>
                  <a:lnTo>
                    <a:pt x="194075" y="0"/>
                  </a:lnTo>
                  <a:lnTo>
                    <a:pt x="192884" y="847"/>
                  </a:lnTo>
                  <a:lnTo>
                    <a:pt x="192089" y="2258"/>
                  </a:lnTo>
                  <a:lnTo>
                    <a:pt x="191560" y="4047"/>
                  </a:lnTo>
                  <a:lnTo>
                    <a:pt x="175104" y="39497"/>
                  </a:lnTo>
                  <a:lnTo>
                    <a:pt x="161023" y="76948"/>
                  </a:lnTo>
                  <a:lnTo>
                    <a:pt x="150911" y="112734"/>
                  </a:lnTo>
                  <a:lnTo>
                    <a:pt x="142990" y="139852"/>
                  </a:lnTo>
                  <a:lnTo>
                    <a:pt x="133824" y="169684"/>
                  </a:lnTo>
                  <a:lnTo>
                    <a:pt x="124106" y="202698"/>
                  </a:lnTo>
                  <a:lnTo>
                    <a:pt x="114143" y="234868"/>
                  </a:lnTo>
                  <a:lnTo>
                    <a:pt x="104070" y="266947"/>
                  </a:lnTo>
                  <a:lnTo>
                    <a:pt x="93948" y="300960"/>
                  </a:lnTo>
                  <a:lnTo>
                    <a:pt x="83806" y="335832"/>
                  </a:lnTo>
                  <a:lnTo>
                    <a:pt x="73654" y="370239"/>
                  </a:lnTo>
                  <a:lnTo>
                    <a:pt x="63498" y="402464"/>
                  </a:lnTo>
                  <a:lnTo>
                    <a:pt x="53339" y="433720"/>
                  </a:lnTo>
                  <a:lnTo>
                    <a:pt x="43179" y="462851"/>
                  </a:lnTo>
                  <a:lnTo>
                    <a:pt x="28787" y="498293"/>
                  </a:lnTo>
                  <a:lnTo>
                    <a:pt x="18783" y="529395"/>
                  </a:lnTo>
                  <a:lnTo>
                    <a:pt x="7817" y="558574"/>
                  </a:lnTo>
                  <a:lnTo>
                    <a:pt x="0" y="571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2"/>
            <p:cNvSpPr/>
            <p:nvPr/>
          </p:nvSpPr>
          <p:spPr>
            <a:xfrm>
              <a:off x="3451859" y="1333500"/>
              <a:ext cx="220982" cy="114301"/>
            </a:xfrm>
            <a:custGeom>
              <a:avLst/>
              <a:gdLst/>
              <a:ahLst/>
              <a:cxnLst/>
              <a:rect l="0" t="0" r="0" b="0"/>
              <a:pathLst>
                <a:path w="220982" h="114301">
                  <a:moveTo>
                    <a:pt x="0" y="0"/>
                  </a:moveTo>
                  <a:lnTo>
                    <a:pt x="0" y="4044"/>
                  </a:lnTo>
                  <a:lnTo>
                    <a:pt x="2258" y="8289"/>
                  </a:lnTo>
                  <a:lnTo>
                    <a:pt x="34253" y="45353"/>
                  </a:lnTo>
                  <a:lnTo>
                    <a:pt x="63962" y="62140"/>
                  </a:lnTo>
                  <a:lnTo>
                    <a:pt x="98149" y="81513"/>
                  </a:lnTo>
                  <a:lnTo>
                    <a:pt x="134596" y="95561"/>
                  </a:lnTo>
                  <a:lnTo>
                    <a:pt x="169392" y="106490"/>
                  </a:lnTo>
                  <a:lnTo>
                    <a:pt x="205658" y="113270"/>
                  </a:lnTo>
                  <a:lnTo>
                    <a:pt x="22098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3"/>
            <p:cNvSpPr/>
            <p:nvPr/>
          </p:nvSpPr>
          <p:spPr>
            <a:xfrm>
              <a:off x="562204" y="1021078"/>
              <a:ext cx="436016" cy="608980"/>
            </a:xfrm>
            <a:custGeom>
              <a:avLst/>
              <a:gdLst/>
              <a:ahLst/>
              <a:cxnLst/>
              <a:rect l="0" t="0" r="0" b="0"/>
              <a:pathLst>
                <a:path w="436016" h="608980">
                  <a:moveTo>
                    <a:pt x="436015" y="0"/>
                  </a:moveTo>
                  <a:lnTo>
                    <a:pt x="416088" y="847"/>
                  </a:lnTo>
                  <a:lnTo>
                    <a:pt x="384853" y="10547"/>
                  </a:lnTo>
                  <a:lnTo>
                    <a:pt x="350583" y="28243"/>
                  </a:lnTo>
                  <a:lnTo>
                    <a:pt x="325232" y="45574"/>
                  </a:lnTo>
                  <a:lnTo>
                    <a:pt x="297032" y="64565"/>
                  </a:lnTo>
                  <a:lnTo>
                    <a:pt x="267565" y="86551"/>
                  </a:lnTo>
                  <a:lnTo>
                    <a:pt x="237535" y="111281"/>
                  </a:lnTo>
                  <a:lnTo>
                    <a:pt x="207254" y="139206"/>
                  </a:lnTo>
                  <a:lnTo>
                    <a:pt x="176864" y="170807"/>
                  </a:lnTo>
                  <a:lnTo>
                    <a:pt x="146424" y="204609"/>
                  </a:lnTo>
                  <a:lnTo>
                    <a:pt x="115961" y="239387"/>
                  </a:lnTo>
                  <a:lnTo>
                    <a:pt x="87746" y="276857"/>
                  </a:lnTo>
                  <a:lnTo>
                    <a:pt x="74297" y="296331"/>
                  </a:lnTo>
                  <a:lnTo>
                    <a:pt x="50320" y="333774"/>
                  </a:lnTo>
                  <a:lnTo>
                    <a:pt x="30069" y="370171"/>
                  </a:lnTo>
                  <a:lnTo>
                    <a:pt x="15424" y="406103"/>
                  </a:lnTo>
                  <a:lnTo>
                    <a:pt x="5528" y="439571"/>
                  </a:lnTo>
                  <a:lnTo>
                    <a:pt x="0" y="471378"/>
                  </a:lnTo>
                  <a:lnTo>
                    <a:pt x="366" y="502448"/>
                  </a:lnTo>
                  <a:lnTo>
                    <a:pt x="9378" y="540410"/>
                  </a:lnTo>
                  <a:lnTo>
                    <a:pt x="22596" y="560224"/>
                  </a:lnTo>
                  <a:lnTo>
                    <a:pt x="58678" y="593638"/>
                  </a:lnTo>
                  <a:lnTo>
                    <a:pt x="80631" y="602507"/>
                  </a:lnTo>
                  <a:lnTo>
                    <a:pt x="105347" y="606449"/>
                  </a:lnTo>
                  <a:lnTo>
                    <a:pt x="133264" y="608200"/>
                  </a:lnTo>
                  <a:lnTo>
                    <a:pt x="162606" y="608979"/>
                  </a:lnTo>
                  <a:lnTo>
                    <a:pt x="192580" y="607630"/>
                  </a:lnTo>
                  <a:lnTo>
                    <a:pt x="222835" y="601387"/>
                  </a:lnTo>
                  <a:lnTo>
                    <a:pt x="253215" y="590711"/>
                  </a:lnTo>
                  <a:lnTo>
                    <a:pt x="282804" y="578346"/>
                  </a:lnTo>
                  <a:lnTo>
                    <a:pt x="310066" y="567206"/>
                  </a:lnTo>
                  <a:lnTo>
                    <a:pt x="347354" y="547949"/>
                  </a:lnTo>
                  <a:lnTo>
                    <a:pt x="359815" y="5410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4"/>
            <p:cNvSpPr/>
            <p:nvPr/>
          </p:nvSpPr>
          <p:spPr>
            <a:xfrm>
              <a:off x="964972" y="1303726"/>
              <a:ext cx="301969" cy="248629"/>
            </a:xfrm>
            <a:custGeom>
              <a:avLst/>
              <a:gdLst/>
              <a:ahLst/>
              <a:cxnLst/>
              <a:rect l="0" t="0" r="0" b="0"/>
              <a:pathLst>
                <a:path w="301969" h="248629">
                  <a:moveTo>
                    <a:pt x="231366" y="6913"/>
                  </a:moveTo>
                  <a:lnTo>
                    <a:pt x="227321" y="6913"/>
                  </a:lnTo>
                  <a:lnTo>
                    <a:pt x="223079" y="4655"/>
                  </a:lnTo>
                  <a:lnTo>
                    <a:pt x="218370" y="1677"/>
                  </a:lnTo>
                  <a:lnTo>
                    <a:pt x="210112" y="0"/>
                  </a:lnTo>
                  <a:lnTo>
                    <a:pt x="196470" y="348"/>
                  </a:lnTo>
                  <a:lnTo>
                    <a:pt x="167277" y="7623"/>
                  </a:lnTo>
                  <a:lnTo>
                    <a:pt x="141257" y="17001"/>
                  </a:lnTo>
                  <a:lnTo>
                    <a:pt x="105664" y="39386"/>
                  </a:lnTo>
                  <a:lnTo>
                    <a:pt x="76059" y="60844"/>
                  </a:lnTo>
                  <a:lnTo>
                    <a:pt x="41798" y="97780"/>
                  </a:lnTo>
                  <a:lnTo>
                    <a:pt x="19976" y="131861"/>
                  </a:lnTo>
                  <a:lnTo>
                    <a:pt x="7395" y="163785"/>
                  </a:lnTo>
                  <a:lnTo>
                    <a:pt x="0" y="193846"/>
                  </a:lnTo>
                  <a:lnTo>
                    <a:pt x="2417" y="218370"/>
                  </a:lnTo>
                  <a:lnTo>
                    <a:pt x="6281" y="230999"/>
                  </a:lnTo>
                  <a:lnTo>
                    <a:pt x="11035" y="235890"/>
                  </a:lnTo>
                  <a:lnTo>
                    <a:pt x="25352" y="243583"/>
                  </a:lnTo>
                  <a:lnTo>
                    <a:pt x="48405" y="248628"/>
                  </a:lnTo>
                  <a:lnTo>
                    <a:pt x="83458" y="246079"/>
                  </a:lnTo>
                  <a:lnTo>
                    <a:pt x="109185" y="239927"/>
                  </a:lnTo>
                  <a:lnTo>
                    <a:pt x="134731" y="229855"/>
                  </a:lnTo>
                  <a:lnTo>
                    <a:pt x="160196" y="214089"/>
                  </a:lnTo>
                  <a:lnTo>
                    <a:pt x="185625" y="198051"/>
                  </a:lnTo>
                  <a:lnTo>
                    <a:pt x="221483" y="174742"/>
                  </a:lnTo>
                  <a:lnTo>
                    <a:pt x="253557" y="151748"/>
                  </a:lnTo>
                  <a:lnTo>
                    <a:pt x="286645" y="121225"/>
                  </a:lnTo>
                  <a:lnTo>
                    <a:pt x="300050" y="94312"/>
                  </a:lnTo>
                  <a:lnTo>
                    <a:pt x="301968" y="77084"/>
                  </a:lnTo>
                  <a:lnTo>
                    <a:pt x="298288" y="55361"/>
                  </a:lnTo>
                  <a:lnTo>
                    <a:pt x="293284" y="43686"/>
                  </a:lnTo>
                  <a:lnTo>
                    <a:pt x="285414" y="32853"/>
                  </a:lnTo>
                  <a:lnTo>
                    <a:pt x="267418" y="21278"/>
                  </a:lnTo>
                  <a:lnTo>
                    <a:pt x="250045" y="16531"/>
                  </a:lnTo>
                  <a:lnTo>
                    <a:pt x="217684" y="14928"/>
                  </a:lnTo>
                  <a:lnTo>
                    <a:pt x="182278" y="14585"/>
                  </a:lnTo>
                  <a:lnTo>
                    <a:pt x="155166" y="221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5"/>
            <p:cNvSpPr/>
            <p:nvPr/>
          </p:nvSpPr>
          <p:spPr>
            <a:xfrm>
              <a:off x="1352267" y="1242388"/>
              <a:ext cx="316348" cy="330924"/>
            </a:xfrm>
            <a:custGeom>
              <a:avLst/>
              <a:gdLst/>
              <a:ahLst/>
              <a:cxnLst/>
              <a:rect l="0" t="0" r="0" b="0"/>
              <a:pathLst>
                <a:path w="316348" h="330924">
                  <a:moveTo>
                    <a:pt x="49811" y="45390"/>
                  </a:moveTo>
                  <a:lnTo>
                    <a:pt x="49811" y="77954"/>
                  </a:lnTo>
                  <a:lnTo>
                    <a:pt x="48965" y="113692"/>
                  </a:lnTo>
                  <a:lnTo>
                    <a:pt x="43728" y="149260"/>
                  </a:lnTo>
                  <a:lnTo>
                    <a:pt x="39206" y="177068"/>
                  </a:lnTo>
                  <a:lnTo>
                    <a:pt x="34374" y="204104"/>
                  </a:lnTo>
                  <a:lnTo>
                    <a:pt x="29404" y="230229"/>
                  </a:lnTo>
                  <a:lnTo>
                    <a:pt x="21846" y="267892"/>
                  </a:lnTo>
                  <a:lnTo>
                    <a:pt x="14245" y="299183"/>
                  </a:lnTo>
                  <a:lnTo>
                    <a:pt x="5597" y="323289"/>
                  </a:lnTo>
                  <a:lnTo>
                    <a:pt x="0" y="330923"/>
                  </a:lnTo>
                  <a:lnTo>
                    <a:pt x="1708" y="329492"/>
                  </a:lnTo>
                  <a:lnTo>
                    <a:pt x="3033" y="326033"/>
                  </a:lnTo>
                  <a:lnTo>
                    <a:pt x="6256" y="293141"/>
                  </a:lnTo>
                  <a:lnTo>
                    <a:pt x="12353" y="263015"/>
                  </a:lnTo>
                  <a:lnTo>
                    <a:pt x="19522" y="225019"/>
                  </a:lnTo>
                  <a:lnTo>
                    <a:pt x="25343" y="196345"/>
                  </a:lnTo>
                  <a:lnTo>
                    <a:pt x="33574" y="166669"/>
                  </a:lnTo>
                  <a:lnTo>
                    <a:pt x="42877" y="138804"/>
                  </a:lnTo>
                  <a:lnTo>
                    <a:pt x="57636" y="101573"/>
                  </a:lnTo>
                  <a:lnTo>
                    <a:pt x="77792" y="66742"/>
                  </a:lnTo>
                  <a:lnTo>
                    <a:pt x="93003" y="48989"/>
                  </a:lnTo>
                  <a:lnTo>
                    <a:pt x="103157" y="42757"/>
                  </a:lnTo>
                  <a:lnTo>
                    <a:pt x="108236" y="41096"/>
                  </a:lnTo>
                  <a:lnTo>
                    <a:pt x="120652" y="41507"/>
                  </a:lnTo>
                  <a:lnTo>
                    <a:pt x="132943" y="44512"/>
                  </a:lnTo>
                  <a:lnTo>
                    <a:pt x="141228" y="48669"/>
                  </a:lnTo>
                  <a:lnTo>
                    <a:pt x="147733" y="57855"/>
                  </a:lnTo>
                  <a:lnTo>
                    <a:pt x="152598" y="71251"/>
                  </a:lnTo>
                  <a:lnTo>
                    <a:pt x="155339" y="98678"/>
                  </a:lnTo>
                  <a:lnTo>
                    <a:pt x="156151" y="133241"/>
                  </a:lnTo>
                  <a:lnTo>
                    <a:pt x="155545" y="170293"/>
                  </a:lnTo>
                  <a:lnTo>
                    <a:pt x="150378" y="206388"/>
                  </a:lnTo>
                  <a:lnTo>
                    <a:pt x="141047" y="239942"/>
                  </a:lnTo>
                  <a:lnTo>
                    <a:pt x="135097" y="259081"/>
                  </a:lnTo>
                  <a:lnTo>
                    <a:pt x="133922" y="269321"/>
                  </a:lnTo>
                  <a:lnTo>
                    <a:pt x="133825" y="269185"/>
                  </a:lnTo>
                  <a:lnTo>
                    <a:pt x="134487" y="240470"/>
                  </a:lnTo>
                  <a:lnTo>
                    <a:pt x="139717" y="213071"/>
                  </a:lnTo>
                  <a:lnTo>
                    <a:pt x="147477" y="177672"/>
                  </a:lnTo>
                  <a:lnTo>
                    <a:pt x="155589" y="149902"/>
                  </a:lnTo>
                  <a:lnTo>
                    <a:pt x="167098" y="120628"/>
                  </a:lnTo>
                  <a:lnTo>
                    <a:pt x="179832" y="91529"/>
                  </a:lnTo>
                  <a:lnTo>
                    <a:pt x="191137" y="64486"/>
                  </a:lnTo>
                  <a:lnTo>
                    <a:pt x="215112" y="33550"/>
                  </a:lnTo>
                  <a:lnTo>
                    <a:pt x="241387" y="8119"/>
                  </a:lnTo>
                  <a:lnTo>
                    <a:pt x="252361" y="3425"/>
                  </a:lnTo>
                  <a:lnTo>
                    <a:pt x="285951" y="0"/>
                  </a:lnTo>
                  <a:lnTo>
                    <a:pt x="294745" y="4332"/>
                  </a:lnTo>
                  <a:lnTo>
                    <a:pt x="299461" y="7859"/>
                  </a:lnTo>
                  <a:lnTo>
                    <a:pt x="310142" y="24958"/>
                  </a:lnTo>
                  <a:lnTo>
                    <a:pt x="314625" y="54201"/>
                  </a:lnTo>
                  <a:lnTo>
                    <a:pt x="315674" y="79786"/>
                  </a:lnTo>
                  <a:lnTo>
                    <a:pt x="316140" y="108091"/>
                  </a:lnTo>
                  <a:lnTo>
                    <a:pt x="316347" y="137604"/>
                  </a:lnTo>
                  <a:lnTo>
                    <a:pt x="314181" y="169913"/>
                  </a:lnTo>
                  <a:lnTo>
                    <a:pt x="310396" y="202333"/>
                  </a:lnTo>
                  <a:lnTo>
                    <a:pt x="305892" y="230855"/>
                  </a:lnTo>
                  <a:lnTo>
                    <a:pt x="302641" y="262621"/>
                  </a:lnTo>
                  <a:lnTo>
                    <a:pt x="295420" y="299461"/>
                  </a:lnTo>
                  <a:lnTo>
                    <a:pt x="294832" y="303671"/>
                  </a:lnTo>
                  <a:lnTo>
                    <a:pt x="295284" y="306478"/>
                  </a:lnTo>
                  <a:lnTo>
                    <a:pt x="296433" y="308349"/>
                  </a:lnTo>
                  <a:lnTo>
                    <a:pt x="298046" y="309597"/>
                  </a:lnTo>
                  <a:lnTo>
                    <a:pt x="299121" y="309581"/>
                  </a:lnTo>
                  <a:lnTo>
                    <a:pt x="299838" y="308725"/>
                  </a:lnTo>
                  <a:lnTo>
                    <a:pt x="300317" y="307307"/>
                  </a:lnTo>
                  <a:lnTo>
                    <a:pt x="301482" y="306362"/>
                  </a:lnTo>
                  <a:lnTo>
                    <a:pt x="308892" y="3044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6"/>
            <p:cNvSpPr/>
            <p:nvPr/>
          </p:nvSpPr>
          <p:spPr>
            <a:xfrm>
              <a:off x="1767839" y="1265618"/>
              <a:ext cx="342438" cy="318349"/>
            </a:xfrm>
            <a:custGeom>
              <a:avLst/>
              <a:gdLst/>
              <a:ahLst/>
              <a:cxnLst/>
              <a:rect l="0" t="0" r="0" b="0"/>
              <a:pathLst>
                <a:path w="342438" h="318349">
                  <a:moveTo>
                    <a:pt x="22861" y="29782"/>
                  </a:moveTo>
                  <a:lnTo>
                    <a:pt x="22861" y="40388"/>
                  </a:lnTo>
                  <a:lnTo>
                    <a:pt x="16299" y="73916"/>
                  </a:lnTo>
                  <a:lnTo>
                    <a:pt x="15554" y="105982"/>
                  </a:lnTo>
                  <a:lnTo>
                    <a:pt x="15332" y="142294"/>
                  </a:lnTo>
                  <a:lnTo>
                    <a:pt x="15282" y="169534"/>
                  </a:lnTo>
                  <a:lnTo>
                    <a:pt x="15258" y="198574"/>
                  </a:lnTo>
                  <a:lnTo>
                    <a:pt x="15249" y="228413"/>
                  </a:lnTo>
                  <a:lnTo>
                    <a:pt x="11197" y="265683"/>
                  </a:lnTo>
                  <a:lnTo>
                    <a:pt x="2059" y="302387"/>
                  </a:lnTo>
                  <a:lnTo>
                    <a:pt x="120" y="318348"/>
                  </a:lnTo>
                  <a:lnTo>
                    <a:pt x="4" y="286751"/>
                  </a:lnTo>
                  <a:lnTo>
                    <a:pt x="0" y="257285"/>
                  </a:lnTo>
                  <a:lnTo>
                    <a:pt x="4046" y="221743"/>
                  </a:lnTo>
                  <a:lnTo>
                    <a:pt x="8289" y="192427"/>
                  </a:lnTo>
                  <a:lnTo>
                    <a:pt x="12998" y="160487"/>
                  </a:lnTo>
                  <a:lnTo>
                    <a:pt x="17913" y="129360"/>
                  </a:lnTo>
                  <a:lnTo>
                    <a:pt x="25176" y="100850"/>
                  </a:lnTo>
                  <a:lnTo>
                    <a:pt x="34897" y="74066"/>
                  </a:lnTo>
                  <a:lnTo>
                    <a:pt x="53801" y="37728"/>
                  </a:lnTo>
                  <a:lnTo>
                    <a:pt x="70504" y="15955"/>
                  </a:lnTo>
                  <a:lnTo>
                    <a:pt x="81007" y="7267"/>
                  </a:lnTo>
                  <a:lnTo>
                    <a:pt x="93577" y="2841"/>
                  </a:lnTo>
                  <a:lnTo>
                    <a:pt x="118297" y="0"/>
                  </a:lnTo>
                  <a:lnTo>
                    <a:pt x="131316" y="4128"/>
                  </a:lnTo>
                  <a:lnTo>
                    <a:pt x="144722" y="12453"/>
                  </a:lnTo>
                  <a:lnTo>
                    <a:pt x="156325" y="24619"/>
                  </a:lnTo>
                  <a:lnTo>
                    <a:pt x="168332" y="53840"/>
                  </a:lnTo>
                  <a:lnTo>
                    <a:pt x="173208" y="89308"/>
                  </a:lnTo>
                  <a:lnTo>
                    <a:pt x="174348" y="116352"/>
                  </a:lnTo>
                  <a:lnTo>
                    <a:pt x="174855" y="146150"/>
                  </a:lnTo>
                  <a:lnTo>
                    <a:pt x="175080" y="179150"/>
                  </a:lnTo>
                  <a:lnTo>
                    <a:pt x="172922" y="209056"/>
                  </a:lnTo>
                  <a:lnTo>
                    <a:pt x="169141" y="235613"/>
                  </a:lnTo>
                  <a:lnTo>
                    <a:pt x="163098" y="267910"/>
                  </a:lnTo>
                  <a:lnTo>
                    <a:pt x="160055" y="303427"/>
                  </a:lnTo>
                  <a:lnTo>
                    <a:pt x="160030" y="299856"/>
                  </a:lnTo>
                  <a:lnTo>
                    <a:pt x="168311" y="269800"/>
                  </a:lnTo>
                  <a:lnTo>
                    <a:pt x="175459" y="239752"/>
                  </a:lnTo>
                  <a:lnTo>
                    <a:pt x="182939" y="201778"/>
                  </a:lnTo>
                  <a:lnTo>
                    <a:pt x="188833" y="173112"/>
                  </a:lnTo>
                  <a:lnTo>
                    <a:pt x="197097" y="143436"/>
                  </a:lnTo>
                  <a:lnTo>
                    <a:pt x="206414" y="113314"/>
                  </a:lnTo>
                  <a:lnTo>
                    <a:pt x="216199" y="84688"/>
                  </a:lnTo>
                  <a:lnTo>
                    <a:pt x="232075" y="50376"/>
                  </a:lnTo>
                  <a:lnTo>
                    <a:pt x="251643" y="25441"/>
                  </a:lnTo>
                  <a:lnTo>
                    <a:pt x="279089" y="5482"/>
                  </a:lnTo>
                  <a:lnTo>
                    <a:pt x="283427" y="4269"/>
                  </a:lnTo>
                  <a:lnTo>
                    <a:pt x="287165" y="4306"/>
                  </a:lnTo>
                  <a:lnTo>
                    <a:pt x="307338" y="10450"/>
                  </a:lnTo>
                  <a:lnTo>
                    <a:pt x="316652" y="17238"/>
                  </a:lnTo>
                  <a:lnTo>
                    <a:pt x="323614" y="26747"/>
                  </a:lnTo>
                  <a:lnTo>
                    <a:pt x="334983" y="55805"/>
                  </a:lnTo>
                  <a:lnTo>
                    <a:pt x="340554" y="86317"/>
                  </a:lnTo>
                  <a:lnTo>
                    <a:pt x="341858" y="110787"/>
                  </a:lnTo>
                  <a:lnTo>
                    <a:pt x="342437" y="138598"/>
                  </a:lnTo>
                  <a:lnTo>
                    <a:pt x="340436" y="167891"/>
                  </a:lnTo>
                  <a:lnTo>
                    <a:pt x="335878" y="196150"/>
                  </a:lnTo>
                  <a:lnTo>
                    <a:pt x="324639" y="231100"/>
                  </a:lnTo>
                  <a:lnTo>
                    <a:pt x="315085" y="268733"/>
                  </a:lnTo>
                  <a:lnTo>
                    <a:pt x="312946" y="288931"/>
                  </a:lnTo>
                  <a:lnTo>
                    <a:pt x="314911" y="295384"/>
                  </a:lnTo>
                  <a:lnTo>
                    <a:pt x="320039" y="3041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7"/>
            <p:cNvSpPr/>
            <p:nvPr/>
          </p:nvSpPr>
          <p:spPr>
            <a:xfrm>
              <a:off x="2278391" y="1287778"/>
              <a:ext cx="170858" cy="256980"/>
            </a:xfrm>
            <a:custGeom>
              <a:avLst/>
              <a:gdLst/>
              <a:ahLst/>
              <a:cxnLst/>
              <a:rect l="0" t="0" r="0" b="0"/>
              <a:pathLst>
                <a:path w="170858" h="256980">
                  <a:moveTo>
                    <a:pt x="7609" y="45722"/>
                  </a:moveTo>
                  <a:lnTo>
                    <a:pt x="3562" y="45722"/>
                  </a:lnTo>
                  <a:lnTo>
                    <a:pt x="2371" y="46568"/>
                  </a:lnTo>
                  <a:lnTo>
                    <a:pt x="1577" y="47979"/>
                  </a:lnTo>
                  <a:lnTo>
                    <a:pt x="459" y="56268"/>
                  </a:lnTo>
                  <a:lnTo>
                    <a:pt x="49" y="86057"/>
                  </a:lnTo>
                  <a:lnTo>
                    <a:pt x="0" y="122864"/>
                  </a:lnTo>
                  <a:lnTo>
                    <a:pt x="2250" y="154938"/>
                  </a:lnTo>
                  <a:lnTo>
                    <a:pt x="6020" y="186738"/>
                  </a:lnTo>
                  <a:lnTo>
                    <a:pt x="11339" y="220237"/>
                  </a:lnTo>
                  <a:lnTo>
                    <a:pt x="18120" y="239576"/>
                  </a:lnTo>
                  <a:lnTo>
                    <a:pt x="25262" y="248436"/>
                  </a:lnTo>
                  <a:lnTo>
                    <a:pt x="34081" y="254350"/>
                  </a:lnTo>
                  <a:lnTo>
                    <a:pt x="43644" y="256979"/>
                  </a:lnTo>
                  <a:lnTo>
                    <a:pt x="53539" y="255889"/>
                  </a:lnTo>
                  <a:lnTo>
                    <a:pt x="77734" y="248291"/>
                  </a:lnTo>
                  <a:lnTo>
                    <a:pt x="99507" y="233024"/>
                  </a:lnTo>
                  <a:lnTo>
                    <a:pt x="131178" y="197700"/>
                  </a:lnTo>
                  <a:lnTo>
                    <a:pt x="143808" y="181000"/>
                  </a:lnTo>
                  <a:lnTo>
                    <a:pt x="155679" y="148646"/>
                  </a:lnTo>
                  <a:lnTo>
                    <a:pt x="164557" y="116387"/>
                  </a:lnTo>
                  <a:lnTo>
                    <a:pt x="170857" y="82087"/>
                  </a:lnTo>
                  <a:lnTo>
                    <a:pt x="168517" y="46883"/>
                  </a:lnTo>
                  <a:lnTo>
                    <a:pt x="166898" y="19941"/>
                  </a:lnTo>
                  <a:lnTo>
                    <a:pt x="1600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8"/>
            <p:cNvSpPr/>
            <p:nvPr/>
          </p:nvSpPr>
          <p:spPr>
            <a:xfrm>
              <a:off x="2598418" y="1229065"/>
              <a:ext cx="266701" cy="323146"/>
            </a:xfrm>
            <a:custGeom>
              <a:avLst/>
              <a:gdLst/>
              <a:ahLst/>
              <a:cxnLst/>
              <a:rect l="0" t="0" r="0" b="0"/>
              <a:pathLst>
                <a:path w="266701" h="323146">
                  <a:moveTo>
                    <a:pt x="0" y="66335"/>
                  </a:moveTo>
                  <a:lnTo>
                    <a:pt x="0" y="70379"/>
                  </a:lnTo>
                  <a:lnTo>
                    <a:pt x="848" y="71571"/>
                  </a:lnTo>
                  <a:lnTo>
                    <a:pt x="2258" y="72366"/>
                  </a:lnTo>
                  <a:lnTo>
                    <a:pt x="4046" y="72894"/>
                  </a:lnTo>
                  <a:lnTo>
                    <a:pt x="5237" y="74942"/>
                  </a:lnTo>
                  <a:lnTo>
                    <a:pt x="13512" y="109304"/>
                  </a:lnTo>
                  <a:lnTo>
                    <a:pt x="18944" y="146036"/>
                  </a:lnTo>
                  <a:lnTo>
                    <a:pt x="21700" y="179885"/>
                  </a:lnTo>
                  <a:lnTo>
                    <a:pt x="22517" y="216725"/>
                  </a:lnTo>
                  <a:lnTo>
                    <a:pt x="22759" y="250407"/>
                  </a:lnTo>
                  <a:lnTo>
                    <a:pt x="18785" y="281835"/>
                  </a:lnTo>
                  <a:lnTo>
                    <a:pt x="15334" y="319928"/>
                  </a:lnTo>
                  <a:lnTo>
                    <a:pt x="15303" y="320909"/>
                  </a:lnTo>
                  <a:lnTo>
                    <a:pt x="15268" y="319744"/>
                  </a:lnTo>
                  <a:lnTo>
                    <a:pt x="20484" y="311248"/>
                  </a:lnTo>
                  <a:lnTo>
                    <a:pt x="26593" y="281236"/>
                  </a:lnTo>
                  <a:lnTo>
                    <a:pt x="33375" y="249200"/>
                  </a:lnTo>
                  <a:lnTo>
                    <a:pt x="38259" y="222961"/>
                  </a:lnTo>
                  <a:lnTo>
                    <a:pt x="43250" y="194367"/>
                  </a:lnTo>
                  <a:lnTo>
                    <a:pt x="48292" y="164723"/>
                  </a:lnTo>
                  <a:lnTo>
                    <a:pt x="55613" y="132359"/>
                  </a:lnTo>
                  <a:lnTo>
                    <a:pt x="64510" y="100758"/>
                  </a:lnTo>
                  <a:lnTo>
                    <a:pt x="79041" y="63927"/>
                  </a:lnTo>
                  <a:lnTo>
                    <a:pt x="94069" y="33259"/>
                  </a:lnTo>
                  <a:lnTo>
                    <a:pt x="109247" y="13543"/>
                  </a:lnTo>
                  <a:lnTo>
                    <a:pt x="119393" y="5336"/>
                  </a:lnTo>
                  <a:lnTo>
                    <a:pt x="129546" y="1124"/>
                  </a:lnTo>
                  <a:lnTo>
                    <a:pt x="134625" y="0"/>
                  </a:lnTo>
                  <a:lnTo>
                    <a:pt x="147040" y="3268"/>
                  </a:lnTo>
                  <a:lnTo>
                    <a:pt x="166053" y="14627"/>
                  </a:lnTo>
                  <a:lnTo>
                    <a:pt x="176249" y="24726"/>
                  </a:lnTo>
                  <a:lnTo>
                    <a:pt x="191950" y="56423"/>
                  </a:lnTo>
                  <a:lnTo>
                    <a:pt x="203912" y="93031"/>
                  </a:lnTo>
                  <a:lnTo>
                    <a:pt x="210009" y="122225"/>
                  </a:lnTo>
                  <a:lnTo>
                    <a:pt x="215540" y="154957"/>
                  </a:lnTo>
                  <a:lnTo>
                    <a:pt x="220820" y="187001"/>
                  </a:lnTo>
                  <a:lnTo>
                    <a:pt x="225142" y="217331"/>
                  </a:lnTo>
                  <a:lnTo>
                    <a:pt x="227064" y="244921"/>
                  </a:lnTo>
                  <a:lnTo>
                    <a:pt x="228145" y="280210"/>
                  </a:lnTo>
                  <a:lnTo>
                    <a:pt x="235122" y="317759"/>
                  </a:lnTo>
                  <a:lnTo>
                    <a:pt x="236336" y="320310"/>
                  </a:lnTo>
                  <a:lnTo>
                    <a:pt x="237991" y="322012"/>
                  </a:lnTo>
                  <a:lnTo>
                    <a:pt x="239940" y="323145"/>
                  </a:lnTo>
                  <a:lnTo>
                    <a:pt x="242088" y="323055"/>
                  </a:lnTo>
                  <a:lnTo>
                    <a:pt x="246731" y="320696"/>
                  </a:lnTo>
                  <a:lnTo>
                    <a:pt x="266700" y="3025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9"/>
            <p:cNvSpPr/>
            <p:nvPr/>
          </p:nvSpPr>
          <p:spPr>
            <a:xfrm>
              <a:off x="2980478" y="1287778"/>
              <a:ext cx="37041" cy="255812"/>
            </a:xfrm>
            <a:custGeom>
              <a:avLst/>
              <a:gdLst/>
              <a:ahLst/>
              <a:cxnLst/>
              <a:rect l="0" t="0" r="0" b="0"/>
              <a:pathLst>
                <a:path w="37041" h="255812">
                  <a:moveTo>
                    <a:pt x="6562" y="0"/>
                  </a:moveTo>
                  <a:lnTo>
                    <a:pt x="2517" y="4047"/>
                  </a:lnTo>
                  <a:lnTo>
                    <a:pt x="529" y="8289"/>
                  </a:lnTo>
                  <a:lnTo>
                    <a:pt x="0" y="10608"/>
                  </a:lnTo>
                  <a:lnTo>
                    <a:pt x="5112" y="41755"/>
                  </a:lnTo>
                  <a:lnTo>
                    <a:pt x="8389" y="71921"/>
                  </a:lnTo>
                  <a:lnTo>
                    <a:pt x="14724" y="109928"/>
                  </a:lnTo>
                  <a:lnTo>
                    <a:pt x="18654" y="137757"/>
                  </a:lnTo>
                  <a:lnTo>
                    <a:pt x="20403" y="164238"/>
                  </a:lnTo>
                  <a:lnTo>
                    <a:pt x="25433" y="198900"/>
                  </a:lnTo>
                  <a:lnTo>
                    <a:pt x="28634" y="234024"/>
                  </a:lnTo>
                  <a:lnTo>
                    <a:pt x="29317" y="255446"/>
                  </a:lnTo>
                  <a:lnTo>
                    <a:pt x="30199" y="255811"/>
                  </a:lnTo>
                  <a:lnTo>
                    <a:pt x="33436" y="253960"/>
                  </a:lnTo>
                  <a:lnTo>
                    <a:pt x="34637" y="252280"/>
                  </a:lnTo>
                  <a:lnTo>
                    <a:pt x="37040" y="2438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0"/>
            <p:cNvSpPr/>
            <p:nvPr/>
          </p:nvSpPr>
          <p:spPr>
            <a:xfrm>
              <a:off x="3040379" y="1066800"/>
              <a:ext cx="1" cy="38101"/>
            </a:xfrm>
            <a:custGeom>
              <a:avLst/>
              <a:gdLst/>
              <a:ahLst/>
              <a:cxnLst/>
              <a:rect l="0" t="0" r="0" b="0"/>
              <a:pathLst>
                <a:path w="1" h="38101">
                  <a:moveTo>
                    <a:pt x="0" y="3810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1"/>
            <p:cNvSpPr/>
            <p:nvPr/>
          </p:nvSpPr>
          <p:spPr>
            <a:xfrm>
              <a:off x="3253740" y="952500"/>
              <a:ext cx="7527" cy="579121"/>
            </a:xfrm>
            <a:custGeom>
              <a:avLst/>
              <a:gdLst/>
              <a:ahLst/>
              <a:cxnLst/>
              <a:rect l="0" t="0" r="0" b="0"/>
              <a:pathLst>
                <a:path w="7527" h="579121">
                  <a:moveTo>
                    <a:pt x="0" y="0"/>
                  </a:moveTo>
                  <a:lnTo>
                    <a:pt x="0" y="4045"/>
                  </a:lnTo>
                  <a:lnTo>
                    <a:pt x="6559" y="36608"/>
                  </a:lnTo>
                  <a:lnTo>
                    <a:pt x="7305" y="64563"/>
                  </a:lnTo>
                  <a:lnTo>
                    <a:pt x="7526" y="98340"/>
                  </a:lnTo>
                  <a:lnTo>
                    <a:pt x="5319" y="127243"/>
                  </a:lnTo>
                  <a:lnTo>
                    <a:pt x="3210" y="160693"/>
                  </a:lnTo>
                  <a:lnTo>
                    <a:pt x="5095" y="198135"/>
                  </a:lnTo>
                  <a:lnTo>
                    <a:pt x="5090" y="217603"/>
                  </a:lnTo>
                  <a:lnTo>
                    <a:pt x="4239" y="237355"/>
                  </a:lnTo>
                  <a:lnTo>
                    <a:pt x="2827" y="257296"/>
                  </a:lnTo>
                  <a:lnTo>
                    <a:pt x="1884" y="277365"/>
                  </a:lnTo>
                  <a:lnTo>
                    <a:pt x="1255" y="297515"/>
                  </a:lnTo>
                  <a:lnTo>
                    <a:pt x="836" y="317724"/>
                  </a:lnTo>
                  <a:lnTo>
                    <a:pt x="557" y="337969"/>
                  </a:lnTo>
                  <a:lnTo>
                    <a:pt x="371" y="358238"/>
                  </a:lnTo>
                  <a:lnTo>
                    <a:pt x="247" y="378526"/>
                  </a:lnTo>
                  <a:lnTo>
                    <a:pt x="109" y="414612"/>
                  </a:lnTo>
                  <a:lnTo>
                    <a:pt x="47" y="446739"/>
                  </a:lnTo>
                  <a:lnTo>
                    <a:pt x="21" y="475127"/>
                  </a:lnTo>
                  <a:lnTo>
                    <a:pt x="5" y="510866"/>
                  </a:lnTo>
                  <a:lnTo>
                    <a:pt x="0" y="546351"/>
                  </a:lnTo>
                  <a:lnTo>
                    <a:pt x="0" y="579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2"/>
            <p:cNvSpPr/>
            <p:nvPr/>
          </p:nvSpPr>
          <p:spPr>
            <a:xfrm>
              <a:off x="3162300" y="1325878"/>
              <a:ext cx="198119" cy="68581"/>
            </a:xfrm>
            <a:custGeom>
              <a:avLst/>
              <a:gdLst/>
              <a:ahLst/>
              <a:cxnLst/>
              <a:rect l="0" t="0" r="0" b="0"/>
              <a:pathLst>
                <a:path w="198119" h="68581">
                  <a:moveTo>
                    <a:pt x="0" y="68580"/>
                  </a:moveTo>
                  <a:lnTo>
                    <a:pt x="0" y="64535"/>
                  </a:lnTo>
                  <a:lnTo>
                    <a:pt x="846" y="63344"/>
                  </a:lnTo>
                  <a:lnTo>
                    <a:pt x="2257" y="62550"/>
                  </a:lnTo>
                  <a:lnTo>
                    <a:pt x="4044" y="62021"/>
                  </a:lnTo>
                  <a:lnTo>
                    <a:pt x="15438" y="55069"/>
                  </a:lnTo>
                  <a:lnTo>
                    <a:pt x="53106" y="45204"/>
                  </a:lnTo>
                  <a:lnTo>
                    <a:pt x="87819" y="35458"/>
                  </a:lnTo>
                  <a:lnTo>
                    <a:pt x="117271" y="27911"/>
                  </a:lnTo>
                  <a:lnTo>
                    <a:pt x="151481" y="17776"/>
                  </a:lnTo>
                  <a:lnTo>
                    <a:pt x="186332" y="5081"/>
                  </a:lnTo>
                  <a:lnTo>
                    <a:pt x="1981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ppt_x</p:attrName>
                                        </p:attrNameLst>
                                      </p:cBhvr>
                                      <p:tavLst>
                                        <p:tav tm="0">
                                          <p:val>
                                            <p:strVal val="#ppt_x-.2"/>
                                          </p:val>
                                        </p:tav>
                                        <p:tav tm="100000">
                                          <p:val>
                                            <p:strVal val="#ppt_x"/>
                                          </p:val>
                                        </p:tav>
                                      </p:tavLst>
                                    </p:anim>
                                    <p:anim calcmode="lin" valueType="num">
                                      <p:cBhvr>
                                        <p:cTn id="8" dur="1000" fill="hold"/>
                                        <p:tgtEl>
                                          <p:spTgt spid="4101"/>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4718050" y="2916238"/>
            <a:ext cx="4300538" cy="701675"/>
          </a:xfrm>
          <a:prstGeom prst="rect">
            <a:avLst/>
          </a:prstGeom>
          <a:solidFill>
            <a:schemeClr val="bg2"/>
          </a:solidFill>
          <a:ln w="9525">
            <a:noFill/>
            <a:miter lim="800000"/>
            <a:headEnd/>
            <a:tailEnd/>
          </a:ln>
        </p:spPr>
        <p:txBody>
          <a:bodyPr>
            <a:spAutoFit/>
          </a:bodyPr>
          <a:lstStyle/>
          <a:p>
            <a:pPr algn="ctr" eaLnBrk="0" hangingPunct="0"/>
            <a:r>
              <a:rPr lang="en-US" sz="2000" b="1">
                <a:solidFill>
                  <a:schemeClr val="tx2"/>
                </a:solidFill>
              </a:rPr>
              <a:t>African elephant</a:t>
            </a:r>
          </a:p>
          <a:p>
            <a:pPr algn="ctr" eaLnBrk="0" hangingPunct="0"/>
            <a:r>
              <a:rPr lang="en-US" sz="2000" b="1">
                <a:solidFill>
                  <a:srgbClr val="0F116A"/>
                </a:solidFill>
              </a:rPr>
              <a:t>protected from hunting</a:t>
            </a:r>
            <a:endParaRPr lang="en-US" sz="2000" b="1">
              <a:solidFill>
                <a:schemeClr val="tx2"/>
              </a:solidFill>
            </a:endParaRPr>
          </a:p>
        </p:txBody>
      </p:sp>
      <p:sp>
        <p:nvSpPr>
          <p:cNvPr id="53250" name="Rectangle 3"/>
          <p:cNvSpPr>
            <a:spLocks noChangeArrowheads="1"/>
          </p:cNvSpPr>
          <p:nvPr/>
        </p:nvSpPr>
        <p:spPr bwMode="auto">
          <a:xfrm>
            <a:off x="195263" y="2916238"/>
            <a:ext cx="4313237" cy="701675"/>
          </a:xfrm>
          <a:prstGeom prst="rect">
            <a:avLst/>
          </a:prstGeom>
          <a:solidFill>
            <a:srgbClr val="FFCC18"/>
          </a:solidFill>
          <a:ln w="9525">
            <a:noFill/>
            <a:miter lim="800000"/>
            <a:headEnd/>
            <a:tailEnd/>
          </a:ln>
        </p:spPr>
        <p:txBody>
          <a:bodyPr>
            <a:spAutoFit/>
          </a:bodyPr>
          <a:lstStyle/>
          <a:p>
            <a:pPr algn="ctr" eaLnBrk="0" hangingPunct="0"/>
            <a:r>
              <a:rPr lang="en-US" sz="2000" b="1">
                <a:solidFill>
                  <a:schemeClr val="tx2"/>
                </a:solidFill>
              </a:rPr>
              <a:t>Whooping crane</a:t>
            </a:r>
          </a:p>
          <a:p>
            <a:pPr algn="ctr" eaLnBrk="0" hangingPunct="0"/>
            <a:r>
              <a:rPr lang="en-US" sz="2000" b="1">
                <a:solidFill>
                  <a:srgbClr val="0F116A"/>
                </a:solidFill>
              </a:rPr>
              <a:t>coming back from near extinction</a:t>
            </a:r>
            <a:endParaRPr lang="en-US" sz="2000" b="1"/>
          </a:p>
        </p:txBody>
      </p:sp>
      <p:sp>
        <p:nvSpPr>
          <p:cNvPr id="53251" name="Rectangle 4"/>
          <p:cNvSpPr>
            <a:spLocks noGrp="1" noChangeArrowheads="1"/>
          </p:cNvSpPr>
          <p:nvPr>
            <p:ph type="title"/>
          </p:nvPr>
        </p:nvSpPr>
        <p:spPr/>
        <p:txBody>
          <a:bodyPr/>
          <a:lstStyle/>
          <a:p>
            <a:pPr eaLnBrk="1" hangingPunct="1"/>
            <a:r>
              <a:rPr lang="en-US" b="1" smtClean="0"/>
              <a:t>Exponential Growth Rate</a:t>
            </a:r>
          </a:p>
        </p:txBody>
      </p:sp>
      <p:pic>
        <p:nvPicPr>
          <p:cNvPr id="43013" name="Picture 5" descr="52-09-ExponPopGrowth-L"/>
          <p:cNvPicPr>
            <a:picLocks noChangeAspect="1" noChangeArrowheads="1"/>
          </p:cNvPicPr>
          <p:nvPr/>
        </p:nvPicPr>
        <p:blipFill>
          <a:blip r:embed="rId3" cstate="print"/>
          <a:srcRect t="1218" r="1801" b="3654"/>
          <a:stretch>
            <a:fillRect/>
          </a:stretch>
        </p:blipFill>
        <p:spPr bwMode="auto">
          <a:xfrm>
            <a:off x="114300" y="3552825"/>
            <a:ext cx="4475163" cy="3201988"/>
          </a:xfrm>
          <a:prstGeom prst="rect">
            <a:avLst/>
          </a:prstGeom>
          <a:noFill/>
          <a:ln w="9525">
            <a:noFill/>
            <a:miter lim="800000"/>
            <a:headEnd/>
            <a:tailEnd/>
          </a:ln>
          <a:effectLst>
            <a:outerShdw dist="35921" dir="2700000" algn="ctr" rotWithShape="0">
              <a:srgbClr val="808080"/>
            </a:outerShdw>
          </a:effectLst>
        </p:spPr>
      </p:pic>
      <p:pic>
        <p:nvPicPr>
          <p:cNvPr id="43014" name="Picture 6" descr="52_10ExponGrowthElephant_L"/>
          <p:cNvPicPr>
            <a:picLocks noChangeAspect="1" noChangeArrowheads="1"/>
          </p:cNvPicPr>
          <p:nvPr/>
        </p:nvPicPr>
        <p:blipFill>
          <a:blip r:embed="rId4" cstate="print"/>
          <a:srcRect r="11250"/>
          <a:stretch>
            <a:fillRect/>
          </a:stretch>
        </p:blipFill>
        <p:spPr bwMode="auto">
          <a:xfrm>
            <a:off x="4694238" y="3552825"/>
            <a:ext cx="4348162" cy="3201988"/>
          </a:xfrm>
          <a:prstGeom prst="rect">
            <a:avLst/>
          </a:prstGeom>
          <a:noFill/>
          <a:ln w="9525">
            <a:noFill/>
            <a:miter lim="800000"/>
            <a:headEnd/>
            <a:tailEnd/>
          </a:ln>
          <a:effectLst>
            <a:outerShdw dist="35921" dir="2700000" algn="ctr" rotWithShape="0">
              <a:srgbClr val="808080"/>
            </a:outerShdw>
          </a:effectLst>
        </p:spPr>
      </p:pic>
      <p:sp>
        <p:nvSpPr>
          <p:cNvPr id="53254" name="Rectangle 7" descr="Rectangle: Click to edit Master text styles&#10;Second level&#10;Third level&#10;Fourth level&#10;Fifth level"/>
          <p:cNvSpPr>
            <a:spLocks noGrp="1" noChangeArrowheads="1"/>
          </p:cNvSpPr>
          <p:nvPr>
            <p:ph type="body" idx="1"/>
          </p:nvPr>
        </p:nvSpPr>
        <p:spPr>
          <a:xfrm>
            <a:off x="801688" y="1371600"/>
            <a:ext cx="8342312" cy="1471613"/>
          </a:xfrm>
        </p:spPr>
        <p:txBody>
          <a:bodyPr/>
          <a:lstStyle/>
          <a:p>
            <a:pPr marL="288925" indent="-288925" eaLnBrk="1" hangingPunct="1">
              <a:lnSpc>
                <a:spcPct val="90000"/>
              </a:lnSpc>
            </a:pPr>
            <a:r>
              <a:rPr lang="en-US" sz="2800" smtClean="0"/>
              <a:t>Characteristic of populations without </a:t>
            </a:r>
            <a:br>
              <a:rPr lang="en-US" sz="2800" smtClean="0"/>
            </a:br>
            <a:r>
              <a:rPr lang="en-US" sz="2800" u="sng" smtClean="0">
                <a:solidFill>
                  <a:srgbClr val="BC0013"/>
                </a:solidFill>
              </a:rPr>
              <a:t>limiting factors</a:t>
            </a:r>
            <a:r>
              <a:rPr lang="en-US" sz="2800" smtClean="0"/>
              <a:t> </a:t>
            </a:r>
          </a:p>
          <a:p>
            <a:pPr lvl="1" eaLnBrk="1" hangingPunct="1">
              <a:lnSpc>
                <a:spcPct val="90000"/>
              </a:lnSpc>
            </a:pPr>
            <a:r>
              <a:rPr lang="en-US" sz="2400" smtClean="0"/>
              <a:t>introduced to a new environment or rebounding from a catastrophe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cstate="print"/>
          <a:srcRect/>
          <a:stretch>
            <a:fillRect/>
          </a:stretch>
        </p:blipFill>
        <p:spPr bwMode="auto">
          <a:xfrm>
            <a:off x="228600" y="762000"/>
            <a:ext cx="8272463" cy="685800"/>
          </a:xfrm>
          <a:prstGeom prst="rect">
            <a:avLst/>
          </a:prstGeom>
          <a:noFill/>
          <a:ln w="9525">
            <a:noFill/>
            <a:miter lim="800000"/>
            <a:headEnd/>
            <a:tailEnd/>
          </a:ln>
        </p:spPr>
      </p:pic>
      <p:pic>
        <p:nvPicPr>
          <p:cNvPr id="55298" name="Picture 3"/>
          <p:cNvPicPr>
            <a:picLocks noChangeAspect="1" noChangeArrowheads="1"/>
          </p:cNvPicPr>
          <p:nvPr/>
        </p:nvPicPr>
        <p:blipFill>
          <a:blip r:embed="rId3" cstate="print"/>
          <a:srcRect/>
          <a:stretch>
            <a:fillRect/>
          </a:stretch>
        </p:blipFill>
        <p:spPr bwMode="auto">
          <a:xfrm>
            <a:off x="6477000" y="1905000"/>
            <a:ext cx="2505075" cy="963613"/>
          </a:xfrm>
          <a:prstGeom prst="rect">
            <a:avLst/>
          </a:prstGeom>
          <a:noFill/>
          <a:ln w="9525">
            <a:noFill/>
            <a:miter lim="800000"/>
            <a:headEnd/>
            <a:tailEnd/>
          </a:ln>
        </p:spPr>
      </p:pic>
      <p:sp>
        <p:nvSpPr>
          <p:cNvPr id="4" name="SMARTInkShape-1"/>
          <p:cNvSpPr/>
          <p:nvPr/>
        </p:nvSpPr>
        <p:spPr>
          <a:xfrm>
            <a:off x="929641" y="2796540"/>
            <a:ext cx="364082" cy="364089"/>
          </a:xfrm>
          <a:custGeom>
            <a:avLst/>
            <a:gdLst/>
            <a:ahLst/>
            <a:cxnLst/>
            <a:rect l="0" t="0" r="0" b="0"/>
            <a:pathLst>
              <a:path w="364082" h="364089">
                <a:moveTo>
                  <a:pt x="22859" y="152400"/>
                </a:moveTo>
                <a:lnTo>
                  <a:pt x="18813" y="152400"/>
                </a:lnTo>
                <a:lnTo>
                  <a:pt x="14570" y="159173"/>
                </a:lnTo>
                <a:lnTo>
                  <a:pt x="12253" y="164535"/>
                </a:lnTo>
                <a:lnTo>
                  <a:pt x="11936" y="177266"/>
                </a:lnTo>
                <a:lnTo>
                  <a:pt x="12924" y="193931"/>
                </a:lnTo>
                <a:lnTo>
                  <a:pt x="9567" y="230181"/>
                </a:lnTo>
                <a:lnTo>
                  <a:pt x="8196" y="263123"/>
                </a:lnTo>
                <a:lnTo>
                  <a:pt x="6943" y="296026"/>
                </a:lnTo>
                <a:lnTo>
                  <a:pt x="3649" y="322913"/>
                </a:lnTo>
                <a:lnTo>
                  <a:pt x="1080" y="358521"/>
                </a:lnTo>
                <a:lnTo>
                  <a:pt x="720" y="361780"/>
                </a:lnTo>
                <a:lnTo>
                  <a:pt x="141" y="332079"/>
                </a:lnTo>
                <a:lnTo>
                  <a:pt x="62" y="305071"/>
                </a:lnTo>
                <a:lnTo>
                  <a:pt x="17" y="270825"/>
                </a:lnTo>
                <a:lnTo>
                  <a:pt x="4" y="239229"/>
                </a:lnTo>
                <a:lnTo>
                  <a:pt x="0" y="207572"/>
                </a:lnTo>
                <a:lnTo>
                  <a:pt x="846" y="173451"/>
                </a:lnTo>
                <a:lnTo>
                  <a:pt x="6030" y="136050"/>
                </a:lnTo>
                <a:lnTo>
                  <a:pt x="6559" y="126260"/>
                </a:lnTo>
                <a:lnTo>
                  <a:pt x="8606" y="123966"/>
                </a:lnTo>
                <a:lnTo>
                  <a:pt x="11663" y="126671"/>
                </a:lnTo>
                <a:lnTo>
                  <a:pt x="21799" y="148445"/>
                </a:lnTo>
                <a:lnTo>
                  <a:pt x="32809" y="186143"/>
                </a:lnTo>
                <a:lnTo>
                  <a:pt x="44622" y="220159"/>
                </a:lnTo>
                <a:lnTo>
                  <a:pt x="63784" y="258259"/>
                </a:lnTo>
                <a:lnTo>
                  <a:pt x="83875" y="293004"/>
                </a:lnTo>
                <a:lnTo>
                  <a:pt x="114463" y="327267"/>
                </a:lnTo>
                <a:lnTo>
                  <a:pt x="133068" y="343724"/>
                </a:lnTo>
                <a:lnTo>
                  <a:pt x="166580" y="357299"/>
                </a:lnTo>
                <a:lnTo>
                  <a:pt x="190185" y="363253"/>
                </a:lnTo>
                <a:lnTo>
                  <a:pt x="197909" y="364088"/>
                </a:lnTo>
                <a:lnTo>
                  <a:pt x="213265" y="360501"/>
                </a:lnTo>
                <a:lnTo>
                  <a:pt x="247865" y="348446"/>
                </a:lnTo>
                <a:lnTo>
                  <a:pt x="281229" y="326592"/>
                </a:lnTo>
                <a:lnTo>
                  <a:pt x="312278" y="300575"/>
                </a:lnTo>
                <a:lnTo>
                  <a:pt x="338826" y="267370"/>
                </a:lnTo>
                <a:lnTo>
                  <a:pt x="351099" y="235948"/>
                </a:lnTo>
                <a:lnTo>
                  <a:pt x="360098" y="203872"/>
                </a:lnTo>
                <a:lnTo>
                  <a:pt x="364081" y="172919"/>
                </a:lnTo>
                <a:lnTo>
                  <a:pt x="361216" y="142298"/>
                </a:lnTo>
                <a:lnTo>
                  <a:pt x="355005" y="111777"/>
                </a:lnTo>
                <a:lnTo>
                  <a:pt x="347803" y="81285"/>
                </a:lnTo>
                <a:lnTo>
                  <a:pt x="336261" y="58892"/>
                </a:lnTo>
                <a:lnTo>
                  <a:pt x="302167" y="21343"/>
                </a:lnTo>
                <a:lnTo>
                  <a:pt x="277007" y="3699"/>
                </a:lnTo>
                <a:lnTo>
                  <a:pt x="257729" y="487"/>
                </a:lnTo>
                <a:lnTo>
                  <a:pt x="2438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SMARTInkShape-Group2"/>
          <p:cNvGrpSpPr/>
          <p:nvPr/>
        </p:nvGrpSpPr>
        <p:grpSpPr>
          <a:xfrm>
            <a:off x="1470676" y="1905000"/>
            <a:ext cx="2842244" cy="3139359"/>
            <a:chOff x="1470676" y="1905000"/>
            <a:chExt cx="2842244" cy="3139359"/>
          </a:xfrm>
        </p:grpSpPr>
        <p:sp>
          <p:nvSpPr>
            <p:cNvPr id="5" name="SMARTInkShape-2"/>
            <p:cNvSpPr/>
            <p:nvPr/>
          </p:nvSpPr>
          <p:spPr>
            <a:xfrm>
              <a:off x="1470676" y="2202179"/>
              <a:ext cx="2339325" cy="2636522"/>
            </a:xfrm>
            <a:custGeom>
              <a:avLst/>
              <a:gdLst/>
              <a:ahLst/>
              <a:cxnLst/>
              <a:rect l="0" t="0" r="0" b="0"/>
              <a:pathLst>
                <a:path w="2339325" h="2636522">
                  <a:moveTo>
                    <a:pt x="76183" y="0"/>
                  </a:moveTo>
                  <a:lnTo>
                    <a:pt x="77030" y="32576"/>
                  </a:lnTo>
                  <a:lnTo>
                    <a:pt x="82215" y="63632"/>
                  </a:lnTo>
                  <a:lnTo>
                    <a:pt x="85590" y="94490"/>
                  </a:lnTo>
                  <a:lnTo>
                    <a:pt x="89695" y="130444"/>
                  </a:lnTo>
                  <a:lnTo>
                    <a:pt x="90655" y="156189"/>
                  </a:lnTo>
                  <a:lnTo>
                    <a:pt x="91082" y="184564"/>
                  </a:lnTo>
                  <a:lnTo>
                    <a:pt x="91272" y="216367"/>
                  </a:lnTo>
                  <a:lnTo>
                    <a:pt x="90509" y="251103"/>
                  </a:lnTo>
                  <a:lnTo>
                    <a:pt x="87348" y="289120"/>
                  </a:lnTo>
                  <a:lnTo>
                    <a:pt x="86167" y="308740"/>
                  </a:lnTo>
                  <a:lnTo>
                    <a:pt x="85379" y="328593"/>
                  </a:lnTo>
                  <a:lnTo>
                    <a:pt x="84854" y="348602"/>
                  </a:lnTo>
                  <a:lnTo>
                    <a:pt x="84504" y="369562"/>
                  </a:lnTo>
                  <a:lnTo>
                    <a:pt x="84270" y="391155"/>
                  </a:lnTo>
                  <a:lnTo>
                    <a:pt x="84115" y="413170"/>
                  </a:lnTo>
                  <a:lnTo>
                    <a:pt x="83164" y="435467"/>
                  </a:lnTo>
                  <a:lnTo>
                    <a:pt x="81684" y="457952"/>
                  </a:lnTo>
                  <a:lnTo>
                    <a:pt x="79851" y="480561"/>
                  </a:lnTo>
                  <a:lnTo>
                    <a:pt x="78628" y="503254"/>
                  </a:lnTo>
                  <a:lnTo>
                    <a:pt x="77813" y="526003"/>
                  </a:lnTo>
                  <a:lnTo>
                    <a:pt x="77270" y="548789"/>
                  </a:lnTo>
                  <a:lnTo>
                    <a:pt x="76908" y="571599"/>
                  </a:lnTo>
                  <a:lnTo>
                    <a:pt x="76666" y="594427"/>
                  </a:lnTo>
                  <a:lnTo>
                    <a:pt x="76505" y="617264"/>
                  </a:lnTo>
                  <a:lnTo>
                    <a:pt x="76398" y="640957"/>
                  </a:lnTo>
                  <a:lnTo>
                    <a:pt x="76327" y="665218"/>
                  </a:lnTo>
                  <a:lnTo>
                    <a:pt x="76279" y="689859"/>
                  </a:lnTo>
                  <a:lnTo>
                    <a:pt x="76247" y="713906"/>
                  </a:lnTo>
                  <a:lnTo>
                    <a:pt x="76226" y="737558"/>
                  </a:lnTo>
                  <a:lnTo>
                    <a:pt x="76212" y="760945"/>
                  </a:lnTo>
                  <a:lnTo>
                    <a:pt x="76202" y="785004"/>
                  </a:lnTo>
                  <a:lnTo>
                    <a:pt x="76196" y="809509"/>
                  </a:lnTo>
                  <a:lnTo>
                    <a:pt x="76192" y="834313"/>
                  </a:lnTo>
                  <a:lnTo>
                    <a:pt x="76189" y="859316"/>
                  </a:lnTo>
                  <a:lnTo>
                    <a:pt x="76187" y="884450"/>
                  </a:lnTo>
                  <a:lnTo>
                    <a:pt x="76186" y="909674"/>
                  </a:lnTo>
                  <a:lnTo>
                    <a:pt x="76185" y="935803"/>
                  </a:lnTo>
                  <a:lnTo>
                    <a:pt x="76185" y="962535"/>
                  </a:lnTo>
                  <a:lnTo>
                    <a:pt x="76184" y="989670"/>
                  </a:lnTo>
                  <a:lnTo>
                    <a:pt x="75337" y="1017074"/>
                  </a:lnTo>
                  <a:lnTo>
                    <a:pt x="73926" y="1044656"/>
                  </a:lnTo>
                  <a:lnTo>
                    <a:pt x="72138" y="1072357"/>
                  </a:lnTo>
                  <a:lnTo>
                    <a:pt x="70947" y="1100138"/>
                  </a:lnTo>
                  <a:lnTo>
                    <a:pt x="70152" y="1127972"/>
                  </a:lnTo>
                  <a:lnTo>
                    <a:pt x="69623" y="1155842"/>
                  </a:lnTo>
                  <a:lnTo>
                    <a:pt x="65883" y="1183735"/>
                  </a:lnTo>
                  <a:lnTo>
                    <a:pt x="60003" y="1211643"/>
                  </a:lnTo>
                  <a:lnTo>
                    <a:pt x="52697" y="1239562"/>
                  </a:lnTo>
                  <a:lnTo>
                    <a:pt x="46979" y="1266642"/>
                  </a:lnTo>
                  <a:lnTo>
                    <a:pt x="42320" y="1293161"/>
                  </a:lnTo>
                  <a:lnTo>
                    <a:pt x="38368" y="1319308"/>
                  </a:lnTo>
                  <a:lnTo>
                    <a:pt x="35733" y="1346052"/>
                  </a:lnTo>
                  <a:lnTo>
                    <a:pt x="33977" y="1373195"/>
                  </a:lnTo>
                  <a:lnTo>
                    <a:pt x="32806" y="1400604"/>
                  </a:lnTo>
                  <a:lnTo>
                    <a:pt x="32025" y="1427342"/>
                  </a:lnTo>
                  <a:lnTo>
                    <a:pt x="31504" y="1453635"/>
                  </a:lnTo>
                  <a:lnTo>
                    <a:pt x="31157" y="1479630"/>
                  </a:lnTo>
                  <a:lnTo>
                    <a:pt x="30926" y="1505427"/>
                  </a:lnTo>
                  <a:lnTo>
                    <a:pt x="30772" y="1531091"/>
                  </a:lnTo>
                  <a:lnTo>
                    <a:pt x="30669" y="1556668"/>
                  </a:lnTo>
                  <a:lnTo>
                    <a:pt x="29754" y="1582186"/>
                  </a:lnTo>
                  <a:lnTo>
                    <a:pt x="28297" y="1607664"/>
                  </a:lnTo>
                  <a:lnTo>
                    <a:pt x="26479" y="1633116"/>
                  </a:lnTo>
                  <a:lnTo>
                    <a:pt x="25267" y="1657704"/>
                  </a:lnTo>
                  <a:lnTo>
                    <a:pt x="24459" y="1681716"/>
                  </a:lnTo>
                  <a:lnTo>
                    <a:pt x="23921" y="1705344"/>
                  </a:lnTo>
                  <a:lnTo>
                    <a:pt x="22715" y="1729563"/>
                  </a:lnTo>
                  <a:lnTo>
                    <a:pt x="21064" y="1754176"/>
                  </a:lnTo>
                  <a:lnTo>
                    <a:pt x="19117" y="1779050"/>
                  </a:lnTo>
                  <a:lnTo>
                    <a:pt x="17819" y="1802407"/>
                  </a:lnTo>
                  <a:lnTo>
                    <a:pt x="16954" y="1824751"/>
                  </a:lnTo>
                  <a:lnTo>
                    <a:pt x="16377" y="1846421"/>
                  </a:lnTo>
                  <a:lnTo>
                    <a:pt x="15146" y="1868488"/>
                  </a:lnTo>
                  <a:lnTo>
                    <a:pt x="13479" y="1890818"/>
                  </a:lnTo>
                  <a:lnTo>
                    <a:pt x="11520" y="1913326"/>
                  </a:lnTo>
                  <a:lnTo>
                    <a:pt x="9368" y="1934257"/>
                  </a:lnTo>
                  <a:lnTo>
                    <a:pt x="7086" y="1954139"/>
                  </a:lnTo>
                  <a:lnTo>
                    <a:pt x="3140" y="1991186"/>
                  </a:lnTo>
                  <a:lnTo>
                    <a:pt x="1387" y="2024585"/>
                  </a:lnTo>
                  <a:lnTo>
                    <a:pt x="607" y="2054105"/>
                  </a:lnTo>
                  <a:lnTo>
                    <a:pt x="261" y="2080489"/>
                  </a:lnTo>
                  <a:lnTo>
                    <a:pt x="66" y="2113537"/>
                  </a:lnTo>
                  <a:lnTo>
                    <a:pt x="0" y="2147888"/>
                  </a:lnTo>
                  <a:lnTo>
                    <a:pt x="2246" y="2169160"/>
                  </a:lnTo>
                  <a:lnTo>
                    <a:pt x="8274" y="2183930"/>
                  </a:lnTo>
                  <a:lnTo>
                    <a:pt x="13828" y="2190683"/>
                  </a:lnTo>
                  <a:lnTo>
                    <a:pt x="44366" y="2212289"/>
                  </a:lnTo>
                  <a:lnTo>
                    <a:pt x="62805" y="2215900"/>
                  </a:lnTo>
                  <a:lnTo>
                    <a:pt x="99289" y="2217221"/>
                  </a:lnTo>
                  <a:lnTo>
                    <a:pt x="133617" y="2217381"/>
                  </a:lnTo>
                  <a:lnTo>
                    <a:pt x="163004" y="2213363"/>
                  </a:lnTo>
                  <a:lnTo>
                    <a:pt x="197205" y="2210857"/>
                  </a:lnTo>
                  <a:lnTo>
                    <a:pt x="234150" y="2214159"/>
                  </a:lnTo>
                  <a:lnTo>
                    <a:pt x="271908" y="2216454"/>
                  </a:lnTo>
                  <a:lnTo>
                    <a:pt x="299485" y="2219249"/>
                  </a:lnTo>
                  <a:lnTo>
                    <a:pt x="328675" y="2223313"/>
                  </a:lnTo>
                  <a:lnTo>
                    <a:pt x="358582" y="2227942"/>
                  </a:lnTo>
                  <a:lnTo>
                    <a:pt x="391065" y="2232821"/>
                  </a:lnTo>
                  <a:lnTo>
                    <a:pt x="425258" y="2237812"/>
                  </a:lnTo>
                  <a:lnTo>
                    <a:pt x="460210" y="2242852"/>
                  </a:lnTo>
                  <a:lnTo>
                    <a:pt x="495500" y="2250172"/>
                  </a:lnTo>
                  <a:lnTo>
                    <a:pt x="531786" y="2258223"/>
                  </a:lnTo>
                  <a:lnTo>
                    <a:pt x="550945" y="2261556"/>
                  </a:lnTo>
                  <a:lnTo>
                    <a:pt x="570492" y="2264624"/>
                  </a:lnTo>
                  <a:lnTo>
                    <a:pt x="590296" y="2267516"/>
                  </a:lnTo>
                  <a:lnTo>
                    <a:pt x="610271" y="2270291"/>
                  </a:lnTo>
                  <a:lnTo>
                    <a:pt x="630362" y="2272988"/>
                  </a:lnTo>
                  <a:lnTo>
                    <a:pt x="650529" y="2276479"/>
                  </a:lnTo>
                  <a:lnTo>
                    <a:pt x="670747" y="2280499"/>
                  </a:lnTo>
                  <a:lnTo>
                    <a:pt x="690999" y="2284873"/>
                  </a:lnTo>
                  <a:lnTo>
                    <a:pt x="712121" y="2289482"/>
                  </a:lnTo>
                  <a:lnTo>
                    <a:pt x="733822" y="2294248"/>
                  </a:lnTo>
                  <a:lnTo>
                    <a:pt x="755909" y="2299119"/>
                  </a:lnTo>
                  <a:lnTo>
                    <a:pt x="778254" y="2303213"/>
                  </a:lnTo>
                  <a:lnTo>
                    <a:pt x="800770" y="2306789"/>
                  </a:lnTo>
                  <a:lnTo>
                    <a:pt x="823401" y="2310019"/>
                  </a:lnTo>
                  <a:lnTo>
                    <a:pt x="846955" y="2313867"/>
                  </a:lnTo>
                  <a:lnTo>
                    <a:pt x="871125" y="2318124"/>
                  </a:lnTo>
                  <a:lnTo>
                    <a:pt x="895704" y="2322657"/>
                  </a:lnTo>
                  <a:lnTo>
                    <a:pt x="920557" y="2327371"/>
                  </a:lnTo>
                  <a:lnTo>
                    <a:pt x="945593" y="2332207"/>
                  </a:lnTo>
                  <a:lnTo>
                    <a:pt x="970750" y="2337125"/>
                  </a:lnTo>
                  <a:lnTo>
                    <a:pt x="996834" y="2342097"/>
                  </a:lnTo>
                  <a:lnTo>
                    <a:pt x="1023537" y="2347105"/>
                  </a:lnTo>
                  <a:lnTo>
                    <a:pt x="1050653" y="2352137"/>
                  </a:lnTo>
                  <a:lnTo>
                    <a:pt x="1077196" y="2357185"/>
                  </a:lnTo>
                  <a:lnTo>
                    <a:pt x="1103359" y="2362243"/>
                  </a:lnTo>
                  <a:lnTo>
                    <a:pt x="1129267" y="2367309"/>
                  </a:lnTo>
                  <a:lnTo>
                    <a:pt x="1155852" y="2373226"/>
                  </a:lnTo>
                  <a:lnTo>
                    <a:pt x="1182890" y="2379711"/>
                  </a:lnTo>
                  <a:lnTo>
                    <a:pt x="1210228" y="2386574"/>
                  </a:lnTo>
                  <a:lnTo>
                    <a:pt x="1238613" y="2392843"/>
                  </a:lnTo>
                  <a:lnTo>
                    <a:pt x="1267696" y="2398716"/>
                  </a:lnTo>
                  <a:lnTo>
                    <a:pt x="1297246" y="2404324"/>
                  </a:lnTo>
                  <a:lnTo>
                    <a:pt x="1326258" y="2410603"/>
                  </a:lnTo>
                  <a:lnTo>
                    <a:pt x="1354913" y="2417328"/>
                  </a:lnTo>
                  <a:lnTo>
                    <a:pt x="1383330" y="2424353"/>
                  </a:lnTo>
                  <a:lnTo>
                    <a:pt x="1411588" y="2431575"/>
                  </a:lnTo>
                  <a:lnTo>
                    <a:pt x="1439740" y="2438930"/>
                  </a:lnTo>
                  <a:lnTo>
                    <a:pt x="1467821" y="2446374"/>
                  </a:lnTo>
                  <a:lnTo>
                    <a:pt x="1496702" y="2453876"/>
                  </a:lnTo>
                  <a:lnTo>
                    <a:pt x="1526116" y="2461418"/>
                  </a:lnTo>
                  <a:lnTo>
                    <a:pt x="1555885" y="2468985"/>
                  </a:lnTo>
                  <a:lnTo>
                    <a:pt x="1584198" y="2476571"/>
                  </a:lnTo>
                  <a:lnTo>
                    <a:pt x="1611540" y="2484167"/>
                  </a:lnTo>
                  <a:lnTo>
                    <a:pt x="1638234" y="2491772"/>
                  </a:lnTo>
                  <a:lnTo>
                    <a:pt x="1665344" y="2498535"/>
                  </a:lnTo>
                  <a:lnTo>
                    <a:pt x="1692731" y="2504736"/>
                  </a:lnTo>
                  <a:lnTo>
                    <a:pt x="1720302" y="2510565"/>
                  </a:lnTo>
                  <a:lnTo>
                    <a:pt x="1747996" y="2516143"/>
                  </a:lnTo>
                  <a:lnTo>
                    <a:pt x="1775771" y="2521556"/>
                  </a:lnTo>
                  <a:lnTo>
                    <a:pt x="1803602" y="2526857"/>
                  </a:lnTo>
                  <a:lnTo>
                    <a:pt x="1830623" y="2532932"/>
                  </a:lnTo>
                  <a:lnTo>
                    <a:pt x="1857103" y="2539521"/>
                  </a:lnTo>
                  <a:lnTo>
                    <a:pt x="1883223" y="2546455"/>
                  </a:lnTo>
                  <a:lnTo>
                    <a:pt x="1909103" y="2552770"/>
                  </a:lnTo>
                  <a:lnTo>
                    <a:pt x="1934823" y="2558673"/>
                  </a:lnTo>
                  <a:lnTo>
                    <a:pt x="1960437" y="2564302"/>
                  </a:lnTo>
                  <a:lnTo>
                    <a:pt x="1985979" y="2569749"/>
                  </a:lnTo>
                  <a:lnTo>
                    <a:pt x="2011474" y="2575073"/>
                  </a:lnTo>
                  <a:lnTo>
                    <a:pt x="2036937" y="2580315"/>
                  </a:lnTo>
                  <a:lnTo>
                    <a:pt x="2061533" y="2585503"/>
                  </a:lnTo>
                  <a:lnTo>
                    <a:pt x="2085550" y="2590656"/>
                  </a:lnTo>
                  <a:lnTo>
                    <a:pt x="2109181" y="2595784"/>
                  </a:lnTo>
                  <a:lnTo>
                    <a:pt x="2132555" y="2600896"/>
                  </a:lnTo>
                  <a:lnTo>
                    <a:pt x="2155758" y="2605998"/>
                  </a:lnTo>
                  <a:lnTo>
                    <a:pt x="2178846" y="2611092"/>
                  </a:lnTo>
                  <a:lnTo>
                    <a:pt x="2200165" y="2615335"/>
                  </a:lnTo>
                  <a:lnTo>
                    <a:pt x="2220305" y="2619010"/>
                  </a:lnTo>
                  <a:lnTo>
                    <a:pt x="2239658" y="2622307"/>
                  </a:lnTo>
                  <a:lnTo>
                    <a:pt x="2259333" y="2625351"/>
                  </a:lnTo>
                  <a:lnTo>
                    <a:pt x="2279223" y="2628228"/>
                  </a:lnTo>
                  <a:lnTo>
                    <a:pt x="2312612" y="2632835"/>
                  </a:lnTo>
                  <a:lnTo>
                    <a:pt x="2339324" y="2636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
            <p:cNvSpPr/>
            <p:nvPr/>
          </p:nvSpPr>
          <p:spPr>
            <a:xfrm>
              <a:off x="1897379" y="4693919"/>
              <a:ext cx="45722" cy="266553"/>
            </a:xfrm>
            <a:custGeom>
              <a:avLst/>
              <a:gdLst/>
              <a:ahLst/>
              <a:cxnLst/>
              <a:rect l="0" t="0" r="0" b="0"/>
              <a:pathLst>
                <a:path w="45722" h="266553">
                  <a:moveTo>
                    <a:pt x="45721" y="0"/>
                  </a:moveTo>
                  <a:lnTo>
                    <a:pt x="34148" y="0"/>
                  </a:lnTo>
                  <a:lnTo>
                    <a:pt x="32926" y="847"/>
                  </a:lnTo>
                  <a:lnTo>
                    <a:pt x="32110" y="2258"/>
                  </a:lnTo>
                  <a:lnTo>
                    <a:pt x="30964" y="8290"/>
                  </a:lnTo>
                  <a:lnTo>
                    <a:pt x="30523" y="39497"/>
                  </a:lnTo>
                  <a:lnTo>
                    <a:pt x="30489" y="72902"/>
                  </a:lnTo>
                  <a:lnTo>
                    <a:pt x="26438" y="102128"/>
                  </a:lnTo>
                  <a:lnTo>
                    <a:pt x="19875" y="132237"/>
                  </a:lnTo>
                  <a:lnTo>
                    <a:pt x="16614" y="162607"/>
                  </a:lnTo>
                  <a:lnTo>
                    <a:pt x="11602" y="193054"/>
                  </a:lnTo>
                  <a:lnTo>
                    <a:pt x="7560" y="226753"/>
                  </a:lnTo>
                  <a:lnTo>
                    <a:pt x="154" y="264169"/>
                  </a:lnTo>
                  <a:lnTo>
                    <a:pt x="10" y="266552"/>
                  </a:lnTo>
                  <a:lnTo>
                    <a:pt x="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
            <p:cNvSpPr/>
            <p:nvPr/>
          </p:nvSpPr>
          <p:spPr>
            <a:xfrm>
              <a:off x="1805940" y="4617719"/>
              <a:ext cx="304801" cy="53341"/>
            </a:xfrm>
            <a:custGeom>
              <a:avLst/>
              <a:gdLst/>
              <a:ahLst/>
              <a:cxnLst/>
              <a:rect l="0" t="0" r="0" b="0"/>
              <a:pathLst>
                <a:path w="304801" h="53341">
                  <a:moveTo>
                    <a:pt x="0" y="53340"/>
                  </a:moveTo>
                  <a:lnTo>
                    <a:pt x="32563" y="53340"/>
                  </a:lnTo>
                  <a:lnTo>
                    <a:pt x="67454" y="48104"/>
                  </a:lnTo>
                  <a:lnTo>
                    <a:pt x="97786" y="45580"/>
                  </a:lnTo>
                  <a:lnTo>
                    <a:pt x="132361" y="39846"/>
                  </a:lnTo>
                  <a:lnTo>
                    <a:pt x="164430" y="32785"/>
                  </a:lnTo>
                  <a:lnTo>
                    <a:pt x="195381" y="25331"/>
                  </a:lnTo>
                  <a:lnTo>
                    <a:pt x="225154" y="17760"/>
                  </a:lnTo>
                  <a:lnTo>
                    <a:pt x="258399" y="9874"/>
                  </a:lnTo>
                  <a:lnTo>
                    <a:pt x="279480" y="6030"/>
                  </a:lnTo>
                  <a:lnTo>
                    <a:pt x="3048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
            <p:cNvSpPr/>
            <p:nvPr/>
          </p:nvSpPr>
          <p:spPr>
            <a:xfrm>
              <a:off x="2125979" y="4846319"/>
              <a:ext cx="38101" cy="167642"/>
            </a:xfrm>
            <a:custGeom>
              <a:avLst/>
              <a:gdLst/>
              <a:ahLst/>
              <a:cxnLst/>
              <a:rect l="0" t="0" r="0" b="0"/>
              <a:pathLst>
                <a:path w="38101" h="167642">
                  <a:moveTo>
                    <a:pt x="38100" y="0"/>
                  </a:moveTo>
                  <a:lnTo>
                    <a:pt x="37254" y="33553"/>
                  </a:lnTo>
                  <a:lnTo>
                    <a:pt x="31187" y="64394"/>
                  </a:lnTo>
                  <a:lnTo>
                    <a:pt x="26528" y="99513"/>
                  </a:lnTo>
                  <a:lnTo>
                    <a:pt x="12576" y="134214"/>
                  </a:lnTo>
                  <a:lnTo>
                    <a:pt x="7753" y="153167"/>
                  </a:lnTo>
                  <a:lnTo>
                    <a:pt x="6015" y="155451"/>
                  </a:lnTo>
                  <a:lnTo>
                    <a:pt x="4010" y="156974"/>
                  </a:lnTo>
                  <a:lnTo>
                    <a:pt x="1783" y="160925"/>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
            <p:cNvSpPr/>
            <p:nvPr/>
          </p:nvSpPr>
          <p:spPr>
            <a:xfrm>
              <a:off x="2233719" y="4778200"/>
              <a:ext cx="265641" cy="212901"/>
            </a:xfrm>
            <a:custGeom>
              <a:avLst/>
              <a:gdLst/>
              <a:ahLst/>
              <a:cxnLst/>
              <a:rect l="0" t="0" r="0" b="0"/>
              <a:pathLst>
                <a:path w="265641" h="212901">
                  <a:moveTo>
                    <a:pt x="6560" y="60500"/>
                  </a:moveTo>
                  <a:lnTo>
                    <a:pt x="6560" y="64545"/>
                  </a:lnTo>
                  <a:lnTo>
                    <a:pt x="4303" y="68789"/>
                  </a:lnTo>
                  <a:lnTo>
                    <a:pt x="1324" y="73497"/>
                  </a:lnTo>
                  <a:lnTo>
                    <a:pt x="0" y="78412"/>
                  </a:lnTo>
                  <a:lnTo>
                    <a:pt x="5916" y="115979"/>
                  </a:lnTo>
                  <a:lnTo>
                    <a:pt x="6523" y="151916"/>
                  </a:lnTo>
                  <a:lnTo>
                    <a:pt x="6558" y="187498"/>
                  </a:lnTo>
                  <a:lnTo>
                    <a:pt x="6560" y="201455"/>
                  </a:lnTo>
                  <a:lnTo>
                    <a:pt x="6560" y="165113"/>
                  </a:lnTo>
                  <a:lnTo>
                    <a:pt x="12644" y="135445"/>
                  </a:lnTo>
                  <a:lnTo>
                    <a:pt x="19741" y="97850"/>
                  </a:lnTo>
                  <a:lnTo>
                    <a:pt x="22578" y="78793"/>
                  </a:lnTo>
                  <a:lnTo>
                    <a:pt x="38847" y="42087"/>
                  </a:lnTo>
                  <a:lnTo>
                    <a:pt x="46983" y="25505"/>
                  </a:lnTo>
                  <a:lnTo>
                    <a:pt x="50442" y="21929"/>
                  </a:lnTo>
                  <a:lnTo>
                    <a:pt x="74661" y="9167"/>
                  </a:lnTo>
                  <a:lnTo>
                    <a:pt x="85206" y="7556"/>
                  </a:lnTo>
                  <a:lnTo>
                    <a:pt x="90338" y="9594"/>
                  </a:lnTo>
                  <a:lnTo>
                    <a:pt x="100532" y="17801"/>
                  </a:lnTo>
                  <a:lnTo>
                    <a:pt x="103359" y="24871"/>
                  </a:lnTo>
                  <a:lnTo>
                    <a:pt x="111453" y="61385"/>
                  </a:lnTo>
                  <a:lnTo>
                    <a:pt x="113852" y="98717"/>
                  </a:lnTo>
                  <a:lnTo>
                    <a:pt x="120134" y="133010"/>
                  </a:lnTo>
                  <a:lnTo>
                    <a:pt x="120858" y="159393"/>
                  </a:lnTo>
                  <a:lnTo>
                    <a:pt x="120860" y="148939"/>
                  </a:lnTo>
                  <a:lnTo>
                    <a:pt x="133858" y="112512"/>
                  </a:lnTo>
                  <a:lnTo>
                    <a:pt x="146300" y="75565"/>
                  </a:lnTo>
                  <a:lnTo>
                    <a:pt x="158966" y="39874"/>
                  </a:lnTo>
                  <a:lnTo>
                    <a:pt x="164890" y="29319"/>
                  </a:lnTo>
                  <a:lnTo>
                    <a:pt x="177745" y="18617"/>
                  </a:lnTo>
                  <a:lnTo>
                    <a:pt x="204070" y="1873"/>
                  </a:lnTo>
                  <a:lnTo>
                    <a:pt x="214720" y="0"/>
                  </a:lnTo>
                  <a:lnTo>
                    <a:pt x="217300" y="1540"/>
                  </a:lnTo>
                  <a:lnTo>
                    <a:pt x="235156" y="24403"/>
                  </a:lnTo>
                  <a:lnTo>
                    <a:pt x="239392" y="34296"/>
                  </a:lnTo>
                  <a:lnTo>
                    <a:pt x="242334" y="68683"/>
                  </a:lnTo>
                  <a:lnTo>
                    <a:pt x="242693" y="104794"/>
                  </a:lnTo>
                  <a:lnTo>
                    <a:pt x="242763" y="142282"/>
                  </a:lnTo>
                  <a:lnTo>
                    <a:pt x="243625" y="175221"/>
                  </a:lnTo>
                  <a:lnTo>
                    <a:pt x="252187" y="197386"/>
                  </a:lnTo>
                  <a:lnTo>
                    <a:pt x="255428" y="202618"/>
                  </a:lnTo>
                  <a:lnTo>
                    <a:pt x="256868" y="207766"/>
                  </a:lnTo>
                  <a:lnTo>
                    <a:pt x="258099" y="209477"/>
                  </a:lnTo>
                  <a:lnTo>
                    <a:pt x="259766" y="210617"/>
                  </a:lnTo>
                  <a:lnTo>
                    <a:pt x="265640" y="21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
            <p:cNvSpPr/>
            <p:nvPr/>
          </p:nvSpPr>
          <p:spPr>
            <a:xfrm>
              <a:off x="2590800" y="4793429"/>
              <a:ext cx="228601" cy="250930"/>
            </a:xfrm>
            <a:custGeom>
              <a:avLst/>
              <a:gdLst/>
              <a:ahLst/>
              <a:cxnLst/>
              <a:rect l="0" t="0" r="0" b="0"/>
              <a:pathLst>
                <a:path w="228601" h="250930">
                  <a:moveTo>
                    <a:pt x="0" y="90990"/>
                  </a:moveTo>
                  <a:lnTo>
                    <a:pt x="6560" y="97552"/>
                  </a:lnTo>
                  <a:lnTo>
                    <a:pt x="7305" y="106387"/>
                  </a:lnTo>
                  <a:lnTo>
                    <a:pt x="9104" y="108875"/>
                  </a:lnTo>
                  <a:lnTo>
                    <a:pt x="11996" y="110533"/>
                  </a:lnTo>
                  <a:lnTo>
                    <a:pt x="18878" y="113223"/>
                  </a:lnTo>
                  <a:lnTo>
                    <a:pt x="28359" y="118651"/>
                  </a:lnTo>
                  <a:lnTo>
                    <a:pt x="51189" y="121099"/>
                  </a:lnTo>
                  <a:lnTo>
                    <a:pt x="87875" y="114877"/>
                  </a:lnTo>
                  <a:lnTo>
                    <a:pt x="92449" y="112842"/>
                  </a:lnTo>
                  <a:lnTo>
                    <a:pt x="110391" y="99666"/>
                  </a:lnTo>
                  <a:lnTo>
                    <a:pt x="121876" y="93152"/>
                  </a:lnTo>
                  <a:lnTo>
                    <a:pt x="147027" y="69724"/>
                  </a:lnTo>
                  <a:lnTo>
                    <a:pt x="167474" y="32605"/>
                  </a:lnTo>
                  <a:lnTo>
                    <a:pt x="170069" y="29206"/>
                  </a:lnTo>
                  <a:lnTo>
                    <a:pt x="170952" y="26094"/>
                  </a:lnTo>
                  <a:lnTo>
                    <a:pt x="170695" y="23173"/>
                  </a:lnTo>
                  <a:lnTo>
                    <a:pt x="168545" y="15017"/>
                  </a:lnTo>
                  <a:lnTo>
                    <a:pt x="168243" y="12401"/>
                  </a:lnTo>
                  <a:lnTo>
                    <a:pt x="165650" y="7237"/>
                  </a:lnTo>
                  <a:lnTo>
                    <a:pt x="163773" y="4675"/>
                  </a:lnTo>
                  <a:lnTo>
                    <a:pt x="159430" y="1828"/>
                  </a:lnTo>
                  <a:lnTo>
                    <a:pt x="153831" y="563"/>
                  </a:lnTo>
                  <a:lnTo>
                    <a:pt x="145698" y="0"/>
                  </a:lnTo>
                  <a:lnTo>
                    <a:pt x="136439" y="4266"/>
                  </a:lnTo>
                  <a:lnTo>
                    <a:pt x="106616" y="26671"/>
                  </a:lnTo>
                  <a:lnTo>
                    <a:pt x="76034" y="61071"/>
                  </a:lnTo>
                  <a:lnTo>
                    <a:pt x="59970" y="84383"/>
                  </a:lnTo>
                  <a:lnTo>
                    <a:pt x="50318" y="111516"/>
                  </a:lnTo>
                  <a:lnTo>
                    <a:pt x="46628" y="146127"/>
                  </a:lnTo>
                  <a:lnTo>
                    <a:pt x="48246" y="173085"/>
                  </a:lnTo>
                  <a:lnTo>
                    <a:pt x="56346" y="197159"/>
                  </a:lnTo>
                  <a:lnTo>
                    <a:pt x="65682" y="211836"/>
                  </a:lnTo>
                  <a:lnTo>
                    <a:pt x="95636" y="240374"/>
                  </a:lnTo>
                  <a:lnTo>
                    <a:pt x="108545" y="246284"/>
                  </a:lnTo>
                  <a:lnTo>
                    <a:pt x="145025" y="250388"/>
                  </a:lnTo>
                  <a:lnTo>
                    <a:pt x="182912" y="250929"/>
                  </a:lnTo>
                  <a:lnTo>
                    <a:pt x="211673" y="244911"/>
                  </a:lnTo>
                  <a:lnTo>
                    <a:pt x="228600" y="2357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
            <p:cNvSpPr/>
            <p:nvPr/>
          </p:nvSpPr>
          <p:spPr>
            <a:xfrm>
              <a:off x="1584959" y="2636519"/>
              <a:ext cx="2583182" cy="1531622"/>
            </a:xfrm>
            <a:custGeom>
              <a:avLst/>
              <a:gdLst/>
              <a:ahLst/>
              <a:cxnLst/>
              <a:rect l="0" t="0" r="0" b="0"/>
              <a:pathLst>
                <a:path w="2583182" h="1531622">
                  <a:moveTo>
                    <a:pt x="0" y="1508761"/>
                  </a:moveTo>
                  <a:lnTo>
                    <a:pt x="36574" y="1509607"/>
                  </a:lnTo>
                  <a:lnTo>
                    <a:pt x="71499" y="1516521"/>
                  </a:lnTo>
                  <a:lnTo>
                    <a:pt x="109320" y="1523232"/>
                  </a:lnTo>
                  <a:lnTo>
                    <a:pt x="145128" y="1523899"/>
                  </a:lnTo>
                  <a:lnTo>
                    <a:pt x="176895" y="1530018"/>
                  </a:lnTo>
                  <a:lnTo>
                    <a:pt x="213576" y="1531409"/>
                  </a:lnTo>
                  <a:lnTo>
                    <a:pt x="251489" y="1531593"/>
                  </a:lnTo>
                  <a:lnTo>
                    <a:pt x="287183" y="1531615"/>
                  </a:lnTo>
                  <a:lnTo>
                    <a:pt x="319571" y="1531619"/>
                  </a:lnTo>
                  <a:lnTo>
                    <a:pt x="354473" y="1531620"/>
                  </a:lnTo>
                  <a:lnTo>
                    <a:pt x="387896" y="1531621"/>
                  </a:lnTo>
                  <a:lnTo>
                    <a:pt x="421215" y="1531621"/>
                  </a:lnTo>
                  <a:lnTo>
                    <a:pt x="456113" y="1527576"/>
                  </a:lnTo>
                  <a:lnTo>
                    <a:pt x="487466" y="1524707"/>
                  </a:lnTo>
                  <a:lnTo>
                    <a:pt x="518118" y="1521882"/>
                  </a:lnTo>
                  <a:lnTo>
                    <a:pt x="548632" y="1517467"/>
                  </a:lnTo>
                  <a:lnTo>
                    <a:pt x="583509" y="1511358"/>
                  </a:lnTo>
                  <a:lnTo>
                    <a:pt x="617966" y="1505057"/>
                  </a:lnTo>
                  <a:lnTo>
                    <a:pt x="653161" y="1493368"/>
                  </a:lnTo>
                  <a:lnTo>
                    <a:pt x="686520" y="1479954"/>
                  </a:lnTo>
                  <a:lnTo>
                    <a:pt x="719950" y="1461557"/>
                  </a:lnTo>
                  <a:lnTo>
                    <a:pt x="757685" y="1435022"/>
                  </a:lnTo>
                  <a:lnTo>
                    <a:pt x="795154" y="1406931"/>
                  </a:lnTo>
                  <a:lnTo>
                    <a:pt x="832352" y="1376660"/>
                  </a:lnTo>
                  <a:lnTo>
                    <a:pt x="863533" y="1340962"/>
                  </a:lnTo>
                  <a:lnTo>
                    <a:pt x="894075" y="1303073"/>
                  </a:lnTo>
                  <a:lnTo>
                    <a:pt x="919480" y="1271376"/>
                  </a:lnTo>
                  <a:lnTo>
                    <a:pt x="938849" y="1234287"/>
                  </a:lnTo>
                  <a:lnTo>
                    <a:pt x="962869" y="1196320"/>
                  </a:lnTo>
                  <a:lnTo>
                    <a:pt x="984043" y="1158238"/>
                  </a:lnTo>
                  <a:lnTo>
                    <a:pt x="1004057" y="1120140"/>
                  </a:lnTo>
                  <a:lnTo>
                    <a:pt x="1015190" y="1099538"/>
                  </a:lnTo>
                  <a:lnTo>
                    <a:pt x="1023542" y="1086431"/>
                  </a:lnTo>
                  <a:lnTo>
                    <a:pt x="1035803" y="1052678"/>
                  </a:lnTo>
                  <a:lnTo>
                    <a:pt x="1046378" y="1021301"/>
                  </a:lnTo>
                  <a:lnTo>
                    <a:pt x="1056620" y="989797"/>
                  </a:lnTo>
                  <a:lnTo>
                    <a:pt x="1066796" y="954098"/>
                  </a:lnTo>
                  <a:lnTo>
                    <a:pt x="1076960" y="918291"/>
                  </a:lnTo>
                  <a:lnTo>
                    <a:pt x="1087120" y="883842"/>
                  </a:lnTo>
                  <a:lnTo>
                    <a:pt x="1095023" y="847561"/>
                  </a:lnTo>
                  <a:lnTo>
                    <a:pt x="1100880" y="811639"/>
                  </a:lnTo>
                  <a:lnTo>
                    <a:pt x="1114402" y="791964"/>
                  </a:lnTo>
                  <a:lnTo>
                    <a:pt x="1130290" y="771931"/>
                  </a:lnTo>
                  <a:lnTo>
                    <a:pt x="1140081" y="741612"/>
                  </a:lnTo>
                  <a:lnTo>
                    <a:pt x="1147968" y="712027"/>
                  </a:lnTo>
                  <a:lnTo>
                    <a:pt x="1158218" y="676588"/>
                  </a:lnTo>
                  <a:lnTo>
                    <a:pt x="1164351" y="641271"/>
                  </a:lnTo>
                  <a:lnTo>
                    <a:pt x="1171646" y="604599"/>
                  </a:lnTo>
                  <a:lnTo>
                    <a:pt x="1181240" y="569760"/>
                  </a:lnTo>
                  <a:lnTo>
                    <a:pt x="1188762" y="540505"/>
                  </a:lnTo>
                  <a:lnTo>
                    <a:pt x="1198889" y="504324"/>
                  </a:lnTo>
                  <a:lnTo>
                    <a:pt x="1214279" y="466634"/>
                  </a:lnTo>
                  <a:lnTo>
                    <a:pt x="1226350" y="428835"/>
                  </a:lnTo>
                  <a:lnTo>
                    <a:pt x="1236888" y="392613"/>
                  </a:lnTo>
                  <a:lnTo>
                    <a:pt x="1252359" y="358929"/>
                  </a:lnTo>
                  <a:lnTo>
                    <a:pt x="1266704" y="327816"/>
                  </a:lnTo>
                  <a:lnTo>
                    <a:pt x="1285593" y="297211"/>
                  </a:lnTo>
                  <a:lnTo>
                    <a:pt x="1305630" y="266706"/>
                  </a:lnTo>
                  <a:lnTo>
                    <a:pt x="1325894" y="236222"/>
                  </a:lnTo>
                  <a:lnTo>
                    <a:pt x="1352129" y="198967"/>
                  </a:lnTo>
                  <a:lnTo>
                    <a:pt x="1389521" y="164551"/>
                  </a:lnTo>
                  <a:lnTo>
                    <a:pt x="1427559" y="127733"/>
                  </a:lnTo>
                  <a:lnTo>
                    <a:pt x="1463385" y="101697"/>
                  </a:lnTo>
                  <a:lnTo>
                    <a:pt x="1501186" y="82244"/>
                  </a:lnTo>
                  <a:lnTo>
                    <a:pt x="1531630" y="67234"/>
                  </a:lnTo>
                  <a:lnTo>
                    <a:pt x="1567339" y="56117"/>
                  </a:lnTo>
                  <a:lnTo>
                    <a:pt x="1599730" y="45767"/>
                  </a:lnTo>
                  <a:lnTo>
                    <a:pt x="1630588" y="35570"/>
                  </a:lnTo>
                  <a:lnTo>
                    <a:pt x="1667225" y="26249"/>
                  </a:lnTo>
                  <a:lnTo>
                    <a:pt x="1697012" y="23018"/>
                  </a:lnTo>
                  <a:lnTo>
                    <a:pt x="1727287" y="17921"/>
                  </a:lnTo>
                  <a:lnTo>
                    <a:pt x="1757706" y="15188"/>
                  </a:lnTo>
                  <a:lnTo>
                    <a:pt x="1788168" y="10239"/>
                  </a:lnTo>
                  <a:lnTo>
                    <a:pt x="1818643" y="7550"/>
                  </a:lnTo>
                  <a:lnTo>
                    <a:pt x="1849121" y="2614"/>
                  </a:lnTo>
                  <a:lnTo>
                    <a:pt x="1879600" y="775"/>
                  </a:lnTo>
                  <a:lnTo>
                    <a:pt x="1910927" y="230"/>
                  </a:lnTo>
                  <a:lnTo>
                    <a:pt x="1945797" y="68"/>
                  </a:lnTo>
                  <a:lnTo>
                    <a:pt x="1978801" y="21"/>
                  </a:lnTo>
                  <a:lnTo>
                    <a:pt x="2015015" y="6"/>
                  </a:lnTo>
                  <a:lnTo>
                    <a:pt x="2051709" y="2"/>
                  </a:lnTo>
                  <a:lnTo>
                    <a:pt x="2085253" y="1"/>
                  </a:lnTo>
                  <a:lnTo>
                    <a:pt x="2121627" y="1"/>
                  </a:lnTo>
                  <a:lnTo>
                    <a:pt x="2159216" y="1"/>
                  </a:lnTo>
                  <a:lnTo>
                    <a:pt x="2196317" y="0"/>
                  </a:lnTo>
                  <a:lnTo>
                    <a:pt x="2229983" y="0"/>
                  </a:lnTo>
                  <a:lnTo>
                    <a:pt x="2266392" y="0"/>
                  </a:lnTo>
                  <a:lnTo>
                    <a:pt x="2303991" y="0"/>
                  </a:lnTo>
                  <a:lnTo>
                    <a:pt x="2341096" y="847"/>
                  </a:lnTo>
                  <a:lnTo>
                    <a:pt x="2374762" y="5237"/>
                  </a:lnTo>
                  <a:lnTo>
                    <a:pt x="2410325" y="6914"/>
                  </a:lnTo>
                  <a:lnTo>
                    <a:pt x="2442688" y="7411"/>
                  </a:lnTo>
                  <a:lnTo>
                    <a:pt x="2474573" y="7558"/>
                  </a:lnTo>
                  <a:lnTo>
                    <a:pt x="2509608" y="7602"/>
                  </a:lnTo>
                  <a:lnTo>
                    <a:pt x="2547700" y="9874"/>
                  </a:lnTo>
                  <a:lnTo>
                    <a:pt x="2583181"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9"/>
            <p:cNvSpPr/>
            <p:nvPr/>
          </p:nvSpPr>
          <p:spPr>
            <a:xfrm>
              <a:off x="1638300" y="2575559"/>
              <a:ext cx="137160" cy="15242"/>
            </a:xfrm>
            <a:custGeom>
              <a:avLst/>
              <a:gdLst/>
              <a:ahLst/>
              <a:cxnLst/>
              <a:rect l="0" t="0" r="0" b="0"/>
              <a:pathLst>
                <a:path w="137160" h="15242">
                  <a:moveTo>
                    <a:pt x="0" y="15241"/>
                  </a:moveTo>
                  <a:lnTo>
                    <a:pt x="33529" y="15241"/>
                  </a:lnTo>
                  <a:lnTo>
                    <a:pt x="71239" y="9209"/>
                  </a:lnTo>
                  <a:lnTo>
                    <a:pt x="105700" y="3889"/>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0"/>
            <p:cNvSpPr/>
            <p:nvPr/>
          </p:nvSpPr>
          <p:spPr>
            <a:xfrm>
              <a:off x="2339340" y="2575559"/>
              <a:ext cx="137161" cy="7622"/>
            </a:xfrm>
            <a:custGeom>
              <a:avLst/>
              <a:gdLst/>
              <a:ahLst/>
              <a:cxnLst/>
              <a:rect l="0" t="0" r="0" b="0"/>
              <a:pathLst>
                <a:path w="137161" h="7622">
                  <a:moveTo>
                    <a:pt x="0" y="7621"/>
                  </a:moveTo>
                  <a:lnTo>
                    <a:pt x="32016" y="7621"/>
                  </a:lnTo>
                  <a:lnTo>
                    <a:pt x="69353" y="3575"/>
                  </a:lnTo>
                  <a:lnTo>
                    <a:pt x="105327" y="707"/>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
            <p:cNvSpPr/>
            <p:nvPr/>
          </p:nvSpPr>
          <p:spPr>
            <a:xfrm>
              <a:off x="3032759" y="2552700"/>
              <a:ext cx="114301" cy="7620"/>
            </a:xfrm>
            <a:custGeom>
              <a:avLst/>
              <a:gdLst/>
              <a:ahLst/>
              <a:cxnLst/>
              <a:rect l="0" t="0" r="0" b="0"/>
              <a:pathLst>
                <a:path w="114301" h="7620">
                  <a:moveTo>
                    <a:pt x="0" y="7619"/>
                  </a:moveTo>
                  <a:lnTo>
                    <a:pt x="35946" y="7619"/>
                  </a:lnTo>
                  <a:lnTo>
                    <a:pt x="66625" y="6773"/>
                  </a:lnTo>
                  <a:lnTo>
                    <a:pt x="103629" y="1588"/>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
            <p:cNvSpPr/>
            <p:nvPr/>
          </p:nvSpPr>
          <p:spPr>
            <a:xfrm>
              <a:off x="3627119" y="2545080"/>
              <a:ext cx="83822" cy="1"/>
            </a:xfrm>
            <a:custGeom>
              <a:avLst/>
              <a:gdLst/>
              <a:ahLst/>
              <a:cxnLst/>
              <a:rect l="0" t="0" r="0" b="0"/>
              <a:pathLst>
                <a:path w="83822" h="1">
                  <a:moveTo>
                    <a:pt x="0" y="0"/>
                  </a:moveTo>
                  <a:lnTo>
                    <a:pt x="32564" y="0"/>
                  </a:lnTo>
                  <a:lnTo>
                    <a:pt x="66597" y="0"/>
                  </a:lnTo>
                  <a:lnTo>
                    <a:pt x="838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
            <p:cNvSpPr/>
            <p:nvPr/>
          </p:nvSpPr>
          <p:spPr>
            <a:xfrm>
              <a:off x="4259580" y="2529840"/>
              <a:ext cx="53340" cy="7620"/>
            </a:xfrm>
            <a:custGeom>
              <a:avLst/>
              <a:gdLst/>
              <a:ahLst/>
              <a:cxnLst/>
              <a:rect l="0" t="0" r="0" b="0"/>
              <a:pathLst>
                <a:path w="53340" h="7620">
                  <a:moveTo>
                    <a:pt x="0" y="7619"/>
                  </a:moveTo>
                  <a:lnTo>
                    <a:pt x="4045" y="7619"/>
                  </a:lnTo>
                  <a:lnTo>
                    <a:pt x="36608" y="1059"/>
                  </a:lnTo>
                  <a:lnTo>
                    <a:pt x="533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4"/>
            <p:cNvSpPr/>
            <p:nvPr/>
          </p:nvSpPr>
          <p:spPr>
            <a:xfrm>
              <a:off x="2552700" y="2171700"/>
              <a:ext cx="106681" cy="236221"/>
            </a:xfrm>
            <a:custGeom>
              <a:avLst/>
              <a:gdLst/>
              <a:ahLst/>
              <a:cxnLst/>
              <a:rect l="0" t="0" r="0" b="0"/>
              <a:pathLst>
                <a:path w="106681" h="236221">
                  <a:moveTo>
                    <a:pt x="106680" y="0"/>
                  </a:moveTo>
                  <a:lnTo>
                    <a:pt x="95328" y="11351"/>
                  </a:lnTo>
                  <a:lnTo>
                    <a:pt x="93168" y="18027"/>
                  </a:lnTo>
                  <a:lnTo>
                    <a:pt x="89694" y="31305"/>
                  </a:lnTo>
                  <a:lnTo>
                    <a:pt x="85560" y="45964"/>
                  </a:lnTo>
                  <a:lnTo>
                    <a:pt x="77965" y="77235"/>
                  </a:lnTo>
                  <a:lnTo>
                    <a:pt x="61893" y="114436"/>
                  </a:lnTo>
                  <a:lnTo>
                    <a:pt x="46177" y="152418"/>
                  </a:lnTo>
                  <a:lnTo>
                    <a:pt x="30520" y="189832"/>
                  </a:lnTo>
                  <a:lnTo>
                    <a:pt x="12985" y="220921"/>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5"/>
            <p:cNvSpPr/>
            <p:nvPr/>
          </p:nvSpPr>
          <p:spPr>
            <a:xfrm>
              <a:off x="2476540" y="2407920"/>
              <a:ext cx="175220" cy="110271"/>
            </a:xfrm>
            <a:custGeom>
              <a:avLst/>
              <a:gdLst/>
              <a:ahLst/>
              <a:cxnLst/>
              <a:rect l="0" t="0" r="0" b="0"/>
              <a:pathLst>
                <a:path w="175220" h="110271">
                  <a:moveTo>
                    <a:pt x="7579" y="15239"/>
                  </a:moveTo>
                  <a:lnTo>
                    <a:pt x="39645" y="15239"/>
                  </a:lnTo>
                  <a:lnTo>
                    <a:pt x="76321" y="8090"/>
                  </a:lnTo>
                  <a:lnTo>
                    <a:pt x="112685" y="7661"/>
                  </a:lnTo>
                  <a:lnTo>
                    <a:pt x="123720" y="6791"/>
                  </a:lnTo>
                  <a:lnTo>
                    <a:pt x="153907" y="471"/>
                  </a:lnTo>
                  <a:lnTo>
                    <a:pt x="174835" y="2"/>
                  </a:lnTo>
                  <a:lnTo>
                    <a:pt x="171061" y="4045"/>
                  </a:lnTo>
                  <a:lnTo>
                    <a:pt x="166880" y="6031"/>
                  </a:lnTo>
                  <a:lnTo>
                    <a:pt x="131581" y="11637"/>
                  </a:lnTo>
                  <a:lnTo>
                    <a:pt x="98290" y="17023"/>
                  </a:lnTo>
                  <a:lnTo>
                    <a:pt x="66061" y="22091"/>
                  </a:lnTo>
                  <a:lnTo>
                    <a:pt x="39827" y="24965"/>
                  </a:lnTo>
                  <a:lnTo>
                    <a:pt x="18976" y="29753"/>
                  </a:lnTo>
                  <a:lnTo>
                    <a:pt x="0" y="30479"/>
                  </a:lnTo>
                  <a:lnTo>
                    <a:pt x="11312" y="41831"/>
                  </a:lnTo>
                  <a:lnTo>
                    <a:pt x="15729" y="43991"/>
                  </a:lnTo>
                  <a:lnTo>
                    <a:pt x="18093" y="44567"/>
                  </a:lnTo>
                  <a:lnTo>
                    <a:pt x="22977" y="49723"/>
                  </a:lnTo>
                  <a:lnTo>
                    <a:pt x="48222" y="85237"/>
                  </a:lnTo>
                  <a:lnTo>
                    <a:pt x="51043" y="90941"/>
                  </a:lnTo>
                  <a:lnTo>
                    <a:pt x="53143" y="96298"/>
                  </a:lnTo>
                  <a:lnTo>
                    <a:pt x="59728" y="105145"/>
                  </a:lnTo>
                  <a:lnTo>
                    <a:pt x="60567" y="110270"/>
                  </a:lnTo>
                  <a:lnTo>
                    <a:pt x="62377" y="109073"/>
                  </a:lnTo>
                  <a:lnTo>
                    <a:pt x="80810" y="81155"/>
                  </a:lnTo>
                  <a:lnTo>
                    <a:pt x="97928" y="55863"/>
                  </a:lnTo>
                  <a:lnTo>
                    <a:pt x="111849" y="41640"/>
                  </a:lnTo>
                  <a:lnTo>
                    <a:pt x="149752" y="11014"/>
                  </a:lnTo>
                  <a:lnTo>
                    <a:pt x="159966" y="6032"/>
                  </a:lnTo>
                  <a:lnTo>
                    <a:pt x="165053" y="2681"/>
                  </a:lnTo>
                  <a:lnTo>
                    <a:pt x="175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
            <p:cNvSpPr/>
            <p:nvPr/>
          </p:nvSpPr>
          <p:spPr>
            <a:xfrm>
              <a:off x="2773680" y="1905000"/>
              <a:ext cx="137161" cy="243377"/>
            </a:xfrm>
            <a:custGeom>
              <a:avLst/>
              <a:gdLst/>
              <a:ahLst/>
              <a:cxnLst/>
              <a:rect l="0" t="0" r="0" b="0"/>
              <a:pathLst>
                <a:path w="137161" h="243377">
                  <a:moveTo>
                    <a:pt x="0" y="0"/>
                  </a:moveTo>
                  <a:lnTo>
                    <a:pt x="0" y="10605"/>
                  </a:lnTo>
                  <a:lnTo>
                    <a:pt x="15438" y="48193"/>
                  </a:lnTo>
                  <a:lnTo>
                    <a:pt x="25439" y="80733"/>
                  </a:lnTo>
                  <a:lnTo>
                    <a:pt x="40804" y="114537"/>
                  </a:lnTo>
                  <a:lnTo>
                    <a:pt x="52870" y="150690"/>
                  </a:lnTo>
                  <a:lnTo>
                    <a:pt x="67452" y="186587"/>
                  </a:lnTo>
                  <a:lnTo>
                    <a:pt x="83448" y="224530"/>
                  </a:lnTo>
                  <a:lnTo>
                    <a:pt x="89610" y="235917"/>
                  </a:lnTo>
                  <a:lnTo>
                    <a:pt x="91333" y="243376"/>
                  </a:lnTo>
                  <a:lnTo>
                    <a:pt x="91439" y="207045"/>
                  </a:lnTo>
                  <a:lnTo>
                    <a:pt x="87049" y="186869"/>
                  </a:lnTo>
                  <a:lnTo>
                    <a:pt x="88064" y="159302"/>
                  </a:lnTo>
                  <a:lnTo>
                    <a:pt x="86552" y="145307"/>
                  </a:lnTo>
                  <a:lnTo>
                    <a:pt x="94674" y="113198"/>
                  </a:lnTo>
                  <a:lnTo>
                    <a:pt x="100740" y="76055"/>
                  </a:lnTo>
                  <a:lnTo>
                    <a:pt x="111981" y="45011"/>
                  </a:lnTo>
                  <a:lnTo>
                    <a:pt x="13716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7"/>
            <p:cNvSpPr/>
            <p:nvPr/>
          </p:nvSpPr>
          <p:spPr>
            <a:xfrm>
              <a:off x="2880359" y="2049779"/>
              <a:ext cx="106682" cy="7622"/>
            </a:xfrm>
            <a:custGeom>
              <a:avLst/>
              <a:gdLst/>
              <a:ahLst/>
              <a:cxnLst/>
              <a:rect l="0" t="0" r="0" b="0"/>
              <a:pathLst>
                <a:path w="106682" h="7622">
                  <a:moveTo>
                    <a:pt x="0" y="0"/>
                  </a:moveTo>
                  <a:lnTo>
                    <a:pt x="33530" y="0"/>
                  </a:lnTo>
                  <a:lnTo>
                    <a:pt x="62951" y="2258"/>
                  </a:lnTo>
                  <a:lnTo>
                    <a:pt x="99766" y="7307"/>
                  </a:lnTo>
                  <a:lnTo>
                    <a:pt x="10668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8"/>
            <p:cNvSpPr/>
            <p:nvPr/>
          </p:nvSpPr>
          <p:spPr>
            <a:xfrm>
              <a:off x="2705100" y="2560319"/>
              <a:ext cx="83820" cy="7622"/>
            </a:xfrm>
            <a:custGeom>
              <a:avLst/>
              <a:gdLst/>
              <a:ahLst/>
              <a:cxnLst/>
              <a:rect l="0" t="0" r="0" b="0"/>
              <a:pathLst>
                <a:path w="83820" h="7622">
                  <a:moveTo>
                    <a:pt x="0" y="0"/>
                  </a:moveTo>
                  <a:lnTo>
                    <a:pt x="34093" y="847"/>
                  </a:lnTo>
                  <a:lnTo>
                    <a:pt x="62747" y="6914"/>
                  </a:lnTo>
                  <a:lnTo>
                    <a:pt x="8381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9"/>
            <p:cNvSpPr/>
            <p:nvPr/>
          </p:nvSpPr>
          <p:spPr>
            <a:xfrm>
              <a:off x="1935479" y="2567940"/>
              <a:ext cx="137162" cy="7620"/>
            </a:xfrm>
            <a:custGeom>
              <a:avLst/>
              <a:gdLst/>
              <a:ahLst/>
              <a:cxnLst/>
              <a:rect l="0" t="0" r="0" b="0"/>
              <a:pathLst>
                <a:path w="137162" h="7620">
                  <a:moveTo>
                    <a:pt x="0" y="7619"/>
                  </a:moveTo>
                  <a:lnTo>
                    <a:pt x="6561" y="7619"/>
                  </a:lnTo>
                  <a:lnTo>
                    <a:pt x="24059" y="1588"/>
                  </a:lnTo>
                  <a:lnTo>
                    <a:pt x="61735" y="139"/>
                  </a:lnTo>
                  <a:lnTo>
                    <a:pt x="98316" y="18"/>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0"/>
            <p:cNvSpPr/>
            <p:nvPr/>
          </p:nvSpPr>
          <p:spPr>
            <a:xfrm>
              <a:off x="3322319" y="2537459"/>
              <a:ext cx="76201" cy="7622"/>
            </a:xfrm>
            <a:custGeom>
              <a:avLst/>
              <a:gdLst/>
              <a:ahLst/>
              <a:cxnLst/>
              <a:rect l="0" t="0" r="0" b="0"/>
              <a:pathLst>
                <a:path w="76201" h="7622">
                  <a:moveTo>
                    <a:pt x="0" y="7621"/>
                  </a:moveTo>
                  <a:lnTo>
                    <a:pt x="6561" y="7621"/>
                  </a:lnTo>
                  <a:lnTo>
                    <a:pt x="24059" y="1589"/>
                  </a:lnTo>
                  <a:lnTo>
                    <a:pt x="58491" y="93"/>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1"/>
            <p:cNvSpPr/>
            <p:nvPr/>
          </p:nvSpPr>
          <p:spPr>
            <a:xfrm>
              <a:off x="3916680" y="2560319"/>
              <a:ext cx="91440" cy="1"/>
            </a:xfrm>
            <a:custGeom>
              <a:avLst/>
              <a:gdLst/>
              <a:ahLst/>
              <a:cxnLst/>
              <a:rect l="0" t="0" r="0" b="0"/>
              <a:pathLst>
                <a:path w="91440" h="1">
                  <a:moveTo>
                    <a:pt x="0" y="0"/>
                  </a:moveTo>
                  <a:lnTo>
                    <a:pt x="36045" y="0"/>
                  </a:lnTo>
                  <a:lnTo>
                    <a:pt x="71148" y="0"/>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SMARTInkShape-Group3"/>
          <p:cNvGrpSpPr/>
          <p:nvPr/>
        </p:nvGrpSpPr>
        <p:grpSpPr>
          <a:xfrm>
            <a:off x="5235283" y="3506822"/>
            <a:ext cx="3778873" cy="2055417"/>
            <a:chOff x="5235283" y="3506822"/>
            <a:chExt cx="3778873" cy="2055417"/>
          </a:xfrm>
        </p:grpSpPr>
        <p:sp>
          <p:nvSpPr>
            <p:cNvPr id="26" name="SMARTInkShape-22"/>
            <p:cNvSpPr/>
            <p:nvPr/>
          </p:nvSpPr>
          <p:spPr>
            <a:xfrm>
              <a:off x="5273039" y="3642359"/>
              <a:ext cx="53342" cy="429371"/>
            </a:xfrm>
            <a:custGeom>
              <a:avLst/>
              <a:gdLst/>
              <a:ahLst/>
              <a:cxnLst/>
              <a:rect l="0" t="0" r="0" b="0"/>
              <a:pathLst>
                <a:path w="53342" h="429371">
                  <a:moveTo>
                    <a:pt x="53341" y="0"/>
                  </a:moveTo>
                  <a:lnTo>
                    <a:pt x="52494" y="27339"/>
                  </a:lnTo>
                  <a:lnTo>
                    <a:pt x="47309" y="56483"/>
                  </a:lnTo>
                  <a:lnTo>
                    <a:pt x="43933" y="87009"/>
                  </a:lnTo>
                  <a:lnTo>
                    <a:pt x="40693" y="111484"/>
                  </a:lnTo>
                  <a:lnTo>
                    <a:pt x="39253" y="139296"/>
                  </a:lnTo>
                  <a:lnTo>
                    <a:pt x="34097" y="170847"/>
                  </a:lnTo>
                  <a:lnTo>
                    <a:pt x="27854" y="204626"/>
                  </a:lnTo>
                  <a:lnTo>
                    <a:pt x="25080" y="239394"/>
                  </a:lnTo>
                  <a:lnTo>
                    <a:pt x="21589" y="272344"/>
                  </a:lnTo>
                  <a:lnTo>
                    <a:pt x="17215" y="303922"/>
                  </a:lnTo>
                  <a:lnTo>
                    <a:pt x="12450" y="334890"/>
                  </a:lnTo>
                  <a:lnTo>
                    <a:pt x="9051" y="372795"/>
                  </a:lnTo>
                  <a:lnTo>
                    <a:pt x="2666" y="408166"/>
                  </a:lnTo>
                  <a:lnTo>
                    <a:pt x="235" y="429370"/>
                  </a:lnTo>
                  <a:lnTo>
                    <a:pt x="156" y="429333"/>
                  </a:lnTo>
                  <a:lnTo>
                    <a:pt x="0" y="411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3"/>
            <p:cNvSpPr/>
            <p:nvPr/>
          </p:nvSpPr>
          <p:spPr>
            <a:xfrm>
              <a:off x="5387339" y="3573780"/>
              <a:ext cx="106681" cy="487680"/>
            </a:xfrm>
            <a:custGeom>
              <a:avLst/>
              <a:gdLst/>
              <a:ahLst/>
              <a:cxnLst/>
              <a:rect l="0" t="0" r="0" b="0"/>
              <a:pathLst>
                <a:path w="106681" h="487680">
                  <a:moveTo>
                    <a:pt x="106680" y="0"/>
                  </a:moveTo>
                  <a:lnTo>
                    <a:pt x="102635" y="0"/>
                  </a:lnTo>
                  <a:lnTo>
                    <a:pt x="101443" y="846"/>
                  </a:lnTo>
                  <a:lnTo>
                    <a:pt x="100650" y="2257"/>
                  </a:lnTo>
                  <a:lnTo>
                    <a:pt x="85278" y="35098"/>
                  </a:lnTo>
                  <a:lnTo>
                    <a:pt x="70123" y="69993"/>
                  </a:lnTo>
                  <a:lnTo>
                    <a:pt x="61417" y="101736"/>
                  </a:lnTo>
                  <a:lnTo>
                    <a:pt x="53476" y="137953"/>
                  </a:lnTo>
                  <a:lnTo>
                    <a:pt x="48321" y="164606"/>
                  </a:lnTo>
                  <a:lnTo>
                    <a:pt x="43207" y="196206"/>
                  </a:lnTo>
                  <a:lnTo>
                    <a:pt x="35854" y="230007"/>
                  </a:lnTo>
                  <a:lnTo>
                    <a:pt x="27789" y="264785"/>
                  </a:lnTo>
                  <a:lnTo>
                    <a:pt x="21382" y="299998"/>
                  </a:lnTo>
                  <a:lnTo>
                    <a:pt x="15712" y="335403"/>
                  </a:lnTo>
                  <a:lnTo>
                    <a:pt x="10370" y="368354"/>
                  </a:lnTo>
                  <a:lnTo>
                    <a:pt x="3449" y="405946"/>
                  </a:lnTo>
                  <a:lnTo>
                    <a:pt x="1022" y="437685"/>
                  </a:lnTo>
                  <a:lnTo>
                    <a:pt x="91" y="475137"/>
                  </a:lnTo>
                  <a:lnTo>
                    <a:pt x="0" y="487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4"/>
            <p:cNvSpPr/>
            <p:nvPr/>
          </p:nvSpPr>
          <p:spPr>
            <a:xfrm>
              <a:off x="5242560" y="3863340"/>
              <a:ext cx="266701" cy="45720"/>
            </a:xfrm>
            <a:custGeom>
              <a:avLst/>
              <a:gdLst/>
              <a:ahLst/>
              <a:cxnLst/>
              <a:rect l="0" t="0" r="0" b="0"/>
              <a:pathLst>
                <a:path w="266701" h="45720">
                  <a:moveTo>
                    <a:pt x="0" y="45719"/>
                  </a:moveTo>
                  <a:lnTo>
                    <a:pt x="12166" y="44873"/>
                  </a:lnTo>
                  <a:lnTo>
                    <a:pt x="33134" y="39688"/>
                  </a:lnTo>
                  <a:lnTo>
                    <a:pt x="65529" y="34368"/>
                  </a:lnTo>
                  <a:lnTo>
                    <a:pt x="94580" y="27586"/>
                  </a:lnTo>
                  <a:lnTo>
                    <a:pt x="124638" y="20215"/>
                  </a:lnTo>
                  <a:lnTo>
                    <a:pt x="154993" y="16714"/>
                  </a:lnTo>
                  <a:lnTo>
                    <a:pt x="185435" y="11631"/>
                  </a:lnTo>
                  <a:lnTo>
                    <a:pt x="215904" y="8808"/>
                  </a:lnTo>
                  <a:lnTo>
                    <a:pt x="250122" y="5518"/>
                  </a:lnTo>
                  <a:lnTo>
                    <a:pt x="266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5"/>
            <p:cNvSpPr/>
            <p:nvPr/>
          </p:nvSpPr>
          <p:spPr>
            <a:xfrm>
              <a:off x="5585460" y="3863340"/>
              <a:ext cx="182880" cy="181335"/>
            </a:xfrm>
            <a:custGeom>
              <a:avLst/>
              <a:gdLst/>
              <a:ahLst/>
              <a:cxnLst/>
              <a:rect l="0" t="0" r="0" b="0"/>
              <a:pathLst>
                <a:path w="182880" h="181335">
                  <a:moveTo>
                    <a:pt x="7620" y="0"/>
                  </a:moveTo>
                  <a:lnTo>
                    <a:pt x="7620" y="6560"/>
                  </a:lnTo>
                  <a:lnTo>
                    <a:pt x="2383" y="13494"/>
                  </a:lnTo>
                  <a:lnTo>
                    <a:pt x="1058" y="18133"/>
                  </a:lnTo>
                  <a:lnTo>
                    <a:pt x="41" y="53551"/>
                  </a:lnTo>
                  <a:lnTo>
                    <a:pt x="5" y="84851"/>
                  </a:lnTo>
                  <a:lnTo>
                    <a:pt x="0" y="118010"/>
                  </a:lnTo>
                  <a:lnTo>
                    <a:pt x="6083" y="139429"/>
                  </a:lnTo>
                  <a:lnTo>
                    <a:pt x="15438" y="157708"/>
                  </a:lnTo>
                  <a:lnTo>
                    <a:pt x="21254" y="164072"/>
                  </a:lnTo>
                  <a:lnTo>
                    <a:pt x="43637" y="177664"/>
                  </a:lnTo>
                  <a:lnTo>
                    <a:pt x="58555" y="181334"/>
                  </a:lnTo>
                  <a:lnTo>
                    <a:pt x="68640" y="179935"/>
                  </a:lnTo>
                  <a:lnTo>
                    <a:pt x="104143" y="164927"/>
                  </a:lnTo>
                  <a:lnTo>
                    <a:pt x="138853" y="139549"/>
                  </a:lnTo>
                  <a:lnTo>
                    <a:pt x="163594" y="108779"/>
                  </a:lnTo>
                  <a:lnTo>
                    <a:pt x="176941" y="74467"/>
                  </a:lnTo>
                  <a:lnTo>
                    <a:pt x="181120" y="62704"/>
                  </a:lnTo>
                  <a:lnTo>
                    <a:pt x="182849" y="35590"/>
                  </a:lnTo>
                  <a:lnTo>
                    <a:pt x="180608" y="30493"/>
                  </a:lnTo>
                  <a:lnTo>
                    <a:pt x="177637" y="25405"/>
                  </a:lnTo>
                  <a:lnTo>
                    <a:pt x="176316" y="20322"/>
                  </a:lnTo>
                  <a:lnTo>
                    <a:pt x="176810" y="18628"/>
                  </a:lnTo>
                  <a:lnTo>
                    <a:pt x="177987" y="17499"/>
                  </a:lnTo>
                  <a:lnTo>
                    <a:pt x="179618" y="16745"/>
                  </a:lnTo>
                  <a:lnTo>
                    <a:pt x="180705" y="15397"/>
                  </a:lnTo>
                  <a:lnTo>
                    <a:pt x="182593" y="8811"/>
                  </a:lnTo>
                  <a:lnTo>
                    <a:pt x="182879" y="9"/>
                  </a:lnTo>
                  <a:lnTo>
                    <a:pt x="182879"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6"/>
            <p:cNvSpPr/>
            <p:nvPr/>
          </p:nvSpPr>
          <p:spPr>
            <a:xfrm>
              <a:off x="5829613" y="3840969"/>
              <a:ext cx="296868" cy="190012"/>
            </a:xfrm>
            <a:custGeom>
              <a:avLst/>
              <a:gdLst/>
              <a:ahLst/>
              <a:cxnLst/>
              <a:rect l="0" t="0" r="0" b="0"/>
              <a:pathLst>
                <a:path w="296868" h="190012">
                  <a:moveTo>
                    <a:pt x="7306" y="29990"/>
                  </a:moveTo>
                  <a:lnTo>
                    <a:pt x="746" y="36551"/>
                  </a:lnTo>
                  <a:lnTo>
                    <a:pt x="0" y="41342"/>
                  </a:lnTo>
                  <a:lnTo>
                    <a:pt x="595" y="56629"/>
                  </a:lnTo>
                  <a:lnTo>
                    <a:pt x="6255" y="80954"/>
                  </a:lnTo>
                  <a:lnTo>
                    <a:pt x="7168" y="114501"/>
                  </a:lnTo>
                  <a:lnTo>
                    <a:pt x="7295" y="151302"/>
                  </a:lnTo>
                  <a:lnTo>
                    <a:pt x="7306" y="189139"/>
                  </a:lnTo>
                  <a:lnTo>
                    <a:pt x="7306" y="189838"/>
                  </a:lnTo>
                  <a:lnTo>
                    <a:pt x="8153" y="162669"/>
                  </a:lnTo>
                  <a:lnTo>
                    <a:pt x="17913" y="128460"/>
                  </a:lnTo>
                  <a:lnTo>
                    <a:pt x="22477" y="93217"/>
                  </a:lnTo>
                  <a:lnTo>
                    <a:pt x="29206" y="68762"/>
                  </a:lnTo>
                  <a:lnTo>
                    <a:pt x="46984" y="34124"/>
                  </a:lnTo>
                  <a:lnTo>
                    <a:pt x="54856" y="25337"/>
                  </a:lnTo>
                  <a:lnTo>
                    <a:pt x="82133" y="4764"/>
                  </a:lnTo>
                  <a:lnTo>
                    <a:pt x="92507" y="1067"/>
                  </a:lnTo>
                  <a:lnTo>
                    <a:pt x="95433" y="1395"/>
                  </a:lnTo>
                  <a:lnTo>
                    <a:pt x="100942" y="4017"/>
                  </a:lnTo>
                  <a:lnTo>
                    <a:pt x="108805" y="10253"/>
                  </a:lnTo>
                  <a:lnTo>
                    <a:pt x="124138" y="35568"/>
                  </a:lnTo>
                  <a:lnTo>
                    <a:pt x="133458" y="61572"/>
                  </a:lnTo>
                  <a:lnTo>
                    <a:pt x="136400" y="98716"/>
                  </a:lnTo>
                  <a:lnTo>
                    <a:pt x="143368" y="133697"/>
                  </a:lnTo>
                  <a:lnTo>
                    <a:pt x="144464" y="165947"/>
                  </a:lnTo>
                  <a:lnTo>
                    <a:pt x="145313" y="139791"/>
                  </a:lnTo>
                  <a:lnTo>
                    <a:pt x="153074" y="102566"/>
                  </a:lnTo>
                  <a:lnTo>
                    <a:pt x="166268" y="69131"/>
                  </a:lnTo>
                  <a:lnTo>
                    <a:pt x="172782" y="54159"/>
                  </a:lnTo>
                  <a:lnTo>
                    <a:pt x="195366" y="21015"/>
                  </a:lnTo>
                  <a:lnTo>
                    <a:pt x="217355" y="3225"/>
                  </a:lnTo>
                  <a:lnTo>
                    <a:pt x="222864" y="1161"/>
                  </a:lnTo>
                  <a:lnTo>
                    <a:pt x="234770" y="0"/>
                  </a:lnTo>
                  <a:lnTo>
                    <a:pt x="241893" y="1985"/>
                  </a:lnTo>
                  <a:lnTo>
                    <a:pt x="244977" y="3700"/>
                  </a:lnTo>
                  <a:lnTo>
                    <a:pt x="253364" y="14204"/>
                  </a:lnTo>
                  <a:lnTo>
                    <a:pt x="262936" y="32925"/>
                  </a:lnTo>
                  <a:lnTo>
                    <a:pt x="266083" y="69128"/>
                  </a:lnTo>
                  <a:lnTo>
                    <a:pt x="266347" y="106327"/>
                  </a:lnTo>
                  <a:lnTo>
                    <a:pt x="272943" y="141316"/>
                  </a:lnTo>
                  <a:lnTo>
                    <a:pt x="281705" y="171201"/>
                  </a:lnTo>
                  <a:lnTo>
                    <a:pt x="296867" y="190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7"/>
            <p:cNvSpPr/>
            <p:nvPr/>
          </p:nvSpPr>
          <p:spPr>
            <a:xfrm>
              <a:off x="6218632" y="3825990"/>
              <a:ext cx="547929" cy="204522"/>
            </a:xfrm>
            <a:custGeom>
              <a:avLst/>
              <a:gdLst/>
              <a:ahLst/>
              <a:cxnLst/>
              <a:rect l="0" t="0" r="0" b="0"/>
              <a:pathLst>
                <a:path w="547929" h="204522">
                  <a:moveTo>
                    <a:pt x="105968" y="52590"/>
                  </a:moveTo>
                  <a:lnTo>
                    <a:pt x="101922" y="52590"/>
                  </a:lnTo>
                  <a:lnTo>
                    <a:pt x="97678" y="50332"/>
                  </a:lnTo>
                  <a:lnTo>
                    <a:pt x="92970" y="47353"/>
                  </a:lnTo>
                  <a:lnTo>
                    <a:pt x="83049" y="45440"/>
                  </a:lnTo>
                  <a:lnTo>
                    <a:pt x="54718" y="44997"/>
                  </a:lnTo>
                  <a:lnTo>
                    <a:pt x="47065" y="47240"/>
                  </a:lnTo>
                  <a:lnTo>
                    <a:pt x="43840" y="49023"/>
                  </a:lnTo>
                  <a:lnTo>
                    <a:pt x="16169" y="83327"/>
                  </a:lnTo>
                  <a:lnTo>
                    <a:pt x="4692" y="107486"/>
                  </a:lnTo>
                  <a:lnTo>
                    <a:pt x="0" y="141977"/>
                  </a:lnTo>
                  <a:lnTo>
                    <a:pt x="451" y="153277"/>
                  </a:lnTo>
                  <a:lnTo>
                    <a:pt x="3473" y="163944"/>
                  </a:lnTo>
                  <a:lnTo>
                    <a:pt x="9897" y="172072"/>
                  </a:lnTo>
                  <a:lnTo>
                    <a:pt x="27818" y="184188"/>
                  </a:lnTo>
                  <a:lnTo>
                    <a:pt x="42642" y="188102"/>
                  </a:lnTo>
                  <a:lnTo>
                    <a:pt x="57760" y="189261"/>
                  </a:lnTo>
                  <a:lnTo>
                    <a:pt x="72963" y="185560"/>
                  </a:lnTo>
                  <a:lnTo>
                    <a:pt x="93271" y="175877"/>
                  </a:lnTo>
                  <a:lnTo>
                    <a:pt x="122901" y="148784"/>
                  </a:lnTo>
                  <a:lnTo>
                    <a:pt x="140383" y="123837"/>
                  </a:lnTo>
                  <a:lnTo>
                    <a:pt x="143924" y="100167"/>
                  </a:lnTo>
                  <a:lnTo>
                    <a:pt x="144055" y="91912"/>
                  </a:lnTo>
                  <a:lnTo>
                    <a:pt x="144914" y="119012"/>
                  </a:lnTo>
                  <a:lnTo>
                    <a:pt x="161980" y="156844"/>
                  </a:lnTo>
                  <a:lnTo>
                    <a:pt x="169244" y="164682"/>
                  </a:lnTo>
                  <a:lnTo>
                    <a:pt x="187705" y="176613"/>
                  </a:lnTo>
                  <a:lnTo>
                    <a:pt x="212895" y="181040"/>
                  </a:lnTo>
                  <a:lnTo>
                    <a:pt x="250703" y="181187"/>
                  </a:lnTo>
                  <a:lnTo>
                    <a:pt x="282392" y="171511"/>
                  </a:lnTo>
                  <a:lnTo>
                    <a:pt x="305855" y="155635"/>
                  </a:lnTo>
                  <a:lnTo>
                    <a:pt x="337039" y="120070"/>
                  </a:lnTo>
                  <a:lnTo>
                    <a:pt x="358453" y="86970"/>
                  </a:lnTo>
                  <a:lnTo>
                    <a:pt x="377971" y="53311"/>
                  </a:lnTo>
                  <a:lnTo>
                    <a:pt x="380247" y="45114"/>
                  </a:lnTo>
                  <a:lnTo>
                    <a:pt x="380287" y="78436"/>
                  </a:lnTo>
                  <a:lnTo>
                    <a:pt x="380287" y="113096"/>
                  </a:lnTo>
                  <a:lnTo>
                    <a:pt x="378029" y="138076"/>
                  </a:lnTo>
                  <a:lnTo>
                    <a:pt x="373373" y="173036"/>
                  </a:lnTo>
                  <a:lnTo>
                    <a:pt x="372670" y="204521"/>
                  </a:lnTo>
                  <a:lnTo>
                    <a:pt x="373514" y="172407"/>
                  </a:lnTo>
                  <a:lnTo>
                    <a:pt x="380957" y="141356"/>
                  </a:lnTo>
                  <a:lnTo>
                    <a:pt x="388106" y="112757"/>
                  </a:lnTo>
                  <a:lnTo>
                    <a:pt x="397844" y="82834"/>
                  </a:lnTo>
                  <a:lnTo>
                    <a:pt x="412260" y="46428"/>
                  </a:lnTo>
                  <a:lnTo>
                    <a:pt x="424663" y="26587"/>
                  </a:lnTo>
                  <a:lnTo>
                    <a:pt x="439061" y="14029"/>
                  </a:lnTo>
                  <a:lnTo>
                    <a:pt x="463488" y="3047"/>
                  </a:lnTo>
                  <a:lnTo>
                    <a:pt x="480480" y="0"/>
                  </a:lnTo>
                  <a:lnTo>
                    <a:pt x="490011" y="430"/>
                  </a:lnTo>
                  <a:lnTo>
                    <a:pt x="499891" y="3443"/>
                  </a:lnTo>
                  <a:lnTo>
                    <a:pt x="507670" y="9862"/>
                  </a:lnTo>
                  <a:lnTo>
                    <a:pt x="522243" y="28273"/>
                  </a:lnTo>
                  <a:lnTo>
                    <a:pt x="529217" y="46796"/>
                  </a:lnTo>
                  <a:lnTo>
                    <a:pt x="532231" y="83310"/>
                  </a:lnTo>
                  <a:lnTo>
                    <a:pt x="531750" y="112750"/>
                  </a:lnTo>
                  <a:lnTo>
                    <a:pt x="525533" y="149196"/>
                  </a:lnTo>
                  <a:lnTo>
                    <a:pt x="525378" y="152554"/>
                  </a:lnTo>
                  <a:lnTo>
                    <a:pt x="527463" y="158543"/>
                  </a:lnTo>
                  <a:lnTo>
                    <a:pt x="531655" y="165241"/>
                  </a:lnTo>
                  <a:lnTo>
                    <a:pt x="534487" y="166157"/>
                  </a:lnTo>
                  <a:lnTo>
                    <a:pt x="547928" y="1668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8"/>
            <p:cNvSpPr/>
            <p:nvPr/>
          </p:nvSpPr>
          <p:spPr>
            <a:xfrm>
              <a:off x="6859325" y="3775192"/>
              <a:ext cx="187214" cy="202233"/>
            </a:xfrm>
            <a:custGeom>
              <a:avLst/>
              <a:gdLst/>
              <a:ahLst/>
              <a:cxnLst/>
              <a:rect l="0" t="0" r="0" b="0"/>
              <a:pathLst>
                <a:path w="187214" h="202233">
                  <a:moveTo>
                    <a:pt x="120594" y="11948"/>
                  </a:moveTo>
                  <a:lnTo>
                    <a:pt x="116549" y="7903"/>
                  </a:lnTo>
                  <a:lnTo>
                    <a:pt x="112306" y="5916"/>
                  </a:lnTo>
                  <a:lnTo>
                    <a:pt x="78784" y="0"/>
                  </a:lnTo>
                  <a:lnTo>
                    <a:pt x="42532" y="3836"/>
                  </a:lnTo>
                  <a:lnTo>
                    <a:pt x="26815" y="5029"/>
                  </a:lnTo>
                  <a:lnTo>
                    <a:pt x="9331" y="10869"/>
                  </a:lnTo>
                  <a:lnTo>
                    <a:pt x="0" y="18414"/>
                  </a:lnTo>
                  <a:lnTo>
                    <a:pt x="405" y="19645"/>
                  </a:lnTo>
                  <a:lnTo>
                    <a:pt x="9396" y="30072"/>
                  </a:lnTo>
                  <a:lnTo>
                    <a:pt x="16422" y="32703"/>
                  </a:lnTo>
                  <a:lnTo>
                    <a:pt x="50647" y="42912"/>
                  </a:lnTo>
                  <a:lnTo>
                    <a:pt x="62413" y="46876"/>
                  </a:lnTo>
                  <a:lnTo>
                    <a:pt x="83317" y="50801"/>
                  </a:lnTo>
                  <a:lnTo>
                    <a:pt x="120703" y="67090"/>
                  </a:lnTo>
                  <a:lnTo>
                    <a:pt x="155718" y="89563"/>
                  </a:lnTo>
                  <a:lnTo>
                    <a:pt x="175541" y="106709"/>
                  </a:lnTo>
                  <a:lnTo>
                    <a:pt x="182551" y="116435"/>
                  </a:lnTo>
                  <a:lnTo>
                    <a:pt x="186231" y="126402"/>
                  </a:lnTo>
                  <a:lnTo>
                    <a:pt x="187213" y="131430"/>
                  </a:lnTo>
                  <a:lnTo>
                    <a:pt x="186045" y="141533"/>
                  </a:lnTo>
                  <a:lnTo>
                    <a:pt x="171211" y="177050"/>
                  </a:lnTo>
                  <a:lnTo>
                    <a:pt x="163975" y="184951"/>
                  </a:lnTo>
                  <a:lnTo>
                    <a:pt x="145532" y="196922"/>
                  </a:lnTo>
                  <a:lnTo>
                    <a:pt x="126572" y="200811"/>
                  </a:lnTo>
                  <a:lnTo>
                    <a:pt x="92156" y="202232"/>
                  </a:lnTo>
                  <a:lnTo>
                    <a:pt x="73222" y="200126"/>
                  </a:lnTo>
                  <a:lnTo>
                    <a:pt x="58054" y="194642"/>
                  </a:lnTo>
                  <a:lnTo>
                    <a:pt x="32167" y="177275"/>
                  </a:lnTo>
                  <a:lnTo>
                    <a:pt x="6294" y="1491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9"/>
            <p:cNvSpPr/>
            <p:nvPr/>
          </p:nvSpPr>
          <p:spPr>
            <a:xfrm>
              <a:off x="7155180" y="3506822"/>
              <a:ext cx="323096" cy="265079"/>
            </a:xfrm>
            <a:custGeom>
              <a:avLst/>
              <a:gdLst/>
              <a:ahLst/>
              <a:cxnLst/>
              <a:rect l="0" t="0" r="0" b="0"/>
              <a:pathLst>
                <a:path w="323096" h="265079">
                  <a:moveTo>
                    <a:pt x="0" y="51718"/>
                  </a:moveTo>
                  <a:lnTo>
                    <a:pt x="0" y="40366"/>
                  </a:lnTo>
                  <a:lnTo>
                    <a:pt x="2258" y="35948"/>
                  </a:lnTo>
                  <a:lnTo>
                    <a:pt x="17912" y="18666"/>
                  </a:lnTo>
                  <a:lnTo>
                    <a:pt x="25176" y="15862"/>
                  </a:lnTo>
                  <a:lnTo>
                    <a:pt x="61832" y="7783"/>
                  </a:lnTo>
                  <a:lnTo>
                    <a:pt x="91612" y="2305"/>
                  </a:lnTo>
                  <a:lnTo>
                    <a:pt x="128037" y="0"/>
                  </a:lnTo>
                  <a:lnTo>
                    <a:pt x="157786" y="4691"/>
                  </a:lnTo>
                  <a:lnTo>
                    <a:pt x="188050" y="11443"/>
                  </a:lnTo>
                  <a:lnTo>
                    <a:pt x="218466" y="18806"/>
                  </a:lnTo>
                  <a:lnTo>
                    <a:pt x="248081" y="27196"/>
                  </a:lnTo>
                  <a:lnTo>
                    <a:pt x="279014" y="44773"/>
                  </a:lnTo>
                  <a:lnTo>
                    <a:pt x="306107" y="65196"/>
                  </a:lnTo>
                  <a:lnTo>
                    <a:pt x="322082" y="94164"/>
                  </a:lnTo>
                  <a:lnTo>
                    <a:pt x="323095" y="98642"/>
                  </a:lnTo>
                  <a:lnTo>
                    <a:pt x="322924" y="102474"/>
                  </a:lnTo>
                  <a:lnTo>
                    <a:pt x="316564" y="118752"/>
                  </a:lnTo>
                  <a:lnTo>
                    <a:pt x="285010" y="148325"/>
                  </a:lnTo>
                  <a:lnTo>
                    <a:pt x="250861" y="167618"/>
                  </a:lnTo>
                  <a:lnTo>
                    <a:pt x="216816" y="186654"/>
                  </a:lnTo>
                  <a:lnTo>
                    <a:pt x="183562" y="201483"/>
                  </a:lnTo>
                  <a:lnTo>
                    <a:pt x="152535" y="219841"/>
                  </a:lnTo>
                  <a:lnTo>
                    <a:pt x="117238" y="247622"/>
                  </a:lnTo>
                  <a:lnTo>
                    <a:pt x="99059" y="2650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0"/>
            <p:cNvSpPr/>
            <p:nvPr/>
          </p:nvSpPr>
          <p:spPr>
            <a:xfrm>
              <a:off x="7246619" y="3947159"/>
              <a:ext cx="53339" cy="38101"/>
            </a:xfrm>
            <a:custGeom>
              <a:avLst/>
              <a:gdLst/>
              <a:ahLst/>
              <a:cxnLst/>
              <a:rect l="0" t="0" r="0" b="0"/>
              <a:pathLst>
                <a:path w="53339" h="38101">
                  <a:moveTo>
                    <a:pt x="15241" y="0"/>
                  </a:moveTo>
                  <a:lnTo>
                    <a:pt x="11195" y="0"/>
                  </a:lnTo>
                  <a:lnTo>
                    <a:pt x="10004" y="847"/>
                  </a:lnTo>
                  <a:lnTo>
                    <a:pt x="9209" y="2258"/>
                  </a:lnTo>
                  <a:lnTo>
                    <a:pt x="7829" y="7761"/>
                  </a:lnTo>
                  <a:lnTo>
                    <a:pt x="7621" y="22517"/>
                  </a:lnTo>
                  <a:lnTo>
                    <a:pt x="26499" y="22858"/>
                  </a:lnTo>
                  <a:lnTo>
                    <a:pt x="30970" y="20601"/>
                  </a:lnTo>
                  <a:lnTo>
                    <a:pt x="35778" y="17623"/>
                  </a:lnTo>
                  <a:lnTo>
                    <a:pt x="44244" y="15554"/>
                  </a:lnTo>
                  <a:lnTo>
                    <a:pt x="52988" y="7942"/>
                  </a:lnTo>
                  <a:lnTo>
                    <a:pt x="53338" y="96"/>
                  </a:lnTo>
                  <a:lnTo>
                    <a:pt x="49295" y="29"/>
                  </a:lnTo>
                  <a:lnTo>
                    <a:pt x="48103" y="866"/>
                  </a:lnTo>
                  <a:lnTo>
                    <a:pt x="47309" y="2271"/>
                  </a:lnTo>
                  <a:lnTo>
                    <a:pt x="46780" y="4054"/>
                  </a:lnTo>
                  <a:lnTo>
                    <a:pt x="45580" y="5243"/>
                  </a:lnTo>
                  <a:lnTo>
                    <a:pt x="37572" y="9409"/>
                  </a:lnTo>
                  <a:lnTo>
                    <a:pt x="16244" y="25505"/>
                  </a:lnTo>
                  <a:lnTo>
                    <a:pt x="4088" y="30344"/>
                  </a:lnTo>
                  <a:lnTo>
                    <a:pt x="2725" y="32083"/>
                  </a:lnTo>
                  <a:lnTo>
                    <a:pt x="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1"/>
            <p:cNvSpPr/>
            <p:nvPr/>
          </p:nvSpPr>
          <p:spPr>
            <a:xfrm>
              <a:off x="5235283" y="4358640"/>
              <a:ext cx="227676" cy="280999"/>
            </a:xfrm>
            <a:custGeom>
              <a:avLst/>
              <a:gdLst/>
              <a:ahLst/>
              <a:cxnLst/>
              <a:rect l="0" t="0" r="0" b="0"/>
              <a:pathLst>
                <a:path w="227676" h="280999">
                  <a:moveTo>
                    <a:pt x="30136" y="53340"/>
                  </a:moveTo>
                  <a:lnTo>
                    <a:pt x="26091" y="57385"/>
                  </a:lnTo>
                  <a:lnTo>
                    <a:pt x="24106" y="61628"/>
                  </a:lnTo>
                  <a:lnTo>
                    <a:pt x="23576" y="63945"/>
                  </a:lnTo>
                  <a:lnTo>
                    <a:pt x="17489" y="75441"/>
                  </a:lnTo>
                  <a:lnTo>
                    <a:pt x="9887" y="110512"/>
                  </a:lnTo>
                  <a:lnTo>
                    <a:pt x="5535" y="143780"/>
                  </a:lnTo>
                  <a:lnTo>
                    <a:pt x="818" y="179107"/>
                  </a:lnTo>
                  <a:lnTo>
                    <a:pt x="0" y="208667"/>
                  </a:lnTo>
                  <a:lnTo>
                    <a:pt x="5807" y="242066"/>
                  </a:lnTo>
                  <a:lnTo>
                    <a:pt x="17578" y="271211"/>
                  </a:lnTo>
                  <a:lnTo>
                    <a:pt x="20917" y="274788"/>
                  </a:lnTo>
                  <a:lnTo>
                    <a:pt x="29143" y="278761"/>
                  </a:lnTo>
                  <a:lnTo>
                    <a:pt x="43295" y="280998"/>
                  </a:lnTo>
                  <a:lnTo>
                    <a:pt x="68484" y="275670"/>
                  </a:lnTo>
                  <a:lnTo>
                    <a:pt x="85337" y="268041"/>
                  </a:lnTo>
                  <a:lnTo>
                    <a:pt x="122520" y="240125"/>
                  </a:lnTo>
                  <a:lnTo>
                    <a:pt x="152243" y="210368"/>
                  </a:lnTo>
                  <a:lnTo>
                    <a:pt x="172714" y="181993"/>
                  </a:lnTo>
                  <a:lnTo>
                    <a:pt x="194801" y="146109"/>
                  </a:lnTo>
                  <a:lnTo>
                    <a:pt x="214624" y="109326"/>
                  </a:lnTo>
                  <a:lnTo>
                    <a:pt x="223841" y="84603"/>
                  </a:lnTo>
                  <a:lnTo>
                    <a:pt x="227675" y="49868"/>
                  </a:lnTo>
                  <a:lnTo>
                    <a:pt x="227295" y="29104"/>
                  </a:lnTo>
                  <a:lnTo>
                    <a:pt x="220486" y="11332"/>
                  </a:lnTo>
                  <a:lnTo>
                    <a:pt x="218843" y="10094"/>
                  </a:lnTo>
                  <a:lnTo>
                    <a:pt x="214759" y="7873"/>
                  </a:lnTo>
                  <a:lnTo>
                    <a:pt x="20539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2"/>
            <p:cNvSpPr/>
            <p:nvPr/>
          </p:nvSpPr>
          <p:spPr>
            <a:xfrm>
              <a:off x="5539740" y="4450926"/>
              <a:ext cx="129541" cy="195587"/>
            </a:xfrm>
            <a:custGeom>
              <a:avLst/>
              <a:gdLst/>
              <a:ahLst/>
              <a:cxnLst/>
              <a:rect l="0" t="0" r="0" b="0"/>
              <a:pathLst>
                <a:path w="129541" h="195587">
                  <a:moveTo>
                    <a:pt x="30479" y="6774"/>
                  </a:moveTo>
                  <a:lnTo>
                    <a:pt x="30479" y="40239"/>
                  </a:lnTo>
                  <a:lnTo>
                    <a:pt x="28222" y="60998"/>
                  </a:lnTo>
                  <a:lnTo>
                    <a:pt x="19874" y="94813"/>
                  </a:lnTo>
                  <a:lnTo>
                    <a:pt x="16613" y="124111"/>
                  </a:lnTo>
                  <a:lnTo>
                    <a:pt x="9427" y="157422"/>
                  </a:lnTo>
                  <a:lnTo>
                    <a:pt x="939" y="185733"/>
                  </a:lnTo>
                  <a:lnTo>
                    <a:pt x="123" y="195586"/>
                  </a:lnTo>
                  <a:lnTo>
                    <a:pt x="0" y="163731"/>
                  </a:lnTo>
                  <a:lnTo>
                    <a:pt x="8289" y="126032"/>
                  </a:lnTo>
                  <a:lnTo>
                    <a:pt x="17696" y="99683"/>
                  </a:lnTo>
                  <a:lnTo>
                    <a:pt x="32000" y="63979"/>
                  </a:lnTo>
                  <a:lnTo>
                    <a:pt x="43824" y="32090"/>
                  </a:lnTo>
                  <a:lnTo>
                    <a:pt x="65316" y="5585"/>
                  </a:lnTo>
                  <a:lnTo>
                    <a:pt x="70798" y="2012"/>
                  </a:lnTo>
                  <a:lnTo>
                    <a:pt x="78644" y="0"/>
                  </a:lnTo>
                  <a:lnTo>
                    <a:pt x="81216" y="565"/>
                  </a:lnTo>
                  <a:lnTo>
                    <a:pt x="88880" y="5405"/>
                  </a:lnTo>
                  <a:lnTo>
                    <a:pt x="93971" y="9834"/>
                  </a:lnTo>
                  <a:lnTo>
                    <a:pt x="96798" y="14625"/>
                  </a:lnTo>
                  <a:lnTo>
                    <a:pt x="105488" y="46838"/>
                  </a:lnTo>
                  <a:lnTo>
                    <a:pt x="106523" y="83232"/>
                  </a:lnTo>
                  <a:lnTo>
                    <a:pt x="106649" y="117550"/>
                  </a:lnTo>
                  <a:lnTo>
                    <a:pt x="106674" y="150010"/>
                  </a:lnTo>
                  <a:lnTo>
                    <a:pt x="107524" y="167277"/>
                  </a:lnTo>
                  <a:lnTo>
                    <a:pt x="113240" y="183968"/>
                  </a:lnTo>
                  <a:lnTo>
                    <a:pt x="114440" y="185863"/>
                  </a:lnTo>
                  <a:lnTo>
                    <a:pt x="116086" y="187127"/>
                  </a:lnTo>
                  <a:lnTo>
                    <a:pt x="120173" y="188531"/>
                  </a:lnTo>
                  <a:lnTo>
                    <a:pt x="129540" y="1896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3"/>
            <p:cNvSpPr/>
            <p:nvPr/>
          </p:nvSpPr>
          <p:spPr>
            <a:xfrm>
              <a:off x="5753100" y="4446056"/>
              <a:ext cx="160020" cy="186438"/>
            </a:xfrm>
            <a:custGeom>
              <a:avLst/>
              <a:gdLst/>
              <a:ahLst/>
              <a:cxnLst/>
              <a:rect l="0" t="0" r="0" b="0"/>
              <a:pathLst>
                <a:path w="160020" h="186438">
                  <a:moveTo>
                    <a:pt x="0" y="87844"/>
                  </a:moveTo>
                  <a:lnTo>
                    <a:pt x="0" y="94404"/>
                  </a:lnTo>
                  <a:lnTo>
                    <a:pt x="4045" y="99195"/>
                  </a:lnTo>
                  <a:lnTo>
                    <a:pt x="8289" y="101355"/>
                  </a:lnTo>
                  <a:lnTo>
                    <a:pt x="10605" y="101932"/>
                  </a:lnTo>
                  <a:lnTo>
                    <a:pt x="45935" y="93632"/>
                  </a:lnTo>
                  <a:lnTo>
                    <a:pt x="50943" y="91702"/>
                  </a:lnTo>
                  <a:lnTo>
                    <a:pt x="58766" y="85043"/>
                  </a:lnTo>
                  <a:lnTo>
                    <a:pt x="83763" y="49200"/>
                  </a:lnTo>
                  <a:lnTo>
                    <a:pt x="93968" y="33362"/>
                  </a:lnTo>
                  <a:lnTo>
                    <a:pt x="94819" y="29509"/>
                  </a:lnTo>
                  <a:lnTo>
                    <a:pt x="92051" y="10285"/>
                  </a:lnTo>
                  <a:lnTo>
                    <a:pt x="91001" y="8198"/>
                  </a:lnTo>
                  <a:lnTo>
                    <a:pt x="89454" y="6807"/>
                  </a:lnTo>
                  <a:lnTo>
                    <a:pt x="83231" y="2590"/>
                  </a:lnTo>
                  <a:lnTo>
                    <a:pt x="80888" y="528"/>
                  </a:lnTo>
                  <a:lnTo>
                    <a:pt x="78478" y="0"/>
                  </a:lnTo>
                  <a:lnTo>
                    <a:pt x="76025" y="494"/>
                  </a:lnTo>
                  <a:lnTo>
                    <a:pt x="70195" y="2455"/>
                  </a:lnTo>
                  <a:lnTo>
                    <a:pt x="61960" y="3327"/>
                  </a:lnTo>
                  <a:lnTo>
                    <a:pt x="58239" y="5252"/>
                  </a:lnTo>
                  <a:lnTo>
                    <a:pt x="51849" y="11907"/>
                  </a:lnTo>
                  <a:lnTo>
                    <a:pt x="38238" y="37130"/>
                  </a:lnTo>
                  <a:lnTo>
                    <a:pt x="26264" y="72949"/>
                  </a:lnTo>
                  <a:lnTo>
                    <a:pt x="23308" y="110749"/>
                  </a:lnTo>
                  <a:lnTo>
                    <a:pt x="25176" y="142779"/>
                  </a:lnTo>
                  <a:lnTo>
                    <a:pt x="26944" y="149867"/>
                  </a:lnTo>
                  <a:lnTo>
                    <a:pt x="33424" y="160000"/>
                  </a:lnTo>
                  <a:lnTo>
                    <a:pt x="51381" y="173405"/>
                  </a:lnTo>
                  <a:lnTo>
                    <a:pt x="71234" y="183359"/>
                  </a:lnTo>
                  <a:lnTo>
                    <a:pt x="96535" y="186437"/>
                  </a:lnTo>
                  <a:lnTo>
                    <a:pt x="111764" y="182720"/>
                  </a:lnTo>
                  <a:lnTo>
                    <a:pt x="146473" y="166487"/>
                  </a:lnTo>
                  <a:lnTo>
                    <a:pt x="160019" y="1564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4"/>
            <p:cNvSpPr/>
            <p:nvPr/>
          </p:nvSpPr>
          <p:spPr>
            <a:xfrm>
              <a:off x="5966460" y="4442459"/>
              <a:ext cx="144780" cy="167498"/>
            </a:xfrm>
            <a:custGeom>
              <a:avLst/>
              <a:gdLst/>
              <a:ahLst/>
              <a:cxnLst/>
              <a:rect l="0" t="0" r="0" b="0"/>
              <a:pathLst>
                <a:path w="144780" h="167498">
                  <a:moveTo>
                    <a:pt x="0" y="45721"/>
                  </a:moveTo>
                  <a:lnTo>
                    <a:pt x="0" y="49766"/>
                  </a:lnTo>
                  <a:lnTo>
                    <a:pt x="2257" y="54009"/>
                  </a:lnTo>
                  <a:lnTo>
                    <a:pt x="28950" y="91656"/>
                  </a:lnTo>
                  <a:lnTo>
                    <a:pt x="52215" y="127013"/>
                  </a:lnTo>
                  <a:lnTo>
                    <a:pt x="80369" y="163957"/>
                  </a:lnTo>
                  <a:lnTo>
                    <a:pt x="82286" y="166003"/>
                  </a:lnTo>
                  <a:lnTo>
                    <a:pt x="85396" y="166913"/>
                  </a:lnTo>
                  <a:lnTo>
                    <a:pt x="90245" y="167497"/>
                  </a:lnTo>
                  <a:lnTo>
                    <a:pt x="90643" y="166698"/>
                  </a:lnTo>
                  <a:lnTo>
                    <a:pt x="91085" y="163553"/>
                  </a:lnTo>
                  <a:lnTo>
                    <a:pt x="93539" y="159332"/>
                  </a:lnTo>
                  <a:lnTo>
                    <a:pt x="95380" y="157022"/>
                  </a:lnTo>
                  <a:lnTo>
                    <a:pt x="97424" y="149939"/>
                  </a:lnTo>
                  <a:lnTo>
                    <a:pt x="100833" y="136432"/>
                  </a:lnTo>
                  <a:lnTo>
                    <a:pt x="111146" y="105581"/>
                  </a:lnTo>
                  <a:lnTo>
                    <a:pt x="117929" y="68436"/>
                  </a:lnTo>
                  <a:lnTo>
                    <a:pt x="129683" y="32719"/>
                  </a:lnTo>
                  <a:lnTo>
                    <a:pt x="1447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5"/>
            <p:cNvSpPr/>
            <p:nvPr/>
          </p:nvSpPr>
          <p:spPr>
            <a:xfrm>
              <a:off x="6164580" y="4421251"/>
              <a:ext cx="419101" cy="211221"/>
            </a:xfrm>
            <a:custGeom>
              <a:avLst/>
              <a:gdLst/>
              <a:ahLst/>
              <a:cxnLst/>
              <a:rect l="0" t="0" r="0" b="0"/>
              <a:pathLst>
                <a:path w="419101" h="211221">
                  <a:moveTo>
                    <a:pt x="0" y="112649"/>
                  </a:moveTo>
                  <a:lnTo>
                    <a:pt x="4045" y="112649"/>
                  </a:lnTo>
                  <a:lnTo>
                    <a:pt x="5237" y="113495"/>
                  </a:lnTo>
                  <a:lnTo>
                    <a:pt x="6031" y="114906"/>
                  </a:lnTo>
                  <a:lnTo>
                    <a:pt x="6561" y="116694"/>
                  </a:lnTo>
                  <a:lnTo>
                    <a:pt x="7760" y="117885"/>
                  </a:lnTo>
                  <a:lnTo>
                    <a:pt x="29047" y="126160"/>
                  </a:lnTo>
                  <a:lnTo>
                    <a:pt x="32065" y="126737"/>
                  </a:lnTo>
                  <a:lnTo>
                    <a:pt x="54736" y="121226"/>
                  </a:lnTo>
                  <a:lnTo>
                    <a:pt x="91593" y="95460"/>
                  </a:lnTo>
                  <a:lnTo>
                    <a:pt x="104467" y="81591"/>
                  </a:lnTo>
                  <a:lnTo>
                    <a:pt x="116402" y="61735"/>
                  </a:lnTo>
                  <a:lnTo>
                    <a:pt x="120830" y="42352"/>
                  </a:lnTo>
                  <a:lnTo>
                    <a:pt x="121776" y="26731"/>
                  </a:lnTo>
                  <a:lnTo>
                    <a:pt x="120130" y="24044"/>
                  </a:lnTo>
                  <a:lnTo>
                    <a:pt x="113787" y="18800"/>
                  </a:lnTo>
                  <a:lnTo>
                    <a:pt x="107581" y="15904"/>
                  </a:lnTo>
                  <a:lnTo>
                    <a:pt x="96698" y="14046"/>
                  </a:lnTo>
                  <a:lnTo>
                    <a:pt x="80311" y="19762"/>
                  </a:lnTo>
                  <a:lnTo>
                    <a:pt x="70689" y="24235"/>
                  </a:lnTo>
                  <a:lnTo>
                    <a:pt x="63026" y="31302"/>
                  </a:lnTo>
                  <a:lnTo>
                    <a:pt x="39870" y="65557"/>
                  </a:lnTo>
                  <a:lnTo>
                    <a:pt x="36740" y="71094"/>
                  </a:lnTo>
                  <a:lnTo>
                    <a:pt x="30869" y="103468"/>
                  </a:lnTo>
                  <a:lnTo>
                    <a:pt x="26456" y="126579"/>
                  </a:lnTo>
                  <a:lnTo>
                    <a:pt x="29758" y="144528"/>
                  </a:lnTo>
                  <a:lnTo>
                    <a:pt x="40879" y="170918"/>
                  </a:lnTo>
                  <a:lnTo>
                    <a:pt x="44186" y="174355"/>
                  </a:lnTo>
                  <a:lnTo>
                    <a:pt x="70552" y="184369"/>
                  </a:lnTo>
                  <a:lnTo>
                    <a:pt x="87979" y="187521"/>
                  </a:lnTo>
                  <a:lnTo>
                    <a:pt x="125860" y="182171"/>
                  </a:lnTo>
                  <a:lnTo>
                    <a:pt x="163940" y="164145"/>
                  </a:lnTo>
                  <a:lnTo>
                    <a:pt x="200591" y="132712"/>
                  </a:lnTo>
                  <a:lnTo>
                    <a:pt x="215032" y="116806"/>
                  </a:lnTo>
                  <a:lnTo>
                    <a:pt x="232534" y="81174"/>
                  </a:lnTo>
                  <a:lnTo>
                    <a:pt x="235974" y="70679"/>
                  </a:lnTo>
                  <a:lnTo>
                    <a:pt x="239779" y="64927"/>
                  </a:lnTo>
                  <a:lnTo>
                    <a:pt x="240286" y="63054"/>
                  </a:lnTo>
                  <a:lnTo>
                    <a:pt x="239777" y="61805"/>
                  </a:lnTo>
                  <a:lnTo>
                    <a:pt x="238591" y="60973"/>
                  </a:lnTo>
                  <a:lnTo>
                    <a:pt x="237801" y="59572"/>
                  </a:lnTo>
                  <a:lnTo>
                    <a:pt x="236688" y="55247"/>
                  </a:lnTo>
                  <a:lnTo>
                    <a:pt x="236281" y="58606"/>
                  </a:lnTo>
                  <a:lnTo>
                    <a:pt x="232193" y="63146"/>
                  </a:lnTo>
                  <a:lnTo>
                    <a:pt x="230197" y="69763"/>
                  </a:lnTo>
                  <a:lnTo>
                    <a:pt x="226482" y="103689"/>
                  </a:lnTo>
                  <a:lnTo>
                    <a:pt x="222610" y="122129"/>
                  </a:lnTo>
                  <a:lnTo>
                    <a:pt x="221194" y="157767"/>
                  </a:lnTo>
                  <a:lnTo>
                    <a:pt x="220992" y="194027"/>
                  </a:lnTo>
                  <a:lnTo>
                    <a:pt x="220980" y="211220"/>
                  </a:lnTo>
                  <a:lnTo>
                    <a:pt x="221826" y="179125"/>
                  </a:lnTo>
                  <a:lnTo>
                    <a:pt x="227012" y="148075"/>
                  </a:lnTo>
                  <a:lnTo>
                    <a:pt x="229587" y="130087"/>
                  </a:lnTo>
                  <a:lnTo>
                    <a:pt x="242780" y="95585"/>
                  </a:lnTo>
                  <a:lnTo>
                    <a:pt x="250142" y="77125"/>
                  </a:lnTo>
                  <a:lnTo>
                    <a:pt x="278725" y="40833"/>
                  </a:lnTo>
                  <a:lnTo>
                    <a:pt x="304710" y="16089"/>
                  </a:lnTo>
                  <a:lnTo>
                    <a:pt x="329341" y="2065"/>
                  </a:lnTo>
                  <a:lnTo>
                    <a:pt x="336310" y="0"/>
                  </a:lnTo>
                  <a:lnTo>
                    <a:pt x="344486" y="1341"/>
                  </a:lnTo>
                  <a:lnTo>
                    <a:pt x="356352" y="6855"/>
                  </a:lnTo>
                  <a:lnTo>
                    <a:pt x="367946" y="16304"/>
                  </a:lnTo>
                  <a:lnTo>
                    <a:pt x="375815" y="27846"/>
                  </a:lnTo>
                  <a:lnTo>
                    <a:pt x="379463" y="46035"/>
                  </a:lnTo>
                  <a:lnTo>
                    <a:pt x="383055" y="82427"/>
                  </a:lnTo>
                  <a:lnTo>
                    <a:pt x="387887" y="119456"/>
                  </a:lnTo>
                  <a:lnTo>
                    <a:pt x="389402" y="152994"/>
                  </a:lnTo>
                  <a:lnTo>
                    <a:pt x="394684" y="167595"/>
                  </a:lnTo>
                  <a:lnTo>
                    <a:pt x="399217" y="174604"/>
                  </a:lnTo>
                  <a:lnTo>
                    <a:pt x="404054" y="178285"/>
                  </a:lnTo>
                  <a:lnTo>
                    <a:pt x="409026" y="180767"/>
                  </a:lnTo>
                  <a:lnTo>
                    <a:pt x="419100" y="1888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6"/>
            <p:cNvSpPr/>
            <p:nvPr/>
          </p:nvSpPr>
          <p:spPr>
            <a:xfrm>
              <a:off x="6821435" y="4267367"/>
              <a:ext cx="219446" cy="357974"/>
            </a:xfrm>
            <a:custGeom>
              <a:avLst/>
              <a:gdLst/>
              <a:ahLst/>
              <a:cxnLst/>
              <a:rect l="0" t="0" r="0" b="0"/>
              <a:pathLst>
                <a:path w="219446" h="357974">
                  <a:moveTo>
                    <a:pt x="89904" y="220813"/>
                  </a:moveTo>
                  <a:lnTo>
                    <a:pt x="89904" y="216767"/>
                  </a:lnTo>
                  <a:lnTo>
                    <a:pt x="89057" y="215576"/>
                  </a:lnTo>
                  <a:lnTo>
                    <a:pt x="87647" y="214781"/>
                  </a:lnTo>
                  <a:lnTo>
                    <a:pt x="85859" y="214252"/>
                  </a:lnTo>
                  <a:lnTo>
                    <a:pt x="84667" y="213052"/>
                  </a:lnTo>
                  <a:lnTo>
                    <a:pt x="81647" y="205494"/>
                  </a:lnTo>
                  <a:lnTo>
                    <a:pt x="78332" y="201869"/>
                  </a:lnTo>
                  <a:lnTo>
                    <a:pt x="74037" y="199693"/>
                  </a:lnTo>
                  <a:lnTo>
                    <a:pt x="61035" y="198182"/>
                  </a:lnTo>
                  <a:lnTo>
                    <a:pt x="52802" y="198054"/>
                  </a:lnTo>
                  <a:lnTo>
                    <a:pt x="49083" y="199714"/>
                  </a:lnTo>
                  <a:lnTo>
                    <a:pt x="30290" y="219173"/>
                  </a:lnTo>
                  <a:lnTo>
                    <a:pt x="17012" y="244854"/>
                  </a:lnTo>
                  <a:lnTo>
                    <a:pt x="3646" y="277883"/>
                  </a:lnTo>
                  <a:lnTo>
                    <a:pt x="0" y="298118"/>
                  </a:lnTo>
                  <a:lnTo>
                    <a:pt x="2965" y="320200"/>
                  </a:lnTo>
                  <a:lnTo>
                    <a:pt x="9206" y="334739"/>
                  </a:lnTo>
                  <a:lnTo>
                    <a:pt x="16416" y="344410"/>
                  </a:lnTo>
                  <a:lnTo>
                    <a:pt x="23659" y="347711"/>
                  </a:lnTo>
                  <a:lnTo>
                    <a:pt x="46151" y="349831"/>
                  </a:lnTo>
                  <a:lnTo>
                    <a:pt x="63582" y="346153"/>
                  </a:lnTo>
                  <a:lnTo>
                    <a:pt x="84642" y="336478"/>
                  </a:lnTo>
                  <a:lnTo>
                    <a:pt x="99164" y="323852"/>
                  </a:lnTo>
                  <a:lnTo>
                    <a:pt x="122779" y="288292"/>
                  </a:lnTo>
                  <a:lnTo>
                    <a:pt x="137352" y="256437"/>
                  </a:lnTo>
                  <a:lnTo>
                    <a:pt x="149118" y="227699"/>
                  </a:lnTo>
                  <a:lnTo>
                    <a:pt x="157967" y="197735"/>
                  </a:lnTo>
                  <a:lnTo>
                    <a:pt x="165951" y="167408"/>
                  </a:lnTo>
                  <a:lnTo>
                    <a:pt x="173679" y="136974"/>
                  </a:lnTo>
                  <a:lnTo>
                    <a:pt x="179830" y="100394"/>
                  </a:lnTo>
                  <a:lnTo>
                    <a:pt x="181046" y="63472"/>
                  </a:lnTo>
                  <a:lnTo>
                    <a:pt x="180472" y="26628"/>
                  </a:lnTo>
                  <a:lnTo>
                    <a:pt x="173752" y="0"/>
                  </a:lnTo>
                  <a:lnTo>
                    <a:pt x="175983" y="35231"/>
                  </a:lnTo>
                  <a:lnTo>
                    <a:pt x="180285" y="67879"/>
                  </a:lnTo>
                  <a:lnTo>
                    <a:pt x="181031" y="99205"/>
                  </a:lnTo>
                  <a:lnTo>
                    <a:pt x="181252" y="135297"/>
                  </a:lnTo>
                  <a:lnTo>
                    <a:pt x="181317" y="172803"/>
                  </a:lnTo>
                  <a:lnTo>
                    <a:pt x="177292" y="210727"/>
                  </a:lnTo>
                  <a:lnTo>
                    <a:pt x="174781" y="248775"/>
                  </a:lnTo>
                  <a:lnTo>
                    <a:pt x="174038" y="278769"/>
                  </a:lnTo>
                  <a:lnTo>
                    <a:pt x="179023" y="310813"/>
                  </a:lnTo>
                  <a:lnTo>
                    <a:pt x="183144" y="334326"/>
                  </a:lnTo>
                  <a:lnTo>
                    <a:pt x="187224" y="343229"/>
                  </a:lnTo>
                  <a:lnTo>
                    <a:pt x="199230" y="353460"/>
                  </a:lnTo>
                  <a:lnTo>
                    <a:pt x="204251" y="355967"/>
                  </a:lnTo>
                  <a:lnTo>
                    <a:pt x="219445" y="3579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7"/>
            <p:cNvSpPr/>
            <p:nvPr/>
          </p:nvSpPr>
          <p:spPr>
            <a:xfrm>
              <a:off x="7140999" y="4472940"/>
              <a:ext cx="14182" cy="137161"/>
            </a:xfrm>
            <a:custGeom>
              <a:avLst/>
              <a:gdLst/>
              <a:ahLst/>
              <a:cxnLst/>
              <a:rect l="0" t="0" r="0" b="0"/>
              <a:pathLst>
                <a:path w="14182" h="137161">
                  <a:moveTo>
                    <a:pt x="6561" y="0"/>
                  </a:moveTo>
                  <a:lnTo>
                    <a:pt x="5714" y="29015"/>
                  </a:lnTo>
                  <a:lnTo>
                    <a:pt x="0" y="61770"/>
                  </a:lnTo>
                  <a:lnTo>
                    <a:pt x="5111" y="96908"/>
                  </a:lnTo>
                  <a:lnTo>
                    <a:pt x="6535" y="132655"/>
                  </a:lnTo>
                  <a:lnTo>
                    <a:pt x="7391" y="134157"/>
                  </a:lnTo>
                  <a:lnTo>
                    <a:pt x="8807" y="135158"/>
                  </a:lnTo>
                  <a:lnTo>
                    <a:pt x="14181"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8"/>
            <p:cNvSpPr/>
            <p:nvPr/>
          </p:nvSpPr>
          <p:spPr>
            <a:xfrm>
              <a:off x="7170419" y="4351019"/>
              <a:ext cx="7621" cy="7622"/>
            </a:xfrm>
            <a:custGeom>
              <a:avLst/>
              <a:gdLst/>
              <a:ahLst/>
              <a:cxnLst/>
              <a:rect l="0" t="0" r="0" b="0"/>
              <a:pathLst>
                <a:path w="7621" h="7622">
                  <a:moveTo>
                    <a:pt x="7620" y="0"/>
                  </a:moveTo>
                  <a:lnTo>
                    <a:pt x="314" y="0"/>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9"/>
            <p:cNvSpPr/>
            <p:nvPr/>
          </p:nvSpPr>
          <p:spPr>
            <a:xfrm>
              <a:off x="7247197" y="4419600"/>
              <a:ext cx="158950" cy="186398"/>
            </a:xfrm>
            <a:custGeom>
              <a:avLst/>
              <a:gdLst/>
              <a:ahLst/>
              <a:cxnLst/>
              <a:rect l="0" t="0" r="0" b="0"/>
              <a:pathLst>
                <a:path w="158950" h="186398">
                  <a:moveTo>
                    <a:pt x="106103" y="0"/>
                  </a:moveTo>
                  <a:lnTo>
                    <a:pt x="102058" y="0"/>
                  </a:lnTo>
                  <a:lnTo>
                    <a:pt x="97813" y="2257"/>
                  </a:lnTo>
                  <a:lnTo>
                    <a:pt x="93105" y="5236"/>
                  </a:lnTo>
                  <a:lnTo>
                    <a:pt x="57537" y="15318"/>
                  </a:lnTo>
                  <a:lnTo>
                    <a:pt x="22264" y="28375"/>
                  </a:lnTo>
                  <a:lnTo>
                    <a:pt x="12961" y="30391"/>
                  </a:lnTo>
                  <a:lnTo>
                    <a:pt x="6004" y="34109"/>
                  </a:lnTo>
                  <a:lnTo>
                    <a:pt x="2348" y="38584"/>
                  </a:lnTo>
                  <a:lnTo>
                    <a:pt x="0" y="44310"/>
                  </a:lnTo>
                  <a:lnTo>
                    <a:pt x="1937" y="47351"/>
                  </a:lnTo>
                  <a:lnTo>
                    <a:pt x="3639" y="49347"/>
                  </a:lnTo>
                  <a:lnTo>
                    <a:pt x="7788" y="51565"/>
                  </a:lnTo>
                  <a:lnTo>
                    <a:pt x="39517" y="63841"/>
                  </a:lnTo>
                  <a:lnTo>
                    <a:pt x="73627" y="70213"/>
                  </a:lnTo>
                  <a:lnTo>
                    <a:pt x="108185" y="86221"/>
                  </a:lnTo>
                  <a:lnTo>
                    <a:pt x="137546" y="104299"/>
                  </a:lnTo>
                  <a:lnTo>
                    <a:pt x="153821" y="123310"/>
                  </a:lnTo>
                  <a:lnTo>
                    <a:pt x="156944" y="131286"/>
                  </a:lnTo>
                  <a:lnTo>
                    <a:pt x="158949" y="150205"/>
                  </a:lnTo>
                  <a:lnTo>
                    <a:pt x="155251" y="165202"/>
                  </a:lnTo>
                  <a:lnTo>
                    <a:pt x="148793" y="176325"/>
                  </a:lnTo>
                  <a:lnTo>
                    <a:pt x="145569" y="178510"/>
                  </a:lnTo>
                  <a:lnTo>
                    <a:pt x="123393" y="186349"/>
                  </a:lnTo>
                  <a:lnTo>
                    <a:pt x="113505" y="186397"/>
                  </a:lnTo>
                  <a:lnTo>
                    <a:pt x="77192" y="180931"/>
                  </a:lnTo>
                  <a:lnTo>
                    <a:pt x="39249" y="167468"/>
                  </a:lnTo>
                  <a:lnTo>
                    <a:pt x="21588" y="157446"/>
                  </a:lnTo>
                  <a:lnTo>
                    <a:pt x="7042"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40"/>
            <p:cNvSpPr/>
            <p:nvPr/>
          </p:nvSpPr>
          <p:spPr>
            <a:xfrm>
              <a:off x="7520939" y="4259580"/>
              <a:ext cx="22862" cy="312421"/>
            </a:xfrm>
            <a:custGeom>
              <a:avLst/>
              <a:gdLst/>
              <a:ahLst/>
              <a:cxnLst/>
              <a:rect l="0" t="0" r="0" b="0"/>
              <a:pathLst>
                <a:path w="22862" h="312421">
                  <a:moveTo>
                    <a:pt x="22861" y="0"/>
                  </a:moveTo>
                  <a:lnTo>
                    <a:pt x="16300" y="0"/>
                  </a:lnTo>
                  <a:lnTo>
                    <a:pt x="15946" y="846"/>
                  </a:lnTo>
                  <a:lnTo>
                    <a:pt x="15253" y="33465"/>
                  </a:lnTo>
                  <a:lnTo>
                    <a:pt x="15242" y="69820"/>
                  </a:lnTo>
                  <a:lnTo>
                    <a:pt x="15241" y="98486"/>
                  </a:lnTo>
                  <a:lnTo>
                    <a:pt x="14394" y="133415"/>
                  </a:lnTo>
                  <a:lnTo>
                    <a:pt x="9157" y="170575"/>
                  </a:lnTo>
                  <a:lnTo>
                    <a:pt x="3090" y="207550"/>
                  </a:lnTo>
                  <a:lnTo>
                    <a:pt x="916" y="240331"/>
                  </a:lnTo>
                  <a:lnTo>
                    <a:pt x="181" y="277233"/>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41"/>
            <p:cNvSpPr/>
            <p:nvPr/>
          </p:nvSpPr>
          <p:spPr>
            <a:xfrm>
              <a:off x="7482839" y="4404359"/>
              <a:ext cx="335281" cy="159973"/>
            </a:xfrm>
            <a:custGeom>
              <a:avLst/>
              <a:gdLst/>
              <a:ahLst/>
              <a:cxnLst/>
              <a:rect l="0" t="0" r="0" b="0"/>
              <a:pathLst>
                <a:path w="335281" h="159973">
                  <a:moveTo>
                    <a:pt x="0" y="30481"/>
                  </a:moveTo>
                  <a:lnTo>
                    <a:pt x="4046" y="34526"/>
                  </a:lnTo>
                  <a:lnTo>
                    <a:pt x="10547" y="36512"/>
                  </a:lnTo>
                  <a:lnTo>
                    <a:pt x="47397" y="38008"/>
                  </a:lnTo>
                  <a:lnTo>
                    <a:pt x="84041" y="38088"/>
                  </a:lnTo>
                  <a:lnTo>
                    <a:pt x="118390" y="38098"/>
                  </a:lnTo>
                  <a:lnTo>
                    <a:pt x="150856" y="38100"/>
                  </a:lnTo>
                  <a:lnTo>
                    <a:pt x="168970" y="37254"/>
                  </a:lnTo>
                  <a:lnTo>
                    <a:pt x="191376" y="31540"/>
                  </a:lnTo>
                  <a:lnTo>
                    <a:pt x="194471" y="32033"/>
                  </a:lnTo>
                  <a:lnTo>
                    <a:pt x="213175" y="38756"/>
                  </a:lnTo>
                  <a:lnTo>
                    <a:pt x="216947" y="42061"/>
                  </a:lnTo>
                  <a:lnTo>
                    <a:pt x="219188" y="48609"/>
                  </a:lnTo>
                  <a:lnTo>
                    <a:pt x="220910" y="84796"/>
                  </a:lnTo>
                  <a:lnTo>
                    <a:pt x="220974" y="121093"/>
                  </a:lnTo>
                  <a:lnTo>
                    <a:pt x="220132" y="133717"/>
                  </a:lnTo>
                  <a:lnTo>
                    <a:pt x="214419" y="153651"/>
                  </a:lnTo>
                  <a:lnTo>
                    <a:pt x="214913" y="155774"/>
                  </a:lnTo>
                  <a:lnTo>
                    <a:pt x="216089" y="157189"/>
                  </a:lnTo>
                  <a:lnTo>
                    <a:pt x="220896" y="159972"/>
                  </a:lnTo>
                  <a:lnTo>
                    <a:pt x="220955" y="155961"/>
                  </a:lnTo>
                  <a:lnTo>
                    <a:pt x="223227" y="151725"/>
                  </a:lnTo>
                  <a:lnTo>
                    <a:pt x="225018" y="149410"/>
                  </a:lnTo>
                  <a:lnTo>
                    <a:pt x="227008" y="142323"/>
                  </a:lnTo>
                  <a:lnTo>
                    <a:pt x="230718" y="105796"/>
                  </a:lnTo>
                  <a:lnTo>
                    <a:pt x="239105" y="83558"/>
                  </a:lnTo>
                  <a:lnTo>
                    <a:pt x="256764" y="46532"/>
                  </a:lnTo>
                  <a:lnTo>
                    <a:pt x="270059" y="29781"/>
                  </a:lnTo>
                  <a:lnTo>
                    <a:pt x="299792" y="6155"/>
                  </a:lnTo>
                  <a:lnTo>
                    <a:pt x="314981" y="1824"/>
                  </a:lnTo>
                  <a:lnTo>
                    <a:pt x="3352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42"/>
            <p:cNvSpPr/>
            <p:nvPr/>
          </p:nvSpPr>
          <p:spPr>
            <a:xfrm>
              <a:off x="7932419" y="4450080"/>
              <a:ext cx="7308" cy="99061"/>
            </a:xfrm>
            <a:custGeom>
              <a:avLst/>
              <a:gdLst/>
              <a:ahLst/>
              <a:cxnLst/>
              <a:rect l="0" t="0" r="0" b="0"/>
              <a:pathLst>
                <a:path w="7308" h="99061">
                  <a:moveTo>
                    <a:pt x="0" y="0"/>
                  </a:moveTo>
                  <a:lnTo>
                    <a:pt x="0" y="34049"/>
                  </a:lnTo>
                  <a:lnTo>
                    <a:pt x="0" y="69654"/>
                  </a:lnTo>
                  <a:lnTo>
                    <a:pt x="7307" y="94687"/>
                  </a:lnTo>
                  <a:lnTo>
                    <a:pt x="6564" y="96144"/>
                  </a:lnTo>
                  <a:lnTo>
                    <a:pt x="5223" y="97116"/>
                  </a:lnTo>
                  <a:lnTo>
                    <a:pt x="0"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3"/>
            <p:cNvSpPr/>
            <p:nvPr/>
          </p:nvSpPr>
          <p:spPr>
            <a:xfrm>
              <a:off x="7962900" y="4251959"/>
              <a:ext cx="7620" cy="30482"/>
            </a:xfrm>
            <a:custGeom>
              <a:avLst/>
              <a:gdLst/>
              <a:ahLst/>
              <a:cxnLst/>
              <a:rect l="0" t="0" r="0" b="0"/>
              <a:pathLst>
                <a:path w="7620" h="30482">
                  <a:moveTo>
                    <a:pt x="7619" y="30481"/>
                  </a:moveTo>
                  <a:lnTo>
                    <a:pt x="7619" y="19129"/>
                  </a:lnTo>
                  <a:lnTo>
                    <a:pt x="5361" y="14711"/>
                  </a:lnTo>
                  <a:lnTo>
                    <a:pt x="2382" y="9925"/>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4"/>
            <p:cNvSpPr/>
            <p:nvPr/>
          </p:nvSpPr>
          <p:spPr>
            <a:xfrm>
              <a:off x="8001000" y="4221480"/>
              <a:ext cx="167090" cy="333735"/>
            </a:xfrm>
            <a:custGeom>
              <a:avLst/>
              <a:gdLst/>
              <a:ahLst/>
              <a:cxnLst/>
              <a:rect l="0" t="0" r="0" b="0"/>
              <a:pathLst>
                <a:path w="167090" h="333735">
                  <a:moveTo>
                    <a:pt x="15239" y="0"/>
                  </a:moveTo>
                  <a:lnTo>
                    <a:pt x="15239" y="33465"/>
                  </a:lnTo>
                  <a:lnTo>
                    <a:pt x="15239" y="69820"/>
                  </a:lnTo>
                  <a:lnTo>
                    <a:pt x="15239" y="107426"/>
                  </a:lnTo>
                  <a:lnTo>
                    <a:pt x="15239" y="139638"/>
                  </a:lnTo>
                  <a:lnTo>
                    <a:pt x="15239" y="175994"/>
                  </a:lnTo>
                  <a:lnTo>
                    <a:pt x="15239" y="211319"/>
                  </a:lnTo>
                  <a:lnTo>
                    <a:pt x="15239" y="240977"/>
                  </a:lnTo>
                  <a:lnTo>
                    <a:pt x="15239" y="275479"/>
                  </a:lnTo>
                  <a:lnTo>
                    <a:pt x="15239" y="304747"/>
                  </a:lnTo>
                  <a:lnTo>
                    <a:pt x="17498" y="271663"/>
                  </a:lnTo>
                  <a:lnTo>
                    <a:pt x="24646" y="234398"/>
                  </a:lnTo>
                  <a:lnTo>
                    <a:pt x="33373" y="209425"/>
                  </a:lnTo>
                  <a:lnTo>
                    <a:pt x="40514" y="200886"/>
                  </a:lnTo>
                  <a:lnTo>
                    <a:pt x="58580" y="186630"/>
                  </a:lnTo>
                  <a:lnTo>
                    <a:pt x="76733" y="183620"/>
                  </a:lnTo>
                  <a:lnTo>
                    <a:pt x="111791" y="182923"/>
                  </a:lnTo>
                  <a:lnTo>
                    <a:pt x="131054" y="190983"/>
                  </a:lnTo>
                  <a:lnTo>
                    <a:pt x="158226" y="212144"/>
                  </a:lnTo>
                  <a:lnTo>
                    <a:pt x="163456" y="223826"/>
                  </a:lnTo>
                  <a:lnTo>
                    <a:pt x="167089" y="258608"/>
                  </a:lnTo>
                  <a:lnTo>
                    <a:pt x="166630" y="275967"/>
                  </a:lnTo>
                  <a:lnTo>
                    <a:pt x="163522" y="286623"/>
                  </a:lnTo>
                  <a:lnTo>
                    <a:pt x="152967" y="302142"/>
                  </a:lnTo>
                  <a:lnTo>
                    <a:pt x="128332" y="322123"/>
                  </a:lnTo>
                  <a:lnTo>
                    <a:pt x="111684" y="330064"/>
                  </a:lnTo>
                  <a:lnTo>
                    <a:pt x="94710" y="333734"/>
                  </a:lnTo>
                  <a:lnTo>
                    <a:pt x="74910" y="330776"/>
                  </a:lnTo>
                  <a:lnTo>
                    <a:pt x="36927" y="321372"/>
                  </a:lnTo>
                  <a:lnTo>
                    <a:pt x="26854" y="318374"/>
                  </a:lnTo>
                  <a:lnTo>
                    <a:pt x="13489" y="309551"/>
                  </a:lnTo>
                  <a:lnTo>
                    <a:pt x="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5"/>
            <p:cNvSpPr/>
            <p:nvPr/>
          </p:nvSpPr>
          <p:spPr>
            <a:xfrm>
              <a:off x="8237219" y="4404359"/>
              <a:ext cx="121806" cy="144629"/>
            </a:xfrm>
            <a:custGeom>
              <a:avLst/>
              <a:gdLst/>
              <a:ahLst/>
              <a:cxnLst/>
              <a:rect l="0" t="0" r="0" b="0"/>
              <a:pathLst>
                <a:path w="121806" h="144629">
                  <a:moveTo>
                    <a:pt x="0" y="22860"/>
                  </a:moveTo>
                  <a:lnTo>
                    <a:pt x="0" y="59058"/>
                  </a:lnTo>
                  <a:lnTo>
                    <a:pt x="0" y="95796"/>
                  </a:lnTo>
                  <a:lnTo>
                    <a:pt x="847" y="121088"/>
                  </a:lnTo>
                  <a:lnTo>
                    <a:pt x="4046" y="129453"/>
                  </a:lnTo>
                  <a:lnTo>
                    <a:pt x="10607" y="138922"/>
                  </a:lnTo>
                  <a:lnTo>
                    <a:pt x="15439" y="142177"/>
                  </a:lnTo>
                  <a:lnTo>
                    <a:pt x="22920" y="144009"/>
                  </a:lnTo>
                  <a:lnTo>
                    <a:pt x="37077" y="144628"/>
                  </a:lnTo>
                  <a:lnTo>
                    <a:pt x="56180" y="138667"/>
                  </a:lnTo>
                  <a:lnTo>
                    <a:pt x="66173" y="134161"/>
                  </a:lnTo>
                  <a:lnTo>
                    <a:pt x="74002" y="127079"/>
                  </a:lnTo>
                  <a:lnTo>
                    <a:pt x="104458" y="89791"/>
                  </a:lnTo>
                  <a:lnTo>
                    <a:pt x="109925" y="77725"/>
                  </a:lnTo>
                  <a:lnTo>
                    <a:pt x="119948" y="39823"/>
                  </a:lnTo>
                  <a:lnTo>
                    <a:pt x="121805" y="9202"/>
                  </a:lnTo>
                  <a:lnTo>
                    <a:pt x="120997" y="6135"/>
                  </a:lnTo>
                  <a:lnTo>
                    <a:pt x="119611" y="4090"/>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6"/>
            <p:cNvSpPr/>
            <p:nvPr/>
          </p:nvSpPr>
          <p:spPr>
            <a:xfrm>
              <a:off x="8431245" y="4198619"/>
              <a:ext cx="42195" cy="342901"/>
            </a:xfrm>
            <a:custGeom>
              <a:avLst/>
              <a:gdLst/>
              <a:ahLst/>
              <a:cxnLst/>
              <a:rect l="0" t="0" r="0" b="0"/>
              <a:pathLst>
                <a:path w="42195" h="342901">
                  <a:moveTo>
                    <a:pt x="42194" y="0"/>
                  </a:moveTo>
                  <a:lnTo>
                    <a:pt x="42194" y="34252"/>
                  </a:lnTo>
                  <a:lnTo>
                    <a:pt x="42194" y="63964"/>
                  </a:lnTo>
                  <a:lnTo>
                    <a:pt x="39937" y="92330"/>
                  </a:lnTo>
                  <a:lnTo>
                    <a:pt x="36162" y="124442"/>
                  </a:lnTo>
                  <a:lnTo>
                    <a:pt x="32788" y="160768"/>
                  </a:lnTo>
                  <a:lnTo>
                    <a:pt x="26426" y="198342"/>
                  </a:lnTo>
                  <a:lnTo>
                    <a:pt x="19177" y="236286"/>
                  </a:lnTo>
                  <a:lnTo>
                    <a:pt x="11669" y="272082"/>
                  </a:lnTo>
                  <a:lnTo>
                    <a:pt x="5591" y="306428"/>
                  </a:lnTo>
                  <a:lnTo>
                    <a:pt x="0" y="328672"/>
                  </a:lnTo>
                  <a:lnTo>
                    <a:pt x="4094"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7"/>
            <p:cNvSpPr/>
            <p:nvPr/>
          </p:nvSpPr>
          <p:spPr>
            <a:xfrm>
              <a:off x="8404860" y="4411980"/>
              <a:ext cx="129541" cy="15240"/>
            </a:xfrm>
            <a:custGeom>
              <a:avLst/>
              <a:gdLst/>
              <a:ahLst/>
              <a:cxnLst/>
              <a:rect l="0" t="0" r="0" b="0"/>
              <a:pathLst>
                <a:path w="129541" h="15240">
                  <a:moveTo>
                    <a:pt x="0" y="15239"/>
                  </a:moveTo>
                  <a:lnTo>
                    <a:pt x="10606" y="15239"/>
                  </a:lnTo>
                  <a:lnTo>
                    <a:pt x="46200" y="8326"/>
                  </a:lnTo>
                  <a:lnTo>
                    <a:pt x="81479" y="3667"/>
                  </a:lnTo>
                  <a:lnTo>
                    <a:pt x="118728" y="321"/>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8"/>
            <p:cNvSpPr/>
            <p:nvPr/>
          </p:nvSpPr>
          <p:spPr>
            <a:xfrm>
              <a:off x="8611658" y="4404359"/>
              <a:ext cx="14182" cy="121922"/>
            </a:xfrm>
            <a:custGeom>
              <a:avLst/>
              <a:gdLst/>
              <a:ahLst/>
              <a:cxnLst/>
              <a:rect l="0" t="0" r="0" b="0"/>
              <a:pathLst>
                <a:path w="14182" h="121922">
                  <a:moveTo>
                    <a:pt x="14181" y="0"/>
                  </a:moveTo>
                  <a:lnTo>
                    <a:pt x="10136" y="0"/>
                  </a:lnTo>
                  <a:lnTo>
                    <a:pt x="8944" y="1694"/>
                  </a:lnTo>
                  <a:lnTo>
                    <a:pt x="6875" y="17168"/>
                  </a:lnTo>
                  <a:lnTo>
                    <a:pt x="6574" y="53515"/>
                  </a:lnTo>
                  <a:lnTo>
                    <a:pt x="6562" y="88911"/>
                  </a:lnTo>
                  <a:lnTo>
                    <a:pt x="6561" y="115336"/>
                  </a:lnTo>
                  <a:lnTo>
                    <a:pt x="5715" y="117531"/>
                  </a:lnTo>
                  <a:lnTo>
                    <a:pt x="4303" y="118994"/>
                  </a:lnTo>
                  <a:lnTo>
                    <a:pt x="0" y="121343"/>
                  </a:lnTo>
                  <a:lnTo>
                    <a:pt x="494" y="121535"/>
                  </a:lnTo>
                  <a:lnTo>
                    <a:pt x="6561"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9"/>
            <p:cNvSpPr/>
            <p:nvPr/>
          </p:nvSpPr>
          <p:spPr>
            <a:xfrm>
              <a:off x="8663939" y="4320540"/>
              <a:ext cx="7622" cy="15241"/>
            </a:xfrm>
            <a:custGeom>
              <a:avLst/>
              <a:gdLst/>
              <a:ahLst/>
              <a:cxnLst/>
              <a:rect l="0" t="0" r="0" b="0"/>
              <a:pathLst>
                <a:path w="7622" h="15241">
                  <a:moveTo>
                    <a:pt x="7621" y="0"/>
                  </a:moveTo>
                  <a:lnTo>
                    <a:pt x="1060" y="6560"/>
                  </a:ln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50"/>
            <p:cNvSpPr/>
            <p:nvPr/>
          </p:nvSpPr>
          <p:spPr>
            <a:xfrm>
              <a:off x="8725326" y="4389119"/>
              <a:ext cx="121238" cy="158475"/>
            </a:xfrm>
            <a:custGeom>
              <a:avLst/>
              <a:gdLst/>
              <a:ahLst/>
              <a:cxnLst/>
              <a:rect l="0" t="0" r="0" b="0"/>
              <a:pathLst>
                <a:path w="121238" h="158475">
                  <a:moveTo>
                    <a:pt x="98634" y="15240"/>
                  </a:moveTo>
                  <a:lnTo>
                    <a:pt x="65602" y="15240"/>
                  </a:lnTo>
                  <a:lnTo>
                    <a:pt x="53945" y="19285"/>
                  </a:lnTo>
                  <a:lnTo>
                    <a:pt x="43812" y="25847"/>
                  </a:lnTo>
                  <a:lnTo>
                    <a:pt x="27935" y="44191"/>
                  </a:lnTo>
                  <a:lnTo>
                    <a:pt x="23561" y="47241"/>
                  </a:lnTo>
                  <a:lnTo>
                    <a:pt x="20645" y="50967"/>
                  </a:lnTo>
                  <a:lnTo>
                    <a:pt x="6866" y="86236"/>
                  </a:lnTo>
                  <a:lnTo>
                    <a:pt x="1014" y="110733"/>
                  </a:lnTo>
                  <a:lnTo>
                    <a:pt x="0" y="126696"/>
                  </a:lnTo>
                  <a:lnTo>
                    <a:pt x="2021" y="134767"/>
                  </a:lnTo>
                  <a:lnTo>
                    <a:pt x="3745" y="138105"/>
                  </a:lnTo>
                  <a:lnTo>
                    <a:pt x="10177" y="144072"/>
                  </a:lnTo>
                  <a:lnTo>
                    <a:pt x="28103" y="154800"/>
                  </a:lnTo>
                  <a:lnTo>
                    <a:pt x="42928" y="158474"/>
                  </a:lnTo>
                  <a:lnTo>
                    <a:pt x="52991" y="157075"/>
                  </a:lnTo>
                  <a:lnTo>
                    <a:pt x="88478" y="142068"/>
                  </a:lnTo>
                  <a:lnTo>
                    <a:pt x="107948" y="131200"/>
                  </a:lnTo>
                  <a:lnTo>
                    <a:pt x="114909" y="122940"/>
                  </a:lnTo>
                  <a:lnTo>
                    <a:pt x="118567" y="111367"/>
                  </a:lnTo>
                  <a:lnTo>
                    <a:pt x="121237" y="76612"/>
                  </a:lnTo>
                  <a:lnTo>
                    <a:pt x="120613" y="50855"/>
                  </a:lnTo>
                  <a:lnTo>
                    <a:pt x="110883" y="25408"/>
                  </a:lnTo>
                  <a:lnTo>
                    <a:pt x="98764" y="8075"/>
                  </a:lnTo>
                  <a:lnTo>
                    <a:pt x="9101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51"/>
            <p:cNvSpPr/>
            <p:nvPr/>
          </p:nvSpPr>
          <p:spPr>
            <a:xfrm>
              <a:off x="8892775" y="4329932"/>
              <a:ext cx="121381" cy="202292"/>
            </a:xfrm>
            <a:custGeom>
              <a:avLst/>
              <a:gdLst/>
              <a:ahLst/>
              <a:cxnLst/>
              <a:rect l="0" t="0" r="0" b="0"/>
              <a:pathLst>
                <a:path w="121381" h="202292">
                  <a:moveTo>
                    <a:pt x="37864" y="21087"/>
                  </a:moveTo>
                  <a:lnTo>
                    <a:pt x="37864" y="25133"/>
                  </a:lnTo>
                  <a:lnTo>
                    <a:pt x="35607" y="29377"/>
                  </a:lnTo>
                  <a:lnTo>
                    <a:pt x="33819" y="31694"/>
                  </a:lnTo>
                  <a:lnTo>
                    <a:pt x="31832" y="38784"/>
                  </a:lnTo>
                  <a:lnTo>
                    <a:pt x="30306" y="76233"/>
                  </a:lnTo>
                  <a:lnTo>
                    <a:pt x="27999" y="105264"/>
                  </a:lnTo>
                  <a:lnTo>
                    <a:pt x="17249" y="143055"/>
                  </a:lnTo>
                  <a:lnTo>
                    <a:pt x="8851" y="177068"/>
                  </a:lnTo>
                  <a:lnTo>
                    <a:pt x="5777" y="185803"/>
                  </a:lnTo>
                  <a:lnTo>
                    <a:pt x="2437" y="192508"/>
                  </a:lnTo>
                  <a:lnTo>
                    <a:pt x="117" y="202291"/>
                  </a:lnTo>
                  <a:lnTo>
                    <a:pt x="0" y="202003"/>
                  </a:lnTo>
                  <a:lnTo>
                    <a:pt x="613" y="169560"/>
                  </a:lnTo>
                  <a:lnTo>
                    <a:pt x="8053" y="139974"/>
                  </a:lnTo>
                  <a:lnTo>
                    <a:pt x="15203" y="111629"/>
                  </a:lnTo>
                  <a:lnTo>
                    <a:pt x="24941" y="84039"/>
                  </a:lnTo>
                  <a:lnTo>
                    <a:pt x="43402" y="51961"/>
                  </a:lnTo>
                  <a:lnTo>
                    <a:pt x="63355" y="22858"/>
                  </a:lnTo>
                  <a:lnTo>
                    <a:pt x="83603" y="7201"/>
                  </a:lnTo>
                  <a:lnTo>
                    <a:pt x="96572" y="886"/>
                  </a:lnTo>
                  <a:lnTo>
                    <a:pt x="99863" y="0"/>
                  </a:lnTo>
                  <a:lnTo>
                    <a:pt x="102903" y="256"/>
                  </a:lnTo>
                  <a:lnTo>
                    <a:pt x="108539" y="2798"/>
                  </a:lnTo>
                  <a:lnTo>
                    <a:pt x="116473" y="8989"/>
                  </a:lnTo>
                  <a:lnTo>
                    <a:pt x="119369" y="15993"/>
                  </a:lnTo>
                  <a:lnTo>
                    <a:pt x="121380" y="46130"/>
                  </a:lnTo>
                  <a:lnTo>
                    <a:pt x="119366" y="80722"/>
                  </a:lnTo>
                  <a:lnTo>
                    <a:pt x="115112" y="116311"/>
                  </a:lnTo>
                  <a:lnTo>
                    <a:pt x="110329" y="145916"/>
                  </a:lnTo>
                  <a:lnTo>
                    <a:pt x="100924" y="183592"/>
                  </a:lnTo>
                  <a:lnTo>
                    <a:pt x="98825" y="196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2"/>
            <p:cNvSpPr/>
            <p:nvPr/>
          </p:nvSpPr>
          <p:spPr>
            <a:xfrm>
              <a:off x="6416421" y="4724844"/>
              <a:ext cx="83440" cy="334837"/>
            </a:xfrm>
            <a:custGeom>
              <a:avLst/>
              <a:gdLst/>
              <a:ahLst/>
              <a:cxnLst/>
              <a:rect l="0" t="0" r="0" b="0"/>
              <a:pathLst>
                <a:path w="83440" h="334837">
                  <a:moveTo>
                    <a:pt x="83439" y="37656"/>
                  </a:moveTo>
                  <a:lnTo>
                    <a:pt x="83439" y="19743"/>
                  </a:lnTo>
                  <a:lnTo>
                    <a:pt x="81181" y="14737"/>
                  </a:lnTo>
                  <a:lnTo>
                    <a:pt x="78202" y="9689"/>
                  </a:lnTo>
                  <a:lnTo>
                    <a:pt x="76878" y="4624"/>
                  </a:lnTo>
                  <a:lnTo>
                    <a:pt x="75678" y="2934"/>
                  </a:lnTo>
                  <a:lnTo>
                    <a:pt x="74032" y="1808"/>
                  </a:lnTo>
                  <a:lnTo>
                    <a:pt x="69098" y="557"/>
                  </a:lnTo>
                  <a:lnTo>
                    <a:pt x="61261" y="0"/>
                  </a:lnTo>
                  <a:lnTo>
                    <a:pt x="47327" y="3733"/>
                  </a:lnTo>
                  <a:lnTo>
                    <a:pt x="33533" y="12579"/>
                  </a:lnTo>
                  <a:lnTo>
                    <a:pt x="13087" y="28371"/>
                  </a:lnTo>
                  <a:lnTo>
                    <a:pt x="2515" y="56582"/>
                  </a:lnTo>
                  <a:lnTo>
                    <a:pt x="0" y="91481"/>
                  </a:lnTo>
                  <a:lnTo>
                    <a:pt x="1926" y="129160"/>
                  </a:lnTo>
                  <a:lnTo>
                    <a:pt x="6189" y="159588"/>
                  </a:lnTo>
                  <a:lnTo>
                    <a:pt x="13962" y="195295"/>
                  </a:lnTo>
                  <a:lnTo>
                    <a:pt x="26409" y="227685"/>
                  </a:lnTo>
                  <a:lnTo>
                    <a:pt x="34850" y="260957"/>
                  </a:lnTo>
                  <a:lnTo>
                    <a:pt x="37341" y="292997"/>
                  </a:lnTo>
                  <a:lnTo>
                    <a:pt x="35293" y="301564"/>
                  </a:lnTo>
                  <a:lnTo>
                    <a:pt x="32407" y="309042"/>
                  </a:lnTo>
                  <a:lnTo>
                    <a:pt x="29935" y="321925"/>
                  </a:lnTo>
                  <a:lnTo>
                    <a:pt x="23628" y="332968"/>
                  </a:lnTo>
                  <a:lnTo>
                    <a:pt x="22398" y="333590"/>
                  </a:lnTo>
                  <a:lnTo>
                    <a:pt x="14859" y="3348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3"/>
            <p:cNvSpPr/>
            <p:nvPr/>
          </p:nvSpPr>
          <p:spPr>
            <a:xfrm>
              <a:off x="6400800" y="4914900"/>
              <a:ext cx="137161" cy="30481"/>
            </a:xfrm>
            <a:custGeom>
              <a:avLst/>
              <a:gdLst/>
              <a:ahLst/>
              <a:cxnLst/>
              <a:rect l="0" t="0" r="0" b="0"/>
              <a:pathLst>
                <a:path w="137161" h="30481">
                  <a:moveTo>
                    <a:pt x="0" y="30480"/>
                  </a:moveTo>
                  <a:lnTo>
                    <a:pt x="4045" y="30480"/>
                  </a:lnTo>
                  <a:lnTo>
                    <a:pt x="8289" y="28222"/>
                  </a:lnTo>
                  <a:lnTo>
                    <a:pt x="10605" y="26434"/>
                  </a:lnTo>
                  <a:lnTo>
                    <a:pt x="46651" y="19128"/>
                  </a:lnTo>
                  <a:lnTo>
                    <a:pt x="83942" y="13493"/>
                  </a:lnTo>
                  <a:lnTo>
                    <a:pt x="121261" y="2104"/>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4"/>
            <p:cNvSpPr/>
            <p:nvPr/>
          </p:nvSpPr>
          <p:spPr>
            <a:xfrm>
              <a:off x="6728460" y="4922519"/>
              <a:ext cx="14770" cy="274321"/>
            </a:xfrm>
            <a:custGeom>
              <a:avLst/>
              <a:gdLst/>
              <a:ahLst/>
              <a:cxnLst/>
              <a:rect l="0" t="0" r="0" b="0"/>
              <a:pathLst>
                <a:path w="14770" h="274321">
                  <a:moveTo>
                    <a:pt x="7620" y="0"/>
                  </a:moveTo>
                  <a:lnTo>
                    <a:pt x="11665" y="0"/>
                  </a:lnTo>
                  <a:lnTo>
                    <a:pt x="12857" y="847"/>
                  </a:lnTo>
                  <a:lnTo>
                    <a:pt x="13651" y="2258"/>
                  </a:lnTo>
                  <a:lnTo>
                    <a:pt x="14769" y="10547"/>
                  </a:lnTo>
                  <a:lnTo>
                    <a:pt x="14331" y="39489"/>
                  </a:lnTo>
                  <a:lnTo>
                    <a:pt x="8671" y="76384"/>
                  </a:lnTo>
                  <a:lnTo>
                    <a:pt x="7828" y="113647"/>
                  </a:lnTo>
                  <a:lnTo>
                    <a:pt x="7680" y="147786"/>
                  </a:lnTo>
                  <a:lnTo>
                    <a:pt x="7638" y="178879"/>
                  </a:lnTo>
                  <a:lnTo>
                    <a:pt x="7623" y="212570"/>
                  </a:lnTo>
                  <a:lnTo>
                    <a:pt x="6773" y="245273"/>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5"/>
            <p:cNvSpPr/>
            <p:nvPr/>
          </p:nvSpPr>
          <p:spPr>
            <a:xfrm>
              <a:off x="6713219" y="4823592"/>
              <a:ext cx="180998" cy="190356"/>
            </a:xfrm>
            <a:custGeom>
              <a:avLst/>
              <a:gdLst/>
              <a:ahLst/>
              <a:cxnLst/>
              <a:rect l="0" t="0" r="0" b="0"/>
              <a:pathLst>
                <a:path w="180998" h="190356">
                  <a:moveTo>
                    <a:pt x="0" y="91308"/>
                  </a:moveTo>
                  <a:lnTo>
                    <a:pt x="0" y="57258"/>
                  </a:lnTo>
                  <a:lnTo>
                    <a:pt x="0" y="36797"/>
                  </a:lnTo>
                  <a:lnTo>
                    <a:pt x="2258" y="30956"/>
                  </a:lnTo>
                  <a:lnTo>
                    <a:pt x="4046" y="28213"/>
                  </a:lnTo>
                  <a:lnTo>
                    <a:pt x="32325" y="7503"/>
                  </a:lnTo>
                  <a:lnTo>
                    <a:pt x="42307" y="3261"/>
                  </a:lnTo>
                  <a:lnTo>
                    <a:pt x="78106" y="165"/>
                  </a:lnTo>
                  <a:lnTo>
                    <a:pt x="88619" y="0"/>
                  </a:lnTo>
                  <a:lnTo>
                    <a:pt x="122552" y="14205"/>
                  </a:lnTo>
                  <a:lnTo>
                    <a:pt x="136594" y="21480"/>
                  </a:lnTo>
                  <a:lnTo>
                    <a:pt x="157149" y="44588"/>
                  </a:lnTo>
                  <a:lnTo>
                    <a:pt x="175008" y="82011"/>
                  </a:lnTo>
                  <a:lnTo>
                    <a:pt x="179381" y="93949"/>
                  </a:lnTo>
                  <a:lnTo>
                    <a:pt x="180997" y="114950"/>
                  </a:lnTo>
                  <a:lnTo>
                    <a:pt x="174386" y="142545"/>
                  </a:lnTo>
                  <a:lnTo>
                    <a:pt x="168945" y="153873"/>
                  </a:lnTo>
                  <a:lnTo>
                    <a:pt x="156362" y="168924"/>
                  </a:lnTo>
                  <a:lnTo>
                    <a:pt x="131933" y="184805"/>
                  </a:lnTo>
                  <a:lnTo>
                    <a:pt x="106494" y="189269"/>
                  </a:lnTo>
                  <a:lnTo>
                    <a:pt x="70976" y="190303"/>
                  </a:lnTo>
                  <a:lnTo>
                    <a:pt x="58893" y="190355"/>
                  </a:lnTo>
                  <a:lnTo>
                    <a:pt x="57042" y="189512"/>
                  </a:lnTo>
                  <a:lnTo>
                    <a:pt x="55808" y="188104"/>
                  </a:lnTo>
                  <a:lnTo>
                    <a:pt x="53341" y="1827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6"/>
            <p:cNvSpPr/>
            <p:nvPr/>
          </p:nvSpPr>
          <p:spPr>
            <a:xfrm>
              <a:off x="6934656" y="4861559"/>
              <a:ext cx="150852" cy="173714"/>
            </a:xfrm>
            <a:custGeom>
              <a:avLst/>
              <a:gdLst/>
              <a:ahLst/>
              <a:cxnLst/>
              <a:rect l="0" t="0" r="0" b="0"/>
              <a:pathLst>
                <a:path w="150852" h="173714">
                  <a:moveTo>
                    <a:pt x="90983" y="0"/>
                  </a:moveTo>
                  <a:lnTo>
                    <a:pt x="73071" y="0"/>
                  </a:lnTo>
                  <a:lnTo>
                    <a:pt x="68065" y="2258"/>
                  </a:lnTo>
                  <a:lnTo>
                    <a:pt x="32117" y="36045"/>
                  </a:lnTo>
                  <a:lnTo>
                    <a:pt x="18238" y="56823"/>
                  </a:lnTo>
                  <a:lnTo>
                    <a:pt x="3011" y="94129"/>
                  </a:lnTo>
                  <a:lnTo>
                    <a:pt x="0" y="125849"/>
                  </a:lnTo>
                  <a:lnTo>
                    <a:pt x="4263" y="136649"/>
                  </a:lnTo>
                  <a:lnTo>
                    <a:pt x="16750" y="153334"/>
                  </a:lnTo>
                  <a:lnTo>
                    <a:pt x="43119" y="170039"/>
                  </a:lnTo>
                  <a:lnTo>
                    <a:pt x="62126" y="173713"/>
                  </a:lnTo>
                  <a:lnTo>
                    <a:pt x="79799" y="170757"/>
                  </a:lnTo>
                  <a:lnTo>
                    <a:pt x="111213" y="157308"/>
                  </a:lnTo>
                  <a:lnTo>
                    <a:pt x="137730" y="135665"/>
                  </a:lnTo>
                  <a:lnTo>
                    <a:pt x="146415" y="119219"/>
                  </a:lnTo>
                  <a:lnTo>
                    <a:pt x="150851" y="96144"/>
                  </a:lnTo>
                  <a:lnTo>
                    <a:pt x="150773" y="76183"/>
                  </a:lnTo>
                  <a:lnTo>
                    <a:pt x="141295" y="48593"/>
                  </a:lnTo>
                  <a:lnTo>
                    <a:pt x="134229" y="40506"/>
                  </a:lnTo>
                  <a:lnTo>
                    <a:pt x="126291" y="33243"/>
                  </a:lnTo>
                  <a:lnTo>
                    <a:pt x="116214" y="20480"/>
                  </a:lnTo>
                  <a:lnTo>
                    <a:pt x="103728" y="11807"/>
                  </a:lnTo>
                  <a:lnTo>
                    <a:pt x="97212" y="9481"/>
                  </a:lnTo>
                  <a:lnTo>
                    <a:pt x="95136" y="8014"/>
                  </a:lnTo>
                  <a:lnTo>
                    <a:pt x="93752" y="6190"/>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MARTInkShape-57"/>
            <p:cNvSpPr/>
            <p:nvPr/>
          </p:nvSpPr>
          <p:spPr>
            <a:xfrm>
              <a:off x="7124793" y="4907280"/>
              <a:ext cx="30295" cy="302806"/>
            </a:xfrm>
            <a:custGeom>
              <a:avLst/>
              <a:gdLst/>
              <a:ahLst/>
              <a:cxnLst/>
              <a:rect l="0" t="0" r="0" b="0"/>
              <a:pathLst>
                <a:path w="30295" h="302806">
                  <a:moveTo>
                    <a:pt x="22767" y="0"/>
                  </a:moveTo>
                  <a:lnTo>
                    <a:pt x="22767" y="4045"/>
                  </a:lnTo>
                  <a:lnTo>
                    <a:pt x="25024" y="8288"/>
                  </a:lnTo>
                  <a:lnTo>
                    <a:pt x="26812" y="10605"/>
                  </a:lnTo>
                  <a:lnTo>
                    <a:pt x="29681" y="31728"/>
                  </a:lnTo>
                  <a:lnTo>
                    <a:pt x="30294" y="62294"/>
                  </a:lnTo>
                  <a:lnTo>
                    <a:pt x="29522" y="96940"/>
                  </a:lnTo>
                  <a:lnTo>
                    <a:pt x="24352" y="131379"/>
                  </a:lnTo>
                  <a:lnTo>
                    <a:pt x="20978" y="160564"/>
                  </a:lnTo>
                  <a:lnTo>
                    <a:pt x="14616" y="190661"/>
                  </a:lnTo>
                  <a:lnTo>
                    <a:pt x="8927" y="227126"/>
                  </a:lnTo>
                  <a:lnTo>
                    <a:pt x="7711" y="264247"/>
                  </a:lnTo>
                  <a:lnTo>
                    <a:pt x="6705" y="290930"/>
                  </a:lnTo>
                  <a:lnTo>
                    <a:pt x="968" y="302805"/>
                  </a:lnTo>
                  <a:lnTo>
                    <a:pt x="615" y="302624"/>
                  </a:lnTo>
                  <a:lnTo>
                    <a:pt x="0" y="298063"/>
                  </a:lnTo>
                  <a:lnTo>
                    <a:pt x="7526"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8"/>
            <p:cNvSpPr/>
            <p:nvPr/>
          </p:nvSpPr>
          <p:spPr>
            <a:xfrm>
              <a:off x="7105150" y="4815974"/>
              <a:ext cx="179077" cy="173582"/>
            </a:xfrm>
            <a:custGeom>
              <a:avLst/>
              <a:gdLst/>
              <a:ahLst/>
              <a:cxnLst/>
              <a:rect l="0" t="0" r="0" b="0"/>
              <a:pathLst>
                <a:path w="179077" h="173582">
                  <a:moveTo>
                    <a:pt x="19550" y="91306"/>
                  </a:moveTo>
                  <a:lnTo>
                    <a:pt x="8944" y="80699"/>
                  </a:lnTo>
                  <a:lnTo>
                    <a:pt x="6369" y="73610"/>
                  </a:lnTo>
                  <a:lnTo>
                    <a:pt x="3734" y="51189"/>
                  </a:lnTo>
                  <a:lnTo>
                    <a:pt x="385" y="44407"/>
                  </a:lnTo>
                  <a:lnTo>
                    <a:pt x="0" y="40567"/>
                  </a:lnTo>
                  <a:lnTo>
                    <a:pt x="1830" y="31784"/>
                  </a:lnTo>
                  <a:lnTo>
                    <a:pt x="7620" y="21364"/>
                  </a:lnTo>
                  <a:lnTo>
                    <a:pt x="14697" y="12915"/>
                  </a:lnTo>
                  <a:lnTo>
                    <a:pt x="26202" y="5049"/>
                  </a:lnTo>
                  <a:lnTo>
                    <a:pt x="36290" y="1401"/>
                  </a:lnTo>
                  <a:lnTo>
                    <a:pt x="69646" y="0"/>
                  </a:lnTo>
                  <a:lnTo>
                    <a:pt x="85380" y="3951"/>
                  </a:lnTo>
                  <a:lnTo>
                    <a:pt x="121984" y="21122"/>
                  </a:lnTo>
                  <a:lnTo>
                    <a:pt x="153109" y="43503"/>
                  </a:lnTo>
                  <a:lnTo>
                    <a:pt x="165050" y="58421"/>
                  </a:lnTo>
                  <a:lnTo>
                    <a:pt x="175824" y="83869"/>
                  </a:lnTo>
                  <a:lnTo>
                    <a:pt x="179076" y="111315"/>
                  </a:lnTo>
                  <a:lnTo>
                    <a:pt x="175378" y="126773"/>
                  </a:lnTo>
                  <a:lnTo>
                    <a:pt x="164875" y="142078"/>
                  </a:lnTo>
                  <a:lnTo>
                    <a:pt x="151038" y="153292"/>
                  </a:lnTo>
                  <a:lnTo>
                    <a:pt x="114538" y="169913"/>
                  </a:lnTo>
                  <a:lnTo>
                    <a:pt x="98588" y="173581"/>
                  </a:lnTo>
                  <a:lnTo>
                    <a:pt x="88263" y="172181"/>
                  </a:lnTo>
                  <a:lnTo>
                    <a:pt x="59919" y="165659"/>
                  </a:lnTo>
                  <a:lnTo>
                    <a:pt x="56623" y="163734"/>
                  </a:lnTo>
                  <a:lnTo>
                    <a:pt x="44047" y="147102"/>
                  </a:lnTo>
                  <a:lnTo>
                    <a:pt x="42410" y="1370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9"/>
            <p:cNvSpPr/>
            <p:nvPr/>
          </p:nvSpPr>
          <p:spPr>
            <a:xfrm>
              <a:off x="7323887" y="4792980"/>
              <a:ext cx="150305" cy="174803"/>
            </a:xfrm>
            <a:custGeom>
              <a:avLst/>
              <a:gdLst/>
              <a:ahLst/>
              <a:cxnLst/>
              <a:rect l="0" t="0" r="0" b="0"/>
              <a:pathLst>
                <a:path w="150305" h="174803">
                  <a:moveTo>
                    <a:pt x="21793" y="38100"/>
                  </a:moveTo>
                  <a:lnTo>
                    <a:pt x="15231" y="38100"/>
                  </a:lnTo>
                  <a:lnTo>
                    <a:pt x="14879" y="38946"/>
                  </a:lnTo>
                  <a:lnTo>
                    <a:pt x="14486" y="42145"/>
                  </a:lnTo>
                  <a:lnTo>
                    <a:pt x="13535" y="43336"/>
                  </a:lnTo>
                  <a:lnTo>
                    <a:pt x="10220" y="44660"/>
                  </a:lnTo>
                  <a:lnTo>
                    <a:pt x="8997" y="45860"/>
                  </a:lnTo>
                  <a:lnTo>
                    <a:pt x="7639" y="49451"/>
                  </a:lnTo>
                  <a:lnTo>
                    <a:pt x="1334" y="86677"/>
                  </a:lnTo>
                  <a:lnTo>
                    <a:pt x="0" y="96661"/>
                  </a:lnTo>
                  <a:lnTo>
                    <a:pt x="6756" y="132087"/>
                  </a:lnTo>
                  <a:lnTo>
                    <a:pt x="12445" y="146475"/>
                  </a:lnTo>
                  <a:lnTo>
                    <a:pt x="17074" y="153435"/>
                  </a:lnTo>
                  <a:lnTo>
                    <a:pt x="33028" y="164802"/>
                  </a:lnTo>
                  <a:lnTo>
                    <a:pt x="47511" y="171785"/>
                  </a:lnTo>
                  <a:lnTo>
                    <a:pt x="76680" y="174802"/>
                  </a:lnTo>
                  <a:lnTo>
                    <a:pt x="86545" y="172799"/>
                  </a:lnTo>
                  <a:lnTo>
                    <a:pt x="118534" y="157335"/>
                  </a:lnTo>
                  <a:lnTo>
                    <a:pt x="126314" y="150077"/>
                  </a:lnTo>
                  <a:lnTo>
                    <a:pt x="146126" y="116704"/>
                  </a:lnTo>
                  <a:lnTo>
                    <a:pt x="150304" y="91255"/>
                  </a:lnTo>
                  <a:lnTo>
                    <a:pt x="150181" y="74358"/>
                  </a:lnTo>
                  <a:lnTo>
                    <a:pt x="139155" y="38004"/>
                  </a:lnTo>
                  <a:lnTo>
                    <a:pt x="136153" y="21890"/>
                  </a:lnTo>
                  <a:lnTo>
                    <a:pt x="12847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60"/>
            <p:cNvSpPr/>
            <p:nvPr/>
          </p:nvSpPr>
          <p:spPr>
            <a:xfrm>
              <a:off x="7552718" y="4686300"/>
              <a:ext cx="21563" cy="289561"/>
            </a:xfrm>
            <a:custGeom>
              <a:avLst/>
              <a:gdLst/>
              <a:ahLst/>
              <a:cxnLst/>
              <a:rect l="0" t="0" r="0" b="0"/>
              <a:pathLst>
                <a:path w="21563" h="289561">
                  <a:moveTo>
                    <a:pt x="13942" y="0"/>
                  </a:moveTo>
                  <a:lnTo>
                    <a:pt x="13942" y="33405"/>
                  </a:lnTo>
                  <a:lnTo>
                    <a:pt x="13095" y="69617"/>
                  </a:lnTo>
                  <a:lnTo>
                    <a:pt x="3335" y="106816"/>
                  </a:lnTo>
                  <a:lnTo>
                    <a:pt x="4007" y="142423"/>
                  </a:lnTo>
                  <a:lnTo>
                    <a:pt x="0" y="177052"/>
                  </a:lnTo>
                  <a:lnTo>
                    <a:pt x="1344" y="201755"/>
                  </a:lnTo>
                  <a:lnTo>
                    <a:pt x="6512" y="235851"/>
                  </a:lnTo>
                  <a:lnTo>
                    <a:pt x="15691" y="271891"/>
                  </a:lnTo>
                  <a:lnTo>
                    <a:pt x="18952" y="278320"/>
                  </a:lnTo>
                  <a:lnTo>
                    <a:pt x="21562"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1"/>
            <p:cNvSpPr/>
            <p:nvPr/>
          </p:nvSpPr>
          <p:spPr>
            <a:xfrm>
              <a:off x="7621870" y="4839049"/>
              <a:ext cx="234350" cy="151908"/>
            </a:xfrm>
            <a:custGeom>
              <a:avLst/>
              <a:gdLst/>
              <a:ahLst/>
              <a:cxnLst/>
              <a:rect l="0" t="0" r="0" b="0"/>
              <a:pathLst>
                <a:path w="234350" h="151908">
                  <a:moveTo>
                    <a:pt x="104810" y="22510"/>
                  </a:moveTo>
                  <a:lnTo>
                    <a:pt x="104810" y="18465"/>
                  </a:lnTo>
                  <a:lnTo>
                    <a:pt x="102552" y="14222"/>
                  </a:lnTo>
                  <a:lnTo>
                    <a:pt x="100764" y="11905"/>
                  </a:lnTo>
                  <a:lnTo>
                    <a:pt x="96520" y="9330"/>
                  </a:lnTo>
                  <a:lnTo>
                    <a:pt x="91812" y="7339"/>
                  </a:lnTo>
                  <a:lnTo>
                    <a:pt x="84402" y="2305"/>
                  </a:lnTo>
                  <a:lnTo>
                    <a:pt x="76843" y="437"/>
                  </a:lnTo>
                  <a:lnTo>
                    <a:pt x="71778" y="0"/>
                  </a:lnTo>
                  <a:lnTo>
                    <a:pt x="66704" y="2064"/>
                  </a:lnTo>
                  <a:lnTo>
                    <a:pt x="64166" y="3799"/>
                  </a:lnTo>
                  <a:lnTo>
                    <a:pt x="48772" y="8278"/>
                  </a:lnTo>
                  <a:lnTo>
                    <a:pt x="22717" y="38107"/>
                  </a:lnTo>
                  <a:lnTo>
                    <a:pt x="5900" y="70519"/>
                  </a:lnTo>
                  <a:lnTo>
                    <a:pt x="432" y="89511"/>
                  </a:lnTo>
                  <a:lnTo>
                    <a:pt x="0" y="99702"/>
                  </a:lnTo>
                  <a:lnTo>
                    <a:pt x="2630" y="107053"/>
                  </a:lnTo>
                  <a:lnTo>
                    <a:pt x="8871" y="115952"/>
                  </a:lnTo>
                  <a:lnTo>
                    <a:pt x="15885" y="119073"/>
                  </a:lnTo>
                  <a:lnTo>
                    <a:pt x="45032" y="121424"/>
                  </a:lnTo>
                  <a:lnTo>
                    <a:pt x="67200" y="113262"/>
                  </a:lnTo>
                  <a:lnTo>
                    <a:pt x="87126" y="103655"/>
                  </a:lnTo>
                  <a:lnTo>
                    <a:pt x="94974" y="96392"/>
                  </a:lnTo>
                  <a:lnTo>
                    <a:pt x="108751" y="78242"/>
                  </a:lnTo>
                  <a:lnTo>
                    <a:pt x="113961" y="62337"/>
                  </a:lnTo>
                  <a:lnTo>
                    <a:pt x="117343" y="56298"/>
                  </a:lnTo>
                  <a:lnTo>
                    <a:pt x="119693" y="46977"/>
                  </a:lnTo>
                  <a:lnTo>
                    <a:pt x="119979" y="41298"/>
                  </a:lnTo>
                  <a:lnTo>
                    <a:pt x="120040" y="44667"/>
                  </a:lnTo>
                  <a:lnTo>
                    <a:pt x="125285" y="51315"/>
                  </a:lnTo>
                  <a:lnTo>
                    <a:pt x="126609" y="55915"/>
                  </a:lnTo>
                  <a:lnTo>
                    <a:pt x="129788" y="76570"/>
                  </a:lnTo>
                  <a:lnTo>
                    <a:pt x="133659" y="91304"/>
                  </a:lnTo>
                  <a:lnTo>
                    <a:pt x="137064" y="106394"/>
                  </a:lnTo>
                  <a:lnTo>
                    <a:pt x="145800" y="126663"/>
                  </a:lnTo>
                  <a:lnTo>
                    <a:pt x="152943" y="134558"/>
                  </a:lnTo>
                  <a:lnTo>
                    <a:pt x="171010" y="148367"/>
                  </a:lnTo>
                  <a:lnTo>
                    <a:pt x="189163" y="151323"/>
                  </a:lnTo>
                  <a:lnTo>
                    <a:pt x="205009" y="151907"/>
                  </a:lnTo>
                  <a:lnTo>
                    <a:pt x="234349" y="1444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2"/>
            <p:cNvSpPr/>
            <p:nvPr/>
          </p:nvSpPr>
          <p:spPr>
            <a:xfrm>
              <a:off x="7890274" y="4648200"/>
              <a:ext cx="19259" cy="310833"/>
            </a:xfrm>
            <a:custGeom>
              <a:avLst/>
              <a:gdLst/>
              <a:ahLst/>
              <a:cxnLst/>
              <a:rect l="0" t="0" r="0" b="0"/>
              <a:pathLst>
                <a:path w="19259" h="310833">
                  <a:moveTo>
                    <a:pt x="4045" y="0"/>
                  </a:moveTo>
                  <a:lnTo>
                    <a:pt x="3199" y="19081"/>
                  </a:lnTo>
                  <a:lnTo>
                    <a:pt x="0" y="28518"/>
                  </a:lnTo>
                  <a:lnTo>
                    <a:pt x="2368" y="59694"/>
                  </a:lnTo>
                  <a:lnTo>
                    <a:pt x="3714" y="93448"/>
                  </a:lnTo>
                  <a:lnTo>
                    <a:pt x="6205" y="122515"/>
                  </a:lnTo>
                  <a:lnTo>
                    <a:pt x="10047" y="152575"/>
                  </a:lnTo>
                  <a:lnTo>
                    <a:pt x="11186" y="182932"/>
                  </a:lnTo>
                  <a:lnTo>
                    <a:pt x="11524" y="213375"/>
                  </a:lnTo>
                  <a:lnTo>
                    <a:pt x="11637" y="249957"/>
                  </a:lnTo>
                  <a:lnTo>
                    <a:pt x="11663" y="284846"/>
                  </a:lnTo>
                  <a:lnTo>
                    <a:pt x="11663" y="288957"/>
                  </a:lnTo>
                  <a:lnTo>
                    <a:pt x="13922" y="295783"/>
                  </a:lnTo>
                  <a:lnTo>
                    <a:pt x="16902" y="301638"/>
                  </a:lnTo>
                  <a:lnTo>
                    <a:pt x="18971" y="310832"/>
                  </a:lnTo>
                  <a:lnTo>
                    <a:pt x="19077" y="310515"/>
                  </a:lnTo>
                  <a:lnTo>
                    <a:pt x="19258" y="301674"/>
                  </a:lnTo>
                  <a:lnTo>
                    <a:pt x="17016" y="296920"/>
                  </a:lnTo>
                  <a:lnTo>
                    <a:pt x="11665"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63"/>
            <p:cNvSpPr/>
            <p:nvPr/>
          </p:nvSpPr>
          <p:spPr>
            <a:xfrm>
              <a:off x="7833360" y="4831080"/>
              <a:ext cx="152401" cy="15240"/>
            </a:xfrm>
            <a:custGeom>
              <a:avLst/>
              <a:gdLst/>
              <a:ahLst/>
              <a:cxnLst/>
              <a:rect l="0" t="0" r="0" b="0"/>
              <a:pathLst>
                <a:path w="152401" h="15240">
                  <a:moveTo>
                    <a:pt x="0" y="15239"/>
                  </a:moveTo>
                  <a:lnTo>
                    <a:pt x="34252" y="15239"/>
                  </a:lnTo>
                  <a:lnTo>
                    <a:pt x="61705" y="12982"/>
                  </a:lnTo>
                  <a:lnTo>
                    <a:pt x="99158" y="8326"/>
                  </a:lnTo>
                  <a:lnTo>
                    <a:pt x="127301" y="5501"/>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64"/>
            <p:cNvSpPr/>
            <p:nvPr/>
          </p:nvSpPr>
          <p:spPr>
            <a:xfrm>
              <a:off x="8031483" y="4838700"/>
              <a:ext cx="7618" cy="120057"/>
            </a:xfrm>
            <a:custGeom>
              <a:avLst/>
              <a:gdLst/>
              <a:ahLst/>
              <a:cxnLst/>
              <a:rect l="0" t="0" r="0" b="0"/>
              <a:pathLst>
                <a:path w="7618" h="120057">
                  <a:moveTo>
                    <a:pt x="7617" y="0"/>
                  </a:moveTo>
                  <a:lnTo>
                    <a:pt x="7617" y="4045"/>
                  </a:lnTo>
                  <a:lnTo>
                    <a:pt x="5358" y="8289"/>
                  </a:lnTo>
                  <a:lnTo>
                    <a:pt x="2380" y="12997"/>
                  </a:lnTo>
                  <a:lnTo>
                    <a:pt x="1056" y="17912"/>
                  </a:lnTo>
                  <a:lnTo>
                    <a:pt x="59" y="51088"/>
                  </a:lnTo>
                  <a:lnTo>
                    <a:pt x="0" y="88827"/>
                  </a:lnTo>
                  <a:lnTo>
                    <a:pt x="845" y="96205"/>
                  </a:lnTo>
                  <a:lnTo>
                    <a:pt x="7303" y="120056"/>
                  </a:lnTo>
                  <a:lnTo>
                    <a:pt x="7407" y="119830"/>
                  </a:lnTo>
                  <a:lnTo>
                    <a:pt x="7617"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5"/>
            <p:cNvSpPr/>
            <p:nvPr/>
          </p:nvSpPr>
          <p:spPr>
            <a:xfrm>
              <a:off x="8061960" y="4732019"/>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6"/>
            <p:cNvSpPr/>
            <p:nvPr/>
          </p:nvSpPr>
          <p:spPr>
            <a:xfrm>
              <a:off x="8115655" y="4815840"/>
              <a:ext cx="113774" cy="151167"/>
            </a:xfrm>
            <a:custGeom>
              <a:avLst/>
              <a:gdLst/>
              <a:ahLst/>
              <a:cxnLst/>
              <a:rect l="0" t="0" r="0" b="0"/>
              <a:pathLst>
                <a:path w="113774" h="151167">
                  <a:moveTo>
                    <a:pt x="68225" y="22860"/>
                  </a:moveTo>
                  <a:lnTo>
                    <a:pt x="50313" y="22860"/>
                  </a:lnTo>
                  <a:lnTo>
                    <a:pt x="45305" y="25117"/>
                  </a:lnTo>
                  <a:lnTo>
                    <a:pt x="21020" y="40772"/>
                  </a:lnTo>
                  <a:lnTo>
                    <a:pt x="12657" y="52344"/>
                  </a:lnTo>
                  <a:lnTo>
                    <a:pt x="3692" y="85460"/>
                  </a:lnTo>
                  <a:lnTo>
                    <a:pt x="0" y="119078"/>
                  </a:lnTo>
                  <a:lnTo>
                    <a:pt x="3795" y="134530"/>
                  </a:lnTo>
                  <a:lnTo>
                    <a:pt x="10282" y="145788"/>
                  </a:lnTo>
                  <a:lnTo>
                    <a:pt x="15097" y="149461"/>
                  </a:lnTo>
                  <a:lnTo>
                    <a:pt x="21752" y="151094"/>
                  </a:lnTo>
                  <a:lnTo>
                    <a:pt x="38933" y="151166"/>
                  </a:lnTo>
                  <a:lnTo>
                    <a:pt x="75765" y="136939"/>
                  </a:lnTo>
                  <a:lnTo>
                    <a:pt x="91061" y="127216"/>
                  </a:lnTo>
                  <a:lnTo>
                    <a:pt x="104060" y="113611"/>
                  </a:lnTo>
                  <a:lnTo>
                    <a:pt x="111016" y="101114"/>
                  </a:lnTo>
                  <a:lnTo>
                    <a:pt x="113077" y="87532"/>
                  </a:lnTo>
                  <a:lnTo>
                    <a:pt x="113773" y="68278"/>
                  </a:lnTo>
                  <a:lnTo>
                    <a:pt x="107827" y="50238"/>
                  </a:lnTo>
                  <a:lnTo>
                    <a:pt x="98500" y="32626"/>
                  </a:lnTo>
                  <a:lnTo>
                    <a:pt x="80912" y="12825"/>
                  </a:lnTo>
                  <a:lnTo>
                    <a:pt x="75838" y="9933"/>
                  </a:lnTo>
                  <a:lnTo>
                    <a:pt x="73300" y="9162"/>
                  </a:lnTo>
                  <a:lnTo>
                    <a:pt x="71609" y="7801"/>
                  </a:lnTo>
                  <a:lnTo>
                    <a:pt x="6822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7"/>
            <p:cNvSpPr/>
            <p:nvPr/>
          </p:nvSpPr>
          <p:spPr>
            <a:xfrm>
              <a:off x="8313419" y="4802256"/>
              <a:ext cx="137162" cy="173119"/>
            </a:xfrm>
            <a:custGeom>
              <a:avLst/>
              <a:gdLst/>
              <a:ahLst/>
              <a:cxnLst/>
              <a:rect l="0" t="0" r="0" b="0"/>
              <a:pathLst>
                <a:path w="137162" h="173119">
                  <a:moveTo>
                    <a:pt x="30481" y="36444"/>
                  </a:moveTo>
                  <a:lnTo>
                    <a:pt x="26436" y="36444"/>
                  </a:lnTo>
                  <a:lnTo>
                    <a:pt x="22191" y="38701"/>
                  </a:lnTo>
                  <a:lnTo>
                    <a:pt x="5042" y="54356"/>
                  </a:lnTo>
                  <a:lnTo>
                    <a:pt x="2241" y="61620"/>
                  </a:lnTo>
                  <a:lnTo>
                    <a:pt x="132" y="99044"/>
                  </a:lnTo>
                  <a:lnTo>
                    <a:pt x="12" y="132662"/>
                  </a:lnTo>
                  <a:lnTo>
                    <a:pt x="1" y="169914"/>
                  </a:lnTo>
                  <a:lnTo>
                    <a:pt x="0" y="173118"/>
                  </a:lnTo>
                  <a:lnTo>
                    <a:pt x="847" y="146257"/>
                  </a:lnTo>
                  <a:lnTo>
                    <a:pt x="6562" y="112053"/>
                  </a:lnTo>
                  <a:lnTo>
                    <a:pt x="13494" y="81200"/>
                  </a:lnTo>
                  <a:lnTo>
                    <a:pt x="23017" y="47887"/>
                  </a:lnTo>
                  <a:lnTo>
                    <a:pt x="38114" y="16177"/>
                  </a:lnTo>
                  <a:lnTo>
                    <a:pt x="48263" y="3936"/>
                  </a:lnTo>
                  <a:lnTo>
                    <a:pt x="53341" y="829"/>
                  </a:lnTo>
                  <a:lnTo>
                    <a:pt x="55881" y="0"/>
                  </a:lnTo>
                  <a:lnTo>
                    <a:pt x="58421" y="295"/>
                  </a:lnTo>
                  <a:lnTo>
                    <a:pt x="71121" y="5050"/>
                  </a:lnTo>
                  <a:lnTo>
                    <a:pt x="76200" y="10073"/>
                  </a:lnTo>
                  <a:lnTo>
                    <a:pt x="101600" y="47013"/>
                  </a:lnTo>
                  <a:lnTo>
                    <a:pt x="106012" y="74263"/>
                  </a:lnTo>
                  <a:lnTo>
                    <a:pt x="112653" y="111030"/>
                  </a:lnTo>
                  <a:lnTo>
                    <a:pt x="114930" y="136985"/>
                  </a:lnTo>
                  <a:lnTo>
                    <a:pt x="123695" y="158153"/>
                  </a:lnTo>
                  <a:lnTo>
                    <a:pt x="125644" y="160763"/>
                  </a:lnTo>
                  <a:lnTo>
                    <a:pt x="130067" y="163664"/>
                  </a:lnTo>
                  <a:lnTo>
                    <a:pt x="137161" y="1659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8"/>
            <p:cNvSpPr/>
            <p:nvPr/>
          </p:nvSpPr>
          <p:spPr>
            <a:xfrm>
              <a:off x="8587739" y="4792980"/>
              <a:ext cx="15242" cy="152401"/>
            </a:xfrm>
            <a:custGeom>
              <a:avLst/>
              <a:gdLst/>
              <a:ahLst/>
              <a:cxnLst/>
              <a:rect l="0" t="0" r="0" b="0"/>
              <a:pathLst>
                <a:path w="15242" h="152401">
                  <a:moveTo>
                    <a:pt x="15241" y="0"/>
                  </a:moveTo>
                  <a:lnTo>
                    <a:pt x="15241" y="4045"/>
                  </a:lnTo>
                  <a:lnTo>
                    <a:pt x="14394" y="5236"/>
                  </a:lnTo>
                  <a:lnTo>
                    <a:pt x="12983" y="6030"/>
                  </a:lnTo>
                  <a:lnTo>
                    <a:pt x="11195" y="6560"/>
                  </a:lnTo>
                  <a:lnTo>
                    <a:pt x="10004" y="7760"/>
                  </a:lnTo>
                  <a:lnTo>
                    <a:pt x="8679" y="11351"/>
                  </a:lnTo>
                  <a:lnTo>
                    <a:pt x="5502" y="31306"/>
                  </a:lnTo>
                  <a:lnTo>
                    <a:pt x="2445" y="41853"/>
                  </a:lnTo>
                  <a:lnTo>
                    <a:pt x="215" y="79759"/>
                  </a:lnTo>
                  <a:lnTo>
                    <a:pt x="29" y="117173"/>
                  </a:lnTo>
                  <a:lnTo>
                    <a:pt x="0" y="151584"/>
                  </a:lnTo>
                  <a:lnTo>
                    <a:pt x="2259" y="152037"/>
                  </a:lnTo>
                  <a:lnTo>
                    <a:pt x="762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9"/>
            <p:cNvSpPr/>
            <p:nvPr/>
          </p:nvSpPr>
          <p:spPr>
            <a:xfrm>
              <a:off x="8526780" y="4884419"/>
              <a:ext cx="182881" cy="30482"/>
            </a:xfrm>
            <a:custGeom>
              <a:avLst/>
              <a:gdLst/>
              <a:ahLst/>
              <a:cxnLst/>
              <a:rect l="0" t="0" r="0" b="0"/>
              <a:pathLst>
                <a:path w="182881" h="30482">
                  <a:moveTo>
                    <a:pt x="0" y="0"/>
                  </a:moveTo>
                  <a:lnTo>
                    <a:pt x="0" y="4046"/>
                  </a:lnTo>
                  <a:lnTo>
                    <a:pt x="846" y="5237"/>
                  </a:lnTo>
                  <a:lnTo>
                    <a:pt x="2258" y="6032"/>
                  </a:lnTo>
                  <a:lnTo>
                    <a:pt x="40090" y="14154"/>
                  </a:lnTo>
                  <a:lnTo>
                    <a:pt x="75903" y="20263"/>
                  </a:lnTo>
                  <a:lnTo>
                    <a:pt x="108944" y="22938"/>
                  </a:lnTo>
                  <a:lnTo>
                    <a:pt x="145979" y="28740"/>
                  </a:lnTo>
                  <a:lnTo>
                    <a:pt x="182880"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70"/>
            <p:cNvSpPr/>
            <p:nvPr/>
          </p:nvSpPr>
          <p:spPr>
            <a:xfrm>
              <a:off x="6455226" y="5341619"/>
              <a:ext cx="136075" cy="190043"/>
            </a:xfrm>
            <a:custGeom>
              <a:avLst/>
              <a:gdLst/>
              <a:ahLst/>
              <a:cxnLst/>
              <a:rect l="0" t="0" r="0" b="0"/>
              <a:pathLst>
                <a:path w="136075" h="190043">
                  <a:moveTo>
                    <a:pt x="6534" y="30481"/>
                  </a:moveTo>
                  <a:lnTo>
                    <a:pt x="6534" y="66591"/>
                  </a:lnTo>
                  <a:lnTo>
                    <a:pt x="7380" y="91706"/>
                  </a:lnTo>
                  <a:lnTo>
                    <a:pt x="13448" y="129498"/>
                  </a:lnTo>
                  <a:lnTo>
                    <a:pt x="14112" y="165232"/>
                  </a:lnTo>
                  <a:lnTo>
                    <a:pt x="14154" y="190042"/>
                  </a:lnTo>
                  <a:lnTo>
                    <a:pt x="14154" y="186319"/>
                  </a:lnTo>
                  <a:lnTo>
                    <a:pt x="11896" y="182151"/>
                  </a:lnTo>
                  <a:lnTo>
                    <a:pt x="8917" y="177476"/>
                  </a:lnTo>
                  <a:lnTo>
                    <a:pt x="7240" y="169238"/>
                  </a:lnTo>
                  <a:lnTo>
                    <a:pt x="1358" y="136698"/>
                  </a:lnTo>
                  <a:lnTo>
                    <a:pt x="0" y="125384"/>
                  </a:lnTo>
                  <a:lnTo>
                    <a:pt x="5570" y="90016"/>
                  </a:lnTo>
                  <a:lnTo>
                    <a:pt x="14696" y="61442"/>
                  </a:lnTo>
                  <a:lnTo>
                    <a:pt x="24192" y="45863"/>
                  </a:lnTo>
                  <a:lnTo>
                    <a:pt x="50357" y="18084"/>
                  </a:lnTo>
                  <a:lnTo>
                    <a:pt x="77086" y="3414"/>
                  </a:lnTo>
                  <a:lnTo>
                    <a:pt x="89740" y="675"/>
                  </a:lnTo>
                  <a:lnTo>
                    <a:pt x="126378" y="18"/>
                  </a:lnTo>
                  <a:lnTo>
                    <a:pt x="13607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71"/>
            <p:cNvSpPr/>
            <p:nvPr/>
          </p:nvSpPr>
          <p:spPr>
            <a:xfrm>
              <a:off x="6587294" y="5375628"/>
              <a:ext cx="171646" cy="186611"/>
            </a:xfrm>
            <a:custGeom>
              <a:avLst/>
              <a:gdLst/>
              <a:ahLst/>
              <a:cxnLst/>
              <a:rect l="0" t="0" r="0" b="0"/>
              <a:pathLst>
                <a:path w="171646" h="186611">
                  <a:moveTo>
                    <a:pt x="19245" y="80291"/>
                  </a:moveTo>
                  <a:lnTo>
                    <a:pt x="30597" y="80291"/>
                  </a:lnTo>
                  <a:lnTo>
                    <a:pt x="35014" y="82549"/>
                  </a:lnTo>
                  <a:lnTo>
                    <a:pt x="37379" y="84337"/>
                  </a:lnTo>
                  <a:lnTo>
                    <a:pt x="44520" y="86323"/>
                  </a:lnTo>
                  <a:lnTo>
                    <a:pt x="48795" y="86853"/>
                  </a:lnTo>
                  <a:lnTo>
                    <a:pt x="55804" y="85183"/>
                  </a:lnTo>
                  <a:lnTo>
                    <a:pt x="90543" y="66401"/>
                  </a:lnTo>
                  <a:lnTo>
                    <a:pt x="104637" y="55158"/>
                  </a:lnTo>
                  <a:lnTo>
                    <a:pt x="122482" y="30213"/>
                  </a:lnTo>
                  <a:lnTo>
                    <a:pt x="124905" y="22085"/>
                  </a:lnTo>
                  <a:lnTo>
                    <a:pt x="125472" y="16887"/>
                  </a:lnTo>
                  <a:lnTo>
                    <a:pt x="123466" y="11754"/>
                  </a:lnTo>
                  <a:lnTo>
                    <a:pt x="121746" y="9200"/>
                  </a:lnTo>
                  <a:lnTo>
                    <a:pt x="119753" y="7497"/>
                  </a:lnTo>
                  <a:lnTo>
                    <a:pt x="108001" y="495"/>
                  </a:lnTo>
                  <a:lnTo>
                    <a:pt x="104663" y="0"/>
                  </a:lnTo>
                  <a:lnTo>
                    <a:pt x="72381" y="6036"/>
                  </a:lnTo>
                  <a:lnTo>
                    <a:pt x="62334" y="10882"/>
                  </a:lnTo>
                  <a:lnTo>
                    <a:pt x="26860" y="36409"/>
                  </a:lnTo>
                  <a:lnTo>
                    <a:pt x="13882" y="50356"/>
                  </a:lnTo>
                  <a:lnTo>
                    <a:pt x="8394" y="60213"/>
                  </a:lnTo>
                  <a:lnTo>
                    <a:pt x="0" y="90473"/>
                  </a:lnTo>
                  <a:lnTo>
                    <a:pt x="5236" y="126170"/>
                  </a:lnTo>
                  <a:lnTo>
                    <a:pt x="11890" y="137653"/>
                  </a:lnTo>
                  <a:lnTo>
                    <a:pt x="44810" y="166449"/>
                  </a:lnTo>
                  <a:lnTo>
                    <a:pt x="59934" y="175152"/>
                  </a:lnTo>
                  <a:lnTo>
                    <a:pt x="95606" y="184220"/>
                  </a:lnTo>
                  <a:lnTo>
                    <a:pt x="127117" y="186610"/>
                  </a:lnTo>
                  <a:lnTo>
                    <a:pt x="157099" y="180379"/>
                  </a:lnTo>
                  <a:lnTo>
                    <a:pt x="163204" y="177550"/>
                  </a:lnTo>
                  <a:lnTo>
                    <a:pt x="171645" y="171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72"/>
            <p:cNvSpPr/>
            <p:nvPr/>
          </p:nvSpPr>
          <p:spPr>
            <a:xfrm>
              <a:off x="6797430" y="5372422"/>
              <a:ext cx="159172" cy="182502"/>
            </a:xfrm>
            <a:custGeom>
              <a:avLst/>
              <a:gdLst/>
              <a:ahLst/>
              <a:cxnLst/>
              <a:rect l="0" t="0" r="0" b="0"/>
              <a:pathLst>
                <a:path w="159172" h="182502">
                  <a:moveTo>
                    <a:pt x="106289" y="14917"/>
                  </a:moveTo>
                  <a:lnTo>
                    <a:pt x="106289" y="8357"/>
                  </a:lnTo>
                  <a:lnTo>
                    <a:pt x="105443" y="8004"/>
                  </a:lnTo>
                  <a:lnTo>
                    <a:pt x="102244" y="7611"/>
                  </a:lnTo>
                  <a:lnTo>
                    <a:pt x="98001" y="5179"/>
                  </a:lnTo>
                  <a:lnTo>
                    <a:pt x="93292" y="2123"/>
                  </a:lnTo>
                  <a:lnTo>
                    <a:pt x="85035" y="402"/>
                  </a:lnTo>
                  <a:lnTo>
                    <a:pt x="76805" y="0"/>
                  </a:lnTo>
                  <a:lnTo>
                    <a:pt x="69760" y="2078"/>
                  </a:lnTo>
                  <a:lnTo>
                    <a:pt x="62962" y="4978"/>
                  </a:lnTo>
                  <a:lnTo>
                    <a:pt x="50460" y="7457"/>
                  </a:lnTo>
                  <a:lnTo>
                    <a:pt x="13773" y="26841"/>
                  </a:lnTo>
                  <a:lnTo>
                    <a:pt x="8322" y="30021"/>
                  </a:lnTo>
                  <a:lnTo>
                    <a:pt x="4046" y="33766"/>
                  </a:lnTo>
                  <a:lnTo>
                    <a:pt x="1581" y="38253"/>
                  </a:lnTo>
                  <a:lnTo>
                    <a:pt x="0" y="48031"/>
                  </a:lnTo>
                  <a:lnTo>
                    <a:pt x="2041" y="53059"/>
                  </a:lnTo>
                  <a:lnTo>
                    <a:pt x="3770" y="55585"/>
                  </a:lnTo>
                  <a:lnTo>
                    <a:pt x="5770" y="57269"/>
                  </a:lnTo>
                  <a:lnTo>
                    <a:pt x="39516" y="76017"/>
                  </a:lnTo>
                  <a:lnTo>
                    <a:pt x="77420" y="93666"/>
                  </a:lnTo>
                  <a:lnTo>
                    <a:pt x="100524" y="104666"/>
                  </a:lnTo>
                  <a:lnTo>
                    <a:pt x="137777" y="131444"/>
                  </a:lnTo>
                  <a:lnTo>
                    <a:pt x="154415" y="146970"/>
                  </a:lnTo>
                  <a:lnTo>
                    <a:pt x="157312" y="154323"/>
                  </a:lnTo>
                  <a:lnTo>
                    <a:pt x="159171" y="164750"/>
                  </a:lnTo>
                  <a:lnTo>
                    <a:pt x="157168" y="168435"/>
                  </a:lnTo>
                  <a:lnTo>
                    <a:pt x="154302" y="172894"/>
                  </a:lnTo>
                  <a:lnTo>
                    <a:pt x="153029" y="177698"/>
                  </a:lnTo>
                  <a:lnTo>
                    <a:pt x="150995" y="179318"/>
                  </a:lnTo>
                  <a:lnTo>
                    <a:pt x="140891" y="181598"/>
                  </a:lnTo>
                  <a:lnTo>
                    <a:pt x="107302" y="182501"/>
                  </a:lnTo>
                  <a:lnTo>
                    <a:pt x="97426" y="181686"/>
                  </a:lnTo>
                  <a:lnTo>
                    <a:pt x="81929" y="176521"/>
                  </a:lnTo>
                  <a:lnTo>
                    <a:pt x="58679" y="174299"/>
                  </a:lnTo>
                  <a:lnTo>
                    <a:pt x="37709" y="1673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73"/>
            <p:cNvSpPr/>
            <p:nvPr/>
          </p:nvSpPr>
          <p:spPr>
            <a:xfrm>
              <a:off x="7022744" y="5375988"/>
              <a:ext cx="170297" cy="169827"/>
            </a:xfrm>
            <a:custGeom>
              <a:avLst/>
              <a:gdLst/>
              <a:ahLst/>
              <a:cxnLst/>
              <a:rect l="0" t="0" r="0" b="0"/>
              <a:pathLst>
                <a:path w="170297" h="169827">
                  <a:moveTo>
                    <a:pt x="124816" y="11351"/>
                  </a:moveTo>
                  <a:lnTo>
                    <a:pt x="124816" y="7306"/>
                  </a:lnTo>
                  <a:lnTo>
                    <a:pt x="123969" y="6115"/>
                  </a:lnTo>
                  <a:lnTo>
                    <a:pt x="122557" y="5320"/>
                  </a:lnTo>
                  <a:lnTo>
                    <a:pt x="120770" y="4791"/>
                  </a:lnTo>
                  <a:lnTo>
                    <a:pt x="114209" y="0"/>
                  </a:lnTo>
                  <a:lnTo>
                    <a:pt x="104862" y="98"/>
                  </a:lnTo>
                  <a:lnTo>
                    <a:pt x="73126" y="7564"/>
                  </a:lnTo>
                  <a:lnTo>
                    <a:pt x="42468" y="27431"/>
                  </a:lnTo>
                  <a:lnTo>
                    <a:pt x="20967" y="47077"/>
                  </a:lnTo>
                  <a:lnTo>
                    <a:pt x="9567" y="66246"/>
                  </a:lnTo>
                  <a:lnTo>
                    <a:pt x="827" y="88012"/>
                  </a:lnTo>
                  <a:lnTo>
                    <a:pt x="0" y="100738"/>
                  </a:lnTo>
                  <a:lnTo>
                    <a:pt x="4208" y="127921"/>
                  </a:lnTo>
                  <a:lnTo>
                    <a:pt x="10816" y="138232"/>
                  </a:lnTo>
                  <a:lnTo>
                    <a:pt x="24057" y="149511"/>
                  </a:lnTo>
                  <a:lnTo>
                    <a:pt x="57815" y="166156"/>
                  </a:lnTo>
                  <a:lnTo>
                    <a:pt x="75518" y="169826"/>
                  </a:lnTo>
                  <a:lnTo>
                    <a:pt x="102754" y="164983"/>
                  </a:lnTo>
                  <a:lnTo>
                    <a:pt x="136115" y="153419"/>
                  </a:lnTo>
                  <a:lnTo>
                    <a:pt x="144796" y="146177"/>
                  </a:lnTo>
                  <a:lnTo>
                    <a:pt x="152322" y="138160"/>
                  </a:lnTo>
                  <a:lnTo>
                    <a:pt x="161312" y="131775"/>
                  </a:lnTo>
                  <a:lnTo>
                    <a:pt x="164387" y="128041"/>
                  </a:lnTo>
                  <a:lnTo>
                    <a:pt x="167803" y="119375"/>
                  </a:lnTo>
                  <a:lnTo>
                    <a:pt x="170296" y="89986"/>
                  </a:lnTo>
                  <a:lnTo>
                    <a:pt x="165914" y="79885"/>
                  </a:lnTo>
                  <a:lnTo>
                    <a:pt x="141266" y="50930"/>
                  </a:lnTo>
                  <a:lnTo>
                    <a:pt x="134102" y="45875"/>
                  </a:lnTo>
                  <a:lnTo>
                    <a:pt x="125309" y="40772"/>
                  </a:lnTo>
                  <a:lnTo>
                    <a:pt x="117195" y="342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4"/>
            <p:cNvSpPr/>
            <p:nvPr/>
          </p:nvSpPr>
          <p:spPr>
            <a:xfrm>
              <a:off x="7231380" y="5334000"/>
              <a:ext cx="159656" cy="152167"/>
            </a:xfrm>
            <a:custGeom>
              <a:avLst/>
              <a:gdLst/>
              <a:ahLst/>
              <a:cxnLst/>
              <a:rect l="0" t="0" r="0" b="0"/>
              <a:pathLst>
                <a:path w="159656" h="152167">
                  <a:moveTo>
                    <a:pt x="0" y="45719"/>
                  </a:moveTo>
                  <a:lnTo>
                    <a:pt x="0" y="71243"/>
                  </a:lnTo>
                  <a:lnTo>
                    <a:pt x="2258" y="76255"/>
                  </a:lnTo>
                  <a:lnTo>
                    <a:pt x="5237" y="81304"/>
                  </a:lnTo>
                  <a:lnTo>
                    <a:pt x="6914" y="89753"/>
                  </a:lnTo>
                  <a:lnTo>
                    <a:pt x="8404" y="111901"/>
                  </a:lnTo>
                  <a:lnTo>
                    <a:pt x="18968" y="143404"/>
                  </a:lnTo>
                  <a:lnTo>
                    <a:pt x="21959" y="146402"/>
                  </a:lnTo>
                  <a:lnTo>
                    <a:pt x="29797" y="149734"/>
                  </a:lnTo>
                  <a:lnTo>
                    <a:pt x="58582" y="152166"/>
                  </a:lnTo>
                  <a:lnTo>
                    <a:pt x="73708" y="148285"/>
                  </a:lnTo>
                  <a:lnTo>
                    <a:pt x="109223" y="131140"/>
                  </a:lnTo>
                  <a:lnTo>
                    <a:pt x="138853" y="103834"/>
                  </a:lnTo>
                  <a:lnTo>
                    <a:pt x="148009" y="88809"/>
                  </a:lnTo>
                  <a:lnTo>
                    <a:pt x="157251" y="53175"/>
                  </a:lnTo>
                  <a:lnTo>
                    <a:pt x="159655" y="29757"/>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5"/>
            <p:cNvSpPr/>
            <p:nvPr/>
          </p:nvSpPr>
          <p:spPr>
            <a:xfrm>
              <a:off x="7437119" y="5288280"/>
              <a:ext cx="137162" cy="175218"/>
            </a:xfrm>
            <a:custGeom>
              <a:avLst/>
              <a:gdLst/>
              <a:ahLst/>
              <a:cxnLst/>
              <a:rect l="0" t="0" r="0" b="0"/>
              <a:pathLst>
                <a:path w="137162" h="175218">
                  <a:moveTo>
                    <a:pt x="0" y="30480"/>
                  </a:moveTo>
                  <a:lnTo>
                    <a:pt x="6084" y="37410"/>
                  </a:lnTo>
                  <a:lnTo>
                    <a:pt x="27967" y="71940"/>
                  </a:lnTo>
                  <a:lnTo>
                    <a:pt x="42336" y="106908"/>
                  </a:lnTo>
                  <a:lnTo>
                    <a:pt x="51506" y="139497"/>
                  </a:lnTo>
                  <a:lnTo>
                    <a:pt x="64588" y="169725"/>
                  </a:lnTo>
                  <a:lnTo>
                    <a:pt x="69063" y="172800"/>
                  </a:lnTo>
                  <a:lnTo>
                    <a:pt x="76076" y="175217"/>
                  </a:lnTo>
                  <a:lnTo>
                    <a:pt x="76199" y="139215"/>
                  </a:lnTo>
                  <a:lnTo>
                    <a:pt x="76200" y="105947"/>
                  </a:lnTo>
                  <a:lnTo>
                    <a:pt x="78458" y="83602"/>
                  </a:lnTo>
                  <a:lnTo>
                    <a:pt x="85607" y="46369"/>
                  </a:lnTo>
                  <a:lnTo>
                    <a:pt x="91970" y="32930"/>
                  </a:lnTo>
                  <a:lnTo>
                    <a:pt x="116850" y="5122"/>
                  </a:lnTo>
                  <a:lnTo>
                    <a:pt x="124183" y="2276"/>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6"/>
            <p:cNvSpPr/>
            <p:nvPr/>
          </p:nvSpPr>
          <p:spPr>
            <a:xfrm>
              <a:off x="7614017" y="5288280"/>
              <a:ext cx="127903" cy="189636"/>
            </a:xfrm>
            <a:custGeom>
              <a:avLst/>
              <a:gdLst/>
              <a:ahLst/>
              <a:cxnLst/>
              <a:rect l="0" t="0" r="0" b="0"/>
              <a:pathLst>
                <a:path w="127903" h="189636">
                  <a:moveTo>
                    <a:pt x="127902" y="0"/>
                  </a:moveTo>
                  <a:lnTo>
                    <a:pt x="117297" y="0"/>
                  </a:lnTo>
                  <a:lnTo>
                    <a:pt x="112464" y="2257"/>
                  </a:lnTo>
                  <a:lnTo>
                    <a:pt x="109990" y="4045"/>
                  </a:lnTo>
                  <a:lnTo>
                    <a:pt x="79338" y="14341"/>
                  </a:lnTo>
                  <a:lnTo>
                    <a:pt x="44065" y="39933"/>
                  </a:lnTo>
                  <a:lnTo>
                    <a:pt x="19527" y="64587"/>
                  </a:lnTo>
                  <a:lnTo>
                    <a:pt x="3888" y="95492"/>
                  </a:lnTo>
                  <a:lnTo>
                    <a:pt x="0" y="115500"/>
                  </a:lnTo>
                  <a:lnTo>
                    <a:pt x="2893" y="133470"/>
                  </a:lnTo>
                  <a:lnTo>
                    <a:pt x="11455" y="153866"/>
                  </a:lnTo>
                  <a:lnTo>
                    <a:pt x="16318" y="160953"/>
                  </a:lnTo>
                  <a:lnTo>
                    <a:pt x="31905" y="173749"/>
                  </a:lnTo>
                  <a:lnTo>
                    <a:pt x="43186" y="178821"/>
                  </a:lnTo>
                  <a:lnTo>
                    <a:pt x="80297" y="189635"/>
                  </a:lnTo>
                  <a:lnTo>
                    <a:pt x="97429" y="189397"/>
                  </a:lnTo>
                  <a:lnTo>
                    <a:pt x="120283"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7"/>
            <p:cNvSpPr/>
            <p:nvPr/>
          </p:nvSpPr>
          <p:spPr>
            <a:xfrm>
              <a:off x="7802880" y="5289878"/>
              <a:ext cx="167640" cy="249603"/>
            </a:xfrm>
            <a:custGeom>
              <a:avLst/>
              <a:gdLst/>
              <a:ahLst/>
              <a:cxnLst/>
              <a:rect l="0" t="0" r="0" b="0"/>
              <a:pathLst>
                <a:path w="167640" h="249603">
                  <a:moveTo>
                    <a:pt x="0" y="44122"/>
                  </a:moveTo>
                  <a:lnTo>
                    <a:pt x="0" y="50682"/>
                  </a:lnTo>
                  <a:lnTo>
                    <a:pt x="29263" y="69626"/>
                  </a:lnTo>
                  <a:lnTo>
                    <a:pt x="43572" y="73127"/>
                  </a:lnTo>
                  <a:lnTo>
                    <a:pt x="79609" y="74515"/>
                  </a:lnTo>
                  <a:lnTo>
                    <a:pt x="98376" y="73730"/>
                  </a:lnTo>
                  <a:lnTo>
                    <a:pt x="120126" y="63992"/>
                  </a:lnTo>
                  <a:lnTo>
                    <a:pt x="130796" y="56688"/>
                  </a:lnTo>
                  <a:lnTo>
                    <a:pt x="134331" y="51683"/>
                  </a:lnTo>
                  <a:lnTo>
                    <a:pt x="136749" y="46635"/>
                  </a:lnTo>
                  <a:lnTo>
                    <a:pt x="142024" y="39034"/>
                  </a:lnTo>
                  <a:lnTo>
                    <a:pt x="143555" y="33958"/>
                  </a:lnTo>
                  <a:lnTo>
                    <a:pt x="141977" y="26622"/>
                  </a:lnTo>
                  <a:lnTo>
                    <a:pt x="136329" y="15229"/>
                  </a:lnTo>
                  <a:lnTo>
                    <a:pt x="126836" y="3795"/>
                  </a:lnTo>
                  <a:lnTo>
                    <a:pt x="121847" y="799"/>
                  </a:lnTo>
                  <a:lnTo>
                    <a:pt x="119331" y="0"/>
                  </a:lnTo>
                  <a:lnTo>
                    <a:pt x="112020" y="1370"/>
                  </a:lnTo>
                  <a:lnTo>
                    <a:pt x="93529" y="9148"/>
                  </a:lnTo>
                  <a:lnTo>
                    <a:pt x="63460" y="34459"/>
                  </a:lnTo>
                  <a:lnTo>
                    <a:pt x="44019" y="60463"/>
                  </a:lnTo>
                  <a:lnTo>
                    <a:pt x="28384" y="97607"/>
                  </a:lnTo>
                  <a:lnTo>
                    <a:pt x="18714" y="133207"/>
                  </a:lnTo>
                  <a:lnTo>
                    <a:pt x="15926" y="167834"/>
                  </a:lnTo>
                  <a:lnTo>
                    <a:pt x="17701" y="192537"/>
                  </a:lnTo>
                  <a:lnTo>
                    <a:pt x="22260" y="204911"/>
                  </a:lnTo>
                  <a:lnTo>
                    <a:pt x="43769" y="231848"/>
                  </a:lnTo>
                  <a:lnTo>
                    <a:pt x="58595" y="243207"/>
                  </a:lnTo>
                  <a:lnTo>
                    <a:pt x="77756" y="247890"/>
                  </a:lnTo>
                  <a:lnTo>
                    <a:pt x="114504" y="249602"/>
                  </a:lnTo>
                  <a:lnTo>
                    <a:pt x="137219" y="247527"/>
                  </a:lnTo>
                  <a:lnTo>
                    <a:pt x="167639" y="242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8"/>
            <p:cNvSpPr/>
            <p:nvPr/>
          </p:nvSpPr>
          <p:spPr>
            <a:xfrm>
              <a:off x="8046719" y="5334803"/>
              <a:ext cx="165903" cy="172796"/>
            </a:xfrm>
            <a:custGeom>
              <a:avLst/>
              <a:gdLst/>
              <a:ahLst/>
              <a:cxnLst/>
              <a:rect l="0" t="0" r="0" b="0"/>
              <a:pathLst>
                <a:path w="165903" h="172796">
                  <a:moveTo>
                    <a:pt x="114300" y="37297"/>
                  </a:moveTo>
                  <a:lnTo>
                    <a:pt x="114300" y="26691"/>
                  </a:lnTo>
                  <a:lnTo>
                    <a:pt x="110255" y="15339"/>
                  </a:lnTo>
                  <a:lnTo>
                    <a:pt x="103754" y="8346"/>
                  </a:lnTo>
                  <a:lnTo>
                    <a:pt x="95219" y="3263"/>
                  </a:lnTo>
                  <a:lnTo>
                    <a:pt x="73686" y="0"/>
                  </a:lnTo>
                  <a:lnTo>
                    <a:pt x="44700" y="149"/>
                  </a:lnTo>
                  <a:lnTo>
                    <a:pt x="23098" y="8609"/>
                  </a:lnTo>
                  <a:lnTo>
                    <a:pt x="12747" y="17331"/>
                  </a:lnTo>
                  <a:lnTo>
                    <a:pt x="11885" y="19753"/>
                  </a:lnTo>
                  <a:lnTo>
                    <a:pt x="12158" y="22214"/>
                  </a:lnTo>
                  <a:lnTo>
                    <a:pt x="14717" y="27206"/>
                  </a:lnTo>
                  <a:lnTo>
                    <a:pt x="29711" y="43891"/>
                  </a:lnTo>
                  <a:lnTo>
                    <a:pt x="43705" y="54020"/>
                  </a:lnTo>
                  <a:lnTo>
                    <a:pt x="80267" y="74269"/>
                  </a:lnTo>
                  <a:lnTo>
                    <a:pt x="118232" y="99415"/>
                  </a:lnTo>
                  <a:lnTo>
                    <a:pt x="143864" y="116767"/>
                  </a:lnTo>
                  <a:lnTo>
                    <a:pt x="161771" y="137487"/>
                  </a:lnTo>
                  <a:lnTo>
                    <a:pt x="165032" y="145608"/>
                  </a:lnTo>
                  <a:lnTo>
                    <a:pt x="165902" y="150144"/>
                  </a:lnTo>
                  <a:lnTo>
                    <a:pt x="164610" y="157442"/>
                  </a:lnTo>
                  <a:lnTo>
                    <a:pt x="163080" y="160574"/>
                  </a:lnTo>
                  <a:lnTo>
                    <a:pt x="159521" y="162661"/>
                  </a:lnTo>
                  <a:lnTo>
                    <a:pt x="128471" y="170332"/>
                  </a:lnTo>
                  <a:lnTo>
                    <a:pt x="92767" y="172795"/>
                  </a:lnTo>
                  <a:lnTo>
                    <a:pt x="62294" y="168978"/>
                  </a:lnTo>
                  <a:lnTo>
                    <a:pt x="29370" y="167471"/>
                  </a:lnTo>
                  <a:lnTo>
                    <a:pt x="0" y="1668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4" name="SMARTInkShape-79"/>
          <p:cNvSpPr/>
          <p:nvPr/>
        </p:nvSpPr>
        <p:spPr>
          <a:xfrm>
            <a:off x="6150884" y="4861559"/>
            <a:ext cx="150856" cy="182616"/>
          </a:xfrm>
          <a:custGeom>
            <a:avLst/>
            <a:gdLst/>
            <a:ahLst/>
            <a:cxnLst/>
            <a:rect l="0" t="0" r="0" b="0"/>
            <a:pathLst>
              <a:path w="150856" h="182616">
                <a:moveTo>
                  <a:pt x="150855" y="0"/>
                </a:moveTo>
                <a:lnTo>
                  <a:pt x="117303" y="0"/>
                </a:lnTo>
                <a:lnTo>
                  <a:pt x="102438" y="847"/>
                </a:lnTo>
                <a:lnTo>
                  <a:pt x="77174" y="10607"/>
                </a:lnTo>
                <a:lnTo>
                  <a:pt x="41634" y="40964"/>
                </a:lnTo>
                <a:lnTo>
                  <a:pt x="20280" y="66083"/>
                </a:lnTo>
                <a:lnTo>
                  <a:pt x="6274" y="99735"/>
                </a:lnTo>
                <a:lnTo>
                  <a:pt x="0" y="125628"/>
                </a:lnTo>
                <a:lnTo>
                  <a:pt x="1400" y="136551"/>
                </a:lnTo>
                <a:lnTo>
                  <a:pt x="16408" y="172685"/>
                </a:lnTo>
                <a:lnTo>
                  <a:pt x="19737" y="176083"/>
                </a:lnTo>
                <a:lnTo>
                  <a:pt x="27952" y="179860"/>
                </a:lnTo>
                <a:lnTo>
                  <a:pt x="52967" y="182615"/>
                </a:lnTo>
                <a:lnTo>
                  <a:pt x="65595" y="178757"/>
                </a:lnTo>
                <a:lnTo>
                  <a:pt x="97588" y="158401"/>
                </a:lnTo>
                <a:lnTo>
                  <a:pt x="118462" y="136613"/>
                </a:lnTo>
                <a:lnTo>
                  <a:pt x="130157" y="112687"/>
                </a:lnTo>
                <a:lnTo>
                  <a:pt x="134897" y="84277"/>
                </a:lnTo>
                <a:lnTo>
                  <a:pt x="134674" y="53244"/>
                </a:lnTo>
                <a:lnTo>
                  <a:pt x="129504" y="37131"/>
                </a:lnTo>
                <a:lnTo>
                  <a:pt x="117699" y="20862"/>
                </a:lnTo>
                <a:lnTo>
                  <a:pt x="107649" y="11114"/>
                </a:lnTo>
                <a:lnTo>
                  <a:pt x="102583" y="9173"/>
                </a:lnTo>
                <a:lnTo>
                  <a:pt x="100894" y="7809"/>
                </a:lnTo>
                <a:lnTo>
                  <a:pt x="9751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4"/>
          <p:cNvGrpSpPr>
            <a:grpSpLocks/>
          </p:cNvGrpSpPr>
          <p:nvPr/>
        </p:nvGrpSpPr>
        <p:grpSpPr bwMode="auto">
          <a:xfrm>
            <a:off x="2379663" y="3171825"/>
            <a:ext cx="4630737" cy="3000375"/>
            <a:chOff x="2713" y="2357"/>
            <a:chExt cx="2917" cy="1890"/>
          </a:xfrm>
        </p:grpSpPr>
        <p:pic>
          <p:nvPicPr>
            <p:cNvPr id="45061" name="Picture 5"/>
            <p:cNvPicPr>
              <a:picLocks noChangeAspect="1" noChangeArrowheads="1"/>
            </p:cNvPicPr>
            <p:nvPr/>
          </p:nvPicPr>
          <p:blipFill>
            <a:blip r:embed="rId2" cstate="print"/>
            <a:srcRect t="7500" r="563" b="6599"/>
            <a:stretch>
              <a:fillRect/>
            </a:stretch>
          </p:blipFill>
          <p:spPr bwMode="auto">
            <a:xfrm>
              <a:off x="2713" y="2357"/>
              <a:ext cx="2917" cy="1890"/>
            </a:xfrm>
            <a:prstGeom prst="rect">
              <a:avLst/>
            </a:prstGeom>
            <a:noFill/>
            <a:ln w="9525">
              <a:noFill/>
              <a:miter lim="800000"/>
              <a:headEnd/>
              <a:tailEnd/>
            </a:ln>
            <a:effectLst>
              <a:outerShdw dist="35921" dir="2700000" algn="ctr" rotWithShape="0">
                <a:srgbClr val="808080"/>
              </a:outerShdw>
            </a:effectLst>
          </p:spPr>
        </p:pic>
        <p:sp>
          <p:nvSpPr>
            <p:cNvPr id="56337" name="Rectangle 6"/>
            <p:cNvSpPr>
              <a:spLocks noChangeArrowheads="1"/>
            </p:cNvSpPr>
            <p:nvPr/>
          </p:nvSpPr>
          <p:spPr bwMode="auto">
            <a:xfrm>
              <a:off x="3107" y="2401"/>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500</a:t>
              </a:r>
              <a:endParaRPr lang="en-US" sz="1400">
                <a:solidFill>
                  <a:srgbClr val="000000"/>
                </a:solidFill>
              </a:endParaRPr>
            </a:p>
          </p:txBody>
        </p:sp>
        <p:sp>
          <p:nvSpPr>
            <p:cNvPr id="56338" name="Rectangle 7"/>
            <p:cNvSpPr>
              <a:spLocks noChangeArrowheads="1"/>
            </p:cNvSpPr>
            <p:nvPr/>
          </p:nvSpPr>
          <p:spPr bwMode="auto">
            <a:xfrm>
              <a:off x="3107" y="2663"/>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400</a:t>
              </a:r>
              <a:endParaRPr lang="en-US" sz="1400">
                <a:solidFill>
                  <a:srgbClr val="000000"/>
                </a:solidFill>
              </a:endParaRPr>
            </a:p>
          </p:txBody>
        </p:sp>
        <p:sp>
          <p:nvSpPr>
            <p:cNvPr id="56339" name="Rectangle 8"/>
            <p:cNvSpPr>
              <a:spLocks noChangeArrowheads="1"/>
            </p:cNvSpPr>
            <p:nvPr/>
          </p:nvSpPr>
          <p:spPr bwMode="auto">
            <a:xfrm>
              <a:off x="3107" y="2969"/>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300</a:t>
              </a:r>
              <a:endParaRPr lang="en-US" sz="1400">
                <a:solidFill>
                  <a:srgbClr val="000000"/>
                </a:solidFill>
              </a:endParaRPr>
            </a:p>
          </p:txBody>
        </p:sp>
        <p:sp>
          <p:nvSpPr>
            <p:cNvPr id="56340" name="Rectangle 9"/>
            <p:cNvSpPr>
              <a:spLocks noChangeArrowheads="1"/>
            </p:cNvSpPr>
            <p:nvPr/>
          </p:nvSpPr>
          <p:spPr bwMode="auto">
            <a:xfrm>
              <a:off x="3107" y="3254"/>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200</a:t>
              </a:r>
              <a:endParaRPr lang="en-US" sz="1400">
                <a:solidFill>
                  <a:srgbClr val="000000"/>
                </a:solidFill>
              </a:endParaRPr>
            </a:p>
          </p:txBody>
        </p:sp>
        <p:sp>
          <p:nvSpPr>
            <p:cNvPr id="56341" name="Rectangle 10"/>
            <p:cNvSpPr>
              <a:spLocks noChangeArrowheads="1"/>
            </p:cNvSpPr>
            <p:nvPr/>
          </p:nvSpPr>
          <p:spPr bwMode="auto">
            <a:xfrm>
              <a:off x="3107" y="3542"/>
              <a:ext cx="187"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100</a:t>
              </a:r>
              <a:endParaRPr lang="en-US" sz="1400">
                <a:solidFill>
                  <a:srgbClr val="000000"/>
                </a:solidFill>
              </a:endParaRPr>
            </a:p>
          </p:txBody>
        </p:sp>
        <p:sp>
          <p:nvSpPr>
            <p:cNvPr id="56342" name="Rectangle 11"/>
            <p:cNvSpPr>
              <a:spLocks noChangeArrowheads="1"/>
            </p:cNvSpPr>
            <p:nvPr/>
          </p:nvSpPr>
          <p:spPr bwMode="auto">
            <a:xfrm>
              <a:off x="3208" y="3849"/>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400">
                <a:solidFill>
                  <a:srgbClr val="000000"/>
                </a:solidFill>
              </a:endParaRPr>
            </a:p>
          </p:txBody>
        </p:sp>
        <p:sp>
          <p:nvSpPr>
            <p:cNvPr id="56343" name="Rectangle 12"/>
            <p:cNvSpPr>
              <a:spLocks noChangeArrowheads="1"/>
            </p:cNvSpPr>
            <p:nvPr/>
          </p:nvSpPr>
          <p:spPr bwMode="auto">
            <a:xfrm>
              <a:off x="3973"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20</a:t>
              </a:r>
              <a:endParaRPr lang="en-US" sz="1400">
                <a:solidFill>
                  <a:srgbClr val="000000"/>
                </a:solidFill>
              </a:endParaRPr>
            </a:p>
          </p:txBody>
        </p:sp>
        <p:sp>
          <p:nvSpPr>
            <p:cNvPr id="56344" name="Rectangle 13"/>
            <p:cNvSpPr>
              <a:spLocks noChangeArrowheads="1"/>
            </p:cNvSpPr>
            <p:nvPr/>
          </p:nvSpPr>
          <p:spPr bwMode="auto">
            <a:xfrm>
              <a:off x="3332" y="3968"/>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400">
                <a:solidFill>
                  <a:srgbClr val="000000"/>
                </a:solidFill>
              </a:endParaRPr>
            </a:p>
          </p:txBody>
        </p:sp>
        <p:sp>
          <p:nvSpPr>
            <p:cNvPr id="56345" name="Rectangle 14"/>
            <p:cNvSpPr>
              <a:spLocks noChangeArrowheads="1"/>
            </p:cNvSpPr>
            <p:nvPr/>
          </p:nvSpPr>
          <p:spPr bwMode="auto">
            <a:xfrm>
              <a:off x="3638"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a:t>
              </a:r>
              <a:endParaRPr lang="en-US" sz="1400">
                <a:solidFill>
                  <a:srgbClr val="000000"/>
                </a:solidFill>
              </a:endParaRPr>
            </a:p>
          </p:txBody>
        </p:sp>
        <p:sp>
          <p:nvSpPr>
            <p:cNvPr id="56346" name="Rectangle 15"/>
            <p:cNvSpPr>
              <a:spLocks noChangeArrowheads="1"/>
            </p:cNvSpPr>
            <p:nvPr/>
          </p:nvSpPr>
          <p:spPr bwMode="auto">
            <a:xfrm>
              <a:off x="4326"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30</a:t>
              </a:r>
              <a:endParaRPr lang="en-US" sz="1400">
                <a:solidFill>
                  <a:srgbClr val="000000"/>
                </a:solidFill>
              </a:endParaRPr>
            </a:p>
          </p:txBody>
        </p:sp>
        <p:sp>
          <p:nvSpPr>
            <p:cNvPr id="56347" name="Rectangle 16"/>
            <p:cNvSpPr>
              <a:spLocks noChangeArrowheads="1"/>
            </p:cNvSpPr>
            <p:nvPr/>
          </p:nvSpPr>
          <p:spPr bwMode="auto">
            <a:xfrm>
              <a:off x="5027"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50</a:t>
              </a:r>
              <a:endParaRPr lang="en-US" sz="1400">
                <a:solidFill>
                  <a:srgbClr val="000000"/>
                </a:solidFill>
              </a:endParaRPr>
            </a:p>
          </p:txBody>
        </p:sp>
        <p:sp>
          <p:nvSpPr>
            <p:cNvPr id="56348" name="Rectangle 17"/>
            <p:cNvSpPr>
              <a:spLocks noChangeArrowheads="1"/>
            </p:cNvSpPr>
            <p:nvPr/>
          </p:nvSpPr>
          <p:spPr bwMode="auto">
            <a:xfrm>
              <a:off x="4678"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40</a:t>
              </a:r>
              <a:endParaRPr lang="en-US" sz="1400">
                <a:solidFill>
                  <a:srgbClr val="000000"/>
                </a:solidFill>
              </a:endParaRPr>
            </a:p>
          </p:txBody>
        </p:sp>
        <p:sp>
          <p:nvSpPr>
            <p:cNvPr id="56349" name="Rectangle 18"/>
            <p:cNvSpPr>
              <a:spLocks noChangeArrowheads="1"/>
            </p:cNvSpPr>
            <p:nvPr/>
          </p:nvSpPr>
          <p:spPr bwMode="auto">
            <a:xfrm>
              <a:off x="5357" y="3968"/>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60</a:t>
              </a:r>
              <a:endParaRPr lang="en-US" sz="1400">
                <a:solidFill>
                  <a:srgbClr val="000000"/>
                </a:solidFill>
              </a:endParaRPr>
            </a:p>
          </p:txBody>
        </p:sp>
        <p:sp>
          <p:nvSpPr>
            <p:cNvPr id="56350" name="Rectangle 19"/>
            <p:cNvSpPr>
              <a:spLocks noChangeArrowheads="1"/>
            </p:cNvSpPr>
            <p:nvPr/>
          </p:nvSpPr>
          <p:spPr bwMode="auto">
            <a:xfrm>
              <a:off x="4197" y="4097"/>
              <a:ext cx="620"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Time (days)</a:t>
              </a:r>
              <a:endParaRPr lang="en-US" sz="1400">
                <a:solidFill>
                  <a:srgbClr val="000000"/>
                </a:solidFill>
              </a:endParaRPr>
            </a:p>
          </p:txBody>
        </p:sp>
        <p:sp>
          <p:nvSpPr>
            <p:cNvPr id="56351" name="Rectangle 20"/>
            <p:cNvSpPr>
              <a:spLocks noChangeArrowheads="1"/>
            </p:cNvSpPr>
            <p:nvPr/>
          </p:nvSpPr>
          <p:spPr bwMode="auto">
            <a:xfrm rot="-5400000">
              <a:off x="2266" y="2937"/>
              <a:ext cx="1357" cy="286"/>
            </a:xfrm>
            <a:prstGeom prst="rect">
              <a:avLst/>
            </a:prstGeom>
            <a:noFill/>
            <a:ln w="9525">
              <a:noFill/>
              <a:miter lim="800000"/>
              <a:headEnd/>
              <a:tailEnd/>
            </a:ln>
          </p:spPr>
          <p:txBody>
            <a:bodyPr wrap="none">
              <a:spAutoFit/>
            </a:bodyPr>
            <a:lstStyle/>
            <a:p>
              <a:pPr algn="ctr" eaLnBrk="0" hangingPunct="0">
                <a:lnSpc>
                  <a:spcPct val="85000"/>
                </a:lnSpc>
              </a:pPr>
              <a:r>
                <a:rPr lang="en-US" sz="1400" b="1">
                  <a:solidFill>
                    <a:srgbClr val="000000"/>
                  </a:solidFill>
                </a:rPr>
                <a:t>Number of cladocerans</a:t>
              </a:r>
            </a:p>
            <a:p>
              <a:pPr algn="ctr" eaLnBrk="0" hangingPunct="0">
                <a:lnSpc>
                  <a:spcPct val="85000"/>
                </a:lnSpc>
              </a:pPr>
              <a:r>
                <a:rPr lang="en-US" sz="1400" b="1">
                  <a:solidFill>
                    <a:srgbClr val="000000"/>
                  </a:solidFill>
                </a:rPr>
                <a:t>(per 200 ml)</a:t>
              </a:r>
            </a:p>
          </p:txBody>
        </p:sp>
      </p:grpSp>
      <p:grpSp>
        <p:nvGrpSpPr>
          <p:cNvPr id="56322" name="Group 21"/>
          <p:cNvGrpSpPr>
            <a:grpSpLocks/>
          </p:cNvGrpSpPr>
          <p:nvPr/>
        </p:nvGrpSpPr>
        <p:grpSpPr bwMode="auto">
          <a:xfrm>
            <a:off x="2398713" y="463550"/>
            <a:ext cx="4598987" cy="2632075"/>
            <a:chOff x="2725" y="672"/>
            <a:chExt cx="2897" cy="1658"/>
          </a:xfrm>
        </p:grpSpPr>
        <p:pic>
          <p:nvPicPr>
            <p:cNvPr id="45078" name="Picture 22"/>
            <p:cNvPicPr>
              <a:picLocks noChangeAspect="1" noChangeArrowheads="1"/>
            </p:cNvPicPr>
            <p:nvPr/>
          </p:nvPicPr>
          <p:blipFill>
            <a:blip r:embed="rId3" cstate="print"/>
            <a:srcRect t="12000" r="563" b="13651"/>
            <a:stretch>
              <a:fillRect/>
            </a:stretch>
          </p:blipFill>
          <p:spPr bwMode="auto">
            <a:xfrm>
              <a:off x="2725" y="707"/>
              <a:ext cx="2897" cy="1623"/>
            </a:xfrm>
            <a:prstGeom prst="rect">
              <a:avLst/>
            </a:prstGeom>
            <a:noFill/>
            <a:ln w="9525">
              <a:noFill/>
              <a:miter lim="800000"/>
              <a:headEnd/>
              <a:tailEnd/>
            </a:ln>
            <a:effectLst>
              <a:outerShdw dist="35921" dir="2700000" algn="ctr" rotWithShape="0">
                <a:srgbClr val="808080"/>
              </a:outerShdw>
            </a:effectLst>
          </p:spPr>
        </p:pic>
        <p:sp>
          <p:nvSpPr>
            <p:cNvPr id="56324" name="Rectangle 23"/>
            <p:cNvSpPr>
              <a:spLocks noChangeArrowheads="1"/>
            </p:cNvSpPr>
            <p:nvPr/>
          </p:nvSpPr>
          <p:spPr bwMode="auto">
            <a:xfrm>
              <a:off x="4236" y="2168"/>
              <a:ext cx="707" cy="122"/>
            </a:xfrm>
            <a:prstGeom prst="rect">
              <a:avLst/>
            </a:prstGeom>
            <a:noFill/>
            <a:ln w="9525">
              <a:noFill/>
              <a:miter lim="800000"/>
              <a:headEnd/>
              <a:tailEnd/>
            </a:ln>
          </p:spPr>
          <p:txBody>
            <a:bodyPr wrap="none" lIns="0" tIns="0" rIns="0" bIns="0">
              <a:spAutoFit/>
            </a:bodyPr>
            <a:lstStyle/>
            <a:p>
              <a:pPr eaLnBrk="0" hangingPunct="0">
                <a:lnSpc>
                  <a:spcPct val="85000"/>
                </a:lnSpc>
              </a:pPr>
              <a:r>
                <a:rPr lang="en-US" sz="1500" b="1">
                  <a:solidFill>
                    <a:srgbClr val="000000"/>
                  </a:solidFill>
                </a:rPr>
                <a:t>Time (years)</a:t>
              </a:r>
              <a:endParaRPr lang="en-US" sz="1500"/>
            </a:p>
          </p:txBody>
        </p:sp>
        <p:sp>
          <p:nvSpPr>
            <p:cNvPr id="56325" name="Rectangle 24"/>
            <p:cNvSpPr>
              <a:spLocks noChangeArrowheads="1"/>
            </p:cNvSpPr>
            <p:nvPr/>
          </p:nvSpPr>
          <p:spPr bwMode="auto">
            <a:xfrm>
              <a:off x="3509"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1915</a:t>
              </a:r>
              <a:endParaRPr lang="en-US" sz="1200"/>
            </a:p>
          </p:txBody>
        </p:sp>
        <p:sp>
          <p:nvSpPr>
            <p:cNvPr id="56326" name="Rectangle 25"/>
            <p:cNvSpPr>
              <a:spLocks noChangeArrowheads="1"/>
            </p:cNvSpPr>
            <p:nvPr/>
          </p:nvSpPr>
          <p:spPr bwMode="auto">
            <a:xfrm>
              <a:off x="4066"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1925</a:t>
              </a:r>
              <a:endParaRPr lang="en-US" sz="1200"/>
            </a:p>
          </p:txBody>
        </p:sp>
        <p:sp>
          <p:nvSpPr>
            <p:cNvPr id="56327" name="Rectangle 26"/>
            <p:cNvSpPr>
              <a:spLocks noChangeArrowheads="1"/>
            </p:cNvSpPr>
            <p:nvPr/>
          </p:nvSpPr>
          <p:spPr bwMode="auto">
            <a:xfrm>
              <a:off x="4597"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1935</a:t>
              </a:r>
              <a:endParaRPr lang="en-US" sz="1200"/>
            </a:p>
          </p:txBody>
        </p:sp>
        <p:sp>
          <p:nvSpPr>
            <p:cNvPr id="56328" name="Rectangle 27"/>
            <p:cNvSpPr>
              <a:spLocks noChangeArrowheads="1"/>
            </p:cNvSpPr>
            <p:nvPr/>
          </p:nvSpPr>
          <p:spPr bwMode="auto">
            <a:xfrm>
              <a:off x="5142" y="2045"/>
              <a:ext cx="249"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1945</a:t>
              </a:r>
              <a:endParaRPr lang="en-US" sz="1200"/>
            </a:p>
          </p:txBody>
        </p:sp>
        <p:sp>
          <p:nvSpPr>
            <p:cNvPr id="56329" name="Rectangle 28"/>
            <p:cNvSpPr>
              <a:spLocks noChangeArrowheads="1"/>
            </p:cNvSpPr>
            <p:nvPr/>
          </p:nvSpPr>
          <p:spPr bwMode="auto">
            <a:xfrm>
              <a:off x="3196" y="852"/>
              <a:ext cx="125"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10</a:t>
              </a:r>
              <a:endParaRPr lang="en-US" sz="1200"/>
            </a:p>
          </p:txBody>
        </p:sp>
        <p:sp>
          <p:nvSpPr>
            <p:cNvPr id="56330" name="Rectangle 29"/>
            <p:cNvSpPr>
              <a:spLocks noChangeArrowheads="1"/>
            </p:cNvSpPr>
            <p:nvPr/>
          </p:nvSpPr>
          <p:spPr bwMode="auto">
            <a:xfrm>
              <a:off x="3255" y="1053"/>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8</a:t>
              </a:r>
              <a:endParaRPr lang="en-US" sz="1200"/>
            </a:p>
          </p:txBody>
        </p:sp>
        <p:sp>
          <p:nvSpPr>
            <p:cNvPr id="56331" name="Rectangle 30"/>
            <p:cNvSpPr>
              <a:spLocks noChangeArrowheads="1"/>
            </p:cNvSpPr>
            <p:nvPr/>
          </p:nvSpPr>
          <p:spPr bwMode="auto">
            <a:xfrm>
              <a:off x="3255" y="1284"/>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6</a:t>
              </a:r>
              <a:endParaRPr lang="en-US" sz="1200"/>
            </a:p>
          </p:txBody>
        </p:sp>
        <p:sp>
          <p:nvSpPr>
            <p:cNvPr id="56332" name="Rectangle 31"/>
            <p:cNvSpPr>
              <a:spLocks noChangeArrowheads="1"/>
            </p:cNvSpPr>
            <p:nvPr/>
          </p:nvSpPr>
          <p:spPr bwMode="auto">
            <a:xfrm>
              <a:off x="3255" y="1485"/>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4</a:t>
              </a:r>
              <a:endParaRPr lang="en-US" sz="1200"/>
            </a:p>
          </p:txBody>
        </p:sp>
        <p:sp>
          <p:nvSpPr>
            <p:cNvPr id="56333" name="Rectangle 32"/>
            <p:cNvSpPr>
              <a:spLocks noChangeArrowheads="1"/>
            </p:cNvSpPr>
            <p:nvPr/>
          </p:nvSpPr>
          <p:spPr bwMode="auto">
            <a:xfrm>
              <a:off x="3255" y="1701"/>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2</a:t>
              </a:r>
              <a:endParaRPr lang="en-US" sz="1200"/>
            </a:p>
          </p:txBody>
        </p:sp>
        <p:sp>
          <p:nvSpPr>
            <p:cNvPr id="56334" name="Rectangle 33"/>
            <p:cNvSpPr>
              <a:spLocks noChangeArrowheads="1"/>
            </p:cNvSpPr>
            <p:nvPr/>
          </p:nvSpPr>
          <p:spPr bwMode="auto">
            <a:xfrm>
              <a:off x="3255" y="1915"/>
              <a:ext cx="62" cy="114"/>
            </a:xfrm>
            <a:prstGeom prst="rect">
              <a:avLst/>
            </a:prstGeom>
            <a:noFill/>
            <a:ln w="9525">
              <a:noFill/>
              <a:miter lim="800000"/>
              <a:headEnd/>
              <a:tailEnd/>
            </a:ln>
          </p:spPr>
          <p:txBody>
            <a:bodyPr wrap="none" lIns="0" tIns="0" rIns="0" bIns="0">
              <a:spAutoFit/>
            </a:bodyPr>
            <a:lstStyle/>
            <a:p>
              <a:pPr eaLnBrk="0" hangingPunct="0">
                <a:lnSpc>
                  <a:spcPct val="85000"/>
                </a:lnSpc>
              </a:pPr>
              <a:r>
                <a:rPr lang="en-US" sz="1400" b="1">
                  <a:solidFill>
                    <a:srgbClr val="000000"/>
                  </a:solidFill>
                </a:rPr>
                <a:t>0</a:t>
              </a:r>
              <a:endParaRPr lang="en-US" sz="1200"/>
            </a:p>
          </p:txBody>
        </p:sp>
        <p:sp>
          <p:nvSpPr>
            <p:cNvPr id="56335" name="Rectangle 34"/>
            <p:cNvSpPr>
              <a:spLocks noChangeArrowheads="1"/>
            </p:cNvSpPr>
            <p:nvPr/>
          </p:nvSpPr>
          <p:spPr bwMode="auto">
            <a:xfrm rot="-5400000">
              <a:off x="2236" y="1261"/>
              <a:ext cx="1463" cy="286"/>
            </a:xfrm>
            <a:prstGeom prst="rect">
              <a:avLst/>
            </a:prstGeom>
            <a:noFill/>
            <a:ln w="9525">
              <a:noFill/>
              <a:miter lim="800000"/>
              <a:headEnd/>
              <a:tailEnd/>
            </a:ln>
          </p:spPr>
          <p:txBody>
            <a:bodyPr wrap="none">
              <a:spAutoFit/>
            </a:bodyPr>
            <a:lstStyle/>
            <a:p>
              <a:pPr algn="ctr" eaLnBrk="0" hangingPunct="0">
                <a:lnSpc>
                  <a:spcPct val="85000"/>
                </a:lnSpc>
              </a:pPr>
              <a:r>
                <a:rPr lang="en-US" sz="1400" b="1">
                  <a:solidFill>
                    <a:srgbClr val="000000"/>
                  </a:solidFill>
                </a:rPr>
                <a:t>Number of breeding male</a:t>
              </a:r>
            </a:p>
            <a:p>
              <a:pPr algn="ctr" eaLnBrk="0" hangingPunct="0">
                <a:lnSpc>
                  <a:spcPct val="85000"/>
                </a:lnSpc>
              </a:pPr>
              <a:r>
                <a:rPr lang="en-US" sz="1400" b="1">
                  <a:solidFill>
                    <a:srgbClr val="000000"/>
                  </a:solidFill>
                </a:rPr>
                <a:t> fur seals (thousands)</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cstate="print"/>
          <a:srcRect/>
          <a:stretch>
            <a:fillRect/>
          </a:stretch>
        </p:blipFill>
        <p:spPr bwMode="auto">
          <a:xfrm>
            <a:off x="114300" y="114300"/>
            <a:ext cx="5600700" cy="366553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581400" y="3609975"/>
            <a:ext cx="5562600" cy="324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cstate="print"/>
          <a:srcRect/>
          <a:stretch>
            <a:fillRect/>
          </a:stretch>
        </p:blipFill>
        <p:spPr bwMode="auto">
          <a:xfrm>
            <a:off x="0" y="0"/>
            <a:ext cx="9144000" cy="4305300"/>
          </a:xfrm>
          <a:prstGeom prst="rect">
            <a:avLst/>
          </a:prstGeom>
          <a:noFill/>
          <a:ln w="9525">
            <a:noFill/>
            <a:miter lim="800000"/>
            <a:headEnd/>
            <a:tailEnd/>
          </a:ln>
        </p:spPr>
      </p:pic>
      <p:pic>
        <p:nvPicPr>
          <p:cNvPr id="58370" name="Picture 3"/>
          <p:cNvPicPr>
            <a:picLocks noChangeAspect="1" noChangeArrowheads="1"/>
          </p:cNvPicPr>
          <p:nvPr/>
        </p:nvPicPr>
        <p:blipFill>
          <a:blip r:embed="rId3" cstate="print"/>
          <a:srcRect/>
          <a:stretch>
            <a:fillRect/>
          </a:stretch>
        </p:blipFill>
        <p:spPr bwMode="auto">
          <a:xfrm>
            <a:off x="2819400" y="4371975"/>
            <a:ext cx="3648075" cy="2486025"/>
          </a:xfrm>
          <a:prstGeom prst="rect">
            <a:avLst/>
          </a:prstGeom>
          <a:noFill/>
          <a:ln w="9525">
            <a:noFill/>
            <a:miter lim="800000"/>
            <a:headEnd/>
            <a:tailEnd/>
          </a:ln>
        </p:spPr>
      </p:pic>
      <p:pic>
        <p:nvPicPr>
          <p:cNvPr id="58371" name="Picture 4" descr="j0431532">
            <a:hlinkClick r:id="rId4" action="ppaction://hlinksldjump"/>
          </p:cNvPr>
          <p:cNvPicPr>
            <a:picLocks noChangeAspect="1" noChangeArrowheads="1"/>
          </p:cNvPicPr>
          <p:nvPr/>
        </p:nvPicPr>
        <p:blipFill>
          <a:blip r:embed="rId5" cstate="print"/>
          <a:srcRect/>
          <a:stretch>
            <a:fillRect/>
          </a:stretch>
        </p:blipFill>
        <p:spPr bwMode="auto">
          <a:xfrm>
            <a:off x="7924800" y="5791200"/>
            <a:ext cx="7620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mtClean="0"/>
              <a:t>Distribution of population growth</a:t>
            </a:r>
          </a:p>
        </p:txBody>
      </p:sp>
      <p:pic>
        <p:nvPicPr>
          <p:cNvPr id="59394" name="Picture 3"/>
          <p:cNvPicPr>
            <a:picLocks noChangeAspect="1" noChangeArrowheads="1"/>
          </p:cNvPicPr>
          <p:nvPr/>
        </p:nvPicPr>
        <p:blipFill>
          <a:blip r:embed="rId4" cstate="print"/>
          <a:srcRect t="2251"/>
          <a:stretch>
            <a:fillRect/>
          </a:stretch>
        </p:blipFill>
        <p:spPr bwMode="auto">
          <a:xfrm>
            <a:off x="1095375" y="1377950"/>
            <a:ext cx="7383463" cy="5413375"/>
          </a:xfrm>
          <a:prstGeom prst="rect">
            <a:avLst/>
          </a:prstGeom>
          <a:noFill/>
          <a:ln w="9525">
            <a:noFill/>
            <a:miter lim="800000"/>
            <a:headEnd/>
            <a:tailEnd/>
          </a:ln>
        </p:spPr>
      </p:pic>
      <p:sp>
        <p:nvSpPr>
          <p:cNvPr id="59395" name="Rectangle 4"/>
          <p:cNvSpPr>
            <a:spLocks noChangeArrowheads="1"/>
          </p:cNvSpPr>
          <p:nvPr/>
        </p:nvSpPr>
        <p:spPr bwMode="auto">
          <a:xfrm>
            <a:off x="1755775" y="5578475"/>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a:t>
            </a:r>
            <a:endParaRPr lang="en-US" b="1">
              <a:solidFill>
                <a:srgbClr val="000000"/>
              </a:solidFill>
              <a:latin typeface="Times" pitchFamily="18" charset="0"/>
            </a:endParaRPr>
          </a:p>
        </p:txBody>
      </p:sp>
      <p:sp>
        <p:nvSpPr>
          <p:cNvPr id="59396" name="Rectangle 5"/>
          <p:cNvSpPr>
            <a:spLocks noChangeArrowheads="1"/>
          </p:cNvSpPr>
          <p:nvPr/>
        </p:nvSpPr>
        <p:spPr bwMode="auto">
          <a:xfrm>
            <a:off x="1755775" y="5151438"/>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2</a:t>
            </a:r>
            <a:endParaRPr lang="en-US" b="1">
              <a:solidFill>
                <a:srgbClr val="000000"/>
              </a:solidFill>
              <a:latin typeface="Times" pitchFamily="18" charset="0"/>
            </a:endParaRPr>
          </a:p>
        </p:txBody>
      </p:sp>
      <p:sp>
        <p:nvSpPr>
          <p:cNvPr id="59397" name="Rectangle 6"/>
          <p:cNvSpPr>
            <a:spLocks noChangeArrowheads="1"/>
          </p:cNvSpPr>
          <p:nvPr/>
        </p:nvSpPr>
        <p:spPr bwMode="auto">
          <a:xfrm>
            <a:off x="1755775" y="4733925"/>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3</a:t>
            </a:r>
            <a:endParaRPr lang="en-US" b="1">
              <a:solidFill>
                <a:srgbClr val="000000"/>
              </a:solidFill>
              <a:latin typeface="Times" pitchFamily="18" charset="0"/>
            </a:endParaRPr>
          </a:p>
        </p:txBody>
      </p:sp>
      <p:sp>
        <p:nvSpPr>
          <p:cNvPr id="59398" name="Rectangle 7"/>
          <p:cNvSpPr>
            <a:spLocks noChangeArrowheads="1"/>
          </p:cNvSpPr>
          <p:nvPr/>
        </p:nvSpPr>
        <p:spPr bwMode="auto">
          <a:xfrm>
            <a:off x="4597400" y="6373813"/>
            <a:ext cx="592138" cy="258762"/>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000000"/>
                </a:solidFill>
                <a:latin typeface="Helvetica" pitchFamily="34" charset="0"/>
              </a:rPr>
              <a:t>Time</a:t>
            </a:r>
            <a:endParaRPr lang="en-US" sz="2000" b="1">
              <a:solidFill>
                <a:srgbClr val="000000"/>
              </a:solidFill>
              <a:latin typeface="Times" pitchFamily="18" charset="0"/>
            </a:endParaRPr>
          </a:p>
        </p:txBody>
      </p:sp>
      <p:sp>
        <p:nvSpPr>
          <p:cNvPr id="59399" name="Rectangle 8"/>
          <p:cNvSpPr>
            <a:spLocks noChangeArrowheads="1"/>
          </p:cNvSpPr>
          <p:nvPr/>
        </p:nvSpPr>
        <p:spPr bwMode="auto">
          <a:xfrm>
            <a:off x="3754438" y="6215063"/>
            <a:ext cx="508000" cy="233362"/>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1950</a:t>
            </a:r>
            <a:endParaRPr lang="en-US" b="1">
              <a:solidFill>
                <a:srgbClr val="000000"/>
              </a:solidFill>
              <a:latin typeface="Times" pitchFamily="18" charset="0"/>
            </a:endParaRPr>
          </a:p>
        </p:txBody>
      </p:sp>
      <p:sp>
        <p:nvSpPr>
          <p:cNvPr id="59400" name="Rectangle 9"/>
          <p:cNvSpPr>
            <a:spLocks noChangeArrowheads="1"/>
          </p:cNvSpPr>
          <p:nvPr/>
        </p:nvSpPr>
        <p:spPr bwMode="auto">
          <a:xfrm>
            <a:off x="1849438" y="6215063"/>
            <a:ext cx="508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1900</a:t>
            </a:r>
            <a:endParaRPr lang="en-US" b="1">
              <a:solidFill>
                <a:srgbClr val="000000"/>
              </a:solidFill>
              <a:latin typeface="Times" pitchFamily="18" charset="0"/>
            </a:endParaRPr>
          </a:p>
        </p:txBody>
      </p:sp>
      <p:sp>
        <p:nvSpPr>
          <p:cNvPr id="59401" name="Rectangle 10"/>
          <p:cNvSpPr>
            <a:spLocks noChangeArrowheads="1"/>
          </p:cNvSpPr>
          <p:nvPr/>
        </p:nvSpPr>
        <p:spPr bwMode="auto">
          <a:xfrm>
            <a:off x="5811838" y="6226175"/>
            <a:ext cx="508000" cy="233363"/>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2000</a:t>
            </a:r>
            <a:endParaRPr lang="en-US" b="1">
              <a:solidFill>
                <a:srgbClr val="000000"/>
              </a:solidFill>
              <a:latin typeface="Times" pitchFamily="18" charset="0"/>
            </a:endParaRPr>
          </a:p>
        </p:txBody>
      </p:sp>
      <p:sp>
        <p:nvSpPr>
          <p:cNvPr id="59402" name="Rectangle 11"/>
          <p:cNvSpPr>
            <a:spLocks noChangeArrowheads="1"/>
          </p:cNvSpPr>
          <p:nvPr/>
        </p:nvSpPr>
        <p:spPr bwMode="auto">
          <a:xfrm>
            <a:off x="5462588" y="4538663"/>
            <a:ext cx="2582862" cy="258762"/>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BC0013"/>
                </a:solidFill>
                <a:latin typeface="Helvetica" pitchFamily="34" charset="0"/>
              </a:rPr>
              <a:t>Developing countries</a:t>
            </a:r>
            <a:endParaRPr lang="en-US" sz="2000" b="1">
              <a:solidFill>
                <a:srgbClr val="BC0013"/>
              </a:solidFill>
              <a:latin typeface="Times" pitchFamily="18" charset="0"/>
            </a:endParaRPr>
          </a:p>
        </p:txBody>
      </p:sp>
      <p:sp>
        <p:nvSpPr>
          <p:cNvPr id="59403" name="Rectangle 12"/>
          <p:cNvSpPr>
            <a:spLocks noChangeArrowheads="1"/>
          </p:cNvSpPr>
          <p:nvPr/>
        </p:nvSpPr>
        <p:spPr bwMode="auto">
          <a:xfrm>
            <a:off x="7578725" y="6226175"/>
            <a:ext cx="508000" cy="233363"/>
          </a:xfrm>
          <a:prstGeom prst="rect">
            <a:avLst/>
          </a:prstGeom>
          <a:noFill/>
          <a:ln w="9525">
            <a:noFill/>
            <a:miter lim="800000"/>
            <a:headEnd/>
            <a:tailEnd/>
          </a:ln>
        </p:spPr>
        <p:txBody>
          <a:bodyPr wrap="none" lIns="0" tIns="0" rIns="0" bIns="0">
            <a:spAutoFit/>
          </a:bodyPr>
          <a:lstStyle/>
          <a:p>
            <a:pPr eaLnBrk="0" hangingPunct="0">
              <a:lnSpc>
                <a:spcPct val="85000"/>
              </a:lnSpc>
            </a:pPr>
            <a:r>
              <a:rPr lang="en-US" b="1">
                <a:solidFill>
                  <a:srgbClr val="000000"/>
                </a:solidFill>
                <a:latin typeface="Helvetica" pitchFamily="34" charset="0"/>
              </a:rPr>
              <a:t>2050</a:t>
            </a:r>
            <a:endParaRPr lang="en-US" b="1">
              <a:solidFill>
                <a:srgbClr val="000000"/>
              </a:solidFill>
              <a:latin typeface="Times" pitchFamily="18" charset="0"/>
            </a:endParaRPr>
          </a:p>
        </p:txBody>
      </p:sp>
      <p:sp>
        <p:nvSpPr>
          <p:cNvPr id="59404" name="Rectangle 13"/>
          <p:cNvSpPr>
            <a:spLocks noChangeArrowheads="1"/>
          </p:cNvSpPr>
          <p:nvPr/>
        </p:nvSpPr>
        <p:spPr bwMode="auto">
          <a:xfrm>
            <a:off x="1755775" y="432435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4</a:t>
            </a:r>
            <a:endParaRPr lang="en-US" b="1">
              <a:solidFill>
                <a:srgbClr val="000000"/>
              </a:solidFill>
              <a:latin typeface="Times" pitchFamily="18" charset="0"/>
            </a:endParaRPr>
          </a:p>
        </p:txBody>
      </p:sp>
      <p:sp>
        <p:nvSpPr>
          <p:cNvPr id="59405" name="Rectangle 14"/>
          <p:cNvSpPr>
            <a:spLocks noChangeArrowheads="1"/>
          </p:cNvSpPr>
          <p:nvPr/>
        </p:nvSpPr>
        <p:spPr bwMode="auto">
          <a:xfrm>
            <a:off x="1755775" y="3890963"/>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5</a:t>
            </a:r>
            <a:endParaRPr lang="en-US" b="1">
              <a:solidFill>
                <a:srgbClr val="000000"/>
              </a:solidFill>
              <a:latin typeface="Times" pitchFamily="18" charset="0"/>
            </a:endParaRPr>
          </a:p>
        </p:txBody>
      </p:sp>
      <p:sp>
        <p:nvSpPr>
          <p:cNvPr id="59406" name="Rectangle 15"/>
          <p:cNvSpPr>
            <a:spLocks noChangeArrowheads="1"/>
          </p:cNvSpPr>
          <p:nvPr/>
        </p:nvSpPr>
        <p:spPr bwMode="auto">
          <a:xfrm>
            <a:off x="1755775" y="34798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6</a:t>
            </a:r>
            <a:endParaRPr lang="en-US" b="1">
              <a:solidFill>
                <a:srgbClr val="000000"/>
              </a:solidFill>
              <a:latin typeface="Times" pitchFamily="18" charset="0"/>
            </a:endParaRPr>
          </a:p>
        </p:txBody>
      </p:sp>
      <p:sp>
        <p:nvSpPr>
          <p:cNvPr id="59407" name="Rectangle 16"/>
          <p:cNvSpPr>
            <a:spLocks noChangeArrowheads="1"/>
          </p:cNvSpPr>
          <p:nvPr/>
        </p:nvSpPr>
        <p:spPr bwMode="auto">
          <a:xfrm>
            <a:off x="1755775" y="30480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7</a:t>
            </a:r>
            <a:endParaRPr lang="en-US" b="1">
              <a:solidFill>
                <a:srgbClr val="000000"/>
              </a:solidFill>
              <a:latin typeface="Times" pitchFamily="18" charset="0"/>
            </a:endParaRPr>
          </a:p>
        </p:txBody>
      </p:sp>
      <p:sp>
        <p:nvSpPr>
          <p:cNvPr id="59408" name="Rectangle 17"/>
          <p:cNvSpPr>
            <a:spLocks noChangeArrowheads="1"/>
          </p:cNvSpPr>
          <p:nvPr/>
        </p:nvSpPr>
        <p:spPr bwMode="auto">
          <a:xfrm>
            <a:off x="1755775" y="2633663"/>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8</a:t>
            </a:r>
            <a:endParaRPr lang="en-US" b="1">
              <a:solidFill>
                <a:srgbClr val="000000"/>
              </a:solidFill>
              <a:latin typeface="Times" pitchFamily="18" charset="0"/>
            </a:endParaRPr>
          </a:p>
        </p:txBody>
      </p:sp>
      <p:sp>
        <p:nvSpPr>
          <p:cNvPr id="59409" name="Rectangle 18"/>
          <p:cNvSpPr>
            <a:spLocks noChangeArrowheads="1"/>
          </p:cNvSpPr>
          <p:nvPr/>
        </p:nvSpPr>
        <p:spPr bwMode="auto">
          <a:xfrm>
            <a:off x="1755775" y="2205038"/>
            <a:ext cx="127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9</a:t>
            </a:r>
            <a:endParaRPr lang="en-US" b="1">
              <a:solidFill>
                <a:srgbClr val="000000"/>
              </a:solidFill>
              <a:latin typeface="Times" pitchFamily="18" charset="0"/>
            </a:endParaRPr>
          </a:p>
        </p:txBody>
      </p:sp>
      <p:sp>
        <p:nvSpPr>
          <p:cNvPr id="59410" name="Rectangle 19"/>
          <p:cNvSpPr>
            <a:spLocks noChangeArrowheads="1"/>
          </p:cNvSpPr>
          <p:nvPr/>
        </p:nvSpPr>
        <p:spPr bwMode="auto">
          <a:xfrm>
            <a:off x="1628775" y="1789113"/>
            <a:ext cx="254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10</a:t>
            </a:r>
            <a:endParaRPr lang="en-US" b="1">
              <a:solidFill>
                <a:srgbClr val="000000"/>
              </a:solidFill>
              <a:latin typeface="Times" pitchFamily="18" charset="0"/>
            </a:endParaRPr>
          </a:p>
        </p:txBody>
      </p:sp>
      <p:sp>
        <p:nvSpPr>
          <p:cNvPr id="59411" name="Rectangle 20"/>
          <p:cNvSpPr>
            <a:spLocks noChangeArrowheads="1"/>
          </p:cNvSpPr>
          <p:nvPr/>
        </p:nvSpPr>
        <p:spPr bwMode="auto">
          <a:xfrm>
            <a:off x="1628775" y="1430338"/>
            <a:ext cx="254000" cy="233362"/>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11</a:t>
            </a:r>
            <a:endParaRPr lang="en-US" b="1">
              <a:solidFill>
                <a:srgbClr val="000000"/>
              </a:solidFill>
              <a:latin typeface="Times" pitchFamily="18" charset="0"/>
            </a:endParaRPr>
          </a:p>
        </p:txBody>
      </p:sp>
      <p:sp>
        <p:nvSpPr>
          <p:cNvPr id="59412" name="Rectangle 21"/>
          <p:cNvSpPr>
            <a:spLocks noChangeArrowheads="1"/>
          </p:cNvSpPr>
          <p:nvPr/>
        </p:nvSpPr>
        <p:spPr bwMode="auto">
          <a:xfrm>
            <a:off x="1755775" y="5994400"/>
            <a:ext cx="127000" cy="233363"/>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b="1">
                <a:solidFill>
                  <a:srgbClr val="000000"/>
                </a:solidFill>
                <a:latin typeface="Helvetica" pitchFamily="34" charset="0"/>
              </a:rPr>
              <a:t>0</a:t>
            </a:r>
            <a:endParaRPr lang="en-US" b="1">
              <a:solidFill>
                <a:srgbClr val="000000"/>
              </a:solidFill>
              <a:latin typeface="Times" pitchFamily="18" charset="0"/>
            </a:endParaRPr>
          </a:p>
        </p:txBody>
      </p:sp>
      <p:sp>
        <p:nvSpPr>
          <p:cNvPr id="59413" name="Rectangle 22"/>
          <p:cNvSpPr>
            <a:spLocks noChangeArrowheads="1"/>
          </p:cNvSpPr>
          <p:nvPr/>
        </p:nvSpPr>
        <p:spPr bwMode="auto">
          <a:xfrm>
            <a:off x="5337175" y="5670550"/>
            <a:ext cx="2498725" cy="258763"/>
          </a:xfrm>
          <a:prstGeom prst="rect">
            <a:avLst/>
          </a:prstGeom>
          <a:noFill/>
          <a:ln w="9525">
            <a:noFill/>
            <a:miter lim="800000"/>
            <a:headEnd/>
            <a:tailEnd/>
          </a:ln>
        </p:spPr>
        <p:txBody>
          <a:bodyPr wrap="none" lIns="0" tIns="0" rIns="0" bIns="0">
            <a:spAutoFit/>
          </a:bodyPr>
          <a:lstStyle/>
          <a:p>
            <a:pPr eaLnBrk="0" hangingPunct="0">
              <a:lnSpc>
                <a:spcPct val="85000"/>
              </a:lnSpc>
            </a:pPr>
            <a:r>
              <a:rPr lang="en-US" sz="2000" b="1">
                <a:solidFill>
                  <a:srgbClr val="000000"/>
                </a:solidFill>
                <a:latin typeface="Helvetica" pitchFamily="34" charset="0"/>
              </a:rPr>
              <a:t>Developed countries</a:t>
            </a:r>
            <a:endParaRPr lang="en-US" sz="2000" b="1">
              <a:solidFill>
                <a:srgbClr val="000000"/>
              </a:solidFill>
              <a:latin typeface="Times" pitchFamily="18" charset="0"/>
            </a:endParaRPr>
          </a:p>
        </p:txBody>
      </p:sp>
      <p:sp>
        <p:nvSpPr>
          <p:cNvPr id="59414" name="Rectangle 23"/>
          <p:cNvSpPr>
            <a:spLocks noChangeArrowheads="1"/>
          </p:cNvSpPr>
          <p:nvPr/>
        </p:nvSpPr>
        <p:spPr bwMode="auto">
          <a:xfrm rot="-900000">
            <a:off x="6313488" y="3278188"/>
            <a:ext cx="1525587"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low fertility</a:t>
            </a:r>
          </a:p>
        </p:txBody>
      </p:sp>
      <p:sp>
        <p:nvSpPr>
          <p:cNvPr id="59415" name="Rectangle 24"/>
          <p:cNvSpPr>
            <a:spLocks noChangeArrowheads="1"/>
          </p:cNvSpPr>
          <p:nvPr/>
        </p:nvSpPr>
        <p:spPr bwMode="auto">
          <a:xfrm rot="-5400000">
            <a:off x="-621506" y="3645694"/>
            <a:ext cx="3527425"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000000"/>
                </a:solidFill>
              </a:rPr>
              <a:t>World population in billions</a:t>
            </a:r>
          </a:p>
        </p:txBody>
      </p:sp>
      <p:sp>
        <p:nvSpPr>
          <p:cNvPr id="59416" name="Rectangle 25"/>
          <p:cNvSpPr>
            <a:spLocks noChangeArrowheads="1"/>
          </p:cNvSpPr>
          <p:nvPr/>
        </p:nvSpPr>
        <p:spPr bwMode="auto">
          <a:xfrm>
            <a:off x="4000500" y="3490913"/>
            <a:ext cx="1509713"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0F116A"/>
                </a:solidFill>
              </a:rPr>
              <a:t>World total</a:t>
            </a:r>
          </a:p>
        </p:txBody>
      </p:sp>
      <p:sp>
        <p:nvSpPr>
          <p:cNvPr id="59417" name="Rectangle 26"/>
          <p:cNvSpPr>
            <a:spLocks noChangeArrowheads="1"/>
          </p:cNvSpPr>
          <p:nvPr/>
        </p:nvSpPr>
        <p:spPr bwMode="auto">
          <a:xfrm rot="-1800000">
            <a:off x="6254750" y="2627313"/>
            <a:ext cx="2074863" cy="350837"/>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medium fertility</a:t>
            </a:r>
          </a:p>
        </p:txBody>
      </p:sp>
      <p:sp>
        <p:nvSpPr>
          <p:cNvPr id="59418" name="Rectangle 27"/>
          <p:cNvSpPr>
            <a:spLocks noChangeArrowheads="1"/>
          </p:cNvSpPr>
          <p:nvPr/>
        </p:nvSpPr>
        <p:spPr bwMode="auto">
          <a:xfrm rot="-2700000">
            <a:off x="6145213" y="2149475"/>
            <a:ext cx="1638300" cy="350838"/>
          </a:xfrm>
          <a:prstGeom prst="rect">
            <a:avLst/>
          </a:prstGeom>
          <a:noFill/>
          <a:ln w="9525">
            <a:noFill/>
            <a:miter lim="800000"/>
            <a:headEnd/>
            <a:tailEnd/>
          </a:ln>
        </p:spPr>
        <p:txBody>
          <a:bodyPr wrap="none">
            <a:spAutoFit/>
          </a:bodyPr>
          <a:lstStyle/>
          <a:p>
            <a:pPr eaLnBrk="0" hangingPunct="0">
              <a:lnSpc>
                <a:spcPct val="85000"/>
              </a:lnSpc>
            </a:pPr>
            <a:r>
              <a:rPr lang="en-US" sz="2000" b="1">
                <a:solidFill>
                  <a:srgbClr val="BC0013"/>
                </a:solidFill>
              </a:rPr>
              <a:t>high fertility</a:t>
            </a:r>
          </a:p>
        </p:txBody>
      </p:sp>
      <p:sp>
        <p:nvSpPr>
          <p:cNvPr id="29724" name="Rectangle 28"/>
          <p:cNvSpPr>
            <a:spLocks noChangeArrowheads="1"/>
          </p:cNvSpPr>
          <p:nvPr/>
        </p:nvSpPr>
        <p:spPr bwMode="auto">
          <a:xfrm>
            <a:off x="144463" y="1439863"/>
            <a:ext cx="5153025" cy="701675"/>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2000" b="1" u="sng">
                <a:solidFill>
                  <a:srgbClr val="BC0013"/>
                </a:solidFill>
              </a:rPr>
              <a:t>uneven distribution of population</a:t>
            </a:r>
            <a:r>
              <a:rPr lang="en-US" sz="2000" b="1">
                <a:solidFill>
                  <a:srgbClr val="000000"/>
                </a:solidFill>
              </a:rPr>
              <a:t>:</a:t>
            </a:r>
          </a:p>
          <a:p>
            <a:pPr eaLnBrk="0" hangingPunct="0">
              <a:defRPr/>
            </a:pPr>
            <a:r>
              <a:rPr lang="en-US" sz="2000" b="1">
                <a:solidFill>
                  <a:srgbClr val="000000"/>
                </a:solidFill>
              </a:rPr>
              <a:t>90% of births are in developing countries</a:t>
            </a:r>
          </a:p>
        </p:txBody>
      </p:sp>
      <p:sp>
        <p:nvSpPr>
          <p:cNvPr id="29725" name="Rectangle 29"/>
          <p:cNvSpPr>
            <a:spLocks noChangeArrowheads="1"/>
          </p:cNvSpPr>
          <p:nvPr/>
        </p:nvSpPr>
        <p:spPr bwMode="auto">
          <a:xfrm>
            <a:off x="144463" y="2225675"/>
            <a:ext cx="5584825" cy="1006475"/>
          </a:xfrm>
          <a:prstGeom prst="rect">
            <a:avLst/>
          </a:prstGeom>
          <a:solidFill>
            <a:schemeClr val="bg2"/>
          </a:solidFill>
          <a:ln w="9525">
            <a:noFill/>
            <a:miter lim="800000"/>
            <a:headEnd/>
            <a:tailEnd/>
          </a:ln>
          <a:effectLst>
            <a:outerShdw dist="35921" dir="2700000" algn="ctr" rotWithShape="0">
              <a:srgbClr val="808080"/>
            </a:outerShdw>
          </a:effectLst>
        </p:spPr>
        <p:txBody>
          <a:bodyPr rIns="0">
            <a:spAutoFit/>
          </a:bodyPr>
          <a:lstStyle/>
          <a:p>
            <a:pPr eaLnBrk="0" hangingPunct="0">
              <a:defRPr/>
            </a:pPr>
            <a:r>
              <a:rPr lang="en-US" sz="2000" b="1" u="sng">
                <a:solidFill>
                  <a:srgbClr val="BC0013"/>
                </a:solidFill>
              </a:rPr>
              <a:t>uneven distribution of resources</a:t>
            </a:r>
            <a:r>
              <a:rPr lang="en-US" sz="2000" b="1">
                <a:solidFill>
                  <a:srgbClr val="000000"/>
                </a:solidFill>
              </a:rPr>
              <a:t>:</a:t>
            </a:r>
          </a:p>
          <a:p>
            <a:pPr eaLnBrk="0" hangingPunct="0">
              <a:defRPr/>
            </a:pPr>
            <a:r>
              <a:rPr lang="en-US" sz="2000" b="1">
                <a:solidFill>
                  <a:srgbClr val="000000"/>
                </a:solidFill>
              </a:rPr>
              <a:t>wealthiest 20% consumes ~90% of resources</a:t>
            </a:r>
            <a:br>
              <a:rPr lang="en-US" sz="2000" b="1">
                <a:solidFill>
                  <a:srgbClr val="000000"/>
                </a:solidFill>
              </a:rPr>
            </a:br>
            <a:r>
              <a:rPr lang="en-US" sz="2000" b="1">
                <a:solidFill>
                  <a:srgbClr val="000000"/>
                </a:solidFill>
              </a:rPr>
              <a:t>increasing gap between rich &amp; poor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24"/>
                                        </p:tgtEl>
                                        <p:attrNameLst>
                                          <p:attrName>style.visibility</p:attrName>
                                        </p:attrNameLst>
                                      </p:cBhvr>
                                      <p:to>
                                        <p:strVal val="visible"/>
                                      </p:to>
                                    </p:set>
                                    <p:animEffect transition="in" filter="wipe(left)">
                                      <p:cBhvr>
                                        <p:cTn id="7" dur="500"/>
                                        <p:tgtEl>
                                          <p:spTgt spid="297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25"/>
                                        </p:tgtEl>
                                        <p:attrNameLst>
                                          <p:attrName>style.visibility</p:attrName>
                                        </p:attrNameLst>
                                      </p:cBhvr>
                                      <p:to>
                                        <p:strVal val="visible"/>
                                      </p:to>
                                    </p:set>
                                    <p:animEffect transition="in" filter="wipe(left)">
                                      <p:cBhvr>
                                        <p:cTn id="12" dur="500"/>
                                        <p:tgtEl>
                                          <p:spTgt spid="29725"/>
                                        </p:tgtEl>
                                      </p:cBhvr>
                                    </p:animEffect>
                                  </p:childTnLst>
                                  <p:subTnLst>
                                    <p:audio>
                                      <p:cMediaNode>
                                        <p:cTn display="0" masterRel="sameClick">
                                          <p:stCondLst>
                                            <p:cond evt="begin" delay="0">
                                              <p:tn val="10"/>
                                            </p:cond>
                                          </p:stCondLst>
                                          <p:endCondLst>
                                            <p:cond evt="onStopAudio" delay="0">
                                              <p:tgtEl>
                                                <p:sldTgt/>
                                              </p:tgtEl>
                                            </p:cond>
                                          </p:endCondLst>
                                        </p:cTn>
                                        <p:tgtEl>
                                          <p:sndTgt r:embed="rId3"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animBg="1"/>
      <p:bldP spid="297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228600" y="609600"/>
            <a:ext cx="8839200" cy="1219200"/>
          </a:xfrm>
          <a:prstGeom prst="rect">
            <a:avLst/>
          </a:prstGeom>
          <a:noFill/>
          <a:ln w="9525">
            <a:noFill/>
            <a:miter lim="800000"/>
            <a:headEnd/>
            <a:tailEnd/>
          </a:ln>
        </p:spPr>
      </p:pic>
      <p:sp>
        <p:nvSpPr>
          <p:cNvPr id="3" name="SMARTInkShape-80"/>
          <p:cNvSpPr/>
          <p:nvPr/>
        </p:nvSpPr>
        <p:spPr>
          <a:xfrm>
            <a:off x="1722120" y="1531620"/>
            <a:ext cx="1196340" cy="22860"/>
          </a:xfrm>
          <a:custGeom>
            <a:avLst/>
            <a:gdLst/>
            <a:ahLst/>
            <a:cxnLst/>
            <a:rect l="0" t="0" r="0" b="0"/>
            <a:pathLst>
              <a:path w="1196340" h="22860">
                <a:moveTo>
                  <a:pt x="0" y="22859"/>
                </a:moveTo>
                <a:lnTo>
                  <a:pt x="17912" y="22859"/>
                </a:lnTo>
                <a:lnTo>
                  <a:pt x="22918" y="20602"/>
                </a:lnTo>
                <a:lnTo>
                  <a:pt x="25439" y="18814"/>
                </a:lnTo>
                <a:lnTo>
                  <a:pt x="37076" y="16299"/>
                </a:lnTo>
                <a:lnTo>
                  <a:pt x="69448" y="13121"/>
                </a:lnTo>
                <a:lnTo>
                  <a:pt x="99231" y="8706"/>
                </a:lnTo>
                <a:lnTo>
                  <a:pt x="134810" y="7834"/>
                </a:lnTo>
                <a:lnTo>
                  <a:pt x="169433" y="5404"/>
                </a:lnTo>
                <a:lnTo>
                  <a:pt x="198651" y="1601"/>
                </a:lnTo>
                <a:lnTo>
                  <a:pt x="228757" y="474"/>
                </a:lnTo>
                <a:lnTo>
                  <a:pt x="265225" y="93"/>
                </a:lnTo>
                <a:lnTo>
                  <a:pt x="297213" y="27"/>
                </a:lnTo>
                <a:lnTo>
                  <a:pt x="333502" y="8"/>
                </a:lnTo>
                <a:lnTo>
                  <a:pt x="367020" y="2"/>
                </a:lnTo>
                <a:lnTo>
                  <a:pt x="402446" y="0"/>
                </a:lnTo>
                <a:lnTo>
                  <a:pt x="439753" y="0"/>
                </a:lnTo>
                <a:lnTo>
                  <a:pt x="477618" y="0"/>
                </a:lnTo>
                <a:lnTo>
                  <a:pt x="511604" y="0"/>
                </a:lnTo>
                <a:lnTo>
                  <a:pt x="547167" y="0"/>
                </a:lnTo>
                <a:lnTo>
                  <a:pt x="574232" y="0"/>
                </a:lnTo>
                <a:lnTo>
                  <a:pt x="602347" y="0"/>
                </a:lnTo>
                <a:lnTo>
                  <a:pt x="628954" y="0"/>
                </a:lnTo>
                <a:lnTo>
                  <a:pt x="654890" y="0"/>
                </a:lnTo>
                <a:lnTo>
                  <a:pt x="680529" y="0"/>
                </a:lnTo>
                <a:lnTo>
                  <a:pt x="706035" y="0"/>
                </a:lnTo>
                <a:lnTo>
                  <a:pt x="731482" y="0"/>
                </a:lnTo>
                <a:lnTo>
                  <a:pt x="757749" y="846"/>
                </a:lnTo>
                <a:lnTo>
                  <a:pt x="786357" y="4045"/>
                </a:lnTo>
                <a:lnTo>
                  <a:pt x="813747" y="6031"/>
                </a:lnTo>
                <a:lnTo>
                  <a:pt x="840032" y="6913"/>
                </a:lnTo>
                <a:lnTo>
                  <a:pt x="877783" y="7410"/>
                </a:lnTo>
                <a:lnTo>
                  <a:pt x="911640" y="7557"/>
                </a:lnTo>
                <a:lnTo>
                  <a:pt x="948107" y="7601"/>
                </a:lnTo>
                <a:lnTo>
                  <a:pt x="985723" y="7614"/>
                </a:lnTo>
                <a:lnTo>
                  <a:pt x="1022833" y="7618"/>
                </a:lnTo>
                <a:lnTo>
                  <a:pt x="1056501" y="7619"/>
                </a:lnTo>
                <a:lnTo>
                  <a:pt x="1091218" y="7619"/>
                </a:lnTo>
                <a:lnTo>
                  <a:pt x="1128820" y="7620"/>
                </a:lnTo>
                <a:lnTo>
                  <a:pt x="1166532" y="7620"/>
                </a:lnTo>
                <a:lnTo>
                  <a:pt x="1196339"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81"/>
          <p:cNvSpPr/>
          <p:nvPr/>
        </p:nvSpPr>
        <p:spPr>
          <a:xfrm>
            <a:off x="4396740" y="1531620"/>
            <a:ext cx="1043941" cy="7621"/>
          </a:xfrm>
          <a:custGeom>
            <a:avLst/>
            <a:gdLst/>
            <a:ahLst/>
            <a:cxnLst/>
            <a:rect l="0" t="0" r="0" b="0"/>
            <a:pathLst>
              <a:path w="1043941" h="7621">
                <a:moveTo>
                  <a:pt x="0" y="0"/>
                </a:moveTo>
                <a:lnTo>
                  <a:pt x="35824" y="0"/>
                </a:lnTo>
                <a:lnTo>
                  <a:pt x="65510" y="0"/>
                </a:lnTo>
                <a:lnTo>
                  <a:pt x="98453" y="0"/>
                </a:lnTo>
                <a:lnTo>
                  <a:pt x="130266" y="0"/>
                </a:lnTo>
                <a:lnTo>
                  <a:pt x="159294" y="0"/>
                </a:lnTo>
                <a:lnTo>
                  <a:pt x="193483" y="0"/>
                </a:lnTo>
                <a:lnTo>
                  <a:pt x="227132" y="0"/>
                </a:lnTo>
                <a:lnTo>
                  <a:pt x="254194" y="0"/>
                </a:lnTo>
                <a:lnTo>
                  <a:pt x="280897" y="0"/>
                </a:lnTo>
                <a:lnTo>
                  <a:pt x="306876" y="0"/>
                </a:lnTo>
                <a:lnTo>
                  <a:pt x="332534" y="0"/>
                </a:lnTo>
                <a:lnTo>
                  <a:pt x="360306" y="0"/>
                </a:lnTo>
                <a:lnTo>
                  <a:pt x="389582" y="0"/>
                </a:lnTo>
                <a:lnTo>
                  <a:pt x="419528" y="0"/>
                </a:lnTo>
                <a:lnTo>
                  <a:pt x="449770" y="0"/>
                </a:lnTo>
                <a:lnTo>
                  <a:pt x="480144" y="0"/>
                </a:lnTo>
                <a:lnTo>
                  <a:pt x="510577" y="0"/>
                </a:lnTo>
                <a:lnTo>
                  <a:pt x="541036" y="0"/>
                </a:lnTo>
                <a:lnTo>
                  <a:pt x="571507" y="0"/>
                </a:lnTo>
                <a:lnTo>
                  <a:pt x="601983" y="0"/>
                </a:lnTo>
                <a:lnTo>
                  <a:pt x="634719" y="0"/>
                </a:lnTo>
                <a:lnTo>
                  <a:pt x="667330" y="0"/>
                </a:lnTo>
                <a:lnTo>
                  <a:pt x="695935" y="0"/>
                </a:lnTo>
                <a:lnTo>
                  <a:pt x="725018" y="0"/>
                </a:lnTo>
                <a:lnTo>
                  <a:pt x="754876" y="0"/>
                </a:lnTo>
                <a:lnTo>
                  <a:pt x="785080" y="0"/>
                </a:lnTo>
                <a:lnTo>
                  <a:pt x="813180" y="0"/>
                </a:lnTo>
                <a:lnTo>
                  <a:pt x="850542" y="0"/>
                </a:lnTo>
                <a:lnTo>
                  <a:pt x="885319" y="0"/>
                </a:lnTo>
                <a:lnTo>
                  <a:pt x="920176" y="0"/>
                </a:lnTo>
                <a:lnTo>
                  <a:pt x="958250" y="0"/>
                </a:lnTo>
                <a:lnTo>
                  <a:pt x="990230" y="846"/>
                </a:lnTo>
                <a:lnTo>
                  <a:pt x="1021007" y="6031"/>
                </a:lnTo>
                <a:lnTo>
                  <a:pt x="104394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SMARTInkShape-Group7"/>
          <p:cNvGrpSpPr/>
          <p:nvPr/>
        </p:nvGrpSpPr>
        <p:grpSpPr>
          <a:xfrm>
            <a:off x="6637333" y="2065020"/>
            <a:ext cx="2118048" cy="1691488"/>
            <a:chOff x="6637333" y="2065020"/>
            <a:chExt cx="2118048" cy="1691488"/>
          </a:xfrm>
        </p:grpSpPr>
        <p:sp>
          <p:nvSpPr>
            <p:cNvPr id="5" name="SMARTInkShape-82"/>
            <p:cNvSpPr/>
            <p:nvPr/>
          </p:nvSpPr>
          <p:spPr>
            <a:xfrm>
              <a:off x="8443472" y="3352901"/>
              <a:ext cx="197609" cy="209636"/>
            </a:xfrm>
            <a:custGeom>
              <a:avLst/>
              <a:gdLst/>
              <a:ahLst/>
              <a:cxnLst/>
              <a:rect l="0" t="0" r="0" b="0"/>
              <a:pathLst>
                <a:path w="197609" h="209636">
                  <a:moveTo>
                    <a:pt x="7108" y="37999"/>
                  </a:moveTo>
                  <a:lnTo>
                    <a:pt x="546" y="31438"/>
                  </a:lnTo>
                  <a:lnTo>
                    <a:pt x="1040" y="31085"/>
                  </a:lnTo>
                  <a:lnTo>
                    <a:pt x="6141" y="30472"/>
                  </a:lnTo>
                  <a:lnTo>
                    <a:pt x="10866" y="26361"/>
                  </a:lnTo>
                  <a:lnTo>
                    <a:pt x="13011" y="22102"/>
                  </a:lnTo>
                  <a:lnTo>
                    <a:pt x="13583" y="19781"/>
                  </a:lnTo>
                  <a:lnTo>
                    <a:pt x="14811" y="18233"/>
                  </a:lnTo>
                  <a:lnTo>
                    <a:pt x="30121" y="9289"/>
                  </a:lnTo>
                  <a:lnTo>
                    <a:pt x="67131" y="416"/>
                  </a:lnTo>
                  <a:lnTo>
                    <a:pt x="78042" y="0"/>
                  </a:lnTo>
                  <a:lnTo>
                    <a:pt x="89838" y="3974"/>
                  </a:lnTo>
                  <a:lnTo>
                    <a:pt x="100012" y="10513"/>
                  </a:lnTo>
                  <a:lnTo>
                    <a:pt x="108388" y="21858"/>
                  </a:lnTo>
                  <a:lnTo>
                    <a:pt x="112188" y="35944"/>
                  </a:lnTo>
                  <a:lnTo>
                    <a:pt x="115835" y="69211"/>
                  </a:lnTo>
                  <a:lnTo>
                    <a:pt x="118084" y="84891"/>
                  </a:lnTo>
                  <a:lnTo>
                    <a:pt x="113743" y="111912"/>
                  </a:lnTo>
                  <a:lnTo>
                    <a:pt x="97535" y="144227"/>
                  </a:lnTo>
                  <a:lnTo>
                    <a:pt x="67979" y="182070"/>
                  </a:lnTo>
                  <a:lnTo>
                    <a:pt x="52801" y="195551"/>
                  </a:lnTo>
                  <a:lnTo>
                    <a:pt x="41809" y="201155"/>
                  </a:lnTo>
                  <a:lnTo>
                    <a:pt x="18571" y="207011"/>
                  </a:lnTo>
                  <a:lnTo>
                    <a:pt x="14750" y="209093"/>
                  </a:lnTo>
                  <a:lnTo>
                    <a:pt x="11356" y="209635"/>
                  </a:lnTo>
                  <a:lnTo>
                    <a:pt x="8246" y="209150"/>
                  </a:lnTo>
                  <a:lnTo>
                    <a:pt x="1218" y="206332"/>
                  </a:lnTo>
                  <a:lnTo>
                    <a:pt x="0" y="197753"/>
                  </a:lnTo>
                  <a:lnTo>
                    <a:pt x="3685" y="184488"/>
                  </a:lnTo>
                  <a:lnTo>
                    <a:pt x="17413" y="154765"/>
                  </a:lnTo>
                  <a:lnTo>
                    <a:pt x="24670" y="146904"/>
                  </a:lnTo>
                  <a:lnTo>
                    <a:pt x="33540" y="141434"/>
                  </a:lnTo>
                  <a:lnTo>
                    <a:pt x="53031" y="137923"/>
                  </a:lnTo>
                  <a:lnTo>
                    <a:pt x="62232" y="138289"/>
                  </a:lnTo>
                  <a:lnTo>
                    <a:pt x="77294" y="143165"/>
                  </a:lnTo>
                  <a:lnTo>
                    <a:pt x="91403" y="146488"/>
                  </a:lnTo>
                  <a:lnTo>
                    <a:pt x="127197" y="159832"/>
                  </a:lnTo>
                  <a:lnTo>
                    <a:pt x="160270" y="166357"/>
                  </a:lnTo>
                  <a:lnTo>
                    <a:pt x="197608" y="167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83"/>
            <p:cNvSpPr/>
            <p:nvPr/>
          </p:nvSpPr>
          <p:spPr>
            <a:xfrm>
              <a:off x="8199119" y="3578188"/>
              <a:ext cx="217117" cy="178320"/>
            </a:xfrm>
            <a:custGeom>
              <a:avLst/>
              <a:gdLst/>
              <a:ahLst/>
              <a:cxnLst/>
              <a:rect l="0" t="0" r="0" b="0"/>
              <a:pathLst>
                <a:path w="217117" h="178320">
                  <a:moveTo>
                    <a:pt x="7620" y="48931"/>
                  </a:moveTo>
                  <a:lnTo>
                    <a:pt x="1060" y="55492"/>
                  </a:lnTo>
                  <a:lnTo>
                    <a:pt x="314" y="60283"/>
                  </a:lnTo>
                  <a:lnTo>
                    <a:pt x="19" y="96022"/>
                  </a:lnTo>
                  <a:lnTo>
                    <a:pt x="3" y="128887"/>
                  </a:lnTo>
                  <a:lnTo>
                    <a:pt x="0" y="163091"/>
                  </a:lnTo>
                  <a:lnTo>
                    <a:pt x="2258" y="169660"/>
                  </a:lnTo>
                  <a:lnTo>
                    <a:pt x="7527" y="178319"/>
                  </a:lnTo>
                  <a:lnTo>
                    <a:pt x="7620" y="145004"/>
                  </a:lnTo>
                  <a:lnTo>
                    <a:pt x="8466" y="132270"/>
                  </a:lnTo>
                  <a:lnTo>
                    <a:pt x="15381" y="94675"/>
                  </a:lnTo>
                  <a:lnTo>
                    <a:pt x="25754" y="67049"/>
                  </a:lnTo>
                  <a:lnTo>
                    <a:pt x="32895" y="58959"/>
                  </a:lnTo>
                  <a:lnTo>
                    <a:pt x="50961" y="45015"/>
                  </a:lnTo>
                  <a:lnTo>
                    <a:pt x="69971" y="41799"/>
                  </a:lnTo>
                  <a:lnTo>
                    <a:pt x="75689" y="43786"/>
                  </a:lnTo>
                  <a:lnTo>
                    <a:pt x="78400" y="45501"/>
                  </a:lnTo>
                  <a:lnTo>
                    <a:pt x="86260" y="56006"/>
                  </a:lnTo>
                  <a:lnTo>
                    <a:pt x="95654" y="74725"/>
                  </a:lnTo>
                  <a:lnTo>
                    <a:pt x="98762" y="110083"/>
                  </a:lnTo>
                  <a:lnTo>
                    <a:pt x="99055" y="147753"/>
                  </a:lnTo>
                  <a:lnTo>
                    <a:pt x="99061" y="155475"/>
                  </a:lnTo>
                  <a:lnTo>
                    <a:pt x="99061" y="151526"/>
                  </a:lnTo>
                  <a:lnTo>
                    <a:pt x="101319" y="147304"/>
                  </a:lnTo>
                  <a:lnTo>
                    <a:pt x="103106" y="144994"/>
                  </a:lnTo>
                  <a:lnTo>
                    <a:pt x="105092" y="137910"/>
                  </a:lnTo>
                  <a:lnTo>
                    <a:pt x="108467" y="124403"/>
                  </a:lnTo>
                  <a:lnTo>
                    <a:pt x="111708" y="113801"/>
                  </a:lnTo>
                  <a:lnTo>
                    <a:pt x="118004" y="78923"/>
                  </a:lnTo>
                  <a:lnTo>
                    <a:pt x="135725" y="41247"/>
                  </a:lnTo>
                  <a:lnTo>
                    <a:pt x="142449" y="27736"/>
                  </a:lnTo>
                  <a:lnTo>
                    <a:pt x="169842" y="935"/>
                  </a:lnTo>
                  <a:lnTo>
                    <a:pt x="173341" y="0"/>
                  </a:lnTo>
                  <a:lnTo>
                    <a:pt x="181745" y="1220"/>
                  </a:lnTo>
                  <a:lnTo>
                    <a:pt x="191951" y="6666"/>
                  </a:lnTo>
                  <a:lnTo>
                    <a:pt x="202985" y="22176"/>
                  </a:lnTo>
                  <a:lnTo>
                    <a:pt x="208185" y="31678"/>
                  </a:lnTo>
                  <a:lnTo>
                    <a:pt x="212679" y="68683"/>
                  </a:lnTo>
                  <a:lnTo>
                    <a:pt x="213226" y="99588"/>
                  </a:lnTo>
                  <a:lnTo>
                    <a:pt x="217116" y="131729"/>
                  </a:lnTo>
                  <a:lnTo>
                    <a:pt x="213379" y="162962"/>
                  </a:lnTo>
                  <a:lnTo>
                    <a:pt x="213361" y="1479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84"/>
            <p:cNvSpPr/>
            <p:nvPr/>
          </p:nvSpPr>
          <p:spPr>
            <a:xfrm>
              <a:off x="7301831" y="2964180"/>
              <a:ext cx="241139" cy="288388"/>
            </a:xfrm>
            <a:custGeom>
              <a:avLst/>
              <a:gdLst/>
              <a:ahLst/>
              <a:cxnLst/>
              <a:rect l="0" t="0" r="0" b="0"/>
              <a:pathLst>
                <a:path w="241139" h="288388">
                  <a:moveTo>
                    <a:pt x="120049" y="0"/>
                  </a:moveTo>
                  <a:lnTo>
                    <a:pt x="134201" y="0"/>
                  </a:lnTo>
                  <a:lnTo>
                    <a:pt x="130921" y="0"/>
                  </a:lnTo>
                  <a:lnTo>
                    <a:pt x="126856" y="2257"/>
                  </a:lnTo>
                  <a:lnTo>
                    <a:pt x="117348" y="10605"/>
                  </a:lnTo>
                  <a:lnTo>
                    <a:pt x="91151" y="48193"/>
                  </a:lnTo>
                  <a:lnTo>
                    <a:pt x="80159" y="67055"/>
                  </a:lnTo>
                  <a:lnTo>
                    <a:pt x="51923" y="99862"/>
                  </a:lnTo>
                  <a:lnTo>
                    <a:pt x="30372" y="137265"/>
                  </a:lnTo>
                  <a:lnTo>
                    <a:pt x="13934" y="175273"/>
                  </a:lnTo>
                  <a:lnTo>
                    <a:pt x="1589" y="213361"/>
                  </a:lnTo>
                  <a:lnTo>
                    <a:pt x="0" y="235373"/>
                  </a:lnTo>
                  <a:lnTo>
                    <a:pt x="2630" y="247415"/>
                  </a:lnTo>
                  <a:lnTo>
                    <a:pt x="16453" y="268095"/>
                  </a:lnTo>
                  <a:lnTo>
                    <a:pt x="26324" y="278308"/>
                  </a:lnTo>
                  <a:lnTo>
                    <a:pt x="34932" y="283994"/>
                  </a:lnTo>
                  <a:lnTo>
                    <a:pt x="53342" y="287911"/>
                  </a:lnTo>
                  <a:lnTo>
                    <a:pt x="82319" y="288387"/>
                  </a:lnTo>
                  <a:lnTo>
                    <a:pt x="120097" y="282956"/>
                  </a:lnTo>
                  <a:lnTo>
                    <a:pt x="158155" y="267753"/>
                  </a:lnTo>
                  <a:lnTo>
                    <a:pt x="178753" y="257134"/>
                  </a:lnTo>
                  <a:lnTo>
                    <a:pt x="197838" y="245521"/>
                  </a:lnTo>
                  <a:lnTo>
                    <a:pt x="218952" y="234011"/>
                  </a:lnTo>
                  <a:lnTo>
                    <a:pt x="235666" y="218348"/>
                  </a:lnTo>
                  <a:lnTo>
                    <a:pt x="239167" y="211908"/>
                  </a:lnTo>
                  <a:lnTo>
                    <a:pt x="241138" y="203522"/>
                  </a:lnTo>
                  <a:lnTo>
                    <a:pt x="240569" y="201721"/>
                  </a:lnTo>
                  <a:lnTo>
                    <a:pt x="239342" y="200521"/>
                  </a:lnTo>
                  <a:lnTo>
                    <a:pt x="235721" y="199186"/>
                  </a:lnTo>
                  <a:lnTo>
                    <a:pt x="224035" y="198260"/>
                  </a:lnTo>
                  <a:lnTo>
                    <a:pt x="198329" y="208738"/>
                  </a:lnTo>
                  <a:lnTo>
                    <a:pt x="163202" y="234693"/>
                  </a:lnTo>
                  <a:lnTo>
                    <a:pt x="142908"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5"/>
            <p:cNvSpPr/>
            <p:nvPr/>
          </p:nvSpPr>
          <p:spPr>
            <a:xfrm>
              <a:off x="8550843" y="2546180"/>
              <a:ext cx="204538" cy="227352"/>
            </a:xfrm>
            <a:custGeom>
              <a:avLst/>
              <a:gdLst/>
              <a:ahLst/>
              <a:cxnLst/>
              <a:rect l="0" t="0" r="0" b="0"/>
              <a:pathLst>
                <a:path w="204538" h="227352">
                  <a:moveTo>
                    <a:pt x="36896" y="52239"/>
                  </a:moveTo>
                  <a:lnTo>
                    <a:pt x="32851" y="48194"/>
                  </a:lnTo>
                  <a:lnTo>
                    <a:pt x="32506" y="47003"/>
                  </a:lnTo>
                  <a:lnTo>
                    <a:pt x="33122" y="46208"/>
                  </a:lnTo>
                  <a:lnTo>
                    <a:pt x="34381" y="45679"/>
                  </a:lnTo>
                  <a:lnTo>
                    <a:pt x="35220" y="44479"/>
                  </a:lnTo>
                  <a:lnTo>
                    <a:pt x="37246" y="38745"/>
                  </a:lnTo>
                  <a:lnTo>
                    <a:pt x="58834" y="15143"/>
                  </a:lnTo>
                  <a:lnTo>
                    <a:pt x="68096" y="10352"/>
                  </a:lnTo>
                  <a:lnTo>
                    <a:pt x="102979" y="183"/>
                  </a:lnTo>
                  <a:lnTo>
                    <a:pt x="127655" y="0"/>
                  </a:lnTo>
                  <a:lnTo>
                    <a:pt x="135936" y="3057"/>
                  </a:lnTo>
                  <a:lnTo>
                    <a:pt x="153512" y="16822"/>
                  </a:lnTo>
                  <a:lnTo>
                    <a:pt x="161290" y="32432"/>
                  </a:lnTo>
                  <a:lnTo>
                    <a:pt x="164911" y="49099"/>
                  </a:lnTo>
                  <a:lnTo>
                    <a:pt x="160051" y="82068"/>
                  </a:lnTo>
                  <a:lnTo>
                    <a:pt x="148681" y="118935"/>
                  </a:lnTo>
                  <a:lnTo>
                    <a:pt x="126335" y="154972"/>
                  </a:lnTo>
                  <a:lnTo>
                    <a:pt x="97461" y="187773"/>
                  </a:lnTo>
                  <a:lnTo>
                    <a:pt x="63749" y="212746"/>
                  </a:lnTo>
                  <a:lnTo>
                    <a:pt x="42263" y="223707"/>
                  </a:lnTo>
                  <a:lnTo>
                    <a:pt x="11953" y="227351"/>
                  </a:lnTo>
                  <a:lnTo>
                    <a:pt x="10108" y="226554"/>
                  </a:lnTo>
                  <a:lnTo>
                    <a:pt x="8877" y="225176"/>
                  </a:lnTo>
                  <a:lnTo>
                    <a:pt x="6664" y="221387"/>
                  </a:lnTo>
                  <a:lnTo>
                    <a:pt x="1503" y="214493"/>
                  </a:lnTo>
                  <a:lnTo>
                    <a:pt x="0" y="209583"/>
                  </a:lnTo>
                  <a:lnTo>
                    <a:pt x="445" y="207089"/>
                  </a:lnTo>
                  <a:lnTo>
                    <a:pt x="4986" y="197001"/>
                  </a:lnTo>
                  <a:lnTo>
                    <a:pt x="5463" y="194468"/>
                  </a:lnTo>
                  <a:lnTo>
                    <a:pt x="10180" y="186856"/>
                  </a:lnTo>
                  <a:lnTo>
                    <a:pt x="20984" y="179238"/>
                  </a:lnTo>
                  <a:lnTo>
                    <a:pt x="30864" y="175664"/>
                  </a:lnTo>
                  <a:lnTo>
                    <a:pt x="33722" y="176010"/>
                  </a:lnTo>
                  <a:lnTo>
                    <a:pt x="65776" y="189946"/>
                  </a:lnTo>
                  <a:lnTo>
                    <a:pt x="100632" y="209741"/>
                  </a:lnTo>
                  <a:lnTo>
                    <a:pt x="116552" y="216499"/>
                  </a:lnTo>
                  <a:lnTo>
                    <a:pt x="153036" y="223973"/>
                  </a:lnTo>
                  <a:lnTo>
                    <a:pt x="189256" y="217936"/>
                  </a:lnTo>
                  <a:lnTo>
                    <a:pt x="204537" y="212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6"/>
            <p:cNvSpPr/>
            <p:nvPr/>
          </p:nvSpPr>
          <p:spPr>
            <a:xfrm>
              <a:off x="7620203" y="2065020"/>
              <a:ext cx="217159" cy="281584"/>
            </a:xfrm>
            <a:custGeom>
              <a:avLst/>
              <a:gdLst/>
              <a:ahLst/>
              <a:cxnLst/>
              <a:rect l="0" t="0" r="0" b="0"/>
              <a:pathLst>
                <a:path w="217159" h="281584">
                  <a:moveTo>
                    <a:pt x="136957" y="0"/>
                  </a:moveTo>
                  <a:lnTo>
                    <a:pt x="132911" y="0"/>
                  </a:lnTo>
                  <a:lnTo>
                    <a:pt x="128668" y="2257"/>
                  </a:lnTo>
                  <a:lnTo>
                    <a:pt x="92268" y="37076"/>
                  </a:lnTo>
                  <a:lnTo>
                    <a:pt x="68178" y="69448"/>
                  </a:lnTo>
                  <a:lnTo>
                    <a:pt x="42950" y="106794"/>
                  </a:lnTo>
                  <a:lnTo>
                    <a:pt x="21618" y="144794"/>
                  </a:lnTo>
                  <a:lnTo>
                    <a:pt x="7614" y="182881"/>
                  </a:lnTo>
                  <a:lnTo>
                    <a:pt x="2113" y="205740"/>
                  </a:lnTo>
                  <a:lnTo>
                    <a:pt x="0" y="243171"/>
                  </a:lnTo>
                  <a:lnTo>
                    <a:pt x="734" y="252856"/>
                  </a:lnTo>
                  <a:lnTo>
                    <a:pt x="10414" y="272800"/>
                  </a:lnTo>
                  <a:lnTo>
                    <a:pt x="13648" y="275846"/>
                  </a:lnTo>
                  <a:lnTo>
                    <a:pt x="21757" y="279231"/>
                  </a:lnTo>
                  <a:lnTo>
                    <a:pt x="54023" y="281583"/>
                  </a:lnTo>
                  <a:lnTo>
                    <a:pt x="76258" y="279576"/>
                  </a:lnTo>
                  <a:lnTo>
                    <a:pt x="108894" y="268928"/>
                  </a:lnTo>
                  <a:lnTo>
                    <a:pt x="144895" y="256499"/>
                  </a:lnTo>
                  <a:lnTo>
                    <a:pt x="179718" y="241296"/>
                  </a:lnTo>
                  <a:lnTo>
                    <a:pt x="206534" y="219498"/>
                  </a:lnTo>
                  <a:lnTo>
                    <a:pt x="210214" y="211572"/>
                  </a:lnTo>
                  <a:lnTo>
                    <a:pt x="212695" y="203252"/>
                  </a:lnTo>
                  <a:lnTo>
                    <a:pt x="216620" y="196732"/>
                  </a:lnTo>
                  <a:lnTo>
                    <a:pt x="217158" y="193808"/>
                  </a:lnTo>
                  <a:lnTo>
                    <a:pt x="216671" y="191012"/>
                  </a:lnTo>
                  <a:lnTo>
                    <a:pt x="214199" y="183031"/>
                  </a:lnTo>
                  <a:lnTo>
                    <a:pt x="213851" y="180441"/>
                  </a:lnTo>
                  <a:lnTo>
                    <a:pt x="212773" y="178714"/>
                  </a:lnTo>
                  <a:lnTo>
                    <a:pt x="211208" y="177562"/>
                  </a:lnTo>
                  <a:lnTo>
                    <a:pt x="206364" y="176283"/>
                  </a:lnTo>
                  <a:lnTo>
                    <a:pt x="174526" y="176196"/>
                  </a:lnTo>
                  <a:lnTo>
                    <a:pt x="141366" y="188265"/>
                  </a:lnTo>
                  <a:lnTo>
                    <a:pt x="106054" y="204745"/>
                  </a:lnTo>
                  <a:lnTo>
                    <a:pt x="71325" y="229770"/>
                  </a:lnTo>
                  <a:lnTo>
                    <a:pt x="65454" y="235611"/>
                  </a:lnTo>
                  <a:lnTo>
                    <a:pt x="60757"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7"/>
            <p:cNvSpPr/>
            <p:nvPr/>
          </p:nvSpPr>
          <p:spPr>
            <a:xfrm>
              <a:off x="6637333" y="2584693"/>
              <a:ext cx="220668" cy="264698"/>
            </a:xfrm>
            <a:custGeom>
              <a:avLst/>
              <a:gdLst/>
              <a:ahLst/>
              <a:cxnLst/>
              <a:rect l="0" t="0" r="0" b="0"/>
              <a:pathLst>
                <a:path w="220668" h="264698">
                  <a:moveTo>
                    <a:pt x="7306" y="89926"/>
                  </a:moveTo>
                  <a:lnTo>
                    <a:pt x="7306" y="85881"/>
                  </a:lnTo>
                  <a:lnTo>
                    <a:pt x="6459" y="84690"/>
                  </a:lnTo>
                  <a:lnTo>
                    <a:pt x="5049" y="83895"/>
                  </a:lnTo>
                  <a:lnTo>
                    <a:pt x="3261" y="83366"/>
                  </a:lnTo>
                  <a:lnTo>
                    <a:pt x="2069" y="82166"/>
                  </a:lnTo>
                  <a:lnTo>
                    <a:pt x="746" y="78575"/>
                  </a:lnTo>
                  <a:lnTo>
                    <a:pt x="0" y="71794"/>
                  </a:lnTo>
                  <a:lnTo>
                    <a:pt x="3825" y="60377"/>
                  </a:lnTo>
                  <a:lnTo>
                    <a:pt x="17607" y="37926"/>
                  </a:lnTo>
                  <a:lnTo>
                    <a:pt x="27125" y="30691"/>
                  </a:lnTo>
                  <a:lnTo>
                    <a:pt x="60379" y="13878"/>
                  </a:lnTo>
                  <a:lnTo>
                    <a:pt x="91248" y="1893"/>
                  </a:lnTo>
                  <a:lnTo>
                    <a:pt x="102751" y="0"/>
                  </a:lnTo>
                  <a:lnTo>
                    <a:pt x="113509" y="1417"/>
                  </a:lnTo>
                  <a:lnTo>
                    <a:pt x="149519" y="16438"/>
                  </a:lnTo>
                  <a:lnTo>
                    <a:pt x="157436" y="25938"/>
                  </a:lnTo>
                  <a:lnTo>
                    <a:pt x="162930" y="39474"/>
                  </a:lnTo>
                  <a:lnTo>
                    <a:pt x="166458" y="75759"/>
                  </a:lnTo>
                  <a:lnTo>
                    <a:pt x="164811" y="105484"/>
                  </a:lnTo>
                  <a:lnTo>
                    <a:pt x="158962" y="135740"/>
                  </a:lnTo>
                  <a:lnTo>
                    <a:pt x="151865" y="166154"/>
                  </a:lnTo>
                  <a:lnTo>
                    <a:pt x="142143" y="194357"/>
                  </a:lnTo>
                  <a:lnTo>
                    <a:pt x="123688" y="222597"/>
                  </a:lnTo>
                  <a:lnTo>
                    <a:pt x="102889" y="243635"/>
                  </a:lnTo>
                  <a:lnTo>
                    <a:pt x="66425" y="261469"/>
                  </a:lnTo>
                  <a:lnTo>
                    <a:pt x="44463" y="264697"/>
                  </a:lnTo>
                  <a:lnTo>
                    <a:pt x="38495" y="262711"/>
                  </a:lnTo>
                  <a:lnTo>
                    <a:pt x="35720" y="260996"/>
                  </a:lnTo>
                  <a:lnTo>
                    <a:pt x="27767" y="250492"/>
                  </a:lnTo>
                  <a:lnTo>
                    <a:pt x="24093" y="236656"/>
                  </a:lnTo>
                  <a:lnTo>
                    <a:pt x="22682" y="200154"/>
                  </a:lnTo>
                  <a:lnTo>
                    <a:pt x="27122" y="189434"/>
                  </a:lnTo>
                  <a:lnTo>
                    <a:pt x="39726" y="172800"/>
                  </a:lnTo>
                  <a:lnTo>
                    <a:pt x="47396" y="169092"/>
                  </a:lnTo>
                  <a:lnTo>
                    <a:pt x="74523" y="166300"/>
                  </a:lnTo>
                  <a:lnTo>
                    <a:pt x="93899" y="172244"/>
                  </a:lnTo>
                  <a:lnTo>
                    <a:pt x="108975" y="179981"/>
                  </a:lnTo>
                  <a:lnTo>
                    <a:pt x="144470" y="206032"/>
                  </a:lnTo>
                  <a:lnTo>
                    <a:pt x="180026" y="235847"/>
                  </a:lnTo>
                  <a:lnTo>
                    <a:pt x="195267" y="240407"/>
                  </a:lnTo>
                  <a:lnTo>
                    <a:pt x="220667" y="2423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8"/>
            <p:cNvSpPr/>
            <p:nvPr/>
          </p:nvSpPr>
          <p:spPr>
            <a:xfrm>
              <a:off x="8473439" y="2377440"/>
              <a:ext cx="30481" cy="480061"/>
            </a:xfrm>
            <a:custGeom>
              <a:avLst/>
              <a:gdLst/>
              <a:ahLst/>
              <a:cxnLst/>
              <a:rect l="0" t="0" r="0" b="0"/>
              <a:pathLst>
                <a:path w="30481" h="480061">
                  <a:moveTo>
                    <a:pt x="30480" y="0"/>
                  </a:moveTo>
                  <a:lnTo>
                    <a:pt x="26435" y="4045"/>
                  </a:lnTo>
                  <a:lnTo>
                    <a:pt x="24449" y="8288"/>
                  </a:lnTo>
                  <a:lnTo>
                    <a:pt x="22954" y="29484"/>
                  </a:lnTo>
                  <a:lnTo>
                    <a:pt x="29779" y="63590"/>
                  </a:lnTo>
                  <a:lnTo>
                    <a:pt x="30420" y="100071"/>
                  </a:lnTo>
                  <a:lnTo>
                    <a:pt x="30472" y="137293"/>
                  </a:lnTo>
                  <a:lnTo>
                    <a:pt x="30479" y="168513"/>
                  </a:lnTo>
                  <a:lnTo>
                    <a:pt x="30480" y="204156"/>
                  </a:lnTo>
                  <a:lnTo>
                    <a:pt x="30480" y="235907"/>
                  </a:lnTo>
                  <a:lnTo>
                    <a:pt x="30480" y="272721"/>
                  </a:lnTo>
                  <a:lnTo>
                    <a:pt x="30480" y="310348"/>
                  </a:lnTo>
                  <a:lnTo>
                    <a:pt x="26435" y="346535"/>
                  </a:lnTo>
                  <a:lnTo>
                    <a:pt x="23919" y="376244"/>
                  </a:lnTo>
                  <a:lnTo>
                    <a:pt x="21376" y="409693"/>
                  </a:lnTo>
                  <a:lnTo>
                    <a:pt x="10840" y="435743"/>
                  </a:lnTo>
                  <a:lnTo>
                    <a:pt x="5645" y="465862"/>
                  </a:lnTo>
                  <a:lnTo>
                    <a:pt x="0" y="480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9"/>
            <p:cNvSpPr/>
            <p:nvPr/>
          </p:nvSpPr>
          <p:spPr>
            <a:xfrm>
              <a:off x="6987539" y="2628900"/>
              <a:ext cx="1569722" cy="281941"/>
            </a:xfrm>
            <a:custGeom>
              <a:avLst/>
              <a:gdLst/>
              <a:ahLst/>
              <a:cxnLst/>
              <a:rect l="0" t="0" r="0" b="0"/>
              <a:pathLst>
                <a:path w="1569722" h="281941">
                  <a:moveTo>
                    <a:pt x="7621" y="0"/>
                  </a:moveTo>
                  <a:lnTo>
                    <a:pt x="315" y="0"/>
                  </a:lnTo>
                  <a:lnTo>
                    <a:pt x="1" y="37076"/>
                  </a:lnTo>
                  <a:lnTo>
                    <a:pt x="2259" y="44136"/>
                  </a:lnTo>
                  <a:lnTo>
                    <a:pt x="5237" y="50942"/>
                  </a:lnTo>
                  <a:lnTo>
                    <a:pt x="7306" y="74013"/>
                  </a:lnTo>
                  <a:lnTo>
                    <a:pt x="1032" y="108216"/>
                  </a:lnTo>
                  <a:lnTo>
                    <a:pt x="41" y="146230"/>
                  </a:lnTo>
                  <a:lnTo>
                    <a:pt x="3" y="180424"/>
                  </a:lnTo>
                  <a:lnTo>
                    <a:pt x="0" y="217647"/>
                  </a:lnTo>
                  <a:lnTo>
                    <a:pt x="0" y="253997"/>
                  </a:lnTo>
                  <a:lnTo>
                    <a:pt x="0" y="274002"/>
                  </a:lnTo>
                  <a:lnTo>
                    <a:pt x="6561" y="274292"/>
                  </a:lnTo>
                  <a:lnTo>
                    <a:pt x="13495" y="279551"/>
                  </a:lnTo>
                  <a:lnTo>
                    <a:pt x="18134" y="280878"/>
                  </a:lnTo>
                  <a:lnTo>
                    <a:pt x="55463" y="281927"/>
                  </a:lnTo>
                  <a:lnTo>
                    <a:pt x="93070" y="281939"/>
                  </a:lnTo>
                  <a:lnTo>
                    <a:pt x="126698" y="281940"/>
                  </a:lnTo>
                  <a:lnTo>
                    <a:pt x="160650" y="281940"/>
                  </a:lnTo>
                  <a:lnTo>
                    <a:pt x="192966" y="281940"/>
                  </a:lnTo>
                  <a:lnTo>
                    <a:pt x="223726" y="281940"/>
                  </a:lnTo>
                  <a:lnTo>
                    <a:pt x="261668" y="281940"/>
                  </a:lnTo>
                  <a:lnTo>
                    <a:pt x="298193" y="281940"/>
                  </a:lnTo>
                  <a:lnTo>
                    <a:pt x="333975" y="281940"/>
                  </a:lnTo>
                  <a:lnTo>
                    <a:pt x="371587" y="281093"/>
                  </a:lnTo>
                  <a:lnTo>
                    <a:pt x="401541" y="276703"/>
                  </a:lnTo>
                  <a:lnTo>
                    <a:pt x="431866" y="275026"/>
                  </a:lnTo>
                  <a:lnTo>
                    <a:pt x="461454" y="274529"/>
                  </a:lnTo>
                  <a:lnTo>
                    <a:pt x="496894" y="274361"/>
                  </a:lnTo>
                  <a:lnTo>
                    <a:pt x="532209" y="274328"/>
                  </a:lnTo>
                  <a:lnTo>
                    <a:pt x="569729" y="269084"/>
                  </a:lnTo>
                  <a:lnTo>
                    <a:pt x="607495" y="267171"/>
                  </a:lnTo>
                  <a:lnTo>
                    <a:pt x="636352" y="264581"/>
                  </a:lnTo>
                  <a:lnTo>
                    <a:pt x="667198" y="260710"/>
                  </a:lnTo>
                  <a:lnTo>
                    <a:pt x="704422" y="259402"/>
                  </a:lnTo>
                  <a:lnTo>
                    <a:pt x="734309" y="259175"/>
                  </a:lnTo>
                  <a:lnTo>
                    <a:pt x="764614" y="259108"/>
                  </a:lnTo>
                  <a:lnTo>
                    <a:pt x="795043" y="259088"/>
                  </a:lnTo>
                  <a:lnTo>
                    <a:pt x="825507" y="259082"/>
                  </a:lnTo>
                  <a:lnTo>
                    <a:pt x="855983" y="259080"/>
                  </a:lnTo>
                  <a:lnTo>
                    <a:pt x="886461" y="259080"/>
                  </a:lnTo>
                  <a:lnTo>
                    <a:pt x="916940" y="259080"/>
                  </a:lnTo>
                  <a:lnTo>
                    <a:pt x="947420" y="259080"/>
                  </a:lnTo>
                  <a:lnTo>
                    <a:pt x="977901" y="259080"/>
                  </a:lnTo>
                  <a:lnTo>
                    <a:pt x="1008380" y="259080"/>
                  </a:lnTo>
                  <a:lnTo>
                    <a:pt x="1038861" y="259080"/>
                  </a:lnTo>
                  <a:lnTo>
                    <a:pt x="1069340" y="259080"/>
                  </a:lnTo>
                  <a:lnTo>
                    <a:pt x="1099820" y="259080"/>
                  </a:lnTo>
                  <a:lnTo>
                    <a:pt x="1134346" y="259080"/>
                  </a:lnTo>
                  <a:lnTo>
                    <a:pt x="1167342" y="259080"/>
                  </a:lnTo>
                  <a:lnTo>
                    <a:pt x="1198567" y="259080"/>
                  </a:lnTo>
                  <a:lnTo>
                    <a:pt x="1229267" y="259080"/>
                  </a:lnTo>
                  <a:lnTo>
                    <a:pt x="1264745" y="258233"/>
                  </a:lnTo>
                  <a:lnTo>
                    <a:pt x="1301230" y="253048"/>
                  </a:lnTo>
                  <a:lnTo>
                    <a:pt x="1337192" y="251773"/>
                  </a:lnTo>
                  <a:lnTo>
                    <a:pt x="1370824" y="251522"/>
                  </a:lnTo>
                  <a:lnTo>
                    <a:pt x="1401927" y="251472"/>
                  </a:lnTo>
                  <a:lnTo>
                    <a:pt x="1432530" y="251462"/>
                  </a:lnTo>
                  <a:lnTo>
                    <a:pt x="1468399" y="251460"/>
                  </a:lnTo>
                  <a:lnTo>
                    <a:pt x="1506088" y="251459"/>
                  </a:lnTo>
                  <a:lnTo>
                    <a:pt x="1544021" y="251459"/>
                  </a:lnTo>
                  <a:lnTo>
                    <a:pt x="1549268" y="251459"/>
                  </a:lnTo>
                  <a:lnTo>
                    <a:pt x="1554421" y="249202"/>
                  </a:lnTo>
                  <a:lnTo>
                    <a:pt x="1560584" y="244899"/>
                  </a:lnTo>
                  <a:lnTo>
                    <a:pt x="1569721"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90"/>
            <p:cNvSpPr/>
            <p:nvPr/>
          </p:nvSpPr>
          <p:spPr>
            <a:xfrm>
              <a:off x="6990770" y="2392679"/>
              <a:ext cx="1536011" cy="30481"/>
            </a:xfrm>
            <a:custGeom>
              <a:avLst/>
              <a:gdLst/>
              <a:ahLst/>
              <a:cxnLst/>
              <a:rect l="0" t="0" r="0" b="0"/>
              <a:pathLst>
                <a:path w="1536011" h="30481">
                  <a:moveTo>
                    <a:pt x="4390" y="30480"/>
                  </a:moveTo>
                  <a:lnTo>
                    <a:pt x="344" y="30480"/>
                  </a:lnTo>
                  <a:lnTo>
                    <a:pt x="0" y="29634"/>
                  </a:lnTo>
                  <a:lnTo>
                    <a:pt x="3644" y="23920"/>
                  </a:lnTo>
                  <a:lnTo>
                    <a:pt x="6316" y="23331"/>
                  </a:lnTo>
                  <a:lnTo>
                    <a:pt x="41174" y="22869"/>
                  </a:lnTo>
                  <a:lnTo>
                    <a:pt x="78395" y="22861"/>
                  </a:lnTo>
                  <a:lnTo>
                    <a:pt x="115120" y="16300"/>
                  </a:lnTo>
                  <a:lnTo>
                    <a:pt x="149703" y="15380"/>
                  </a:lnTo>
                  <a:lnTo>
                    <a:pt x="172188" y="13024"/>
                  </a:lnTo>
                  <a:lnTo>
                    <a:pt x="206586" y="8688"/>
                  </a:lnTo>
                  <a:lnTo>
                    <a:pt x="240756" y="7831"/>
                  </a:lnTo>
                  <a:lnTo>
                    <a:pt x="276983" y="7662"/>
                  </a:lnTo>
                  <a:lnTo>
                    <a:pt x="312894" y="7629"/>
                  </a:lnTo>
                  <a:lnTo>
                    <a:pt x="347362" y="7622"/>
                  </a:lnTo>
                  <a:lnTo>
                    <a:pt x="376004" y="7621"/>
                  </a:lnTo>
                  <a:lnTo>
                    <a:pt x="405939" y="7621"/>
                  </a:lnTo>
                  <a:lnTo>
                    <a:pt x="436258" y="6774"/>
                  </a:lnTo>
                  <a:lnTo>
                    <a:pt x="466689" y="2384"/>
                  </a:lnTo>
                  <a:lnTo>
                    <a:pt x="497155" y="707"/>
                  </a:lnTo>
                  <a:lnTo>
                    <a:pt x="528478" y="210"/>
                  </a:lnTo>
                  <a:lnTo>
                    <a:pt x="563347" y="62"/>
                  </a:lnTo>
                  <a:lnTo>
                    <a:pt x="595504" y="19"/>
                  </a:lnTo>
                  <a:lnTo>
                    <a:pt x="626480" y="6"/>
                  </a:lnTo>
                  <a:lnTo>
                    <a:pt x="657954" y="2"/>
                  </a:lnTo>
                  <a:lnTo>
                    <a:pt x="692868" y="1"/>
                  </a:lnTo>
                  <a:lnTo>
                    <a:pt x="725885" y="1"/>
                  </a:lnTo>
                  <a:lnTo>
                    <a:pt x="761256" y="0"/>
                  </a:lnTo>
                  <a:lnTo>
                    <a:pt x="794407" y="0"/>
                  </a:lnTo>
                  <a:lnTo>
                    <a:pt x="830665" y="0"/>
                  </a:lnTo>
                  <a:lnTo>
                    <a:pt x="868219" y="0"/>
                  </a:lnTo>
                  <a:lnTo>
                    <a:pt x="905311" y="0"/>
                  </a:lnTo>
                  <a:lnTo>
                    <a:pt x="938973" y="0"/>
                  </a:lnTo>
                  <a:lnTo>
                    <a:pt x="975382" y="0"/>
                  </a:lnTo>
                  <a:lnTo>
                    <a:pt x="1012134" y="0"/>
                  </a:lnTo>
                  <a:lnTo>
                    <a:pt x="1045695" y="0"/>
                  </a:lnTo>
                  <a:lnTo>
                    <a:pt x="1082074" y="0"/>
                  </a:lnTo>
                  <a:lnTo>
                    <a:pt x="1118817" y="0"/>
                  </a:lnTo>
                  <a:lnTo>
                    <a:pt x="1151529" y="0"/>
                  </a:lnTo>
                  <a:lnTo>
                    <a:pt x="1183518" y="0"/>
                  </a:lnTo>
                  <a:lnTo>
                    <a:pt x="1218583" y="0"/>
                  </a:lnTo>
                  <a:lnTo>
                    <a:pt x="1250799" y="0"/>
                  </a:lnTo>
                  <a:lnTo>
                    <a:pt x="1282639" y="847"/>
                  </a:lnTo>
                  <a:lnTo>
                    <a:pt x="1317662" y="5237"/>
                  </a:lnTo>
                  <a:lnTo>
                    <a:pt x="1349017" y="6914"/>
                  </a:lnTo>
                  <a:lnTo>
                    <a:pt x="1385055" y="7481"/>
                  </a:lnTo>
                  <a:lnTo>
                    <a:pt x="1420490" y="7593"/>
                  </a:lnTo>
                  <a:lnTo>
                    <a:pt x="1451948" y="7615"/>
                  </a:lnTo>
                  <a:lnTo>
                    <a:pt x="1482622" y="7620"/>
                  </a:lnTo>
                  <a:lnTo>
                    <a:pt x="1517839" y="7621"/>
                  </a:lnTo>
                  <a:lnTo>
                    <a:pt x="153601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91"/>
            <p:cNvSpPr/>
            <p:nvPr/>
          </p:nvSpPr>
          <p:spPr>
            <a:xfrm>
              <a:off x="6995160" y="2446019"/>
              <a:ext cx="22860" cy="205741"/>
            </a:xfrm>
            <a:custGeom>
              <a:avLst/>
              <a:gdLst/>
              <a:ahLst/>
              <a:cxnLst/>
              <a:rect l="0" t="0" r="0" b="0"/>
              <a:pathLst>
                <a:path w="22860" h="205741">
                  <a:moveTo>
                    <a:pt x="22859" y="0"/>
                  </a:moveTo>
                  <a:lnTo>
                    <a:pt x="22859" y="10607"/>
                  </a:lnTo>
                  <a:lnTo>
                    <a:pt x="15710" y="48194"/>
                  </a:lnTo>
                  <a:lnTo>
                    <a:pt x="11288" y="80734"/>
                  </a:lnTo>
                  <a:lnTo>
                    <a:pt x="8344" y="113691"/>
                  </a:lnTo>
                  <a:lnTo>
                    <a:pt x="7715" y="148275"/>
                  </a:lnTo>
                  <a:lnTo>
                    <a:pt x="7624" y="184481"/>
                  </a:lnTo>
                  <a:lnTo>
                    <a:pt x="7622" y="191494"/>
                  </a:lnTo>
                  <a:lnTo>
                    <a:pt x="5363" y="197433"/>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SMARTInkShape-Group8"/>
          <p:cNvGrpSpPr/>
          <p:nvPr/>
        </p:nvGrpSpPr>
        <p:grpSpPr>
          <a:xfrm>
            <a:off x="7482839" y="3505200"/>
            <a:ext cx="647701" cy="289285"/>
            <a:chOff x="7482839" y="3505200"/>
            <a:chExt cx="647701" cy="289285"/>
          </a:xfrm>
        </p:grpSpPr>
        <p:sp>
          <p:nvSpPr>
            <p:cNvPr id="16" name="SMARTInkShape-92"/>
            <p:cNvSpPr/>
            <p:nvPr/>
          </p:nvSpPr>
          <p:spPr>
            <a:xfrm>
              <a:off x="8008619" y="3657600"/>
              <a:ext cx="121921" cy="53341"/>
            </a:xfrm>
            <a:custGeom>
              <a:avLst/>
              <a:gdLst/>
              <a:ahLst/>
              <a:cxnLst/>
              <a:rect l="0" t="0" r="0" b="0"/>
              <a:pathLst>
                <a:path w="121921" h="53341">
                  <a:moveTo>
                    <a:pt x="0" y="0"/>
                  </a:moveTo>
                  <a:lnTo>
                    <a:pt x="0" y="11351"/>
                  </a:lnTo>
                  <a:lnTo>
                    <a:pt x="847" y="12647"/>
                  </a:lnTo>
                  <a:lnTo>
                    <a:pt x="2258" y="13511"/>
                  </a:lnTo>
                  <a:lnTo>
                    <a:pt x="4046" y="14088"/>
                  </a:lnTo>
                  <a:lnTo>
                    <a:pt x="26492" y="27323"/>
                  </a:lnTo>
                  <a:lnTo>
                    <a:pt x="61213" y="31049"/>
                  </a:lnTo>
                  <a:lnTo>
                    <a:pt x="98926" y="43644"/>
                  </a:lnTo>
                  <a:lnTo>
                    <a:pt x="108315" y="45644"/>
                  </a:lnTo>
                  <a:lnTo>
                    <a:pt x="121920"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93"/>
            <p:cNvSpPr/>
            <p:nvPr/>
          </p:nvSpPr>
          <p:spPr>
            <a:xfrm>
              <a:off x="7958018" y="3528059"/>
              <a:ext cx="142043" cy="220483"/>
            </a:xfrm>
            <a:custGeom>
              <a:avLst/>
              <a:gdLst/>
              <a:ahLst/>
              <a:cxnLst/>
              <a:rect l="0" t="0" r="0" b="0"/>
              <a:pathLst>
                <a:path w="142043" h="220483">
                  <a:moveTo>
                    <a:pt x="12501" y="0"/>
                  </a:moveTo>
                  <a:lnTo>
                    <a:pt x="16547" y="0"/>
                  </a:lnTo>
                  <a:lnTo>
                    <a:pt x="17738" y="847"/>
                  </a:lnTo>
                  <a:lnTo>
                    <a:pt x="18533" y="2258"/>
                  </a:lnTo>
                  <a:lnTo>
                    <a:pt x="19912" y="7761"/>
                  </a:lnTo>
                  <a:lnTo>
                    <a:pt x="20028" y="11352"/>
                  </a:lnTo>
                  <a:lnTo>
                    <a:pt x="15713" y="31876"/>
                  </a:lnTo>
                  <a:lnTo>
                    <a:pt x="19374" y="66360"/>
                  </a:lnTo>
                  <a:lnTo>
                    <a:pt x="19127" y="100315"/>
                  </a:lnTo>
                  <a:lnTo>
                    <a:pt x="14841" y="132264"/>
                  </a:lnTo>
                  <a:lnTo>
                    <a:pt x="10706" y="166673"/>
                  </a:lnTo>
                  <a:lnTo>
                    <a:pt x="5392" y="202729"/>
                  </a:lnTo>
                  <a:lnTo>
                    <a:pt x="5223" y="206273"/>
                  </a:lnTo>
                  <a:lnTo>
                    <a:pt x="2775" y="212468"/>
                  </a:lnTo>
                  <a:lnTo>
                    <a:pt x="937" y="215305"/>
                  </a:lnTo>
                  <a:lnTo>
                    <a:pt x="559" y="217197"/>
                  </a:lnTo>
                  <a:lnTo>
                    <a:pt x="1153" y="218458"/>
                  </a:lnTo>
                  <a:lnTo>
                    <a:pt x="2396" y="219299"/>
                  </a:lnTo>
                  <a:lnTo>
                    <a:pt x="2378" y="219859"/>
                  </a:lnTo>
                  <a:lnTo>
                    <a:pt x="1519" y="220233"/>
                  </a:lnTo>
                  <a:lnTo>
                    <a:pt x="100" y="220482"/>
                  </a:lnTo>
                  <a:lnTo>
                    <a:pt x="0" y="219802"/>
                  </a:lnTo>
                  <a:lnTo>
                    <a:pt x="3059" y="214799"/>
                  </a:lnTo>
                  <a:lnTo>
                    <a:pt x="4341" y="207107"/>
                  </a:lnTo>
                  <a:lnTo>
                    <a:pt x="8855" y="176841"/>
                  </a:lnTo>
                  <a:lnTo>
                    <a:pt x="23948" y="139009"/>
                  </a:lnTo>
                  <a:lnTo>
                    <a:pt x="43236" y="101182"/>
                  </a:lnTo>
                  <a:lnTo>
                    <a:pt x="67397" y="68999"/>
                  </a:lnTo>
                  <a:lnTo>
                    <a:pt x="95858" y="41082"/>
                  </a:lnTo>
                  <a:lnTo>
                    <a:pt x="120814" y="26640"/>
                  </a:lnTo>
                  <a:lnTo>
                    <a:pt x="130860" y="23134"/>
                  </a:lnTo>
                  <a:lnTo>
                    <a:pt x="142042"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4"/>
            <p:cNvSpPr/>
            <p:nvPr/>
          </p:nvSpPr>
          <p:spPr>
            <a:xfrm>
              <a:off x="7574280" y="3506742"/>
              <a:ext cx="281940" cy="287743"/>
            </a:xfrm>
            <a:custGeom>
              <a:avLst/>
              <a:gdLst/>
              <a:ahLst/>
              <a:cxnLst/>
              <a:rect l="0" t="0" r="0" b="0"/>
              <a:pathLst>
                <a:path w="281940" h="287743">
                  <a:moveTo>
                    <a:pt x="0" y="89898"/>
                  </a:moveTo>
                  <a:lnTo>
                    <a:pt x="0" y="69183"/>
                  </a:lnTo>
                  <a:lnTo>
                    <a:pt x="10605" y="46014"/>
                  </a:lnTo>
                  <a:lnTo>
                    <a:pt x="21957" y="31269"/>
                  </a:lnTo>
                  <a:lnTo>
                    <a:pt x="45935" y="14339"/>
                  </a:lnTo>
                  <a:lnTo>
                    <a:pt x="71147" y="1929"/>
                  </a:lnTo>
                  <a:lnTo>
                    <a:pt x="81293" y="0"/>
                  </a:lnTo>
                  <a:lnTo>
                    <a:pt x="91445" y="1401"/>
                  </a:lnTo>
                  <a:lnTo>
                    <a:pt x="101602" y="5693"/>
                  </a:lnTo>
                  <a:lnTo>
                    <a:pt x="131234" y="27500"/>
                  </a:lnTo>
                  <a:lnTo>
                    <a:pt x="138194" y="39305"/>
                  </a:lnTo>
                  <a:lnTo>
                    <a:pt x="142828" y="60232"/>
                  </a:lnTo>
                  <a:lnTo>
                    <a:pt x="143548" y="96142"/>
                  </a:lnTo>
                  <a:lnTo>
                    <a:pt x="138582" y="125802"/>
                  </a:lnTo>
                  <a:lnTo>
                    <a:pt x="130902" y="156040"/>
                  </a:lnTo>
                  <a:lnTo>
                    <a:pt x="118278" y="185601"/>
                  </a:lnTo>
                  <a:lnTo>
                    <a:pt x="97880" y="218525"/>
                  </a:lnTo>
                  <a:lnTo>
                    <a:pt x="80545" y="231456"/>
                  </a:lnTo>
                  <a:lnTo>
                    <a:pt x="53966" y="247620"/>
                  </a:lnTo>
                  <a:lnTo>
                    <a:pt x="51217" y="248386"/>
                  </a:lnTo>
                  <a:lnTo>
                    <a:pt x="49384" y="248050"/>
                  </a:lnTo>
                  <a:lnTo>
                    <a:pt x="48163" y="246979"/>
                  </a:lnTo>
                  <a:lnTo>
                    <a:pt x="46805" y="243532"/>
                  </a:lnTo>
                  <a:lnTo>
                    <a:pt x="45863" y="227921"/>
                  </a:lnTo>
                  <a:lnTo>
                    <a:pt x="51832" y="208946"/>
                  </a:lnTo>
                  <a:lnTo>
                    <a:pt x="59572" y="193939"/>
                  </a:lnTo>
                  <a:lnTo>
                    <a:pt x="72213" y="179615"/>
                  </a:lnTo>
                  <a:lnTo>
                    <a:pt x="81765" y="172670"/>
                  </a:lnTo>
                  <a:lnTo>
                    <a:pt x="91655" y="169018"/>
                  </a:lnTo>
                  <a:lnTo>
                    <a:pt x="127012" y="166269"/>
                  </a:lnTo>
                  <a:lnTo>
                    <a:pt x="142243" y="170193"/>
                  </a:lnTo>
                  <a:lnTo>
                    <a:pt x="157481" y="180764"/>
                  </a:lnTo>
                  <a:lnTo>
                    <a:pt x="176953" y="205589"/>
                  </a:lnTo>
                  <a:lnTo>
                    <a:pt x="196639" y="242481"/>
                  </a:lnTo>
                  <a:lnTo>
                    <a:pt x="215547" y="277428"/>
                  </a:lnTo>
                  <a:lnTo>
                    <a:pt x="219051" y="280957"/>
                  </a:lnTo>
                  <a:lnTo>
                    <a:pt x="227460" y="284880"/>
                  </a:lnTo>
                  <a:lnTo>
                    <a:pt x="252617" y="287742"/>
                  </a:lnTo>
                  <a:lnTo>
                    <a:pt x="281939" y="2803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95"/>
            <p:cNvSpPr/>
            <p:nvPr/>
          </p:nvSpPr>
          <p:spPr>
            <a:xfrm>
              <a:off x="7482839" y="3505200"/>
              <a:ext cx="38101" cy="243841"/>
            </a:xfrm>
            <a:custGeom>
              <a:avLst/>
              <a:gdLst/>
              <a:ahLst/>
              <a:cxnLst/>
              <a:rect l="0" t="0" r="0" b="0"/>
              <a:pathLst>
                <a:path w="38101" h="243841">
                  <a:moveTo>
                    <a:pt x="38100" y="0"/>
                  </a:moveTo>
                  <a:lnTo>
                    <a:pt x="31540" y="0"/>
                  </a:lnTo>
                  <a:lnTo>
                    <a:pt x="31186" y="846"/>
                  </a:lnTo>
                  <a:lnTo>
                    <a:pt x="30794" y="4045"/>
                  </a:lnTo>
                  <a:lnTo>
                    <a:pt x="28362" y="8289"/>
                  </a:lnTo>
                  <a:lnTo>
                    <a:pt x="26528" y="10605"/>
                  </a:lnTo>
                  <a:lnTo>
                    <a:pt x="24491" y="17695"/>
                  </a:lnTo>
                  <a:lnTo>
                    <a:pt x="22956" y="54988"/>
                  </a:lnTo>
                  <a:lnTo>
                    <a:pt x="18844" y="84778"/>
                  </a:lnTo>
                  <a:lnTo>
                    <a:pt x="12263" y="116371"/>
                  </a:lnTo>
                  <a:lnTo>
                    <a:pt x="8995" y="147180"/>
                  </a:lnTo>
                  <a:lnTo>
                    <a:pt x="3983" y="177758"/>
                  </a:lnTo>
                  <a:lnTo>
                    <a:pt x="525" y="212016"/>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9"/>
          <p:cNvGrpSpPr/>
          <p:nvPr/>
        </p:nvGrpSpPr>
        <p:grpSpPr>
          <a:xfrm>
            <a:off x="1508759" y="2552700"/>
            <a:ext cx="1402082" cy="1005108"/>
            <a:chOff x="1508759" y="2552700"/>
            <a:chExt cx="1402082" cy="1005108"/>
          </a:xfrm>
        </p:grpSpPr>
        <p:sp>
          <p:nvSpPr>
            <p:cNvPr id="21" name="SMARTInkShape-96"/>
            <p:cNvSpPr/>
            <p:nvPr/>
          </p:nvSpPr>
          <p:spPr>
            <a:xfrm>
              <a:off x="2402037" y="3345207"/>
              <a:ext cx="234483" cy="158337"/>
            </a:xfrm>
            <a:custGeom>
              <a:avLst/>
              <a:gdLst/>
              <a:ahLst/>
              <a:cxnLst/>
              <a:rect l="0" t="0" r="0" b="0"/>
              <a:pathLst>
                <a:path w="234483" h="158337">
                  <a:moveTo>
                    <a:pt x="127803" y="7593"/>
                  </a:moveTo>
                  <a:lnTo>
                    <a:pt x="121242" y="1032"/>
                  </a:lnTo>
                  <a:lnTo>
                    <a:pt x="90947" y="0"/>
                  </a:lnTo>
                  <a:lnTo>
                    <a:pt x="83764" y="2242"/>
                  </a:lnTo>
                  <a:lnTo>
                    <a:pt x="68209" y="14626"/>
                  </a:lnTo>
                  <a:lnTo>
                    <a:pt x="49677" y="34225"/>
                  </a:lnTo>
                  <a:lnTo>
                    <a:pt x="36450" y="54430"/>
                  </a:lnTo>
                  <a:lnTo>
                    <a:pt x="11459" y="77350"/>
                  </a:lnTo>
                  <a:lnTo>
                    <a:pt x="2173" y="103521"/>
                  </a:lnTo>
                  <a:lnTo>
                    <a:pt x="0" y="116832"/>
                  </a:lnTo>
                  <a:lnTo>
                    <a:pt x="1293" y="128392"/>
                  </a:lnTo>
                  <a:lnTo>
                    <a:pt x="2822" y="133846"/>
                  </a:lnTo>
                  <a:lnTo>
                    <a:pt x="9038" y="142163"/>
                  </a:lnTo>
                  <a:lnTo>
                    <a:pt x="25615" y="156265"/>
                  </a:lnTo>
                  <a:lnTo>
                    <a:pt x="31021" y="158336"/>
                  </a:lnTo>
                  <a:lnTo>
                    <a:pt x="38504" y="156998"/>
                  </a:lnTo>
                  <a:lnTo>
                    <a:pt x="49979" y="151485"/>
                  </a:lnTo>
                  <a:lnTo>
                    <a:pt x="55961" y="146051"/>
                  </a:lnTo>
                  <a:lnTo>
                    <a:pt x="74420" y="117825"/>
                  </a:lnTo>
                  <a:lnTo>
                    <a:pt x="79812" y="100085"/>
                  </a:lnTo>
                  <a:lnTo>
                    <a:pt x="80569" y="94654"/>
                  </a:lnTo>
                  <a:lnTo>
                    <a:pt x="85307" y="89340"/>
                  </a:lnTo>
                  <a:lnTo>
                    <a:pt x="114297" y="68645"/>
                  </a:lnTo>
                  <a:lnTo>
                    <a:pt x="121800" y="58434"/>
                  </a:lnTo>
                  <a:lnTo>
                    <a:pt x="126617" y="40339"/>
                  </a:lnTo>
                  <a:lnTo>
                    <a:pt x="127782" y="30624"/>
                  </a:lnTo>
                  <a:lnTo>
                    <a:pt x="127796" y="34548"/>
                  </a:lnTo>
                  <a:lnTo>
                    <a:pt x="130058" y="38764"/>
                  </a:lnTo>
                  <a:lnTo>
                    <a:pt x="145715" y="66499"/>
                  </a:lnTo>
                  <a:lnTo>
                    <a:pt x="144824" y="71417"/>
                  </a:lnTo>
                  <a:lnTo>
                    <a:pt x="137061" y="81397"/>
                  </a:lnTo>
                  <a:lnTo>
                    <a:pt x="135668" y="86429"/>
                  </a:lnTo>
                  <a:lnTo>
                    <a:pt x="136433" y="91477"/>
                  </a:lnTo>
                  <a:lnTo>
                    <a:pt x="138636" y="96535"/>
                  </a:lnTo>
                  <a:lnTo>
                    <a:pt x="145600" y="104414"/>
                  </a:lnTo>
                  <a:lnTo>
                    <a:pt x="178752" y="124301"/>
                  </a:lnTo>
                  <a:lnTo>
                    <a:pt x="198952" y="133720"/>
                  </a:lnTo>
                  <a:lnTo>
                    <a:pt x="234482" y="1371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7"/>
            <p:cNvSpPr/>
            <p:nvPr/>
          </p:nvSpPr>
          <p:spPr>
            <a:xfrm>
              <a:off x="2223505" y="3323927"/>
              <a:ext cx="150190" cy="196025"/>
            </a:xfrm>
            <a:custGeom>
              <a:avLst/>
              <a:gdLst/>
              <a:ahLst/>
              <a:cxnLst/>
              <a:rect l="0" t="0" r="0" b="0"/>
              <a:pathLst>
                <a:path w="150190" h="196025">
                  <a:moveTo>
                    <a:pt x="47254" y="82213"/>
                  </a:moveTo>
                  <a:lnTo>
                    <a:pt x="47254" y="93564"/>
                  </a:lnTo>
                  <a:lnTo>
                    <a:pt x="48101" y="94860"/>
                  </a:lnTo>
                  <a:lnTo>
                    <a:pt x="49512" y="95724"/>
                  </a:lnTo>
                  <a:lnTo>
                    <a:pt x="51300" y="96300"/>
                  </a:lnTo>
                  <a:lnTo>
                    <a:pt x="34914" y="102462"/>
                  </a:lnTo>
                  <a:lnTo>
                    <a:pt x="34794" y="103332"/>
                  </a:lnTo>
                  <a:lnTo>
                    <a:pt x="36408" y="103912"/>
                  </a:lnTo>
                  <a:lnTo>
                    <a:pt x="72111" y="99607"/>
                  </a:lnTo>
                  <a:lnTo>
                    <a:pt x="98982" y="95620"/>
                  </a:lnTo>
                  <a:lnTo>
                    <a:pt x="104599" y="93691"/>
                  </a:lnTo>
                  <a:lnTo>
                    <a:pt x="113099" y="87032"/>
                  </a:lnTo>
                  <a:lnTo>
                    <a:pt x="133092" y="61364"/>
                  </a:lnTo>
                  <a:lnTo>
                    <a:pt x="137500" y="58154"/>
                  </a:lnTo>
                  <a:lnTo>
                    <a:pt x="142397" y="50071"/>
                  </a:lnTo>
                  <a:lnTo>
                    <a:pt x="145420" y="41681"/>
                  </a:lnTo>
                  <a:lnTo>
                    <a:pt x="149586" y="35129"/>
                  </a:lnTo>
                  <a:lnTo>
                    <a:pt x="150189" y="31351"/>
                  </a:lnTo>
                  <a:lnTo>
                    <a:pt x="146992" y="12255"/>
                  </a:lnTo>
                  <a:lnTo>
                    <a:pt x="145073" y="9328"/>
                  </a:lnTo>
                  <a:lnTo>
                    <a:pt x="138425" y="3817"/>
                  </a:lnTo>
                  <a:lnTo>
                    <a:pt x="132083" y="803"/>
                  </a:lnTo>
                  <a:lnTo>
                    <a:pt x="129207" y="0"/>
                  </a:lnTo>
                  <a:lnTo>
                    <a:pt x="121496" y="1364"/>
                  </a:lnTo>
                  <a:lnTo>
                    <a:pt x="86772" y="13894"/>
                  </a:lnTo>
                  <a:lnTo>
                    <a:pt x="70534" y="23588"/>
                  </a:lnTo>
                  <a:lnTo>
                    <a:pt x="60988" y="33297"/>
                  </a:lnTo>
                  <a:lnTo>
                    <a:pt x="41140" y="67555"/>
                  </a:lnTo>
                  <a:lnTo>
                    <a:pt x="6834" y="105149"/>
                  </a:lnTo>
                  <a:lnTo>
                    <a:pt x="2527" y="112743"/>
                  </a:lnTo>
                  <a:lnTo>
                    <a:pt x="0" y="127955"/>
                  </a:lnTo>
                  <a:lnTo>
                    <a:pt x="3338" y="148541"/>
                  </a:lnTo>
                  <a:lnTo>
                    <a:pt x="12051" y="170668"/>
                  </a:lnTo>
                  <a:lnTo>
                    <a:pt x="19191" y="178817"/>
                  </a:lnTo>
                  <a:lnTo>
                    <a:pt x="37572" y="190947"/>
                  </a:lnTo>
                  <a:lnTo>
                    <a:pt x="62746" y="195413"/>
                  </a:lnTo>
                  <a:lnTo>
                    <a:pt x="74177" y="196024"/>
                  </a:lnTo>
                  <a:lnTo>
                    <a:pt x="115835" y="181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8"/>
            <p:cNvSpPr/>
            <p:nvPr/>
          </p:nvSpPr>
          <p:spPr>
            <a:xfrm>
              <a:off x="2103461" y="3345180"/>
              <a:ext cx="113960" cy="167589"/>
            </a:xfrm>
            <a:custGeom>
              <a:avLst/>
              <a:gdLst/>
              <a:ahLst/>
              <a:cxnLst/>
              <a:rect l="0" t="0" r="0" b="0"/>
              <a:pathLst>
                <a:path w="113960" h="167589">
                  <a:moveTo>
                    <a:pt x="14898" y="38100"/>
                  </a:moveTo>
                  <a:lnTo>
                    <a:pt x="18944" y="42145"/>
                  </a:lnTo>
                  <a:lnTo>
                    <a:pt x="20930" y="46388"/>
                  </a:lnTo>
                  <a:lnTo>
                    <a:pt x="22205" y="60057"/>
                  </a:lnTo>
                  <a:lnTo>
                    <a:pt x="13348" y="71565"/>
                  </a:lnTo>
                  <a:lnTo>
                    <a:pt x="6245" y="78190"/>
                  </a:lnTo>
                  <a:lnTo>
                    <a:pt x="2356" y="84300"/>
                  </a:lnTo>
                  <a:lnTo>
                    <a:pt x="610" y="90066"/>
                  </a:lnTo>
                  <a:lnTo>
                    <a:pt x="928" y="101836"/>
                  </a:lnTo>
                  <a:lnTo>
                    <a:pt x="7456" y="138940"/>
                  </a:lnTo>
                  <a:lnTo>
                    <a:pt x="14890" y="167588"/>
                  </a:lnTo>
                  <a:lnTo>
                    <a:pt x="10851" y="163579"/>
                  </a:lnTo>
                  <a:lnTo>
                    <a:pt x="8866" y="157086"/>
                  </a:lnTo>
                  <a:lnTo>
                    <a:pt x="1387" y="123251"/>
                  </a:lnTo>
                  <a:lnTo>
                    <a:pt x="0" y="97817"/>
                  </a:lnTo>
                  <a:lnTo>
                    <a:pt x="11099" y="81010"/>
                  </a:lnTo>
                  <a:lnTo>
                    <a:pt x="40331" y="44816"/>
                  </a:lnTo>
                  <a:lnTo>
                    <a:pt x="50562" y="29271"/>
                  </a:lnTo>
                  <a:lnTo>
                    <a:pt x="73667" y="13209"/>
                  </a:lnTo>
                  <a:lnTo>
                    <a:pt x="93707" y="3487"/>
                  </a:lnTo>
                  <a:lnTo>
                    <a:pt x="1139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9"/>
            <p:cNvSpPr/>
            <p:nvPr/>
          </p:nvSpPr>
          <p:spPr>
            <a:xfrm>
              <a:off x="1844040" y="3429000"/>
              <a:ext cx="68581" cy="38101"/>
            </a:xfrm>
            <a:custGeom>
              <a:avLst/>
              <a:gdLst/>
              <a:ahLst/>
              <a:cxnLst/>
              <a:rect l="0" t="0" r="0" b="0"/>
              <a:pathLst>
                <a:path w="68581" h="38101">
                  <a:moveTo>
                    <a:pt x="0" y="38100"/>
                  </a:moveTo>
                  <a:lnTo>
                    <a:pt x="4045" y="38100"/>
                  </a:lnTo>
                  <a:lnTo>
                    <a:pt x="8288" y="35842"/>
                  </a:lnTo>
                  <a:lnTo>
                    <a:pt x="22101" y="25102"/>
                  </a:lnTo>
                  <a:lnTo>
                    <a:pt x="58434" y="7602"/>
                  </a:lnTo>
                  <a:lnTo>
                    <a:pt x="68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00"/>
            <p:cNvSpPr/>
            <p:nvPr/>
          </p:nvSpPr>
          <p:spPr>
            <a:xfrm>
              <a:off x="1828840" y="3238679"/>
              <a:ext cx="167601" cy="319129"/>
            </a:xfrm>
            <a:custGeom>
              <a:avLst/>
              <a:gdLst/>
              <a:ahLst/>
              <a:cxnLst/>
              <a:rect l="0" t="0" r="0" b="0"/>
              <a:pathLst>
                <a:path w="167601" h="319129">
                  <a:moveTo>
                    <a:pt x="45680" y="60780"/>
                  </a:moveTo>
                  <a:lnTo>
                    <a:pt x="39119" y="67341"/>
                  </a:lnTo>
                  <a:lnTo>
                    <a:pt x="38101" y="103751"/>
                  </a:lnTo>
                  <a:lnTo>
                    <a:pt x="38068" y="140482"/>
                  </a:lnTo>
                  <a:lnTo>
                    <a:pt x="26774" y="160268"/>
                  </a:lnTo>
                  <a:lnTo>
                    <a:pt x="17836" y="170286"/>
                  </a:lnTo>
                  <a:lnTo>
                    <a:pt x="7905" y="192705"/>
                  </a:lnTo>
                  <a:lnTo>
                    <a:pt x="2314" y="229127"/>
                  </a:lnTo>
                  <a:lnTo>
                    <a:pt x="657" y="262215"/>
                  </a:lnTo>
                  <a:lnTo>
                    <a:pt x="97" y="296150"/>
                  </a:lnTo>
                  <a:lnTo>
                    <a:pt x="0" y="311518"/>
                  </a:lnTo>
                  <a:lnTo>
                    <a:pt x="833" y="314299"/>
                  </a:lnTo>
                  <a:lnTo>
                    <a:pt x="2235" y="316153"/>
                  </a:lnTo>
                  <a:lnTo>
                    <a:pt x="6524" y="319128"/>
                  </a:lnTo>
                  <a:lnTo>
                    <a:pt x="6876" y="318526"/>
                  </a:lnTo>
                  <a:lnTo>
                    <a:pt x="12798" y="285596"/>
                  </a:lnTo>
                  <a:lnTo>
                    <a:pt x="16983" y="253637"/>
                  </a:lnTo>
                  <a:lnTo>
                    <a:pt x="23612" y="231161"/>
                  </a:lnTo>
                  <a:lnTo>
                    <a:pt x="43845" y="194707"/>
                  </a:lnTo>
                  <a:lnTo>
                    <a:pt x="56331" y="157095"/>
                  </a:lnTo>
                  <a:lnTo>
                    <a:pt x="64546" y="119140"/>
                  </a:lnTo>
                  <a:lnTo>
                    <a:pt x="67356" y="81929"/>
                  </a:lnTo>
                  <a:lnTo>
                    <a:pt x="68189" y="50772"/>
                  </a:lnTo>
                  <a:lnTo>
                    <a:pt x="69282" y="30063"/>
                  </a:lnTo>
                  <a:lnTo>
                    <a:pt x="76132" y="0"/>
                  </a:lnTo>
                  <a:lnTo>
                    <a:pt x="76151" y="3919"/>
                  </a:lnTo>
                  <a:lnTo>
                    <a:pt x="78414" y="8133"/>
                  </a:lnTo>
                  <a:lnTo>
                    <a:pt x="81395" y="12828"/>
                  </a:lnTo>
                  <a:lnTo>
                    <a:pt x="91929" y="46896"/>
                  </a:lnTo>
                  <a:lnTo>
                    <a:pt x="104169" y="84666"/>
                  </a:lnTo>
                  <a:lnTo>
                    <a:pt x="112587" y="113484"/>
                  </a:lnTo>
                  <a:lnTo>
                    <a:pt x="120854" y="136415"/>
                  </a:lnTo>
                  <a:lnTo>
                    <a:pt x="118884" y="160718"/>
                  </a:lnTo>
                  <a:lnTo>
                    <a:pt x="114802" y="173125"/>
                  </a:lnTo>
                  <a:lnTo>
                    <a:pt x="114783" y="195943"/>
                  </a:lnTo>
                  <a:lnTo>
                    <a:pt x="124292" y="227828"/>
                  </a:lnTo>
                  <a:lnTo>
                    <a:pt x="137834" y="254210"/>
                  </a:lnTo>
                  <a:lnTo>
                    <a:pt x="162115" y="290141"/>
                  </a:lnTo>
                  <a:lnTo>
                    <a:pt x="165975" y="294968"/>
                  </a:lnTo>
                  <a:lnTo>
                    <a:pt x="166877" y="298355"/>
                  </a:lnTo>
                  <a:lnTo>
                    <a:pt x="167600" y="304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01"/>
            <p:cNvSpPr/>
            <p:nvPr/>
          </p:nvSpPr>
          <p:spPr>
            <a:xfrm>
              <a:off x="1508759" y="3040380"/>
              <a:ext cx="1402082" cy="121921"/>
            </a:xfrm>
            <a:custGeom>
              <a:avLst/>
              <a:gdLst/>
              <a:ahLst/>
              <a:cxnLst/>
              <a:rect l="0" t="0" r="0" b="0"/>
              <a:pathLst>
                <a:path w="1402082" h="121921">
                  <a:moveTo>
                    <a:pt x="0" y="121920"/>
                  </a:moveTo>
                  <a:lnTo>
                    <a:pt x="4046" y="117874"/>
                  </a:lnTo>
                  <a:lnTo>
                    <a:pt x="10547" y="115888"/>
                  </a:lnTo>
                  <a:lnTo>
                    <a:pt x="40336" y="108425"/>
                  </a:lnTo>
                  <a:lnTo>
                    <a:pt x="68302" y="101364"/>
                  </a:lnTo>
                  <a:lnTo>
                    <a:pt x="103023" y="94756"/>
                  </a:lnTo>
                  <a:lnTo>
                    <a:pt x="140969" y="91576"/>
                  </a:lnTo>
                  <a:lnTo>
                    <a:pt x="169333" y="87831"/>
                  </a:lnTo>
                  <a:lnTo>
                    <a:pt x="198873" y="83345"/>
                  </a:lnTo>
                  <a:lnTo>
                    <a:pt x="229781" y="78529"/>
                  </a:lnTo>
                  <a:lnTo>
                    <a:pt x="263274" y="73566"/>
                  </a:lnTo>
                  <a:lnTo>
                    <a:pt x="297915" y="68538"/>
                  </a:lnTo>
                  <a:lnTo>
                    <a:pt x="334761" y="63481"/>
                  </a:lnTo>
                  <a:lnTo>
                    <a:pt x="355254" y="60947"/>
                  </a:lnTo>
                  <a:lnTo>
                    <a:pt x="376536" y="58411"/>
                  </a:lnTo>
                  <a:lnTo>
                    <a:pt x="397498" y="56721"/>
                  </a:lnTo>
                  <a:lnTo>
                    <a:pt x="418245" y="55594"/>
                  </a:lnTo>
                  <a:lnTo>
                    <a:pt x="438850" y="54842"/>
                  </a:lnTo>
                  <a:lnTo>
                    <a:pt x="461054" y="53495"/>
                  </a:lnTo>
                  <a:lnTo>
                    <a:pt x="484323" y="51750"/>
                  </a:lnTo>
                  <a:lnTo>
                    <a:pt x="508302" y="49740"/>
                  </a:lnTo>
                  <a:lnTo>
                    <a:pt x="531908" y="47553"/>
                  </a:lnTo>
                  <a:lnTo>
                    <a:pt x="555266" y="45248"/>
                  </a:lnTo>
                  <a:lnTo>
                    <a:pt x="578457" y="42865"/>
                  </a:lnTo>
                  <a:lnTo>
                    <a:pt x="602385" y="40430"/>
                  </a:lnTo>
                  <a:lnTo>
                    <a:pt x="626804" y="37960"/>
                  </a:lnTo>
                  <a:lnTo>
                    <a:pt x="651549" y="35466"/>
                  </a:lnTo>
                  <a:lnTo>
                    <a:pt x="677360" y="33804"/>
                  </a:lnTo>
                  <a:lnTo>
                    <a:pt x="703880" y="32696"/>
                  </a:lnTo>
                  <a:lnTo>
                    <a:pt x="730874" y="31957"/>
                  </a:lnTo>
                  <a:lnTo>
                    <a:pt x="757336" y="30618"/>
                  </a:lnTo>
                  <a:lnTo>
                    <a:pt x="783444" y="28879"/>
                  </a:lnTo>
                  <a:lnTo>
                    <a:pt x="809316" y="26872"/>
                  </a:lnTo>
                  <a:lnTo>
                    <a:pt x="835878" y="25535"/>
                  </a:lnTo>
                  <a:lnTo>
                    <a:pt x="862898" y="24643"/>
                  </a:lnTo>
                  <a:lnTo>
                    <a:pt x="890226" y="24048"/>
                  </a:lnTo>
                  <a:lnTo>
                    <a:pt x="916911" y="22805"/>
                  </a:lnTo>
                  <a:lnTo>
                    <a:pt x="943167" y="21130"/>
                  </a:lnTo>
                  <a:lnTo>
                    <a:pt x="969138" y="19167"/>
                  </a:lnTo>
                  <a:lnTo>
                    <a:pt x="995766" y="17858"/>
                  </a:lnTo>
                  <a:lnTo>
                    <a:pt x="1022831" y="16985"/>
                  </a:lnTo>
                  <a:lnTo>
                    <a:pt x="1050187" y="16403"/>
                  </a:lnTo>
                  <a:lnTo>
                    <a:pt x="1076045" y="16015"/>
                  </a:lnTo>
                  <a:lnTo>
                    <a:pt x="1100904" y="15757"/>
                  </a:lnTo>
                  <a:lnTo>
                    <a:pt x="1125096" y="15585"/>
                  </a:lnTo>
                  <a:lnTo>
                    <a:pt x="1147998" y="14623"/>
                  </a:lnTo>
                  <a:lnTo>
                    <a:pt x="1170038" y="13135"/>
                  </a:lnTo>
                  <a:lnTo>
                    <a:pt x="1191506" y="11297"/>
                  </a:lnTo>
                  <a:lnTo>
                    <a:pt x="1212591" y="10071"/>
                  </a:lnTo>
                  <a:lnTo>
                    <a:pt x="1233420" y="9254"/>
                  </a:lnTo>
                  <a:lnTo>
                    <a:pt x="1254081" y="8709"/>
                  </a:lnTo>
                  <a:lnTo>
                    <a:pt x="1273781" y="8346"/>
                  </a:lnTo>
                  <a:lnTo>
                    <a:pt x="1311474" y="7942"/>
                  </a:lnTo>
                  <a:lnTo>
                    <a:pt x="1341209" y="5505"/>
                  </a:lnTo>
                  <a:lnTo>
                    <a:pt x="1374731" y="1631"/>
                  </a:lnTo>
                  <a:lnTo>
                    <a:pt x="1402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02"/>
            <p:cNvSpPr/>
            <p:nvPr/>
          </p:nvSpPr>
          <p:spPr>
            <a:xfrm>
              <a:off x="2042159" y="2781300"/>
              <a:ext cx="426722" cy="76201"/>
            </a:xfrm>
            <a:custGeom>
              <a:avLst/>
              <a:gdLst/>
              <a:ahLst/>
              <a:cxnLst/>
              <a:rect l="0" t="0" r="0" b="0"/>
              <a:pathLst>
                <a:path w="426722" h="76201">
                  <a:moveTo>
                    <a:pt x="0" y="76200"/>
                  </a:moveTo>
                  <a:lnTo>
                    <a:pt x="0" y="72154"/>
                  </a:lnTo>
                  <a:lnTo>
                    <a:pt x="847" y="70963"/>
                  </a:lnTo>
                  <a:lnTo>
                    <a:pt x="2258" y="70168"/>
                  </a:lnTo>
                  <a:lnTo>
                    <a:pt x="36609" y="62112"/>
                  </a:lnTo>
                  <a:lnTo>
                    <a:pt x="68609" y="53211"/>
                  </a:lnTo>
                  <a:lnTo>
                    <a:pt x="104902" y="43894"/>
                  </a:lnTo>
                  <a:lnTo>
                    <a:pt x="134394" y="38417"/>
                  </a:lnTo>
                  <a:lnTo>
                    <a:pt x="166411" y="33161"/>
                  </a:lnTo>
                  <a:lnTo>
                    <a:pt x="197574" y="28002"/>
                  </a:lnTo>
                  <a:lnTo>
                    <a:pt x="228358" y="22887"/>
                  </a:lnTo>
                  <a:lnTo>
                    <a:pt x="258973" y="17792"/>
                  </a:lnTo>
                  <a:lnTo>
                    <a:pt x="289513" y="12705"/>
                  </a:lnTo>
                  <a:lnTo>
                    <a:pt x="317761" y="7622"/>
                  </a:lnTo>
                  <a:lnTo>
                    <a:pt x="344428" y="3387"/>
                  </a:lnTo>
                  <a:lnTo>
                    <a:pt x="380700" y="1003"/>
                  </a:lnTo>
                  <a:lnTo>
                    <a:pt x="415183" y="132"/>
                  </a:lnTo>
                  <a:lnTo>
                    <a:pt x="4267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03"/>
            <p:cNvSpPr/>
            <p:nvPr/>
          </p:nvSpPr>
          <p:spPr>
            <a:xfrm>
              <a:off x="2118359" y="2682240"/>
              <a:ext cx="259082" cy="68580"/>
            </a:xfrm>
            <a:custGeom>
              <a:avLst/>
              <a:gdLst/>
              <a:ahLst/>
              <a:cxnLst/>
              <a:rect l="0" t="0" r="0" b="0"/>
              <a:pathLst>
                <a:path w="259082" h="68580">
                  <a:moveTo>
                    <a:pt x="0" y="68579"/>
                  </a:moveTo>
                  <a:lnTo>
                    <a:pt x="0" y="64534"/>
                  </a:lnTo>
                  <a:lnTo>
                    <a:pt x="847" y="63343"/>
                  </a:lnTo>
                  <a:lnTo>
                    <a:pt x="2258" y="62548"/>
                  </a:lnTo>
                  <a:lnTo>
                    <a:pt x="4046" y="62019"/>
                  </a:lnTo>
                  <a:lnTo>
                    <a:pt x="33422" y="48024"/>
                  </a:lnTo>
                  <a:lnTo>
                    <a:pt x="69663" y="35795"/>
                  </a:lnTo>
                  <a:lnTo>
                    <a:pt x="101639" y="24435"/>
                  </a:lnTo>
                  <a:lnTo>
                    <a:pt x="135667" y="15706"/>
                  </a:lnTo>
                  <a:lnTo>
                    <a:pt x="169456" y="10016"/>
                  </a:lnTo>
                  <a:lnTo>
                    <a:pt x="201763" y="6072"/>
                  </a:lnTo>
                  <a:lnTo>
                    <a:pt x="235435" y="1199"/>
                  </a:lnTo>
                  <a:lnTo>
                    <a:pt x="259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04"/>
            <p:cNvSpPr/>
            <p:nvPr/>
          </p:nvSpPr>
          <p:spPr>
            <a:xfrm>
              <a:off x="2286000" y="2552700"/>
              <a:ext cx="7621" cy="320041"/>
            </a:xfrm>
            <a:custGeom>
              <a:avLst/>
              <a:gdLst/>
              <a:ahLst/>
              <a:cxnLst/>
              <a:rect l="0" t="0" r="0" b="0"/>
              <a:pathLst>
                <a:path w="7621" h="320041">
                  <a:moveTo>
                    <a:pt x="7620" y="0"/>
                  </a:moveTo>
                  <a:lnTo>
                    <a:pt x="6773" y="19927"/>
                  </a:lnTo>
                  <a:lnTo>
                    <a:pt x="1059" y="53957"/>
                  </a:lnTo>
                  <a:lnTo>
                    <a:pt x="209" y="90871"/>
                  </a:lnTo>
                  <a:lnTo>
                    <a:pt x="908" y="125796"/>
                  </a:lnTo>
                  <a:lnTo>
                    <a:pt x="5255" y="162955"/>
                  </a:lnTo>
                  <a:lnTo>
                    <a:pt x="6919" y="199930"/>
                  </a:lnTo>
                  <a:lnTo>
                    <a:pt x="7412" y="232711"/>
                  </a:lnTo>
                  <a:lnTo>
                    <a:pt x="7558" y="263026"/>
                  </a:lnTo>
                  <a:lnTo>
                    <a:pt x="7611" y="300271"/>
                  </a:lnTo>
                  <a:lnTo>
                    <a:pt x="6767" y="304320"/>
                  </a:lnTo>
                  <a:lnTo>
                    <a:pt x="5358" y="307020"/>
                  </a:lnTo>
                  <a:lnTo>
                    <a:pt x="3572" y="308820"/>
                  </a:lnTo>
                  <a:lnTo>
                    <a:pt x="1587" y="313077"/>
                  </a:lnTo>
                  <a:lnTo>
                    <a:pt x="0"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05"/>
            <p:cNvSpPr/>
            <p:nvPr/>
          </p:nvSpPr>
          <p:spPr>
            <a:xfrm>
              <a:off x="2156459" y="2567940"/>
              <a:ext cx="15242" cy="373380"/>
            </a:xfrm>
            <a:custGeom>
              <a:avLst/>
              <a:gdLst/>
              <a:ahLst/>
              <a:cxnLst/>
              <a:rect l="0" t="0" r="0" b="0"/>
              <a:pathLst>
                <a:path w="15242" h="373380">
                  <a:moveTo>
                    <a:pt x="15241" y="0"/>
                  </a:moveTo>
                  <a:lnTo>
                    <a:pt x="7150" y="0"/>
                  </a:lnTo>
                  <a:lnTo>
                    <a:pt x="4767" y="846"/>
                  </a:lnTo>
                  <a:lnTo>
                    <a:pt x="3178" y="2257"/>
                  </a:lnTo>
                  <a:lnTo>
                    <a:pt x="2119" y="4045"/>
                  </a:lnTo>
                  <a:lnTo>
                    <a:pt x="279" y="25985"/>
                  </a:lnTo>
                  <a:lnTo>
                    <a:pt x="1818" y="40335"/>
                  </a:lnTo>
                  <a:lnTo>
                    <a:pt x="9664" y="68301"/>
                  </a:lnTo>
                  <a:lnTo>
                    <a:pt x="8602" y="103022"/>
                  </a:lnTo>
                  <a:lnTo>
                    <a:pt x="7911" y="140968"/>
                  </a:lnTo>
                  <a:lnTo>
                    <a:pt x="7750" y="169332"/>
                  </a:lnTo>
                  <a:lnTo>
                    <a:pt x="5420" y="198872"/>
                  </a:lnTo>
                  <a:lnTo>
                    <a:pt x="2409" y="228934"/>
                  </a:lnTo>
                  <a:lnTo>
                    <a:pt x="1071" y="259228"/>
                  </a:lnTo>
                  <a:lnTo>
                    <a:pt x="476" y="287368"/>
                  </a:lnTo>
                  <a:lnTo>
                    <a:pt x="141" y="324752"/>
                  </a:lnTo>
                  <a:lnTo>
                    <a:pt x="19" y="359827"/>
                  </a:lnTo>
                  <a:lnTo>
                    <a:pt x="0" y="373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SMARTInkShape-Group10"/>
          <p:cNvGrpSpPr/>
          <p:nvPr/>
        </p:nvGrpSpPr>
        <p:grpSpPr>
          <a:xfrm>
            <a:off x="3139440" y="3033466"/>
            <a:ext cx="121920" cy="98354"/>
            <a:chOff x="3139440" y="3033466"/>
            <a:chExt cx="121920" cy="98354"/>
          </a:xfrm>
        </p:grpSpPr>
        <p:sp>
          <p:nvSpPr>
            <p:cNvPr id="32" name="SMARTInkShape-106"/>
            <p:cNvSpPr/>
            <p:nvPr/>
          </p:nvSpPr>
          <p:spPr>
            <a:xfrm>
              <a:off x="3169919" y="3131819"/>
              <a:ext cx="91441" cy="1"/>
            </a:xfrm>
            <a:custGeom>
              <a:avLst/>
              <a:gdLst/>
              <a:ahLst/>
              <a:cxnLst/>
              <a:rect l="0" t="0" r="0" b="0"/>
              <a:pathLst>
                <a:path w="91441" h="1">
                  <a:moveTo>
                    <a:pt x="0" y="0"/>
                  </a:moveTo>
                  <a:lnTo>
                    <a:pt x="33553" y="0"/>
                  </a:lnTo>
                  <a:lnTo>
                    <a:pt x="68612" y="0"/>
                  </a:lnTo>
                  <a:lnTo>
                    <a:pt x="914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07"/>
            <p:cNvSpPr/>
            <p:nvPr/>
          </p:nvSpPr>
          <p:spPr>
            <a:xfrm>
              <a:off x="3139440" y="3033466"/>
              <a:ext cx="121920" cy="6915"/>
            </a:xfrm>
            <a:custGeom>
              <a:avLst/>
              <a:gdLst/>
              <a:ahLst/>
              <a:cxnLst/>
              <a:rect l="0" t="0" r="0" b="0"/>
              <a:pathLst>
                <a:path w="121920" h="6915">
                  <a:moveTo>
                    <a:pt x="0" y="6914"/>
                  </a:moveTo>
                  <a:lnTo>
                    <a:pt x="17166" y="6914"/>
                  </a:lnTo>
                  <a:lnTo>
                    <a:pt x="53758" y="0"/>
                  </a:lnTo>
                  <a:lnTo>
                    <a:pt x="87020" y="202"/>
                  </a:lnTo>
                  <a:lnTo>
                    <a:pt x="121919" y="69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11"/>
          <p:cNvGrpSpPr/>
          <p:nvPr/>
        </p:nvGrpSpPr>
        <p:grpSpPr>
          <a:xfrm>
            <a:off x="3695700" y="2539094"/>
            <a:ext cx="2430781" cy="1065166"/>
            <a:chOff x="3695700" y="2539094"/>
            <a:chExt cx="2430781" cy="1065166"/>
          </a:xfrm>
        </p:grpSpPr>
        <p:sp>
          <p:nvSpPr>
            <p:cNvPr id="35" name="SMARTInkShape-108"/>
            <p:cNvSpPr/>
            <p:nvPr/>
          </p:nvSpPr>
          <p:spPr>
            <a:xfrm>
              <a:off x="5334000" y="3215836"/>
              <a:ext cx="190501" cy="167308"/>
            </a:xfrm>
            <a:custGeom>
              <a:avLst/>
              <a:gdLst/>
              <a:ahLst/>
              <a:cxnLst/>
              <a:rect l="0" t="0" r="0" b="0"/>
              <a:pathLst>
                <a:path w="190501" h="167308">
                  <a:moveTo>
                    <a:pt x="0" y="45523"/>
                  </a:moveTo>
                  <a:lnTo>
                    <a:pt x="0" y="34918"/>
                  </a:lnTo>
                  <a:lnTo>
                    <a:pt x="846" y="33373"/>
                  </a:lnTo>
                  <a:lnTo>
                    <a:pt x="2257" y="32343"/>
                  </a:lnTo>
                  <a:lnTo>
                    <a:pt x="6083" y="30352"/>
                  </a:lnTo>
                  <a:lnTo>
                    <a:pt x="40963" y="9899"/>
                  </a:lnTo>
                  <a:lnTo>
                    <a:pt x="55975" y="3171"/>
                  </a:lnTo>
                  <a:lnTo>
                    <a:pt x="91445" y="0"/>
                  </a:lnTo>
                  <a:lnTo>
                    <a:pt x="101602" y="738"/>
                  </a:lnTo>
                  <a:lnTo>
                    <a:pt x="115994" y="5913"/>
                  </a:lnTo>
                  <a:lnTo>
                    <a:pt x="122955" y="10421"/>
                  </a:lnTo>
                  <a:lnTo>
                    <a:pt x="125149" y="13655"/>
                  </a:lnTo>
                  <a:lnTo>
                    <a:pt x="128239" y="26297"/>
                  </a:lnTo>
                  <a:lnTo>
                    <a:pt x="129368" y="50747"/>
                  </a:lnTo>
                  <a:lnTo>
                    <a:pt x="125444" y="69931"/>
                  </a:lnTo>
                  <a:lnTo>
                    <a:pt x="108064" y="106687"/>
                  </a:lnTo>
                  <a:lnTo>
                    <a:pt x="97212" y="127146"/>
                  </a:lnTo>
                  <a:lnTo>
                    <a:pt x="83272" y="141674"/>
                  </a:lnTo>
                  <a:lnTo>
                    <a:pt x="48228" y="162193"/>
                  </a:lnTo>
                  <a:lnTo>
                    <a:pt x="34017" y="166407"/>
                  </a:lnTo>
                  <a:lnTo>
                    <a:pt x="24496" y="167307"/>
                  </a:lnTo>
                  <a:lnTo>
                    <a:pt x="23950" y="166506"/>
                  </a:lnTo>
                  <a:lnTo>
                    <a:pt x="23075" y="159137"/>
                  </a:lnTo>
                  <a:lnTo>
                    <a:pt x="23004" y="156826"/>
                  </a:lnTo>
                  <a:lnTo>
                    <a:pt x="25181" y="152000"/>
                  </a:lnTo>
                  <a:lnTo>
                    <a:pt x="33478" y="142004"/>
                  </a:lnTo>
                  <a:lnTo>
                    <a:pt x="38303" y="139204"/>
                  </a:lnTo>
                  <a:lnTo>
                    <a:pt x="43270" y="137112"/>
                  </a:lnTo>
                  <a:lnTo>
                    <a:pt x="48300" y="133361"/>
                  </a:lnTo>
                  <a:lnTo>
                    <a:pt x="55615" y="131129"/>
                  </a:lnTo>
                  <a:lnTo>
                    <a:pt x="59937" y="130534"/>
                  </a:lnTo>
                  <a:lnTo>
                    <a:pt x="66996" y="132130"/>
                  </a:lnTo>
                  <a:lnTo>
                    <a:pt x="73803" y="134816"/>
                  </a:lnTo>
                  <a:lnTo>
                    <a:pt x="86307" y="137174"/>
                  </a:lnTo>
                  <a:lnTo>
                    <a:pt x="96598" y="142012"/>
                  </a:lnTo>
                  <a:lnTo>
                    <a:pt x="134531" y="152277"/>
                  </a:lnTo>
                  <a:lnTo>
                    <a:pt x="152884" y="158082"/>
                  </a:lnTo>
                  <a:lnTo>
                    <a:pt x="190500" y="1598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09"/>
            <p:cNvSpPr/>
            <p:nvPr/>
          </p:nvSpPr>
          <p:spPr>
            <a:xfrm>
              <a:off x="5036825" y="3346513"/>
              <a:ext cx="251456" cy="166172"/>
            </a:xfrm>
            <a:custGeom>
              <a:avLst/>
              <a:gdLst/>
              <a:ahLst/>
              <a:cxnLst/>
              <a:rect l="0" t="0" r="0" b="0"/>
              <a:pathLst>
                <a:path w="251456" h="166172">
                  <a:moveTo>
                    <a:pt x="7614" y="67246"/>
                  </a:moveTo>
                  <a:lnTo>
                    <a:pt x="7614" y="73807"/>
                  </a:lnTo>
                  <a:lnTo>
                    <a:pt x="12851" y="80741"/>
                  </a:lnTo>
                  <a:lnTo>
                    <a:pt x="14175" y="85379"/>
                  </a:lnTo>
                  <a:lnTo>
                    <a:pt x="15207" y="119247"/>
                  </a:lnTo>
                  <a:lnTo>
                    <a:pt x="14382" y="137757"/>
                  </a:lnTo>
                  <a:lnTo>
                    <a:pt x="8673" y="153192"/>
                  </a:lnTo>
                  <a:lnTo>
                    <a:pt x="7928" y="161103"/>
                  </a:lnTo>
                  <a:lnTo>
                    <a:pt x="6977" y="162838"/>
                  </a:lnTo>
                  <a:lnTo>
                    <a:pt x="5496" y="163994"/>
                  </a:lnTo>
                  <a:lnTo>
                    <a:pt x="317" y="166171"/>
                  </a:lnTo>
                  <a:lnTo>
                    <a:pt x="0" y="132052"/>
                  </a:lnTo>
                  <a:lnTo>
                    <a:pt x="843" y="112695"/>
                  </a:lnTo>
                  <a:lnTo>
                    <a:pt x="4385" y="95012"/>
                  </a:lnTo>
                  <a:lnTo>
                    <a:pt x="2510" y="81280"/>
                  </a:lnTo>
                  <a:lnTo>
                    <a:pt x="3365" y="74909"/>
                  </a:lnTo>
                  <a:lnTo>
                    <a:pt x="8830" y="63314"/>
                  </a:lnTo>
                  <a:lnTo>
                    <a:pt x="31839" y="35832"/>
                  </a:lnTo>
                  <a:lnTo>
                    <a:pt x="39830" y="32118"/>
                  </a:lnTo>
                  <a:lnTo>
                    <a:pt x="63150" y="29320"/>
                  </a:lnTo>
                  <a:lnTo>
                    <a:pt x="68422" y="31482"/>
                  </a:lnTo>
                  <a:lnTo>
                    <a:pt x="82750" y="43813"/>
                  </a:lnTo>
                  <a:lnTo>
                    <a:pt x="87575" y="50623"/>
                  </a:lnTo>
                  <a:lnTo>
                    <a:pt x="108376" y="86872"/>
                  </a:lnTo>
                  <a:lnTo>
                    <a:pt x="109501" y="92184"/>
                  </a:lnTo>
                  <a:lnTo>
                    <a:pt x="108735" y="106903"/>
                  </a:lnTo>
                  <a:lnTo>
                    <a:pt x="111424" y="117002"/>
                  </a:lnTo>
                  <a:lnTo>
                    <a:pt x="106743" y="135369"/>
                  </a:lnTo>
                  <a:lnTo>
                    <a:pt x="106695" y="131646"/>
                  </a:lnTo>
                  <a:lnTo>
                    <a:pt x="108942" y="127478"/>
                  </a:lnTo>
                  <a:lnTo>
                    <a:pt x="111915" y="122802"/>
                  </a:lnTo>
                  <a:lnTo>
                    <a:pt x="113590" y="114564"/>
                  </a:lnTo>
                  <a:lnTo>
                    <a:pt x="114932" y="101774"/>
                  </a:lnTo>
                  <a:lnTo>
                    <a:pt x="118247" y="92188"/>
                  </a:lnTo>
                  <a:lnTo>
                    <a:pt x="118027" y="80025"/>
                  </a:lnTo>
                  <a:lnTo>
                    <a:pt x="116782" y="73225"/>
                  </a:lnTo>
                  <a:lnTo>
                    <a:pt x="119916" y="58897"/>
                  </a:lnTo>
                  <a:lnTo>
                    <a:pt x="131200" y="38808"/>
                  </a:lnTo>
                  <a:lnTo>
                    <a:pt x="149917" y="13329"/>
                  </a:lnTo>
                  <a:lnTo>
                    <a:pt x="177176" y="1668"/>
                  </a:lnTo>
                  <a:lnTo>
                    <a:pt x="184011" y="0"/>
                  </a:lnTo>
                  <a:lnTo>
                    <a:pt x="187018" y="402"/>
                  </a:lnTo>
                  <a:lnTo>
                    <a:pt x="192619" y="3107"/>
                  </a:lnTo>
                  <a:lnTo>
                    <a:pt x="212283" y="16613"/>
                  </a:lnTo>
                  <a:lnTo>
                    <a:pt x="215180" y="19945"/>
                  </a:lnTo>
                  <a:lnTo>
                    <a:pt x="226549" y="52471"/>
                  </a:lnTo>
                  <a:lnTo>
                    <a:pt x="234668" y="69171"/>
                  </a:lnTo>
                  <a:lnTo>
                    <a:pt x="245728" y="84844"/>
                  </a:lnTo>
                  <a:lnTo>
                    <a:pt x="250323" y="103053"/>
                  </a:lnTo>
                  <a:lnTo>
                    <a:pt x="250701" y="106358"/>
                  </a:lnTo>
                  <a:lnTo>
                    <a:pt x="248862" y="112287"/>
                  </a:lnTo>
                  <a:lnTo>
                    <a:pt x="243921" y="120443"/>
                  </a:lnTo>
                  <a:lnTo>
                    <a:pt x="251455" y="1205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10"/>
            <p:cNvSpPr/>
            <p:nvPr/>
          </p:nvSpPr>
          <p:spPr>
            <a:xfrm>
              <a:off x="4876800" y="3451859"/>
              <a:ext cx="91440" cy="53342"/>
            </a:xfrm>
            <a:custGeom>
              <a:avLst/>
              <a:gdLst/>
              <a:ahLst/>
              <a:cxnLst/>
              <a:rect l="0" t="0" r="0" b="0"/>
              <a:pathLst>
                <a:path w="91440" h="53342">
                  <a:moveTo>
                    <a:pt x="0" y="0"/>
                  </a:moveTo>
                  <a:lnTo>
                    <a:pt x="0" y="4046"/>
                  </a:lnTo>
                  <a:lnTo>
                    <a:pt x="2257" y="8289"/>
                  </a:lnTo>
                  <a:lnTo>
                    <a:pt x="12997" y="24799"/>
                  </a:lnTo>
                  <a:lnTo>
                    <a:pt x="47512" y="45820"/>
                  </a:lnTo>
                  <a:lnTo>
                    <a:pt x="56676" y="49998"/>
                  </a:lnTo>
                  <a:lnTo>
                    <a:pt x="91439"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11"/>
            <p:cNvSpPr/>
            <p:nvPr/>
          </p:nvSpPr>
          <p:spPr>
            <a:xfrm>
              <a:off x="4816192" y="3284219"/>
              <a:ext cx="159086" cy="249874"/>
            </a:xfrm>
            <a:custGeom>
              <a:avLst/>
              <a:gdLst/>
              <a:ahLst/>
              <a:cxnLst/>
              <a:rect l="0" t="0" r="0" b="0"/>
              <a:pathLst>
                <a:path w="159086" h="249874">
                  <a:moveTo>
                    <a:pt x="52988" y="0"/>
                  </a:moveTo>
                  <a:lnTo>
                    <a:pt x="48942" y="4046"/>
                  </a:lnTo>
                  <a:lnTo>
                    <a:pt x="46956" y="8290"/>
                  </a:lnTo>
                  <a:lnTo>
                    <a:pt x="45429" y="41811"/>
                  </a:lnTo>
                  <a:lnTo>
                    <a:pt x="45376" y="76689"/>
                  </a:lnTo>
                  <a:lnTo>
                    <a:pt x="40132" y="112860"/>
                  </a:lnTo>
                  <a:lnTo>
                    <a:pt x="37607" y="142566"/>
                  </a:lnTo>
                  <a:lnTo>
                    <a:pt x="31874" y="171970"/>
                  </a:lnTo>
                  <a:lnTo>
                    <a:pt x="22351" y="205090"/>
                  </a:lnTo>
                  <a:lnTo>
                    <a:pt x="14841" y="223893"/>
                  </a:lnTo>
                  <a:lnTo>
                    <a:pt x="9511" y="234825"/>
                  </a:lnTo>
                  <a:lnTo>
                    <a:pt x="7418" y="240680"/>
                  </a:lnTo>
                  <a:lnTo>
                    <a:pt x="838" y="249873"/>
                  </a:lnTo>
                  <a:lnTo>
                    <a:pt x="441" y="249556"/>
                  </a:lnTo>
                  <a:lnTo>
                    <a:pt x="0" y="246945"/>
                  </a:lnTo>
                  <a:lnTo>
                    <a:pt x="2062" y="242962"/>
                  </a:lnTo>
                  <a:lnTo>
                    <a:pt x="10285" y="229462"/>
                  </a:lnTo>
                  <a:lnTo>
                    <a:pt x="27086" y="194973"/>
                  </a:lnTo>
                  <a:lnTo>
                    <a:pt x="53892" y="160904"/>
                  </a:lnTo>
                  <a:lnTo>
                    <a:pt x="74019" y="129715"/>
                  </a:lnTo>
                  <a:lnTo>
                    <a:pt x="109494" y="95508"/>
                  </a:lnTo>
                  <a:lnTo>
                    <a:pt x="141720" y="67680"/>
                  </a:lnTo>
                  <a:lnTo>
                    <a:pt x="155244" y="61441"/>
                  </a:lnTo>
                  <a:lnTo>
                    <a:pt x="156719" y="59587"/>
                  </a:lnTo>
                  <a:lnTo>
                    <a:pt x="159085" y="54575"/>
                  </a:lnTo>
                  <a:lnTo>
                    <a:pt x="144206" y="66569"/>
                  </a:lnTo>
                  <a:lnTo>
                    <a:pt x="136808"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12"/>
            <p:cNvSpPr/>
            <p:nvPr/>
          </p:nvSpPr>
          <p:spPr>
            <a:xfrm>
              <a:off x="4434840" y="3261599"/>
              <a:ext cx="259080" cy="325776"/>
            </a:xfrm>
            <a:custGeom>
              <a:avLst/>
              <a:gdLst/>
              <a:ahLst/>
              <a:cxnLst/>
              <a:rect l="0" t="0" r="0" b="0"/>
              <a:pathLst>
                <a:path w="259080" h="325776">
                  <a:moveTo>
                    <a:pt x="0" y="114060"/>
                  </a:moveTo>
                  <a:lnTo>
                    <a:pt x="0" y="99409"/>
                  </a:lnTo>
                  <a:lnTo>
                    <a:pt x="2257" y="92591"/>
                  </a:lnTo>
                  <a:lnTo>
                    <a:pt x="15437" y="59505"/>
                  </a:lnTo>
                  <a:lnTo>
                    <a:pt x="17912" y="52290"/>
                  </a:lnTo>
                  <a:lnTo>
                    <a:pt x="27434" y="39758"/>
                  </a:lnTo>
                  <a:lnTo>
                    <a:pt x="62950" y="13578"/>
                  </a:lnTo>
                  <a:lnTo>
                    <a:pt x="77084" y="5902"/>
                  </a:lnTo>
                  <a:lnTo>
                    <a:pt x="114416" y="570"/>
                  </a:lnTo>
                  <a:lnTo>
                    <a:pt x="137194" y="0"/>
                  </a:lnTo>
                  <a:lnTo>
                    <a:pt x="150157" y="4383"/>
                  </a:lnTo>
                  <a:lnTo>
                    <a:pt x="172277" y="20994"/>
                  </a:lnTo>
                  <a:lnTo>
                    <a:pt x="183783" y="39636"/>
                  </a:lnTo>
                  <a:lnTo>
                    <a:pt x="194409" y="75622"/>
                  </a:lnTo>
                  <a:lnTo>
                    <a:pt x="196174" y="110385"/>
                  </a:lnTo>
                  <a:lnTo>
                    <a:pt x="190864" y="148343"/>
                  </a:lnTo>
                  <a:lnTo>
                    <a:pt x="183323" y="176711"/>
                  </a:lnTo>
                  <a:lnTo>
                    <a:pt x="165513" y="213151"/>
                  </a:lnTo>
                  <a:lnTo>
                    <a:pt x="148194" y="249442"/>
                  </a:lnTo>
                  <a:lnTo>
                    <a:pt x="124248" y="278916"/>
                  </a:lnTo>
                  <a:lnTo>
                    <a:pt x="91899" y="304700"/>
                  </a:lnTo>
                  <a:lnTo>
                    <a:pt x="57445" y="321690"/>
                  </a:lnTo>
                  <a:lnTo>
                    <a:pt x="37058" y="325723"/>
                  </a:lnTo>
                  <a:lnTo>
                    <a:pt x="26912" y="324408"/>
                  </a:lnTo>
                  <a:lnTo>
                    <a:pt x="16441" y="318908"/>
                  </a:lnTo>
                  <a:lnTo>
                    <a:pt x="13500" y="316665"/>
                  </a:lnTo>
                  <a:lnTo>
                    <a:pt x="10233" y="309658"/>
                  </a:lnTo>
                  <a:lnTo>
                    <a:pt x="7849" y="275448"/>
                  </a:lnTo>
                  <a:lnTo>
                    <a:pt x="9946" y="256988"/>
                  </a:lnTo>
                  <a:lnTo>
                    <a:pt x="14580" y="243624"/>
                  </a:lnTo>
                  <a:lnTo>
                    <a:pt x="26709" y="227427"/>
                  </a:lnTo>
                  <a:lnTo>
                    <a:pt x="50972" y="211127"/>
                  </a:lnTo>
                  <a:lnTo>
                    <a:pt x="66091" y="207167"/>
                  </a:lnTo>
                  <a:lnTo>
                    <a:pt x="76222" y="208499"/>
                  </a:lnTo>
                  <a:lnTo>
                    <a:pt x="111761" y="223456"/>
                  </a:lnTo>
                  <a:lnTo>
                    <a:pt x="136470" y="239558"/>
                  </a:lnTo>
                  <a:lnTo>
                    <a:pt x="163903" y="274328"/>
                  </a:lnTo>
                  <a:lnTo>
                    <a:pt x="199997" y="306053"/>
                  </a:lnTo>
                  <a:lnTo>
                    <a:pt x="225972" y="321868"/>
                  </a:lnTo>
                  <a:lnTo>
                    <a:pt x="241273" y="325775"/>
                  </a:lnTo>
                  <a:lnTo>
                    <a:pt x="249190" y="324432"/>
                  </a:lnTo>
                  <a:lnTo>
                    <a:pt x="259079" y="3198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13"/>
            <p:cNvSpPr/>
            <p:nvPr/>
          </p:nvSpPr>
          <p:spPr>
            <a:xfrm>
              <a:off x="4305300" y="3268980"/>
              <a:ext cx="7620" cy="335280"/>
            </a:xfrm>
            <a:custGeom>
              <a:avLst/>
              <a:gdLst/>
              <a:ahLst/>
              <a:cxnLst/>
              <a:rect l="0" t="0" r="0" b="0"/>
              <a:pathLst>
                <a:path w="7620" h="335280">
                  <a:moveTo>
                    <a:pt x="0" y="0"/>
                  </a:moveTo>
                  <a:lnTo>
                    <a:pt x="0" y="33529"/>
                  </a:lnTo>
                  <a:lnTo>
                    <a:pt x="2257" y="68981"/>
                  </a:lnTo>
                  <a:lnTo>
                    <a:pt x="6031" y="96074"/>
                  </a:lnTo>
                  <a:lnTo>
                    <a:pt x="4891" y="128655"/>
                  </a:lnTo>
                  <a:lnTo>
                    <a:pt x="3707" y="162016"/>
                  </a:lnTo>
                  <a:lnTo>
                    <a:pt x="6460" y="198711"/>
                  </a:lnTo>
                  <a:lnTo>
                    <a:pt x="7276" y="234137"/>
                  </a:lnTo>
                  <a:lnTo>
                    <a:pt x="7518" y="266083"/>
                  </a:lnTo>
                  <a:lnTo>
                    <a:pt x="7599" y="303173"/>
                  </a:lnTo>
                  <a:lnTo>
                    <a:pt x="7619"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14"/>
            <p:cNvSpPr/>
            <p:nvPr/>
          </p:nvSpPr>
          <p:spPr>
            <a:xfrm>
              <a:off x="3695700" y="3063240"/>
              <a:ext cx="2430781" cy="60961"/>
            </a:xfrm>
            <a:custGeom>
              <a:avLst/>
              <a:gdLst/>
              <a:ahLst/>
              <a:cxnLst/>
              <a:rect l="0" t="0" r="0" b="0"/>
              <a:pathLst>
                <a:path w="2430781" h="60961">
                  <a:moveTo>
                    <a:pt x="0" y="60960"/>
                  </a:moveTo>
                  <a:lnTo>
                    <a:pt x="0" y="56914"/>
                  </a:lnTo>
                  <a:lnTo>
                    <a:pt x="846" y="55723"/>
                  </a:lnTo>
                  <a:lnTo>
                    <a:pt x="2257" y="54928"/>
                  </a:lnTo>
                  <a:lnTo>
                    <a:pt x="4045" y="54399"/>
                  </a:lnTo>
                  <a:lnTo>
                    <a:pt x="10605" y="49608"/>
                  </a:lnTo>
                  <a:lnTo>
                    <a:pt x="41754" y="43974"/>
                  </a:lnTo>
                  <a:lnTo>
                    <a:pt x="75416" y="39260"/>
                  </a:lnTo>
                  <a:lnTo>
                    <a:pt x="106918" y="34398"/>
                  </a:lnTo>
                  <a:lnTo>
                    <a:pt x="143063" y="31640"/>
                  </a:lnTo>
                  <a:lnTo>
                    <a:pt x="172521" y="28738"/>
                  </a:lnTo>
                  <a:lnTo>
                    <a:pt x="204523" y="24625"/>
                  </a:lnTo>
                  <a:lnTo>
                    <a:pt x="235679" y="19975"/>
                  </a:lnTo>
                  <a:lnTo>
                    <a:pt x="268717" y="15086"/>
                  </a:lnTo>
                  <a:lnTo>
                    <a:pt x="304003" y="10938"/>
                  </a:lnTo>
                  <a:lnTo>
                    <a:pt x="322895" y="9832"/>
                  </a:lnTo>
                  <a:lnTo>
                    <a:pt x="342263" y="9094"/>
                  </a:lnTo>
                  <a:lnTo>
                    <a:pt x="361949" y="7756"/>
                  </a:lnTo>
                  <a:lnTo>
                    <a:pt x="381846" y="6017"/>
                  </a:lnTo>
                  <a:lnTo>
                    <a:pt x="401883" y="4011"/>
                  </a:lnTo>
                  <a:lnTo>
                    <a:pt x="422862" y="2674"/>
                  </a:lnTo>
                  <a:lnTo>
                    <a:pt x="444468" y="1782"/>
                  </a:lnTo>
                  <a:lnTo>
                    <a:pt x="466492" y="1188"/>
                  </a:lnTo>
                  <a:lnTo>
                    <a:pt x="488794" y="792"/>
                  </a:lnTo>
                  <a:lnTo>
                    <a:pt x="511283" y="528"/>
                  </a:lnTo>
                  <a:lnTo>
                    <a:pt x="533895" y="352"/>
                  </a:lnTo>
                  <a:lnTo>
                    <a:pt x="556590" y="235"/>
                  </a:lnTo>
                  <a:lnTo>
                    <a:pt x="579340" y="156"/>
                  </a:lnTo>
                  <a:lnTo>
                    <a:pt x="602126" y="104"/>
                  </a:lnTo>
                  <a:lnTo>
                    <a:pt x="624937" y="69"/>
                  </a:lnTo>
                  <a:lnTo>
                    <a:pt x="647765" y="46"/>
                  </a:lnTo>
                  <a:lnTo>
                    <a:pt x="670603" y="30"/>
                  </a:lnTo>
                  <a:lnTo>
                    <a:pt x="694295" y="20"/>
                  </a:lnTo>
                  <a:lnTo>
                    <a:pt x="718556" y="13"/>
                  </a:lnTo>
                  <a:lnTo>
                    <a:pt x="743198" y="9"/>
                  </a:lnTo>
                  <a:lnTo>
                    <a:pt x="767245" y="6"/>
                  </a:lnTo>
                  <a:lnTo>
                    <a:pt x="790897" y="4"/>
                  </a:lnTo>
                  <a:lnTo>
                    <a:pt x="814284" y="2"/>
                  </a:lnTo>
                  <a:lnTo>
                    <a:pt x="838343" y="1"/>
                  </a:lnTo>
                  <a:lnTo>
                    <a:pt x="862848" y="1"/>
                  </a:lnTo>
                  <a:lnTo>
                    <a:pt x="887652" y="0"/>
                  </a:lnTo>
                  <a:lnTo>
                    <a:pt x="912655" y="0"/>
                  </a:lnTo>
                  <a:lnTo>
                    <a:pt x="937790" y="0"/>
                  </a:lnTo>
                  <a:lnTo>
                    <a:pt x="963013" y="0"/>
                  </a:lnTo>
                  <a:lnTo>
                    <a:pt x="989142" y="0"/>
                  </a:lnTo>
                  <a:lnTo>
                    <a:pt x="1015874" y="0"/>
                  </a:lnTo>
                  <a:lnTo>
                    <a:pt x="1043009" y="0"/>
                  </a:lnTo>
                  <a:lnTo>
                    <a:pt x="1070412" y="0"/>
                  </a:lnTo>
                  <a:lnTo>
                    <a:pt x="1097995" y="0"/>
                  </a:lnTo>
                  <a:lnTo>
                    <a:pt x="1125697" y="0"/>
                  </a:lnTo>
                  <a:lnTo>
                    <a:pt x="1152631" y="0"/>
                  </a:lnTo>
                  <a:lnTo>
                    <a:pt x="1179054" y="0"/>
                  </a:lnTo>
                  <a:lnTo>
                    <a:pt x="1205136" y="0"/>
                  </a:lnTo>
                  <a:lnTo>
                    <a:pt x="1231837" y="0"/>
                  </a:lnTo>
                  <a:lnTo>
                    <a:pt x="1258951" y="0"/>
                  </a:lnTo>
                  <a:lnTo>
                    <a:pt x="1286341" y="0"/>
                  </a:lnTo>
                  <a:lnTo>
                    <a:pt x="1313067" y="0"/>
                  </a:lnTo>
                  <a:lnTo>
                    <a:pt x="1339351" y="0"/>
                  </a:lnTo>
                  <a:lnTo>
                    <a:pt x="1365341" y="0"/>
                  </a:lnTo>
                  <a:lnTo>
                    <a:pt x="1391133" y="0"/>
                  </a:lnTo>
                  <a:lnTo>
                    <a:pt x="1416796" y="0"/>
                  </a:lnTo>
                  <a:lnTo>
                    <a:pt x="1442370" y="0"/>
                  </a:lnTo>
                  <a:lnTo>
                    <a:pt x="1468733" y="0"/>
                  </a:lnTo>
                  <a:lnTo>
                    <a:pt x="1495622" y="0"/>
                  </a:lnTo>
                  <a:lnTo>
                    <a:pt x="1522861" y="0"/>
                  </a:lnTo>
                  <a:lnTo>
                    <a:pt x="1548641" y="0"/>
                  </a:lnTo>
                  <a:lnTo>
                    <a:pt x="1573447" y="0"/>
                  </a:lnTo>
                  <a:lnTo>
                    <a:pt x="1597604" y="0"/>
                  </a:lnTo>
                  <a:lnTo>
                    <a:pt x="1622176" y="0"/>
                  </a:lnTo>
                  <a:lnTo>
                    <a:pt x="1647024" y="0"/>
                  </a:lnTo>
                  <a:lnTo>
                    <a:pt x="1672056" y="0"/>
                  </a:lnTo>
                  <a:lnTo>
                    <a:pt x="1696363" y="846"/>
                  </a:lnTo>
                  <a:lnTo>
                    <a:pt x="1720189" y="2257"/>
                  </a:lnTo>
                  <a:lnTo>
                    <a:pt x="1743692" y="4045"/>
                  </a:lnTo>
                  <a:lnTo>
                    <a:pt x="1767828" y="5237"/>
                  </a:lnTo>
                  <a:lnTo>
                    <a:pt x="1792385" y="6031"/>
                  </a:lnTo>
                  <a:lnTo>
                    <a:pt x="1817223" y="6560"/>
                  </a:lnTo>
                  <a:lnTo>
                    <a:pt x="1842249" y="7760"/>
                  </a:lnTo>
                  <a:lnTo>
                    <a:pt x="1867399" y="9406"/>
                  </a:lnTo>
                  <a:lnTo>
                    <a:pt x="1892632" y="11351"/>
                  </a:lnTo>
                  <a:lnTo>
                    <a:pt x="1917921" y="12647"/>
                  </a:lnTo>
                  <a:lnTo>
                    <a:pt x="1943248" y="13511"/>
                  </a:lnTo>
                  <a:lnTo>
                    <a:pt x="1968598" y="14087"/>
                  </a:lnTo>
                  <a:lnTo>
                    <a:pt x="1993119" y="14471"/>
                  </a:lnTo>
                  <a:lnTo>
                    <a:pt x="2017086" y="14727"/>
                  </a:lnTo>
                  <a:lnTo>
                    <a:pt x="2040683" y="14898"/>
                  </a:lnTo>
                  <a:lnTo>
                    <a:pt x="2064882" y="15858"/>
                  </a:lnTo>
                  <a:lnTo>
                    <a:pt x="2089481" y="17345"/>
                  </a:lnTo>
                  <a:lnTo>
                    <a:pt x="2114348" y="19184"/>
                  </a:lnTo>
                  <a:lnTo>
                    <a:pt x="2137698" y="20409"/>
                  </a:lnTo>
                  <a:lnTo>
                    <a:pt x="2160039" y="21225"/>
                  </a:lnTo>
                  <a:lnTo>
                    <a:pt x="2181705" y="21770"/>
                  </a:lnTo>
                  <a:lnTo>
                    <a:pt x="2202077" y="22980"/>
                  </a:lnTo>
                  <a:lnTo>
                    <a:pt x="2221584" y="24633"/>
                  </a:lnTo>
                  <a:lnTo>
                    <a:pt x="2258217" y="27881"/>
                  </a:lnTo>
                  <a:lnTo>
                    <a:pt x="2291432" y="29325"/>
                  </a:lnTo>
                  <a:lnTo>
                    <a:pt x="2320869" y="29966"/>
                  </a:lnTo>
                  <a:lnTo>
                    <a:pt x="2348064" y="31098"/>
                  </a:lnTo>
                  <a:lnTo>
                    <a:pt x="2384634" y="35649"/>
                  </a:lnTo>
                  <a:lnTo>
                    <a:pt x="2419225" y="37777"/>
                  </a:lnTo>
                  <a:lnTo>
                    <a:pt x="243078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15"/>
            <p:cNvSpPr/>
            <p:nvPr/>
          </p:nvSpPr>
          <p:spPr>
            <a:xfrm>
              <a:off x="4652642" y="2598419"/>
              <a:ext cx="192794" cy="284809"/>
            </a:xfrm>
            <a:custGeom>
              <a:avLst/>
              <a:gdLst/>
              <a:ahLst/>
              <a:cxnLst/>
              <a:rect l="0" t="0" r="0" b="0"/>
              <a:pathLst>
                <a:path w="192794" h="284809">
                  <a:moveTo>
                    <a:pt x="71758" y="0"/>
                  </a:moveTo>
                  <a:lnTo>
                    <a:pt x="71758" y="6561"/>
                  </a:lnTo>
                  <a:lnTo>
                    <a:pt x="70911" y="6914"/>
                  </a:lnTo>
                  <a:lnTo>
                    <a:pt x="67712" y="7307"/>
                  </a:lnTo>
                  <a:lnTo>
                    <a:pt x="63468" y="11997"/>
                  </a:lnTo>
                  <a:lnTo>
                    <a:pt x="46318" y="47482"/>
                  </a:lnTo>
                  <a:lnTo>
                    <a:pt x="36190" y="77395"/>
                  </a:lnTo>
                  <a:lnTo>
                    <a:pt x="23778" y="115038"/>
                  </a:lnTo>
                  <a:lnTo>
                    <a:pt x="12386" y="144999"/>
                  </a:lnTo>
                  <a:lnTo>
                    <a:pt x="3648" y="177583"/>
                  </a:lnTo>
                  <a:lnTo>
                    <a:pt x="0" y="200846"/>
                  </a:lnTo>
                  <a:lnTo>
                    <a:pt x="4557" y="238860"/>
                  </a:lnTo>
                  <a:lnTo>
                    <a:pt x="9717" y="251787"/>
                  </a:lnTo>
                  <a:lnTo>
                    <a:pt x="22143" y="267738"/>
                  </a:lnTo>
                  <a:lnTo>
                    <a:pt x="37395" y="278203"/>
                  </a:lnTo>
                  <a:lnTo>
                    <a:pt x="50559" y="283948"/>
                  </a:lnTo>
                  <a:lnTo>
                    <a:pt x="64876" y="284808"/>
                  </a:lnTo>
                  <a:lnTo>
                    <a:pt x="94763" y="278462"/>
                  </a:lnTo>
                  <a:lnTo>
                    <a:pt x="132737" y="258288"/>
                  </a:lnTo>
                  <a:lnTo>
                    <a:pt x="147120" y="247722"/>
                  </a:lnTo>
                  <a:lnTo>
                    <a:pt x="179834" y="209803"/>
                  </a:lnTo>
                  <a:lnTo>
                    <a:pt x="189200" y="184460"/>
                  </a:lnTo>
                  <a:lnTo>
                    <a:pt x="192793" y="150455"/>
                  </a:lnTo>
                  <a:lnTo>
                    <a:pt x="191158" y="123602"/>
                  </a:lnTo>
                  <a:lnTo>
                    <a:pt x="178975" y="87727"/>
                  </a:lnTo>
                  <a:lnTo>
                    <a:pt x="155314" y="52266"/>
                  </a:lnTo>
                  <a:lnTo>
                    <a:pt x="145300" y="39316"/>
                  </a:lnTo>
                  <a:lnTo>
                    <a:pt x="129296" y="27266"/>
                  </a:lnTo>
                  <a:lnTo>
                    <a:pt x="92836" y="9198"/>
                  </a:lnTo>
                  <a:lnTo>
                    <a:pt x="86998"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16"/>
            <p:cNvSpPr/>
            <p:nvPr/>
          </p:nvSpPr>
          <p:spPr>
            <a:xfrm>
              <a:off x="4450627" y="2575559"/>
              <a:ext cx="173373" cy="309444"/>
            </a:xfrm>
            <a:custGeom>
              <a:avLst/>
              <a:gdLst/>
              <a:ahLst/>
              <a:cxnLst/>
              <a:rect l="0" t="0" r="0" b="0"/>
              <a:pathLst>
                <a:path w="173373" h="309444">
                  <a:moveTo>
                    <a:pt x="83273" y="0"/>
                  </a:moveTo>
                  <a:lnTo>
                    <a:pt x="72667" y="0"/>
                  </a:lnTo>
                  <a:lnTo>
                    <a:pt x="67835" y="2258"/>
                  </a:lnTo>
                  <a:lnTo>
                    <a:pt x="65360" y="4046"/>
                  </a:lnTo>
                  <a:lnTo>
                    <a:pt x="57833" y="14652"/>
                  </a:lnTo>
                  <a:lnTo>
                    <a:pt x="42909" y="48904"/>
                  </a:lnTo>
                  <a:lnTo>
                    <a:pt x="28451" y="86989"/>
                  </a:lnTo>
                  <a:lnTo>
                    <a:pt x="16041" y="121072"/>
                  </a:lnTo>
                  <a:lnTo>
                    <a:pt x="8801" y="147790"/>
                  </a:lnTo>
                  <a:lnTo>
                    <a:pt x="3607" y="175751"/>
                  </a:lnTo>
                  <a:lnTo>
                    <a:pt x="1299" y="202290"/>
                  </a:lnTo>
                  <a:lnTo>
                    <a:pt x="0" y="236985"/>
                  </a:lnTo>
                  <a:lnTo>
                    <a:pt x="407" y="272120"/>
                  </a:lnTo>
                  <a:lnTo>
                    <a:pt x="3546" y="284914"/>
                  </a:lnTo>
                  <a:lnTo>
                    <a:pt x="14118" y="301636"/>
                  </a:lnTo>
                  <a:lnTo>
                    <a:pt x="25444" y="307627"/>
                  </a:lnTo>
                  <a:lnTo>
                    <a:pt x="38097" y="309443"/>
                  </a:lnTo>
                  <a:lnTo>
                    <a:pt x="73320" y="301534"/>
                  </a:lnTo>
                  <a:lnTo>
                    <a:pt x="93776" y="290380"/>
                  </a:lnTo>
                  <a:lnTo>
                    <a:pt x="126332" y="260120"/>
                  </a:lnTo>
                  <a:lnTo>
                    <a:pt x="150825" y="226548"/>
                  </a:lnTo>
                  <a:lnTo>
                    <a:pt x="167924" y="191600"/>
                  </a:lnTo>
                  <a:lnTo>
                    <a:pt x="173372" y="154155"/>
                  </a:lnTo>
                  <a:lnTo>
                    <a:pt x="172622" y="125074"/>
                  </a:lnTo>
                  <a:lnTo>
                    <a:pt x="160314" y="92063"/>
                  </a:lnTo>
                  <a:lnTo>
                    <a:pt x="153920" y="78171"/>
                  </a:lnTo>
                  <a:lnTo>
                    <a:pt x="140800" y="65589"/>
                  </a:lnTo>
                  <a:lnTo>
                    <a:pt x="127035" y="57346"/>
                  </a:lnTo>
                  <a:lnTo>
                    <a:pt x="114369" y="54132"/>
                  </a:lnTo>
                  <a:lnTo>
                    <a:pt x="106132"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17"/>
            <p:cNvSpPr/>
            <p:nvPr/>
          </p:nvSpPr>
          <p:spPr>
            <a:xfrm>
              <a:off x="4351019" y="2545080"/>
              <a:ext cx="45722" cy="373380"/>
            </a:xfrm>
            <a:custGeom>
              <a:avLst/>
              <a:gdLst/>
              <a:ahLst/>
              <a:cxnLst/>
              <a:rect l="0" t="0" r="0" b="0"/>
              <a:pathLst>
                <a:path w="45722" h="373380">
                  <a:moveTo>
                    <a:pt x="45721" y="0"/>
                  </a:moveTo>
                  <a:lnTo>
                    <a:pt x="45721" y="4045"/>
                  </a:lnTo>
                  <a:lnTo>
                    <a:pt x="37960" y="40335"/>
                  </a:lnTo>
                  <a:lnTo>
                    <a:pt x="32209" y="77143"/>
                  </a:lnTo>
                  <a:lnTo>
                    <a:pt x="30993" y="109217"/>
                  </a:lnTo>
                  <a:lnTo>
                    <a:pt x="28374" y="145531"/>
                  </a:lnTo>
                  <a:lnTo>
                    <a:pt x="24465" y="171360"/>
                  </a:lnTo>
                  <a:lnTo>
                    <a:pt x="19905" y="199773"/>
                  </a:lnTo>
                  <a:lnTo>
                    <a:pt x="15055" y="227077"/>
                  </a:lnTo>
                  <a:lnTo>
                    <a:pt x="7566" y="263990"/>
                  </a:lnTo>
                  <a:lnTo>
                    <a:pt x="2242" y="296377"/>
                  </a:lnTo>
                  <a:lnTo>
                    <a:pt x="444" y="333616"/>
                  </a:lnTo>
                  <a:lnTo>
                    <a:pt x="5" y="370985"/>
                  </a:lnTo>
                  <a:lnTo>
                    <a:pt x="0" y="373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18"/>
            <p:cNvSpPr/>
            <p:nvPr/>
          </p:nvSpPr>
          <p:spPr>
            <a:xfrm>
              <a:off x="4191444" y="2598419"/>
              <a:ext cx="174816" cy="197784"/>
            </a:xfrm>
            <a:custGeom>
              <a:avLst/>
              <a:gdLst/>
              <a:ahLst/>
              <a:cxnLst/>
              <a:rect l="0" t="0" r="0" b="0"/>
              <a:pathLst>
                <a:path w="174816" h="197784">
                  <a:moveTo>
                    <a:pt x="45275" y="0"/>
                  </a:moveTo>
                  <a:lnTo>
                    <a:pt x="43018" y="33135"/>
                  </a:lnTo>
                  <a:lnTo>
                    <a:pt x="38715" y="65530"/>
                  </a:lnTo>
                  <a:lnTo>
                    <a:pt x="33924" y="94582"/>
                  </a:lnTo>
                  <a:lnTo>
                    <a:pt x="24720" y="129502"/>
                  </a:lnTo>
                  <a:lnTo>
                    <a:pt x="14749" y="163619"/>
                  </a:lnTo>
                  <a:lnTo>
                    <a:pt x="7162" y="179431"/>
                  </a:lnTo>
                  <a:lnTo>
                    <a:pt x="2936" y="186427"/>
                  </a:lnTo>
                  <a:lnTo>
                    <a:pt x="0" y="196413"/>
                  </a:lnTo>
                  <a:lnTo>
                    <a:pt x="699" y="196983"/>
                  </a:lnTo>
                  <a:lnTo>
                    <a:pt x="6574" y="197783"/>
                  </a:lnTo>
                  <a:lnTo>
                    <a:pt x="18662" y="197174"/>
                  </a:lnTo>
                  <a:lnTo>
                    <a:pt x="55231" y="188708"/>
                  </a:lnTo>
                  <a:lnTo>
                    <a:pt x="90456" y="178411"/>
                  </a:lnTo>
                  <a:lnTo>
                    <a:pt x="123745" y="174691"/>
                  </a:lnTo>
                  <a:lnTo>
                    <a:pt x="160600" y="161404"/>
                  </a:lnTo>
                  <a:lnTo>
                    <a:pt x="174815"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19"/>
            <p:cNvSpPr/>
            <p:nvPr/>
          </p:nvSpPr>
          <p:spPr>
            <a:xfrm>
              <a:off x="4107180" y="2933700"/>
              <a:ext cx="15240" cy="76201"/>
            </a:xfrm>
            <a:custGeom>
              <a:avLst/>
              <a:gdLst/>
              <a:ahLst/>
              <a:cxnLst/>
              <a:rect l="0" t="0" r="0" b="0"/>
              <a:pathLst>
                <a:path w="15240" h="76201">
                  <a:moveTo>
                    <a:pt x="15239" y="0"/>
                  </a:moveTo>
                  <a:lnTo>
                    <a:pt x="10003" y="12167"/>
                  </a:lnTo>
                  <a:lnTo>
                    <a:pt x="2592" y="42509"/>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20"/>
            <p:cNvSpPr/>
            <p:nvPr/>
          </p:nvSpPr>
          <p:spPr>
            <a:xfrm>
              <a:off x="3825655" y="2539094"/>
              <a:ext cx="158797" cy="394607"/>
            </a:xfrm>
            <a:custGeom>
              <a:avLst/>
              <a:gdLst/>
              <a:ahLst/>
              <a:cxnLst/>
              <a:rect l="0" t="0" r="0" b="0"/>
              <a:pathLst>
                <a:path w="158797" h="394607">
                  <a:moveTo>
                    <a:pt x="22445" y="112665"/>
                  </a:moveTo>
                  <a:lnTo>
                    <a:pt x="18399" y="112665"/>
                  </a:lnTo>
                  <a:lnTo>
                    <a:pt x="17208" y="111819"/>
                  </a:lnTo>
                  <a:lnTo>
                    <a:pt x="16413" y="110408"/>
                  </a:lnTo>
                  <a:lnTo>
                    <a:pt x="15884" y="108620"/>
                  </a:lnTo>
                  <a:lnTo>
                    <a:pt x="2736" y="86174"/>
                  </a:lnTo>
                  <a:lnTo>
                    <a:pt x="0" y="65767"/>
                  </a:lnTo>
                  <a:lnTo>
                    <a:pt x="4284" y="57673"/>
                  </a:lnTo>
                  <a:lnTo>
                    <a:pt x="28859" y="23669"/>
                  </a:lnTo>
                  <a:lnTo>
                    <a:pt x="47205" y="12542"/>
                  </a:lnTo>
                  <a:lnTo>
                    <a:pt x="81397" y="818"/>
                  </a:lnTo>
                  <a:lnTo>
                    <a:pt x="87146" y="0"/>
                  </a:lnTo>
                  <a:lnTo>
                    <a:pt x="100308" y="3608"/>
                  </a:lnTo>
                  <a:lnTo>
                    <a:pt x="119740" y="15159"/>
                  </a:lnTo>
                  <a:lnTo>
                    <a:pt x="130034" y="25302"/>
                  </a:lnTo>
                  <a:lnTo>
                    <a:pt x="150400" y="59862"/>
                  </a:lnTo>
                  <a:lnTo>
                    <a:pt x="156877" y="90435"/>
                  </a:lnTo>
                  <a:lnTo>
                    <a:pt x="158796" y="126305"/>
                  </a:lnTo>
                  <a:lnTo>
                    <a:pt x="156988" y="153441"/>
                  </a:lnTo>
                  <a:lnTo>
                    <a:pt x="153361" y="182434"/>
                  </a:lnTo>
                  <a:lnTo>
                    <a:pt x="148927" y="212254"/>
                  </a:lnTo>
                  <a:lnTo>
                    <a:pt x="141877" y="242440"/>
                  </a:lnTo>
                  <a:lnTo>
                    <a:pt x="132253" y="271096"/>
                  </a:lnTo>
                  <a:lnTo>
                    <a:pt x="113400" y="306270"/>
                  </a:lnTo>
                  <a:lnTo>
                    <a:pt x="95867" y="337293"/>
                  </a:lnTo>
                  <a:lnTo>
                    <a:pt x="64224" y="374797"/>
                  </a:lnTo>
                  <a:lnTo>
                    <a:pt x="48182" y="387419"/>
                  </a:lnTo>
                  <a:lnTo>
                    <a:pt x="36750" y="392476"/>
                  </a:lnTo>
                  <a:lnTo>
                    <a:pt x="28000" y="393975"/>
                  </a:lnTo>
                  <a:lnTo>
                    <a:pt x="26148" y="393338"/>
                  </a:lnTo>
                  <a:lnTo>
                    <a:pt x="24914" y="392067"/>
                  </a:lnTo>
                  <a:lnTo>
                    <a:pt x="24091" y="390374"/>
                  </a:lnTo>
                  <a:lnTo>
                    <a:pt x="22508" y="356241"/>
                  </a:lnTo>
                  <a:lnTo>
                    <a:pt x="23320" y="346228"/>
                  </a:lnTo>
                  <a:lnTo>
                    <a:pt x="26502" y="336133"/>
                  </a:lnTo>
                  <a:lnTo>
                    <a:pt x="32997" y="328260"/>
                  </a:lnTo>
                  <a:lnTo>
                    <a:pt x="41528" y="322785"/>
                  </a:lnTo>
                  <a:lnTo>
                    <a:pt x="61751" y="318982"/>
                  </a:lnTo>
                  <a:lnTo>
                    <a:pt x="74355" y="322622"/>
                  </a:lnTo>
                  <a:lnTo>
                    <a:pt x="103633" y="346584"/>
                  </a:lnTo>
                  <a:lnTo>
                    <a:pt x="140885" y="383514"/>
                  </a:lnTo>
                  <a:lnTo>
                    <a:pt x="151985" y="3946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12"/>
          <p:cNvGrpSpPr/>
          <p:nvPr/>
        </p:nvGrpSpPr>
        <p:grpSpPr>
          <a:xfrm>
            <a:off x="5097780" y="2529840"/>
            <a:ext cx="822353" cy="426720"/>
            <a:chOff x="5097780" y="2529840"/>
            <a:chExt cx="822353" cy="426720"/>
          </a:xfrm>
        </p:grpSpPr>
        <p:sp>
          <p:nvSpPr>
            <p:cNvPr id="49" name="SMARTInkShape-121"/>
            <p:cNvSpPr/>
            <p:nvPr/>
          </p:nvSpPr>
          <p:spPr>
            <a:xfrm>
              <a:off x="5784132" y="2735580"/>
              <a:ext cx="136001" cy="220980"/>
            </a:xfrm>
            <a:custGeom>
              <a:avLst/>
              <a:gdLst/>
              <a:ahLst/>
              <a:cxnLst/>
              <a:rect l="0" t="0" r="0" b="0"/>
              <a:pathLst>
                <a:path w="136001" h="220980">
                  <a:moveTo>
                    <a:pt x="106128" y="0"/>
                  </a:moveTo>
                  <a:lnTo>
                    <a:pt x="102083" y="4045"/>
                  </a:lnTo>
                  <a:lnTo>
                    <a:pt x="95581" y="6031"/>
                  </a:lnTo>
                  <a:lnTo>
                    <a:pt x="82401" y="9407"/>
                  </a:lnTo>
                  <a:lnTo>
                    <a:pt x="46680" y="25274"/>
                  </a:lnTo>
                  <a:lnTo>
                    <a:pt x="8894" y="55462"/>
                  </a:lnTo>
                  <a:lnTo>
                    <a:pt x="3646" y="63596"/>
                  </a:lnTo>
                  <a:lnTo>
                    <a:pt x="691" y="72936"/>
                  </a:lnTo>
                  <a:lnTo>
                    <a:pt x="0" y="78418"/>
                  </a:lnTo>
                  <a:lnTo>
                    <a:pt x="1951" y="83676"/>
                  </a:lnTo>
                  <a:lnTo>
                    <a:pt x="3657" y="86264"/>
                  </a:lnTo>
                  <a:lnTo>
                    <a:pt x="18561" y="96501"/>
                  </a:lnTo>
                  <a:lnTo>
                    <a:pt x="55123" y="114298"/>
                  </a:lnTo>
                  <a:lnTo>
                    <a:pt x="92682" y="129539"/>
                  </a:lnTo>
                  <a:lnTo>
                    <a:pt x="106079" y="135466"/>
                  </a:lnTo>
                  <a:lnTo>
                    <a:pt x="129681" y="153880"/>
                  </a:lnTo>
                  <a:lnTo>
                    <a:pt x="133529" y="161807"/>
                  </a:lnTo>
                  <a:lnTo>
                    <a:pt x="136000" y="176647"/>
                  </a:lnTo>
                  <a:lnTo>
                    <a:pt x="131822" y="184625"/>
                  </a:lnTo>
                  <a:lnTo>
                    <a:pt x="124321" y="192969"/>
                  </a:lnTo>
                  <a:lnTo>
                    <a:pt x="100768" y="207936"/>
                  </a:lnTo>
                  <a:lnTo>
                    <a:pt x="69352" y="217525"/>
                  </a:lnTo>
                  <a:lnTo>
                    <a:pt x="34147" y="220525"/>
                  </a:lnTo>
                  <a:lnTo>
                    <a:pt x="7068"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22"/>
            <p:cNvSpPr/>
            <p:nvPr/>
          </p:nvSpPr>
          <p:spPr>
            <a:xfrm>
              <a:off x="5570935" y="2758580"/>
              <a:ext cx="121070" cy="182740"/>
            </a:xfrm>
            <a:custGeom>
              <a:avLst/>
              <a:gdLst/>
              <a:ahLst/>
              <a:cxnLst/>
              <a:rect l="0" t="0" r="0" b="0"/>
              <a:pathLst>
                <a:path w="121070" h="182740">
                  <a:moveTo>
                    <a:pt x="37384" y="53200"/>
                  </a:moveTo>
                  <a:lnTo>
                    <a:pt x="37384" y="59760"/>
                  </a:lnTo>
                  <a:lnTo>
                    <a:pt x="36538" y="60113"/>
                  </a:lnTo>
                  <a:lnTo>
                    <a:pt x="33339" y="60506"/>
                  </a:lnTo>
                  <a:lnTo>
                    <a:pt x="32147" y="61457"/>
                  </a:lnTo>
                  <a:lnTo>
                    <a:pt x="30824" y="64772"/>
                  </a:lnTo>
                  <a:lnTo>
                    <a:pt x="31317" y="65994"/>
                  </a:lnTo>
                  <a:lnTo>
                    <a:pt x="32493" y="66809"/>
                  </a:lnTo>
                  <a:lnTo>
                    <a:pt x="38193" y="67957"/>
                  </a:lnTo>
                  <a:lnTo>
                    <a:pt x="73404" y="68431"/>
                  </a:lnTo>
                  <a:lnTo>
                    <a:pt x="88321" y="64392"/>
                  </a:lnTo>
                  <a:lnTo>
                    <a:pt x="102448" y="55442"/>
                  </a:lnTo>
                  <a:lnTo>
                    <a:pt x="110755" y="48878"/>
                  </a:lnTo>
                  <a:lnTo>
                    <a:pt x="115996" y="47045"/>
                  </a:lnTo>
                  <a:lnTo>
                    <a:pt x="117732" y="45710"/>
                  </a:lnTo>
                  <a:lnTo>
                    <a:pt x="119661" y="41969"/>
                  </a:lnTo>
                  <a:lnTo>
                    <a:pt x="121069" y="23661"/>
                  </a:lnTo>
                  <a:lnTo>
                    <a:pt x="118886" y="16647"/>
                  </a:lnTo>
                  <a:lnTo>
                    <a:pt x="110587" y="5245"/>
                  </a:lnTo>
                  <a:lnTo>
                    <a:pt x="105761" y="2253"/>
                  </a:lnTo>
                  <a:lnTo>
                    <a:pt x="96027" y="569"/>
                  </a:lnTo>
                  <a:lnTo>
                    <a:pt x="77567" y="0"/>
                  </a:lnTo>
                  <a:lnTo>
                    <a:pt x="67661" y="4437"/>
                  </a:lnTo>
                  <a:lnTo>
                    <a:pt x="39624" y="24710"/>
                  </a:lnTo>
                  <a:lnTo>
                    <a:pt x="16310" y="59405"/>
                  </a:lnTo>
                  <a:lnTo>
                    <a:pt x="4717" y="84906"/>
                  </a:lnTo>
                  <a:lnTo>
                    <a:pt x="0" y="121941"/>
                  </a:lnTo>
                  <a:lnTo>
                    <a:pt x="449" y="136245"/>
                  </a:lnTo>
                  <a:lnTo>
                    <a:pt x="3471" y="148246"/>
                  </a:lnTo>
                  <a:lnTo>
                    <a:pt x="13978" y="164523"/>
                  </a:lnTo>
                  <a:lnTo>
                    <a:pt x="27815" y="176025"/>
                  </a:lnTo>
                  <a:lnTo>
                    <a:pt x="37647" y="179755"/>
                  </a:lnTo>
                  <a:lnTo>
                    <a:pt x="73919" y="182478"/>
                  </a:lnTo>
                  <a:lnTo>
                    <a:pt x="105965" y="182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23"/>
            <p:cNvSpPr/>
            <p:nvPr/>
          </p:nvSpPr>
          <p:spPr>
            <a:xfrm>
              <a:off x="5441136" y="2766440"/>
              <a:ext cx="90984" cy="178668"/>
            </a:xfrm>
            <a:custGeom>
              <a:avLst/>
              <a:gdLst/>
              <a:ahLst/>
              <a:cxnLst/>
              <a:rect l="0" t="0" r="0" b="0"/>
              <a:pathLst>
                <a:path w="90984" h="178668">
                  <a:moveTo>
                    <a:pt x="30024" y="75819"/>
                  </a:moveTo>
                  <a:lnTo>
                    <a:pt x="34069" y="75819"/>
                  </a:lnTo>
                  <a:lnTo>
                    <a:pt x="38312" y="73562"/>
                  </a:lnTo>
                  <a:lnTo>
                    <a:pt x="47935" y="65214"/>
                  </a:lnTo>
                  <a:lnTo>
                    <a:pt x="55200" y="62639"/>
                  </a:lnTo>
                  <a:lnTo>
                    <a:pt x="63226" y="60648"/>
                  </a:lnTo>
                  <a:lnTo>
                    <a:pt x="75278" y="52472"/>
                  </a:lnTo>
                  <a:lnTo>
                    <a:pt x="85811" y="42703"/>
                  </a:lnTo>
                  <a:lnTo>
                    <a:pt x="88685" y="37677"/>
                  </a:lnTo>
                  <a:lnTo>
                    <a:pt x="90529" y="27551"/>
                  </a:lnTo>
                  <a:lnTo>
                    <a:pt x="90943" y="9803"/>
                  </a:lnTo>
                  <a:lnTo>
                    <a:pt x="88708" y="6121"/>
                  </a:lnTo>
                  <a:lnTo>
                    <a:pt x="86927" y="3954"/>
                  </a:lnTo>
                  <a:lnTo>
                    <a:pt x="82689" y="1546"/>
                  </a:lnTo>
                  <a:lnTo>
                    <a:pt x="77116" y="0"/>
                  </a:lnTo>
                  <a:lnTo>
                    <a:pt x="64694" y="5778"/>
                  </a:lnTo>
                  <a:lnTo>
                    <a:pt x="32182" y="29107"/>
                  </a:lnTo>
                  <a:lnTo>
                    <a:pt x="21256" y="47303"/>
                  </a:lnTo>
                  <a:lnTo>
                    <a:pt x="7347" y="83698"/>
                  </a:lnTo>
                  <a:lnTo>
                    <a:pt x="1856" y="106376"/>
                  </a:lnTo>
                  <a:lnTo>
                    <a:pt x="0" y="132749"/>
                  </a:lnTo>
                  <a:lnTo>
                    <a:pt x="3724" y="149038"/>
                  </a:lnTo>
                  <a:lnTo>
                    <a:pt x="10190" y="164589"/>
                  </a:lnTo>
                  <a:lnTo>
                    <a:pt x="14999" y="170306"/>
                  </a:lnTo>
                  <a:lnTo>
                    <a:pt x="29031" y="178021"/>
                  </a:lnTo>
                  <a:lnTo>
                    <a:pt x="32749" y="178667"/>
                  </a:lnTo>
                  <a:lnTo>
                    <a:pt x="36074" y="178251"/>
                  </a:lnTo>
                  <a:lnTo>
                    <a:pt x="43719" y="176378"/>
                  </a:lnTo>
                  <a:lnTo>
                    <a:pt x="60610" y="174477"/>
                  </a:lnTo>
                  <a:lnTo>
                    <a:pt x="77019" y="168936"/>
                  </a:lnTo>
                  <a:lnTo>
                    <a:pt x="90983" y="167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24"/>
            <p:cNvSpPr/>
            <p:nvPr/>
          </p:nvSpPr>
          <p:spPr>
            <a:xfrm>
              <a:off x="5326380" y="2758440"/>
              <a:ext cx="106681" cy="167567"/>
            </a:xfrm>
            <a:custGeom>
              <a:avLst/>
              <a:gdLst/>
              <a:ahLst/>
              <a:cxnLst/>
              <a:rect l="0" t="0" r="0" b="0"/>
              <a:pathLst>
                <a:path w="106681" h="167567">
                  <a:moveTo>
                    <a:pt x="0" y="38100"/>
                  </a:moveTo>
                  <a:lnTo>
                    <a:pt x="0" y="71629"/>
                  </a:lnTo>
                  <a:lnTo>
                    <a:pt x="6560" y="108006"/>
                  </a:lnTo>
                  <a:lnTo>
                    <a:pt x="8257" y="135728"/>
                  </a:lnTo>
                  <a:lnTo>
                    <a:pt x="15231" y="167566"/>
                  </a:lnTo>
                  <a:lnTo>
                    <a:pt x="15239" y="132889"/>
                  </a:lnTo>
                  <a:lnTo>
                    <a:pt x="17497" y="105836"/>
                  </a:lnTo>
                  <a:lnTo>
                    <a:pt x="28237" y="68468"/>
                  </a:lnTo>
                  <a:lnTo>
                    <a:pt x="36494" y="46533"/>
                  </a:lnTo>
                  <a:lnTo>
                    <a:pt x="63189" y="9231"/>
                  </a:lnTo>
                  <a:lnTo>
                    <a:pt x="66679" y="6154"/>
                  </a:lnTo>
                  <a:lnTo>
                    <a:pt x="75073" y="2735"/>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25"/>
            <p:cNvSpPr/>
            <p:nvPr/>
          </p:nvSpPr>
          <p:spPr>
            <a:xfrm>
              <a:off x="5097780" y="2750819"/>
              <a:ext cx="182881" cy="60962"/>
            </a:xfrm>
            <a:custGeom>
              <a:avLst/>
              <a:gdLst/>
              <a:ahLst/>
              <a:cxnLst/>
              <a:rect l="0" t="0" r="0" b="0"/>
              <a:pathLst>
                <a:path w="182881" h="60962">
                  <a:moveTo>
                    <a:pt x="0" y="60961"/>
                  </a:moveTo>
                  <a:lnTo>
                    <a:pt x="4045" y="56915"/>
                  </a:lnTo>
                  <a:lnTo>
                    <a:pt x="10546" y="54929"/>
                  </a:lnTo>
                  <a:lnTo>
                    <a:pt x="32563" y="49609"/>
                  </a:lnTo>
                  <a:lnTo>
                    <a:pt x="62218" y="35168"/>
                  </a:lnTo>
                  <a:lnTo>
                    <a:pt x="99810" y="21027"/>
                  </a:lnTo>
                  <a:lnTo>
                    <a:pt x="135802" y="6223"/>
                  </a:lnTo>
                  <a:lnTo>
                    <a:pt x="170565" y="820"/>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26"/>
            <p:cNvSpPr/>
            <p:nvPr/>
          </p:nvSpPr>
          <p:spPr>
            <a:xfrm>
              <a:off x="5158840" y="2529840"/>
              <a:ext cx="15141" cy="403861"/>
            </a:xfrm>
            <a:custGeom>
              <a:avLst/>
              <a:gdLst/>
              <a:ahLst/>
              <a:cxnLst/>
              <a:rect l="0" t="0" r="0" b="0"/>
              <a:pathLst>
                <a:path w="15141" h="403861">
                  <a:moveTo>
                    <a:pt x="15140" y="0"/>
                  </a:moveTo>
                  <a:lnTo>
                    <a:pt x="15140" y="6560"/>
                  </a:lnTo>
                  <a:lnTo>
                    <a:pt x="9903" y="20424"/>
                  </a:lnTo>
                  <a:lnTo>
                    <a:pt x="7834" y="54022"/>
                  </a:lnTo>
                  <a:lnTo>
                    <a:pt x="11658" y="84492"/>
                  </a:lnTo>
                  <a:lnTo>
                    <a:pt x="14108" y="120331"/>
                  </a:lnTo>
                  <a:lnTo>
                    <a:pt x="14834" y="157761"/>
                  </a:lnTo>
                  <a:lnTo>
                    <a:pt x="15003" y="185263"/>
                  </a:lnTo>
                  <a:lnTo>
                    <a:pt x="14232" y="214419"/>
                  </a:lnTo>
                  <a:lnTo>
                    <a:pt x="11067" y="244310"/>
                  </a:lnTo>
                  <a:lnTo>
                    <a:pt x="9096" y="272271"/>
                  </a:lnTo>
                  <a:lnTo>
                    <a:pt x="7374" y="298809"/>
                  </a:lnTo>
                  <a:lnTo>
                    <a:pt x="2490" y="335856"/>
                  </a:lnTo>
                  <a:lnTo>
                    <a:pt x="411" y="369731"/>
                  </a:lnTo>
                  <a:lnTo>
                    <a:pt x="0" y="388934"/>
                  </a:lnTo>
                  <a:lnTo>
                    <a:pt x="2202" y="395250"/>
                  </a:lnTo>
                  <a:lnTo>
                    <a:pt x="752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MARTInkShape-Group13"/>
          <p:cNvGrpSpPr/>
          <p:nvPr/>
        </p:nvGrpSpPr>
        <p:grpSpPr>
          <a:xfrm>
            <a:off x="3322319" y="4221480"/>
            <a:ext cx="3421382" cy="616273"/>
            <a:chOff x="3322319" y="4221480"/>
            <a:chExt cx="3421382" cy="616273"/>
          </a:xfrm>
        </p:grpSpPr>
        <p:sp>
          <p:nvSpPr>
            <p:cNvPr id="56" name="SMARTInkShape-127"/>
            <p:cNvSpPr/>
            <p:nvPr/>
          </p:nvSpPr>
          <p:spPr>
            <a:xfrm>
              <a:off x="6446833" y="4260793"/>
              <a:ext cx="296868" cy="227328"/>
            </a:xfrm>
            <a:custGeom>
              <a:avLst/>
              <a:gdLst/>
              <a:ahLst/>
              <a:cxnLst/>
              <a:rect l="0" t="0" r="0" b="0"/>
              <a:pathLst>
                <a:path w="296868" h="227328">
                  <a:moveTo>
                    <a:pt x="7306" y="90226"/>
                  </a:moveTo>
                  <a:lnTo>
                    <a:pt x="746" y="83666"/>
                  </a:lnTo>
                  <a:lnTo>
                    <a:pt x="0" y="74830"/>
                  </a:lnTo>
                  <a:lnTo>
                    <a:pt x="2083" y="68426"/>
                  </a:lnTo>
                  <a:lnTo>
                    <a:pt x="21652" y="39042"/>
                  </a:lnTo>
                  <a:lnTo>
                    <a:pt x="57191" y="15474"/>
                  </a:lnTo>
                  <a:lnTo>
                    <a:pt x="77120" y="5048"/>
                  </a:lnTo>
                  <a:lnTo>
                    <a:pt x="106610" y="24"/>
                  </a:lnTo>
                  <a:lnTo>
                    <a:pt x="128452" y="0"/>
                  </a:lnTo>
                  <a:lnTo>
                    <a:pt x="156729" y="9440"/>
                  </a:lnTo>
                  <a:lnTo>
                    <a:pt x="172277" y="20758"/>
                  </a:lnTo>
                  <a:lnTo>
                    <a:pt x="183563" y="34836"/>
                  </a:lnTo>
                  <a:lnTo>
                    <a:pt x="192269" y="53777"/>
                  </a:lnTo>
                  <a:lnTo>
                    <a:pt x="196166" y="75476"/>
                  </a:lnTo>
                  <a:lnTo>
                    <a:pt x="191399" y="110800"/>
                  </a:lnTo>
                  <a:lnTo>
                    <a:pt x="180046" y="145373"/>
                  </a:lnTo>
                  <a:lnTo>
                    <a:pt x="170440" y="162996"/>
                  </a:lnTo>
                  <a:lnTo>
                    <a:pt x="134068" y="198922"/>
                  </a:lnTo>
                  <a:lnTo>
                    <a:pt x="110332" y="215148"/>
                  </a:lnTo>
                  <a:lnTo>
                    <a:pt x="88952" y="223548"/>
                  </a:lnTo>
                  <a:lnTo>
                    <a:pt x="65825" y="219363"/>
                  </a:lnTo>
                  <a:lnTo>
                    <a:pt x="59279" y="215919"/>
                  </a:lnTo>
                  <a:lnTo>
                    <a:pt x="57194" y="213814"/>
                  </a:lnTo>
                  <a:lnTo>
                    <a:pt x="54879" y="209219"/>
                  </a:lnTo>
                  <a:lnTo>
                    <a:pt x="53271" y="194598"/>
                  </a:lnTo>
                  <a:lnTo>
                    <a:pt x="53189" y="190287"/>
                  </a:lnTo>
                  <a:lnTo>
                    <a:pt x="55356" y="183241"/>
                  </a:lnTo>
                  <a:lnTo>
                    <a:pt x="63647" y="171817"/>
                  </a:lnTo>
                  <a:lnTo>
                    <a:pt x="68470" y="168823"/>
                  </a:lnTo>
                  <a:lnTo>
                    <a:pt x="78205" y="167136"/>
                  </a:lnTo>
                  <a:lnTo>
                    <a:pt x="96665" y="166567"/>
                  </a:lnTo>
                  <a:lnTo>
                    <a:pt x="104312" y="168747"/>
                  </a:lnTo>
                  <a:lnTo>
                    <a:pt x="134632" y="188388"/>
                  </a:lnTo>
                  <a:lnTo>
                    <a:pt x="162972" y="209405"/>
                  </a:lnTo>
                  <a:lnTo>
                    <a:pt x="191788" y="222280"/>
                  </a:lnTo>
                  <a:lnTo>
                    <a:pt x="222466" y="226714"/>
                  </a:lnTo>
                  <a:lnTo>
                    <a:pt x="258256" y="227327"/>
                  </a:lnTo>
                  <a:lnTo>
                    <a:pt x="268699" y="226513"/>
                  </a:lnTo>
                  <a:lnTo>
                    <a:pt x="296867" y="219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28"/>
            <p:cNvSpPr/>
            <p:nvPr/>
          </p:nvSpPr>
          <p:spPr>
            <a:xfrm>
              <a:off x="6164580" y="4511670"/>
              <a:ext cx="220911" cy="175335"/>
            </a:xfrm>
            <a:custGeom>
              <a:avLst/>
              <a:gdLst/>
              <a:ahLst/>
              <a:cxnLst/>
              <a:rect l="0" t="0" r="0" b="0"/>
              <a:pathLst>
                <a:path w="220911" h="175335">
                  <a:moveTo>
                    <a:pt x="0" y="45089"/>
                  </a:moveTo>
                  <a:lnTo>
                    <a:pt x="0" y="78437"/>
                  </a:lnTo>
                  <a:lnTo>
                    <a:pt x="0" y="112732"/>
                  </a:lnTo>
                  <a:lnTo>
                    <a:pt x="0" y="149704"/>
                  </a:lnTo>
                  <a:lnTo>
                    <a:pt x="0" y="175334"/>
                  </a:lnTo>
                  <a:lnTo>
                    <a:pt x="2258" y="138222"/>
                  </a:lnTo>
                  <a:lnTo>
                    <a:pt x="8288" y="103446"/>
                  </a:lnTo>
                  <a:lnTo>
                    <a:pt x="13180" y="74798"/>
                  </a:lnTo>
                  <a:lnTo>
                    <a:pt x="16017" y="54907"/>
                  </a:lnTo>
                  <a:lnTo>
                    <a:pt x="22922" y="34777"/>
                  </a:lnTo>
                  <a:lnTo>
                    <a:pt x="33894" y="21315"/>
                  </a:lnTo>
                  <a:lnTo>
                    <a:pt x="40376" y="16540"/>
                  </a:lnTo>
                  <a:lnTo>
                    <a:pt x="46390" y="15050"/>
                  </a:lnTo>
                  <a:lnTo>
                    <a:pt x="52094" y="15750"/>
                  </a:lnTo>
                  <a:lnTo>
                    <a:pt x="57589" y="17910"/>
                  </a:lnTo>
                  <a:lnTo>
                    <a:pt x="73413" y="33085"/>
                  </a:lnTo>
                  <a:lnTo>
                    <a:pt x="84781" y="65804"/>
                  </a:lnTo>
                  <a:lnTo>
                    <a:pt x="89467" y="103626"/>
                  </a:lnTo>
                  <a:lnTo>
                    <a:pt x="91180" y="141416"/>
                  </a:lnTo>
                  <a:lnTo>
                    <a:pt x="91266" y="142327"/>
                  </a:lnTo>
                  <a:lnTo>
                    <a:pt x="97489" y="109829"/>
                  </a:lnTo>
                  <a:lnTo>
                    <a:pt x="106872" y="76316"/>
                  </a:lnTo>
                  <a:lnTo>
                    <a:pt x="120251" y="38415"/>
                  </a:lnTo>
                  <a:lnTo>
                    <a:pt x="146734" y="5943"/>
                  </a:lnTo>
                  <a:lnTo>
                    <a:pt x="154549" y="2059"/>
                  </a:lnTo>
                  <a:lnTo>
                    <a:pt x="172264" y="0"/>
                  </a:lnTo>
                  <a:lnTo>
                    <a:pt x="184652" y="1908"/>
                  </a:lnTo>
                  <a:lnTo>
                    <a:pt x="189142" y="3602"/>
                  </a:lnTo>
                  <a:lnTo>
                    <a:pt x="196387" y="9999"/>
                  </a:lnTo>
                  <a:lnTo>
                    <a:pt x="211983" y="31949"/>
                  </a:lnTo>
                  <a:lnTo>
                    <a:pt x="216981" y="46023"/>
                  </a:lnTo>
                  <a:lnTo>
                    <a:pt x="220453" y="83313"/>
                  </a:lnTo>
                  <a:lnTo>
                    <a:pt x="220910" y="121306"/>
                  </a:lnTo>
                  <a:lnTo>
                    <a:pt x="220119" y="144843"/>
                  </a:lnTo>
                  <a:lnTo>
                    <a:pt x="214064" y="164084"/>
                  </a:lnTo>
                  <a:lnTo>
                    <a:pt x="213359" y="1746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29"/>
            <p:cNvSpPr/>
            <p:nvPr/>
          </p:nvSpPr>
          <p:spPr>
            <a:xfrm>
              <a:off x="5935980" y="4610100"/>
              <a:ext cx="129540" cy="114301"/>
            </a:xfrm>
            <a:custGeom>
              <a:avLst/>
              <a:gdLst/>
              <a:ahLst/>
              <a:cxnLst/>
              <a:rect l="0" t="0" r="0" b="0"/>
              <a:pathLst>
                <a:path w="129540" h="114301">
                  <a:moveTo>
                    <a:pt x="0" y="0"/>
                  </a:moveTo>
                  <a:lnTo>
                    <a:pt x="4045" y="0"/>
                  </a:lnTo>
                  <a:lnTo>
                    <a:pt x="5237" y="846"/>
                  </a:lnTo>
                  <a:lnTo>
                    <a:pt x="6030" y="2257"/>
                  </a:lnTo>
                  <a:lnTo>
                    <a:pt x="6560" y="4045"/>
                  </a:lnTo>
                  <a:lnTo>
                    <a:pt x="7760" y="5236"/>
                  </a:lnTo>
                  <a:lnTo>
                    <a:pt x="31305" y="18027"/>
                  </a:lnTo>
                  <a:lnTo>
                    <a:pt x="66087" y="44402"/>
                  </a:lnTo>
                  <a:lnTo>
                    <a:pt x="100756" y="71051"/>
                  </a:lnTo>
                  <a:lnTo>
                    <a:pt x="113632" y="85562"/>
                  </a:lnTo>
                  <a:lnTo>
                    <a:pt x="127224" y="106164"/>
                  </a:lnTo>
                  <a:lnTo>
                    <a:pt x="12953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30"/>
            <p:cNvSpPr/>
            <p:nvPr/>
          </p:nvSpPr>
          <p:spPr>
            <a:xfrm>
              <a:off x="5860169" y="4434840"/>
              <a:ext cx="220592" cy="304075"/>
            </a:xfrm>
            <a:custGeom>
              <a:avLst/>
              <a:gdLst/>
              <a:ahLst/>
              <a:cxnLst/>
              <a:rect l="0" t="0" r="0" b="0"/>
              <a:pathLst>
                <a:path w="220592" h="304075">
                  <a:moveTo>
                    <a:pt x="91050" y="0"/>
                  </a:moveTo>
                  <a:lnTo>
                    <a:pt x="91050" y="4045"/>
                  </a:lnTo>
                  <a:lnTo>
                    <a:pt x="88793" y="8288"/>
                  </a:lnTo>
                  <a:lnTo>
                    <a:pt x="87005" y="10605"/>
                  </a:lnTo>
                  <a:lnTo>
                    <a:pt x="85020" y="17695"/>
                  </a:lnTo>
                  <a:lnTo>
                    <a:pt x="81312" y="54224"/>
                  </a:lnTo>
                  <a:lnTo>
                    <a:pt x="72852" y="88039"/>
                  </a:lnTo>
                  <a:lnTo>
                    <a:pt x="69572" y="121382"/>
                  </a:lnTo>
                  <a:lnTo>
                    <a:pt x="64555" y="158073"/>
                  </a:lnTo>
                  <a:lnTo>
                    <a:pt x="53661" y="195755"/>
                  </a:lnTo>
                  <a:lnTo>
                    <a:pt x="43753" y="229686"/>
                  </a:lnTo>
                  <a:lnTo>
                    <a:pt x="26737" y="265409"/>
                  </a:lnTo>
                  <a:lnTo>
                    <a:pt x="8320" y="299293"/>
                  </a:lnTo>
                  <a:lnTo>
                    <a:pt x="6263" y="301128"/>
                  </a:lnTo>
                  <a:lnTo>
                    <a:pt x="925" y="304074"/>
                  </a:lnTo>
                  <a:lnTo>
                    <a:pt x="487" y="303470"/>
                  </a:lnTo>
                  <a:lnTo>
                    <a:pt x="0" y="300539"/>
                  </a:lnTo>
                  <a:lnTo>
                    <a:pt x="2041" y="296415"/>
                  </a:lnTo>
                  <a:lnTo>
                    <a:pt x="25623" y="260658"/>
                  </a:lnTo>
                  <a:lnTo>
                    <a:pt x="48337" y="222828"/>
                  </a:lnTo>
                  <a:lnTo>
                    <a:pt x="69081" y="192834"/>
                  </a:lnTo>
                  <a:lnTo>
                    <a:pt x="91315" y="162499"/>
                  </a:lnTo>
                  <a:lnTo>
                    <a:pt x="113988" y="132908"/>
                  </a:lnTo>
                  <a:lnTo>
                    <a:pt x="144406" y="99725"/>
                  </a:lnTo>
                  <a:lnTo>
                    <a:pt x="159637" y="85808"/>
                  </a:lnTo>
                  <a:lnTo>
                    <a:pt x="193686" y="62925"/>
                  </a:lnTo>
                  <a:lnTo>
                    <a:pt x="209130" y="49996"/>
                  </a:lnTo>
                  <a:lnTo>
                    <a:pt x="220591"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31"/>
            <p:cNvSpPr/>
            <p:nvPr/>
          </p:nvSpPr>
          <p:spPr>
            <a:xfrm>
              <a:off x="5677358" y="4221480"/>
              <a:ext cx="258623" cy="616273"/>
            </a:xfrm>
            <a:custGeom>
              <a:avLst/>
              <a:gdLst/>
              <a:ahLst/>
              <a:cxnLst/>
              <a:rect l="0" t="0" r="0" b="0"/>
              <a:pathLst>
                <a:path w="258623" h="616273">
                  <a:moveTo>
                    <a:pt x="258622" y="0"/>
                  </a:moveTo>
                  <a:lnTo>
                    <a:pt x="254576" y="4045"/>
                  </a:lnTo>
                  <a:lnTo>
                    <a:pt x="252590" y="8288"/>
                  </a:lnTo>
                  <a:lnTo>
                    <a:pt x="240488" y="44135"/>
                  </a:lnTo>
                  <a:lnTo>
                    <a:pt x="230612" y="77580"/>
                  </a:lnTo>
                  <a:lnTo>
                    <a:pt x="221347" y="111134"/>
                  </a:lnTo>
                  <a:lnTo>
                    <a:pt x="204115" y="148733"/>
                  </a:lnTo>
                  <a:lnTo>
                    <a:pt x="193192" y="177017"/>
                  </a:lnTo>
                  <a:lnTo>
                    <a:pt x="180435" y="206521"/>
                  </a:lnTo>
                  <a:lnTo>
                    <a:pt x="166299" y="236567"/>
                  </a:lnTo>
                  <a:lnTo>
                    <a:pt x="151549" y="266854"/>
                  </a:lnTo>
                  <a:lnTo>
                    <a:pt x="136527" y="299506"/>
                  </a:lnTo>
                  <a:lnTo>
                    <a:pt x="121384" y="333773"/>
                  </a:lnTo>
                  <a:lnTo>
                    <a:pt x="106187" y="368759"/>
                  </a:lnTo>
                  <a:lnTo>
                    <a:pt x="93223" y="401806"/>
                  </a:lnTo>
                  <a:lnTo>
                    <a:pt x="80971" y="433427"/>
                  </a:lnTo>
                  <a:lnTo>
                    <a:pt x="67059" y="464414"/>
                  </a:lnTo>
                  <a:lnTo>
                    <a:pt x="54667" y="492862"/>
                  </a:lnTo>
                  <a:lnTo>
                    <a:pt x="38171" y="530419"/>
                  </a:lnTo>
                  <a:lnTo>
                    <a:pt x="24816" y="560739"/>
                  </a:lnTo>
                  <a:lnTo>
                    <a:pt x="10019" y="595482"/>
                  </a:lnTo>
                  <a:lnTo>
                    <a:pt x="0" y="616272"/>
                  </a:lnTo>
                  <a:lnTo>
                    <a:pt x="7161" y="609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32"/>
            <p:cNvSpPr/>
            <p:nvPr/>
          </p:nvSpPr>
          <p:spPr>
            <a:xfrm>
              <a:off x="5494019" y="4465319"/>
              <a:ext cx="165679" cy="234675"/>
            </a:xfrm>
            <a:custGeom>
              <a:avLst/>
              <a:gdLst/>
              <a:ahLst/>
              <a:cxnLst/>
              <a:rect l="0" t="0" r="0" b="0"/>
              <a:pathLst>
                <a:path w="165679" h="234675">
                  <a:moveTo>
                    <a:pt x="121920" y="0"/>
                  </a:moveTo>
                  <a:lnTo>
                    <a:pt x="87668" y="0"/>
                  </a:lnTo>
                  <a:lnTo>
                    <a:pt x="68310" y="847"/>
                  </a:lnTo>
                  <a:lnTo>
                    <a:pt x="32871" y="9408"/>
                  </a:lnTo>
                  <a:lnTo>
                    <a:pt x="15450" y="23017"/>
                  </a:lnTo>
                  <a:lnTo>
                    <a:pt x="11100" y="28010"/>
                  </a:lnTo>
                  <a:lnTo>
                    <a:pt x="9167" y="33052"/>
                  </a:lnTo>
                  <a:lnTo>
                    <a:pt x="9498" y="35581"/>
                  </a:lnTo>
                  <a:lnTo>
                    <a:pt x="12124" y="40650"/>
                  </a:lnTo>
                  <a:lnTo>
                    <a:pt x="14856" y="42340"/>
                  </a:lnTo>
                  <a:lnTo>
                    <a:pt x="48253" y="56069"/>
                  </a:lnTo>
                  <a:lnTo>
                    <a:pt x="84154" y="73017"/>
                  </a:lnTo>
                  <a:lnTo>
                    <a:pt x="105933" y="81936"/>
                  </a:lnTo>
                  <a:lnTo>
                    <a:pt x="139412" y="105111"/>
                  </a:lnTo>
                  <a:lnTo>
                    <a:pt x="161017" y="133912"/>
                  </a:lnTo>
                  <a:lnTo>
                    <a:pt x="165678" y="149651"/>
                  </a:lnTo>
                  <a:lnTo>
                    <a:pt x="163013" y="169084"/>
                  </a:lnTo>
                  <a:lnTo>
                    <a:pt x="152817" y="186883"/>
                  </a:lnTo>
                  <a:lnTo>
                    <a:pt x="134201" y="207221"/>
                  </a:lnTo>
                  <a:lnTo>
                    <a:pt x="118409" y="217374"/>
                  </a:lnTo>
                  <a:lnTo>
                    <a:pt x="83358" y="231000"/>
                  </a:lnTo>
                  <a:lnTo>
                    <a:pt x="60824" y="234674"/>
                  </a:lnTo>
                  <a:lnTo>
                    <a:pt x="38060" y="231717"/>
                  </a:lnTo>
                  <a:lnTo>
                    <a:pt x="14543" y="223133"/>
                  </a:lnTo>
                  <a:lnTo>
                    <a:pt x="0" y="213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33"/>
            <p:cNvSpPr/>
            <p:nvPr/>
          </p:nvSpPr>
          <p:spPr>
            <a:xfrm>
              <a:off x="5288452" y="4459328"/>
              <a:ext cx="144609" cy="209785"/>
            </a:xfrm>
            <a:custGeom>
              <a:avLst/>
              <a:gdLst/>
              <a:ahLst/>
              <a:cxnLst/>
              <a:rect l="0" t="0" r="0" b="0"/>
              <a:pathLst>
                <a:path w="144609" h="209785">
                  <a:moveTo>
                    <a:pt x="22687" y="66952"/>
                  </a:moveTo>
                  <a:lnTo>
                    <a:pt x="22687" y="77557"/>
                  </a:lnTo>
                  <a:lnTo>
                    <a:pt x="24945" y="82390"/>
                  </a:lnTo>
                  <a:lnTo>
                    <a:pt x="33294" y="92391"/>
                  </a:lnTo>
                  <a:lnTo>
                    <a:pt x="40384" y="95191"/>
                  </a:lnTo>
                  <a:lnTo>
                    <a:pt x="73631" y="97300"/>
                  </a:lnTo>
                  <a:lnTo>
                    <a:pt x="93836" y="91322"/>
                  </a:lnTo>
                  <a:lnTo>
                    <a:pt x="127112" y="74511"/>
                  </a:lnTo>
                  <a:lnTo>
                    <a:pt x="133445" y="68618"/>
                  </a:lnTo>
                  <a:lnTo>
                    <a:pt x="140924" y="56627"/>
                  </a:lnTo>
                  <a:lnTo>
                    <a:pt x="143516" y="46489"/>
                  </a:lnTo>
                  <a:lnTo>
                    <a:pt x="144122" y="37819"/>
                  </a:lnTo>
                  <a:lnTo>
                    <a:pt x="140418" y="23418"/>
                  </a:lnTo>
                  <a:lnTo>
                    <a:pt x="133959" y="12472"/>
                  </a:lnTo>
                  <a:lnTo>
                    <a:pt x="122637" y="3866"/>
                  </a:lnTo>
                  <a:lnTo>
                    <a:pt x="104514" y="0"/>
                  </a:lnTo>
                  <a:lnTo>
                    <a:pt x="87102" y="2899"/>
                  </a:lnTo>
                  <a:lnTo>
                    <a:pt x="60811" y="12311"/>
                  </a:lnTo>
                  <a:lnTo>
                    <a:pt x="33185" y="34429"/>
                  </a:lnTo>
                  <a:lnTo>
                    <a:pt x="13441" y="60433"/>
                  </a:lnTo>
                  <a:lnTo>
                    <a:pt x="4237" y="82518"/>
                  </a:lnTo>
                  <a:lnTo>
                    <a:pt x="698" y="114994"/>
                  </a:lnTo>
                  <a:lnTo>
                    <a:pt x="0" y="149725"/>
                  </a:lnTo>
                  <a:lnTo>
                    <a:pt x="3923" y="169277"/>
                  </a:lnTo>
                  <a:lnTo>
                    <a:pt x="14494" y="185794"/>
                  </a:lnTo>
                  <a:lnTo>
                    <a:pt x="32396" y="197367"/>
                  </a:lnTo>
                  <a:lnTo>
                    <a:pt x="61200" y="208016"/>
                  </a:lnTo>
                  <a:lnTo>
                    <a:pt x="83770" y="209784"/>
                  </a:lnTo>
                  <a:lnTo>
                    <a:pt x="121763" y="200981"/>
                  </a:lnTo>
                  <a:lnTo>
                    <a:pt x="144608" y="196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34"/>
            <p:cNvSpPr/>
            <p:nvPr/>
          </p:nvSpPr>
          <p:spPr>
            <a:xfrm>
              <a:off x="5066614" y="4482196"/>
              <a:ext cx="168326" cy="218561"/>
            </a:xfrm>
            <a:custGeom>
              <a:avLst/>
              <a:gdLst/>
              <a:ahLst/>
              <a:cxnLst/>
              <a:rect l="0" t="0" r="0" b="0"/>
              <a:pathLst>
                <a:path w="168326" h="218561">
                  <a:moveTo>
                    <a:pt x="38786" y="89804"/>
                  </a:moveTo>
                  <a:lnTo>
                    <a:pt x="38786" y="103670"/>
                  </a:lnTo>
                  <a:lnTo>
                    <a:pt x="49391" y="115529"/>
                  </a:lnTo>
                  <a:lnTo>
                    <a:pt x="54223" y="118171"/>
                  </a:lnTo>
                  <a:lnTo>
                    <a:pt x="56698" y="118875"/>
                  </a:lnTo>
                  <a:lnTo>
                    <a:pt x="63962" y="117399"/>
                  </a:lnTo>
                  <a:lnTo>
                    <a:pt x="97341" y="102335"/>
                  </a:lnTo>
                  <a:lnTo>
                    <a:pt x="131927" y="76953"/>
                  </a:lnTo>
                  <a:lnTo>
                    <a:pt x="150249" y="48927"/>
                  </a:lnTo>
                  <a:lnTo>
                    <a:pt x="157231" y="33853"/>
                  </a:lnTo>
                  <a:lnTo>
                    <a:pt x="159161" y="23732"/>
                  </a:lnTo>
                  <a:lnTo>
                    <a:pt x="157761" y="15848"/>
                  </a:lnTo>
                  <a:lnTo>
                    <a:pt x="152213" y="6648"/>
                  </a:lnTo>
                  <a:lnTo>
                    <a:pt x="149964" y="3887"/>
                  </a:lnTo>
                  <a:lnTo>
                    <a:pt x="142949" y="818"/>
                  </a:lnTo>
                  <a:lnTo>
                    <a:pt x="138708" y="0"/>
                  </a:lnTo>
                  <a:lnTo>
                    <a:pt x="113651" y="4770"/>
                  </a:lnTo>
                  <a:lnTo>
                    <a:pt x="92576" y="12303"/>
                  </a:lnTo>
                  <a:lnTo>
                    <a:pt x="60534" y="34421"/>
                  </a:lnTo>
                  <a:lnTo>
                    <a:pt x="31688" y="67678"/>
                  </a:lnTo>
                  <a:lnTo>
                    <a:pt x="14994" y="97569"/>
                  </a:lnTo>
                  <a:lnTo>
                    <a:pt x="0" y="132322"/>
                  </a:lnTo>
                  <a:lnTo>
                    <a:pt x="428" y="166753"/>
                  </a:lnTo>
                  <a:lnTo>
                    <a:pt x="4654" y="189085"/>
                  </a:lnTo>
                  <a:lnTo>
                    <a:pt x="11198" y="199687"/>
                  </a:lnTo>
                  <a:lnTo>
                    <a:pt x="20597" y="207220"/>
                  </a:lnTo>
                  <a:lnTo>
                    <a:pt x="40170" y="215375"/>
                  </a:lnTo>
                  <a:lnTo>
                    <a:pt x="71797" y="218560"/>
                  </a:lnTo>
                  <a:lnTo>
                    <a:pt x="98238" y="216853"/>
                  </a:lnTo>
                  <a:lnTo>
                    <a:pt x="129928" y="208692"/>
                  </a:lnTo>
                  <a:lnTo>
                    <a:pt x="168325" y="1964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35"/>
            <p:cNvSpPr/>
            <p:nvPr/>
          </p:nvSpPr>
          <p:spPr>
            <a:xfrm>
              <a:off x="4716780" y="4488180"/>
              <a:ext cx="342901" cy="212091"/>
            </a:xfrm>
            <a:custGeom>
              <a:avLst/>
              <a:gdLst/>
              <a:ahLst/>
              <a:cxnLst/>
              <a:rect l="0" t="0" r="0" b="0"/>
              <a:pathLst>
                <a:path w="342901" h="212091">
                  <a:moveTo>
                    <a:pt x="0" y="106679"/>
                  </a:moveTo>
                  <a:lnTo>
                    <a:pt x="0" y="100119"/>
                  </a:lnTo>
                  <a:lnTo>
                    <a:pt x="846" y="99766"/>
                  </a:lnTo>
                  <a:lnTo>
                    <a:pt x="4045" y="99374"/>
                  </a:lnTo>
                  <a:lnTo>
                    <a:pt x="8288" y="96941"/>
                  </a:lnTo>
                  <a:lnTo>
                    <a:pt x="29484" y="81155"/>
                  </a:lnTo>
                  <a:lnTo>
                    <a:pt x="64089" y="68563"/>
                  </a:lnTo>
                  <a:lnTo>
                    <a:pt x="98173" y="58416"/>
                  </a:lnTo>
                  <a:lnTo>
                    <a:pt x="129364" y="48259"/>
                  </a:lnTo>
                  <a:lnTo>
                    <a:pt x="159985" y="40357"/>
                  </a:lnTo>
                  <a:lnTo>
                    <a:pt x="180611" y="36511"/>
                  </a:lnTo>
                  <a:lnTo>
                    <a:pt x="202752" y="31671"/>
                  </a:lnTo>
                  <a:lnTo>
                    <a:pt x="214262" y="30833"/>
                  </a:lnTo>
                  <a:lnTo>
                    <a:pt x="216501" y="31561"/>
                  </a:lnTo>
                  <a:lnTo>
                    <a:pt x="217994" y="32894"/>
                  </a:lnTo>
                  <a:lnTo>
                    <a:pt x="226749" y="45932"/>
                  </a:lnTo>
                  <a:lnTo>
                    <a:pt x="228356" y="64531"/>
                  </a:lnTo>
                  <a:lnTo>
                    <a:pt x="228578" y="95764"/>
                  </a:lnTo>
                  <a:lnTo>
                    <a:pt x="228596" y="128637"/>
                  </a:lnTo>
                  <a:lnTo>
                    <a:pt x="230856" y="152132"/>
                  </a:lnTo>
                  <a:lnTo>
                    <a:pt x="235513" y="188771"/>
                  </a:lnTo>
                  <a:lnTo>
                    <a:pt x="235906" y="197633"/>
                  </a:lnTo>
                  <a:lnTo>
                    <a:pt x="236857" y="200335"/>
                  </a:lnTo>
                  <a:lnTo>
                    <a:pt x="238338" y="202137"/>
                  </a:lnTo>
                  <a:lnTo>
                    <a:pt x="240172" y="203337"/>
                  </a:lnTo>
                  <a:lnTo>
                    <a:pt x="241394" y="204985"/>
                  </a:lnTo>
                  <a:lnTo>
                    <a:pt x="243518" y="212090"/>
                  </a:lnTo>
                  <a:lnTo>
                    <a:pt x="243811" y="206687"/>
                  </a:lnTo>
                  <a:lnTo>
                    <a:pt x="239786" y="201975"/>
                  </a:lnTo>
                  <a:lnTo>
                    <a:pt x="237804" y="195318"/>
                  </a:lnTo>
                  <a:lnTo>
                    <a:pt x="236428" y="161030"/>
                  </a:lnTo>
                  <a:lnTo>
                    <a:pt x="236261" y="127482"/>
                  </a:lnTo>
                  <a:lnTo>
                    <a:pt x="237931" y="109151"/>
                  </a:lnTo>
                  <a:lnTo>
                    <a:pt x="250543" y="76688"/>
                  </a:lnTo>
                  <a:lnTo>
                    <a:pt x="256979" y="62023"/>
                  </a:lnTo>
                  <a:lnTo>
                    <a:pt x="279792" y="33494"/>
                  </a:lnTo>
                  <a:lnTo>
                    <a:pt x="314983" y="6095"/>
                  </a:lnTo>
                  <a:lnTo>
                    <a:pt x="333026" y="1203"/>
                  </a:lnTo>
                  <a:lnTo>
                    <a:pt x="342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36"/>
            <p:cNvSpPr/>
            <p:nvPr/>
          </p:nvSpPr>
          <p:spPr>
            <a:xfrm>
              <a:off x="4762500" y="4343400"/>
              <a:ext cx="22765" cy="380358"/>
            </a:xfrm>
            <a:custGeom>
              <a:avLst/>
              <a:gdLst/>
              <a:ahLst/>
              <a:cxnLst/>
              <a:rect l="0" t="0" r="0" b="0"/>
              <a:pathLst>
                <a:path w="22765" h="380358">
                  <a:moveTo>
                    <a:pt x="0" y="0"/>
                  </a:moveTo>
                  <a:lnTo>
                    <a:pt x="0" y="4045"/>
                  </a:lnTo>
                  <a:lnTo>
                    <a:pt x="6560" y="32563"/>
                  </a:lnTo>
                  <a:lnTo>
                    <a:pt x="7305" y="62047"/>
                  </a:lnTo>
                  <a:lnTo>
                    <a:pt x="7527" y="97594"/>
                  </a:lnTo>
                  <a:lnTo>
                    <a:pt x="7592" y="134938"/>
                  </a:lnTo>
                  <a:lnTo>
                    <a:pt x="7607" y="162419"/>
                  </a:lnTo>
                  <a:lnTo>
                    <a:pt x="7614" y="192413"/>
                  </a:lnTo>
                  <a:lnTo>
                    <a:pt x="7617" y="225499"/>
                  </a:lnTo>
                  <a:lnTo>
                    <a:pt x="7618" y="255444"/>
                  </a:lnTo>
                  <a:lnTo>
                    <a:pt x="8466" y="282864"/>
                  </a:lnTo>
                  <a:lnTo>
                    <a:pt x="12856" y="320407"/>
                  </a:lnTo>
                  <a:lnTo>
                    <a:pt x="14769" y="354449"/>
                  </a:lnTo>
                  <a:lnTo>
                    <a:pt x="15877" y="365813"/>
                  </a:lnTo>
                  <a:lnTo>
                    <a:pt x="22538" y="380357"/>
                  </a:lnTo>
                  <a:lnTo>
                    <a:pt x="22764" y="372719"/>
                  </a:lnTo>
                  <a:lnTo>
                    <a:pt x="20559" y="366595"/>
                  </a:lnTo>
                  <a:lnTo>
                    <a:pt x="17604" y="361051"/>
                  </a:lnTo>
                  <a:lnTo>
                    <a:pt x="1524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37"/>
            <p:cNvSpPr/>
            <p:nvPr/>
          </p:nvSpPr>
          <p:spPr>
            <a:xfrm>
              <a:off x="4315900" y="4411980"/>
              <a:ext cx="265301" cy="348324"/>
            </a:xfrm>
            <a:custGeom>
              <a:avLst/>
              <a:gdLst/>
              <a:ahLst/>
              <a:cxnLst/>
              <a:rect l="0" t="0" r="0" b="0"/>
              <a:pathLst>
                <a:path w="265301" h="348324">
                  <a:moveTo>
                    <a:pt x="134180" y="38100"/>
                  </a:moveTo>
                  <a:lnTo>
                    <a:pt x="134180" y="34054"/>
                  </a:lnTo>
                  <a:lnTo>
                    <a:pt x="133333" y="32863"/>
                  </a:lnTo>
                  <a:lnTo>
                    <a:pt x="131922" y="32068"/>
                  </a:lnTo>
                  <a:lnTo>
                    <a:pt x="127619" y="30793"/>
                  </a:lnTo>
                  <a:lnTo>
                    <a:pt x="105440" y="41113"/>
                  </a:lnTo>
                  <a:lnTo>
                    <a:pt x="71644" y="70572"/>
                  </a:lnTo>
                  <a:lnTo>
                    <a:pt x="43275" y="100300"/>
                  </a:lnTo>
                  <a:lnTo>
                    <a:pt x="20487" y="137906"/>
                  </a:lnTo>
                  <a:lnTo>
                    <a:pt x="7077" y="170118"/>
                  </a:lnTo>
                  <a:lnTo>
                    <a:pt x="0" y="204216"/>
                  </a:lnTo>
                  <a:lnTo>
                    <a:pt x="38" y="226229"/>
                  </a:lnTo>
                  <a:lnTo>
                    <a:pt x="8732" y="260729"/>
                  </a:lnTo>
                  <a:lnTo>
                    <a:pt x="18740" y="288637"/>
                  </a:lnTo>
                  <a:lnTo>
                    <a:pt x="37040" y="316286"/>
                  </a:lnTo>
                  <a:lnTo>
                    <a:pt x="51213" y="329942"/>
                  </a:lnTo>
                  <a:lnTo>
                    <a:pt x="77518" y="343105"/>
                  </a:lnTo>
                  <a:lnTo>
                    <a:pt x="106761" y="348323"/>
                  </a:lnTo>
                  <a:lnTo>
                    <a:pt x="136874" y="345824"/>
                  </a:lnTo>
                  <a:lnTo>
                    <a:pt x="167245" y="339721"/>
                  </a:lnTo>
                  <a:lnTo>
                    <a:pt x="193648" y="324460"/>
                  </a:lnTo>
                  <a:lnTo>
                    <a:pt x="230785" y="289138"/>
                  </a:lnTo>
                  <a:lnTo>
                    <a:pt x="253075" y="254951"/>
                  </a:lnTo>
                  <a:lnTo>
                    <a:pt x="264611" y="225589"/>
                  </a:lnTo>
                  <a:lnTo>
                    <a:pt x="265300" y="191395"/>
                  </a:lnTo>
                  <a:lnTo>
                    <a:pt x="264188" y="154452"/>
                  </a:lnTo>
                  <a:lnTo>
                    <a:pt x="255768" y="120740"/>
                  </a:lnTo>
                  <a:lnTo>
                    <a:pt x="237753" y="85092"/>
                  </a:lnTo>
                  <a:lnTo>
                    <a:pt x="212845" y="49932"/>
                  </a:lnTo>
                  <a:lnTo>
                    <a:pt x="175872" y="21971"/>
                  </a:lnTo>
                  <a:lnTo>
                    <a:pt x="1418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38"/>
            <p:cNvSpPr/>
            <p:nvPr/>
          </p:nvSpPr>
          <p:spPr>
            <a:xfrm>
              <a:off x="4070957" y="4374221"/>
              <a:ext cx="232599" cy="311133"/>
            </a:xfrm>
            <a:custGeom>
              <a:avLst/>
              <a:gdLst/>
              <a:ahLst/>
              <a:cxnLst/>
              <a:rect l="0" t="0" r="0" b="0"/>
              <a:pathLst>
                <a:path w="232599" h="311133">
                  <a:moveTo>
                    <a:pt x="165762" y="14898"/>
                  </a:moveTo>
                  <a:lnTo>
                    <a:pt x="161717" y="10853"/>
                  </a:lnTo>
                  <a:lnTo>
                    <a:pt x="157474" y="8868"/>
                  </a:lnTo>
                  <a:lnTo>
                    <a:pt x="155157" y="8338"/>
                  </a:lnTo>
                  <a:lnTo>
                    <a:pt x="144508" y="2251"/>
                  </a:lnTo>
                  <a:lnTo>
                    <a:pt x="122125" y="0"/>
                  </a:lnTo>
                  <a:lnTo>
                    <a:pt x="96935" y="5810"/>
                  </a:lnTo>
                  <a:lnTo>
                    <a:pt x="65499" y="21625"/>
                  </a:lnTo>
                  <a:lnTo>
                    <a:pt x="47531" y="39752"/>
                  </a:lnTo>
                  <a:lnTo>
                    <a:pt x="27136" y="74715"/>
                  </a:lnTo>
                  <a:lnTo>
                    <a:pt x="16973" y="105059"/>
                  </a:lnTo>
                  <a:lnTo>
                    <a:pt x="8600" y="140485"/>
                  </a:lnTo>
                  <a:lnTo>
                    <a:pt x="1603" y="177792"/>
                  </a:lnTo>
                  <a:lnTo>
                    <a:pt x="0" y="214811"/>
                  </a:lnTo>
                  <a:lnTo>
                    <a:pt x="5358" y="246758"/>
                  </a:lnTo>
                  <a:lnTo>
                    <a:pt x="17294" y="271840"/>
                  </a:lnTo>
                  <a:lnTo>
                    <a:pt x="41486" y="301302"/>
                  </a:lnTo>
                  <a:lnTo>
                    <a:pt x="56060" y="307289"/>
                  </a:lnTo>
                  <a:lnTo>
                    <a:pt x="88965" y="311132"/>
                  </a:lnTo>
                  <a:lnTo>
                    <a:pt x="112246" y="307753"/>
                  </a:lnTo>
                  <a:lnTo>
                    <a:pt x="148104" y="292096"/>
                  </a:lnTo>
                  <a:lnTo>
                    <a:pt x="178267" y="265422"/>
                  </a:lnTo>
                  <a:lnTo>
                    <a:pt x="204827" y="231648"/>
                  </a:lnTo>
                  <a:lnTo>
                    <a:pt x="218918" y="198313"/>
                  </a:lnTo>
                  <a:lnTo>
                    <a:pt x="228455" y="165670"/>
                  </a:lnTo>
                  <a:lnTo>
                    <a:pt x="232598" y="130503"/>
                  </a:lnTo>
                  <a:lnTo>
                    <a:pt x="229780" y="101363"/>
                  </a:lnTo>
                  <a:lnTo>
                    <a:pt x="219538" y="76642"/>
                  </a:lnTo>
                  <a:lnTo>
                    <a:pt x="195670" y="47226"/>
                  </a:lnTo>
                  <a:lnTo>
                    <a:pt x="178199" y="34731"/>
                  </a:lnTo>
                  <a:lnTo>
                    <a:pt x="142533" y="20249"/>
                  </a:lnTo>
                  <a:lnTo>
                    <a:pt x="113043" y="9572"/>
                  </a:lnTo>
                  <a:lnTo>
                    <a:pt x="89562" y="7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39"/>
            <p:cNvSpPr/>
            <p:nvPr/>
          </p:nvSpPr>
          <p:spPr>
            <a:xfrm>
              <a:off x="3781160" y="4294631"/>
              <a:ext cx="234581" cy="406910"/>
            </a:xfrm>
            <a:custGeom>
              <a:avLst/>
              <a:gdLst/>
              <a:ahLst/>
              <a:cxnLst/>
              <a:rect l="0" t="0" r="0" b="0"/>
              <a:pathLst>
                <a:path w="234581" h="406910">
                  <a:moveTo>
                    <a:pt x="13599" y="102109"/>
                  </a:moveTo>
                  <a:lnTo>
                    <a:pt x="13599" y="68800"/>
                  </a:lnTo>
                  <a:lnTo>
                    <a:pt x="15857" y="59647"/>
                  </a:lnTo>
                  <a:lnTo>
                    <a:pt x="31296" y="33145"/>
                  </a:lnTo>
                  <a:lnTo>
                    <a:pt x="44807" y="20433"/>
                  </a:lnTo>
                  <a:lnTo>
                    <a:pt x="79682" y="634"/>
                  </a:lnTo>
                  <a:lnTo>
                    <a:pt x="92076" y="0"/>
                  </a:lnTo>
                  <a:lnTo>
                    <a:pt x="116684" y="6491"/>
                  </a:lnTo>
                  <a:lnTo>
                    <a:pt x="125172" y="13328"/>
                  </a:lnTo>
                  <a:lnTo>
                    <a:pt x="148931" y="43640"/>
                  </a:lnTo>
                  <a:lnTo>
                    <a:pt x="160559" y="76166"/>
                  </a:lnTo>
                  <a:lnTo>
                    <a:pt x="164387" y="105240"/>
                  </a:lnTo>
                  <a:lnTo>
                    <a:pt x="165522" y="139349"/>
                  </a:lnTo>
                  <a:lnTo>
                    <a:pt x="157768" y="176267"/>
                  </a:lnTo>
                  <a:lnTo>
                    <a:pt x="144746" y="214016"/>
                  </a:lnTo>
                  <a:lnTo>
                    <a:pt x="130163" y="247967"/>
                  </a:lnTo>
                  <a:lnTo>
                    <a:pt x="109218" y="283696"/>
                  </a:lnTo>
                  <a:lnTo>
                    <a:pt x="74107" y="318873"/>
                  </a:lnTo>
                  <a:lnTo>
                    <a:pt x="39406" y="340276"/>
                  </a:lnTo>
                  <a:lnTo>
                    <a:pt x="19606" y="344828"/>
                  </a:lnTo>
                  <a:lnTo>
                    <a:pt x="3896" y="345801"/>
                  </a:lnTo>
                  <a:lnTo>
                    <a:pt x="2051" y="345004"/>
                  </a:lnTo>
                  <a:lnTo>
                    <a:pt x="820" y="343625"/>
                  </a:lnTo>
                  <a:lnTo>
                    <a:pt x="0" y="341860"/>
                  </a:lnTo>
                  <a:lnTo>
                    <a:pt x="1347" y="335382"/>
                  </a:lnTo>
                  <a:lnTo>
                    <a:pt x="9110" y="317427"/>
                  </a:lnTo>
                  <a:lnTo>
                    <a:pt x="16120" y="309848"/>
                  </a:lnTo>
                  <a:lnTo>
                    <a:pt x="34417" y="298084"/>
                  </a:lnTo>
                  <a:lnTo>
                    <a:pt x="49307" y="294231"/>
                  </a:lnTo>
                  <a:lnTo>
                    <a:pt x="64444" y="293089"/>
                  </a:lnTo>
                  <a:lnTo>
                    <a:pt x="79652" y="296796"/>
                  </a:lnTo>
                  <a:lnTo>
                    <a:pt x="115200" y="313872"/>
                  </a:lnTo>
                  <a:lnTo>
                    <a:pt x="129593" y="326660"/>
                  </a:lnTo>
                  <a:lnTo>
                    <a:pt x="158851" y="361249"/>
                  </a:lnTo>
                  <a:lnTo>
                    <a:pt x="193967" y="396752"/>
                  </a:lnTo>
                  <a:lnTo>
                    <a:pt x="201854" y="402395"/>
                  </a:lnTo>
                  <a:lnTo>
                    <a:pt x="209028" y="404902"/>
                  </a:lnTo>
                  <a:lnTo>
                    <a:pt x="234580" y="4069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40"/>
            <p:cNvSpPr/>
            <p:nvPr/>
          </p:nvSpPr>
          <p:spPr>
            <a:xfrm>
              <a:off x="3368040" y="4511040"/>
              <a:ext cx="106680" cy="15241"/>
            </a:xfrm>
            <a:custGeom>
              <a:avLst/>
              <a:gdLst/>
              <a:ahLst/>
              <a:cxnLst/>
              <a:rect l="0" t="0" r="0" b="0"/>
              <a:pathLst>
                <a:path w="106680" h="15241">
                  <a:moveTo>
                    <a:pt x="0" y="15240"/>
                  </a:moveTo>
                  <a:lnTo>
                    <a:pt x="36044" y="15240"/>
                  </a:lnTo>
                  <a:lnTo>
                    <a:pt x="70127" y="8679"/>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41"/>
            <p:cNvSpPr/>
            <p:nvPr/>
          </p:nvSpPr>
          <p:spPr>
            <a:xfrm>
              <a:off x="3322319" y="4419600"/>
              <a:ext cx="99062" cy="38101"/>
            </a:xfrm>
            <a:custGeom>
              <a:avLst/>
              <a:gdLst/>
              <a:ahLst/>
              <a:cxnLst/>
              <a:rect l="0" t="0" r="0" b="0"/>
              <a:pathLst>
                <a:path w="99062" h="38101">
                  <a:moveTo>
                    <a:pt x="0" y="38100"/>
                  </a:moveTo>
                  <a:lnTo>
                    <a:pt x="6561" y="31539"/>
                  </a:lnTo>
                  <a:lnTo>
                    <a:pt x="33553" y="18391"/>
                  </a:lnTo>
                  <a:lnTo>
                    <a:pt x="68784" y="9433"/>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cstate="print"/>
          <a:srcRect/>
          <a:stretch>
            <a:fillRect/>
          </a:stretch>
        </p:blipFill>
        <p:spPr bwMode="auto">
          <a:xfrm>
            <a:off x="161925" y="762000"/>
            <a:ext cx="8982075" cy="1219200"/>
          </a:xfrm>
          <a:prstGeom prst="rect">
            <a:avLst/>
          </a:prstGeom>
          <a:noFill/>
          <a:ln w="9525">
            <a:noFill/>
            <a:miter lim="800000"/>
            <a:headEnd/>
            <a:tailEnd/>
          </a:ln>
        </p:spPr>
      </p:pic>
      <p:sp>
        <p:nvSpPr>
          <p:cNvPr id="3" name="SMARTInkShape-142"/>
          <p:cNvSpPr/>
          <p:nvPr/>
        </p:nvSpPr>
        <p:spPr>
          <a:xfrm>
            <a:off x="2004059" y="1074420"/>
            <a:ext cx="845822" cy="7620"/>
          </a:xfrm>
          <a:custGeom>
            <a:avLst/>
            <a:gdLst/>
            <a:ahLst/>
            <a:cxnLst/>
            <a:rect l="0" t="0" r="0" b="0"/>
            <a:pathLst>
              <a:path w="845822" h="7620">
                <a:moveTo>
                  <a:pt x="0" y="0"/>
                </a:moveTo>
                <a:lnTo>
                  <a:pt x="33466" y="0"/>
                </a:lnTo>
                <a:lnTo>
                  <a:pt x="68974" y="0"/>
                </a:lnTo>
                <a:lnTo>
                  <a:pt x="106732" y="0"/>
                </a:lnTo>
                <a:lnTo>
                  <a:pt x="144787" y="0"/>
                </a:lnTo>
                <a:lnTo>
                  <a:pt x="179307" y="0"/>
                </a:lnTo>
                <a:lnTo>
                  <a:pt x="208727" y="0"/>
                </a:lnTo>
                <a:lnTo>
                  <a:pt x="244619" y="0"/>
                </a:lnTo>
                <a:lnTo>
                  <a:pt x="277749" y="0"/>
                </a:lnTo>
                <a:lnTo>
                  <a:pt x="309391" y="0"/>
                </a:lnTo>
                <a:lnTo>
                  <a:pt x="341062" y="0"/>
                </a:lnTo>
                <a:lnTo>
                  <a:pt x="376881" y="0"/>
                </a:lnTo>
                <a:lnTo>
                  <a:pt x="414305" y="0"/>
                </a:lnTo>
                <a:lnTo>
                  <a:pt x="452205" y="0"/>
                </a:lnTo>
                <a:lnTo>
                  <a:pt x="490246" y="846"/>
                </a:lnTo>
                <a:lnTo>
                  <a:pt x="528328" y="5236"/>
                </a:lnTo>
                <a:lnTo>
                  <a:pt x="566423" y="6913"/>
                </a:lnTo>
                <a:lnTo>
                  <a:pt x="591822" y="7306"/>
                </a:lnTo>
                <a:lnTo>
                  <a:pt x="619479" y="7480"/>
                </a:lnTo>
                <a:lnTo>
                  <a:pt x="647011" y="7557"/>
                </a:lnTo>
                <a:lnTo>
                  <a:pt x="681551" y="7601"/>
                </a:lnTo>
                <a:lnTo>
                  <a:pt x="713234" y="7614"/>
                </a:lnTo>
                <a:lnTo>
                  <a:pt x="744070" y="7618"/>
                </a:lnTo>
                <a:lnTo>
                  <a:pt x="773809" y="7619"/>
                </a:lnTo>
                <a:lnTo>
                  <a:pt x="810843" y="7619"/>
                </a:lnTo>
                <a:lnTo>
                  <a:pt x="845821"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43"/>
          <p:cNvSpPr/>
          <p:nvPr/>
        </p:nvSpPr>
        <p:spPr>
          <a:xfrm>
            <a:off x="7002780" y="1059181"/>
            <a:ext cx="1508760" cy="45720"/>
          </a:xfrm>
          <a:custGeom>
            <a:avLst/>
            <a:gdLst/>
            <a:ahLst/>
            <a:cxnLst/>
            <a:rect l="0" t="0" r="0" b="0"/>
            <a:pathLst>
              <a:path w="1508760" h="45720">
                <a:moveTo>
                  <a:pt x="0" y="45719"/>
                </a:moveTo>
                <a:lnTo>
                  <a:pt x="36044" y="45719"/>
                </a:lnTo>
                <a:lnTo>
                  <a:pt x="71571" y="45719"/>
                </a:lnTo>
                <a:lnTo>
                  <a:pt x="105765" y="45719"/>
                </a:lnTo>
                <a:lnTo>
                  <a:pt x="133313" y="45719"/>
                </a:lnTo>
                <a:lnTo>
                  <a:pt x="166970" y="45719"/>
                </a:lnTo>
                <a:lnTo>
                  <a:pt x="199709" y="45719"/>
                </a:lnTo>
                <a:lnTo>
                  <a:pt x="234903" y="45719"/>
                </a:lnTo>
                <a:lnTo>
                  <a:pt x="268097" y="45719"/>
                </a:lnTo>
                <a:lnTo>
                  <a:pt x="293567" y="45719"/>
                </a:lnTo>
                <a:lnTo>
                  <a:pt x="320974" y="44872"/>
                </a:lnTo>
                <a:lnTo>
                  <a:pt x="347265" y="41673"/>
                </a:lnTo>
                <a:lnTo>
                  <a:pt x="373062" y="39687"/>
                </a:lnTo>
                <a:lnTo>
                  <a:pt x="398639" y="38805"/>
                </a:lnTo>
                <a:lnTo>
                  <a:pt x="424117" y="38412"/>
                </a:lnTo>
                <a:lnTo>
                  <a:pt x="451809" y="35980"/>
                </a:lnTo>
                <a:lnTo>
                  <a:pt x="480204" y="32924"/>
                </a:lnTo>
                <a:lnTo>
                  <a:pt x="506935" y="31565"/>
                </a:lnTo>
                <a:lnTo>
                  <a:pt x="535184" y="30961"/>
                </a:lnTo>
                <a:lnTo>
                  <a:pt x="563826" y="30693"/>
                </a:lnTo>
                <a:lnTo>
                  <a:pt x="590667" y="30574"/>
                </a:lnTo>
                <a:lnTo>
                  <a:pt x="618965" y="28263"/>
                </a:lnTo>
                <a:lnTo>
                  <a:pt x="648475" y="25261"/>
                </a:lnTo>
                <a:lnTo>
                  <a:pt x="678524" y="23926"/>
                </a:lnTo>
                <a:lnTo>
                  <a:pt x="706555" y="21075"/>
                </a:lnTo>
                <a:lnTo>
                  <a:pt x="733971" y="17833"/>
                </a:lnTo>
                <a:lnTo>
                  <a:pt x="763089" y="16391"/>
                </a:lnTo>
                <a:lnTo>
                  <a:pt x="790706" y="15751"/>
                </a:lnTo>
                <a:lnTo>
                  <a:pt x="817938" y="14620"/>
                </a:lnTo>
                <a:lnTo>
                  <a:pt x="846974" y="11295"/>
                </a:lnTo>
                <a:lnTo>
                  <a:pt x="876813" y="9252"/>
                </a:lnTo>
                <a:lnTo>
                  <a:pt x="906162" y="7498"/>
                </a:lnTo>
                <a:lnTo>
                  <a:pt x="933315" y="3896"/>
                </a:lnTo>
                <a:lnTo>
                  <a:pt x="961754" y="1731"/>
                </a:lnTo>
                <a:lnTo>
                  <a:pt x="991325" y="768"/>
                </a:lnTo>
                <a:lnTo>
                  <a:pt x="1021402" y="341"/>
                </a:lnTo>
                <a:lnTo>
                  <a:pt x="1053961" y="151"/>
                </a:lnTo>
                <a:lnTo>
                  <a:pt x="1087340" y="66"/>
                </a:lnTo>
                <a:lnTo>
                  <a:pt x="1119108" y="29"/>
                </a:lnTo>
                <a:lnTo>
                  <a:pt x="1150161" y="12"/>
                </a:lnTo>
                <a:lnTo>
                  <a:pt x="1180049" y="4"/>
                </a:lnTo>
                <a:lnTo>
                  <a:pt x="1207444" y="1"/>
                </a:lnTo>
                <a:lnTo>
                  <a:pt x="1233730" y="0"/>
                </a:lnTo>
                <a:lnTo>
                  <a:pt x="1259524" y="846"/>
                </a:lnTo>
                <a:lnTo>
                  <a:pt x="1285100" y="4044"/>
                </a:lnTo>
                <a:lnTo>
                  <a:pt x="1310578" y="6030"/>
                </a:lnTo>
                <a:lnTo>
                  <a:pt x="1336011" y="7759"/>
                </a:lnTo>
                <a:lnTo>
                  <a:pt x="1373285" y="12646"/>
                </a:lnTo>
                <a:lnTo>
                  <a:pt x="1406154" y="15317"/>
                </a:lnTo>
                <a:lnTo>
                  <a:pt x="1437342" y="21094"/>
                </a:lnTo>
                <a:lnTo>
                  <a:pt x="1473705" y="28374"/>
                </a:lnTo>
                <a:lnTo>
                  <a:pt x="1508759"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4"/>
          <p:cNvSpPr/>
          <p:nvPr/>
        </p:nvSpPr>
        <p:spPr>
          <a:xfrm>
            <a:off x="2369820" y="1348740"/>
            <a:ext cx="1638300" cy="30481"/>
          </a:xfrm>
          <a:custGeom>
            <a:avLst/>
            <a:gdLst/>
            <a:ahLst/>
            <a:cxnLst/>
            <a:rect l="0" t="0" r="0" b="0"/>
            <a:pathLst>
              <a:path w="1638300" h="30481">
                <a:moveTo>
                  <a:pt x="0" y="15239"/>
                </a:moveTo>
                <a:lnTo>
                  <a:pt x="33308" y="15239"/>
                </a:lnTo>
                <a:lnTo>
                  <a:pt x="66755" y="15239"/>
                </a:lnTo>
                <a:lnTo>
                  <a:pt x="100957" y="15239"/>
                </a:lnTo>
                <a:lnTo>
                  <a:pt x="130102" y="15239"/>
                </a:lnTo>
                <a:lnTo>
                  <a:pt x="166245" y="15239"/>
                </a:lnTo>
                <a:lnTo>
                  <a:pt x="198177" y="15239"/>
                </a:lnTo>
                <a:lnTo>
                  <a:pt x="230404" y="15239"/>
                </a:lnTo>
                <a:lnTo>
                  <a:pt x="261401" y="11194"/>
                </a:lnTo>
                <a:lnTo>
                  <a:pt x="296080" y="8679"/>
                </a:lnTo>
                <a:lnTo>
                  <a:pt x="333166" y="7933"/>
                </a:lnTo>
                <a:lnTo>
                  <a:pt x="360587" y="5501"/>
                </a:lnTo>
                <a:lnTo>
                  <a:pt x="388861" y="2445"/>
                </a:lnTo>
                <a:lnTo>
                  <a:pt x="415538" y="1086"/>
                </a:lnTo>
                <a:lnTo>
                  <a:pt x="443763" y="483"/>
                </a:lnTo>
                <a:lnTo>
                  <a:pt x="472394" y="214"/>
                </a:lnTo>
                <a:lnTo>
                  <a:pt x="499231" y="95"/>
                </a:lnTo>
                <a:lnTo>
                  <a:pt x="525269" y="42"/>
                </a:lnTo>
                <a:lnTo>
                  <a:pt x="552646" y="18"/>
                </a:lnTo>
                <a:lnTo>
                  <a:pt x="584569" y="8"/>
                </a:lnTo>
                <a:lnTo>
                  <a:pt x="613997" y="3"/>
                </a:lnTo>
                <a:lnTo>
                  <a:pt x="642034" y="1"/>
                </a:lnTo>
                <a:lnTo>
                  <a:pt x="671428" y="0"/>
                </a:lnTo>
                <a:lnTo>
                  <a:pt x="701426" y="0"/>
                </a:lnTo>
                <a:lnTo>
                  <a:pt x="731691" y="0"/>
                </a:lnTo>
                <a:lnTo>
                  <a:pt x="762076" y="0"/>
                </a:lnTo>
                <a:lnTo>
                  <a:pt x="792514" y="0"/>
                </a:lnTo>
                <a:lnTo>
                  <a:pt x="822975" y="0"/>
                </a:lnTo>
                <a:lnTo>
                  <a:pt x="853446" y="0"/>
                </a:lnTo>
                <a:lnTo>
                  <a:pt x="883922" y="0"/>
                </a:lnTo>
                <a:lnTo>
                  <a:pt x="915248" y="0"/>
                </a:lnTo>
                <a:lnTo>
                  <a:pt x="948925" y="0"/>
                </a:lnTo>
                <a:lnTo>
                  <a:pt x="981390" y="0"/>
                </a:lnTo>
                <a:lnTo>
                  <a:pt x="1012753" y="0"/>
                </a:lnTo>
                <a:lnTo>
                  <a:pt x="1043625" y="0"/>
                </a:lnTo>
                <a:lnTo>
                  <a:pt x="1074280" y="0"/>
                </a:lnTo>
                <a:lnTo>
                  <a:pt x="1105684" y="0"/>
                </a:lnTo>
                <a:lnTo>
                  <a:pt x="1139397" y="0"/>
                </a:lnTo>
                <a:lnTo>
                  <a:pt x="1171878" y="0"/>
                </a:lnTo>
                <a:lnTo>
                  <a:pt x="1204095" y="0"/>
                </a:lnTo>
                <a:lnTo>
                  <a:pt x="1238169" y="0"/>
                </a:lnTo>
                <a:lnTo>
                  <a:pt x="1270810" y="2257"/>
                </a:lnTo>
                <a:lnTo>
                  <a:pt x="1303098" y="5236"/>
                </a:lnTo>
                <a:lnTo>
                  <a:pt x="1337203" y="6560"/>
                </a:lnTo>
                <a:lnTo>
                  <a:pt x="1369859" y="9407"/>
                </a:lnTo>
                <a:lnTo>
                  <a:pt x="1401306" y="12647"/>
                </a:lnTo>
                <a:lnTo>
                  <a:pt x="1432216" y="14087"/>
                </a:lnTo>
                <a:lnTo>
                  <a:pt x="1462887" y="14727"/>
                </a:lnTo>
                <a:lnTo>
                  <a:pt x="1493452" y="15859"/>
                </a:lnTo>
                <a:lnTo>
                  <a:pt x="1523969" y="19184"/>
                </a:lnTo>
                <a:lnTo>
                  <a:pt x="1552208" y="21226"/>
                </a:lnTo>
                <a:lnTo>
                  <a:pt x="1589649" y="22375"/>
                </a:lnTo>
                <a:lnTo>
                  <a:pt x="1617676" y="24974"/>
                </a:lnTo>
                <a:lnTo>
                  <a:pt x="1638299"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SMARTInkShape-Group17"/>
          <p:cNvGrpSpPr/>
          <p:nvPr/>
        </p:nvGrpSpPr>
        <p:grpSpPr>
          <a:xfrm>
            <a:off x="929771" y="2267243"/>
            <a:ext cx="1798189" cy="526074"/>
            <a:chOff x="929771" y="2267243"/>
            <a:chExt cx="1798189" cy="526074"/>
          </a:xfrm>
        </p:grpSpPr>
        <p:sp>
          <p:nvSpPr>
            <p:cNvPr id="6" name="SMARTInkShape-145"/>
            <p:cNvSpPr/>
            <p:nvPr/>
          </p:nvSpPr>
          <p:spPr>
            <a:xfrm>
              <a:off x="929771" y="2324100"/>
              <a:ext cx="414405" cy="469217"/>
            </a:xfrm>
            <a:custGeom>
              <a:avLst/>
              <a:gdLst/>
              <a:ahLst/>
              <a:cxnLst/>
              <a:rect l="0" t="0" r="0" b="0"/>
              <a:pathLst>
                <a:path w="414405" h="469217">
                  <a:moveTo>
                    <a:pt x="7489" y="114300"/>
                  </a:moveTo>
                  <a:lnTo>
                    <a:pt x="11534" y="114300"/>
                  </a:lnTo>
                  <a:lnTo>
                    <a:pt x="12725" y="115146"/>
                  </a:lnTo>
                  <a:lnTo>
                    <a:pt x="13520" y="116557"/>
                  </a:lnTo>
                  <a:lnTo>
                    <a:pt x="14049" y="118345"/>
                  </a:lnTo>
                  <a:lnTo>
                    <a:pt x="25621" y="136257"/>
                  </a:lnTo>
                  <a:lnTo>
                    <a:pt x="30261" y="167430"/>
                  </a:lnTo>
                  <a:lnTo>
                    <a:pt x="35309" y="196270"/>
                  </a:lnTo>
                  <a:lnTo>
                    <a:pt x="36334" y="227957"/>
                  </a:lnTo>
                  <a:lnTo>
                    <a:pt x="33573" y="254561"/>
                  </a:lnTo>
                  <a:lnTo>
                    <a:pt x="31782" y="283318"/>
                  </a:lnTo>
                  <a:lnTo>
                    <a:pt x="30139" y="312185"/>
                  </a:lnTo>
                  <a:lnTo>
                    <a:pt x="26587" y="339126"/>
                  </a:lnTo>
                  <a:lnTo>
                    <a:pt x="22185" y="367470"/>
                  </a:lnTo>
                  <a:lnTo>
                    <a:pt x="14947" y="405213"/>
                  </a:lnTo>
                  <a:lnTo>
                    <a:pt x="4917" y="440722"/>
                  </a:lnTo>
                  <a:lnTo>
                    <a:pt x="164" y="469216"/>
                  </a:lnTo>
                  <a:lnTo>
                    <a:pt x="0" y="467338"/>
                  </a:lnTo>
                  <a:lnTo>
                    <a:pt x="5917" y="446315"/>
                  </a:lnTo>
                  <a:lnTo>
                    <a:pt x="13365" y="409356"/>
                  </a:lnTo>
                  <a:lnTo>
                    <a:pt x="20424" y="375479"/>
                  </a:lnTo>
                  <a:lnTo>
                    <a:pt x="25373" y="348066"/>
                  </a:lnTo>
                  <a:lnTo>
                    <a:pt x="30395" y="321207"/>
                  </a:lnTo>
                  <a:lnTo>
                    <a:pt x="35449" y="294311"/>
                  </a:lnTo>
                  <a:lnTo>
                    <a:pt x="40518" y="265425"/>
                  </a:lnTo>
                  <a:lnTo>
                    <a:pt x="45593" y="237911"/>
                  </a:lnTo>
                  <a:lnTo>
                    <a:pt x="49824" y="211571"/>
                  </a:lnTo>
                  <a:lnTo>
                    <a:pt x="53052" y="173789"/>
                  </a:lnTo>
                  <a:lnTo>
                    <a:pt x="58148" y="141616"/>
                  </a:lnTo>
                  <a:lnTo>
                    <a:pt x="60476" y="103692"/>
                  </a:lnTo>
                  <a:lnTo>
                    <a:pt x="58414" y="94627"/>
                  </a:lnTo>
                  <a:lnTo>
                    <a:pt x="54751" y="84764"/>
                  </a:lnTo>
                  <a:lnTo>
                    <a:pt x="53513" y="77891"/>
                  </a:lnTo>
                  <a:lnTo>
                    <a:pt x="53412" y="78174"/>
                  </a:lnTo>
                  <a:lnTo>
                    <a:pt x="53299" y="80746"/>
                  </a:lnTo>
                  <a:lnTo>
                    <a:pt x="55506" y="84711"/>
                  </a:lnTo>
                  <a:lnTo>
                    <a:pt x="57280" y="86954"/>
                  </a:lnTo>
                  <a:lnTo>
                    <a:pt x="64562" y="122864"/>
                  </a:lnTo>
                  <a:lnTo>
                    <a:pt x="68528" y="159516"/>
                  </a:lnTo>
                  <a:lnTo>
                    <a:pt x="74305" y="194395"/>
                  </a:lnTo>
                  <a:lnTo>
                    <a:pt x="82225" y="231542"/>
                  </a:lnTo>
                  <a:lnTo>
                    <a:pt x="94920" y="268512"/>
                  </a:lnTo>
                  <a:lnTo>
                    <a:pt x="110253" y="301291"/>
                  </a:lnTo>
                  <a:lnTo>
                    <a:pt x="135502" y="338192"/>
                  </a:lnTo>
                  <a:lnTo>
                    <a:pt x="148204" y="350968"/>
                  </a:lnTo>
                  <a:lnTo>
                    <a:pt x="181695" y="370709"/>
                  </a:lnTo>
                  <a:lnTo>
                    <a:pt x="205296" y="377950"/>
                  </a:lnTo>
                  <a:lnTo>
                    <a:pt x="240072" y="380397"/>
                  </a:lnTo>
                  <a:lnTo>
                    <a:pt x="269536" y="376776"/>
                  </a:lnTo>
                  <a:lnTo>
                    <a:pt x="299715" y="366295"/>
                  </a:lnTo>
                  <a:lnTo>
                    <a:pt x="330106" y="352466"/>
                  </a:lnTo>
                  <a:lnTo>
                    <a:pt x="356514" y="337643"/>
                  </a:lnTo>
                  <a:lnTo>
                    <a:pt x="382110" y="306144"/>
                  </a:lnTo>
                  <a:lnTo>
                    <a:pt x="401214" y="272327"/>
                  </a:lnTo>
                  <a:lnTo>
                    <a:pt x="410603" y="240991"/>
                  </a:lnTo>
                  <a:lnTo>
                    <a:pt x="414404" y="217174"/>
                  </a:lnTo>
                  <a:lnTo>
                    <a:pt x="412630" y="180811"/>
                  </a:lnTo>
                  <a:lnTo>
                    <a:pt x="410035" y="147365"/>
                  </a:lnTo>
                  <a:lnTo>
                    <a:pt x="400141" y="112714"/>
                  </a:lnTo>
                  <a:lnTo>
                    <a:pt x="386525" y="75134"/>
                  </a:lnTo>
                  <a:lnTo>
                    <a:pt x="368067" y="37426"/>
                  </a:lnTo>
                  <a:lnTo>
                    <a:pt x="3351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46"/>
            <p:cNvSpPr/>
            <p:nvPr/>
          </p:nvSpPr>
          <p:spPr>
            <a:xfrm>
              <a:off x="1432559" y="2499359"/>
              <a:ext cx="91442" cy="7622"/>
            </a:xfrm>
            <a:custGeom>
              <a:avLst/>
              <a:gdLst/>
              <a:ahLst/>
              <a:cxnLst/>
              <a:rect l="0" t="0" r="0" b="0"/>
              <a:pathLst>
                <a:path w="91442" h="7622">
                  <a:moveTo>
                    <a:pt x="0" y="7621"/>
                  </a:moveTo>
                  <a:lnTo>
                    <a:pt x="12167" y="2384"/>
                  </a:lnTo>
                  <a:lnTo>
                    <a:pt x="46900" y="210"/>
                  </a:lnTo>
                  <a:lnTo>
                    <a:pt x="83767" y="19"/>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47"/>
            <p:cNvSpPr/>
            <p:nvPr/>
          </p:nvSpPr>
          <p:spPr>
            <a:xfrm>
              <a:off x="1470659" y="2567940"/>
              <a:ext cx="99062" cy="7620"/>
            </a:xfrm>
            <a:custGeom>
              <a:avLst/>
              <a:gdLst/>
              <a:ahLst/>
              <a:cxnLst/>
              <a:rect l="0" t="0" r="0" b="0"/>
              <a:pathLst>
                <a:path w="99062" h="7620">
                  <a:moveTo>
                    <a:pt x="0" y="7619"/>
                  </a:moveTo>
                  <a:lnTo>
                    <a:pt x="25995" y="6773"/>
                  </a:lnTo>
                  <a:lnTo>
                    <a:pt x="54924" y="1059"/>
                  </a:lnTo>
                  <a:lnTo>
                    <a:pt x="92083" y="61"/>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48"/>
            <p:cNvSpPr/>
            <p:nvPr/>
          </p:nvSpPr>
          <p:spPr>
            <a:xfrm>
              <a:off x="1764817" y="2267243"/>
              <a:ext cx="269550" cy="422617"/>
            </a:xfrm>
            <a:custGeom>
              <a:avLst/>
              <a:gdLst/>
              <a:ahLst/>
              <a:cxnLst/>
              <a:rect l="0" t="0" r="0" b="0"/>
              <a:pathLst>
                <a:path w="269550" h="422617">
                  <a:moveTo>
                    <a:pt x="86842" y="110197"/>
                  </a:moveTo>
                  <a:lnTo>
                    <a:pt x="86842" y="106151"/>
                  </a:lnTo>
                  <a:lnTo>
                    <a:pt x="89100" y="101908"/>
                  </a:lnTo>
                  <a:lnTo>
                    <a:pt x="90888" y="99591"/>
                  </a:lnTo>
                  <a:lnTo>
                    <a:pt x="92874" y="92501"/>
                  </a:lnTo>
                  <a:lnTo>
                    <a:pt x="94603" y="84552"/>
                  </a:lnTo>
                  <a:lnTo>
                    <a:pt x="115699" y="46459"/>
                  </a:lnTo>
                  <a:lnTo>
                    <a:pt x="135503" y="26330"/>
                  </a:lnTo>
                  <a:lnTo>
                    <a:pt x="159578" y="10092"/>
                  </a:lnTo>
                  <a:lnTo>
                    <a:pt x="197462" y="49"/>
                  </a:lnTo>
                  <a:lnTo>
                    <a:pt x="210513" y="0"/>
                  </a:lnTo>
                  <a:lnTo>
                    <a:pt x="235543" y="6867"/>
                  </a:lnTo>
                  <a:lnTo>
                    <a:pt x="251599" y="17962"/>
                  </a:lnTo>
                  <a:lnTo>
                    <a:pt x="263036" y="31974"/>
                  </a:lnTo>
                  <a:lnTo>
                    <a:pt x="267741" y="54940"/>
                  </a:lnTo>
                  <a:lnTo>
                    <a:pt x="269135" y="83194"/>
                  </a:lnTo>
                  <a:lnTo>
                    <a:pt x="269549" y="113014"/>
                  </a:lnTo>
                  <a:lnTo>
                    <a:pt x="265130" y="137695"/>
                  </a:lnTo>
                  <a:lnTo>
                    <a:pt x="256675" y="165598"/>
                  </a:lnTo>
                  <a:lnTo>
                    <a:pt x="244450" y="194933"/>
                  </a:lnTo>
                  <a:lnTo>
                    <a:pt x="230550" y="224904"/>
                  </a:lnTo>
                  <a:lnTo>
                    <a:pt x="215059" y="254311"/>
                  </a:lnTo>
                  <a:lnTo>
                    <a:pt x="196885" y="281492"/>
                  </a:lnTo>
                  <a:lnTo>
                    <a:pt x="177519" y="307683"/>
                  </a:lnTo>
                  <a:lnTo>
                    <a:pt x="147576" y="343971"/>
                  </a:lnTo>
                  <a:lnTo>
                    <a:pt x="117256" y="371656"/>
                  </a:lnTo>
                  <a:lnTo>
                    <a:pt x="86823" y="390584"/>
                  </a:lnTo>
                  <a:lnTo>
                    <a:pt x="50244" y="408104"/>
                  </a:lnTo>
                  <a:lnTo>
                    <a:pt x="30373" y="412955"/>
                  </a:lnTo>
                  <a:lnTo>
                    <a:pt x="21387" y="411831"/>
                  </a:lnTo>
                  <a:lnTo>
                    <a:pt x="17805" y="410346"/>
                  </a:lnTo>
                  <a:lnTo>
                    <a:pt x="11568" y="404181"/>
                  </a:lnTo>
                  <a:lnTo>
                    <a:pt x="665" y="386425"/>
                  </a:lnTo>
                  <a:lnTo>
                    <a:pt x="0" y="374358"/>
                  </a:lnTo>
                  <a:lnTo>
                    <a:pt x="8708" y="339309"/>
                  </a:lnTo>
                  <a:lnTo>
                    <a:pt x="13451" y="327453"/>
                  </a:lnTo>
                  <a:lnTo>
                    <a:pt x="28973" y="311258"/>
                  </a:lnTo>
                  <a:lnTo>
                    <a:pt x="42496" y="305391"/>
                  </a:lnTo>
                  <a:lnTo>
                    <a:pt x="56126" y="303629"/>
                  </a:lnTo>
                  <a:lnTo>
                    <a:pt x="73320" y="307398"/>
                  </a:lnTo>
                  <a:lnTo>
                    <a:pt x="89139" y="314724"/>
                  </a:lnTo>
                  <a:lnTo>
                    <a:pt x="124928" y="346643"/>
                  </a:lnTo>
                  <a:lnTo>
                    <a:pt x="161453" y="382948"/>
                  </a:lnTo>
                  <a:lnTo>
                    <a:pt x="189080" y="408863"/>
                  </a:lnTo>
                  <a:lnTo>
                    <a:pt x="208857" y="418165"/>
                  </a:lnTo>
                  <a:lnTo>
                    <a:pt x="244462" y="422356"/>
                  </a:lnTo>
                  <a:lnTo>
                    <a:pt x="254483" y="4226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49"/>
            <p:cNvSpPr/>
            <p:nvPr/>
          </p:nvSpPr>
          <p:spPr>
            <a:xfrm>
              <a:off x="2135212" y="2301553"/>
              <a:ext cx="211131" cy="413993"/>
            </a:xfrm>
            <a:custGeom>
              <a:avLst/>
              <a:gdLst/>
              <a:ahLst/>
              <a:cxnLst/>
              <a:rect l="0" t="0" r="0" b="0"/>
              <a:pathLst>
                <a:path w="211131" h="413993">
                  <a:moveTo>
                    <a:pt x="166028" y="7306"/>
                  </a:moveTo>
                  <a:lnTo>
                    <a:pt x="159467" y="746"/>
                  </a:lnTo>
                  <a:lnTo>
                    <a:pt x="154676" y="0"/>
                  </a:lnTo>
                  <a:lnTo>
                    <a:pt x="150258" y="2084"/>
                  </a:lnTo>
                  <a:lnTo>
                    <a:pt x="128931" y="21652"/>
                  </a:lnTo>
                  <a:lnTo>
                    <a:pt x="104865" y="56170"/>
                  </a:lnTo>
                  <a:lnTo>
                    <a:pt x="89768" y="84438"/>
                  </a:lnTo>
                  <a:lnTo>
                    <a:pt x="72312" y="116520"/>
                  </a:lnTo>
                  <a:lnTo>
                    <a:pt x="53311" y="150579"/>
                  </a:lnTo>
                  <a:lnTo>
                    <a:pt x="39214" y="184378"/>
                  </a:lnTo>
                  <a:lnTo>
                    <a:pt x="31773" y="209618"/>
                  </a:lnTo>
                  <a:lnTo>
                    <a:pt x="22821" y="237769"/>
                  </a:lnTo>
                  <a:lnTo>
                    <a:pt x="12306" y="274088"/>
                  </a:lnTo>
                  <a:lnTo>
                    <a:pt x="3829" y="310343"/>
                  </a:lnTo>
                  <a:lnTo>
                    <a:pt x="0" y="343852"/>
                  </a:lnTo>
                  <a:lnTo>
                    <a:pt x="4789" y="378585"/>
                  </a:lnTo>
                  <a:lnTo>
                    <a:pt x="9135" y="391323"/>
                  </a:lnTo>
                  <a:lnTo>
                    <a:pt x="18404" y="400372"/>
                  </a:lnTo>
                  <a:lnTo>
                    <a:pt x="41006" y="413079"/>
                  </a:lnTo>
                  <a:lnTo>
                    <a:pt x="53736" y="413992"/>
                  </a:lnTo>
                  <a:lnTo>
                    <a:pt x="90092" y="405455"/>
                  </a:lnTo>
                  <a:lnTo>
                    <a:pt x="127962" y="389258"/>
                  </a:lnTo>
                  <a:lnTo>
                    <a:pt x="166032" y="362980"/>
                  </a:lnTo>
                  <a:lnTo>
                    <a:pt x="197198" y="332258"/>
                  </a:lnTo>
                  <a:lnTo>
                    <a:pt x="207060" y="312151"/>
                  </a:lnTo>
                  <a:lnTo>
                    <a:pt x="211130" y="288552"/>
                  </a:lnTo>
                  <a:lnTo>
                    <a:pt x="209215" y="282447"/>
                  </a:lnTo>
                  <a:lnTo>
                    <a:pt x="207519" y="279634"/>
                  </a:lnTo>
                  <a:lnTo>
                    <a:pt x="204695" y="278605"/>
                  </a:lnTo>
                  <a:lnTo>
                    <a:pt x="175123" y="285106"/>
                  </a:lnTo>
                  <a:lnTo>
                    <a:pt x="144306" y="300595"/>
                  </a:lnTo>
                  <a:lnTo>
                    <a:pt x="105067" y="327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0"/>
            <p:cNvSpPr/>
            <p:nvPr/>
          </p:nvSpPr>
          <p:spPr>
            <a:xfrm>
              <a:off x="2438400" y="2278379"/>
              <a:ext cx="289560" cy="426241"/>
            </a:xfrm>
            <a:custGeom>
              <a:avLst/>
              <a:gdLst/>
              <a:ahLst/>
              <a:cxnLst/>
              <a:rect l="0" t="0" r="0" b="0"/>
              <a:pathLst>
                <a:path w="289560" h="426241">
                  <a:moveTo>
                    <a:pt x="289559" y="0"/>
                  </a:moveTo>
                  <a:lnTo>
                    <a:pt x="255160" y="0"/>
                  </a:lnTo>
                  <a:lnTo>
                    <a:pt x="227825" y="2258"/>
                  </a:lnTo>
                  <a:lnTo>
                    <a:pt x="195634" y="12998"/>
                  </a:lnTo>
                  <a:lnTo>
                    <a:pt x="159692" y="25440"/>
                  </a:lnTo>
                  <a:lnTo>
                    <a:pt x="124877" y="36599"/>
                  </a:lnTo>
                  <a:lnTo>
                    <a:pt x="116743" y="39691"/>
                  </a:lnTo>
                  <a:lnTo>
                    <a:pt x="108667" y="44529"/>
                  </a:lnTo>
                  <a:lnTo>
                    <a:pt x="103223" y="45368"/>
                  </a:lnTo>
                  <a:lnTo>
                    <a:pt x="101836" y="46332"/>
                  </a:lnTo>
                  <a:lnTo>
                    <a:pt x="100910" y="47821"/>
                  </a:lnTo>
                  <a:lnTo>
                    <a:pt x="99608" y="53963"/>
                  </a:lnTo>
                  <a:lnTo>
                    <a:pt x="99425" y="56296"/>
                  </a:lnTo>
                  <a:lnTo>
                    <a:pt x="101480" y="61145"/>
                  </a:lnTo>
                  <a:lnTo>
                    <a:pt x="103213" y="63623"/>
                  </a:lnTo>
                  <a:lnTo>
                    <a:pt x="103522" y="66122"/>
                  </a:lnTo>
                  <a:lnTo>
                    <a:pt x="101607" y="71157"/>
                  </a:lnTo>
                  <a:lnTo>
                    <a:pt x="101605" y="73685"/>
                  </a:lnTo>
                  <a:lnTo>
                    <a:pt x="105426" y="86083"/>
                  </a:lnTo>
                  <a:lnTo>
                    <a:pt x="108827" y="114499"/>
                  </a:lnTo>
                  <a:lnTo>
                    <a:pt x="110651" y="119513"/>
                  </a:lnTo>
                  <a:lnTo>
                    <a:pt x="110420" y="129599"/>
                  </a:lnTo>
                  <a:lnTo>
                    <a:pt x="107172" y="161032"/>
                  </a:lnTo>
                  <a:lnTo>
                    <a:pt x="104519" y="188443"/>
                  </a:lnTo>
                  <a:lnTo>
                    <a:pt x="100677" y="207389"/>
                  </a:lnTo>
                  <a:lnTo>
                    <a:pt x="97281" y="226831"/>
                  </a:lnTo>
                  <a:lnTo>
                    <a:pt x="90913" y="241059"/>
                  </a:lnTo>
                  <a:lnTo>
                    <a:pt x="86972" y="247684"/>
                  </a:lnTo>
                  <a:lnTo>
                    <a:pt x="84754" y="256174"/>
                  </a:lnTo>
                  <a:lnTo>
                    <a:pt x="83823" y="266660"/>
                  </a:lnTo>
                  <a:lnTo>
                    <a:pt x="83820" y="248787"/>
                  </a:lnTo>
                  <a:lnTo>
                    <a:pt x="86077" y="243781"/>
                  </a:lnTo>
                  <a:lnTo>
                    <a:pt x="97664" y="225896"/>
                  </a:lnTo>
                  <a:lnTo>
                    <a:pt x="130718" y="203293"/>
                  </a:lnTo>
                  <a:lnTo>
                    <a:pt x="138812" y="200420"/>
                  </a:lnTo>
                  <a:lnTo>
                    <a:pt x="161851" y="198575"/>
                  </a:lnTo>
                  <a:lnTo>
                    <a:pt x="179377" y="202300"/>
                  </a:lnTo>
                  <a:lnTo>
                    <a:pt x="210735" y="222605"/>
                  </a:lnTo>
                  <a:lnTo>
                    <a:pt x="218684" y="232709"/>
                  </a:lnTo>
                  <a:lnTo>
                    <a:pt x="239791" y="268650"/>
                  </a:lnTo>
                  <a:lnTo>
                    <a:pt x="247085" y="301611"/>
                  </a:lnTo>
                  <a:lnTo>
                    <a:pt x="246118" y="326716"/>
                  </a:lnTo>
                  <a:lnTo>
                    <a:pt x="238206" y="357954"/>
                  </a:lnTo>
                  <a:lnTo>
                    <a:pt x="230129" y="379252"/>
                  </a:lnTo>
                  <a:lnTo>
                    <a:pt x="207812" y="401926"/>
                  </a:lnTo>
                  <a:lnTo>
                    <a:pt x="181784" y="415677"/>
                  </a:lnTo>
                  <a:lnTo>
                    <a:pt x="152183" y="424288"/>
                  </a:lnTo>
                  <a:lnTo>
                    <a:pt x="117831" y="426240"/>
                  </a:lnTo>
                  <a:lnTo>
                    <a:pt x="83671" y="420542"/>
                  </a:lnTo>
                  <a:lnTo>
                    <a:pt x="55083" y="413695"/>
                  </a:lnTo>
                  <a:lnTo>
                    <a:pt x="19598" y="403796"/>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SMARTInkShape-Group18"/>
          <p:cNvGrpSpPr/>
          <p:nvPr/>
        </p:nvGrpSpPr>
        <p:grpSpPr>
          <a:xfrm>
            <a:off x="922020" y="3093719"/>
            <a:ext cx="4244341" cy="472441"/>
            <a:chOff x="922020" y="3093719"/>
            <a:chExt cx="4244341" cy="472441"/>
          </a:xfrm>
        </p:grpSpPr>
        <p:sp>
          <p:nvSpPr>
            <p:cNvPr id="13" name="SMARTInkShape-151"/>
            <p:cNvSpPr/>
            <p:nvPr/>
          </p:nvSpPr>
          <p:spPr>
            <a:xfrm>
              <a:off x="922020" y="3230976"/>
              <a:ext cx="335281" cy="281661"/>
            </a:xfrm>
            <a:custGeom>
              <a:avLst/>
              <a:gdLst/>
              <a:ahLst/>
              <a:cxnLst/>
              <a:rect l="0" t="0" r="0" b="0"/>
              <a:pathLst>
                <a:path w="335281" h="281661">
                  <a:moveTo>
                    <a:pt x="0" y="76104"/>
                  </a:moveTo>
                  <a:lnTo>
                    <a:pt x="0" y="86709"/>
                  </a:lnTo>
                  <a:lnTo>
                    <a:pt x="2257" y="91542"/>
                  </a:lnTo>
                  <a:lnTo>
                    <a:pt x="12997" y="111000"/>
                  </a:lnTo>
                  <a:lnTo>
                    <a:pt x="25439" y="145265"/>
                  </a:lnTo>
                  <a:lnTo>
                    <a:pt x="28986" y="167716"/>
                  </a:lnTo>
                  <a:lnTo>
                    <a:pt x="19711" y="203294"/>
                  </a:lnTo>
                  <a:lnTo>
                    <a:pt x="17227" y="219839"/>
                  </a:lnTo>
                  <a:lnTo>
                    <a:pt x="20638" y="235660"/>
                  </a:lnTo>
                  <a:lnTo>
                    <a:pt x="25259" y="250311"/>
                  </a:lnTo>
                  <a:lnTo>
                    <a:pt x="22872" y="281660"/>
                  </a:lnTo>
                  <a:lnTo>
                    <a:pt x="22860" y="249275"/>
                  </a:lnTo>
                  <a:lnTo>
                    <a:pt x="22860" y="223840"/>
                  </a:lnTo>
                  <a:lnTo>
                    <a:pt x="29633" y="204699"/>
                  </a:lnTo>
                  <a:lnTo>
                    <a:pt x="43211" y="172626"/>
                  </a:lnTo>
                  <a:lnTo>
                    <a:pt x="52596" y="138569"/>
                  </a:lnTo>
                  <a:lnTo>
                    <a:pt x="59783" y="118259"/>
                  </a:lnTo>
                  <a:lnTo>
                    <a:pt x="82834" y="84525"/>
                  </a:lnTo>
                  <a:lnTo>
                    <a:pt x="95235" y="69686"/>
                  </a:lnTo>
                  <a:lnTo>
                    <a:pt x="128533" y="46363"/>
                  </a:lnTo>
                  <a:lnTo>
                    <a:pt x="159821" y="25450"/>
                  </a:lnTo>
                  <a:lnTo>
                    <a:pt x="195697" y="11096"/>
                  </a:lnTo>
                  <a:lnTo>
                    <a:pt x="228121" y="2365"/>
                  </a:lnTo>
                  <a:lnTo>
                    <a:pt x="258985" y="390"/>
                  </a:lnTo>
                  <a:lnTo>
                    <a:pt x="289541" y="0"/>
                  </a:lnTo>
                  <a:lnTo>
                    <a:pt x="310721" y="779"/>
                  </a:lnTo>
                  <a:lnTo>
                    <a:pt x="335280" y="75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2"/>
            <p:cNvSpPr/>
            <p:nvPr/>
          </p:nvSpPr>
          <p:spPr>
            <a:xfrm>
              <a:off x="1310640" y="3322319"/>
              <a:ext cx="60961" cy="7622"/>
            </a:xfrm>
            <a:custGeom>
              <a:avLst/>
              <a:gdLst/>
              <a:ahLst/>
              <a:cxnLst/>
              <a:rect l="0" t="0" r="0" b="0"/>
              <a:pathLst>
                <a:path w="60961" h="7622">
                  <a:moveTo>
                    <a:pt x="0" y="7621"/>
                  </a:moveTo>
                  <a:lnTo>
                    <a:pt x="19080" y="6774"/>
                  </a:lnTo>
                  <a:lnTo>
                    <a:pt x="47527" y="707"/>
                  </a:lnTo>
                  <a:lnTo>
                    <a:pt x="609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3"/>
            <p:cNvSpPr/>
            <p:nvPr/>
          </p:nvSpPr>
          <p:spPr>
            <a:xfrm>
              <a:off x="1295400" y="3436619"/>
              <a:ext cx="99060" cy="7622"/>
            </a:xfrm>
            <a:custGeom>
              <a:avLst/>
              <a:gdLst/>
              <a:ahLst/>
              <a:cxnLst/>
              <a:rect l="0" t="0" r="0" b="0"/>
              <a:pathLst>
                <a:path w="99060" h="7622">
                  <a:moveTo>
                    <a:pt x="0" y="7621"/>
                  </a:moveTo>
                  <a:lnTo>
                    <a:pt x="32784" y="7621"/>
                  </a:lnTo>
                  <a:lnTo>
                    <a:pt x="67367" y="5363"/>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4"/>
            <p:cNvSpPr/>
            <p:nvPr/>
          </p:nvSpPr>
          <p:spPr>
            <a:xfrm>
              <a:off x="1586230" y="3147466"/>
              <a:ext cx="310655" cy="387279"/>
            </a:xfrm>
            <a:custGeom>
              <a:avLst/>
              <a:gdLst/>
              <a:ahLst/>
              <a:cxnLst/>
              <a:rect l="0" t="0" r="0" b="0"/>
              <a:pathLst>
                <a:path w="310655" h="387279">
                  <a:moveTo>
                    <a:pt x="227329" y="14834"/>
                  </a:moveTo>
                  <a:lnTo>
                    <a:pt x="214332" y="2683"/>
                  </a:lnTo>
                  <a:lnTo>
                    <a:pt x="209417" y="967"/>
                  </a:lnTo>
                  <a:lnTo>
                    <a:pt x="197845" y="0"/>
                  </a:lnTo>
                  <a:lnTo>
                    <a:pt x="183692" y="3759"/>
                  </a:lnTo>
                  <a:lnTo>
                    <a:pt x="163739" y="13461"/>
                  </a:lnTo>
                  <a:lnTo>
                    <a:pt x="148563" y="26939"/>
                  </a:lnTo>
                  <a:lnTo>
                    <a:pt x="112024" y="64177"/>
                  </a:lnTo>
                  <a:lnTo>
                    <a:pt x="84609" y="99871"/>
                  </a:lnTo>
                  <a:lnTo>
                    <a:pt x="65662" y="131752"/>
                  </a:lnTo>
                  <a:lnTo>
                    <a:pt x="46219" y="168009"/>
                  </a:lnTo>
                  <a:lnTo>
                    <a:pt x="31991" y="205563"/>
                  </a:lnTo>
                  <a:lnTo>
                    <a:pt x="22826" y="230836"/>
                  </a:lnTo>
                  <a:lnTo>
                    <a:pt x="2859" y="268017"/>
                  </a:lnTo>
                  <a:lnTo>
                    <a:pt x="0" y="290202"/>
                  </a:lnTo>
                  <a:lnTo>
                    <a:pt x="3151" y="317686"/>
                  </a:lnTo>
                  <a:lnTo>
                    <a:pt x="13492" y="341917"/>
                  </a:lnTo>
                  <a:lnTo>
                    <a:pt x="27281" y="361138"/>
                  </a:lnTo>
                  <a:lnTo>
                    <a:pt x="46136" y="377557"/>
                  </a:lnTo>
                  <a:lnTo>
                    <a:pt x="60439" y="383477"/>
                  </a:lnTo>
                  <a:lnTo>
                    <a:pt x="90318" y="387278"/>
                  </a:lnTo>
                  <a:lnTo>
                    <a:pt x="113073" y="383891"/>
                  </a:lnTo>
                  <a:lnTo>
                    <a:pt x="135902" y="373480"/>
                  </a:lnTo>
                  <a:lnTo>
                    <a:pt x="173991" y="343815"/>
                  </a:lnTo>
                  <a:lnTo>
                    <a:pt x="196850" y="323129"/>
                  </a:lnTo>
                  <a:lnTo>
                    <a:pt x="226483" y="295552"/>
                  </a:lnTo>
                  <a:lnTo>
                    <a:pt x="258405" y="265931"/>
                  </a:lnTo>
                  <a:lnTo>
                    <a:pt x="278588" y="235706"/>
                  </a:lnTo>
                  <a:lnTo>
                    <a:pt x="296533" y="199197"/>
                  </a:lnTo>
                  <a:lnTo>
                    <a:pt x="307384" y="167527"/>
                  </a:lnTo>
                  <a:lnTo>
                    <a:pt x="310654" y="133217"/>
                  </a:lnTo>
                  <a:lnTo>
                    <a:pt x="308671" y="124457"/>
                  </a:lnTo>
                  <a:lnTo>
                    <a:pt x="298123" y="104811"/>
                  </a:lnTo>
                  <a:lnTo>
                    <a:pt x="283181" y="93957"/>
                  </a:lnTo>
                  <a:lnTo>
                    <a:pt x="275581" y="91900"/>
                  </a:lnTo>
                  <a:lnTo>
                    <a:pt x="265429" y="910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5"/>
            <p:cNvSpPr/>
            <p:nvPr/>
          </p:nvSpPr>
          <p:spPr>
            <a:xfrm>
              <a:off x="3414217" y="3136288"/>
              <a:ext cx="174803" cy="429872"/>
            </a:xfrm>
            <a:custGeom>
              <a:avLst/>
              <a:gdLst/>
              <a:ahLst/>
              <a:cxnLst/>
              <a:rect l="0" t="0" r="0" b="0"/>
              <a:pathLst>
                <a:path w="174803" h="429872">
                  <a:moveTo>
                    <a:pt x="174802" y="94592"/>
                  </a:moveTo>
                  <a:lnTo>
                    <a:pt x="174802" y="90546"/>
                  </a:lnTo>
                  <a:lnTo>
                    <a:pt x="172545" y="86303"/>
                  </a:lnTo>
                  <a:lnTo>
                    <a:pt x="170757" y="83985"/>
                  </a:lnTo>
                  <a:lnTo>
                    <a:pt x="168772" y="76896"/>
                  </a:lnTo>
                  <a:lnTo>
                    <a:pt x="165395" y="63384"/>
                  </a:lnTo>
                  <a:lnTo>
                    <a:pt x="151785" y="35825"/>
                  </a:lnTo>
                  <a:lnTo>
                    <a:pt x="133138" y="15984"/>
                  </a:lnTo>
                  <a:lnTo>
                    <a:pt x="108628" y="963"/>
                  </a:lnTo>
                  <a:lnTo>
                    <a:pt x="103593" y="0"/>
                  </a:lnTo>
                  <a:lnTo>
                    <a:pt x="93483" y="1186"/>
                  </a:lnTo>
                  <a:lnTo>
                    <a:pt x="78271" y="6614"/>
                  </a:lnTo>
                  <a:lnTo>
                    <a:pt x="47801" y="31619"/>
                  </a:lnTo>
                  <a:lnTo>
                    <a:pt x="28329" y="57599"/>
                  </a:lnTo>
                  <a:lnTo>
                    <a:pt x="15451" y="89448"/>
                  </a:lnTo>
                  <a:lnTo>
                    <a:pt x="4754" y="124056"/>
                  </a:lnTo>
                  <a:lnTo>
                    <a:pt x="229" y="160780"/>
                  </a:lnTo>
                  <a:lnTo>
                    <a:pt x="0" y="166657"/>
                  </a:lnTo>
                  <a:lnTo>
                    <a:pt x="4261" y="177703"/>
                  </a:lnTo>
                  <a:lnTo>
                    <a:pt x="10953" y="186563"/>
                  </a:lnTo>
                  <a:lnTo>
                    <a:pt x="16749" y="190501"/>
                  </a:lnTo>
                  <a:lnTo>
                    <a:pt x="28818" y="192718"/>
                  </a:lnTo>
                  <a:lnTo>
                    <a:pt x="43118" y="189330"/>
                  </a:lnTo>
                  <a:lnTo>
                    <a:pt x="63121" y="179753"/>
                  </a:lnTo>
                  <a:lnTo>
                    <a:pt x="98607" y="147713"/>
                  </a:lnTo>
                  <a:lnTo>
                    <a:pt x="118923" y="123523"/>
                  </a:lnTo>
                  <a:lnTo>
                    <a:pt x="136034" y="89025"/>
                  </a:lnTo>
                  <a:lnTo>
                    <a:pt x="151807" y="56987"/>
                  </a:lnTo>
                  <a:lnTo>
                    <a:pt x="151931" y="67141"/>
                  </a:lnTo>
                  <a:lnTo>
                    <a:pt x="144181" y="104388"/>
                  </a:lnTo>
                  <a:lnTo>
                    <a:pt x="139295" y="132395"/>
                  </a:lnTo>
                  <a:lnTo>
                    <a:pt x="136624" y="167129"/>
                  </a:lnTo>
                  <a:lnTo>
                    <a:pt x="131693" y="204232"/>
                  </a:lnTo>
                  <a:lnTo>
                    <a:pt x="126469" y="242036"/>
                  </a:lnTo>
                  <a:lnTo>
                    <a:pt x="108364" y="280048"/>
                  </a:lnTo>
                  <a:lnTo>
                    <a:pt x="101495" y="318122"/>
                  </a:lnTo>
                  <a:lnTo>
                    <a:pt x="98613" y="354521"/>
                  </a:lnTo>
                  <a:lnTo>
                    <a:pt x="92741" y="388177"/>
                  </a:lnTo>
                  <a:lnTo>
                    <a:pt x="91051" y="425341"/>
                  </a:lnTo>
                  <a:lnTo>
                    <a:pt x="90983" y="4298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56"/>
            <p:cNvSpPr/>
            <p:nvPr/>
          </p:nvSpPr>
          <p:spPr>
            <a:xfrm>
              <a:off x="3613804" y="3177540"/>
              <a:ext cx="219391" cy="373380"/>
            </a:xfrm>
            <a:custGeom>
              <a:avLst/>
              <a:gdLst/>
              <a:ahLst/>
              <a:cxnLst/>
              <a:rect l="0" t="0" r="0" b="0"/>
              <a:pathLst>
                <a:path w="219391" h="373380">
                  <a:moveTo>
                    <a:pt x="150476" y="0"/>
                  </a:moveTo>
                  <a:lnTo>
                    <a:pt x="146430" y="4045"/>
                  </a:lnTo>
                  <a:lnTo>
                    <a:pt x="144444" y="8288"/>
                  </a:lnTo>
                  <a:lnTo>
                    <a:pt x="143915" y="10605"/>
                  </a:lnTo>
                  <a:lnTo>
                    <a:pt x="127459" y="43302"/>
                  </a:lnTo>
                  <a:lnTo>
                    <a:pt x="113379" y="79767"/>
                  </a:lnTo>
                  <a:lnTo>
                    <a:pt x="99220" y="113569"/>
                  </a:lnTo>
                  <a:lnTo>
                    <a:pt x="87055" y="140221"/>
                  </a:lnTo>
                  <a:lnTo>
                    <a:pt x="74029" y="168154"/>
                  </a:lnTo>
                  <a:lnTo>
                    <a:pt x="62595" y="194679"/>
                  </a:lnTo>
                  <a:lnTo>
                    <a:pt x="45095" y="220579"/>
                  </a:lnTo>
                  <a:lnTo>
                    <a:pt x="20474" y="256703"/>
                  </a:lnTo>
                  <a:lnTo>
                    <a:pt x="7817" y="288856"/>
                  </a:lnTo>
                  <a:lnTo>
                    <a:pt x="0" y="326015"/>
                  </a:lnTo>
                  <a:lnTo>
                    <a:pt x="2691" y="345987"/>
                  </a:lnTo>
                  <a:lnTo>
                    <a:pt x="8850" y="358584"/>
                  </a:lnTo>
                  <a:lnTo>
                    <a:pt x="20083" y="367679"/>
                  </a:lnTo>
                  <a:lnTo>
                    <a:pt x="38180" y="371690"/>
                  </a:lnTo>
                  <a:lnTo>
                    <a:pt x="59630" y="372879"/>
                  </a:lnTo>
                  <a:lnTo>
                    <a:pt x="74539" y="368641"/>
                  </a:lnTo>
                  <a:lnTo>
                    <a:pt x="108853" y="356169"/>
                  </a:lnTo>
                  <a:lnTo>
                    <a:pt x="123792" y="346257"/>
                  </a:lnTo>
                  <a:lnTo>
                    <a:pt x="157749" y="317095"/>
                  </a:lnTo>
                  <a:lnTo>
                    <a:pt x="190015" y="280145"/>
                  </a:lnTo>
                  <a:lnTo>
                    <a:pt x="199350" y="265227"/>
                  </a:lnTo>
                  <a:lnTo>
                    <a:pt x="201831" y="258143"/>
                  </a:lnTo>
                  <a:lnTo>
                    <a:pt x="219390" y="240277"/>
                  </a:lnTo>
                  <a:lnTo>
                    <a:pt x="219279" y="238925"/>
                  </a:lnTo>
                  <a:lnTo>
                    <a:pt x="214639" y="235164"/>
                  </a:lnTo>
                  <a:lnTo>
                    <a:pt x="211031" y="232976"/>
                  </a:lnTo>
                  <a:lnTo>
                    <a:pt x="207779" y="232364"/>
                  </a:lnTo>
                  <a:lnTo>
                    <a:pt x="204765" y="232802"/>
                  </a:lnTo>
                  <a:lnTo>
                    <a:pt x="198311" y="234701"/>
                  </a:lnTo>
                  <a:lnTo>
                    <a:pt x="163349" y="244110"/>
                  </a:lnTo>
                  <a:lnTo>
                    <a:pt x="128653" y="262174"/>
                  </a:lnTo>
                  <a:lnTo>
                    <a:pt x="105910" y="277871"/>
                  </a:lnTo>
                  <a:lnTo>
                    <a:pt x="77302" y="312887"/>
                  </a:lnTo>
                  <a:lnTo>
                    <a:pt x="71388" y="327867"/>
                  </a:lnTo>
                  <a:lnTo>
                    <a:pt x="67590" y="350090"/>
                  </a:lnTo>
                  <a:lnTo>
                    <a:pt x="70978" y="363845"/>
                  </a:lnTo>
                  <a:lnTo>
                    <a:pt x="72924" y="367023"/>
                  </a:lnTo>
                  <a:lnTo>
                    <a:pt x="75068" y="369142"/>
                  </a:lnTo>
                  <a:lnTo>
                    <a:pt x="81896" y="373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7"/>
            <p:cNvSpPr/>
            <p:nvPr/>
          </p:nvSpPr>
          <p:spPr>
            <a:xfrm>
              <a:off x="3916680" y="3307080"/>
              <a:ext cx="121921" cy="30480"/>
            </a:xfrm>
            <a:custGeom>
              <a:avLst/>
              <a:gdLst/>
              <a:ahLst/>
              <a:cxnLst/>
              <a:rect l="0" t="0" r="0" b="0"/>
              <a:pathLst>
                <a:path w="121921" h="30480">
                  <a:moveTo>
                    <a:pt x="0" y="30479"/>
                  </a:moveTo>
                  <a:lnTo>
                    <a:pt x="12167" y="25242"/>
                  </a:lnTo>
                  <a:lnTo>
                    <a:pt x="48095" y="14710"/>
                  </a:lnTo>
                  <a:lnTo>
                    <a:pt x="69283" y="9721"/>
                  </a:lnTo>
                  <a:lnTo>
                    <a:pt x="89390" y="5984"/>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8"/>
            <p:cNvSpPr/>
            <p:nvPr/>
          </p:nvSpPr>
          <p:spPr>
            <a:xfrm>
              <a:off x="3954780" y="3390900"/>
              <a:ext cx="83821" cy="1"/>
            </a:xfrm>
            <a:custGeom>
              <a:avLst/>
              <a:gdLst/>
              <a:ahLst/>
              <a:cxnLst/>
              <a:rect l="0" t="0" r="0" b="0"/>
              <a:pathLst>
                <a:path w="83821" h="1">
                  <a:moveTo>
                    <a:pt x="0" y="0"/>
                  </a:moveTo>
                  <a:lnTo>
                    <a:pt x="33465" y="0"/>
                  </a:lnTo>
                  <a:lnTo>
                    <a:pt x="65594" y="0"/>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9"/>
            <p:cNvSpPr/>
            <p:nvPr/>
          </p:nvSpPr>
          <p:spPr>
            <a:xfrm>
              <a:off x="4133331" y="3528059"/>
              <a:ext cx="19468" cy="37970"/>
            </a:xfrm>
            <a:custGeom>
              <a:avLst/>
              <a:gdLst/>
              <a:ahLst/>
              <a:cxnLst/>
              <a:rect l="0" t="0" r="0" b="0"/>
              <a:pathLst>
                <a:path w="19468" h="37970">
                  <a:moveTo>
                    <a:pt x="11949" y="0"/>
                  </a:moveTo>
                  <a:lnTo>
                    <a:pt x="4642" y="0"/>
                  </a:lnTo>
                  <a:lnTo>
                    <a:pt x="376" y="4045"/>
                  </a:lnTo>
                  <a:lnTo>
                    <a:pt x="0" y="5237"/>
                  </a:lnTo>
                  <a:lnTo>
                    <a:pt x="596" y="6032"/>
                  </a:lnTo>
                  <a:lnTo>
                    <a:pt x="1840" y="6561"/>
                  </a:lnTo>
                  <a:lnTo>
                    <a:pt x="2670" y="7761"/>
                  </a:lnTo>
                  <a:lnTo>
                    <a:pt x="3837" y="13495"/>
                  </a:lnTo>
                  <a:lnTo>
                    <a:pt x="4328" y="37969"/>
                  </a:lnTo>
                  <a:lnTo>
                    <a:pt x="8373" y="34017"/>
                  </a:lnTo>
                  <a:lnTo>
                    <a:pt x="10360" y="29794"/>
                  </a:lnTo>
                  <a:lnTo>
                    <a:pt x="10889" y="27483"/>
                  </a:lnTo>
                  <a:lnTo>
                    <a:pt x="17840" y="15180"/>
                  </a:lnTo>
                  <a:lnTo>
                    <a:pt x="19467" y="4018"/>
                  </a:lnTo>
                  <a:lnTo>
                    <a:pt x="18654" y="2679"/>
                  </a:lnTo>
                  <a:lnTo>
                    <a:pt x="17266" y="1786"/>
                  </a:lnTo>
                  <a:lnTo>
                    <a:pt x="12260" y="105"/>
                  </a:lnTo>
                  <a:lnTo>
                    <a:pt x="7996" y="31"/>
                  </a:lnTo>
                  <a:lnTo>
                    <a:pt x="6773" y="868"/>
                  </a:lnTo>
                  <a:lnTo>
                    <a:pt x="5958" y="2272"/>
                  </a:lnTo>
                  <a:lnTo>
                    <a:pt x="4543" y="7763"/>
                  </a:lnTo>
                  <a:lnTo>
                    <a:pt x="4328"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0"/>
            <p:cNvSpPr/>
            <p:nvPr/>
          </p:nvSpPr>
          <p:spPr>
            <a:xfrm>
              <a:off x="4252750" y="3162742"/>
              <a:ext cx="212354" cy="386232"/>
            </a:xfrm>
            <a:custGeom>
              <a:avLst/>
              <a:gdLst/>
              <a:ahLst/>
              <a:cxnLst/>
              <a:rect l="0" t="0" r="0" b="0"/>
              <a:pathLst>
                <a:path w="212354" h="386232">
                  <a:moveTo>
                    <a:pt x="174469" y="30038"/>
                  </a:moveTo>
                  <a:lnTo>
                    <a:pt x="174469" y="12125"/>
                  </a:lnTo>
                  <a:lnTo>
                    <a:pt x="172212" y="7119"/>
                  </a:lnTo>
                  <a:lnTo>
                    <a:pt x="170424" y="4598"/>
                  </a:lnTo>
                  <a:lnTo>
                    <a:pt x="166181" y="1798"/>
                  </a:lnTo>
                  <a:lnTo>
                    <a:pt x="156557" y="0"/>
                  </a:lnTo>
                  <a:lnTo>
                    <a:pt x="140420" y="5728"/>
                  </a:lnTo>
                  <a:lnTo>
                    <a:pt x="125905" y="13427"/>
                  </a:lnTo>
                  <a:lnTo>
                    <a:pt x="105829" y="33028"/>
                  </a:lnTo>
                  <a:lnTo>
                    <a:pt x="80482" y="68532"/>
                  </a:lnTo>
                  <a:lnTo>
                    <a:pt x="60168" y="100953"/>
                  </a:lnTo>
                  <a:lnTo>
                    <a:pt x="47187" y="132047"/>
                  </a:lnTo>
                  <a:lnTo>
                    <a:pt x="35720" y="165814"/>
                  </a:lnTo>
                  <a:lnTo>
                    <a:pt x="23856" y="199525"/>
                  </a:lnTo>
                  <a:lnTo>
                    <a:pt x="12721" y="234067"/>
                  </a:lnTo>
                  <a:lnTo>
                    <a:pt x="3213" y="265751"/>
                  </a:lnTo>
                  <a:lnTo>
                    <a:pt x="0" y="302752"/>
                  </a:lnTo>
                  <a:lnTo>
                    <a:pt x="5449" y="333674"/>
                  </a:lnTo>
                  <a:lnTo>
                    <a:pt x="13100" y="351520"/>
                  </a:lnTo>
                  <a:lnTo>
                    <a:pt x="25715" y="366685"/>
                  </a:lnTo>
                  <a:lnTo>
                    <a:pt x="41023" y="376917"/>
                  </a:lnTo>
                  <a:lnTo>
                    <a:pt x="61270" y="384465"/>
                  </a:lnTo>
                  <a:lnTo>
                    <a:pt x="82509" y="386231"/>
                  </a:lnTo>
                  <a:lnTo>
                    <a:pt x="114612" y="377427"/>
                  </a:lnTo>
                  <a:lnTo>
                    <a:pt x="143361" y="361657"/>
                  </a:lnTo>
                  <a:lnTo>
                    <a:pt x="176731" y="331353"/>
                  </a:lnTo>
                  <a:lnTo>
                    <a:pt x="195017" y="303669"/>
                  </a:lnTo>
                  <a:lnTo>
                    <a:pt x="207033" y="273742"/>
                  </a:lnTo>
                  <a:lnTo>
                    <a:pt x="211476" y="238134"/>
                  </a:lnTo>
                  <a:lnTo>
                    <a:pt x="212353" y="205763"/>
                  </a:lnTo>
                  <a:lnTo>
                    <a:pt x="211627" y="191111"/>
                  </a:lnTo>
                  <a:lnTo>
                    <a:pt x="199564" y="157353"/>
                  </a:lnTo>
                  <a:lnTo>
                    <a:pt x="187129" y="135724"/>
                  </a:lnTo>
                  <a:lnTo>
                    <a:pt x="176155" y="124323"/>
                  </a:lnTo>
                  <a:lnTo>
                    <a:pt x="164997" y="116488"/>
                  </a:lnTo>
                  <a:lnTo>
                    <a:pt x="154499" y="101166"/>
                  </a:lnTo>
                  <a:lnTo>
                    <a:pt x="152894" y="96081"/>
                  </a:lnTo>
                  <a:lnTo>
                    <a:pt x="151619" y="94387"/>
                  </a:lnTo>
                  <a:lnTo>
                    <a:pt x="143990" y="909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1"/>
            <p:cNvSpPr/>
            <p:nvPr/>
          </p:nvSpPr>
          <p:spPr>
            <a:xfrm>
              <a:off x="4572444" y="3177540"/>
              <a:ext cx="159576" cy="152401"/>
            </a:xfrm>
            <a:custGeom>
              <a:avLst/>
              <a:gdLst/>
              <a:ahLst/>
              <a:cxnLst/>
              <a:rect l="0" t="0" r="0" b="0"/>
              <a:pathLst>
                <a:path w="159576" h="152401">
                  <a:moveTo>
                    <a:pt x="45275" y="0"/>
                  </a:moveTo>
                  <a:lnTo>
                    <a:pt x="45275" y="4045"/>
                  </a:lnTo>
                  <a:lnTo>
                    <a:pt x="47533" y="8288"/>
                  </a:lnTo>
                  <a:lnTo>
                    <a:pt x="49321" y="10605"/>
                  </a:lnTo>
                  <a:lnTo>
                    <a:pt x="49666" y="12997"/>
                  </a:lnTo>
                  <a:lnTo>
                    <a:pt x="43349" y="36528"/>
                  </a:lnTo>
                  <a:lnTo>
                    <a:pt x="41451" y="39592"/>
                  </a:lnTo>
                  <a:lnTo>
                    <a:pt x="33943" y="72955"/>
                  </a:lnTo>
                  <a:lnTo>
                    <a:pt x="22261" y="96709"/>
                  </a:lnTo>
                  <a:lnTo>
                    <a:pt x="2936" y="126202"/>
                  </a:lnTo>
                  <a:lnTo>
                    <a:pt x="557" y="134383"/>
                  </a:lnTo>
                  <a:lnTo>
                    <a:pt x="0" y="139595"/>
                  </a:lnTo>
                  <a:lnTo>
                    <a:pt x="2011" y="144733"/>
                  </a:lnTo>
                  <a:lnTo>
                    <a:pt x="3733" y="147288"/>
                  </a:lnTo>
                  <a:lnTo>
                    <a:pt x="6574" y="148992"/>
                  </a:lnTo>
                  <a:lnTo>
                    <a:pt x="21042" y="151726"/>
                  </a:lnTo>
                  <a:lnTo>
                    <a:pt x="57282" y="152360"/>
                  </a:lnTo>
                  <a:lnTo>
                    <a:pt x="94955" y="152396"/>
                  </a:lnTo>
                  <a:lnTo>
                    <a:pt x="131570" y="152399"/>
                  </a:lnTo>
                  <a:lnTo>
                    <a:pt x="159575"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62"/>
            <p:cNvSpPr/>
            <p:nvPr/>
          </p:nvSpPr>
          <p:spPr>
            <a:xfrm>
              <a:off x="2080259" y="3194288"/>
              <a:ext cx="181726" cy="362736"/>
            </a:xfrm>
            <a:custGeom>
              <a:avLst/>
              <a:gdLst/>
              <a:ahLst/>
              <a:cxnLst/>
              <a:rect l="0" t="0" r="0" b="0"/>
              <a:pathLst>
                <a:path w="181726" h="362736">
                  <a:moveTo>
                    <a:pt x="7620" y="97552"/>
                  </a:moveTo>
                  <a:lnTo>
                    <a:pt x="11666" y="97552"/>
                  </a:lnTo>
                  <a:lnTo>
                    <a:pt x="12857" y="96705"/>
                  </a:lnTo>
                  <a:lnTo>
                    <a:pt x="13652" y="95294"/>
                  </a:lnTo>
                  <a:lnTo>
                    <a:pt x="14181" y="93506"/>
                  </a:lnTo>
                  <a:lnTo>
                    <a:pt x="15381" y="92315"/>
                  </a:lnTo>
                  <a:lnTo>
                    <a:pt x="18972" y="90991"/>
                  </a:lnTo>
                  <a:lnTo>
                    <a:pt x="23390" y="85886"/>
                  </a:lnTo>
                  <a:lnTo>
                    <a:pt x="27329" y="78820"/>
                  </a:lnTo>
                  <a:lnTo>
                    <a:pt x="40964" y="46368"/>
                  </a:lnTo>
                  <a:lnTo>
                    <a:pt x="48122" y="38679"/>
                  </a:lnTo>
                  <a:lnTo>
                    <a:pt x="72638" y="21535"/>
                  </a:lnTo>
                  <a:lnTo>
                    <a:pt x="106368" y="6127"/>
                  </a:lnTo>
                  <a:lnTo>
                    <a:pt x="116701" y="1885"/>
                  </a:lnTo>
                  <a:lnTo>
                    <a:pt x="126939" y="0"/>
                  </a:lnTo>
                  <a:lnTo>
                    <a:pt x="137133" y="1420"/>
                  </a:lnTo>
                  <a:lnTo>
                    <a:pt x="150135" y="6979"/>
                  </a:lnTo>
                  <a:lnTo>
                    <a:pt x="162113" y="16443"/>
                  </a:lnTo>
                  <a:lnTo>
                    <a:pt x="170048" y="27987"/>
                  </a:lnTo>
                  <a:lnTo>
                    <a:pt x="173716" y="46178"/>
                  </a:lnTo>
                  <a:lnTo>
                    <a:pt x="168872" y="75080"/>
                  </a:lnTo>
                  <a:lnTo>
                    <a:pt x="157504" y="105248"/>
                  </a:lnTo>
                  <a:lnTo>
                    <a:pt x="134289" y="137198"/>
                  </a:lnTo>
                  <a:lnTo>
                    <a:pt x="100694" y="172103"/>
                  </a:lnTo>
                  <a:lnTo>
                    <a:pt x="97529" y="173019"/>
                  </a:lnTo>
                  <a:lnTo>
                    <a:pt x="91797" y="173709"/>
                  </a:lnTo>
                  <a:lnTo>
                    <a:pt x="95591" y="173739"/>
                  </a:lnTo>
                  <a:lnTo>
                    <a:pt x="99776" y="171488"/>
                  </a:lnTo>
                  <a:lnTo>
                    <a:pt x="104459" y="168512"/>
                  </a:lnTo>
                  <a:lnTo>
                    <a:pt x="114363" y="166602"/>
                  </a:lnTo>
                  <a:lnTo>
                    <a:pt x="136129" y="166159"/>
                  </a:lnTo>
                  <a:lnTo>
                    <a:pt x="150307" y="170185"/>
                  </a:lnTo>
                  <a:lnTo>
                    <a:pt x="161188" y="176740"/>
                  </a:lnTo>
                  <a:lnTo>
                    <a:pt x="181725" y="202177"/>
                  </a:lnTo>
                  <a:lnTo>
                    <a:pt x="181264" y="207942"/>
                  </a:lnTo>
                  <a:lnTo>
                    <a:pt x="168667" y="227344"/>
                  </a:lnTo>
                  <a:lnTo>
                    <a:pt x="166772" y="265148"/>
                  </a:lnTo>
                  <a:lnTo>
                    <a:pt x="152201" y="303140"/>
                  </a:lnTo>
                  <a:lnTo>
                    <a:pt x="142464" y="318487"/>
                  </a:lnTo>
                  <a:lnTo>
                    <a:pt x="128854" y="331501"/>
                  </a:lnTo>
                  <a:lnTo>
                    <a:pt x="96743" y="348812"/>
                  </a:lnTo>
                  <a:lnTo>
                    <a:pt x="61502" y="360839"/>
                  </a:lnTo>
                  <a:lnTo>
                    <a:pt x="49630" y="362735"/>
                  </a:lnTo>
                  <a:lnTo>
                    <a:pt x="38709" y="361319"/>
                  </a:lnTo>
                  <a:lnTo>
                    <a:pt x="0" y="3490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3"/>
            <p:cNvSpPr/>
            <p:nvPr/>
          </p:nvSpPr>
          <p:spPr>
            <a:xfrm>
              <a:off x="2369952" y="3200400"/>
              <a:ext cx="152268" cy="175221"/>
            </a:xfrm>
            <a:custGeom>
              <a:avLst/>
              <a:gdLst/>
              <a:ahLst/>
              <a:cxnLst/>
              <a:rect l="0" t="0" r="0" b="0"/>
              <a:pathLst>
                <a:path w="152268" h="175221">
                  <a:moveTo>
                    <a:pt x="60827" y="0"/>
                  </a:moveTo>
                  <a:lnTo>
                    <a:pt x="60827" y="4045"/>
                  </a:lnTo>
                  <a:lnTo>
                    <a:pt x="58570" y="8289"/>
                  </a:lnTo>
                  <a:lnTo>
                    <a:pt x="56782" y="10605"/>
                  </a:lnTo>
                  <a:lnTo>
                    <a:pt x="54796" y="17696"/>
                  </a:lnTo>
                  <a:lnTo>
                    <a:pt x="49476" y="40090"/>
                  </a:lnTo>
                  <a:lnTo>
                    <a:pt x="28762" y="77434"/>
                  </a:lnTo>
                  <a:lnTo>
                    <a:pt x="15233" y="112204"/>
                  </a:lnTo>
                  <a:lnTo>
                    <a:pt x="1380" y="145691"/>
                  </a:lnTo>
                  <a:lnTo>
                    <a:pt x="0" y="162417"/>
                  </a:lnTo>
                  <a:lnTo>
                    <a:pt x="2184" y="167576"/>
                  </a:lnTo>
                  <a:lnTo>
                    <a:pt x="3952" y="170137"/>
                  </a:lnTo>
                  <a:lnTo>
                    <a:pt x="6824" y="171844"/>
                  </a:lnTo>
                  <a:lnTo>
                    <a:pt x="21342" y="174585"/>
                  </a:lnTo>
                  <a:lnTo>
                    <a:pt x="57593" y="175220"/>
                  </a:lnTo>
                  <a:lnTo>
                    <a:pt x="92751" y="168695"/>
                  </a:lnTo>
                  <a:lnTo>
                    <a:pt x="126548" y="161171"/>
                  </a:lnTo>
                  <a:lnTo>
                    <a:pt x="152267"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64"/>
            <p:cNvSpPr/>
            <p:nvPr/>
          </p:nvSpPr>
          <p:spPr>
            <a:xfrm>
              <a:off x="2476500" y="3162300"/>
              <a:ext cx="91441" cy="365760"/>
            </a:xfrm>
            <a:custGeom>
              <a:avLst/>
              <a:gdLst/>
              <a:ahLst/>
              <a:cxnLst/>
              <a:rect l="0" t="0" r="0" b="0"/>
              <a:pathLst>
                <a:path w="91441" h="365760">
                  <a:moveTo>
                    <a:pt x="91440" y="0"/>
                  </a:moveTo>
                  <a:lnTo>
                    <a:pt x="84879" y="0"/>
                  </a:lnTo>
                  <a:lnTo>
                    <a:pt x="80088" y="8090"/>
                  </a:lnTo>
                  <a:lnTo>
                    <a:pt x="77351" y="21212"/>
                  </a:lnTo>
                  <a:lnTo>
                    <a:pt x="76351" y="54126"/>
                  </a:lnTo>
                  <a:lnTo>
                    <a:pt x="76229" y="92065"/>
                  </a:lnTo>
                  <a:lnTo>
                    <a:pt x="72163" y="123892"/>
                  </a:lnTo>
                  <a:lnTo>
                    <a:pt x="65596" y="158817"/>
                  </a:lnTo>
                  <a:lnTo>
                    <a:pt x="58288" y="191930"/>
                  </a:lnTo>
                  <a:lnTo>
                    <a:pt x="50761" y="227236"/>
                  </a:lnTo>
                  <a:lnTo>
                    <a:pt x="36671" y="249725"/>
                  </a:lnTo>
                  <a:lnTo>
                    <a:pt x="20531" y="270162"/>
                  </a:lnTo>
                  <a:lnTo>
                    <a:pt x="7912" y="303978"/>
                  </a:lnTo>
                  <a:lnTo>
                    <a:pt x="1042" y="335861"/>
                  </a:lnTo>
                  <a:lnTo>
                    <a:pt x="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65"/>
            <p:cNvSpPr/>
            <p:nvPr/>
          </p:nvSpPr>
          <p:spPr>
            <a:xfrm>
              <a:off x="2628900" y="3375659"/>
              <a:ext cx="99060" cy="22861"/>
            </a:xfrm>
            <a:custGeom>
              <a:avLst/>
              <a:gdLst/>
              <a:ahLst/>
              <a:cxnLst/>
              <a:rect l="0" t="0" r="0" b="0"/>
              <a:pathLst>
                <a:path w="99060" h="22861">
                  <a:moveTo>
                    <a:pt x="0" y="22860"/>
                  </a:moveTo>
                  <a:lnTo>
                    <a:pt x="11351" y="22860"/>
                  </a:lnTo>
                  <a:lnTo>
                    <a:pt x="45964" y="9680"/>
                  </a:lnTo>
                  <a:lnTo>
                    <a:pt x="81294" y="7741"/>
                  </a:lnTo>
                  <a:lnTo>
                    <a:pt x="89188" y="5416"/>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66"/>
            <p:cNvSpPr/>
            <p:nvPr/>
          </p:nvSpPr>
          <p:spPr>
            <a:xfrm>
              <a:off x="2775644" y="3200427"/>
              <a:ext cx="216225" cy="350346"/>
            </a:xfrm>
            <a:custGeom>
              <a:avLst/>
              <a:gdLst/>
              <a:ahLst/>
              <a:cxnLst/>
              <a:rect l="0" t="0" r="0" b="0"/>
              <a:pathLst>
                <a:path w="216225" h="350346">
                  <a:moveTo>
                    <a:pt x="158056" y="7592"/>
                  </a:moveTo>
                  <a:lnTo>
                    <a:pt x="158056" y="3547"/>
                  </a:lnTo>
                  <a:lnTo>
                    <a:pt x="157209" y="2356"/>
                  </a:lnTo>
                  <a:lnTo>
                    <a:pt x="155798" y="1561"/>
                  </a:lnTo>
                  <a:lnTo>
                    <a:pt x="147450" y="286"/>
                  </a:lnTo>
                  <a:lnTo>
                    <a:pt x="128571" y="0"/>
                  </a:lnTo>
                  <a:lnTo>
                    <a:pt x="121527" y="2243"/>
                  </a:lnTo>
                  <a:lnTo>
                    <a:pt x="106616" y="13818"/>
                  </a:lnTo>
                  <a:lnTo>
                    <a:pt x="94460" y="27311"/>
                  </a:lnTo>
                  <a:lnTo>
                    <a:pt x="75592" y="61522"/>
                  </a:lnTo>
                  <a:lnTo>
                    <a:pt x="57068" y="96766"/>
                  </a:lnTo>
                  <a:lnTo>
                    <a:pt x="48076" y="122914"/>
                  </a:lnTo>
                  <a:lnTo>
                    <a:pt x="44189" y="155874"/>
                  </a:lnTo>
                  <a:lnTo>
                    <a:pt x="40279" y="177071"/>
                  </a:lnTo>
                  <a:lnTo>
                    <a:pt x="26688" y="197781"/>
                  </a:lnTo>
                  <a:lnTo>
                    <a:pt x="10770" y="217427"/>
                  </a:lnTo>
                  <a:lnTo>
                    <a:pt x="1809" y="242768"/>
                  </a:lnTo>
                  <a:lnTo>
                    <a:pt x="0" y="266363"/>
                  </a:lnTo>
                  <a:lnTo>
                    <a:pt x="6545" y="297091"/>
                  </a:lnTo>
                  <a:lnTo>
                    <a:pt x="15991" y="323575"/>
                  </a:lnTo>
                  <a:lnTo>
                    <a:pt x="23231" y="332320"/>
                  </a:lnTo>
                  <a:lnTo>
                    <a:pt x="41677" y="344834"/>
                  </a:lnTo>
                  <a:lnTo>
                    <a:pt x="56592" y="348816"/>
                  </a:lnTo>
                  <a:lnTo>
                    <a:pt x="86948" y="350345"/>
                  </a:lnTo>
                  <a:lnTo>
                    <a:pt x="102179" y="346404"/>
                  </a:lnTo>
                  <a:lnTo>
                    <a:pt x="122496" y="331403"/>
                  </a:lnTo>
                  <a:lnTo>
                    <a:pt x="136889" y="316238"/>
                  </a:lnTo>
                  <a:lnTo>
                    <a:pt x="156575" y="281415"/>
                  </a:lnTo>
                  <a:lnTo>
                    <a:pt x="173348" y="246098"/>
                  </a:lnTo>
                  <a:lnTo>
                    <a:pt x="204883" y="213784"/>
                  </a:lnTo>
                  <a:lnTo>
                    <a:pt x="212735" y="198293"/>
                  </a:lnTo>
                  <a:lnTo>
                    <a:pt x="216224" y="182942"/>
                  </a:lnTo>
                  <a:lnTo>
                    <a:pt x="213227" y="152390"/>
                  </a:lnTo>
                  <a:lnTo>
                    <a:pt x="209499" y="124154"/>
                  </a:lnTo>
                  <a:lnTo>
                    <a:pt x="200861" y="102019"/>
                  </a:lnTo>
                  <a:lnTo>
                    <a:pt x="179402" y="75177"/>
                  </a:lnTo>
                  <a:lnTo>
                    <a:pt x="159779" y="58878"/>
                  </a:lnTo>
                  <a:lnTo>
                    <a:pt x="153742" y="51553"/>
                  </a:lnTo>
                  <a:lnTo>
                    <a:pt x="148236" y="48297"/>
                  </a:lnTo>
                  <a:lnTo>
                    <a:pt x="137803" y="45360"/>
                  </a:lnTo>
                  <a:lnTo>
                    <a:pt x="127575" y="380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67"/>
            <p:cNvSpPr/>
            <p:nvPr/>
          </p:nvSpPr>
          <p:spPr>
            <a:xfrm>
              <a:off x="3063240" y="349758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68"/>
            <p:cNvSpPr/>
            <p:nvPr/>
          </p:nvSpPr>
          <p:spPr>
            <a:xfrm>
              <a:off x="3158418" y="3163441"/>
              <a:ext cx="163902" cy="357000"/>
            </a:xfrm>
            <a:custGeom>
              <a:avLst/>
              <a:gdLst/>
              <a:ahLst/>
              <a:cxnLst/>
              <a:rect l="0" t="0" r="0" b="0"/>
              <a:pathLst>
                <a:path w="163902" h="357000">
                  <a:moveTo>
                    <a:pt x="11501" y="29339"/>
                  </a:moveTo>
                  <a:lnTo>
                    <a:pt x="11501" y="25293"/>
                  </a:lnTo>
                  <a:lnTo>
                    <a:pt x="13759" y="21050"/>
                  </a:lnTo>
                  <a:lnTo>
                    <a:pt x="22108" y="11426"/>
                  </a:lnTo>
                  <a:lnTo>
                    <a:pt x="33459" y="3899"/>
                  </a:lnTo>
                  <a:lnTo>
                    <a:pt x="47547" y="352"/>
                  </a:lnTo>
                  <a:lnTo>
                    <a:pt x="68324" y="0"/>
                  </a:lnTo>
                  <a:lnTo>
                    <a:pt x="81629" y="3035"/>
                  </a:lnTo>
                  <a:lnTo>
                    <a:pt x="91494" y="9464"/>
                  </a:lnTo>
                  <a:lnTo>
                    <a:pt x="112754" y="33118"/>
                  </a:lnTo>
                  <a:lnTo>
                    <a:pt x="127961" y="67936"/>
                  </a:lnTo>
                  <a:lnTo>
                    <a:pt x="135849" y="98537"/>
                  </a:lnTo>
                  <a:lnTo>
                    <a:pt x="139503" y="134414"/>
                  </a:lnTo>
                  <a:lnTo>
                    <a:pt x="140586" y="171856"/>
                  </a:lnTo>
                  <a:lnTo>
                    <a:pt x="132816" y="209761"/>
                  </a:lnTo>
                  <a:lnTo>
                    <a:pt x="111699" y="247803"/>
                  </a:lnTo>
                  <a:lnTo>
                    <a:pt x="92084" y="277795"/>
                  </a:lnTo>
                  <a:lnTo>
                    <a:pt x="70285" y="310685"/>
                  </a:lnTo>
                  <a:lnTo>
                    <a:pt x="54789" y="332269"/>
                  </a:lnTo>
                  <a:lnTo>
                    <a:pt x="33341" y="351004"/>
                  </a:lnTo>
                  <a:lnTo>
                    <a:pt x="25159" y="354334"/>
                  </a:lnTo>
                  <a:lnTo>
                    <a:pt x="10154" y="356472"/>
                  </a:lnTo>
                  <a:lnTo>
                    <a:pt x="8063" y="355801"/>
                  </a:lnTo>
                  <a:lnTo>
                    <a:pt x="6669" y="354507"/>
                  </a:lnTo>
                  <a:lnTo>
                    <a:pt x="5120" y="350811"/>
                  </a:lnTo>
                  <a:lnTo>
                    <a:pt x="1868" y="339282"/>
                  </a:lnTo>
                  <a:lnTo>
                    <a:pt x="0" y="335027"/>
                  </a:lnTo>
                  <a:lnTo>
                    <a:pt x="181" y="323527"/>
                  </a:lnTo>
                  <a:lnTo>
                    <a:pt x="3083" y="311643"/>
                  </a:lnTo>
                  <a:lnTo>
                    <a:pt x="14271" y="290170"/>
                  </a:lnTo>
                  <a:lnTo>
                    <a:pt x="23739" y="282706"/>
                  </a:lnTo>
                  <a:lnTo>
                    <a:pt x="35567" y="277413"/>
                  </a:lnTo>
                  <a:lnTo>
                    <a:pt x="62126" y="273736"/>
                  </a:lnTo>
                  <a:lnTo>
                    <a:pt x="77489" y="277389"/>
                  </a:lnTo>
                  <a:lnTo>
                    <a:pt x="97851" y="287055"/>
                  </a:lnTo>
                  <a:lnTo>
                    <a:pt x="112252" y="299680"/>
                  </a:lnTo>
                  <a:lnTo>
                    <a:pt x="142390" y="335216"/>
                  </a:lnTo>
                  <a:lnTo>
                    <a:pt x="153506" y="350940"/>
                  </a:lnTo>
                  <a:lnTo>
                    <a:pt x="163901" y="356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69"/>
            <p:cNvSpPr/>
            <p:nvPr/>
          </p:nvSpPr>
          <p:spPr>
            <a:xfrm>
              <a:off x="4701540" y="3116580"/>
              <a:ext cx="91441" cy="395701"/>
            </a:xfrm>
            <a:custGeom>
              <a:avLst/>
              <a:gdLst/>
              <a:ahLst/>
              <a:cxnLst/>
              <a:rect l="0" t="0" r="0" b="0"/>
              <a:pathLst>
                <a:path w="91441" h="395701">
                  <a:moveTo>
                    <a:pt x="91440" y="0"/>
                  </a:moveTo>
                  <a:lnTo>
                    <a:pt x="84879" y="6560"/>
                  </a:lnTo>
                  <a:lnTo>
                    <a:pt x="78645" y="39636"/>
                  </a:lnTo>
                  <a:lnTo>
                    <a:pt x="74425" y="71141"/>
                  </a:lnTo>
                  <a:lnTo>
                    <a:pt x="68054" y="99818"/>
                  </a:lnTo>
                  <a:lnTo>
                    <a:pt x="60804" y="132022"/>
                  </a:lnTo>
                  <a:lnTo>
                    <a:pt x="53293" y="168375"/>
                  </a:lnTo>
                  <a:lnTo>
                    <a:pt x="45706" y="205958"/>
                  </a:lnTo>
                  <a:lnTo>
                    <a:pt x="40634" y="232083"/>
                  </a:lnTo>
                  <a:lnTo>
                    <a:pt x="35557" y="260628"/>
                  </a:lnTo>
                  <a:lnTo>
                    <a:pt x="32736" y="287990"/>
                  </a:lnTo>
                  <a:lnTo>
                    <a:pt x="28890" y="324937"/>
                  </a:lnTo>
                  <a:lnTo>
                    <a:pt x="20131" y="355075"/>
                  </a:lnTo>
                  <a:lnTo>
                    <a:pt x="2871" y="392139"/>
                  </a:lnTo>
                  <a:lnTo>
                    <a:pt x="378" y="395700"/>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70"/>
            <p:cNvSpPr/>
            <p:nvPr/>
          </p:nvSpPr>
          <p:spPr>
            <a:xfrm>
              <a:off x="4900207" y="3131819"/>
              <a:ext cx="151854" cy="211782"/>
            </a:xfrm>
            <a:custGeom>
              <a:avLst/>
              <a:gdLst/>
              <a:ahLst/>
              <a:cxnLst/>
              <a:rect l="0" t="0" r="0" b="0"/>
              <a:pathLst>
                <a:path w="151854" h="211782">
                  <a:moveTo>
                    <a:pt x="90893" y="0"/>
                  </a:moveTo>
                  <a:lnTo>
                    <a:pt x="86847" y="4046"/>
                  </a:lnTo>
                  <a:lnTo>
                    <a:pt x="84861" y="8289"/>
                  </a:lnTo>
                  <a:lnTo>
                    <a:pt x="77398" y="26492"/>
                  </a:lnTo>
                  <a:lnTo>
                    <a:pt x="62883" y="62060"/>
                  </a:lnTo>
                  <a:lnTo>
                    <a:pt x="50243" y="99205"/>
                  </a:lnTo>
                  <a:lnTo>
                    <a:pt x="31520" y="134922"/>
                  </a:lnTo>
                  <a:lnTo>
                    <a:pt x="5685" y="172590"/>
                  </a:lnTo>
                  <a:lnTo>
                    <a:pt x="1299" y="183877"/>
                  </a:lnTo>
                  <a:lnTo>
                    <a:pt x="0" y="192583"/>
                  </a:lnTo>
                  <a:lnTo>
                    <a:pt x="1953" y="197917"/>
                  </a:lnTo>
                  <a:lnTo>
                    <a:pt x="3659" y="200525"/>
                  </a:lnTo>
                  <a:lnTo>
                    <a:pt x="5644" y="202263"/>
                  </a:lnTo>
                  <a:lnTo>
                    <a:pt x="10106" y="204195"/>
                  </a:lnTo>
                  <a:lnTo>
                    <a:pt x="47647" y="211711"/>
                  </a:lnTo>
                  <a:lnTo>
                    <a:pt x="60666" y="211781"/>
                  </a:lnTo>
                  <a:lnTo>
                    <a:pt x="92096" y="206703"/>
                  </a:lnTo>
                  <a:lnTo>
                    <a:pt x="126893" y="203609"/>
                  </a:lnTo>
                  <a:lnTo>
                    <a:pt x="151853"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71"/>
            <p:cNvSpPr/>
            <p:nvPr/>
          </p:nvSpPr>
          <p:spPr>
            <a:xfrm>
              <a:off x="5074919" y="3093719"/>
              <a:ext cx="91442" cy="457201"/>
            </a:xfrm>
            <a:custGeom>
              <a:avLst/>
              <a:gdLst/>
              <a:ahLst/>
              <a:cxnLst/>
              <a:rect l="0" t="0" r="0" b="0"/>
              <a:pathLst>
                <a:path w="91442" h="457201">
                  <a:moveTo>
                    <a:pt x="91441" y="0"/>
                  </a:moveTo>
                  <a:lnTo>
                    <a:pt x="91441" y="4046"/>
                  </a:lnTo>
                  <a:lnTo>
                    <a:pt x="89183" y="8289"/>
                  </a:lnTo>
                  <a:lnTo>
                    <a:pt x="87396" y="10607"/>
                  </a:lnTo>
                  <a:lnTo>
                    <a:pt x="85409" y="17696"/>
                  </a:lnTo>
                  <a:lnTo>
                    <a:pt x="77929" y="54225"/>
                  </a:lnTo>
                  <a:lnTo>
                    <a:pt x="72497" y="88040"/>
                  </a:lnTo>
                  <a:lnTo>
                    <a:pt x="65696" y="121383"/>
                  </a:lnTo>
                  <a:lnTo>
                    <a:pt x="60807" y="147929"/>
                  </a:lnTo>
                  <a:lnTo>
                    <a:pt x="55812" y="176660"/>
                  </a:lnTo>
                  <a:lnTo>
                    <a:pt x="50770" y="206362"/>
                  </a:lnTo>
                  <a:lnTo>
                    <a:pt x="43449" y="234239"/>
                  </a:lnTo>
                  <a:lnTo>
                    <a:pt x="34551" y="261587"/>
                  </a:lnTo>
                  <a:lnTo>
                    <a:pt x="24952" y="290674"/>
                  </a:lnTo>
                  <a:lnTo>
                    <a:pt x="21815" y="318278"/>
                  </a:lnTo>
                  <a:lnTo>
                    <a:pt x="20702" y="344657"/>
                  </a:lnTo>
                  <a:lnTo>
                    <a:pt x="11403" y="382462"/>
                  </a:lnTo>
                  <a:lnTo>
                    <a:pt x="3755" y="413795"/>
                  </a:lnTo>
                  <a:lnTo>
                    <a:pt x="330" y="449738"/>
                  </a:lnTo>
                  <a:lnTo>
                    <a:pt x="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SMARTInkShape-Group19"/>
          <p:cNvGrpSpPr/>
          <p:nvPr/>
        </p:nvGrpSpPr>
        <p:grpSpPr>
          <a:xfrm>
            <a:off x="1691640" y="4099559"/>
            <a:ext cx="7231380" cy="714152"/>
            <a:chOff x="1691640" y="4099559"/>
            <a:chExt cx="7231380" cy="714152"/>
          </a:xfrm>
        </p:grpSpPr>
        <p:sp>
          <p:nvSpPr>
            <p:cNvPr id="35" name="SMARTInkShape-172"/>
            <p:cNvSpPr/>
            <p:nvPr/>
          </p:nvSpPr>
          <p:spPr>
            <a:xfrm>
              <a:off x="8444605" y="4450731"/>
              <a:ext cx="478415" cy="188294"/>
            </a:xfrm>
            <a:custGeom>
              <a:avLst/>
              <a:gdLst/>
              <a:ahLst/>
              <a:cxnLst/>
              <a:rect l="0" t="0" r="0" b="0"/>
              <a:pathLst>
                <a:path w="478415" h="188294">
                  <a:moveTo>
                    <a:pt x="135514" y="22209"/>
                  </a:moveTo>
                  <a:lnTo>
                    <a:pt x="135514" y="18164"/>
                  </a:lnTo>
                  <a:lnTo>
                    <a:pt x="133256" y="13920"/>
                  </a:lnTo>
                  <a:lnTo>
                    <a:pt x="124909" y="4297"/>
                  </a:lnTo>
                  <a:lnTo>
                    <a:pt x="120076" y="1547"/>
                  </a:lnTo>
                  <a:lnTo>
                    <a:pt x="110338" y="0"/>
                  </a:lnTo>
                  <a:lnTo>
                    <a:pt x="101465" y="484"/>
                  </a:lnTo>
                  <a:lnTo>
                    <a:pt x="91877" y="3522"/>
                  </a:lnTo>
                  <a:lnTo>
                    <a:pt x="57769" y="27878"/>
                  </a:lnTo>
                  <a:lnTo>
                    <a:pt x="29300" y="64829"/>
                  </a:lnTo>
                  <a:lnTo>
                    <a:pt x="15990" y="84508"/>
                  </a:lnTo>
                  <a:lnTo>
                    <a:pt x="2056" y="121445"/>
                  </a:lnTo>
                  <a:lnTo>
                    <a:pt x="0" y="136587"/>
                  </a:lnTo>
                  <a:lnTo>
                    <a:pt x="3601" y="149526"/>
                  </a:lnTo>
                  <a:lnTo>
                    <a:pt x="15666" y="167584"/>
                  </a:lnTo>
                  <a:lnTo>
                    <a:pt x="37062" y="181973"/>
                  </a:lnTo>
                  <a:lnTo>
                    <a:pt x="49617" y="187515"/>
                  </a:lnTo>
                  <a:lnTo>
                    <a:pt x="52849" y="188293"/>
                  </a:lnTo>
                  <a:lnTo>
                    <a:pt x="69534" y="185342"/>
                  </a:lnTo>
                  <a:lnTo>
                    <a:pt x="106322" y="171896"/>
                  </a:lnTo>
                  <a:lnTo>
                    <a:pt x="118589" y="162396"/>
                  </a:lnTo>
                  <a:lnTo>
                    <a:pt x="150606" y="126897"/>
                  </a:lnTo>
                  <a:lnTo>
                    <a:pt x="172932" y="91283"/>
                  </a:lnTo>
                  <a:lnTo>
                    <a:pt x="178774" y="77953"/>
                  </a:lnTo>
                  <a:lnTo>
                    <a:pt x="180749" y="61818"/>
                  </a:lnTo>
                  <a:lnTo>
                    <a:pt x="178760" y="54488"/>
                  </a:lnTo>
                  <a:lnTo>
                    <a:pt x="174631" y="46929"/>
                  </a:lnTo>
                  <a:lnTo>
                    <a:pt x="173445" y="46309"/>
                  </a:lnTo>
                  <a:lnTo>
                    <a:pt x="169870" y="45620"/>
                  </a:lnTo>
                  <a:lnTo>
                    <a:pt x="168579" y="46283"/>
                  </a:lnTo>
                  <a:lnTo>
                    <a:pt x="167718" y="47571"/>
                  </a:lnTo>
                  <a:lnTo>
                    <a:pt x="167143" y="49277"/>
                  </a:lnTo>
                  <a:lnTo>
                    <a:pt x="160985" y="58945"/>
                  </a:lnTo>
                  <a:lnTo>
                    <a:pt x="158718" y="81118"/>
                  </a:lnTo>
                  <a:lnTo>
                    <a:pt x="166155" y="116217"/>
                  </a:lnTo>
                  <a:lnTo>
                    <a:pt x="176510" y="141592"/>
                  </a:lnTo>
                  <a:lnTo>
                    <a:pt x="183651" y="149493"/>
                  </a:lnTo>
                  <a:lnTo>
                    <a:pt x="202032" y="161463"/>
                  </a:lnTo>
                  <a:lnTo>
                    <a:pt x="216936" y="165351"/>
                  </a:lnTo>
                  <a:lnTo>
                    <a:pt x="232077" y="166504"/>
                  </a:lnTo>
                  <a:lnTo>
                    <a:pt x="247287" y="162799"/>
                  </a:lnTo>
                  <a:lnTo>
                    <a:pt x="267597" y="153116"/>
                  </a:lnTo>
                  <a:lnTo>
                    <a:pt x="297228" y="126022"/>
                  </a:lnTo>
                  <a:lnTo>
                    <a:pt x="318196" y="90770"/>
                  </a:lnTo>
                  <a:lnTo>
                    <a:pt x="322540" y="80620"/>
                  </a:lnTo>
                  <a:lnTo>
                    <a:pt x="326002" y="52859"/>
                  </a:lnTo>
                  <a:lnTo>
                    <a:pt x="326013" y="63310"/>
                  </a:lnTo>
                  <a:lnTo>
                    <a:pt x="338165" y="98890"/>
                  </a:lnTo>
                  <a:lnTo>
                    <a:pt x="340847" y="126077"/>
                  </a:lnTo>
                  <a:lnTo>
                    <a:pt x="334658" y="156804"/>
                  </a:lnTo>
                  <a:lnTo>
                    <a:pt x="336348" y="164720"/>
                  </a:lnTo>
                  <a:lnTo>
                    <a:pt x="341170" y="174437"/>
                  </a:lnTo>
                  <a:lnTo>
                    <a:pt x="341254" y="138562"/>
                  </a:lnTo>
                  <a:lnTo>
                    <a:pt x="347285" y="105296"/>
                  </a:lnTo>
                  <a:lnTo>
                    <a:pt x="349862" y="90463"/>
                  </a:lnTo>
                  <a:lnTo>
                    <a:pt x="360832" y="68679"/>
                  </a:lnTo>
                  <a:lnTo>
                    <a:pt x="384671" y="40421"/>
                  </a:lnTo>
                  <a:lnTo>
                    <a:pt x="399745" y="28922"/>
                  </a:lnTo>
                  <a:lnTo>
                    <a:pt x="414936" y="24198"/>
                  </a:lnTo>
                  <a:lnTo>
                    <a:pt x="451957" y="22383"/>
                  </a:lnTo>
                  <a:lnTo>
                    <a:pt x="478414" y="222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73"/>
            <p:cNvSpPr/>
            <p:nvPr/>
          </p:nvSpPr>
          <p:spPr>
            <a:xfrm>
              <a:off x="8306695" y="4431025"/>
              <a:ext cx="157802" cy="223126"/>
            </a:xfrm>
            <a:custGeom>
              <a:avLst/>
              <a:gdLst/>
              <a:ahLst/>
              <a:cxnLst/>
              <a:rect l="0" t="0" r="0" b="0"/>
              <a:pathLst>
                <a:path w="157802" h="223126">
                  <a:moveTo>
                    <a:pt x="29585" y="87634"/>
                  </a:moveTo>
                  <a:lnTo>
                    <a:pt x="23023" y="87634"/>
                  </a:lnTo>
                  <a:lnTo>
                    <a:pt x="22671" y="88481"/>
                  </a:lnTo>
                  <a:lnTo>
                    <a:pt x="22058" y="94195"/>
                  </a:lnTo>
                  <a:lnTo>
                    <a:pt x="30082" y="98986"/>
                  </a:lnTo>
                  <a:lnTo>
                    <a:pt x="39139" y="101723"/>
                  </a:lnTo>
                  <a:lnTo>
                    <a:pt x="51230" y="102533"/>
                  </a:lnTo>
                  <a:lnTo>
                    <a:pt x="65538" y="98728"/>
                  </a:lnTo>
                  <a:lnTo>
                    <a:pt x="100728" y="82460"/>
                  </a:lnTo>
                  <a:lnTo>
                    <a:pt x="121030" y="70118"/>
                  </a:lnTo>
                  <a:lnTo>
                    <a:pt x="144731" y="47541"/>
                  </a:lnTo>
                  <a:lnTo>
                    <a:pt x="154658" y="28116"/>
                  </a:lnTo>
                  <a:lnTo>
                    <a:pt x="157801" y="13649"/>
                  </a:lnTo>
                  <a:lnTo>
                    <a:pt x="157396" y="10371"/>
                  </a:lnTo>
                  <a:lnTo>
                    <a:pt x="156279" y="8186"/>
                  </a:lnTo>
                  <a:lnTo>
                    <a:pt x="148403" y="2852"/>
                  </a:lnTo>
                  <a:lnTo>
                    <a:pt x="144357" y="633"/>
                  </a:lnTo>
                  <a:lnTo>
                    <a:pt x="139966" y="0"/>
                  </a:lnTo>
                  <a:lnTo>
                    <a:pt x="109897" y="5061"/>
                  </a:lnTo>
                  <a:lnTo>
                    <a:pt x="74843" y="24968"/>
                  </a:lnTo>
                  <a:lnTo>
                    <a:pt x="50816" y="50702"/>
                  </a:lnTo>
                  <a:lnTo>
                    <a:pt x="24625" y="87788"/>
                  </a:lnTo>
                  <a:lnTo>
                    <a:pt x="5902" y="123382"/>
                  </a:lnTo>
                  <a:lnTo>
                    <a:pt x="0" y="159480"/>
                  </a:lnTo>
                  <a:lnTo>
                    <a:pt x="5365" y="186493"/>
                  </a:lnTo>
                  <a:lnTo>
                    <a:pt x="9789" y="198176"/>
                  </a:lnTo>
                  <a:lnTo>
                    <a:pt x="19092" y="206755"/>
                  </a:lnTo>
                  <a:lnTo>
                    <a:pt x="46987" y="221039"/>
                  </a:lnTo>
                  <a:lnTo>
                    <a:pt x="57356" y="223125"/>
                  </a:lnTo>
                  <a:lnTo>
                    <a:pt x="83895" y="218381"/>
                  </a:lnTo>
                  <a:lnTo>
                    <a:pt x="121152" y="206839"/>
                  </a:lnTo>
                  <a:lnTo>
                    <a:pt x="143885" y="1943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74"/>
            <p:cNvSpPr/>
            <p:nvPr/>
          </p:nvSpPr>
          <p:spPr>
            <a:xfrm>
              <a:off x="1691640" y="4427219"/>
              <a:ext cx="160020" cy="281786"/>
            </a:xfrm>
            <a:custGeom>
              <a:avLst/>
              <a:gdLst/>
              <a:ahLst/>
              <a:cxnLst/>
              <a:rect l="0" t="0" r="0" b="0"/>
              <a:pathLst>
                <a:path w="160020" h="281786">
                  <a:moveTo>
                    <a:pt x="0" y="91440"/>
                  </a:moveTo>
                  <a:lnTo>
                    <a:pt x="4045" y="91440"/>
                  </a:lnTo>
                  <a:lnTo>
                    <a:pt x="8288" y="93698"/>
                  </a:lnTo>
                  <a:lnTo>
                    <a:pt x="12997" y="98371"/>
                  </a:lnTo>
                  <a:lnTo>
                    <a:pt x="25439" y="119958"/>
                  </a:lnTo>
                  <a:lnTo>
                    <a:pt x="29484" y="145898"/>
                  </a:lnTo>
                  <a:lnTo>
                    <a:pt x="30348" y="183028"/>
                  </a:lnTo>
                  <a:lnTo>
                    <a:pt x="30462" y="221000"/>
                  </a:lnTo>
                  <a:lnTo>
                    <a:pt x="29631" y="257390"/>
                  </a:lnTo>
                  <a:lnTo>
                    <a:pt x="23173" y="280171"/>
                  </a:lnTo>
                  <a:lnTo>
                    <a:pt x="22222" y="280761"/>
                  </a:lnTo>
                  <a:lnTo>
                    <a:pt x="16326" y="281785"/>
                  </a:lnTo>
                  <a:lnTo>
                    <a:pt x="15964" y="280990"/>
                  </a:lnTo>
                  <a:lnTo>
                    <a:pt x="10022" y="246839"/>
                  </a:lnTo>
                  <a:lnTo>
                    <a:pt x="8094" y="211946"/>
                  </a:lnTo>
                  <a:lnTo>
                    <a:pt x="7760" y="182461"/>
                  </a:lnTo>
                  <a:lnTo>
                    <a:pt x="9919" y="152277"/>
                  </a:lnTo>
                  <a:lnTo>
                    <a:pt x="18234" y="115781"/>
                  </a:lnTo>
                  <a:lnTo>
                    <a:pt x="34113" y="84960"/>
                  </a:lnTo>
                  <a:lnTo>
                    <a:pt x="64442" y="51123"/>
                  </a:lnTo>
                  <a:lnTo>
                    <a:pt x="100902" y="21196"/>
                  </a:lnTo>
                  <a:lnTo>
                    <a:pt x="124040" y="8295"/>
                  </a:lnTo>
                  <a:lnTo>
                    <a:pt x="148132" y="1093"/>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75"/>
            <p:cNvSpPr/>
            <p:nvPr/>
          </p:nvSpPr>
          <p:spPr>
            <a:xfrm>
              <a:off x="2015178" y="4206240"/>
              <a:ext cx="164050" cy="508810"/>
            </a:xfrm>
            <a:custGeom>
              <a:avLst/>
              <a:gdLst/>
              <a:ahLst/>
              <a:cxnLst/>
              <a:rect l="0" t="0" r="0" b="0"/>
              <a:pathLst>
                <a:path w="164050" h="508810">
                  <a:moveTo>
                    <a:pt x="156522" y="0"/>
                  </a:moveTo>
                  <a:lnTo>
                    <a:pt x="163082" y="0"/>
                  </a:lnTo>
                  <a:lnTo>
                    <a:pt x="163435" y="846"/>
                  </a:lnTo>
                  <a:lnTo>
                    <a:pt x="164049" y="10605"/>
                  </a:lnTo>
                  <a:lnTo>
                    <a:pt x="160069" y="21957"/>
                  </a:lnTo>
                  <a:lnTo>
                    <a:pt x="129060" y="59033"/>
                  </a:lnTo>
                  <a:lnTo>
                    <a:pt x="109438" y="87294"/>
                  </a:lnTo>
                  <a:lnTo>
                    <a:pt x="87538" y="117117"/>
                  </a:lnTo>
                  <a:lnTo>
                    <a:pt x="64962" y="151447"/>
                  </a:lnTo>
                  <a:lnTo>
                    <a:pt x="52046" y="178223"/>
                  </a:lnTo>
                  <a:lnTo>
                    <a:pt x="40661" y="207056"/>
                  </a:lnTo>
                  <a:lnTo>
                    <a:pt x="29957" y="236805"/>
                  </a:lnTo>
                  <a:lnTo>
                    <a:pt x="21813" y="269218"/>
                  </a:lnTo>
                  <a:lnTo>
                    <a:pt x="14524" y="302532"/>
                  </a:lnTo>
                  <a:lnTo>
                    <a:pt x="5640" y="334271"/>
                  </a:lnTo>
                  <a:lnTo>
                    <a:pt x="563" y="365311"/>
                  </a:lnTo>
                  <a:lnTo>
                    <a:pt x="0" y="395194"/>
                  </a:lnTo>
                  <a:lnTo>
                    <a:pt x="5394" y="422585"/>
                  </a:lnTo>
                  <a:lnTo>
                    <a:pt x="13906" y="457762"/>
                  </a:lnTo>
                  <a:lnTo>
                    <a:pt x="25835" y="481543"/>
                  </a:lnTo>
                  <a:lnTo>
                    <a:pt x="40094" y="495269"/>
                  </a:lnTo>
                  <a:lnTo>
                    <a:pt x="59089" y="504698"/>
                  </a:lnTo>
                  <a:lnTo>
                    <a:pt x="76759" y="508809"/>
                  </a:lnTo>
                  <a:lnTo>
                    <a:pt x="113203" y="503827"/>
                  </a:lnTo>
                  <a:lnTo>
                    <a:pt x="118422" y="502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76"/>
            <p:cNvSpPr/>
            <p:nvPr/>
          </p:nvSpPr>
          <p:spPr>
            <a:xfrm>
              <a:off x="2209929" y="4335780"/>
              <a:ext cx="291828" cy="281754"/>
            </a:xfrm>
            <a:custGeom>
              <a:avLst/>
              <a:gdLst/>
              <a:ahLst/>
              <a:cxnLst/>
              <a:rect l="0" t="0" r="0" b="0"/>
              <a:pathLst>
                <a:path w="291828" h="281754">
                  <a:moveTo>
                    <a:pt x="45591" y="76200"/>
                  </a:moveTo>
                  <a:lnTo>
                    <a:pt x="44744" y="96127"/>
                  </a:lnTo>
                  <a:lnTo>
                    <a:pt x="39030" y="130157"/>
                  </a:lnTo>
                  <a:lnTo>
                    <a:pt x="32096" y="166225"/>
                  </a:lnTo>
                  <a:lnTo>
                    <a:pt x="25882" y="195913"/>
                  </a:lnTo>
                  <a:lnTo>
                    <a:pt x="22818" y="225312"/>
                  </a:lnTo>
                  <a:lnTo>
                    <a:pt x="12247" y="262221"/>
                  </a:lnTo>
                  <a:lnTo>
                    <a:pt x="0" y="281753"/>
                  </a:lnTo>
                  <a:lnTo>
                    <a:pt x="2133" y="246541"/>
                  </a:lnTo>
                  <a:lnTo>
                    <a:pt x="10478" y="209847"/>
                  </a:lnTo>
                  <a:lnTo>
                    <a:pt x="17783" y="176006"/>
                  </a:lnTo>
                  <a:lnTo>
                    <a:pt x="25310" y="139168"/>
                  </a:lnTo>
                  <a:lnTo>
                    <a:pt x="32902" y="105487"/>
                  </a:lnTo>
                  <a:lnTo>
                    <a:pt x="40514" y="74059"/>
                  </a:lnTo>
                  <a:lnTo>
                    <a:pt x="50671" y="46112"/>
                  </a:lnTo>
                  <a:lnTo>
                    <a:pt x="58573" y="31561"/>
                  </a:lnTo>
                  <a:lnTo>
                    <a:pt x="60385" y="24578"/>
                  </a:lnTo>
                  <a:lnTo>
                    <a:pt x="60533" y="24852"/>
                  </a:lnTo>
                  <a:lnTo>
                    <a:pt x="66857" y="62376"/>
                  </a:lnTo>
                  <a:lnTo>
                    <a:pt x="68136" y="95765"/>
                  </a:lnTo>
                  <a:lnTo>
                    <a:pt x="69235" y="129735"/>
                  </a:lnTo>
                  <a:lnTo>
                    <a:pt x="76727" y="165922"/>
                  </a:lnTo>
                  <a:lnTo>
                    <a:pt x="82289" y="181270"/>
                  </a:lnTo>
                  <a:lnTo>
                    <a:pt x="108540" y="214318"/>
                  </a:lnTo>
                  <a:lnTo>
                    <a:pt x="125955" y="228413"/>
                  </a:lnTo>
                  <a:lnTo>
                    <a:pt x="160439" y="243481"/>
                  </a:lnTo>
                  <a:lnTo>
                    <a:pt x="186434" y="249883"/>
                  </a:lnTo>
                  <a:lnTo>
                    <a:pt x="206702" y="246948"/>
                  </a:lnTo>
                  <a:lnTo>
                    <a:pt x="235459" y="232286"/>
                  </a:lnTo>
                  <a:lnTo>
                    <a:pt x="258324" y="210826"/>
                  </a:lnTo>
                  <a:lnTo>
                    <a:pt x="267985" y="196147"/>
                  </a:lnTo>
                  <a:lnTo>
                    <a:pt x="281086" y="159128"/>
                  </a:lnTo>
                  <a:lnTo>
                    <a:pt x="291827" y="123249"/>
                  </a:lnTo>
                  <a:lnTo>
                    <a:pt x="290782" y="86465"/>
                  </a:lnTo>
                  <a:lnTo>
                    <a:pt x="288137" y="61743"/>
                  </a:lnTo>
                  <a:lnTo>
                    <a:pt x="275189" y="35150"/>
                  </a:lnTo>
                  <a:lnTo>
                    <a:pt x="260183" y="17197"/>
                  </a:lnTo>
                  <a:lnTo>
                    <a:pt x="245863" y="6412"/>
                  </a:lnTo>
                  <a:lnTo>
                    <a:pt x="2284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77"/>
            <p:cNvSpPr/>
            <p:nvPr/>
          </p:nvSpPr>
          <p:spPr>
            <a:xfrm>
              <a:off x="2423159" y="4122419"/>
              <a:ext cx="241686" cy="480062"/>
            </a:xfrm>
            <a:custGeom>
              <a:avLst/>
              <a:gdLst/>
              <a:ahLst/>
              <a:cxnLst/>
              <a:rect l="0" t="0" r="0" b="0"/>
              <a:pathLst>
                <a:path w="241686" h="480062">
                  <a:moveTo>
                    <a:pt x="0" y="0"/>
                  </a:moveTo>
                  <a:lnTo>
                    <a:pt x="0" y="4046"/>
                  </a:lnTo>
                  <a:lnTo>
                    <a:pt x="847" y="5237"/>
                  </a:lnTo>
                  <a:lnTo>
                    <a:pt x="2258" y="6032"/>
                  </a:lnTo>
                  <a:lnTo>
                    <a:pt x="4046" y="6561"/>
                  </a:lnTo>
                  <a:lnTo>
                    <a:pt x="5237" y="7761"/>
                  </a:lnTo>
                  <a:lnTo>
                    <a:pt x="9408" y="15770"/>
                  </a:lnTo>
                  <a:lnTo>
                    <a:pt x="14341" y="20556"/>
                  </a:lnTo>
                  <a:lnTo>
                    <a:pt x="51996" y="40372"/>
                  </a:lnTo>
                  <a:lnTo>
                    <a:pt x="89884" y="63800"/>
                  </a:lnTo>
                  <a:lnTo>
                    <a:pt x="121613" y="86137"/>
                  </a:lnTo>
                  <a:lnTo>
                    <a:pt x="152340" y="114758"/>
                  </a:lnTo>
                  <a:lnTo>
                    <a:pt x="188235" y="148687"/>
                  </a:lnTo>
                  <a:lnTo>
                    <a:pt x="210373" y="182147"/>
                  </a:lnTo>
                  <a:lnTo>
                    <a:pt x="230206" y="219299"/>
                  </a:lnTo>
                  <a:lnTo>
                    <a:pt x="239424" y="249175"/>
                  </a:lnTo>
                  <a:lnTo>
                    <a:pt x="241685" y="279476"/>
                  </a:lnTo>
                  <a:lnTo>
                    <a:pt x="237369" y="309903"/>
                  </a:lnTo>
                  <a:lnTo>
                    <a:pt x="230728" y="339521"/>
                  </a:lnTo>
                  <a:lnTo>
                    <a:pt x="218641" y="372713"/>
                  </a:lnTo>
                  <a:lnTo>
                    <a:pt x="200199" y="403728"/>
                  </a:lnTo>
                  <a:lnTo>
                    <a:pt x="175013" y="432621"/>
                  </a:lnTo>
                  <a:lnTo>
                    <a:pt x="139552" y="462834"/>
                  </a:lnTo>
                  <a:lnTo>
                    <a:pt x="127991" y="471852"/>
                  </a:lnTo>
                  <a:lnTo>
                    <a:pt x="114300" y="480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78"/>
            <p:cNvSpPr/>
            <p:nvPr/>
          </p:nvSpPr>
          <p:spPr>
            <a:xfrm>
              <a:off x="2705100" y="4419600"/>
              <a:ext cx="106681" cy="45720"/>
            </a:xfrm>
            <a:custGeom>
              <a:avLst/>
              <a:gdLst/>
              <a:ahLst/>
              <a:cxnLst/>
              <a:rect l="0" t="0" r="0" b="0"/>
              <a:pathLst>
                <a:path w="106681" h="45720">
                  <a:moveTo>
                    <a:pt x="0" y="45719"/>
                  </a:moveTo>
                  <a:lnTo>
                    <a:pt x="0" y="41674"/>
                  </a:lnTo>
                  <a:lnTo>
                    <a:pt x="846" y="40483"/>
                  </a:lnTo>
                  <a:lnTo>
                    <a:pt x="2257" y="39689"/>
                  </a:lnTo>
                  <a:lnTo>
                    <a:pt x="4045" y="39159"/>
                  </a:lnTo>
                  <a:lnTo>
                    <a:pt x="13843" y="33072"/>
                  </a:lnTo>
                  <a:lnTo>
                    <a:pt x="50943" y="19975"/>
                  </a:lnTo>
                  <a:lnTo>
                    <a:pt x="82250" y="9832"/>
                  </a:lnTo>
                  <a:lnTo>
                    <a:pt x="92435" y="7756"/>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79"/>
            <p:cNvSpPr/>
            <p:nvPr/>
          </p:nvSpPr>
          <p:spPr>
            <a:xfrm>
              <a:off x="2744259" y="4495800"/>
              <a:ext cx="113242" cy="15241"/>
            </a:xfrm>
            <a:custGeom>
              <a:avLst/>
              <a:gdLst/>
              <a:ahLst/>
              <a:cxnLst/>
              <a:rect l="0" t="0" r="0" b="0"/>
              <a:pathLst>
                <a:path w="113242" h="15241">
                  <a:moveTo>
                    <a:pt x="6560" y="15240"/>
                  </a:moveTo>
                  <a:lnTo>
                    <a:pt x="0" y="15240"/>
                  </a:lnTo>
                  <a:lnTo>
                    <a:pt x="37601" y="14393"/>
                  </a:lnTo>
                  <a:lnTo>
                    <a:pt x="75124" y="7479"/>
                  </a:lnTo>
                  <a:lnTo>
                    <a:pt x="1132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80"/>
            <p:cNvSpPr/>
            <p:nvPr/>
          </p:nvSpPr>
          <p:spPr>
            <a:xfrm>
              <a:off x="3093719" y="4613330"/>
              <a:ext cx="7622" cy="4390"/>
            </a:xfrm>
            <a:custGeom>
              <a:avLst/>
              <a:gdLst/>
              <a:ahLst/>
              <a:cxnLst/>
              <a:rect l="0" t="0" r="0" b="0"/>
              <a:pathLst>
                <a:path w="7622" h="4390">
                  <a:moveTo>
                    <a:pt x="7621" y="4389"/>
                  </a:moveTo>
                  <a:lnTo>
                    <a:pt x="3576" y="344"/>
                  </a:lnTo>
                  <a:lnTo>
                    <a:pt x="2384" y="0"/>
                  </a:lnTo>
                  <a:lnTo>
                    <a:pt x="1589" y="617"/>
                  </a:lnTo>
                  <a:lnTo>
                    <a:pt x="0" y="43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81"/>
            <p:cNvSpPr/>
            <p:nvPr/>
          </p:nvSpPr>
          <p:spPr>
            <a:xfrm>
              <a:off x="3200728" y="4331389"/>
              <a:ext cx="184608" cy="273975"/>
            </a:xfrm>
            <a:custGeom>
              <a:avLst/>
              <a:gdLst/>
              <a:ahLst/>
              <a:cxnLst/>
              <a:rect l="0" t="0" r="0" b="0"/>
              <a:pathLst>
                <a:path w="184608" h="273975">
                  <a:moveTo>
                    <a:pt x="129212" y="4391"/>
                  </a:moveTo>
                  <a:lnTo>
                    <a:pt x="125167" y="4391"/>
                  </a:lnTo>
                  <a:lnTo>
                    <a:pt x="120923" y="2133"/>
                  </a:lnTo>
                  <a:lnTo>
                    <a:pt x="118605" y="345"/>
                  </a:lnTo>
                  <a:lnTo>
                    <a:pt x="116214" y="0"/>
                  </a:lnTo>
                  <a:lnTo>
                    <a:pt x="92135" y="8215"/>
                  </a:lnTo>
                  <a:lnTo>
                    <a:pt x="57156" y="38629"/>
                  </a:lnTo>
                  <a:lnTo>
                    <a:pt x="26119" y="73466"/>
                  </a:lnTo>
                  <a:lnTo>
                    <a:pt x="11042" y="109632"/>
                  </a:lnTo>
                  <a:lnTo>
                    <a:pt x="3417" y="139337"/>
                  </a:lnTo>
                  <a:lnTo>
                    <a:pt x="781" y="169587"/>
                  </a:lnTo>
                  <a:lnTo>
                    <a:pt x="0" y="199153"/>
                  </a:lnTo>
                  <a:lnTo>
                    <a:pt x="1994" y="230069"/>
                  </a:lnTo>
                  <a:lnTo>
                    <a:pt x="6630" y="241852"/>
                  </a:lnTo>
                  <a:lnTo>
                    <a:pt x="18761" y="257159"/>
                  </a:lnTo>
                  <a:lnTo>
                    <a:pt x="33926" y="267433"/>
                  </a:lnTo>
                  <a:lnTo>
                    <a:pt x="47069" y="273134"/>
                  </a:lnTo>
                  <a:lnTo>
                    <a:pt x="59119" y="273974"/>
                  </a:lnTo>
                  <a:lnTo>
                    <a:pt x="91915" y="269777"/>
                  </a:lnTo>
                  <a:lnTo>
                    <a:pt x="129317" y="249929"/>
                  </a:lnTo>
                  <a:lnTo>
                    <a:pt x="153629" y="229438"/>
                  </a:lnTo>
                  <a:lnTo>
                    <a:pt x="172480" y="201809"/>
                  </a:lnTo>
                  <a:lnTo>
                    <a:pt x="184607" y="171892"/>
                  </a:lnTo>
                  <a:lnTo>
                    <a:pt x="183835" y="136286"/>
                  </a:lnTo>
                  <a:lnTo>
                    <a:pt x="180547" y="103916"/>
                  </a:lnTo>
                  <a:lnTo>
                    <a:pt x="172080" y="80729"/>
                  </a:lnTo>
                  <a:lnTo>
                    <a:pt x="150232" y="43171"/>
                  </a:lnTo>
                  <a:lnTo>
                    <a:pt x="136287" y="29710"/>
                  </a:lnTo>
                  <a:lnTo>
                    <a:pt x="123688" y="22617"/>
                  </a:lnTo>
                  <a:lnTo>
                    <a:pt x="117443" y="20111"/>
                  </a:lnTo>
                  <a:lnTo>
                    <a:pt x="106352" y="12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82"/>
            <p:cNvSpPr/>
            <p:nvPr/>
          </p:nvSpPr>
          <p:spPr>
            <a:xfrm>
              <a:off x="3452204" y="4297680"/>
              <a:ext cx="152056" cy="167631"/>
            </a:xfrm>
            <a:custGeom>
              <a:avLst/>
              <a:gdLst/>
              <a:ahLst/>
              <a:cxnLst/>
              <a:rect l="0" t="0" r="0" b="0"/>
              <a:pathLst>
                <a:path w="152056" h="167631">
                  <a:moveTo>
                    <a:pt x="22515" y="0"/>
                  </a:moveTo>
                  <a:lnTo>
                    <a:pt x="22515" y="34049"/>
                  </a:lnTo>
                  <a:lnTo>
                    <a:pt x="20258" y="55801"/>
                  </a:lnTo>
                  <a:lnTo>
                    <a:pt x="14755" y="90917"/>
                  </a:lnTo>
                  <a:lnTo>
                    <a:pt x="7197" y="124191"/>
                  </a:lnTo>
                  <a:lnTo>
                    <a:pt x="171" y="151715"/>
                  </a:lnTo>
                  <a:lnTo>
                    <a:pt x="0" y="154483"/>
                  </a:lnTo>
                  <a:lnTo>
                    <a:pt x="731" y="156328"/>
                  </a:lnTo>
                  <a:lnTo>
                    <a:pt x="2066" y="157559"/>
                  </a:lnTo>
                  <a:lnTo>
                    <a:pt x="5807" y="159772"/>
                  </a:lnTo>
                  <a:lnTo>
                    <a:pt x="10292" y="163579"/>
                  </a:lnTo>
                  <a:lnTo>
                    <a:pt x="17365" y="165835"/>
                  </a:lnTo>
                  <a:lnTo>
                    <a:pt x="50600" y="167534"/>
                  </a:lnTo>
                  <a:lnTo>
                    <a:pt x="84993" y="167630"/>
                  </a:lnTo>
                  <a:lnTo>
                    <a:pt x="108172" y="166791"/>
                  </a:lnTo>
                  <a:lnTo>
                    <a:pt x="141580" y="160228"/>
                  </a:lnTo>
                  <a:lnTo>
                    <a:pt x="152055"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83"/>
            <p:cNvSpPr/>
            <p:nvPr/>
          </p:nvSpPr>
          <p:spPr>
            <a:xfrm>
              <a:off x="3550919" y="4244340"/>
              <a:ext cx="60962" cy="388151"/>
            </a:xfrm>
            <a:custGeom>
              <a:avLst/>
              <a:gdLst/>
              <a:ahLst/>
              <a:cxnLst/>
              <a:rect l="0" t="0" r="0" b="0"/>
              <a:pathLst>
                <a:path w="60962" h="388151">
                  <a:moveTo>
                    <a:pt x="60961" y="0"/>
                  </a:moveTo>
                  <a:lnTo>
                    <a:pt x="56915" y="0"/>
                  </a:lnTo>
                  <a:lnTo>
                    <a:pt x="55724" y="846"/>
                  </a:lnTo>
                  <a:lnTo>
                    <a:pt x="54929" y="2257"/>
                  </a:lnTo>
                  <a:lnTo>
                    <a:pt x="53654" y="10605"/>
                  </a:lnTo>
                  <a:lnTo>
                    <a:pt x="53349" y="47682"/>
                  </a:lnTo>
                  <a:lnTo>
                    <a:pt x="52495" y="77434"/>
                  </a:lnTo>
                  <a:lnTo>
                    <a:pt x="48104" y="106105"/>
                  </a:lnTo>
                  <a:lnTo>
                    <a:pt x="45580" y="140188"/>
                  </a:lnTo>
                  <a:lnTo>
                    <a:pt x="39847" y="172958"/>
                  </a:lnTo>
                  <a:lnTo>
                    <a:pt x="32785" y="209103"/>
                  </a:lnTo>
                  <a:lnTo>
                    <a:pt x="25331" y="245777"/>
                  </a:lnTo>
                  <a:lnTo>
                    <a:pt x="18606" y="278468"/>
                  </a:lnTo>
                  <a:lnTo>
                    <a:pt x="15391" y="308757"/>
                  </a:lnTo>
                  <a:lnTo>
                    <a:pt x="9407" y="342176"/>
                  </a:lnTo>
                  <a:lnTo>
                    <a:pt x="7568" y="356124"/>
                  </a:lnTo>
                  <a:lnTo>
                    <a:pt x="776" y="377837"/>
                  </a:lnTo>
                  <a:lnTo>
                    <a:pt x="31" y="388150"/>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84"/>
            <p:cNvSpPr/>
            <p:nvPr/>
          </p:nvSpPr>
          <p:spPr>
            <a:xfrm>
              <a:off x="3689582" y="4274819"/>
              <a:ext cx="150899" cy="128479"/>
            </a:xfrm>
            <a:custGeom>
              <a:avLst/>
              <a:gdLst/>
              <a:ahLst/>
              <a:cxnLst/>
              <a:rect l="0" t="0" r="0" b="0"/>
              <a:pathLst>
                <a:path w="150899" h="128479">
                  <a:moveTo>
                    <a:pt x="51837" y="0"/>
                  </a:moveTo>
                  <a:lnTo>
                    <a:pt x="51837" y="4046"/>
                  </a:lnTo>
                  <a:lnTo>
                    <a:pt x="49580" y="8290"/>
                  </a:lnTo>
                  <a:lnTo>
                    <a:pt x="41232" y="17912"/>
                  </a:lnTo>
                  <a:lnTo>
                    <a:pt x="38657" y="25177"/>
                  </a:lnTo>
                  <a:lnTo>
                    <a:pt x="34950" y="38787"/>
                  </a:lnTo>
                  <a:lnTo>
                    <a:pt x="21213" y="66383"/>
                  </a:lnTo>
                  <a:lnTo>
                    <a:pt x="1879" y="95728"/>
                  </a:lnTo>
                  <a:lnTo>
                    <a:pt x="0" y="101249"/>
                  </a:lnTo>
                  <a:lnTo>
                    <a:pt x="346" y="103906"/>
                  </a:lnTo>
                  <a:lnTo>
                    <a:pt x="5190" y="116809"/>
                  </a:lnTo>
                  <a:lnTo>
                    <a:pt x="7193" y="118513"/>
                  </a:lnTo>
                  <a:lnTo>
                    <a:pt x="17255" y="120911"/>
                  </a:lnTo>
                  <a:lnTo>
                    <a:pt x="50826" y="121861"/>
                  </a:lnTo>
                  <a:lnTo>
                    <a:pt x="61548" y="122741"/>
                  </a:lnTo>
                  <a:lnTo>
                    <a:pt x="87338" y="128478"/>
                  </a:lnTo>
                  <a:lnTo>
                    <a:pt x="122954" y="122564"/>
                  </a:lnTo>
                  <a:lnTo>
                    <a:pt x="150898"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85"/>
            <p:cNvSpPr/>
            <p:nvPr/>
          </p:nvSpPr>
          <p:spPr>
            <a:xfrm>
              <a:off x="3810000" y="4206240"/>
              <a:ext cx="60960" cy="365761"/>
            </a:xfrm>
            <a:custGeom>
              <a:avLst/>
              <a:gdLst/>
              <a:ahLst/>
              <a:cxnLst/>
              <a:rect l="0" t="0" r="0" b="0"/>
              <a:pathLst>
                <a:path w="60960" h="365761">
                  <a:moveTo>
                    <a:pt x="60959" y="0"/>
                  </a:moveTo>
                  <a:lnTo>
                    <a:pt x="60113" y="27338"/>
                  </a:lnTo>
                  <a:lnTo>
                    <a:pt x="54399" y="61549"/>
                  </a:lnTo>
                  <a:lnTo>
                    <a:pt x="52702" y="93249"/>
                  </a:lnTo>
                  <a:lnTo>
                    <a:pt x="47318" y="125654"/>
                  </a:lnTo>
                  <a:lnTo>
                    <a:pt x="41207" y="157928"/>
                  </a:lnTo>
                  <a:lnTo>
                    <a:pt x="38174" y="193925"/>
                  </a:lnTo>
                  <a:lnTo>
                    <a:pt x="32289" y="229709"/>
                  </a:lnTo>
                  <a:lnTo>
                    <a:pt x="22715" y="267671"/>
                  </a:lnTo>
                  <a:lnTo>
                    <a:pt x="12671" y="303486"/>
                  </a:lnTo>
                  <a:lnTo>
                    <a:pt x="8063" y="339798"/>
                  </a:lnTo>
                  <a:lnTo>
                    <a:pt x="5559" y="348012"/>
                  </a:lnTo>
                  <a:lnTo>
                    <a:pt x="2470" y="354485"/>
                  </a:lnTo>
                  <a:lnTo>
                    <a:pt x="0"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86"/>
            <p:cNvSpPr/>
            <p:nvPr/>
          </p:nvSpPr>
          <p:spPr>
            <a:xfrm>
              <a:off x="4033254" y="4160519"/>
              <a:ext cx="134887" cy="533401"/>
            </a:xfrm>
            <a:custGeom>
              <a:avLst/>
              <a:gdLst/>
              <a:ahLst/>
              <a:cxnLst/>
              <a:rect l="0" t="0" r="0" b="0"/>
              <a:pathLst>
                <a:path w="134887" h="533401">
                  <a:moveTo>
                    <a:pt x="134886" y="0"/>
                  </a:moveTo>
                  <a:lnTo>
                    <a:pt x="134886" y="4046"/>
                  </a:lnTo>
                  <a:lnTo>
                    <a:pt x="134039" y="5237"/>
                  </a:lnTo>
                  <a:lnTo>
                    <a:pt x="132628" y="6032"/>
                  </a:lnTo>
                  <a:lnTo>
                    <a:pt x="130841" y="6561"/>
                  </a:lnTo>
                  <a:lnTo>
                    <a:pt x="124279" y="11352"/>
                  </a:lnTo>
                  <a:lnTo>
                    <a:pt x="96099" y="48223"/>
                  </a:lnTo>
                  <a:lnTo>
                    <a:pt x="72142" y="84150"/>
                  </a:lnTo>
                  <a:lnTo>
                    <a:pt x="57079" y="116623"/>
                  </a:lnTo>
                  <a:lnTo>
                    <a:pt x="42970" y="145469"/>
                  </a:lnTo>
                  <a:lnTo>
                    <a:pt x="30322" y="177722"/>
                  </a:lnTo>
                  <a:lnTo>
                    <a:pt x="21213" y="211832"/>
                  </a:lnTo>
                  <a:lnTo>
                    <a:pt x="13151" y="245646"/>
                  </a:lnTo>
                  <a:lnTo>
                    <a:pt x="5401" y="280217"/>
                  </a:lnTo>
                  <a:lnTo>
                    <a:pt x="0" y="314167"/>
                  </a:lnTo>
                  <a:lnTo>
                    <a:pt x="657" y="351038"/>
                  </a:lnTo>
                  <a:lnTo>
                    <a:pt x="3956" y="386516"/>
                  </a:lnTo>
                  <a:lnTo>
                    <a:pt x="7192" y="420735"/>
                  </a:lnTo>
                  <a:lnTo>
                    <a:pt x="13512" y="453169"/>
                  </a:lnTo>
                  <a:lnTo>
                    <a:pt x="23234" y="490930"/>
                  </a:lnTo>
                  <a:lnTo>
                    <a:pt x="29809" y="522278"/>
                  </a:lnTo>
                  <a:lnTo>
                    <a:pt x="35826" y="533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87"/>
            <p:cNvSpPr/>
            <p:nvPr/>
          </p:nvSpPr>
          <p:spPr>
            <a:xfrm>
              <a:off x="4160907" y="4367030"/>
              <a:ext cx="212974" cy="284440"/>
            </a:xfrm>
            <a:custGeom>
              <a:avLst/>
              <a:gdLst/>
              <a:ahLst/>
              <a:cxnLst/>
              <a:rect l="0" t="0" r="0" b="0"/>
              <a:pathLst>
                <a:path w="212974" h="284440">
                  <a:moveTo>
                    <a:pt x="22473" y="83050"/>
                  </a:moveTo>
                  <a:lnTo>
                    <a:pt x="22473" y="79004"/>
                  </a:lnTo>
                  <a:lnTo>
                    <a:pt x="20215" y="74760"/>
                  </a:lnTo>
                  <a:lnTo>
                    <a:pt x="17236" y="70052"/>
                  </a:lnTo>
                  <a:lnTo>
                    <a:pt x="15912" y="65138"/>
                  </a:lnTo>
                  <a:lnTo>
                    <a:pt x="19211" y="53566"/>
                  </a:lnTo>
                  <a:lnTo>
                    <a:pt x="30332" y="31764"/>
                  </a:lnTo>
                  <a:lnTo>
                    <a:pt x="36126" y="25542"/>
                  </a:lnTo>
                  <a:lnTo>
                    <a:pt x="63419" y="5080"/>
                  </a:lnTo>
                  <a:lnTo>
                    <a:pt x="73409" y="1830"/>
                  </a:lnTo>
                  <a:lnTo>
                    <a:pt x="92598" y="0"/>
                  </a:lnTo>
                  <a:lnTo>
                    <a:pt x="110325" y="3503"/>
                  </a:lnTo>
                  <a:lnTo>
                    <a:pt x="126302" y="9903"/>
                  </a:lnTo>
                  <a:lnTo>
                    <a:pt x="134377" y="16955"/>
                  </a:lnTo>
                  <a:lnTo>
                    <a:pt x="143682" y="32704"/>
                  </a:lnTo>
                  <a:lnTo>
                    <a:pt x="148310" y="47127"/>
                  </a:lnTo>
                  <a:lnTo>
                    <a:pt x="151281" y="81724"/>
                  </a:lnTo>
                  <a:lnTo>
                    <a:pt x="147823" y="117313"/>
                  </a:lnTo>
                  <a:lnTo>
                    <a:pt x="137319" y="150963"/>
                  </a:lnTo>
                  <a:lnTo>
                    <a:pt x="123481" y="183699"/>
                  </a:lnTo>
                  <a:lnTo>
                    <a:pt x="98399" y="219018"/>
                  </a:lnTo>
                  <a:lnTo>
                    <a:pt x="74003" y="248196"/>
                  </a:lnTo>
                  <a:lnTo>
                    <a:pt x="38223" y="272661"/>
                  </a:lnTo>
                  <a:lnTo>
                    <a:pt x="17493" y="283534"/>
                  </a:lnTo>
                  <a:lnTo>
                    <a:pt x="13226" y="284439"/>
                  </a:lnTo>
                  <a:lnTo>
                    <a:pt x="9535" y="284196"/>
                  </a:lnTo>
                  <a:lnTo>
                    <a:pt x="1573" y="281768"/>
                  </a:lnTo>
                  <a:lnTo>
                    <a:pt x="919" y="280721"/>
                  </a:lnTo>
                  <a:lnTo>
                    <a:pt x="0" y="274358"/>
                  </a:lnTo>
                  <a:lnTo>
                    <a:pt x="574" y="262124"/>
                  </a:lnTo>
                  <a:lnTo>
                    <a:pt x="3709" y="252667"/>
                  </a:lnTo>
                  <a:lnTo>
                    <a:pt x="23346" y="227756"/>
                  </a:lnTo>
                  <a:lnTo>
                    <a:pt x="37971" y="214825"/>
                  </a:lnTo>
                  <a:lnTo>
                    <a:pt x="58083" y="202871"/>
                  </a:lnTo>
                  <a:lnTo>
                    <a:pt x="73288" y="198985"/>
                  </a:lnTo>
                  <a:lnTo>
                    <a:pt x="88517" y="197834"/>
                  </a:lnTo>
                  <a:lnTo>
                    <a:pt x="103754" y="201539"/>
                  </a:lnTo>
                  <a:lnTo>
                    <a:pt x="126895" y="212807"/>
                  </a:lnTo>
                  <a:lnTo>
                    <a:pt x="146792" y="231402"/>
                  </a:lnTo>
                  <a:lnTo>
                    <a:pt x="157145" y="245069"/>
                  </a:lnTo>
                  <a:lnTo>
                    <a:pt x="188733" y="268349"/>
                  </a:lnTo>
                  <a:lnTo>
                    <a:pt x="199111" y="272009"/>
                  </a:lnTo>
                  <a:lnTo>
                    <a:pt x="212973" y="2735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88"/>
            <p:cNvSpPr/>
            <p:nvPr/>
          </p:nvSpPr>
          <p:spPr>
            <a:xfrm>
              <a:off x="4430835" y="4351019"/>
              <a:ext cx="154765" cy="288979"/>
            </a:xfrm>
            <a:custGeom>
              <a:avLst/>
              <a:gdLst/>
              <a:ahLst/>
              <a:cxnLst/>
              <a:rect l="0" t="0" r="0" b="0"/>
              <a:pathLst>
                <a:path w="154765" h="288979">
                  <a:moveTo>
                    <a:pt x="133545" y="0"/>
                  </a:moveTo>
                  <a:lnTo>
                    <a:pt x="129499" y="0"/>
                  </a:lnTo>
                  <a:lnTo>
                    <a:pt x="128308" y="847"/>
                  </a:lnTo>
                  <a:lnTo>
                    <a:pt x="127513" y="2258"/>
                  </a:lnTo>
                  <a:lnTo>
                    <a:pt x="126984" y="4046"/>
                  </a:lnTo>
                  <a:lnTo>
                    <a:pt x="125784" y="5237"/>
                  </a:lnTo>
                  <a:lnTo>
                    <a:pt x="117775" y="9408"/>
                  </a:lnTo>
                  <a:lnTo>
                    <a:pt x="112989" y="14341"/>
                  </a:lnTo>
                  <a:lnTo>
                    <a:pt x="91880" y="47091"/>
                  </a:lnTo>
                  <a:lnTo>
                    <a:pt x="67370" y="84001"/>
                  </a:lnTo>
                  <a:lnTo>
                    <a:pt x="47158" y="120420"/>
                  </a:lnTo>
                  <a:lnTo>
                    <a:pt x="26859" y="157968"/>
                  </a:lnTo>
                  <a:lnTo>
                    <a:pt x="10588" y="194140"/>
                  </a:lnTo>
                  <a:lnTo>
                    <a:pt x="4458" y="226968"/>
                  </a:lnTo>
                  <a:lnTo>
                    <a:pt x="0" y="245144"/>
                  </a:lnTo>
                  <a:lnTo>
                    <a:pt x="3288" y="261254"/>
                  </a:lnTo>
                  <a:lnTo>
                    <a:pt x="11985" y="279611"/>
                  </a:lnTo>
                  <a:lnTo>
                    <a:pt x="14404" y="282927"/>
                  </a:lnTo>
                  <a:lnTo>
                    <a:pt x="17711" y="285138"/>
                  </a:lnTo>
                  <a:lnTo>
                    <a:pt x="25901" y="287595"/>
                  </a:lnTo>
                  <a:lnTo>
                    <a:pt x="44077" y="288978"/>
                  </a:lnTo>
                  <a:lnTo>
                    <a:pt x="81437" y="278903"/>
                  </a:lnTo>
                  <a:lnTo>
                    <a:pt x="104844" y="268295"/>
                  </a:lnTo>
                  <a:lnTo>
                    <a:pt x="142170" y="235050"/>
                  </a:lnTo>
                  <a:lnTo>
                    <a:pt x="150870" y="226466"/>
                  </a:lnTo>
                  <a:lnTo>
                    <a:pt x="153945" y="218903"/>
                  </a:lnTo>
                  <a:lnTo>
                    <a:pt x="154764" y="214515"/>
                  </a:lnTo>
                  <a:lnTo>
                    <a:pt x="154464" y="211591"/>
                  </a:lnTo>
                  <a:lnTo>
                    <a:pt x="153418" y="209640"/>
                  </a:lnTo>
                  <a:lnTo>
                    <a:pt x="151874" y="208341"/>
                  </a:lnTo>
                  <a:lnTo>
                    <a:pt x="147900" y="206896"/>
                  </a:lnTo>
                  <a:lnTo>
                    <a:pt x="126908" y="205808"/>
                  </a:lnTo>
                  <a:lnTo>
                    <a:pt x="93803" y="216352"/>
                  </a:lnTo>
                  <a:lnTo>
                    <a:pt x="71570" y="231386"/>
                  </a:lnTo>
                  <a:lnTo>
                    <a:pt x="42105"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89"/>
            <p:cNvSpPr/>
            <p:nvPr/>
          </p:nvSpPr>
          <p:spPr>
            <a:xfrm>
              <a:off x="4693921" y="4320540"/>
              <a:ext cx="159564" cy="304665"/>
            </a:xfrm>
            <a:custGeom>
              <a:avLst/>
              <a:gdLst/>
              <a:ahLst/>
              <a:cxnLst/>
              <a:rect l="0" t="0" r="0" b="0"/>
              <a:pathLst>
                <a:path w="159564" h="304665">
                  <a:moveTo>
                    <a:pt x="152398" y="0"/>
                  </a:moveTo>
                  <a:lnTo>
                    <a:pt x="116300" y="0"/>
                  </a:lnTo>
                  <a:lnTo>
                    <a:pt x="109261" y="846"/>
                  </a:lnTo>
                  <a:lnTo>
                    <a:pt x="90075" y="6560"/>
                  </a:lnTo>
                  <a:lnTo>
                    <a:pt x="73734" y="8257"/>
                  </a:lnTo>
                  <a:lnTo>
                    <a:pt x="53491" y="17014"/>
                  </a:lnTo>
                  <a:lnTo>
                    <a:pt x="46174" y="22517"/>
                  </a:lnTo>
                  <a:lnTo>
                    <a:pt x="45719" y="58427"/>
                  </a:lnTo>
                  <a:lnTo>
                    <a:pt x="44872" y="78897"/>
                  </a:lnTo>
                  <a:lnTo>
                    <a:pt x="40482" y="89887"/>
                  </a:lnTo>
                  <a:lnTo>
                    <a:pt x="34367" y="118673"/>
                  </a:lnTo>
                  <a:lnTo>
                    <a:pt x="17709" y="154898"/>
                  </a:lnTo>
                  <a:lnTo>
                    <a:pt x="10" y="190457"/>
                  </a:lnTo>
                  <a:lnTo>
                    <a:pt x="0" y="179890"/>
                  </a:lnTo>
                  <a:lnTo>
                    <a:pt x="2257" y="175060"/>
                  </a:lnTo>
                  <a:lnTo>
                    <a:pt x="13843" y="157296"/>
                  </a:lnTo>
                  <a:lnTo>
                    <a:pt x="50737" y="132141"/>
                  </a:lnTo>
                  <a:lnTo>
                    <a:pt x="78956" y="117692"/>
                  </a:lnTo>
                  <a:lnTo>
                    <a:pt x="88995" y="115807"/>
                  </a:lnTo>
                  <a:lnTo>
                    <a:pt x="99101" y="117227"/>
                  </a:lnTo>
                  <a:lnTo>
                    <a:pt x="112053" y="122787"/>
                  </a:lnTo>
                  <a:lnTo>
                    <a:pt x="131939" y="135581"/>
                  </a:lnTo>
                  <a:lnTo>
                    <a:pt x="146966" y="157940"/>
                  </a:lnTo>
                  <a:lnTo>
                    <a:pt x="156562" y="183974"/>
                  </a:lnTo>
                  <a:lnTo>
                    <a:pt x="159563" y="221123"/>
                  </a:lnTo>
                  <a:lnTo>
                    <a:pt x="159082" y="245405"/>
                  </a:lnTo>
                  <a:lnTo>
                    <a:pt x="149401" y="271651"/>
                  </a:lnTo>
                  <a:lnTo>
                    <a:pt x="142317" y="279625"/>
                  </a:lnTo>
                  <a:lnTo>
                    <a:pt x="109074" y="299584"/>
                  </a:lnTo>
                  <a:lnTo>
                    <a:pt x="82787" y="303769"/>
                  </a:lnTo>
                  <a:lnTo>
                    <a:pt x="45583" y="304664"/>
                  </a:lnTo>
                  <a:lnTo>
                    <a:pt x="22142" y="303926"/>
                  </a:lnTo>
                  <a:lnTo>
                    <a:pt x="7619"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90"/>
            <p:cNvSpPr/>
            <p:nvPr/>
          </p:nvSpPr>
          <p:spPr>
            <a:xfrm>
              <a:off x="4777740" y="4099559"/>
              <a:ext cx="227522" cy="624842"/>
            </a:xfrm>
            <a:custGeom>
              <a:avLst/>
              <a:gdLst/>
              <a:ahLst/>
              <a:cxnLst/>
              <a:rect l="0" t="0" r="0" b="0"/>
              <a:pathLst>
                <a:path w="227522" h="624842">
                  <a:moveTo>
                    <a:pt x="0" y="0"/>
                  </a:moveTo>
                  <a:lnTo>
                    <a:pt x="4045" y="0"/>
                  </a:lnTo>
                  <a:lnTo>
                    <a:pt x="5236" y="847"/>
                  </a:lnTo>
                  <a:lnTo>
                    <a:pt x="6031" y="2258"/>
                  </a:lnTo>
                  <a:lnTo>
                    <a:pt x="6560" y="4045"/>
                  </a:lnTo>
                  <a:lnTo>
                    <a:pt x="11664" y="8289"/>
                  </a:lnTo>
                  <a:lnTo>
                    <a:pt x="46740" y="39287"/>
                  </a:lnTo>
                  <a:lnTo>
                    <a:pt x="84689" y="76238"/>
                  </a:lnTo>
                  <a:lnTo>
                    <a:pt x="122034" y="111901"/>
                  </a:lnTo>
                  <a:lnTo>
                    <a:pt x="146339" y="145153"/>
                  </a:lnTo>
                  <a:lnTo>
                    <a:pt x="163115" y="173584"/>
                  </a:lnTo>
                  <a:lnTo>
                    <a:pt x="182104" y="203456"/>
                  </a:lnTo>
                  <a:lnTo>
                    <a:pt x="194691" y="233756"/>
                  </a:lnTo>
                  <a:lnTo>
                    <a:pt x="207922" y="264183"/>
                  </a:lnTo>
                  <a:lnTo>
                    <a:pt x="217581" y="294647"/>
                  </a:lnTo>
                  <a:lnTo>
                    <a:pt x="224959" y="325122"/>
                  </a:lnTo>
                  <a:lnTo>
                    <a:pt x="227521" y="355601"/>
                  </a:lnTo>
                  <a:lnTo>
                    <a:pt x="227433" y="385234"/>
                  </a:lnTo>
                  <a:lnTo>
                    <a:pt x="220247" y="420689"/>
                  </a:lnTo>
                  <a:lnTo>
                    <a:pt x="210675" y="456009"/>
                  </a:lnTo>
                  <a:lnTo>
                    <a:pt x="198938" y="487445"/>
                  </a:lnTo>
                  <a:lnTo>
                    <a:pt x="178431" y="518114"/>
                  </a:lnTo>
                  <a:lnTo>
                    <a:pt x="166322" y="538749"/>
                  </a:lnTo>
                  <a:lnTo>
                    <a:pt x="132002" y="576447"/>
                  </a:lnTo>
                  <a:lnTo>
                    <a:pt x="97468" y="608926"/>
                  </a:lnTo>
                  <a:lnTo>
                    <a:pt x="74297" y="621365"/>
                  </a:lnTo>
                  <a:lnTo>
                    <a:pt x="61587" y="624154"/>
                  </a:lnTo>
                  <a:lnTo>
                    <a:pt x="53340" y="624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91"/>
            <p:cNvSpPr/>
            <p:nvPr/>
          </p:nvSpPr>
          <p:spPr>
            <a:xfrm>
              <a:off x="5173980" y="4465319"/>
              <a:ext cx="144781" cy="7622"/>
            </a:xfrm>
            <a:custGeom>
              <a:avLst/>
              <a:gdLst/>
              <a:ahLst/>
              <a:cxnLst/>
              <a:rect l="0" t="0" r="0" b="0"/>
              <a:pathLst>
                <a:path w="144781" h="7622">
                  <a:moveTo>
                    <a:pt x="0" y="0"/>
                  </a:moveTo>
                  <a:lnTo>
                    <a:pt x="33529" y="0"/>
                  </a:lnTo>
                  <a:lnTo>
                    <a:pt x="69906" y="6561"/>
                  </a:lnTo>
                  <a:lnTo>
                    <a:pt x="104596" y="7481"/>
                  </a:lnTo>
                  <a:lnTo>
                    <a:pt x="14478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92"/>
            <p:cNvSpPr/>
            <p:nvPr/>
          </p:nvSpPr>
          <p:spPr>
            <a:xfrm>
              <a:off x="5212080" y="4556759"/>
              <a:ext cx="114301" cy="7622"/>
            </a:xfrm>
            <a:custGeom>
              <a:avLst/>
              <a:gdLst/>
              <a:ahLst/>
              <a:cxnLst/>
              <a:rect l="0" t="0" r="0" b="0"/>
              <a:pathLst>
                <a:path w="114301" h="7622">
                  <a:moveTo>
                    <a:pt x="0" y="0"/>
                  </a:moveTo>
                  <a:lnTo>
                    <a:pt x="0" y="4045"/>
                  </a:lnTo>
                  <a:lnTo>
                    <a:pt x="846" y="5237"/>
                  </a:lnTo>
                  <a:lnTo>
                    <a:pt x="2257" y="6032"/>
                  </a:lnTo>
                  <a:lnTo>
                    <a:pt x="6560" y="7307"/>
                  </a:lnTo>
                  <a:lnTo>
                    <a:pt x="42350" y="7615"/>
                  </a:lnTo>
                  <a:lnTo>
                    <a:pt x="78956" y="7620"/>
                  </a:lnTo>
                  <a:lnTo>
                    <a:pt x="11430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93"/>
            <p:cNvSpPr/>
            <p:nvPr/>
          </p:nvSpPr>
          <p:spPr>
            <a:xfrm>
              <a:off x="5509260" y="4244340"/>
              <a:ext cx="99060" cy="533401"/>
            </a:xfrm>
            <a:custGeom>
              <a:avLst/>
              <a:gdLst/>
              <a:ahLst/>
              <a:cxnLst/>
              <a:rect l="0" t="0" r="0" b="0"/>
              <a:pathLst>
                <a:path w="99060" h="533401">
                  <a:moveTo>
                    <a:pt x="99059" y="0"/>
                  </a:moveTo>
                  <a:lnTo>
                    <a:pt x="99059" y="4045"/>
                  </a:lnTo>
                  <a:lnTo>
                    <a:pt x="96802" y="8288"/>
                  </a:lnTo>
                  <a:lnTo>
                    <a:pt x="95014" y="10605"/>
                  </a:lnTo>
                  <a:lnTo>
                    <a:pt x="93029" y="17695"/>
                  </a:lnTo>
                  <a:lnTo>
                    <a:pt x="89652" y="31207"/>
                  </a:lnTo>
                  <a:lnTo>
                    <a:pt x="79351" y="67296"/>
                  </a:lnTo>
                  <a:lnTo>
                    <a:pt x="74564" y="103321"/>
                  </a:lnTo>
                  <a:lnTo>
                    <a:pt x="68095" y="138423"/>
                  </a:lnTo>
                  <a:lnTo>
                    <a:pt x="60816" y="175634"/>
                  </a:lnTo>
                  <a:lnTo>
                    <a:pt x="55815" y="201673"/>
                  </a:lnTo>
                  <a:lnTo>
                    <a:pt x="50771" y="230179"/>
                  </a:lnTo>
                  <a:lnTo>
                    <a:pt x="45707" y="259781"/>
                  </a:lnTo>
                  <a:lnTo>
                    <a:pt x="39788" y="289871"/>
                  </a:lnTo>
                  <a:lnTo>
                    <a:pt x="31512" y="320178"/>
                  </a:lnTo>
                  <a:lnTo>
                    <a:pt x="24447" y="350581"/>
                  </a:lnTo>
                  <a:lnTo>
                    <a:pt x="18485" y="380180"/>
                  </a:lnTo>
                  <a:lnTo>
                    <a:pt x="13013" y="407446"/>
                  </a:lnTo>
                  <a:lnTo>
                    <a:pt x="7759" y="433676"/>
                  </a:lnTo>
                  <a:lnTo>
                    <a:pt x="2298" y="467727"/>
                  </a:lnTo>
                  <a:lnTo>
                    <a:pt x="454" y="501989"/>
                  </a:lnTo>
                  <a:lnTo>
                    <a:pt x="0" y="533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94"/>
            <p:cNvSpPr/>
            <p:nvPr/>
          </p:nvSpPr>
          <p:spPr>
            <a:xfrm>
              <a:off x="5715000" y="4251959"/>
              <a:ext cx="68581" cy="472442"/>
            </a:xfrm>
            <a:custGeom>
              <a:avLst/>
              <a:gdLst/>
              <a:ahLst/>
              <a:cxnLst/>
              <a:rect l="0" t="0" r="0" b="0"/>
              <a:pathLst>
                <a:path w="68581" h="472442">
                  <a:moveTo>
                    <a:pt x="68580" y="0"/>
                  </a:moveTo>
                  <a:lnTo>
                    <a:pt x="68580" y="17912"/>
                  </a:lnTo>
                  <a:lnTo>
                    <a:pt x="60819" y="55495"/>
                  </a:lnTo>
                  <a:lnTo>
                    <a:pt x="55067" y="92368"/>
                  </a:lnTo>
                  <a:lnTo>
                    <a:pt x="51593" y="122195"/>
                  </a:lnTo>
                  <a:lnTo>
                    <a:pt x="45203" y="152482"/>
                  </a:lnTo>
                  <a:lnTo>
                    <a:pt x="37946" y="182904"/>
                  </a:lnTo>
                  <a:lnTo>
                    <a:pt x="30434" y="215626"/>
                  </a:lnTo>
                  <a:lnTo>
                    <a:pt x="25104" y="249874"/>
                  </a:lnTo>
                  <a:lnTo>
                    <a:pt x="21267" y="281470"/>
                  </a:lnTo>
                  <a:lnTo>
                    <a:pt x="17025" y="314539"/>
                  </a:lnTo>
                  <a:lnTo>
                    <a:pt x="13511" y="346633"/>
                  </a:lnTo>
                  <a:lnTo>
                    <a:pt x="8783" y="384278"/>
                  </a:lnTo>
                  <a:lnTo>
                    <a:pt x="2613" y="417396"/>
                  </a:lnTo>
                  <a:lnTo>
                    <a:pt x="152" y="454694"/>
                  </a:lnTo>
                  <a:lnTo>
                    <a:pt x="0" y="472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95"/>
            <p:cNvSpPr/>
            <p:nvPr/>
          </p:nvSpPr>
          <p:spPr>
            <a:xfrm>
              <a:off x="5829300" y="4671059"/>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96"/>
            <p:cNvSpPr/>
            <p:nvPr/>
          </p:nvSpPr>
          <p:spPr>
            <a:xfrm>
              <a:off x="5974766" y="4259580"/>
              <a:ext cx="182049" cy="396240"/>
            </a:xfrm>
            <a:custGeom>
              <a:avLst/>
              <a:gdLst/>
              <a:ahLst/>
              <a:cxnLst/>
              <a:rect l="0" t="0" r="0" b="0"/>
              <a:pathLst>
                <a:path w="182049" h="396240">
                  <a:moveTo>
                    <a:pt x="136473" y="0"/>
                  </a:moveTo>
                  <a:lnTo>
                    <a:pt x="136473" y="4045"/>
                  </a:lnTo>
                  <a:lnTo>
                    <a:pt x="135627" y="5236"/>
                  </a:lnTo>
                  <a:lnTo>
                    <a:pt x="134215" y="6030"/>
                  </a:lnTo>
                  <a:lnTo>
                    <a:pt x="132428" y="6560"/>
                  </a:lnTo>
                  <a:lnTo>
                    <a:pt x="131236" y="7760"/>
                  </a:lnTo>
                  <a:lnTo>
                    <a:pt x="118341" y="40155"/>
                  </a:lnTo>
                  <a:lnTo>
                    <a:pt x="103689" y="76470"/>
                  </a:lnTo>
                  <a:lnTo>
                    <a:pt x="81173" y="110778"/>
                  </a:lnTo>
                  <a:lnTo>
                    <a:pt x="63738" y="140161"/>
                  </a:lnTo>
                  <a:lnTo>
                    <a:pt x="47847" y="170317"/>
                  </a:lnTo>
                  <a:lnTo>
                    <a:pt x="32415" y="204745"/>
                  </a:lnTo>
                  <a:lnTo>
                    <a:pt x="21163" y="237712"/>
                  </a:lnTo>
                  <a:lnTo>
                    <a:pt x="12467" y="268929"/>
                  </a:lnTo>
                  <a:lnTo>
                    <a:pt x="2790" y="304581"/>
                  </a:lnTo>
                  <a:lnTo>
                    <a:pt x="0" y="338843"/>
                  </a:lnTo>
                  <a:lnTo>
                    <a:pt x="465" y="350410"/>
                  </a:lnTo>
                  <a:lnTo>
                    <a:pt x="3494" y="358373"/>
                  </a:lnTo>
                  <a:lnTo>
                    <a:pt x="14004" y="371661"/>
                  </a:lnTo>
                  <a:lnTo>
                    <a:pt x="23059" y="376849"/>
                  </a:lnTo>
                  <a:lnTo>
                    <a:pt x="48537" y="384843"/>
                  </a:lnTo>
                  <a:lnTo>
                    <a:pt x="68085" y="381668"/>
                  </a:lnTo>
                  <a:lnTo>
                    <a:pt x="99569" y="370593"/>
                  </a:lnTo>
                  <a:lnTo>
                    <a:pt x="134373" y="352076"/>
                  </a:lnTo>
                  <a:lnTo>
                    <a:pt x="156379" y="336622"/>
                  </a:lnTo>
                  <a:lnTo>
                    <a:pt x="176631" y="304719"/>
                  </a:lnTo>
                  <a:lnTo>
                    <a:pt x="179721" y="296015"/>
                  </a:lnTo>
                  <a:lnTo>
                    <a:pt x="182048" y="276202"/>
                  </a:lnTo>
                  <a:lnTo>
                    <a:pt x="181250" y="275574"/>
                  </a:lnTo>
                  <a:lnTo>
                    <a:pt x="178105" y="274877"/>
                  </a:lnTo>
                  <a:lnTo>
                    <a:pt x="167530" y="274485"/>
                  </a:lnTo>
                  <a:lnTo>
                    <a:pt x="153672" y="278414"/>
                  </a:lnTo>
                  <a:lnTo>
                    <a:pt x="119677" y="302842"/>
                  </a:lnTo>
                  <a:lnTo>
                    <a:pt x="91218" y="336025"/>
                  </a:lnTo>
                  <a:lnTo>
                    <a:pt x="60314" y="372776"/>
                  </a:lnTo>
                  <a:lnTo>
                    <a:pt x="51825" y="382425"/>
                  </a:lnTo>
                  <a:lnTo>
                    <a:pt x="45034"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97"/>
            <p:cNvSpPr/>
            <p:nvPr/>
          </p:nvSpPr>
          <p:spPr>
            <a:xfrm>
              <a:off x="6221689" y="4213859"/>
              <a:ext cx="194351" cy="441961"/>
            </a:xfrm>
            <a:custGeom>
              <a:avLst/>
              <a:gdLst/>
              <a:ahLst/>
              <a:cxnLst/>
              <a:rect l="0" t="0" r="0" b="0"/>
              <a:pathLst>
                <a:path w="194351" h="441961">
                  <a:moveTo>
                    <a:pt x="194350" y="0"/>
                  </a:moveTo>
                  <a:lnTo>
                    <a:pt x="187790" y="0"/>
                  </a:lnTo>
                  <a:lnTo>
                    <a:pt x="176218" y="10607"/>
                  </a:lnTo>
                  <a:lnTo>
                    <a:pt x="147450" y="47894"/>
                  </a:lnTo>
                  <a:lnTo>
                    <a:pt x="123781" y="84751"/>
                  </a:lnTo>
                  <a:lnTo>
                    <a:pt x="104579" y="114576"/>
                  </a:lnTo>
                  <a:lnTo>
                    <a:pt x="85907" y="147120"/>
                  </a:lnTo>
                  <a:lnTo>
                    <a:pt x="64288" y="183574"/>
                  </a:lnTo>
                  <a:lnTo>
                    <a:pt x="44053" y="221186"/>
                  </a:lnTo>
                  <a:lnTo>
                    <a:pt x="29591" y="259141"/>
                  </a:lnTo>
                  <a:lnTo>
                    <a:pt x="17687" y="297198"/>
                  </a:lnTo>
                  <a:lnTo>
                    <a:pt x="7950" y="333028"/>
                  </a:lnTo>
                  <a:lnTo>
                    <a:pt x="2807" y="362835"/>
                  </a:lnTo>
                  <a:lnTo>
                    <a:pt x="0" y="379700"/>
                  </a:lnTo>
                  <a:lnTo>
                    <a:pt x="3176" y="414884"/>
                  </a:lnTo>
                  <a:lnTo>
                    <a:pt x="8066" y="425976"/>
                  </a:lnTo>
                  <a:lnTo>
                    <a:pt x="11741" y="431304"/>
                  </a:lnTo>
                  <a:lnTo>
                    <a:pt x="20340" y="437224"/>
                  </a:lnTo>
                  <a:lnTo>
                    <a:pt x="36958" y="440557"/>
                  </a:lnTo>
                  <a:lnTo>
                    <a:pt x="71930" y="440929"/>
                  </a:lnTo>
                  <a:lnTo>
                    <a:pt x="104015" y="431330"/>
                  </a:lnTo>
                  <a:lnTo>
                    <a:pt x="141156" y="410750"/>
                  </a:lnTo>
                  <a:lnTo>
                    <a:pt x="167474" y="391016"/>
                  </a:lnTo>
                  <a:lnTo>
                    <a:pt x="188695" y="354107"/>
                  </a:lnTo>
                  <a:lnTo>
                    <a:pt x="192675" y="342176"/>
                  </a:lnTo>
                  <a:lnTo>
                    <a:pt x="192386" y="339031"/>
                  </a:lnTo>
                  <a:lnTo>
                    <a:pt x="189809" y="333278"/>
                  </a:lnTo>
                  <a:lnTo>
                    <a:pt x="183597" y="325280"/>
                  </a:lnTo>
                  <a:lnTo>
                    <a:pt x="176590" y="322369"/>
                  </a:lnTo>
                  <a:lnTo>
                    <a:pt x="172350" y="321593"/>
                  </a:lnTo>
                  <a:lnTo>
                    <a:pt x="140120" y="328534"/>
                  </a:lnTo>
                  <a:lnTo>
                    <a:pt x="110355" y="342038"/>
                  </a:lnTo>
                  <a:lnTo>
                    <a:pt x="78438" y="374271"/>
                  </a:lnTo>
                  <a:lnTo>
                    <a:pt x="47822" y="410751"/>
                  </a:lnTo>
                  <a:lnTo>
                    <a:pt x="26711"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98"/>
            <p:cNvSpPr/>
            <p:nvPr/>
          </p:nvSpPr>
          <p:spPr>
            <a:xfrm>
              <a:off x="6629572" y="4420751"/>
              <a:ext cx="166859" cy="225593"/>
            </a:xfrm>
            <a:custGeom>
              <a:avLst/>
              <a:gdLst/>
              <a:ahLst/>
              <a:cxnLst/>
              <a:rect l="0" t="0" r="0" b="0"/>
              <a:pathLst>
                <a:path w="166859" h="225593">
                  <a:moveTo>
                    <a:pt x="152228" y="14089"/>
                  </a:moveTo>
                  <a:lnTo>
                    <a:pt x="141622" y="14089"/>
                  </a:lnTo>
                  <a:lnTo>
                    <a:pt x="136789" y="11831"/>
                  </a:lnTo>
                  <a:lnTo>
                    <a:pt x="131819" y="8852"/>
                  </a:lnTo>
                  <a:lnTo>
                    <a:pt x="100978" y="0"/>
                  </a:lnTo>
                  <a:lnTo>
                    <a:pt x="80172" y="5159"/>
                  </a:lnTo>
                  <a:lnTo>
                    <a:pt x="43705" y="14040"/>
                  </a:lnTo>
                  <a:lnTo>
                    <a:pt x="6439" y="27920"/>
                  </a:lnTo>
                  <a:lnTo>
                    <a:pt x="4236" y="29237"/>
                  </a:lnTo>
                  <a:lnTo>
                    <a:pt x="2766" y="30961"/>
                  </a:lnTo>
                  <a:lnTo>
                    <a:pt x="1133" y="35134"/>
                  </a:lnTo>
                  <a:lnTo>
                    <a:pt x="0" y="47204"/>
                  </a:lnTo>
                  <a:lnTo>
                    <a:pt x="1635" y="48866"/>
                  </a:lnTo>
                  <a:lnTo>
                    <a:pt x="35656" y="62665"/>
                  </a:lnTo>
                  <a:lnTo>
                    <a:pt x="69936" y="77617"/>
                  </a:lnTo>
                  <a:lnTo>
                    <a:pt x="104451" y="98581"/>
                  </a:lnTo>
                  <a:lnTo>
                    <a:pt x="136873" y="122550"/>
                  </a:lnTo>
                  <a:lnTo>
                    <a:pt x="153134" y="133338"/>
                  </a:lnTo>
                  <a:lnTo>
                    <a:pt x="160532" y="142159"/>
                  </a:lnTo>
                  <a:lnTo>
                    <a:pt x="164385" y="153982"/>
                  </a:lnTo>
                  <a:lnTo>
                    <a:pt x="166858" y="174178"/>
                  </a:lnTo>
                  <a:lnTo>
                    <a:pt x="163242" y="187582"/>
                  </a:lnTo>
                  <a:lnTo>
                    <a:pt x="156808" y="198232"/>
                  </a:lnTo>
                  <a:lnTo>
                    <a:pt x="124857" y="214636"/>
                  </a:lnTo>
                  <a:lnTo>
                    <a:pt x="97997" y="224040"/>
                  </a:lnTo>
                  <a:lnTo>
                    <a:pt x="76610" y="225592"/>
                  </a:lnTo>
                  <a:lnTo>
                    <a:pt x="44453" y="220755"/>
                  </a:lnTo>
                  <a:lnTo>
                    <a:pt x="22628" y="219165"/>
                  </a:lnTo>
                  <a:lnTo>
                    <a:pt x="20108" y="217693"/>
                  </a:lnTo>
                  <a:lnTo>
                    <a:pt x="15067" y="2122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99"/>
            <p:cNvSpPr/>
            <p:nvPr/>
          </p:nvSpPr>
          <p:spPr>
            <a:xfrm>
              <a:off x="6862230" y="4434840"/>
              <a:ext cx="315082" cy="226964"/>
            </a:xfrm>
            <a:custGeom>
              <a:avLst/>
              <a:gdLst/>
              <a:ahLst/>
              <a:cxnLst/>
              <a:rect l="0" t="0" r="0" b="0"/>
              <a:pathLst>
                <a:path w="315082" h="226964">
                  <a:moveTo>
                    <a:pt x="33870" y="0"/>
                  </a:moveTo>
                  <a:lnTo>
                    <a:pt x="40430" y="0"/>
                  </a:lnTo>
                  <a:lnTo>
                    <a:pt x="40784" y="846"/>
                  </a:lnTo>
                  <a:lnTo>
                    <a:pt x="41481" y="28739"/>
                  </a:lnTo>
                  <a:lnTo>
                    <a:pt x="30883" y="62535"/>
                  </a:lnTo>
                  <a:lnTo>
                    <a:pt x="21081" y="96141"/>
                  </a:lnTo>
                  <a:lnTo>
                    <a:pt x="8458" y="130326"/>
                  </a:lnTo>
                  <a:lnTo>
                    <a:pt x="0" y="154091"/>
                  </a:lnTo>
                  <a:lnTo>
                    <a:pt x="2776" y="176182"/>
                  </a:lnTo>
                  <a:lnTo>
                    <a:pt x="4674" y="179262"/>
                  </a:lnTo>
                  <a:lnTo>
                    <a:pt x="23265" y="194638"/>
                  </a:lnTo>
                  <a:lnTo>
                    <a:pt x="28592" y="196572"/>
                  </a:lnTo>
                  <a:lnTo>
                    <a:pt x="31198" y="196241"/>
                  </a:lnTo>
                  <a:lnTo>
                    <a:pt x="43722" y="191884"/>
                  </a:lnTo>
                  <a:lnTo>
                    <a:pt x="57391" y="188652"/>
                  </a:lnTo>
                  <a:lnTo>
                    <a:pt x="69908" y="182332"/>
                  </a:lnTo>
                  <a:lnTo>
                    <a:pt x="96190" y="158507"/>
                  </a:lnTo>
                  <a:lnTo>
                    <a:pt x="114234" y="132846"/>
                  </a:lnTo>
                  <a:lnTo>
                    <a:pt x="117555" y="122396"/>
                  </a:lnTo>
                  <a:lnTo>
                    <a:pt x="121694" y="126106"/>
                  </a:lnTo>
                  <a:lnTo>
                    <a:pt x="123703" y="130271"/>
                  </a:lnTo>
                  <a:lnTo>
                    <a:pt x="125247" y="162885"/>
                  </a:lnTo>
                  <a:lnTo>
                    <a:pt x="126138" y="177896"/>
                  </a:lnTo>
                  <a:lnTo>
                    <a:pt x="135913" y="203212"/>
                  </a:lnTo>
                  <a:lnTo>
                    <a:pt x="145262" y="211107"/>
                  </a:lnTo>
                  <a:lnTo>
                    <a:pt x="173187" y="224916"/>
                  </a:lnTo>
                  <a:lnTo>
                    <a:pt x="183560" y="226963"/>
                  </a:lnTo>
                  <a:lnTo>
                    <a:pt x="202965" y="224069"/>
                  </a:lnTo>
                  <a:lnTo>
                    <a:pt x="240796" y="210645"/>
                  </a:lnTo>
                  <a:lnTo>
                    <a:pt x="264240" y="194541"/>
                  </a:lnTo>
                  <a:lnTo>
                    <a:pt x="294575" y="164162"/>
                  </a:lnTo>
                  <a:lnTo>
                    <a:pt x="310274" y="129082"/>
                  </a:lnTo>
                  <a:lnTo>
                    <a:pt x="315081" y="91379"/>
                  </a:lnTo>
                  <a:lnTo>
                    <a:pt x="314639" y="77019"/>
                  </a:lnTo>
                  <a:lnTo>
                    <a:pt x="305161" y="48702"/>
                  </a:lnTo>
                  <a:lnTo>
                    <a:pt x="292885" y="31207"/>
                  </a:lnTo>
                  <a:lnTo>
                    <a:pt x="277709"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00"/>
            <p:cNvSpPr/>
            <p:nvPr/>
          </p:nvSpPr>
          <p:spPr>
            <a:xfrm>
              <a:off x="7194171" y="4428983"/>
              <a:ext cx="433449" cy="222274"/>
            </a:xfrm>
            <a:custGeom>
              <a:avLst/>
              <a:gdLst/>
              <a:ahLst/>
              <a:cxnLst/>
              <a:rect l="0" t="0" r="0" b="0"/>
              <a:pathLst>
                <a:path w="433449" h="222274">
                  <a:moveTo>
                    <a:pt x="136268" y="21097"/>
                  </a:moveTo>
                  <a:lnTo>
                    <a:pt x="110764" y="21097"/>
                  </a:lnTo>
                  <a:lnTo>
                    <a:pt x="99172" y="25142"/>
                  </a:lnTo>
                  <a:lnTo>
                    <a:pt x="65058" y="54502"/>
                  </a:lnTo>
                  <a:lnTo>
                    <a:pt x="39737" y="83612"/>
                  </a:lnTo>
                  <a:lnTo>
                    <a:pt x="19426" y="118927"/>
                  </a:lnTo>
                  <a:lnTo>
                    <a:pt x="5880" y="147638"/>
                  </a:lnTo>
                  <a:lnTo>
                    <a:pt x="0" y="184297"/>
                  </a:lnTo>
                  <a:lnTo>
                    <a:pt x="3418" y="200873"/>
                  </a:lnTo>
                  <a:lnTo>
                    <a:pt x="9773" y="209088"/>
                  </a:lnTo>
                  <a:lnTo>
                    <a:pt x="27650" y="221261"/>
                  </a:lnTo>
                  <a:lnTo>
                    <a:pt x="32529" y="222273"/>
                  </a:lnTo>
                  <a:lnTo>
                    <a:pt x="61626" y="219786"/>
                  </a:lnTo>
                  <a:lnTo>
                    <a:pt x="73744" y="214954"/>
                  </a:lnTo>
                  <a:lnTo>
                    <a:pt x="110776" y="189968"/>
                  </a:lnTo>
                  <a:lnTo>
                    <a:pt x="137296" y="154121"/>
                  </a:lnTo>
                  <a:lnTo>
                    <a:pt x="148740" y="117672"/>
                  </a:lnTo>
                  <a:lnTo>
                    <a:pt x="150278" y="107481"/>
                  </a:lnTo>
                  <a:lnTo>
                    <a:pt x="148704" y="99565"/>
                  </a:lnTo>
                  <a:lnTo>
                    <a:pt x="145315" y="90349"/>
                  </a:lnTo>
                  <a:lnTo>
                    <a:pt x="144839" y="87585"/>
                  </a:lnTo>
                  <a:lnTo>
                    <a:pt x="142054" y="82256"/>
                  </a:lnTo>
                  <a:lnTo>
                    <a:pt x="136607" y="74894"/>
                  </a:lnTo>
                  <a:lnTo>
                    <a:pt x="132324" y="78617"/>
                  </a:lnTo>
                  <a:lnTo>
                    <a:pt x="130281" y="82786"/>
                  </a:lnTo>
                  <a:lnTo>
                    <a:pt x="128792" y="107907"/>
                  </a:lnTo>
                  <a:lnTo>
                    <a:pt x="129559" y="120639"/>
                  </a:lnTo>
                  <a:lnTo>
                    <a:pt x="144091" y="158136"/>
                  </a:lnTo>
                  <a:lnTo>
                    <a:pt x="149904" y="167517"/>
                  </a:lnTo>
                  <a:lnTo>
                    <a:pt x="167436" y="180437"/>
                  </a:lnTo>
                  <a:lnTo>
                    <a:pt x="177214" y="185048"/>
                  </a:lnTo>
                  <a:lnTo>
                    <a:pt x="202348" y="188251"/>
                  </a:lnTo>
                  <a:lnTo>
                    <a:pt x="217561" y="184547"/>
                  </a:lnTo>
                  <a:lnTo>
                    <a:pt x="253110" y="159713"/>
                  </a:lnTo>
                  <a:lnTo>
                    <a:pt x="274464" y="131010"/>
                  </a:lnTo>
                  <a:lnTo>
                    <a:pt x="288470" y="96719"/>
                  </a:lnTo>
                  <a:lnTo>
                    <a:pt x="297860" y="59815"/>
                  </a:lnTo>
                  <a:lnTo>
                    <a:pt x="302116" y="44140"/>
                  </a:lnTo>
                  <a:lnTo>
                    <a:pt x="303878" y="21678"/>
                  </a:lnTo>
                  <a:lnTo>
                    <a:pt x="303909" y="55149"/>
                  </a:lnTo>
                  <a:lnTo>
                    <a:pt x="301651" y="76898"/>
                  </a:lnTo>
                  <a:lnTo>
                    <a:pt x="296995" y="112014"/>
                  </a:lnTo>
                  <a:lnTo>
                    <a:pt x="295504" y="144441"/>
                  </a:lnTo>
                  <a:lnTo>
                    <a:pt x="288696" y="165732"/>
                  </a:lnTo>
                  <a:lnTo>
                    <a:pt x="289517" y="146787"/>
                  </a:lnTo>
                  <a:lnTo>
                    <a:pt x="296429" y="110571"/>
                  </a:lnTo>
                  <a:lnTo>
                    <a:pt x="304437" y="78062"/>
                  </a:lnTo>
                  <a:lnTo>
                    <a:pt x="322762" y="43430"/>
                  </a:lnTo>
                  <a:lnTo>
                    <a:pt x="337246" y="22634"/>
                  </a:lnTo>
                  <a:lnTo>
                    <a:pt x="357311" y="7164"/>
                  </a:lnTo>
                  <a:lnTo>
                    <a:pt x="367437" y="2204"/>
                  </a:lnTo>
                  <a:lnTo>
                    <a:pt x="377582" y="0"/>
                  </a:lnTo>
                  <a:lnTo>
                    <a:pt x="387735" y="1278"/>
                  </a:lnTo>
                  <a:lnTo>
                    <a:pt x="412283" y="11337"/>
                  </a:lnTo>
                  <a:lnTo>
                    <a:pt x="419244" y="16195"/>
                  </a:lnTo>
                  <a:lnTo>
                    <a:pt x="427923" y="31780"/>
                  </a:lnTo>
                  <a:lnTo>
                    <a:pt x="431811" y="48439"/>
                  </a:lnTo>
                  <a:lnTo>
                    <a:pt x="433125" y="80559"/>
                  </a:lnTo>
                  <a:lnTo>
                    <a:pt x="431127" y="114498"/>
                  </a:lnTo>
                  <a:lnTo>
                    <a:pt x="426526" y="151428"/>
                  </a:lnTo>
                  <a:lnTo>
                    <a:pt x="425869" y="186376"/>
                  </a:lnTo>
                  <a:lnTo>
                    <a:pt x="425836" y="194385"/>
                  </a:lnTo>
                  <a:lnTo>
                    <a:pt x="426681" y="195042"/>
                  </a:lnTo>
                  <a:lnTo>
                    <a:pt x="433448" y="1963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01"/>
            <p:cNvSpPr/>
            <p:nvPr/>
          </p:nvSpPr>
          <p:spPr>
            <a:xfrm>
              <a:off x="7719060" y="4381500"/>
              <a:ext cx="155446" cy="235069"/>
            </a:xfrm>
            <a:custGeom>
              <a:avLst/>
              <a:gdLst/>
              <a:ahLst/>
              <a:cxnLst/>
              <a:rect l="0" t="0" r="0" b="0"/>
              <a:pathLst>
                <a:path w="155446" h="235069">
                  <a:moveTo>
                    <a:pt x="106679" y="0"/>
                  </a:moveTo>
                  <a:lnTo>
                    <a:pt x="96073" y="0"/>
                  </a:lnTo>
                  <a:lnTo>
                    <a:pt x="60479" y="7760"/>
                  </a:lnTo>
                  <a:lnTo>
                    <a:pt x="23730" y="15318"/>
                  </a:lnTo>
                  <a:lnTo>
                    <a:pt x="3908" y="22933"/>
                  </a:lnTo>
                  <a:lnTo>
                    <a:pt x="2605" y="24601"/>
                  </a:lnTo>
                  <a:lnTo>
                    <a:pt x="1158" y="28714"/>
                  </a:lnTo>
                  <a:lnTo>
                    <a:pt x="514" y="33364"/>
                  </a:lnTo>
                  <a:lnTo>
                    <a:pt x="2485" y="38252"/>
                  </a:lnTo>
                  <a:lnTo>
                    <a:pt x="4197" y="40742"/>
                  </a:lnTo>
                  <a:lnTo>
                    <a:pt x="14696" y="48290"/>
                  </a:lnTo>
                  <a:lnTo>
                    <a:pt x="49223" y="59128"/>
                  </a:lnTo>
                  <a:lnTo>
                    <a:pt x="68771" y="67096"/>
                  </a:lnTo>
                  <a:lnTo>
                    <a:pt x="106542" y="93239"/>
                  </a:lnTo>
                  <a:lnTo>
                    <a:pt x="134890" y="122077"/>
                  </a:lnTo>
                  <a:lnTo>
                    <a:pt x="154806" y="157489"/>
                  </a:lnTo>
                  <a:lnTo>
                    <a:pt x="155445" y="167644"/>
                  </a:lnTo>
                  <a:lnTo>
                    <a:pt x="148956" y="187961"/>
                  </a:lnTo>
                  <a:lnTo>
                    <a:pt x="137927" y="203200"/>
                  </a:lnTo>
                  <a:lnTo>
                    <a:pt x="123934" y="214394"/>
                  </a:lnTo>
                  <a:lnTo>
                    <a:pt x="90702" y="228401"/>
                  </a:lnTo>
                  <a:lnTo>
                    <a:pt x="68360" y="233903"/>
                  </a:lnTo>
                  <a:lnTo>
                    <a:pt x="31297" y="235068"/>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02"/>
            <p:cNvSpPr/>
            <p:nvPr/>
          </p:nvSpPr>
          <p:spPr>
            <a:xfrm>
              <a:off x="7894319" y="4191000"/>
              <a:ext cx="228601" cy="525781"/>
            </a:xfrm>
            <a:custGeom>
              <a:avLst/>
              <a:gdLst/>
              <a:ahLst/>
              <a:cxnLst/>
              <a:rect l="0" t="0" r="0" b="0"/>
              <a:pathLst>
                <a:path w="228601" h="525781">
                  <a:moveTo>
                    <a:pt x="228600" y="0"/>
                  </a:moveTo>
                  <a:lnTo>
                    <a:pt x="228600" y="4045"/>
                  </a:lnTo>
                  <a:lnTo>
                    <a:pt x="220839" y="38642"/>
                  </a:lnTo>
                  <a:lnTo>
                    <a:pt x="210468" y="73867"/>
                  </a:lnTo>
                  <a:lnTo>
                    <a:pt x="195005" y="106459"/>
                  </a:lnTo>
                  <a:lnTo>
                    <a:pt x="178382" y="142926"/>
                  </a:lnTo>
                  <a:lnTo>
                    <a:pt x="162733" y="180543"/>
                  </a:lnTo>
                  <a:lnTo>
                    <a:pt x="150219" y="208088"/>
                  </a:lnTo>
                  <a:lnTo>
                    <a:pt x="136191" y="238110"/>
                  </a:lnTo>
                  <a:lnTo>
                    <a:pt x="121490" y="271209"/>
                  </a:lnTo>
                  <a:lnTo>
                    <a:pt x="106488" y="303417"/>
                  </a:lnTo>
                  <a:lnTo>
                    <a:pt x="91355" y="334665"/>
                  </a:lnTo>
                  <a:lnTo>
                    <a:pt x="76163" y="365486"/>
                  </a:lnTo>
                  <a:lnTo>
                    <a:pt x="60944" y="396118"/>
                  </a:lnTo>
                  <a:lnTo>
                    <a:pt x="46560" y="424972"/>
                  </a:lnTo>
                  <a:lnTo>
                    <a:pt x="29789" y="459410"/>
                  </a:lnTo>
                  <a:lnTo>
                    <a:pt x="13850" y="491973"/>
                  </a:lnTo>
                  <a:lnTo>
                    <a:pt x="7002" y="503135"/>
                  </a:lnTo>
                  <a:lnTo>
                    <a:pt x="6363" y="507296"/>
                  </a:lnTo>
                  <a:lnTo>
                    <a:pt x="6781" y="510918"/>
                  </a:lnTo>
                  <a:lnTo>
                    <a:pt x="4990" y="517199"/>
                  </a:lnTo>
                  <a:lnTo>
                    <a:pt x="986" y="524085"/>
                  </a:lnTo>
                  <a:lnTo>
                    <a:pt x="1504" y="524650"/>
                  </a:lnTo>
                  <a:lnTo>
                    <a:pt x="4337" y="525278"/>
                  </a:lnTo>
                  <a:lnTo>
                    <a:pt x="4585" y="525445"/>
                  </a:lnTo>
                  <a:lnTo>
                    <a:pt x="0" y="525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03"/>
            <p:cNvSpPr/>
            <p:nvPr/>
          </p:nvSpPr>
          <p:spPr>
            <a:xfrm>
              <a:off x="8077200" y="4450080"/>
              <a:ext cx="137161" cy="160021"/>
            </a:xfrm>
            <a:custGeom>
              <a:avLst/>
              <a:gdLst/>
              <a:ahLst/>
              <a:cxnLst/>
              <a:rect l="0" t="0" r="0" b="0"/>
              <a:pathLst>
                <a:path w="137161" h="160021">
                  <a:moveTo>
                    <a:pt x="0" y="0"/>
                  </a:moveTo>
                  <a:lnTo>
                    <a:pt x="0" y="10605"/>
                  </a:lnTo>
                  <a:lnTo>
                    <a:pt x="2258" y="15438"/>
                  </a:lnTo>
                  <a:lnTo>
                    <a:pt x="20408" y="48564"/>
                  </a:lnTo>
                  <a:lnTo>
                    <a:pt x="32755" y="68640"/>
                  </a:lnTo>
                  <a:lnTo>
                    <a:pt x="40804" y="79613"/>
                  </a:lnTo>
                  <a:lnTo>
                    <a:pt x="63448" y="116136"/>
                  </a:lnTo>
                  <a:lnTo>
                    <a:pt x="73738" y="131024"/>
                  </a:lnTo>
                  <a:lnTo>
                    <a:pt x="92819" y="146846"/>
                  </a:lnTo>
                  <a:lnTo>
                    <a:pt x="100801" y="149931"/>
                  </a:lnTo>
                  <a:lnTo>
                    <a:pt x="13716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04"/>
            <p:cNvSpPr/>
            <p:nvPr/>
          </p:nvSpPr>
          <p:spPr>
            <a:xfrm>
              <a:off x="8123061" y="4419600"/>
              <a:ext cx="159879" cy="394111"/>
            </a:xfrm>
            <a:custGeom>
              <a:avLst/>
              <a:gdLst/>
              <a:ahLst/>
              <a:cxnLst/>
              <a:rect l="0" t="0" r="0" b="0"/>
              <a:pathLst>
                <a:path w="159879" h="394111">
                  <a:moveTo>
                    <a:pt x="159878" y="0"/>
                  </a:moveTo>
                  <a:lnTo>
                    <a:pt x="155833" y="0"/>
                  </a:lnTo>
                  <a:lnTo>
                    <a:pt x="154641" y="846"/>
                  </a:lnTo>
                  <a:lnTo>
                    <a:pt x="153846" y="2257"/>
                  </a:lnTo>
                  <a:lnTo>
                    <a:pt x="153318" y="4045"/>
                  </a:lnTo>
                  <a:lnTo>
                    <a:pt x="134374" y="40090"/>
                  </a:lnTo>
                  <a:lnTo>
                    <a:pt x="119061" y="75056"/>
                  </a:lnTo>
                  <a:lnTo>
                    <a:pt x="108932" y="106247"/>
                  </a:lnTo>
                  <a:lnTo>
                    <a:pt x="100264" y="132734"/>
                  </a:lnTo>
                  <a:lnTo>
                    <a:pt x="90768" y="159182"/>
                  </a:lnTo>
                  <a:lnTo>
                    <a:pt x="80056" y="185894"/>
                  </a:lnTo>
                  <a:lnTo>
                    <a:pt x="66828" y="214699"/>
                  </a:lnTo>
                  <a:lnTo>
                    <a:pt x="54740" y="244435"/>
                  </a:lnTo>
                  <a:lnTo>
                    <a:pt x="44571" y="272891"/>
                  </a:lnTo>
                  <a:lnTo>
                    <a:pt x="33238" y="307951"/>
                  </a:lnTo>
                  <a:lnTo>
                    <a:pt x="20379" y="338941"/>
                  </a:lnTo>
                  <a:lnTo>
                    <a:pt x="5300" y="376433"/>
                  </a:lnTo>
                  <a:lnTo>
                    <a:pt x="336" y="394110"/>
                  </a:lnTo>
                  <a:lnTo>
                    <a:pt x="177" y="393974"/>
                  </a:lnTo>
                  <a:lnTo>
                    <a:pt x="0" y="391564"/>
                  </a:lnTo>
                  <a:lnTo>
                    <a:pt x="2179" y="387670"/>
                  </a:lnTo>
                  <a:lnTo>
                    <a:pt x="5123" y="383118"/>
                  </a:lnTo>
                  <a:lnTo>
                    <a:pt x="7478"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1" name="SMARTInkShape-Group20"/>
          <p:cNvGrpSpPr/>
          <p:nvPr/>
        </p:nvGrpSpPr>
        <p:grpSpPr>
          <a:xfrm>
            <a:off x="3619884" y="5021580"/>
            <a:ext cx="1751282" cy="525781"/>
            <a:chOff x="3619884" y="5021580"/>
            <a:chExt cx="1751282" cy="525781"/>
          </a:xfrm>
        </p:grpSpPr>
        <p:sp>
          <p:nvSpPr>
            <p:cNvPr id="69" name="SMARTInkShape-205"/>
            <p:cNvSpPr/>
            <p:nvPr/>
          </p:nvSpPr>
          <p:spPr>
            <a:xfrm>
              <a:off x="3848100" y="5387339"/>
              <a:ext cx="30481" cy="1"/>
            </a:xfrm>
            <a:custGeom>
              <a:avLst/>
              <a:gdLst/>
              <a:ahLst/>
              <a:cxnLst/>
              <a:rect l="0" t="0" r="0" b="0"/>
              <a:pathLst>
                <a:path w="30481" h="1">
                  <a:moveTo>
                    <a:pt x="0" y="0"/>
                  </a:moveTo>
                  <a:lnTo>
                    <a:pt x="304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206"/>
            <p:cNvSpPr/>
            <p:nvPr/>
          </p:nvSpPr>
          <p:spPr>
            <a:xfrm>
              <a:off x="3817619" y="5311139"/>
              <a:ext cx="45722" cy="22862"/>
            </a:xfrm>
            <a:custGeom>
              <a:avLst/>
              <a:gdLst/>
              <a:ahLst/>
              <a:cxnLst/>
              <a:rect l="0" t="0" r="0" b="0"/>
              <a:pathLst>
                <a:path w="45722" h="22862">
                  <a:moveTo>
                    <a:pt x="0" y="22861"/>
                  </a:moveTo>
                  <a:lnTo>
                    <a:pt x="0" y="18815"/>
                  </a:lnTo>
                  <a:lnTo>
                    <a:pt x="847" y="17624"/>
                  </a:lnTo>
                  <a:lnTo>
                    <a:pt x="2258" y="16829"/>
                  </a:lnTo>
                  <a:lnTo>
                    <a:pt x="30068" y="8133"/>
                  </a:lnTo>
                  <a:lnTo>
                    <a:pt x="32746" y="7962"/>
                  </a:lnTo>
                  <a:lnTo>
                    <a:pt x="37978" y="5514"/>
                  </a:lnTo>
                  <a:lnTo>
                    <a:pt x="457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207"/>
            <p:cNvSpPr/>
            <p:nvPr/>
          </p:nvSpPr>
          <p:spPr>
            <a:xfrm>
              <a:off x="4328159" y="5356860"/>
              <a:ext cx="22861" cy="129541"/>
            </a:xfrm>
            <a:custGeom>
              <a:avLst/>
              <a:gdLst/>
              <a:ahLst/>
              <a:cxnLst/>
              <a:rect l="0" t="0" r="0" b="0"/>
              <a:pathLst>
                <a:path w="22861" h="129541">
                  <a:moveTo>
                    <a:pt x="22860" y="0"/>
                  </a:moveTo>
                  <a:lnTo>
                    <a:pt x="15334" y="0"/>
                  </a:lnTo>
                  <a:lnTo>
                    <a:pt x="15243" y="17911"/>
                  </a:lnTo>
                  <a:lnTo>
                    <a:pt x="12984" y="22918"/>
                  </a:lnTo>
                  <a:lnTo>
                    <a:pt x="11196" y="25439"/>
                  </a:lnTo>
                  <a:lnTo>
                    <a:pt x="8680" y="37076"/>
                  </a:lnTo>
                  <a:lnTo>
                    <a:pt x="5502" y="61159"/>
                  </a:lnTo>
                  <a:lnTo>
                    <a:pt x="1630" y="76258"/>
                  </a:lnTo>
                  <a:lnTo>
                    <a:pt x="64" y="111605"/>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208"/>
            <p:cNvSpPr/>
            <p:nvPr/>
          </p:nvSpPr>
          <p:spPr>
            <a:xfrm>
              <a:off x="5182181" y="5280974"/>
              <a:ext cx="188985" cy="266387"/>
            </a:xfrm>
            <a:custGeom>
              <a:avLst/>
              <a:gdLst/>
              <a:ahLst/>
              <a:cxnLst/>
              <a:rect l="0" t="0" r="0" b="0"/>
              <a:pathLst>
                <a:path w="188985" h="266387">
                  <a:moveTo>
                    <a:pt x="128958" y="7306"/>
                  </a:moveTo>
                  <a:lnTo>
                    <a:pt x="124913" y="3260"/>
                  </a:lnTo>
                  <a:lnTo>
                    <a:pt x="120670" y="1274"/>
                  </a:lnTo>
                  <a:lnTo>
                    <a:pt x="107001" y="0"/>
                  </a:lnTo>
                  <a:lnTo>
                    <a:pt x="74734" y="5758"/>
                  </a:lnTo>
                  <a:lnTo>
                    <a:pt x="67409" y="6274"/>
                  </a:lnTo>
                  <a:lnTo>
                    <a:pt x="54754" y="11363"/>
                  </a:lnTo>
                  <a:lnTo>
                    <a:pt x="43486" y="17575"/>
                  </a:lnTo>
                  <a:lnTo>
                    <a:pt x="13043" y="28193"/>
                  </a:lnTo>
                  <a:lnTo>
                    <a:pt x="6038" y="32958"/>
                  </a:lnTo>
                  <a:lnTo>
                    <a:pt x="2361" y="37897"/>
                  </a:lnTo>
                  <a:lnTo>
                    <a:pt x="291" y="45439"/>
                  </a:lnTo>
                  <a:lnTo>
                    <a:pt x="0" y="47968"/>
                  </a:lnTo>
                  <a:lnTo>
                    <a:pt x="653" y="49654"/>
                  </a:lnTo>
                  <a:lnTo>
                    <a:pt x="1935" y="50778"/>
                  </a:lnTo>
                  <a:lnTo>
                    <a:pt x="5617" y="52873"/>
                  </a:lnTo>
                  <a:lnTo>
                    <a:pt x="14143" y="58813"/>
                  </a:lnTo>
                  <a:lnTo>
                    <a:pt x="48992" y="74254"/>
                  </a:lnTo>
                  <a:lnTo>
                    <a:pt x="84502" y="89549"/>
                  </a:lnTo>
                  <a:lnTo>
                    <a:pt x="120082" y="100975"/>
                  </a:lnTo>
                  <a:lnTo>
                    <a:pt x="150724" y="122704"/>
                  </a:lnTo>
                  <a:lnTo>
                    <a:pt x="179280" y="149356"/>
                  </a:lnTo>
                  <a:lnTo>
                    <a:pt x="185190" y="161879"/>
                  </a:lnTo>
                  <a:lnTo>
                    <a:pt x="188984" y="186570"/>
                  </a:lnTo>
                  <a:lnTo>
                    <a:pt x="185597" y="206612"/>
                  </a:lnTo>
                  <a:lnTo>
                    <a:pt x="175185" y="224592"/>
                  </a:lnTo>
                  <a:lnTo>
                    <a:pt x="161376" y="240644"/>
                  </a:lnTo>
                  <a:lnTo>
                    <a:pt x="142515" y="252079"/>
                  </a:lnTo>
                  <a:lnTo>
                    <a:pt x="106420" y="264739"/>
                  </a:lnTo>
                  <a:lnTo>
                    <a:pt x="98479" y="2663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09"/>
            <p:cNvSpPr/>
            <p:nvPr/>
          </p:nvSpPr>
          <p:spPr>
            <a:xfrm>
              <a:off x="4602480" y="5097924"/>
              <a:ext cx="480060" cy="449437"/>
            </a:xfrm>
            <a:custGeom>
              <a:avLst/>
              <a:gdLst/>
              <a:ahLst/>
              <a:cxnLst/>
              <a:rect l="0" t="0" r="0" b="0"/>
              <a:pathLst>
                <a:path w="480060" h="449437">
                  <a:moveTo>
                    <a:pt x="0" y="304656"/>
                  </a:moveTo>
                  <a:lnTo>
                    <a:pt x="0" y="311216"/>
                  </a:lnTo>
                  <a:lnTo>
                    <a:pt x="21211" y="312182"/>
                  </a:lnTo>
                  <a:lnTo>
                    <a:pt x="39869" y="308203"/>
                  </a:lnTo>
                  <a:lnTo>
                    <a:pt x="69775" y="293189"/>
                  </a:lnTo>
                  <a:lnTo>
                    <a:pt x="105160" y="273917"/>
                  </a:lnTo>
                  <a:lnTo>
                    <a:pt x="136859" y="253805"/>
                  </a:lnTo>
                  <a:lnTo>
                    <a:pt x="172817" y="226595"/>
                  </a:lnTo>
                  <a:lnTo>
                    <a:pt x="202999" y="191744"/>
                  </a:lnTo>
                  <a:lnTo>
                    <a:pt x="225518" y="160150"/>
                  </a:lnTo>
                  <a:lnTo>
                    <a:pt x="245426" y="124213"/>
                  </a:lnTo>
                  <a:lnTo>
                    <a:pt x="258389" y="91777"/>
                  </a:lnTo>
                  <a:lnTo>
                    <a:pt x="264237" y="68578"/>
                  </a:lnTo>
                  <a:lnTo>
                    <a:pt x="266484" y="31017"/>
                  </a:lnTo>
                  <a:lnTo>
                    <a:pt x="266699" y="0"/>
                  </a:lnTo>
                  <a:lnTo>
                    <a:pt x="268957" y="35253"/>
                  </a:lnTo>
                  <a:lnTo>
                    <a:pt x="277305" y="71947"/>
                  </a:lnTo>
                  <a:lnTo>
                    <a:pt x="284611" y="105788"/>
                  </a:lnTo>
                  <a:lnTo>
                    <a:pt x="289618" y="132450"/>
                  </a:lnTo>
                  <a:lnTo>
                    <a:pt x="293819" y="160386"/>
                  </a:lnTo>
                  <a:lnTo>
                    <a:pt x="295686" y="186914"/>
                  </a:lnTo>
                  <a:lnTo>
                    <a:pt x="296516" y="215073"/>
                  </a:lnTo>
                  <a:lnTo>
                    <a:pt x="297731" y="243674"/>
                  </a:lnTo>
                  <a:lnTo>
                    <a:pt x="301093" y="270497"/>
                  </a:lnTo>
                  <a:lnTo>
                    <a:pt x="303153" y="296529"/>
                  </a:lnTo>
                  <a:lnTo>
                    <a:pt x="304312" y="330471"/>
                  </a:lnTo>
                  <a:lnTo>
                    <a:pt x="304735" y="365691"/>
                  </a:lnTo>
                  <a:lnTo>
                    <a:pt x="304798" y="387972"/>
                  </a:lnTo>
                  <a:lnTo>
                    <a:pt x="304800" y="355004"/>
                  </a:lnTo>
                  <a:lnTo>
                    <a:pt x="304800" y="318834"/>
                  </a:lnTo>
                  <a:lnTo>
                    <a:pt x="308845" y="287313"/>
                  </a:lnTo>
                  <a:lnTo>
                    <a:pt x="315405" y="256525"/>
                  </a:lnTo>
                  <a:lnTo>
                    <a:pt x="326054" y="227102"/>
                  </a:lnTo>
                  <a:lnTo>
                    <a:pt x="344392" y="198268"/>
                  </a:lnTo>
                  <a:lnTo>
                    <a:pt x="356794" y="188654"/>
                  </a:lnTo>
                  <a:lnTo>
                    <a:pt x="371193" y="184490"/>
                  </a:lnTo>
                  <a:lnTo>
                    <a:pt x="386184" y="183255"/>
                  </a:lnTo>
                  <a:lnTo>
                    <a:pt x="401351" y="186935"/>
                  </a:lnTo>
                  <a:lnTo>
                    <a:pt x="409236" y="193351"/>
                  </a:lnTo>
                  <a:lnTo>
                    <a:pt x="415562" y="202693"/>
                  </a:lnTo>
                  <a:lnTo>
                    <a:pt x="429128" y="236697"/>
                  </a:lnTo>
                  <a:lnTo>
                    <a:pt x="438547" y="273608"/>
                  </a:lnTo>
                  <a:lnTo>
                    <a:pt x="441795" y="307686"/>
                  </a:lnTo>
                  <a:lnTo>
                    <a:pt x="446897" y="339608"/>
                  </a:lnTo>
                  <a:lnTo>
                    <a:pt x="448784" y="369669"/>
                  </a:lnTo>
                  <a:lnTo>
                    <a:pt x="451680" y="400753"/>
                  </a:lnTo>
                  <a:lnTo>
                    <a:pt x="457821" y="415820"/>
                  </a:lnTo>
                  <a:lnTo>
                    <a:pt x="461709" y="422642"/>
                  </a:lnTo>
                  <a:lnTo>
                    <a:pt x="464744" y="431243"/>
                  </a:lnTo>
                  <a:lnTo>
                    <a:pt x="468455" y="436552"/>
                  </a:lnTo>
                  <a:lnTo>
                    <a:pt x="472927" y="439476"/>
                  </a:lnTo>
                  <a:lnTo>
                    <a:pt x="475304" y="440256"/>
                  </a:lnTo>
                  <a:lnTo>
                    <a:pt x="476889" y="441622"/>
                  </a:lnTo>
                  <a:lnTo>
                    <a:pt x="480059" y="4494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210"/>
            <p:cNvSpPr/>
            <p:nvPr/>
          </p:nvSpPr>
          <p:spPr>
            <a:xfrm>
              <a:off x="4693919" y="5097780"/>
              <a:ext cx="7622" cy="445632"/>
            </a:xfrm>
            <a:custGeom>
              <a:avLst/>
              <a:gdLst/>
              <a:ahLst/>
              <a:cxnLst/>
              <a:rect l="0" t="0" r="0" b="0"/>
              <a:pathLst>
                <a:path w="7622" h="445632">
                  <a:moveTo>
                    <a:pt x="7621" y="0"/>
                  </a:moveTo>
                  <a:lnTo>
                    <a:pt x="7621" y="32563"/>
                  </a:lnTo>
                  <a:lnTo>
                    <a:pt x="3230" y="68301"/>
                  </a:lnTo>
                  <a:lnTo>
                    <a:pt x="5097" y="103022"/>
                  </a:lnTo>
                  <a:lnTo>
                    <a:pt x="1887" y="140121"/>
                  </a:lnTo>
                  <a:lnTo>
                    <a:pt x="839" y="165287"/>
                  </a:lnTo>
                  <a:lnTo>
                    <a:pt x="373" y="195098"/>
                  </a:lnTo>
                  <a:lnTo>
                    <a:pt x="166" y="227256"/>
                  </a:lnTo>
                  <a:lnTo>
                    <a:pt x="74" y="258482"/>
                  </a:lnTo>
                  <a:lnTo>
                    <a:pt x="33" y="289295"/>
                  </a:lnTo>
                  <a:lnTo>
                    <a:pt x="15" y="319075"/>
                  </a:lnTo>
                  <a:lnTo>
                    <a:pt x="7" y="346422"/>
                  </a:lnTo>
                  <a:lnTo>
                    <a:pt x="3" y="381573"/>
                  </a:lnTo>
                  <a:lnTo>
                    <a:pt x="1" y="416861"/>
                  </a:lnTo>
                  <a:lnTo>
                    <a:pt x="0" y="445631"/>
                  </a:lnTo>
                  <a:lnTo>
                    <a:pt x="0"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211"/>
            <p:cNvSpPr/>
            <p:nvPr/>
          </p:nvSpPr>
          <p:spPr>
            <a:xfrm>
              <a:off x="4465319" y="5273368"/>
              <a:ext cx="160022" cy="232251"/>
            </a:xfrm>
            <a:custGeom>
              <a:avLst/>
              <a:gdLst/>
              <a:ahLst/>
              <a:cxnLst/>
              <a:rect l="0" t="0" r="0" b="0"/>
              <a:pathLst>
                <a:path w="160022" h="232251">
                  <a:moveTo>
                    <a:pt x="0" y="68251"/>
                  </a:moveTo>
                  <a:lnTo>
                    <a:pt x="847" y="88179"/>
                  </a:lnTo>
                  <a:lnTo>
                    <a:pt x="6561" y="122209"/>
                  </a:lnTo>
                  <a:lnTo>
                    <a:pt x="7481" y="159773"/>
                  </a:lnTo>
                  <a:lnTo>
                    <a:pt x="7602" y="196956"/>
                  </a:lnTo>
                  <a:lnTo>
                    <a:pt x="7620" y="232250"/>
                  </a:lnTo>
                  <a:lnTo>
                    <a:pt x="7621" y="224432"/>
                  </a:lnTo>
                  <a:lnTo>
                    <a:pt x="1060" y="195726"/>
                  </a:lnTo>
                  <a:lnTo>
                    <a:pt x="6171" y="159420"/>
                  </a:lnTo>
                  <a:lnTo>
                    <a:pt x="11380" y="129158"/>
                  </a:lnTo>
                  <a:lnTo>
                    <a:pt x="15324" y="93484"/>
                  </a:lnTo>
                  <a:lnTo>
                    <a:pt x="21945" y="69801"/>
                  </a:lnTo>
                  <a:lnTo>
                    <a:pt x="43389" y="35590"/>
                  </a:lnTo>
                  <a:lnTo>
                    <a:pt x="62357" y="13924"/>
                  </a:lnTo>
                  <a:lnTo>
                    <a:pt x="70330" y="10239"/>
                  </a:lnTo>
                  <a:lnTo>
                    <a:pt x="104243" y="3419"/>
                  </a:lnTo>
                  <a:lnTo>
                    <a:pt x="134630" y="0"/>
                  </a:lnTo>
                  <a:lnTo>
                    <a:pt x="160021" y="72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212"/>
            <p:cNvSpPr/>
            <p:nvPr/>
          </p:nvSpPr>
          <p:spPr>
            <a:xfrm>
              <a:off x="4358640" y="5196839"/>
              <a:ext cx="1" cy="15242"/>
            </a:xfrm>
            <a:custGeom>
              <a:avLst/>
              <a:gdLst/>
              <a:ahLst/>
              <a:cxnLst/>
              <a:rect l="0" t="0" r="0" b="0"/>
              <a:pathLst>
                <a:path w="1" h="15242">
                  <a:moveTo>
                    <a:pt x="0" y="15241"/>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213"/>
            <p:cNvSpPr/>
            <p:nvPr/>
          </p:nvSpPr>
          <p:spPr>
            <a:xfrm>
              <a:off x="4351019" y="5349239"/>
              <a:ext cx="1" cy="45722"/>
            </a:xfrm>
            <a:custGeom>
              <a:avLst/>
              <a:gdLst/>
              <a:ahLst/>
              <a:cxnLst/>
              <a:rect l="0" t="0" r="0" b="0"/>
              <a:pathLst>
                <a:path w="1" h="45722">
                  <a:moveTo>
                    <a:pt x="0" y="0"/>
                  </a:moveTo>
                  <a:lnTo>
                    <a:pt x="0" y="36431"/>
                  </a:lnTo>
                  <a:lnTo>
                    <a:pt x="0" y="45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214"/>
            <p:cNvSpPr/>
            <p:nvPr/>
          </p:nvSpPr>
          <p:spPr>
            <a:xfrm>
              <a:off x="4008119" y="5082539"/>
              <a:ext cx="257203" cy="455971"/>
            </a:xfrm>
            <a:custGeom>
              <a:avLst/>
              <a:gdLst/>
              <a:ahLst/>
              <a:cxnLst/>
              <a:rect l="0" t="0" r="0" b="0"/>
              <a:pathLst>
                <a:path w="257203" h="455971">
                  <a:moveTo>
                    <a:pt x="0" y="0"/>
                  </a:moveTo>
                  <a:lnTo>
                    <a:pt x="847" y="12167"/>
                  </a:lnTo>
                  <a:lnTo>
                    <a:pt x="6032" y="33135"/>
                  </a:lnTo>
                  <a:lnTo>
                    <a:pt x="11352" y="65530"/>
                  </a:lnTo>
                  <a:lnTo>
                    <a:pt x="14088" y="94582"/>
                  </a:lnTo>
                  <a:lnTo>
                    <a:pt x="18944" y="124639"/>
                  </a:lnTo>
                  <a:lnTo>
                    <a:pt x="25745" y="159038"/>
                  </a:lnTo>
                  <a:lnTo>
                    <a:pt x="28376" y="185831"/>
                  </a:lnTo>
                  <a:lnTo>
                    <a:pt x="29545" y="213825"/>
                  </a:lnTo>
                  <a:lnTo>
                    <a:pt x="30065" y="240378"/>
                  </a:lnTo>
                  <a:lnTo>
                    <a:pt x="32554" y="266291"/>
                  </a:lnTo>
                  <a:lnTo>
                    <a:pt x="36457" y="302421"/>
                  </a:lnTo>
                  <a:lnTo>
                    <a:pt x="39871" y="332318"/>
                  </a:lnTo>
                  <a:lnTo>
                    <a:pt x="44565" y="365175"/>
                  </a:lnTo>
                  <a:lnTo>
                    <a:pt x="45711" y="403018"/>
                  </a:lnTo>
                  <a:lnTo>
                    <a:pt x="45720" y="403787"/>
                  </a:lnTo>
                  <a:lnTo>
                    <a:pt x="45721" y="370550"/>
                  </a:lnTo>
                  <a:lnTo>
                    <a:pt x="51752" y="337166"/>
                  </a:lnTo>
                  <a:lnTo>
                    <a:pt x="57072" y="311288"/>
                  </a:lnTo>
                  <a:lnTo>
                    <a:pt x="74768" y="276429"/>
                  </a:lnTo>
                  <a:lnTo>
                    <a:pt x="90123" y="254417"/>
                  </a:lnTo>
                  <a:lnTo>
                    <a:pt x="108548" y="242929"/>
                  </a:lnTo>
                  <a:lnTo>
                    <a:pt x="126048" y="238209"/>
                  </a:lnTo>
                  <a:lnTo>
                    <a:pt x="160564" y="236482"/>
                  </a:lnTo>
                  <a:lnTo>
                    <a:pt x="168003" y="236395"/>
                  </a:lnTo>
                  <a:lnTo>
                    <a:pt x="190608" y="244362"/>
                  </a:lnTo>
                  <a:lnTo>
                    <a:pt x="225624" y="272049"/>
                  </a:lnTo>
                  <a:lnTo>
                    <a:pt x="237126" y="291145"/>
                  </a:lnTo>
                  <a:lnTo>
                    <a:pt x="248598" y="325590"/>
                  </a:lnTo>
                  <a:lnTo>
                    <a:pt x="256759" y="357732"/>
                  </a:lnTo>
                  <a:lnTo>
                    <a:pt x="257202" y="372352"/>
                  </a:lnTo>
                  <a:lnTo>
                    <a:pt x="250588" y="395535"/>
                  </a:lnTo>
                  <a:lnTo>
                    <a:pt x="237799" y="421548"/>
                  </a:lnTo>
                  <a:lnTo>
                    <a:pt x="225023" y="436006"/>
                  </a:lnTo>
                  <a:lnTo>
                    <a:pt x="215439" y="442983"/>
                  </a:lnTo>
                  <a:lnTo>
                    <a:pt x="182151" y="450970"/>
                  </a:lnTo>
                  <a:lnTo>
                    <a:pt x="152256" y="455970"/>
                  </a:lnTo>
                  <a:lnTo>
                    <a:pt x="114282" y="451007"/>
                  </a:lnTo>
                  <a:lnTo>
                    <a:pt x="83817" y="445817"/>
                  </a:lnTo>
                  <a:lnTo>
                    <a:pt x="65005" y="435013"/>
                  </a:lnTo>
                  <a:lnTo>
                    <a:pt x="52751" y="425132"/>
                  </a:lnTo>
                  <a:lnTo>
                    <a:pt x="48845" y="417265"/>
                  </a:lnTo>
                  <a:lnTo>
                    <a:pt x="47804" y="412797"/>
                  </a:lnTo>
                  <a:lnTo>
                    <a:pt x="46262" y="409818"/>
                  </a:lnTo>
                  <a:lnTo>
                    <a:pt x="44388" y="407832"/>
                  </a:lnTo>
                  <a:lnTo>
                    <a:pt x="3810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215"/>
            <p:cNvSpPr/>
            <p:nvPr/>
          </p:nvSpPr>
          <p:spPr>
            <a:xfrm>
              <a:off x="3619884" y="5021580"/>
              <a:ext cx="287436" cy="213360"/>
            </a:xfrm>
            <a:custGeom>
              <a:avLst/>
              <a:gdLst/>
              <a:ahLst/>
              <a:cxnLst/>
              <a:rect l="0" t="0" r="0" b="0"/>
              <a:pathLst>
                <a:path w="287436" h="213360">
                  <a:moveTo>
                    <a:pt x="129156" y="0"/>
                  </a:moveTo>
                  <a:lnTo>
                    <a:pt x="114835" y="6030"/>
                  </a:lnTo>
                  <a:lnTo>
                    <a:pt x="111988" y="6560"/>
                  </a:lnTo>
                  <a:lnTo>
                    <a:pt x="106568" y="9407"/>
                  </a:lnTo>
                  <a:lnTo>
                    <a:pt x="101336" y="14341"/>
                  </a:lnTo>
                  <a:lnTo>
                    <a:pt x="85986" y="41853"/>
                  </a:lnTo>
                  <a:lnTo>
                    <a:pt x="69232" y="76694"/>
                  </a:lnTo>
                  <a:lnTo>
                    <a:pt x="45138" y="108334"/>
                  </a:lnTo>
                  <a:lnTo>
                    <a:pt x="20869" y="141998"/>
                  </a:lnTo>
                  <a:lnTo>
                    <a:pt x="13295" y="148623"/>
                  </a:lnTo>
                  <a:lnTo>
                    <a:pt x="8184" y="156267"/>
                  </a:lnTo>
                  <a:lnTo>
                    <a:pt x="911" y="159525"/>
                  </a:lnTo>
                  <a:lnTo>
                    <a:pt x="479" y="158844"/>
                  </a:lnTo>
                  <a:lnTo>
                    <a:pt x="0" y="155828"/>
                  </a:lnTo>
                  <a:lnTo>
                    <a:pt x="2044" y="151665"/>
                  </a:lnTo>
                  <a:lnTo>
                    <a:pt x="3775" y="149370"/>
                  </a:lnTo>
                  <a:lnTo>
                    <a:pt x="8245" y="133520"/>
                  </a:lnTo>
                  <a:lnTo>
                    <a:pt x="27933" y="98806"/>
                  </a:lnTo>
                  <a:lnTo>
                    <a:pt x="49668" y="61003"/>
                  </a:lnTo>
                  <a:lnTo>
                    <a:pt x="62685" y="38610"/>
                  </a:lnTo>
                  <a:lnTo>
                    <a:pt x="85653" y="13176"/>
                  </a:lnTo>
                  <a:lnTo>
                    <a:pt x="90912" y="10088"/>
                  </a:lnTo>
                  <a:lnTo>
                    <a:pt x="101187" y="8107"/>
                  </a:lnTo>
                  <a:lnTo>
                    <a:pt x="102890" y="9638"/>
                  </a:lnTo>
                  <a:lnTo>
                    <a:pt x="106980" y="19036"/>
                  </a:lnTo>
                  <a:lnTo>
                    <a:pt x="120416" y="32484"/>
                  </a:lnTo>
                  <a:lnTo>
                    <a:pt x="139250" y="70202"/>
                  </a:lnTo>
                  <a:lnTo>
                    <a:pt x="155546" y="93297"/>
                  </a:lnTo>
                  <a:lnTo>
                    <a:pt x="185969" y="123553"/>
                  </a:lnTo>
                  <a:lnTo>
                    <a:pt x="221053" y="139246"/>
                  </a:lnTo>
                  <a:lnTo>
                    <a:pt x="252724" y="152340"/>
                  </a:lnTo>
                  <a:lnTo>
                    <a:pt x="277226" y="159008"/>
                  </a:lnTo>
                  <a:lnTo>
                    <a:pt x="287435" y="159886"/>
                  </a:lnTo>
                  <a:lnTo>
                    <a:pt x="249659" y="160018"/>
                  </a:lnTo>
                  <a:lnTo>
                    <a:pt x="216270" y="164065"/>
                  </a:lnTo>
                  <a:lnTo>
                    <a:pt x="183001" y="170625"/>
                  </a:lnTo>
                  <a:lnTo>
                    <a:pt x="150378" y="181977"/>
                  </a:lnTo>
                  <a:lnTo>
                    <a:pt x="115218" y="192019"/>
                  </a:lnTo>
                  <a:lnTo>
                    <a:pt x="77578" y="202997"/>
                  </a:lnTo>
                  <a:lnTo>
                    <a:pt x="41993" y="211827"/>
                  </a:lnTo>
                  <a:lnTo>
                    <a:pt x="30096"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216"/>
            <p:cNvSpPr/>
            <p:nvPr/>
          </p:nvSpPr>
          <p:spPr>
            <a:xfrm>
              <a:off x="3703319" y="5173980"/>
              <a:ext cx="22862" cy="319520"/>
            </a:xfrm>
            <a:custGeom>
              <a:avLst/>
              <a:gdLst/>
              <a:ahLst/>
              <a:cxnLst/>
              <a:rect l="0" t="0" r="0" b="0"/>
              <a:pathLst>
                <a:path w="22862" h="319520">
                  <a:moveTo>
                    <a:pt x="22861" y="0"/>
                  </a:moveTo>
                  <a:lnTo>
                    <a:pt x="22861" y="4045"/>
                  </a:lnTo>
                  <a:lnTo>
                    <a:pt x="20603" y="8288"/>
                  </a:lnTo>
                  <a:lnTo>
                    <a:pt x="18815" y="10605"/>
                  </a:lnTo>
                  <a:lnTo>
                    <a:pt x="16829" y="17696"/>
                  </a:lnTo>
                  <a:lnTo>
                    <a:pt x="15333" y="54989"/>
                  </a:lnTo>
                  <a:lnTo>
                    <a:pt x="15259" y="90228"/>
                  </a:lnTo>
                  <a:lnTo>
                    <a:pt x="15246" y="119773"/>
                  </a:lnTo>
                  <a:lnTo>
                    <a:pt x="15242" y="150823"/>
                  </a:lnTo>
                  <a:lnTo>
                    <a:pt x="14394" y="186457"/>
                  </a:lnTo>
                  <a:lnTo>
                    <a:pt x="10004" y="222980"/>
                  </a:lnTo>
                  <a:lnTo>
                    <a:pt x="8327" y="253934"/>
                  </a:lnTo>
                  <a:lnTo>
                    <a:pt x="7713" y="290053"/>
                  </a:lnTo>
                  <a:lnTo>
                    <a:pt x="7648" y="304475"/>
                  </a:lnTo>
                  <a:lnTo>
                    <a:pt x="5375" y="311146"/>
                  </a:lnTo>
                  <a:lnTo>
                    <a:pt x="315" y="319519"/>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3" name="SMARTInkShape-Group21"/>
          <p:cNvGrpSpPr/>
          <p:nvPr/>
        </p:nvGrpSpPr>
        <p:grpSpPr>
          <a:xfrm>
            <a:off x="5631180" y="5061721"/>
            <a:ext cx="3657601" cy="744575"/>
            <a:chOff x="5631180" y="5061721"/>
            <a:chExt cx="3657601" cy="744575"/>
          </a:xfrm>
        </p:grpSpPr>
        <p:sp>
          <p:nvSpPr>
            <p:cNvPr id="82" name="SMARTInkShape-217"/>
            <p:cNvSpPr/>
            <p:nvPr/>
          </p:nvSpPr>
          <p:spPr>
            <a:xfrm>
              <a:off x="6043873" y="5364507"/>
              <a:ext cx="219191" cy="441789"/>
            </a:xfrm>
            <a:custGeom>
              <a:avLst/>
              <a:gdLst/>
              <a:ahLst/>
              <a:cxnLst/>
              <a:rect l="0" t="0" r="0" b="0"/>
              <a:pathLst>
                <a:path w="219191" h="441789">
                  <a:moveTo>
                    <a:pt x="128327" y="7593"/>
                  </a:moveTo>
                  <a:lnTo>
                    <a:pt x="124281" y="7593"/>
                  </a:lnTo>
                  <a:lnTo>
                    <a:pt x="123090" y="6746"/>
                  </a:lnTo>
                  <a:lnTo>
                    <a:pt x="122295" y="5335"/>
                  </a:lnTo>
                  <a:lnTo>
                    <a:pt x="121765" y="3547"/>
                  </a:lnTo>
                  <a:lnTo>
                    <a:pt x="120566" y="2356"/>
                  </a:lnTo>
                  <a:lnTo>
                    <a:pt x="116975" y="1032"/>
                  </a:lnTo>
                  <a:lnTo>
                    <a:pt x="83925" y="0"/>
                  </a:lnTo>
                  <a:lnTo>
                    <a:pt x="64585" y="6061"/>
                  </a:lnTo>
                  <a:lnTo>
                    <a:pt x="39395" y="17886"/>
                  </a:lnTo>
                  <a:lnTo>
                    <a:pt x="31510" y="25149"/>
                  </a:lnTo>
                  <a:lnTo>
                    <a:pt x="5057" y="58528"/>
                  </a:lnTo>
                  <a:lnTo>
                    <a:pt x="645" y="77718"/>
                  </a:lnTo>
                  <a:lnTo>
                    <a:pt x="0" y="100874"/>
                  </a:lnTo>
                  <a:lnTo>
                    <a:pt x="4979" y="115759"/>
                  </a:lnTo>
                  <a:lnTo>
                    <a:pt x="9441" y="122835"/>
                  </a:lnTo>
                  <a:lnTo>
                    <a:pt x="14246" y="126545"/>
                  </a:lnTo>
                  <a:lnTo>
                    <a:pt x="20051" y="128194"/>
                  </a:lnTo>
                  <a:lnTo>
                    <a:pt x="28275" y="128926"/>
                  </a:lnTo>
                  <a:lnTo>
                    <a:pt x="61388" y="118855"/>
                  </a:lnTo>
                  <a:lnTo>
                    <a:pt x="75003" y="111585"/>
                  </a:lnTo>
                  <a:lnTo>
                    <a:pt x="107309" y="80947"/>
                  </a:lnTo>
                  <a:lnTo>
                    <a:pt x="116361" y="65922"/>
                  </a:lnTo>
                  <a:lnTo>
                    <a:pt x="122105" y="47933"/>
                  </a:lnTo>
                  <a:lnTo>
                    <a:pt x="125562" y="40761"/>
                  </a:lnTo>
                  <a:lnTo>
                    <a:pt x="128295" y="16508"/>
                  </a:lnTo>
                  <a:lnTo>
                    <a:pt x="130584" y="48693"/>
                  </a:lnTo>
                  <a:lnTo>
                    <a:pt x="141324" y="85034"/>
                  </a:lnTo>
                  <a:lnTo>
                    <a:pt x="153503" y="120382"/>
                  </a:lnTo>
                  <a:lnTo>
                    <a:pt x="171964" y="156119"/>
                  </a:lnTo>
                  <a:lnTo>
                    <a:pt x="186882" y="189795"/>
                  </a:lnTo>
                  <a:lnTo>
                    <a:pt x="202027" y="222539"/>
                  </a:lnTo>
                  <a:lnTo>
                    <a:pt x="213193" y="253690"/>
                  </a:lnTo>
                  <a:lnTo>
                    <a:pt x="217819" y="284369"/>
                  </a:lnTo>
                  <a:lnTo>
                    <a:pt x="219190" y="314907"/>
                  </a:lnTo>
                  <a:lnTo>
                    <a:pt x="218806" y="349484"/>
                  </a:lnTo>
                  <a:lnTo>
                    <a:pt x="212802" y="372207"/>
                  </a:lnTo>
                  <a:lnTo>
                    <a:pt x="191244" y="400807"/>
                  </a:lnTo>
                  <a:lnTo>
                    <a:pt x="165308" y="420670"/>
                  </a:lnTo>
                  <a:lnTo>
                    <a:pt x="128179" y="436393"/>
                  </a:lnTo>
                  <a:lnTo>
                    <a:pt x="90207" y="441203"/>
                  </a:lnTo>
                  <a:lnTo>
                    <a:pt x="63788" y="441788"/>
                  </a:lnTo>
                  <a:lnTo>
                    <a:pt x="52794" y="437353"/>
                  </a:lnTo>
                  <a:lnTo>
                    <a:pt x="43110" y="429737"/>
                  </a:lnTo>
                  <a:lnTo>
                    <a:pt x="35984" y="420708"/>
                  </a:lnTo>
                  <a:lnTo>
                    <a:pt x="32252" y="411050"/>
                  </a:lnTo>
                  <a:lnTo>
                    <a:pt x="29747" y="401960"/>
                  </a:lnTo>
                  <a:lnTo>
                    <a:pt x="21646" y="3885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18"/>
            <p:cNvSpPr/>
            <p:nvPr/>
          </p:nvSpPr>
          <p:spPr>
            <a:xfrm>
              <a:off x="5958839" y="521208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219"/>
            <p:cNvSpPr/>
            <p:nvPr/>
          </p:nvSpPr>
          <p:spPr>
            <a:xfrm>
              <a:off x="5928360" y="5349239"/>
              <a:ext cx="7621" cy="163231"/>
            </a:xfrm>
            <a:custGeom>
              <a:avLst/>
              <a:gdLst/>
              <a:ahLst/>
              <a:cxnLst/>
              <a:rect l="0" t="0" r="0" b="0"/>
              <a:pathLst>
                <a:path w="7621" h="163231">
                  <a:moveTo>
                    <a:pt x="7620" y="0"/>
                  </a:moveTo>
                  <a:lnTo>
                    <a:pt x="7620" y="4045"/>
                  </a:lnTo>
                  <a:lnTo>
                    <a:pt x="1058" y="32564"/>
                  </a:lnTo>
                  <a:lnTo>
                    <a:pt x="209" y="66609"/>
                  </a:lnTo>
                  <a:lnTo>
                    <a:pt x="41" y="98671"/>
                  </a:lnTo>
                  <a:lnTo>
                    <a:pt x="5" y="135416"/>
                  </a:lnTo>
                  <a:lnTo>
                    <a:pt x="0" y="163230"/>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220"/>
            <p:cNvSpPr/>
            <p:nvPr/>
          </p:nvSpPr>
          <p:spPr>
            <a:xfrm>
              <a:off x="5631180" y="5120639"/>
              <a:ext cx="198121" cy="403862"/>
            </a:xfrm>
            <a:custGeom>
              <a:avLst/>
              <a:gdLst/>
              <a:ahLst/>
              <a:cxnLst/>
              <a:rect l="0" t="0" r="0" b="0"/>
              <a:pathLst>
                <a:path w="198121" h="403862">
                  <a:moveTo>
                    <a:pt x="0" y="0"/>
                  </a:moveTo>
                  <a:lnTo>
                    <a:pt x="846" y="34252"/>
                  </a:lnTo>
                  <a:lnTo>
                    <a:pt x="6030" y="63964"/>
                  </a:lnTo>
                  <a:lnTo>
                    <a:pt x="7149" y="94588"/>
                  </a:lnTo>
                  <a:lnTo>
                    <a:pt x="9738" y="130473"/>
                  </a:lnTo>
                  <a:lnTo>
                    <a:pt x="15867" y="167917"/>
                  </a:lnTo>
                  <a:lnTo>
                    <a:pt x="20787" y="205823"/>
                  </a:lnTo>
                  <a:lnTo>
                    <a:pt x="22245" y="243865"/>
                  </a:lnTo>
                  <a:lnTo>
                    <a:pt x="22678" y="279690"/>
                  </a:lnTo>
                  <a:lnTo>
                    <a:pt x="22806" y="309496"/>
                  </a:lnTo>
                  <a:lnTo>
                    <a:pt x="22852" y="344052"/>
                  </a:lnTo>
                  <a:lnTo>
                    <a:pt x="22859" y="372786"/>
                  </a:lnTo>
                  <a:lnTo>
                    <a:pt x="22859" y="369159"/>
                  </a:lnTo>
                  <a:lnTo>
                    <a:pt x="29420" y="344847"/>
                  </a:lnTo>
                  <a:lnTo>
                    <a:pt x="30340" y="311674"/>
                  </a:lnTo>
                  <a:lnTo>
                    <a:pt x="34497" y="277748"/>
                  </a:lnTo>
                  <a:lnTo>
                    <a:pt x="48708" y="245364"/>
                  </a:lnTo>
                  <a:lnTo>
                    <a:pt x="67269" y="212390"/>
                  </a:lnTo>
                  <a:lnTo>
                    <a:pt x="92583" y="188767"/>
                  </a:lnTo>
                  <a:lnTo>
                    <a:pt x="100696" y="185497"/>
                  </a:lnTo>
                  <a:lnTo>
                    <a:pt x="105231" y="184625"/>
                  </a:lnTo>
                  <a:lnTo>
                    <a:pt x="114784" y="185914"/>
                  </a:lnTo>
                  <a:lnTo>
                    <a:pt x="123828" y="189308"/>
                  </a:lnTo>
                  <a:lnTo>
                    <a:pt x="130670" y="193640"/>
                  </a:lnTo>
                  <a:lnTo>
                    <a:pt x="155014" y="224699"/>
                  </a:lnTo>
                  <a:lnTo>
                    <a:pt x="169855" y="259570"/>
                  </a:lnTo>
                  <a:lnTo>
                    <a:pt x="179429" y="295741"/>
                  </a:lnTo>
                  <a:lnTo>
                    <a:pt x="184455" y="333240"/>
                  </a:lnTo>
                  <a:lnTo>
                    <a:pt x="189305" y="365357"/>
                  </a:lnTo>
                  <a:lnTo>
                    <a:pt x="191110" y="383993"/>
                  </a:lnTo>
                  <a:lnTo>
                    <a:pt x="196484" y="395828"/>
                  </a:lnTo>
                  <a:lnTo>
                    <a:pt x="19812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21"/>
            <p:cNvSpPr/>
            <p:nvPr/>
          </p:nvSpPr>
          <p:spPr>
            <a:xfrm>
              <a:off x="6233160" y="5189219"/>
              <a:ext cx="167641" cy="335282"/>
            </a:xfrm>
            <a:custGeom>
              <a:avLst/>
              <a:gdLst/>
              <a:ahLst/>
              <a:cxnLst/>
              <a:rect l="0" t="0" r="0" b="0"/>
              <a:pathLst>
                <a:path w="167641" h="335282">
                  <a:moveTo>
                    <a:pt x="0" y="0"/>
                  </a:moveTo>
                  <a:lnTo>
                    <a:pt x="0" y="10607"/>
                  </a:lnTo>
                  <a:lnTo>
                    <a:pt x="2258" y="15438"/>
                  </a:lnTo>
                  <a:lnTo>
                    <a:pt x="4045" y="17913"/>
                  </a:lnTo>
                  <a:lnTo>
                    <a:pt x="9406" y="49334"/>
                  </a:lnTo>
                  <a:lnTo>
                    <a:pt x="18132" y="87074"/>
                  </a:lnTo>
                  <a:lnTo>
                    <a:pt x="25504" y="121097"/>
                  </a:lnTo>
                  <a:lnTo>
                    <a:pt x="33051" y="157989"/>
                  </a:lnTo>
                  <a:lnTo>
                    <a:pt x="35856" y="185364"/>
                  </a:lnTo>
                  <a:lnTo>
                    <a:pt x="37949" y="213617"/>
                  </a:lnTo>
                  <a:lnTo>
                    <a:pt x="41702" y="240286"/>
                  </a:lnTo>
                  <a:lnTo>
                    <a:pt x="48574" y="275055"/>
                  </a:lnTo>
                  <a:lnTo>
                    <a:pt x="58743" y="310845"/>
                  </a:lnTo>
                  <a:lnTo>
                    <a:pt x="60821" y="321034"/>
                  </a:lnTo>
                  <a:lnTo>
                    <a:pt x="68228" y="334675"/>
                  </a:lnTo>
                  <a:lnTo>
                    <a:pt x="68575" y="301807"/>
                  </a:lnTo>
                  <a:lnTo>
                    <a:pt x="68579" y="269685"/>
                  </a:lnTo>
                  <a:lnTo>
                    <a:pt x="69426" y="235963"/>
                  </a:lnTo>
                  <a:lnTo>
                    <a:pt x="74611" y="199826"/>
                  </a:lnTo>
                  <a:lnTo>
                    <a:pt x="77986" y="178024"/>
                  </a:lnTo>
                  <a:lnTo>
                    <a:pt x="84348" y="163097"/>
                  </a:lnTo>
                  <a:lnTo>
                    <a:pt x="94084" y="150468"/>
                  </a:lnTo>
                  <a:lnTo>
                    <a:pt x="99106" y="147308"/>
                  </a:lnTo>
                  <a:lnTo>
                    <a:pt x="101630" y="146466"/>
                  </a:lnTo>
                  <a:lnTo>
                    <a:pt x="104160" y="146751"/>
                  </a:lnTo>
                  <a:lnTo>
                    <a:pt x="109229" y="149325"/>
                  </a:lnTo>
                  <a:lnTo>
                    <a:pt x="116842" y="159580"/>
                  </a:lnTo>
                  <a:lnTo>
                    <a:pt x="126153" y="178215"/>
                  </a:lnTo>
                  <a:lnTo>
                    <a:pt x="133139" y="211345"/>
                  </a:lnTo>
                  <a:lnTo>
                    <a:pt x="137212" y="244289"/>
                  </a:lnTo>
                  <a:lnTo>
                    <a:pt x="145291" y="278015"/>
                  </a:lnTo>
                  <a:lnTo>
                    <a:pt x="150293" y="298275"/>
                  </a:lnTo>
                  <a:lnTo>
                    <a:pt x="152310" y="311214"/>
                  </a:lnTo>
                  <a:lnTo>
                    <a:pt x="158206" y="323258"/>
                  </a:lnTo>
                  <a:lnTo>
                    <a:pt x="167640" y="3352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22"/>
            <p:cNvSpPr/>
            <p:nvPr/>
          </p:nvSpPr>
          <p:spPr>
            <a:xfrm>
              <a:off x="6461760" y="5334000"/>
              <a:ext cx="342901" cy="213186"/>
            </a:xfrm>
            <a:custGeom>
              <a:avLst/>
              <a:gdLst/>
              <a:ahLst/>
              <a:cxnLst/>
              <a:rect l="0" t="0" r="0" b="0"/>
              <a:pathLst>
                <a:path w="342901" h="213186">
                  <a:moveTo>
                    <a:pt x="0" y="60960"/>
                  </a:moveTo>
                  <a:lnTo>
                    <a:pt x="0" y="67520"/>
                  </a:lnTo>
                  <a:lnTo>
                    <a:pt x="4045" y="72311"/>
                  </a:lnTo>
                  <a:lnTo>
                    <a:pt x="14650" y="79092"/>
                  </a:lnTo>
                  <a:lnTo>
                    <a:pt x="28518" y="82419"/>
                  </a:lnTo>
                  <a:lnTo>
                    <a:pt x="62571" y="83765"/>
                  </a:lnTo>
                  <a:lnTo>
                    <a:pt x="71835" y="82949"/>
                  </a:lnTo>
                  <a:lnTo>
                    <a:pt x="85725" y="77729"/>
                  </a:lnTo>
                  <a:lnTo>
                    <a:pt x="101182" y="65906"/>
                  </a:lnTo>
                  <a:lnTo>
                    <a:pt x="104236" y="58643"/>
                  </a:lnTo>
                  <a:lnTo>
                    <a:pt x="106197" y="44227"/>
                  </a:lnTo>
                  <a:lnTo>
                    <a:pt x="102492" y="31825"/>
                  </a:lnTo>
                  <a:lnTo>
                    <a:pt x="93654" y="18547"/>
                  </a:lnTo>
                  <a:lnTo>
                    <a:pt x="81237" y="5181"/>
                  </a:lnTo>
                  <a:lnTo>
                    <a:pt x="73923" y="2302"/>
                  </a:lnTo>
                  <a:lnTo>
                    <a:pt x="69601" y="1535"/>
                  </a:lnTo>
                  <a:lnTo>
                    <a:pt x="60285" y="2940"/>
                  </a:lnTo>
                  <a:lnTo>
                    <a:pt x="55429" y="4500"/>
                  </a:lnTo>
                  <a:lnTo>
                    <a:pt x="47778" y="10749"/>
                  </a:lnTo>
                  <a:lnTo>
                    <a:pt x="17454" y="43363"/>
                  </a:lnTo>
                  <a:lnTo>
                    <a:pt x="11990" y="55679"/>
                  </a:lnTo>
                  <a:lnTo>
                    <a:pt x="3805" y="91747"/>
                  </a:lnTo>
                  <a:lnTo>
                    <a:pt x="10995" y="129580"/>
                  </a:lnTo>
                  <a:lnTo>
                    <a:pt x="21331" y="158334"/>
                  </a:lnTo>
                  <a:lnTo>
                    <a:pt x="29518" y="167172"/>
                  </a:lnTo>
                  <a:lnTo>
                    <a:pt x="49418" y="179746"/>
                  </a:lnTo>
                  <a:lnTo>
                    <a:pt x="69675" y="186937"/>
                  </a:lnTo>
                  <a:lnTo>
                    <a:pt x="91764" y="188597"/>
                  </a:lnTo>
                  <a:lnTo>
                    <a:pt x="129583" y="179754"/>
                  </a:lnTo>
                  <a:lnTo>
                    <a:pt x="148367" y="168501"/>
                  </a:lnTo>
                  <a:lnTo>
                    <a:pt x="185332" y="134521"/>
                  </a:lnTo>
                  <a:lnTo>
                    <a:pt x="199787" y="118504"/>
                  </a:lnTo>
                  <a:lnTo>
                    <a:pt x="218140" y="82830"/>
                  </a:lnTo>
                  <a:lnTo>
                    <a:pt x="226283" y="69387"/>
                  </a:lnTo>
                  <a:lnTo>
                    <a:pt x="227055" y="66578"/>
                  </a:lnTo>
                  <a:lnTo>
                    <a:pt x="228416" y="64706"/>
                  </a:lnTo>
                  <a:lnTo>
                    <a:pt x="230171" y="63457"/>
                  </a:lnTo>
                  <a:lnTo>
                    <a:pt x="235866" y="61106"/>
                  </a:lnTo>
                  <a:lnTo>
                    <a:pt x="236211" y="96788"/>
                  </a:lnTo>
                  <a:lnTo>
                    <a:pt x="238475" y="130244"/>
                  </a:lnTo>
                  <a:lnTo>
                    <a:pt x="243133" y="166886"/>
                  </a:lnTo>
                  <a:lnTo>
                    <a:pt x="243798" y="203289"/>
                  </a:lnTo>
                  <a:lnTo>
                    <a:pt x="243839" y="213185"/>
                  </a:lnTo>
                  <a:lnTo>
                    <a:pt x="243840" y="178276"/>
                  </a:lnTo>
                  <a:lnTo>
                    <a:pt x="249923" y="145407"/>
                  </a:lnTo>
                  <a:lnTo>
                    <a:pt x="259278" y="108560"/>
                  </a:lnTo>
                  <a:lnTo>
                    <a:pt x="273324" y="72526"/>
                  </a:lnTo>
                  <a:lnTo>
                    <a:pt x="291352" y="39288"/>
                  </a:lnTo>
                  <a:lnTo>
                    <a:pt x="305330" y="25469"/>
                  </a:lnTo>
                  <a:lnTo>
                    <a:pt x="342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23"/>
            <p:cNvSpPr/>
            <p:nvPr/>
          </p:nvSpPr>
          <p:spPr>
            <a:xfrm>
              <a:off x="6981548" y="5193800"/>
              <a:ext cx="966113" cy="376233"/>
            </a:xfrm>
            <a:custGeom>
              <a:avLst/>
              <a:gdLst/>
              <a:ahLst/>
              <a:cxnLst/>
              <a:rect l="0" t="0" r="0" b="0"/>
              <a:pathLst>
                <a:path w="966113" h="376233">
                  <a:moveTo>
                    <a:pt x="112671" y="25900"/>
                  </a:moveTo>
                  <a:lnTo>
                    <a:pt x="119978" y="18594"/>
                  </a:lnTo>
                  <a:lnTo>
                    <a:pt x="120289" y="51748"/>
                  </a:lnTo>
                  <a:lnTo>
                    <a:pt x="120291" y="83875"/>
                  </a:lnTo>
                  <a:lnTo>
                    <a:pt x="116246" y="116925"/>
                  </a:lnTo>
                  <a:lnTo>
                    <a:pt x="109685" y="153530"/>
                  </a:lnTo>
                  <a:lnTo>
                    <a:pt x="107111" y="180838"/>
                  </a:lnTo>
                  <a:lnTo>
                    <a:pt x="105120" y="209061"/>
                  </a:lnTo>
                  <a:lnTo>
                    <a:pt x="101413" y="235716"/>
                  </a:lnTo>
                  <a:lnTo>
                    <a:pt x="99201" y="261673"/>
                  </a:lnTo>
                  <a:lnTo>
                    <a:pt x="95697" y="297829"/>
                  </a:lnTo>
                  <a:lnTo>
                    <a:pt x="91555" y="327733"/>
                  </a:lnTo>
                  <a:lnTo>
                    <a:pt x="91433" y="343775"/>
                  </a:lnTo>
                  <a:lnTo>
                    <a:pt x="97148" y="374284"/>
                  </a:lnTo>
                  <a:lnTo>
                    <a:pt x="98089" y="374996"/>
                  </a:lnTo>
                  <a:lnTo>
                    <a:pt x="103967" y="376232"/>
                  </a:lnTo>
                  <a:lnTo>
                    <a:pt x="104956" y="355191"/>
                  </a:lnTo>
                  <a:lnTo>
                    <a:pt x="99796" y="323433"/>
                  </a:lnTo>
                  <a:lnTo>
                    <a:pt x="97285" y="294492"/>
                  </a:lnTo>
                  <a:lnTo>
                    <a:pt x="90709" y="264467"/>
                  </a:lnTo>
                  <a:lnTo>
                    <a:pt x="79259" y="234969"/>
                  </a:lnTo>
                  <a:lnTo>
                    <a:pt x="65118" y="204075"/>
                  </a:lnTo>
                  <a:lnTo>
                    <a:pt x="50315" y="185461"/>
                  </a:lnTo>
                  <a:lnTo>
                    <a:pt x="42342" y="181482"/>
                  </a:lnTo>
                  <a:lnTo>
                    <a:pt x="23425" y="178928"/>
                  </a:lnTo>
                  <a:lnTo>
                    <a:pt x="15716" y="180837"/>
                  </a:lnTo>
                  <a:lnTo>
                    <a:pt x="12474" y="182531"/>
                  </a:lnTo>
                  <a:lnTo>
                    <a:pt x="3867" y="193006"/>
                  </a:lnTo>
                  <a:lnTo>
                    <a:pt x="814" y="202051"/>
                  </a:lnTo>
                  <a:lnTo>
                    <a:pt x="0" y="206834"/>
                  </a:lnTo>
                  <a:lnTo>
                    <a:pt x="1353" y="216663"/>
                  </a:lnTo>
                  <a:lnTo>
                    <a:pt x="2899" y="221656"/>
                  </a:lnTo>
                  <a:lnTo>
                    <a:pt x="9133" y="229460"/>
                  </a:lnTo>
                  <a:lnTo>
                    <a:pt x="18394" y="235751"/>
                  </a:lnTo>
                  <a:lnTo>
                    <a:pt x="37889" y="243206"/>
                  </a:lnTo>
                  <a:lnTo>
                    <a:pt x="69489" y="246154"/>
                  </a:lnTo>
                  <a:lnTo>
                    <a:pt x="95926" y="244407"/>
                  </a:lnTo>
                  <a:lnTo>
                    <a:pt x="131659" y="232186"/>
                  </a:lnTo>
                  <a:lnTo>
                    <a:pt x="161289" y="218349"/>
                  </a:lnTo>
                  <a:lnTo>
                    <a:pt x="191518" y="199480"/>
                  </a:lnTo>
                  <a:lnTo>
                    <a:pt x="225989" y="164264"/>
                  </a:lnTo>
                  <a:lnTo>
                    <a:pt x="255000" y="126953"/>
                  </a:lnTo>
                  <a:lnTo>
                    <a:pt x="281332" y="90828"/>
                  </a:lnTo>
                  <a:lnTo>
                    <a:pt x="298826" y="52773"/>
                  </a:lnTo>
                  <a:lnTo>
                    <a:pt x="308177" y="27194"/>
                  </a:lnTo>
                  <a:lnTo>
                    <a:pt x="310476" y="17162"/>
                  </a:lnTo>
                  <a:lnTo>
                    <a:pt x="314320" y="9880"/>
                  </a:lnTo>
                  <a:lnTo>
                    <a:pt x="314837" y="6753"/>
                  </a:lnTo>
                  <a:lnTo>
                    <a:pt x="314335" y="3823"/>
                  </a:lnTo>
                  <a:lnTo>
                    <a:pt x="313154" y="1021"/>
                  </a:lnTo>
                  <a:lnTo>
                    <a:pt x="312367" y="0"/>
                  </a:lnTo>
                  <a:lnTo>
                    <a:pt x="311842" y="167"/>
                  </a:lnTo>
                  <a:lnTo>
                    <a:pt x="311258" y="2609"/>
                  </a:lnTo>
                  <a:lnTo>
                    <a:pt x="310999" y="6518"/>
                  </a:lnTo>
                  <a:lnTo>
                    <a:pt x="308627" y="11076"/>
                  </a:lnTo>
                  <a:lnTo>
                    <a:pt x="306808" y="13478"/>
                  </a:lnTo>
                  <a:lnTo>
                    <a:pt x="304249" y="28992"/>
                  </a:lnTo>
                  <a:lnTo>
                    <a:pt x="302538" y="63074"/>
                  </a:lnTo>
                  <a:lnTo>
                    <a:pt x="297998" y="94111"/>
                  </a:lnTo>
                  <a:lnTo>
                    <a:pt x="296638" y="120562"/>
                  </a:lnTo>
                  <a:lnTo>
                    <a:pt x="296034" y="149252"/>
                  </a:lnTo>
                  <a:lnTo>
                    <a:pt x="294920" y="178089"/>
                  </a:lnTo>
                  <a:lnTo>
                    <a:pt x="291601" y="205017"/>
                  </a:lnTo>
                  <a:lnTo>
                    <a:pt x="287305" y="233354"/>
                  </a:lnTo>
                  <a:lnTo>
                    <a:pt x="282573" y="261188"/>
                  </a:lnTo>
                  <a:lnTo>
                    <a:pt x="275149" y="295052"/>
                  </a:lnTo>
                  <a:lnTo>
                    <a:pt x="267313" y="327421"/>
                  </a:lnTo>
                  <a:lnTo>
                    <a:pt x="263478" y="344968"/>
                  </a:lnTo>
                  <a:lnTo>
                    <a:pt x="257804" y="366791"/>
                  </a:lnTo>
                  <a:lnTo>
                    <a:pt x="257687" y="366614"/>
                  </a:lnTo>
                  <a:lnTo>
                    <a:pt x="258304" y="332819"/>
                  </a:lnTo>
                  <a:lnTo>
                    <a:pt x="264384" y="303011"/>
                  </a:lnTo>
                  <a:lnTo>
                    <a:pt x="276533" y="271507"/>
                  </a:lnTo>
                  <a:lnTo>
                    <a:pt x="290011" y="236585"/>
                  </a:lnTo>
                  <a:lnTo>
                    <a:pt x="300589" y="205259"/>
                  </a:lnTo>
                  <a:lnTo>
                    <a:pt x="318905" y="173747"/>
                  </a:lnTo>
                  <a:lnTo>
                    <a:pt x="338640" y="147377"/>
                  </a:lnTo>
                  <a:lnTo>
                    <a:pt x="347440" y="143389"/>
                  </a:lnTo>
                  <a:lnTo>
                    <a:pt x="350464" y="143173"/>
                  </a:lnTo>
                  <a:lnTo>
                    <a:pt x="352480" y="143875"/>
                  </a:lnTo>
                  <a:lnTo>
                    <a:pt x="362064" y="154230"/>
                  </a:lnTo>
                  <a:lnTo>
                    <a:pt x="368504" y="166746"/>
                  </a:lnTo>
                  <a:lnTo>
                    <a:pt x="372313" y="202264"/>
                  </a:lnTo>
                  <a:lnTo>
                    <a:pt x="377726" y="234115"/>
                  </a:lnTo>
                  <a:lnTo>
                    <a:pt x="380001" y="270599"/>
                  </a:lnTo>
                  <a:lnTo>
                    <a:pt x="389949" y="297458"/>
                  </a:lnTo>
                  <a:lnTo>
                    <a:pt x="397275" y="308809"/>
                  </a:lnTo>
                  <a:lnTo>
                    <a:pt x="400621" y="311026"/>
                  </a:lnTo>
                  <a:lnTo>
                    <a:pt x="413419" y="314146"/>
                  </a:lnTo>
                  <a:lnTo>
                    <a:pt x="437927" y="315286"/>
                  </a:lnTo>
                  <a:lnTo>
                    <a:pt x="457117" y="311363"/>
                  </a:lnTo>
                  <a:lnTo>
                    <a:pt x="493875" y="291726"/>
                  </a:lnTo>
                  <a:lnTo>
                    <a:pt x="530952" y="261847"/>
                  </a:lnTo>
                  <a:lnTo>
                    <a:pt x="563314" y="226388"/>
                  </a:lnTo>
                  <a:lnTo>
                    <a:pt x="589945" y="192263"/>
                  </a:lnTo>
                  <a:lnTo>
                    <a:pt x="606303" y="154776"/>
                  </a:lnTo>
                  <a:lnTo>
                    <a:pt x="607825" y="137824"/>
                  </a:lnTo>
                  <a:lnTo>
                    <a:pt x="605649" y="132653"/>
                  </a:lnTo>
                  <a:lnTo>
                    <a:pt x="603883" y="130088"/>
                  </a:lnTo>
                  <a:lnTo>
                    <a:pt x="601013" y="128379"/>
                  </a:lnTo>
                  <a:lnTo>
                    <a:pt x="593308" y="126479"/>
                  </a:lnTo>
                  <a:lnTo>
                    <a:pt x="584239" y="127892"/>
                  </a:lnTo>
                  <a:lnTo>
                    <a:pt x="564619" y="135699"/>
                  </a:lnTo>
                  <a:lnTo>
                    <a:pt x="530251" y="171622"/>
                  </a:lnTo>
                  <a:lnTo>
                    <a:pt x="512312" y="206583"/>
                  </a:lnTo>
                  <a:lnTo>
                    <a:pt x="499947" y="230989"/>
                  </a:lnTo>
                  <a:lnTo>
                    <a:pt x="494911" y="261991"/>
                  </a:lnTo>
                  <a:lnTo>
                    <a:pt x="495069" y="276456"/>
                  </a:lnTo>
                  <a:lnTo>
                    <a:pt x="497962" y="288529"/>
                  </a:lnTo>
                  <a:lnTo>
                    <a:pt x="508395" y="304846"/>
                  </a:lnTo>
                  <a:lnTo>
                    <a:pt x="522211" y="316360"/>
                  </a:lnTo>
                  <a:lnTo>
                    <a:pt x="532984" y="321088"/>
                  </a:lnTo>
                  <a:lnTo>
                    <a:pt x="549628" y="322490"/>
                  </a:lnTo>
                  <a:lnTo>
                    <a:pt x="566602" y="318860"/>
                  </a:lnTo>
                  <a:lnTo>
                    <a:pt x="601792" y="301107"/>
                  </a:lnTo>
                  <a:lnTo>
                    <a:pt x="624186" y="276876"/>
                  </a:lnTo>
                  <a:lnTo>
                    <a:pt x="640451" y="245645"/>
                  </a:lnTo>
                  <a:lnTo>
                    <a:pt x="645578" y="209141"/>
                  </a:lnTo>
                  <a:lnTo>
                    <a:pt x="646028" y="184693"/>
                  </a:lnTo>
                  <a:lnTo>
                    <a:pt x="645196" y="182562"/>
                  </a:lnTo>
                  <a:lnTo>
                    <a:pt x="643794" y="181141"/>
                  </a:lnTo>
                  <a:lnTo>
                    <a:pt x="639979" y="179563"/>
                  </a:lnTo>
                  <a:lnTo>
                    <a:pt x="635462" y="178861"/>
                  </a:lnTo>
                  <a:lnTo>
                    <a:pt x="633918" y="179520"/>
                  </a:lnTo>
                  <a:lnTo>
                    <a:pt x="632890" y="180807"/>
                  </a:lnTo>
                  <a:lnTo>
                    <a:pt x="632204" y="182511"/>
                  </a:lnTo>
                  <a:lnTo>
                    <a:pt x="620629" y="192177"/>
                  </a:lnTo>
                  <a:lnTo>
                    <a:pt x="617831" y="200271"/>
                  </a:lnTo>
                  <a:lnTo>
                    <a:pt x="616255" y="214349"/>
                  </a:lnTo>
                  <a:lnTo>
                    <a:pt x="626255" y="248428"/>
                  </a:lnTo>
                  <a:lnTo>
                    <a:pt x="636858" y="271581"/>
                  </a:lnTo>
                  <a:lnTo>
                    <a:pt x="664158" y="301852"/>
                  </a:lnTo>
                  <a:lnTo>
                    <a:pt x="674148" y="308847"/>
                  </a:lnTo>
                  <a:lnTo>
                    <a:pt x="689292" y="313500"/>
                  </a:lnTo>
                  <a:lnTo>
                    <a:pt x="699430" y="312331"/>
                  </a:lnTo>
                  <a:lnTo>
                    <a:pt x="734973" y="297496"/>
                  </a:lnTo>
                  <a:lnTo>
                    <a:pt x="765452" y="271818"/>
                  </a:lnTo>
                  <a:lnTo>
                    <a:pt x="785325" y="235198"/>
                  </a:lnTo>
                  <a:lnTo>
                    <a:pt x="789760" y="207978"/>
                  </a:lnTo>
                  <a:lnTo>
                    <a:pt x="790755" y="169919"/>
                  </a:lnTo>
                  <a:lnTo>
                    <a:pt x="790850" y="148315"/>
                  </a:lnTo>
                  <a:lnTo>
                    <a:pt x="790851" y="152012"/>
                  </a:lnTo>
                  <a:lnTo>
                    <a:pt x="793109" y="156174"/>
                  </a:lnTo>
                  <a:lnTo>
                    <a:pt x="794896" y="158469"/>
                  </a:lnTo>
                  <a:lnTo>
                    <a:pt x="796882" y="165535"/>
                  </a:lnTo>
                  <a:lnTo>
                    <a:pt x="800590" y="199788"/>
                  </a:lnTo>
                  <a:lnTo>
                    <a:pt x="804462" y="218251"/>
                  </a:lnTo>
                  <a:lnTo>
                    <a:pt x="805877" y="253896"/>
                  </a:lnTo>
                  <a:lnTo>
                    <a:pt x="806079" y="290158"/>
                  </a:lnTo>
                  <a:lnTo>
                    <a:pt x="806091" y="310236"/>
                  </a:lnTo>
                  <a:lnTo>
                    <a:pt x="805244" y="311977"/>
                  </a:lnTo>
                  <a:lnTo>
                    <a:pt x="803834" y="313139"/>
                  </a:lnTo>
                  <a:lnTo>
                    <a:pt x="799531" y="315001"/>
                  </a:lnTo>
                  <a:lnTo>
                    <a:pt x="799177" y="314307"/>
                  </a:lnTo>
                  <a:lnTo>
                    <a:pt x="798564" y="304813"/>
                  </a:lnTo>
                  <a:lnTo>
                    <a:pt x="805040" y="268805"/>
                  </a:lnTo>
                  <a:lnTo>
                    <a:pt x="806731" y="232992"/>
                  </a:lnTo>
                  <a:lnTo>
                    <a:pt x="812960" y="202501"/>
                  </a:lnTo>
                  <a:lnTo>
                    <a:pt x="824308" y="168725"/>
                  </a:lnTo>
                  <a:lnTo>
                    <a:pt x="838414" y="133699"/>
                  </a:lnTo>
                  <a:lnTo>
                    <a:pt x="847550" y="119530"/>
                  </a:lnTo>
                  <a:lnTo>
                    <a:pt x="868194" y="100517"/>
                  </a:lnTo>
                  <a:lnTo>
                    <a:pt x="876308" y="97163"/>
                  </a:lnTo>
                  <a:lnTo>
                    <a:pt x="880843" y="96268"/>
                  </a:lnTo>
                  <a:lnTo>
                    <a:pt x="888139" y="97532"/>
                  </a:lnTo>
                  <a:lnTo>
                    <a:pt x="891270" y="99055"/>
                  </a:lnTo>
                  <a:lnTo>
                    <a:pt x="897006" y="105261"/>
                  </a:lnTo>
                  <a:lnTo>
                    <a:pt x="907588" y="123044"/>
                  </a:lnTo>
                  <a:lnTo>
                    <a:pt x="914347" y="156190"/>
                  </a:lnTo>
                  <a:lnTo>
                    <a:pt x="924832" y="193638"/>
                  </a:lnTo>
                  <a:lnTo>
                    <a:pt x="931637" y="231653"/>
                  </a:lnTo>
                  <a:lnTo>
                    <a:pt x="943394" y="267484"/>
                  </a:lnTo>
                  <a:lnTo>
                    <a:pt x="964609" y="305104"/>
                  </a:lnTo>
                  <a:lnTo>
                    <a:pt x="966112" y="307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24"/>
            <p:cNvSpPr/>
            <p:nvPr/>
          </p:nvSpPr>
          <p:spPr>
            <a:xfrm>
              <a:off x="8096990" y="5082745"/>
              <a:ext cx="216427" cy="416010"/>
            </a:xfrm>
            <a:custGeom>
              <a:avLst/>
              <a:gdLst/>
              <a:ahLst/>
              <a:cxnLst/>
              <a:rect l="0" t="0" r="0" b="0"/>
              <a:pathLst>
                <a:path w="216427" h="416010">
                  <a:moveTo>
                    <a:pt x="155470" y="266494"/>
                  </a:moveTo>
                  <a:lnTo>
                    <a:pt x="155470" y="255888"/>
                  </a:lnTo>
                  <a:lnTo>
                    <a:pt x="153211" y="251056"/>
                  </a:lnTo>
                  <a:lnTo>
                    <a:pt x="151424" y="248583"/>
                  </a:lnTo>
                  <a:lnTo>
                    <a:pt x="130997" y="233463"/>
                  </a:lnTo>
                  <a:lnTo>
                    <a:pt x="123143" y="230647"/>
                  </a:lnTo>
                  <a:lnTo>
                    <a:pt x="114856" y="228549"/>
                  </a:lnTo>
                  <a:lnTo>
                    <a:pt x="108350" y="224794"/>
                  </a:lnTo>
                  <a:lnTo>
                    <a:pt x="98121" y="224819"/>
                  </a:lnTo>
                  <a:lnTo>
                    <a:pt x="74903" y="231734"/>
                  </a:lnTo>
                  <a:lnTo>
                    <a:pt x="55116" y="242836"/>
                  </a:lnTo>
                  <a:lnTo>
                    <a:pt x="37211" y="260896"/>
                  </a:lnTo>
                  <a:lnTo>
                    <a:pt x="16837" y="295837"/>
                  </a:lnTo>
                  <a:lnTo>
                    <a:pt x="3782" y="333094"/>
                  </a:lnTo>
                  <a:lnTo>
                    <a:pt x="0" y="349434"/>
                  </a:lnTo>
                  <a:lnTo>
                    <a:pt x="2630" y="372067"/>
                  </a:lnTo>
                  <a:lnTo>
                    <a:pt x="8772" y="389027"/>
                  </a:lnTo>
                  <a:lnTo>
                    <a:pt x="13507" y="396589"/>
                  </a:lnTo>
                  <a:lnTo>
                    <a:pt x="24977" y="405606"/>
                  </a:lnTo>
                  <a:lnTo>
                    <a:pt x="43145" y="409595"/>
                  </a:lnTo>
                  <a:lnTo>
                    <a:pt x="60570" y="406732"/>
                  </a:lnTo>
                  <a:lnTo>
                    <a:pt x="80503" y="396476"/>
                  </a:lnTo>
                  <a:lnTo>
                    <a:pt x="111501" y="362351"/>
                  </a:lnTo>
                  <a:lnTo>
                    <a:pt x="140576" y="324281"/>
                  </a:lnTo>
                  <a:lnTo>
                    <a:pt x="153365" y="299797"/>
                  </a:lnTo>
                  <a:lnTo>
                    <a:pt x="163848" y="272829"/>
                  </a:lnTo>
                  <a:lnTo>
                    <a:pt x="171329" y="246732"/>
                  </a:lnTo>
                  <a:lnTo>
                    <a:pt x="177475" y="218765"/>
                  </a:lnTo>
                  <a:lnTo>
                    <a:pt x="183877" y="190248"/>
                  </a:lnTo>
                  <a:lnTo>
                    <a:pt x="192366" y="163463"/>
                  </a:lnTo>
                  <a:lnTo>
                    <a:pt x="199526" y="137447"/>
                  </a:lnTo>
                  <a:lnTo>
                    <a:pt x="206059" y="103516"/>
                  </a:lnTo>
                  <a:lnTo>
                    <a:pt x="210253" y="75118"/>
                  </a:lnTo>
                  <a:lnTo>
                    <a:pt x="215209" y="43272"/>
                  </a:lnTo>
                  <a:lnTo>
                    <a:pt x="216322" y="7688"/>
                  </a:lnTo>
                  <a:lnTo>
                    <a:pt x="216426" y="0"/>
                  </a:lnTo>
                  <a:lnTo>
                    <a:pt x="212384" y="7945"/>
                  </a:lnTo>
                  <a:lnTo>
                    <a:pt x="209280" y="41226"/>
                  </a:lnTo>
                  <a:lnTo>
                    <a:pt x="206691" y="73877"/>
                  </a:lnTo>
                  <a:lnTo>
                    <a:pt x="202788" y="100453"/>
                  </a:lnTo>
                  <a:lnTo>
                    <a:pt x="198231" y="126376"/>
                  </a:lnTo>
                  <a:lnTo>
                    <a:pt x="191125" y="156524"/>
                  </a:lnTo>
                  <a:lnTo>
                    <a:pt x="182324" y="188832"/>
                  </a:lnTo>
                  <a:lnTo>
                    <a:pt x="172767" y="220125"/>
                  </a:lnTo>
                  <a:lnTo>
                    <a:pt x="162874" y="253223"/>
                  </a:lnTo>
                  <a:lnTo>
                    <a:pt x="152834" y="285997"/>
                  </a:lnTo>
                  <a:lnTo>
                    <a:pt x="142727" y="314673"/>
                  </a:lnTo>
                  <a:lnTo>
                    <a:pt x="127517" y="350573"/>
                  </a:lnTo>
                  <a:lnTo>
                    <a:pt x="114138" y="385267"/>
                  </a:lnTo>
                  <a:lnTo>
                    <a:pt x="111700" y="394918"/>
                  </a:lnTo>
                  <a:lnTo>
                    <a:pt x="112874" y="404287"/>
                  </a:lnTo>
                  <a:lnTo>
                    <a:pt x="114373" y="409156"/>
                  </a:lnTo>
                  <a:lnTo>
                    <a:pt x="117065" y="412402"/>
                  </a:lnTo>
                  <a:lnTo>
                    <a:pt x="124571" y="416009"/>
                  </a:lnTo>
                  <a:lnTo>
                    <a:pt x="133553" y="415355"/>
                  </a:lnTo>
                  <a:lnTo>
                    <a:pt x="143189" y="411395"/>
                  </a:lnTo>
                  <a:lnTo>
                    <a:pt x="179380" y="379566"/>
                  </a:lnTo>
                  <a:lnTo>
                    <a:pt x="185949" y="3731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25"/>
            <p:cNvSpPr/>
            <p:nvPr/>
          </p:nvSpPr>
          <p:spPr>
            <a:xfrm>
              <a:off x="8340831" y="5061721"/>
              <a:ext cx="535462" cy="483961"/>
            </a:xfrm>
            <a:custGeom>
              <a:avLst/>
              <a:gdLst/>
              <a:ahLst/>
              <a:cxnLst/>
              <a:rect l="0" t="0" r="0" b="0"/>
              <a:pathLst>
                <a:path w="535462" h="483961">
                  <a:moveTo>
                    <a:pt x="25929" y="287518"/>
                  </a:moveTo>
                  <a:lnTo>
                    <a:pt x="19368" y="294079"/>
                  </a:lnTo>
                  <a:lnTo>
                    <a:pt x="18623" y="298870"/>
                  </a:lnTo>
                  <a:lnTo>
                    <a:pt x="20705" y="303288"/>
                  </a:lnTo>
                  <a:lnTo>
                    <a:pt x="28942" y="313023"/>
                  </a:lnTo>
                  <a:lnTo>
                    <a:pt x="40274" y="320570"/>
                  </a:lnTo>
                  <a:lnTo>
                    <a:pt x="54355" y="324123"/>
                  </a:lnTo>
                  <a:lnTo>
                    <a:pt x="75132" y="324476"/>
                  </a:lnTo>
                  <a:lnTo>
                    <a:pt x="111591" y="312595"/>
                  </a:lnTo>
                  <a:lnTo>
                    <a:pt x="133552" y="300176"/>
                  </a:lnTo>
                  <a:lnTo>
                    <a:pt x="146340" y="288541"/>
                  </a:lnTo>
                  <a:lnTo>
                    <a:pt x="156810" y="270324"/>
                  </a:lnTo>
                  <a:lnTo>
                    <a:pt x="161228" y="252884"/>
                  </a:lnTo>
                  <a:lnTo>
                    <a:pt x="160004" y="242210"/>
                  </a:lnTo>
                  <a:lnTo>
                    <a:pt x="156637" y="232668"/>
                  </a:lnTo>
                  <a:lnTo>
                    <a:pt x="145128" y="216869"/>
                  </a:lnTo>
                  <a:lnTo>
                    <a:pt x="129545" y="208918"/>
                  </a:lnTo>
                  <a:lnTo>
                    <a:pt x="118265" y="208276"/>
                  </a:lnTo>
                  <a:lnTo>
                    <a:pt x="93181" y="214763"/>
                  </a:lnTo>
                  <a:lnTo>
                    <a:pt x="80937" y="223856"/>
                  </a:lnTo>
                  <a:lnTo>
                    <a:pt x="42904" y="261317"/>
                  </a:lnTo>
                  <a:lnTo>
                    <a:pt x="21191" y="298523"/>
                  </a:lnTo>
                  <a:lnTo>
                    <a:pt x="9755" y="328409"/>
                  </a:lnTo>
                  <a:lnTo>
                    <a:pt x="0" y="362764"/>
                  </a:lnTo>
                  <a:lnTo>
                    <a:pt x="4469" y="394010"/>
                  </a:lnTo>
                  <a:lnTo>
                    <a:pt x="9618" y="407662"/>
                  </a:lnTo>
                  <a:lnTo>
                    <a:pt x="31537" y="430361"/>
                  </a:lnTo>
                  <a:lnTo>
                    <a:pt x="43661" y="435671"/>
                  </a:lnTo>
                  <a:lnTo>
                    <a:pt x="76187" y="439079"/>
                  </a:lnTo>
                  <a:lnTo>
                    <a:pt x="105261" y="435625"/>
                  </a:lnTo>
                  <a:lnTo>
                    <a:pt x="135324" y="429239"/>
                  </a:lnTo>
                  <a:lnTo>
                    <a:pt x="165680" y="421984"/>
                  </a:lnTo>
                  <a:lnTo>
                    <a:pt x="201042" y="405018"/>
                  </a:lnTo>
                  <a:lnTo>
                    <a:pt x="237504" y="380343"/>
                  </a:lnTo>
                  <a:lnTo>
                    <a:pt x="259362" y="361871"/>
                  </a:lnTo>
                  <a:lnTo>
                    <a:pt x="292418" y="331459"/>
                  </a:lnTo>
                  <a:lnTo>
                    <a:pt x="307900" y="316530"/>
                  </a:lnTo>
                  <a:lnTo>
                    <a:pt x="312116" y="309444"/>
                  </a:lnTo>
                  <a:lnTo>
                    <a:pt x="314489" y="296649"/>
                  </a:lnTo>
                  <a:lnTo>
                    <a:pt x="312786" y="289319"/>
                  </a:lnTo>
                  <a:lnTo>
                    <a:pt x="310054" y="283239"/>
                  </a:lnTo>
                  <a:lnTo>
                    <a:pt x="308840" y="277714"/>
                  </a:lnTo>
                  <a:lnTo>
                    <a:pt x="307669" y="275902"/>
                  </a:lnTo>
                  <a:lnTo>
                    <a:pt x="306042" y="274695"/>
                  </a:lnTo>
                  <a:lnTo>
                    <a:pt x="304111" y="273889"/>
                  </a:lnTo>
                  <a:lnTo>
                    <a:pt x="297450" y="275252"/>
                  </a:lnTo>
                  <a:lnTo>
                    <a:pt x="286437" y="280780"/>
                  </a:lnTo>
                  <a:lnTo>
                    <a:pt x="252661" y="312381"/>
                  </a:lnTo>
                  <a:lnTo>
                    <a:pt x="229763" y="346491"/>
                  </a:lnTo>
                  <a:lnTo>
                    <a:pt x="208934" y="380824"/>
                  </a:lnTo>
                  <a:lnTo>
                    <a:pt x="192558" y="415922"/>
                  </a:lnTo>
                  <a:lnTo>
                    <a:pt x="182865" y="446467"/>
                  </a:lnTo>
                  <a:lnTo>
                    <a:pt x="184013" y="458633"/>
                  </a:lnTo>
                  <a:lnTo>
                    <a:pt x="187346" y="467427"/>
                  </a:lnTo>
                  <a:lnTo>
                    <a:pt x="189420" y="470958"/>
                  </a:lnTo>
                  <a:lnTo>
                    <a:pt x="200430" y="479972"/>
                  </a:lnTo>
                  <a:lnTo>
                    <a:pt x="209599" y="483120"/>
                  </a:lnTo>
                  <a:lnTo>
                    <a:pt x="214416" y="483960"/>
                  </a:lnTo>
                  <a:lnTo>
                    <a:pt x="224284" y="482635"/>
                  </a:lnTo>
                  <a:lnTo>
                    <a:pt x="234313" y="478377"/>
                  </a:lnTo>
                  <a:lnTo>
                    <a:pt x="249480" y="465612"/>
                  </a:lnTo>
                  <a:lnTo>
                    <a:pt x="285168" y="428649"/>
                  </a:lnTo>
                  <a:lnTo>
                    <a:pt x="308590" y="391314"/>
                  </a:lnTo>
                  <a:lnTo>
                    <a:pt x="313444" y="370483"/>
                  </a:lnTo>
                  <a:lnTo>
                    <a:pt x="314883" y="352271"/>
                  </a:lnTo>
                  <a:lnTo>
                    <a:pt x="312962" y="343673"/>
                  </a:lnTo>
                  <a:lnTo>
                    <a:pt x="309378" y="334072"/>
                  </a:lnTo>
                  <a:lnTo>
                    <a:pt x="308167" y="327288"/>
                  </a:lnTo>
                  <a:lnTo>
                    <a:pt x="307220" y="326732"/>
                  </a:lnTo>
                  <a:lnTo>
                    <a:pt x="303912" y="326113"/>
                  </a:lnTo>
                  <a:lnTo>
                    <a:pt x="302691" y="326795"/>
                  </a:lnTo>
                  <a:lnTo>
                    <a:pt x="301877" y="328096"/>
                  </a:lnTo>
                  <a:lnTo>
                    <a:pt x="300731" y="333973"/>
                  </a:lnTo>
                  <a:lnTo>
                    <a:pt x="301114" y="371821"/>
                  </a:lnTo>
                  <a:lnTo>
                    <a:pt x="313248" y="409415"/>
                  </a:lnTo>
                  <a:lnTo>
                    <a:pt x="321503" y="426459"/>
                  </a:lnTo>
                  <a:lnTo>
                    <a:pt x="334298" y="441387"/>
                  </a:lnTo>
                  <a:lnTo>
                    <a:pt x="343886" y="448474"/>
                  </a:lnTo>
                  <a:lnTo>
                    <a:pt x="353792" y="452187"/>
                  </a:lnTo>
                  <a:lnTo>
                    <a:pt x="358804" y="453178"/>
                  </a:lnTo>
                  <a:lnTo>
                    <a:pt x="368889" y="452020"/>
                  </a:lnTo>
                  <a:lnTo>
                    <a:pt x="393206" y="444378"/>
                  </a:lnTo>
                  <a:lnTo>
                    <a:pt x="405345" y="435127"/>
                  </a:lnTo>
                  <a:lnTo>
                    <a:pt x="430980" y="404447"/>
                  </a:lnTo>
                  <a:lnTo>
                    <a:pt x="448956" y="375692"/>
                  </a:lnTo>
                  <a:lnTo>
                    <a:pt x="465007" y="341678"/>
                  </a:lnTo>
                  <a:lnTo>
                    <a:pt x="477615" y="314976"/>
                  </a:lnTo>
                  <a:lnTo>
                    <a:pt x="489991" y="286175"/>
                  </a:lnTo>
                  <a:lnTo>
                    <a:pt x="498314" y="256441"/>
                  </a:lnTo>
                  <a:lnTo>
                    <a:pt x="504835" y="226293"/>
                  </a:lnTo>
                  <a:lnTo>
                    <a:pt x="510556" y="196807"/>
                  </a:lnTo>
                  <a:lnTo>
                    <a:pt x="515921" y="169591"/>
                  </a:lnTo>
                  <a:lnTo>
                    <a:pt x="521128" y="143384"/>
                  </a:lnTo>
                  <a:lnTo>
                    <a:pt x="526264" y="117626"/>
                  </a:lnTo>
                  <a:lnTo>
                    <a:pt x="533069" y="80170"/>
                  </a:lnTo>
                  <a:lnTo>
                    <a:pt x="535461" y="48940"/>
                  </a:lnTo>
                  <a:lnTo>
                    <a:pt x="535323" y="28210"/>
                  </a:lnTo>
                  <a:lnTo>
                    <a:pt x="529150" y="0"/>
                  </a:lnTo>
                  <a:lnTo>
                    <a:pt x="528203" y="166"/>
                  </a:lnTo>
                  <a:lnTo>
                    <a:pt x="524893" y="2608"/>
                  </a:lnTo>
                  <a:lnTo>
                    <a:pt x="522857" y="11032"/>
                  </a:lnTo>
                  <a:lnTo>
                    <a:pt x="520597" y="46090"/>
                  </a:lnTo>
                  <a:lnTo>
                    <a:pt x="516055" y="78918"/>
                  </a:lnTo>
                  <a:lnTo>
                    <a:pt x="514696" y="103085"/>
                  </a:lnTo>
                  <a:lnTo>
                    <a:pt x="514092" y="132452"/>
                  </a:lnTo>
                  <a:lnTo>
                    <a:pt x="512977" y="164414"/>
                  </a:lnTo>
                  <a:lnTo>
                    <a:pt x="509659" y="195552"/>
                  </a:lnTo>
                  <a:lnTo>
                    <a:pt x="505362" y="230840"/>
                  </a:lnTo>
                  <a:lnTo>
                    <a:pt x="501477" y="267408"/>
                  </a:lnTo>
                  <a:lnTo>
                    <a:pt x="499750" y="300594"/>
                  </a:lnTo>
                  <a:lnTo>
                    <a:pt x="496725" y="332276"/>
                  </a:lnTo>
                  <a:lnTo>
                    <a:pt x="493404" y="362444"/>
                  </a:lnTo>
                  <a:lnTo>
                    <a:pt x="491929" y="389963"/>
                  </a:lnTo>
                  <a:lnTo>
                    <a:pt x="491098" y="425211"/>
                  </a:lnTo>
                  <a:lnTo>
                    <a:pt x="490795" y="461176"/>
                  </a:lnTo>
                  <a:lnTo>
                    <a:pt x="490755" y="474954"/>
                  </a:lnTo>
                  <a:lnTo>
                    <a:pt x="490752" y="472988"/>
                  </a:lnTo>
                  <a:lnTo>
                    <a:pt x="493008" y="469291"/>
                  </a:lnTo>
                  <a:lnTo>
                    <a:pt x="494794" y="467121"/>
                  </a:lnTo>
                  <a:lnTo>
                    <a:pt x="498369" y="4399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26"/>
            <p:cNvSpPr/>
            <p:nvPr/>
          </p:nvSpPr>
          <p:spPr>
            <a:xfrm>
              <a:off x="8720719" y="5092161"/>
              <a:ext cx="347082" cy="462820"/>
            </a:xfrm>
            <a:custGeom>
              <a:avLst/>
              <a:gdLst/>
              <a:ahLst/>
              <a:cxnLst/>
              <a:rect l="0" t="0" r="0" b="0"/>
              <a:pathLst>
                <a:path w="347082" h="462820">
                  <a:moveTo>
                    <a:pt x="11800" y="188499"/>
                  </a:moveTo>
                  <a:lnTo>
                    <a:pt x="7755" y="192544"/>
                  </a:lnTo>
                  <a:lnTo>
                    <a:pt x="5769" y="196787"/>
                  </a:lnTo>
                  <a:lnTo>
                    <a:pt x="5239" y="199105"/>
                  </a:lnTo>
                  <a:lnTo>
                    <a:pt x="449" y="206410"/>
                  </a:lnTo>
                  <a:lnTo>
                    <a:pt x="0" y="209753"/>
                  </a:lnTo>
                  <a:lnTo>
                    <a:pt x="1758" y="217983"/>
                  </a:lnTo>
                  <a:lnTo>
                    <a:pt x="11553" y="232136"/>
                  </a:lnTo>
                  <a:lnTo>
                    <a:pt x="36117" y="251242"/>
                  </a:lnTo>
                  <a:lnTo>
                    <a:pt x="67687" y="264048"/>
                  </a:lnTo>
                  <a:lnTo>
                    <a:pt x="96374" y="269868"/>
                  </a:lnTo>
                  <a:lnTo>
                    <a:pt x="126323" y="269334"/>
                  </a:lnTo>
                  <a:lnTo>
                    <a:pt x="156647" y="263815"/>
                  </a:lnTo>
                  <a:lnTo>
                    <a:pt x="187080" y="254559"/>
                  </a:lnTo>
                  <a:lnTo>
                    <a:pt x="217547" y="241092"/>
                  </a:lnTo>
                  <a:lnTo>
                    <a:pt x="245764" y="224120"/>
                  </a:lnTo>
                  <a:lnTo>
                    <a:pt x="274010" y="195629"/>
                  </a:lnTo>
                  <a:lnTo>
                    <a:pt x="294667" y="165023"/>
                  </a:lnTo>
                  <a:lnTo>
                    <a:pt x="312237" y="128075"/>
                  </a:lnTo>
                  <a:lnTo>
                    <a:pt x="320293" y="99005"/>
                  </a:lnTo>
                  <a:lnTo>
                    <a:pt x="323445" y="61099"/>
                  </a:lnTo>
                  <a:lnTo>
                    <a:pt x="323271" y="27224"/>
                  </a:lnTo>
                  <a:lnTo>
                    <a:pt x="317647" y="4753"/>
                  </a:lnTo>
                  <a:lnTo>
                    <a:pt x="316451" y="2501"/>
                  </a:lnTo>
                  <a:lnTo>
                    <a:pt x="314807" y="1001"/>
                  </a:lnTo>
                  <a:lnTo>
                    <a:pt x="312866" y="0"/>
                  </a:lnTo>
                  <a:lnTo>
                    <a:pt x="310723" y="180"/>
                  </a:lnTo>
                  <a:lnTo>
                    <a:pt x="306086" y="2637"/>
                  </a:lnTo>
                  <a:lnTo>
                    <a:pt x="298715" y="12825"/>
                  </a:lnTo>
                  <a:lnTo>
                    <a:pt x="286106" y="46926"/>
                  </a:lnTo>
                  <a:lnTo>
                    <a:pt x="278496" y="77407"/>
                  </a:lnTo>
                  <a:lnTo>
                    <a:pt x="270880" y="113249"/>
                  </a:lnTo>
                  <a:lnTo>
                    <a:pt x="265800" y="138967"/>
                  </a:lnTo>
                  <a:lnTo>
                    <a:pt x="260721" y="167331"/>
                  </a:lnTo>
                  <a:lnTo>
                    <a:pt x="255641" y="196871"/>
                  </a:lnTo>
                  <a:lnTo>
                    <a:pt x="249714" y="227780"/>
                  </a:lnTo>
                  <a:lnTo>
                    <a:pt x="241435" y="261272"/>
                  </a:lnTo>
                  <a:lnTo>
                    <a:pt x="234369" y="291397"/>
                  </a:lnTo>
                  <a:lnTo>
                    <a:pt x="228406" y="318051"/>
                  </a:lnTo>
                  <a:lnTo>
                    <a:pt x="220290" y="351250"/>
                  </a:lnTo>
                  <a:lnTo>
                    <a:pt x="209962" y="383395"/>
                  </a:lnTo>
                  <a:lnTo>
                    <a:pt x="195873" y="415405"/>
                  </a:lnTo>
                  <a:lnTo>
                    <a:pt x="195475" y="415122"/>
                  </a:lnTo>
                  <a:lnTo>
                    <a:pt x="195034" y="412551"/>
                  </a:lnTo>
                  <a:lnTo>
                    <a:pt x="202462" y="381971"/>
                  </a:lnTo>
                  <a:lnTo>
                    <a:pt x="212712" y="349356"/>
                  </a:lnTo>
                  <a:lnTo>
                    <a:pt x="226747" y="314159"/>
                  </a:lnTo>
                  <a:lnTo>
                    <a:pt x="243755" y="281524"/>
                  </a:lnTo>
                  <a:lnTo>
                    <a:pt x="268448" y="252542"/>
                  </a:lnTo>
                  <a:lnTo>
                    <a:pt x="278548" y="246596"/>
                  </a:lnTo>
                  <a:lnTo>
                    <a:pt x="283612" y="245010"/>
                  </a:lnTo>
                  <a:lnTo>
                    <a:pt x="293755" y="245506"/>
                  </a:lnTo>
                  <a:lnTo>
                    <a:pt x="303060" y="248549"/>
                  </a:lnTo>
                  <a:lnTo>
                    <a:pt x="310018" y="252723"/>
                  </a:lnTo>
                  <a:lnTo>
                    <a:pt x="318695" y="263878"/>
                  </a:lnTo>
                  <a:lnTo>
                    <a:pt x="328366" y="288902"/>
                  </a:lnTo>
                  <a:lnTo>
                    <a:pt x="335428" y="325836"/>
                  </a:lnTo>
                  <a:lnTo>
                    <a:pt x="337817" y="361410"/>
                  </a:lnTo>
                  <a:lnTo>
                    <a:pt x="333271" y="393775"/>
                  </a:lnTo>
                  <a:lnTo>
                    <a:pt x="332029" y="430584"/>
                  </a:lnTo>
                  <a:lnTo>
                    <a:pt x="331925" y="439461"/>
                  </a:lnTo>
                  <a:lnTo>
                    <a:pt x="334136" y="446229"/>
                  </a:lnTo>
                  <a:lnTo>
                    <a:pt x="347081" y="462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27"/>
            <p:cNvSpPr/>
            <p:nvPr/>
          </p:nvSpPr>
          <p:spPr>
            <a:xfrm>
              <a:off x="9121139" y="5329954"/>
              <a:ext cx="167642" cy="239752"/>
            </a:xfrm>
            <a:custGeom>
              <a:avLst/>
              <a:gdLst/>
              <a:ahLst/>
              <a:cxnLst/>
              <a:rect l="0" t="0" r="0" b="0"/>
              <a:pathLst>
                <a:path w="167642" h="239752">
                  <a:moveTo>
                    <a:pt x="167641" y="4046"/>
                  </a:moveTo>
                  <a:lnTo>
                    <a:pt x="148560" y="3199"/>
                  </a:lnTo>
                  <a:lnTo>
                    <a:pt x="139122" y="0"/>
                  </a:lnTo>
                  <a:lnTo>
                    <a:pt x="129283" y="272"/>
                  </a:lnTo>
                  <a:lnTo>
                    <a:pt x="99039" y="3714"/>
                  </a:lnTo>
                  <a:lnTo>
                    <a:pt x="93965" y="3825"/>
                  </a:lnTo>
                  <a:lnTo>
                    <a:pt x="89737" y="5592"/>
                  </a:lnTo>
                  <a:lnTo>
                    <a:pt x="67027" y="23944"/>
                  </a:lnTo>
                  <a:lnTo>
                    <a:pt x="63656" y="29258"/>
                  </a:lnTo>
                  <a:lnTo>
                    <a:pt x="61759" y="41056"/>
                  </a:lnTo>
                  <a:lnTo>
                    <a:pt x="67202" y="65449"/>
                  </a:lnTo>
                  <a:lnTo>
                    <a:pt x="74851" y="82165"/>
                  </a:lnTo>
                  <a:lnTo>
                    <a:pt x="101081" y="118448"/>
                  </a:lnTo>
                  <a:lnTo>
                    <a:pt x="124349" y="156389"/>
                  </a:lnTo>
                  <a:lnTo>
                    <a:pt x="132988" y="173456"/>
                  </a:lnTo>
                  <a:lnTo>
                    <a:pt x="136611" y="199524"/>
                  </a:lnTo>
                  <a:lnTo>
                    <a:pt x="134658" y="207483"/>
                  </a:lnTo>
                  <a:lnTo>
                    <a:pt x="126506" y="219490"/>
                  </a:lnTo>
                  <a:lnTo>
                    <a:pt x="115189" y="231476"/>
                  </a:lnTo>
                  <a:lnTo>
                    <a:pt x="101431" y="236359"/>
                  </a:lnTo>
                  <a:lnTo>
                    <a:pt x="65663" y="239751"/>
                  </a:lnTo>
                  <a:lnTo>
                    <a:pt x="33917" y="237906"/>
                  </a:lnTo>
                  <a:lnTo>
                    <a:pt x="0" y="232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noChangeArrowheads="1"/>
          </p:cNvPicPr>
          <p:nvPr/>
        </p:nvPicPr>
        <p:blipFill>
          <a:blip r:embed="rId2" cstate="print"/>
          <a:srcRect/>
          <a:stretch>
            <a:fillRect/>
          </a:stretch>
        </p:blipFill>
        <p:spPr bwMode="auto">
          <a:xfrm>
            <a:off x="152400" y="609600"/>
            <a:ext cx="8847138" cy="838200"/>
          </a:xfrm>
          <a:prstGeom prst="rect">
            <a:avLst/>
          </a:prstGeom>
          <a:noFill/>
          <a:ln w="9525">
            <a:noFill/>
            <a:miter lim="800000"/>
            <a:headEnd/>
            <a:tailEnd/>
          </a:ln>
        </p:spPr>
      </p:pic>
      <p:sp>
        <p:nvSpPr>
          <p:cNvPr id="3" name="SMARTInkShape-228"/>
          <p:cNvSpPr/>
          <p:nvPr/>
        </p:nvSpPr>
        <p:spPr>
          <a:xfrm>
            <a:off x="1493520" y="1005839"/>
            <a:ext cx="1805940" cy="45722"/>
          </a:xfrm>
          <a:custGeom>
            <a:avLst/>
            <a:gdLst/>
            <a:ahLst/>
            <a:cxnLst/>
            <a:rect l="0" t="0" r="0" b="0"/>
            <a:pathLst>
              <a:path w="1805940" h="45722">
                <a:moveTo>
                  <a:pt x="0" y="0"/>
                </a:moveTo>
                <a:lnTo>
                  <a:pt x="37076" y="0"/>
                </a:lnTo>
                <a:lnTo>
                  <a:pt x="70218" y="0"/>
                </a:lnTo>
                <a:lnTo>
                  <a:pt x="106895" y="0"/>
                </a:lnTo>
                <a:lnTo>
                  <a:pt x="144808" y="0"/>
                </a:lnTo>
                <a:lnTo>
                  <a:pt x="182883" y="0"/>
                </a:lnTo>
                <a:lnTo>
                  <a:pt x="214207" y="0"/>
                </a:lnTo>
                <a:lnTo>
                  <a:pt x="249871" y="2258"/>
                </a:lnTo>
                <a:lnTo>
                  <a:pt x="285671" y="6561"/>
                </a:lnTo>
                <a:lnTo>
                  <a:pt x="315313" y="7307"/>
                </a:lnTo>
                <a:lnTo>
                  <a:pt x="350432" y="7558"/>
                </a:lnTo>
                <a:lnTo>
                  <a:pt x="379186" y="7602"/>
                </a:lnTo>
                <a:lnTo>
                  <a:pt x="409155" y="7615"/>
                </a:lnTo>
                <a:lnTo>
                  <a:pt x="439483" y="7619"/>
                </a:lnTo>
                <a:lnTo>
                  <a:pt x="469918" y="7620"/>
                </a:lnTo>
                <a:lnTo>
                  <a:pt x="501232" y="7620"/>
                </a:lnTo>
                <a:lnTo>
                  <a:pt x="536098" y="7620"/>
                </a:lnTo>
                <a:lnTo>
                  <a:pt x="569100" y="8467"/>
                </a:lnTo>
                <a:lnTo>
                  <a:pt x="604467" y="12857"/>
                </a:lnTo>
                <a:lnTo>
                  <a:pt x="637618" y="14534"/>
                </a:lnTo>
                <a:lnTo>
                  <a:pt x="673875" y="15031"/>
                </a:lnTo>
                <a:lnTo>
                  <a:pt x="711429" y="15179"/>
                </a:lnTo>
                <a:lnTo>
                  <a:pt x="749368" y="15222"/>
                </a:lnTo>
                <a:lnTo>
                  <a:pt x="774730" y="15232"/>
                </a:lnTo>
                <a:lnTo>
                  <a:pt x="802371" y="15237"/>
                </a:lnTo>
                <a:lnTo>
                  <a:pt x="830742" y="15239"/>
                </a:lnTo>
                <a:lnTo>
                  <a:pt x="857463" y="15240"/>
                </a:lnTo>
                <a:lnTo>
                  <a:pt x="883450" y="15240"/>
                </a:lnTo>
                <a:lnTo>
                  <a:pt x="919623" y="15240"/>
                </a:lnTo>
                <a:lnTo>
                  <a:pt x="954047" y="15240"/>
                </a:lnTo>
                <a:lnTo>
                  <a:pt x="991058" y="15240"/>
                </a:lnTo>
                <a:lnTo>
                  <a:pt x="1028835" y="15240"/>
                </a:lnTo>
                <a:lnTo>
                  <a:pt x="1066839" y="15240"/>
                </a:lnTo>
                <a:lnTo>
                  <a:pt x="1104912" y="15240"/>
                </a:lnTo>
                <a:lnTo>
                  <a:pt x="1140745" y="17498"/>
                </a:lnTo>
                <a:lnTo>
                  <a:pt x="1177327" y="21272"/>
                </a:lnTo>
                <a:lnTo>
                  <a:pt x="1203976" y="22154"/>
                </a:lnTo>
                <a:lnTo>
                  <a:pt x="1238866" y="23498"/>
                </a:lnTo>
                <a:lnTo>
                  <a:pt x="1275638" y="28035"/>
                </a:lnTo>
                <a:lnTo>
                  <a:pt x="1312498" y="29756"/>
                </a:lnTo>
                <a:lnTo>
                  <a:pt x="1346092" y="31113"/>
                </a:lnTo>
                <a:lnTo>
                  <a:pt x="1381633" y="35654"/>
                </a:lnTo>
                <a:lnTo>
                  <a:pt x="1414836" y="37376"/>
                </a:lnTo>
                <a:lnTo>
                  <a:pt x="1450262" y="37886"/>
                </a:lnTo>
                <a:lnTo>
                  <a:pt x="1482584" y="38037"/>
                </a:lnTo>
                <a:lnTo>
                  <a:pt x="1514456" y="38082"/>
                </a:lnTo>
                <a:lnTo>
                  <a:pt x="1549488" y="38942"/>
                </a:lnTo>
                <a:lnTo>
                  <a:pt x="1581693" y="43336"/>
                </a:lnTo>
                <a:lnTo>
                  <a:pt x="1612684" y="45014"/>
                </a:lnTo>
                <a:lnTo>
                  <a:pt x="1643316" y="45511"/>
                </a:lnTo>
                <a:lnTo>
                  <a:pt x="1673840" y="45658"/>
                </a:lnTo>
                <a:lnTo>
                  <a:pt x="1703487" y="45702"/>
                </a:lnTo>
                <a:lnTo>
                  <a:pt x="1736689" y="43459"/>
                </a:lnTo>
                <a:lnTo>
                  <a:pt x="1752302" y="41329"/>
                </a:lnTo>
                <a:lnTo>
                  <a:pt x="1786973" y="45223"/>
                </a:lnTo>
                <a:lnTo>
                  <a:pt x="1805939" y="45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29"/>
          <p:cNvSpPr/>
          <p:nvPr/>
        </p:nvSpPr>
        <p:spPr>
          <a:xfrm>
            <a:off x="4579619" y="952500"/>
            <a:ext cx="1927862" cy="38101"/>
          </a:xfrm>
          <a:custGeom>
            <a:avLst/>
            <a:gdLst/>
            <a:ahLst/>
            <a:cxnLst/>
            <a:rect l="0" t="0" r="0" b="0"/>
            <a:pathLst>
              <a:path w="1927862" h="38101">
                <a:moveTo>
                  <a:pt x="0" y="38100"/>
                </a:moveTo>
                <a:lnTo>
                  <a:pt x="14321" y="32068"/>
                </a:lnTo>
                <a:lnTo>
                  <a:pt x="48522" y="30542"/>
                </a:lnTo>
                <a:lnTo>
                  <a:pt x="84847" y="30485"/>
                </a:lnTo>
                <a:lnTo>
                  <a:pt x="118010" y="30480"/>
                </a:lnTo>
                <a:lnTo>
                  <a:pt x="150750" y="29633"/>
                </a:lnTo>
                <a:lnTo>
                  <a:pt x="184812" y="24448"/>
                </a:lnTo>
                <a:lnTo>
                  <a:pt x="213933" y="23330"/>
                </a:lnTo>
                <a:lnTo>
                  <a:pt x="244010" y="20741"/>
                </a:lnTo>
                <a:lnTo>
                  <a:pt x="274371" y="16870"/>
                </a:lnTo>
                <a:lnTo>
                  <a:pt x="307073" y="15722"/>
                </a:lnTo>
                <a:lnTo>
                  <a:pt x="341316" y="15383"/>
                </a:lnTo>
                <a:lnTo>
                  <a:pt x="375169" y="15282"/>
                </a:lnTo>
                <a:lnTo>
                  <a:pt x="409753" y="12994"/>
                </a:lnTo>
                <a:lnTo>
                  <a:pt x="441448" y="9212"/>
                </a:lnTo>
                <a:lnTo>
                  <a:pt x="474546" y="8091"/>
                </a:lnTo>
                <a:lnTo>
                  <a:pt x="508906" y="5502"/>
                </a:lnTo>
                <a:lnTo>
                  <a:pt x="542794" y="1630"/>
                </a:lnTo>
                <a:lnTo>
                  <a:pt x="577388" y="483"/>
                </a:lnTo>
                <a:lnTo>
                  <a:pt x="611345" y="143"/>
                </a:lnTo>
                <a:lnTo>
                  <a:pt x="648217" y="42"/>
                </a:lnTo>
                <a:lnTo>
                  <a:pt x="683696" y="12"/>
                </a:lnTo>
                <a:lnTo>
                  <a:pt x="717915" y="3"/>
                </a:lnTo>
                <a:lnTo>
                  <a:pt x="754865" y="1"/>
                </a:lnTo>
                <a:lnTo>
                  <a:pt x="792624" y="0"/>
                </a:lnTo>
                <a:lnTo>
                  <a:pt x="828365" y="0"/>
                </a:lnTo>
                <a:lnTo>
                  <a:pt x="862661" y="2257"/>
                </a:lnTo>
                <a:lnTo>
                  <a:pt x="897377" y="6031"/>
                </a:lnTo>
                <a:lnTo>
                  <a:pt x="931370" y="7149"/>
                </a:lnTo>
                <a:lnTo>
                  <a:pt x="965995" y="7480"/>
                </a:lnTo>
                <a:lnTo>
                  <a:pt x="999961" y="7578"/>
                </a:lnTo>
                <a:lnTo>
                  <a:pt x="1036836" y="7607"/>
                </a:lnTo>
                <a:lnTo>
                  <a:pt x="1072315" y="7616"/>
                </a:lnTo>
                <a:lnTo>
                  <a:pt x="1106535" y="7618"/>
                </a:lnTo>
                <a:lnTo>
                  <a:pt x="1143485" y="7619"/>
                </a:lnTo>
                <a:lnTo>
                  <a:pt x="1181244" y="7619"/>
                </a:lnTo>
                <a:lnTo>
                  <a:pt x="1216985" y="7620"/>
                </a:lnTo>
                <a:lnTo>
                  <a:pt x="1251282" y="7620"/>
                </a:lnTo>
                <a:lnTo>
                  <a:pt x="1288255" y="9877"/>
                </a:lnTo>
                <a:lnTo>
                  <a:pt x="1326021" y="13651"/>
                </a:lnTo>
                <a:lnTo>
                  <a:pt x="1361764" y="14769"/>
                </a:lnTo>
                <a:lnTo>
                  <a:pt x="1396061" y="12842"/>
                </a:lnTo>
                <a:lnTo>
                  <a:pt x="1433035" y="9167"/>
                </a:lnTo>
                <a:lnTo>
                  <a:pt x="1468543" y="8078"/>
                </a:lnTo>
                <a:lnTo>
                  <a:pt x="1502771" y="7755"/>
                </a:lnTo>
                <a:lnTo>
                  <a:pt x="1539723" y="7660"/>
                </a:lnTo>
                <a:lnTo>
                  <a:pt x="1577484" y="7631"/>
                </a:lnTo>
                <a:lnTo>
                  <a:pt x="1613225" y="7623"/>
                </a:lnTo>
                <a:lnTo>
                  <a:pt x="1647522" y="7621"/>
                </a:lnTo>
                <a:lnTo>
                  <a:pt x="1684495" y="7620"/>
                </a:lnTo>
                <a:lnTo>
                  <a:pt x="1720003" y="9877"/>
                </a:lnTo>
                <a:lnTo>
                  <a:pt x="1754231" y="13651"/>
                </a:lnTo>
                <a:lnTo>
                  <a:pt x="1788926" y="14769"/>
                </a:lnTo>
                <a:lnTo>
                  <a:pt x="1826944" y="15146"/>
                </a:lnTo>
                <a:lnTo>
                  <a:pt x="1864151" y="15221"/>
                </a:lnTo>
                <a:lnTo>
                  <a:pt x="1900593" y="15237"/>
                </a:lnTo>
                <a:lnTo>
                  <a:pt x="1913102" y="15239"/>
                </a:lnTo>
                <a:lnTo>
                  <a:pt x="1919325" y="17497"/>
                </a:lnTo>
                <a:lnTo>
                  <a:pt x="1927861"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7" name="SMARTInkShape-Group24"/>
          <p:cNvGrpSpPr/>
          <p:nvPr/>
        </p:nvGrpSpPr>
        <p:grpSpPr>
          <a:xfrm>
            <a:off x="734749" y="2004059"/>
            <a:ext cx="8013012" cy="1240514"/>
            <a:chOff x="734749" y="2004059"/>
            <a:chExt cx="8013012" cy="1240514"/>
          </a:xfrm>
        </p:grpSpPr>
        <p:sp>
          <p:nvSpPr>
            <p:cNvPr id="5" name="SMARTInkShape-230"/>
            <p:cNvSpPr/>
            <p:nvPr/>
          </p:nvSpPr>
          <p:spPr>
            <a:xfrm>
              <a:off x="2880359" y="2164658"/>
              <a:ext cx="323112" cy="524102"/>
            </a:xfrm>
            <a:custGeom>
              <a:avLst/>
              <a:gdLst/>
              <a:ahLst/>
              <a:cxnLst/>
              <a:rect l="0" t="0" r="0" b="0"/>
              <a:pathLst>
                <a:path w="323112" h="524102">
                  <a:moveTo>
                    <a:pt x="0" y="136582"/>
                  </a:moveTo>
                  <a:lnTo>
                    <a:pt x="0" y="130021"/>
                  </a:lnTo>
                  <a:lnTo>
                    <a:pt x="4045" y="125230"/>
                  </a:lnTo>
                  <a:lnTo>
                    <a:pt x="6032" y="118554"/>
                  </a:lnTo>
                  <a:lnTo>
                    <a:pt x="7761" y="110789"/>
                  </a:lnTo>
                  <a:lnTo>
                    <a:pt x="14341" y="100811"/>
                  </a:lnTo>
                  <a:lnTo>
                    <a:pt x="50964" y="62814"/>
                  </a:lnTo>
                  <a:lnTo>
                    <a:pt x="84511" y="37507"/>
                  </a:lnTo>
                  <a:lnTo>
                    <a:pt x="122011" y="12966"/>
                  </a:lnTo>
                  <a:lnTo>
                    <a:pt x="144808" y="3811"/>
                  </a:lnTo>
                  <a:lnTo>
                    <a:pt x="182884" y="0"/>
                  </a:lnTo>
                  <a:lnTo>
                    <a:pt x="201697" y="3638"/>
                  </a:lnTo>
                  <a:lnTo>
                    <a:pt x="223224" y="13299"/>
                  </a:lnTo>
                  <a:lnTo>
                    <a:pt x="237826" y="25923"/>
                  </a:lnTo>
                  <a:lnTo>
                    <a:pt x="244836" y="35471"/>
                  </a:lnTo>
                  <a:lnTo>
                    <a:pt x="249498" y="54412"/>
                  </a:lnTo>
                  <a:lnTo>
                    <a:pt x="250226" y="88804"/>
                  </a:lnTo>
                  <a:lnTo>
                    <a:pt x="240837" y="123193"/>
                  </a:lnTo>
                  <a:lnTo>
                    <a:pt x="225453" y="150112"/>
                  </a:lnTo>
                  <a:lnTo>
                    <a:pt x="201544" y="181964"/>
                  </a:lnTo>
                  <a:lnTo>
                    <a:pt x="170258" y="217386"/>
                  </a:lnTo>
                  <a:lnTo>
                    <a:pt x="133226" y="247399"/>
                  </a:lnTo>
                  <a:lnTo>
                    <a:pt x="130026" y="250423"/>
                  </a:lnTo>
                  <a:lnTo>
                    <a:pt x="129583" y="240235"/>
                  </a:lnTo>
                  <a:lnTo>
                    <a:pt x="131817" y="235425"/>
                  </a:lnTo>
                  <a:lnTo>
                    <a:pt x="140150" y="225439"/>
                  </a:lnTo>
                  <a:lnTo>
                    <a:pt x="147238" y="222640"/>
                  </a:lnTo>
                  <a:lnTo>
                    <a:pt x="180484" y="220533"/>
                  </a:lnTo>
                  <a:lnTo>
                    <a:pt x="208017" y="222676"/>
                  </a:lnTo>
                  <a:lnTo>
                    <a:pt x="232625" y="231011"/>
                  </a:lnTo>
                  <a:lnTo>
                    <a:pt x="268113" y="256447"/>
                  </a:lnTo>
                  <a:lnTo>
                    <a:pt x="296698" y="289714"/>
                  </a:lnTo>
                  <a:lnTo>
                    <a:pt x="310020" y="314316"/>
                  </a:lnTo>
                  <a:lnTo>
                    <a:pt x="319329" y="343055"/>
                  </a:lnTo>
                  <a:lnTo>
                    <a:pt x="323111" y="362967"/>
                  </a:lnTo>
                  <a:lnTo>
                    <a:pt x="319633" y="393218"/>
                  </a:lnTo>
                  <a:lnTo>
                    <a:pt x="308255" y="422783"/>
                  </a:lnTo>
                  <a:lnTo>
                    <a:pt x="286982" y="455958"/>
                  </a:lnTo>
                  <a:lnTo>
                    <a:pt x="258571" y="482925"/>
                  </a:lnTo>
                  <a:lnTo>
                    <a:pt x="222417" y="503712"/>
                  </a:lnTo>
                  <a:lnTo>
                    <a:pt x="192713" y="513942"/>
                  </a:lnTo>
                  <a:lnTo>
                    <a:pt x="161617" y="521489"/>
                  </a:lnTo>
                  <a:lnTo>
                    <a:pt x="127662" y="524101"/>
                  </a:lnTo>
                  <a:lnTo>
                    <a:pt x="90317" y="522726"/>
                  </a:lnTo>
                  <a:lnTo>
                    <a:pt x="53341" y="5175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31"/>
            <p:cNvSpPr/>
            <p:nvPr/>
          </p:nvSpPr>
          <p:spPr>
            <a:xfrm>
              <a:off x="3293933" y="2072640"/>
              <a:ext cx="218887" cy="741174"/>
            </a:xfrm>
            <a:custGeom>
              <a:avLst/>
              <a:gdLst/>
              <a:ahLst/>
              <a:cxnLst/>
              <a:rect l="0" t="0" r="0" b="0"/>
              <a:pathLst>
                <a:path w="218887" h="741174">
                  <a:moveTo>
                    <a:pt x="218886" y="0"/>
                  </a:moveTo>
                  <a:lnTo>
                    <a:pt x="214841" y="4045"/>
                  </a:lnTo>
                  <a:lnTo>
                    <a:pt x="212856" y="8288"/>
                  </a:lnTo>
                  <a:lnTo>
                    <a:pt x="207535" y="21957"/>
                  </a:lnTo>
                  <a:lnTo>
                    <a:pt x="185323" y="54224"/>
                  </a:lnTo>
                  <a:lnTo>
                    <a:pt x="161363" y="88040"/>
                  </a:lnTo>
                  <a:lnTo>
                    <a:pt x="141447" y="117337"/>
                  </a:lnTo>
                  <a:lnTo>
                    <a:pt x="123504" y="147467"/>
                  </a:lnTo>
                  <a:lnTo>
                    <a:pt x="103418" y="181889"/>
                  </a:lnTo>
                  <a:lnTo>
                    <a:pt x="88827" y="208686"/>
                  </a:lnTo>
                  <a:lnTo>
                    <a:pt x="73876" y="237529"/>
                  </a:lnTo>
                  <a:lnTo>
                    <a:pt x="58764" y="267281"/>
                  </a:lnTo>
                  <a:lnTo>
                    <a:pt x="45839" y="297438"/>
                  </a:lnTo>
                  <a:lnTo>
                    <a:pt x="35297" y="327774"/>
                  </a:lnTo>
                  <a:lnTo>
                    <a:pt x="27789" y="358191"/>
                  </a:lnTo>
                  <a:lnTo>
                    <a:pt x="19372" y="388642"/>
                  </a:lnTo>
                  <a:lnTo>
                    <a:pt x="10833" y="419110"/>
                  </a:lnTo>
                  <a:lnTo>
                    <a:pt x="4216" y="449584"/>
                  </a:lnTo>
                  <a:lnTo>
                    <a:pt x="711" y="480061"/>
                  </a:lnTo>
                  <a:lnTo>
                    <a:pt x="0" y="509694"/>
                  </a:lnTo>
                  <a:lnTo>
                    <a:pt x="2506" y="536975"/>
                  </a:lnTo>
                  <a:lnTo>
                    <a:pt x="6442" y="565469"/>
                  </a:lnTo>
                  <a:lnTo>
                    <a:pt x="11013" y="593372"/>
                  </a:lnTo>
                  <a:lnTo>
                    <a:pt x="19194" y="628968"/>
                  </a:lnTo>
                  <a:lnTo>
                    <a:pt x="32812" y="664257"/>
                  </a:lnTo>
                  <a:lnTo>
                    <a:pt x="57483" y="697537"/>
                  </a:lnTo>
                  <a:lnTo>
                    <a:pt x="82958" y="720667"/>
                  </a:lnTo>
                  <a:lnTo>
                    <a:pt x="119989" y="738379"/>
                  </a:lnTo>
                  <a:lnTo>
                    <a:pt x="127555" y="741173"/>
                  </a:lnTo>
                  <a:lnTo>
                    <a:pt x="162338" y="740419"/>
                  </a:lnTo>
                  <a:lnTo>
                    <a:pt x="187271" y="737135"/>
                  </a:lnTo>
                  <a:lnTo>
                    <a:pt x="203647" y="731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32"/>
            <p:cNvSpPr/>
            <p:nvPr/>
          </p:nvSpPr>
          <p:spPr>
            <a:xfrm>
              <a:off x="3611880" y="2247900"/>
              <a:ext cx="30480" cy="441960"/>
            </a:xfrm>
            <a:custGeom>
              <a:avLst/>
              <a:gdLst/>
              <a:ahLst/>
              <a:cxnLst/>
              <a:rect l="0" t="0" r="0" b="0"/>
              <a:pathLst>
                <a:path w="30480" h="441960">
                  <a:moveTo>
                    <a:pt x="30479" y="0"/>
                  </a:moveTo>
                  <a:lnTo>
                    <a:pt x="29633" y="12166"/>
                  </a:lnTo>
                  <a:lnTo>
                    <a:pt x="18329" y="47746"/>
                  </a:lnTo>
                  <a:lnTo>
                    <a:pt x="16155" y="76706"/>
                  </a:lnTo>
                  <a:lnTo>
                    <a:pt x="15646" y="102671"/>
                  </a:lnTo>
                  <a:lnTo>
                    <a:pt x="15420" y="128887"/>
                  </a:lnTo>
                  <a:lnTo>
                    <a:pt x="15320" y="155496"/>
                  </a:lnTo>
                  <a:lnTo>
                    <a:pt x="15275" y="184256"/>
                  </a:lnTo>
                  <a:lnTo>
                    <a:pt x="12997" y="213971"/>
                  </a:lnTo>
                  <a:lnTo>
                    <a:pt x="10010" y="244111"/>
                  </a:lnTo>
                  <a:lnTo>
                    <a:pt x="8682" y="274440"/>
                  </a:lnTo>
                  <a:lnTo>
                    <a:pt x="8092" y="302595"/>
                  </a:lnTo>
                  <a:lnTo>
                    <a:pt x="6983" y="329220"/>
                  </a:lnTo>
                  <a:lnTo>
                    <a:pt x="2445" y="366316"/>
                  </a:lnTo>
                  <a:lnTo>
                    <a:pt x="482" y="402464"/>
                  </a:lnTo>
                  <a:lnTo>
                    <a:pt x="0" y="441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33"/>
            <p:cNvSpPr/>
            <p:nvPr/>
          </p:nvSpPr>
          <p:spPr>
            <a:xfrm>
              <a:off x="3781626" y="2225493"/>
              <a:ext cx="196015" cy="471988"/>
            </a:xfrm>
            <a:custGeom>
              <a:avLst/>
              <a:gdLst/>
              <a:ahLst/>
              <a:cxnLst/>
              <a:rect l="0" t="0" r="0" b="0"/>
              <a:pathLst>
                <a:path w="196015" h="471988">
                  <a:moveTo>
                    <a:pt x="196014" y="52886"/>
                  </a:moveTo>
                  <a:lnTo>
                    <a:pt x="196014" y="42280"/>
                  </a:lnTo>
                  <a:lnTo>
                    <a:pt x="191969" y="30929"/>
                  </a:lnTo>
                  <a:lnTo>
                    <a:pt x="185407" y="20886"/>
                  </a:lnTo>
                  <a:lnTo>
                    <a:pt x="164806" y="7301"/>
                  </a:lnTo>
                  <a:lnTo>
                    <a:pt x="154203" y="2993"/>
                  </a:lnTo>
                  <a:lnTo>
                    <a:pt x="123370" y="0"/>
                  </a:lnTo>
                  <a:lnTo>
                    <a:pt x="88798" y="7895"/>
                  </a:lnTo>
                  <a:lnTo>
                    <a:pt x="81357" y="10192"/>
                  </a:lnTo>
                  <a:lnTo>
                    <a:pt x="68573" y="19518"/>
                  </a:lnTo>
                  <a:lnTo>
                    <a:pt x="36960" y="53510"/>
                  </a:lnTo>
                  <a:lnTo>
                    <a:pt x="14965" y="91068"/>
                  </a:lnTo>
                  <a:lnTo>
                    <a:pt x="2143" y="126720"/>
                  </a:lnTo>
                  <a:lnTo>
                    <a:pt x="0" y="150398"/>
                  </a:lnTo>
                  <a:lnTo>
                    <a:pt x="6431" y="173999"/>
                  </a:lnTo>
                  <a:lnTo>
                    <a:pt x="8665" y="179348"/>
                  </a:lnTo>
                  <a:lnTo>
                    <a:pt x="15663" y="187550"/>
                  </a:lnTo>
                  <a:lnTo>
                    <a:pt x="33953" y="199713"/>
                  </a:lnTo>
                  <a:lnTo>
                    <a:pt x="38867" y="200724"/>
                  </a:lnTo>
                  <a:lnTo>
                    <a:pt x="54719" y="198102"/>
                  </a:lnTo>
                  <a:lnTo>
                    <a:pt x="82402" y="187373"/>
                  </a:lnTo>
                  <a:lnTo>
                    <a:pt x="96413" y="177852"/>
                  </a:lnTo>
                  <a:lnTo>
                    <a:pt x="128533" y="147769"/>
                  </a:lnTo>
                  <a:lnTo>
                    <a:pt x="146574" y="127849"/>
                  </a:lnTo>
                  <a:lnTo>
                    <a:pt x="164709" y="93081"/>
                  </a:lnTo>
                  <a:lnTo>
                    <a:pt x="184975" y="56512"/>
                  </a:lnTo>
                  <a:lnTo>
                    <a:pt x="189976" y="45481"/>
                  </a:lnTo>
                  <a:lnTo>
                    <a:pt x="192484" y="41975"/>
                  </a:lnTo>
                  <a:lnTo>
                    <a:pt x="191967" y="42226"/>
                  </a:lnTo>
                  <a:lnTo>
                    <a:pt x="190776" y="43239"/>
                  </a:lnTo>
                  <a:lnTo>
                    <a:pt x="189452" y="46623"/>
                  </a:lnTo>
                  <a:lnTo>
                    <a:pt x="187588" y="77806"/>
                  </a:lnTo>
                  <a:lnTo>
                    <a:pt x="182370" y="108891"/>
                  </a:lnTo>
                  <a:lnTo>
                    <a:pt x="181247" y="137496"/>
                  </a:lnTo>
                  <a:lnTo>
                    <a:pt x="180914" y="169678"/>
                  </a:lnTo>
                  <a:lnTo>
                    <a:pt x="180815" y="206025"/>
                  </a:lnTo>
                  <a:lnTo>
                    <a:pt x="180786" y="243605"/>
                  </a:lnTo>
                  <a:lnTo>
                    <a:pt x="180777" y="281551"/>
                  </a:lnTo>
                  <a:lnTo>
                    <a:pt x="180775" y="319606"/>
                  </a:lnTo>
                  <a:lnTo>
                    <a:pt x="180774" y="357692"/>
                  </a:lnTo>
                  <a:lnTo>
                    <a:pt x="180774" y="393531"/>
                  </a:lnTo>
                  <a:lnTo>
                    <a:pt x="180774" y="423341"/>
                  </a:lnTo>
                  <a:lnTo>
                    <a:pt x="181620" y="457051"/>
                  </a:lnTo>
                  <a:lnTo>
                    <a:pt x="188393" y="4719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34"/>
            <p:cNvSpPr/>
            <p:nvPr/>
          </p:nvSpPr>
          <p:spPr>
            <a:xfrm>
              <a:off x="4116812" y="2249272"/>
              <a:ext cx="239742" cy="356234"/>
            </a:xfrm>
            <a:custGeom>
              <a:avLst/>
              <a:gdLst/>
              <a:ahLst/>
              <a:cxnLst/>
              <a:rect l="0" t="0" r="0" b="0"/>
              <a:pathLst>
                <a:path w="239742" h="356234">
                  <a:moveTo>
                    <a:pt x="165628" y="13868"/>
                  </a:moveTo>
                  <a:lnTo>
                    <a:pt x="159067" y="13868"/>
                  </a:lnTo>
                  <a:lnTo>
                    <a:pt x="142610" y="687"/>
                  </a:lnTo>
                  <a:lnTo>
                    <a:pt x="140123" y="0"/>
                  </a:lnTo>
                  <a:lnTo>
                    <a:pt x="137618" y="390"/>
                  </a:lnTo>
                  <a:lnTo>
                    <a:pt x="132576" y="3080"/>
                  </a:lnTo>
                  <a:lnTo>
                    <a:pt x="106759" y="27181"/>
                  </a:lnTo>
                  <a:lnTo>
                    <a:pt x="85952" y="58329"/>
                  </a:lnTo>
                  <a:lnTo>
                    <a:pt x="60519" y="94335"/>
                  </a:lnTo>
                  <a:lnTo>
                    <a:pt x="44173" y="127174"/>
                  </a:lnTo>
                  <a:lnTo>
                    <a:pt x="28606" y="160611"/>
                  </a:lnTo>
                  <a:lnTo>
                    <a:pt x="13269" y="195072"/>
                  </a:lnTo>
                  <a:lnTo>
                    <a:pt x="4779" y="217169"/>
                  </a:lnTo>
                  <a:lnTo>
                    <a:pt x="0" y="251717"/>
                  </a:lnTo>
                  <a:lnTo>
                    <a:pt x="643" y="289262"/>
                  </a:lnTo>
                  <a:lnTo>
                    <a:pt x="8672" y="324994"/>
                  </a:lnTo>
                  <a:lnTo>
                    <a:pt x="15718" y="336438"/>
                  </a:lnTo>
                  <a:lnTo>
                    <a:pt x="34040" y="350682"/>
                  </a:lnTo>
                  <a:lnTo>
                    <a:pt x="52978" y="354964"/>
                  </a:lnTo>
                  <a:lnTo>
                    <a:pt x="74677" y="356233"/>
                  </a:lnTo>
                  <a:lnTo>
                    <a:pt x="110847" y="344495"/>
                  </a:lnTo>
                  <a:lnTo>
                    <a:pt x="148347" y="325870"/>
                  </a:lnTo>
                  <a:lnTo>
                    <a:pt x="180464" y="305885"/>
                  </a:lnTo>
                  <a:lnTo>
                    <a:pt x="216656" y="274525"/>
                  </a:lnTo>
                  <a:lnTo>
                    <a:pt x="227254" y="262642"/>
                  </a:lnTo>
                  <a:lnTo>
                    <a:pt x="237133" y="241672"/>
                  </a:lnTo>
                  <a:lnTo>
                    <a:pt x="239741" y="226874"/>
                  </a:lnTo>
                  <a:lnTo>
                    <a:pt x="237164" y="204263"/>
                  </a:lnTo>
                  <a:lnTo>
                    <a:pt x="231038" y="185522"/>
                  </a:lnTo>
                  <a:lnTo>
                    <a:pt x="214453" y="163172"/>
                  </a:lnTo>
                  <a:lnTo>
                    <a:pt x="184318" y="135850"/>
                  </a:lnTo>
                  <a:lnTo>
                    <a:pt x="158007" y="1205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35"/>
            <p:cNvSpPr/>
            <p:nvPr/>
          </p:nvSpPr>
          <p:spPr>
            <a:xfrm>
              <a:off x="4213859" y="2004059"/>
              <a:ext cx="326749" cy="670561"/>
            </a:xfrm>
            <a:custGeom>
              <a:avLst/>
              <a:gdLst/>
              <a:ahLst/>
              <a:cxnLst/>
              <a:rect l="0" t="0" r="0" b="0"/>
              <a:pathLst>
                <a:path w="326749" h="670561">
                  <a:moveTo>
                    <a:pt x="0" y="0"/>
                  </a:moveTo>
                  <a:lnTo>
                    <a:pt x="34749" y="21255"/>
                  </a:lnTo>
                  <a:lnTo>
                    <a:pt x="69143" y="43638"/>
                  </a:lnTo>
                  <a:lnTo>
                    <a:pt x="105255" y="64437"/>
                  </a:lnTo>
                  <a:lnTo>
                    <a:pt x="134951" y="84851"/>
                  </a:lnTo>
                  <a:lnTo>
                    <a:pt x="164352" y="106986"/>
                  </a:lnTo>
                  <a:lnTo>
                    <a:pt x="199728" y="139479"/>
                  </a:lnTo>
                  <a:lnTo>
                    <a:pt x="226819" y="168327"/>
                  </a:lnTo>
                  <a:lnTo>
                    <a:pt x="253190" y="200582"/>
                  </a:lnTo>
                  <a:lnTo>
                    <a:pt x="277938" y="236950"/>
                  </a:lnTo>
                  <a:lnTo>
                    <a:pt x="295994" y="274536"/>
                  </a:lnTo>
                  <a:lnTo>
                    <a:pt x="312069" y="312485"/>
                  </a:lnTo>
                  <a:lnTo>
                    <a:pt x="323041" y="350539"/>
                  </a:lnTo>
                  <a:lnTo>
                    <a:pt x="325607" y="376776"/>
                  </a:lnTo>
                  <a:lnTo>
                    <a:pt x="326748" y="405369"/>
                  </a:lnTo>
                  <a:lnTo>
                    <a:pt x="324997" y="435011"/>
                  </a:lnTo>
                  <a:lnTo>
                    <a:pt x="321397" y="464272"/>
                  </a:lnTo>
                  <a:lnTo>
                    <a:pt x="316974" y="491388"/>
                  </a:lnTo>
                  <a:lnTo>
                    <a:pt x="309929" y="517551"/>
                  </a:lnTo>
                  <a:lnTo>
                    <a:pt x="296442" y="553822"/>
                  </a:lnTo>
                  <a:lnTo>
                    <a:pt x="281722" y="586018"/>
                  </a:lnTo>
                  <a:lnTo>
                    <a:pt x="264378" y="614749"/>
                  </a:lnTo>
                  <a:lnTo>
                    <a:pt x="235762" y="647212"/>
                  </a:lnTo>
                  <a:lnTo>
                    <a:pt x="212580" y="665071"/>
                  </a:lnTo>
                  <a:lnTo>
                    <a:pt x="201935" y="668934"/>
                  </a:lnTo>
                  <a:lnTo>
                    <a:pt x="182881" y="670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36"/>
            <p:cNvSpPr/>
            <p:nvPr/>
          </p:nvSpPr>
          <p:spPr>
            <a:xfrm>
              <a:off x="4678680" y="2453640"/>
              <a:ext cx="144780" cy="7620"/>
            </a:xfrm>
            <a:custGeom>
              <a:avLst/>
              <a:gdLst/>
              <a:ahLst/>
              <a:cxnLst/>
              <a:rect l="0" t="0" r="0" b="0"/>
              <a:pathLst>
                <a:path w="144780" h="7620">
                  <a:moveTo>
                    <a:pt x="0" y="7619"/>
                  </a:moveTo>
                  <a:lnTo>
                    <a:pt x="4045" y="7619"/>
                  </a:lnTo>
                  <a:lnTo>
                    <a:pt x="8288" y="5362"/>
                  </a:lnTo>
                  <a:lnTo>
                    <a:pt x="10605" y="3574"/>
                  </a:lnTo>
                  <a:lnTo>
                    <a:pt x="17696" y="1588"/>
                  </a:lnTo>
                  <a:lnTo>
                    <a:pt x="47893" y="209"/>
                  </a:lnTo>
                  <a:lnTo>
                    <a:pt x="84750" y="41"/>
                  </a:lnTo>
                  <a:lnTo>
                    <a:pt x="122575" y="5"/>
                  </a:lnTo>
                  <a:lnTo>
                    <a:pt x="1447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37"/>
            <p:cNvSpPr/>
            <p:nvPr/>
          </p:nvSpPr>
          <p:spPr>
            <a:xfrm>
              <a:off x="4632959" y="2583180"/>
              <a:ext cx="205742" cy="7411"/>
            </a:xfrm>
            <a:custGeom>
              <a:avLst/>
              <a:gdLst/>
              <a:ahLst/>
              <a:cxnLst/>
              <a:rect l="0" t="0" r="0" b="0"/>
              <a:pathLst>
                <a:path w="205742" h="7411">
                  <a:moveTo>
                    <a:pt x="0" y="0"/>
                  </a:moveTo>
                  <a:lnTo>
                    <a:pt x="4045" y="0"/>
                  </a:lnTo>
                  <a:lnTo>
                    <a:pt x="8289" y="2257"/>
                  </a:lnTo>
                  <a:lnTo>
                    <a:pt x="10607" y="4045"/>
                  </a:lnTo>
                  <a:lnTo>
                    <a:pt x="17697" y="6031"/>
                  </a:lnTo>
                  <a:lnTo>
                    <a:pt x="48741" y="7410"/>
                  </a:lnTo>
                  <a:lnTo>
                    <a:pt x="80294" y="6711"/>
                  </a:lnTo>
                  <a:lnTo>
                    <a:pt x="112315" y="2364"/>
                  </a:lnTo>
                  <a:lnTo>
                    <a:pt x="147391" y="700"/>
                  </a:lnTo>
                  <a:lnTo>
                    <a:pt x="177915" y="207"/>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38"/>
            <p:cNvSpPr/>
            <p:nvPr/>
          </p:nvSpPr>
          <p:spPr>
            <a:xfrm>
              <a:off x="5082539" y="2377440"/>
              <a:ext cx="175262" cy="22861"/>
            </a:xfrm>
            <a:custGeom>
              <a:avLst/>
              <a:gdLst/>
              <a:ahLst/>
              <a:cxnLst/>
              <a:rect l="0" t="0" r="0" b="0"/>
              <a:pathLst>
                <a:path w="175262" h="22861">
                  <a:moveTo>
                    <a:pt x="0" y="22860"/>
                  </a:moveTo>
                  <a:lnTo>
                    <a:pt x="32564" y="22860"/>
                  </a:lnTo>
                  <a:lnTo>
                    <a:pt x="68855" y="16828"/>
                  </a:lnTo>
                  <a:lnTo>
                    <a:pt x="106717" y="10212"/>
                  </a:lnTo>
                  <a:lnTo>
                    <a:pt x="140740" y="3916"/>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39"/>
            <p:cNvSpPr/>
            <p:nvPr/>
          </p:nvSpPr>
          <p:spPr>
            <a:xfrm>
              <a:off x="5417819" y="2118359"/>
              <a:ext cx="22862" cy="495301"/>
            </a:xfrm>
            <a:custGeom>
              <a:avLst/>
              <a:gdLst/>
              <a:ahLst/>
              <a:cxnLst/>
              <a:rect l="0" t="0" r="0" b="0"/>
              <a:pathLst>
                <a:path w="22862" h="495301">
                  <a:moveTo>
                    <a:pt x="22861" y="0"/>
                  </a:moveTo>
                  <a:lnTo>
                    <a:pt x="22861" y="36046"/>
                  </a:lnTo>
                  <a:lnTo>
                    <a:pt x="22861" y="68143"/>
                  </a:lnTo>
                  <a:lnTo>
                    <a:pt x="22861" y="97990"/>
                  </a:lnTo>
                  <a:lnTo>
                    <a:pt x="22861" y="134115"/>
                  </a:lnTo>
                  <a:lnTo>
                    <a:pt x="22861" y="162054"/>
                  </a:lnTo>
                  <a:lnTo>
                    <a:pt x="22861" y="191404"/>
                  </a:lnTo>
                  <a:lnTo>
                    <a:pt x="22861" y="221382"/>
                  </a:lnTo>
                  <a:lnTo>
                    <a:pt x="22861" y="251639"/>
                  </a:lnTo>
                  <a:lnTo>
                    <a:pt x="20603" y="282020"/>
                  </a:lnTo>
                  <a:lnTo>
                    <a:pt x="16777" y="311609"/>
                  </a:lnTo>
                  <a:lnTo>
                    <a:pt x="12254" y="338871"/>
                  </a:lnTo>
                  <a:lnTo>
                    <a:pt x="9680" y="365099"/>
                  </a:lnTo>
                  <a:lnTo>
                    <a:pt x="5973" y="401406"/>
                  </a:lnTo>
                  <a:lnTo>
                    <a:pt x="1770" y="431356"/>
                  </a:lnTo>
                  <a:lnTo>
                    <a:pt x="234" y="465964"/>
                  </a:lnTo>
                  <a:lnTo>
                    <a:pt x="0"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40"/>
            <p:cNvSpPr/>
            <p:nvPr/>
          </p:nvSpPr>
          <p:spPr>
            <a:xfrm>
              <a:off x="5577839" y="2171700"/>
              <a:ext cx="254733" cy="464820"/>
            </a:xfrm>
            <a:custGeom>
              <a:avLst/>
              <a:gdLst/>
              <a:ahLst/>
              <a:cxnLst/>
              <a:rect l="0" t="0" r="0" b="0"/>
              <a:pathLst>
                <a:path w="254733" h="464820">
                  <a:moveTo>
                    <a:pt x="0" y="0"/>
                  </a:moveTo>
                  <a:lnTo>
                    <a:pt x="4045" y="0"/>
                  </a:lnTo>
                  <a:lnTo>
                    <a:pt x="32564" y="6560"/>
                  </a:lnTo>
                  <a:lnTo>
                    <a:pt x="68855" y="7480"/>
                  </a:lnTo>
                  <a:lnTo>
                    <a:pt x="103159" y="7592"/>
                  </a:lnTo>
                  <a:lnTo>
                    <a:pt x="132542" y="3566"/>
                  </a:lnTo>
                  <a:lnTo>
                    <a:pt x="166728" y="704"/>
                  </a:lnTo>
                  <a:lnTo>
                    <a:pt x="197941" y="139"/>
                  </a:lnTo>
                  <a:lnTo>
                    <a:pt x="233278" y="12"/>
                  </a:lnTo>
                  <a:lnTo>
                    <a:pt x="245799" y="2"/>
                  </a:lnTo>
                  <a:lnTo>
                    <a:pt x="251202" y="2258"/>
                  </a:lnTo>
                  <a:lnTo>
                    <a:pt x="253829" y="4045"/>
                  </a:lnTo>
                  <a:lnTo>
                    <a:pt x="254732" y="6930"/>
                  </a:lnTo>
                  <a:lnTo>
                    <a:pt x="253479" y="14651"/>
                  </a:lnTo>
                  <a:lnTo>
                    <a:pt x="237735" y="50067"/>
                  </a:lnTo>
                  <a:lnTo>
                    <a:pt x="220276" y="85180"/>
                  </a:lnTo>
                  <a:lnTo>
                    <a:pt x="205532" y="119218"/>
                  </a:lnTo>
                  <a:lnTo>
                    <a:pt x="194641" y="146966"/>
                  </a:lnTo>
                  <a:lnTo>
                    <a:pt x="181334" y="176231"/>
                  </a:lnTo>
                  <a:lnTo>
                    <a:pt x="169211" y="206171"/>
                  </a:lnTo>
                  <a:lnTo>
                    <a:pt x="158179" y="235565"/>
                  </a:lnTo>
                  <a:lnTo>
                    <a:pt x="147631" y="262740"/>
                  </a:lnTo>
                  <a:lnTo>
                    <a:pt x="137299" y="291186"/>
                  </a:lnTo>
                  <a:lnTo>
                    <a:pt x="127062" y="319069"/>
                  </a:lnTo>
                  <a:lnTo>
                    <a:pt x="112626" y="353807"/>
                  </a:lnTo>
                  <a:lnTo>
                    <a:pt x="103456" y="384702"/>
                  </a:lnTo>
                  <a:lnTo>
                    <a:pt x="95594" y="422158"/>
                  </a:lnTo>
                  <a:lnTo>
                    <a:pt x="89730" y="447056"/>
                  </a:lnTo>
                  <a:lnTo>
                    <a:pt x="86447" y="453538"/>
                  </a:lnTo>
                  <a:lnTo>
                    <a:pt x="83821" y="464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41"/>
            <p:cNvSpPr/>
            <p:nvPr/>
          </p:nvSpPr>
          <p:spPr>
            <a:xfrm>
              <a:off x="6001343" y="2148840"/>
              <a:ext cx="258441" cy="516065"/>
            </a:xfrm>
            <a:custGeom>
              <a:avLst/>
              <a:gdLst/>
              <a:ahLst/>
              <a:cxnLst/>
              <a:rect l="0" t="0" r="0" b="0"/>
              <a:pathLst>
                <a:path w="258441" h="516065">
                  <a:moveTo>
                    <a:pt x="193717" y="0"/>
                  </a:moveTo>
                  <a:lnTo>
                    <a:pt x="178278" y="17695"/>
                  </a:lnTo>
                  <a:lnTo>
                    <a:pt x="159667" y="52283"/>
                  </a:lnTo>
                  <a:lnTo>
                    <a:pt x="140173" y="85869"/>
                  </a:lnTo>
                  <a:lnTo>
                    <a:pt x="122818" y="117165"/>
                  </a:lnTo>
                  <a:lnTo>
                    <a:pt x="101589" y="153248"/>
                  </a:lnTo>
                  <a:lnTo>
                    <a:pt x="81470" y="190751"/>
                  </a:lnTo>
                  <a:lnTo>
                    <a:pt x="69322" y="216858"/>
                  </a:lnTo>
                  <a:lnTo>
                    <a:pt x="55457" y="245394"/>
                  </a:lnTo>
                  <a:lnTo>
                    <a:pt x="40828" y="272753"/>
                  </a:lnTo>
                  <a:lnTo>
                    <a:pt x="27552" y="299023"/>
                  </a:lnTo>
                  <a:lnTo>
                    <a:pt x="18830" y="324810"/>
                  </a:lnTo>
                  <a:lnTo>
                    <a:pt x="12131" y="350382"/>
                  </a:lnTo>
                  <a:lnTo>
                    <a:pt x="3600" y="386321"/>
                  </a:lnTo>
                  <a:lnTo>
                    <a:pt x="0" y="407918"/>
                  </a:lnTo>
                  <a:lnTo>
                    <a:pt x="2734" y="438270"/>
                  </a:lnTo>
                  <a:lnTo>
                    <a:pt x="11243" y="471711"/>
                  </a:lnTo>
                  <a:lnTo>
                    <a:pt x="13647" y="479573"/>
                  </a:lnTo>
                  <a:lnTo>
                    <a:pt x="23092" y="492826"/>
                  </a:lnTo>
                  <a:lnTo>
                    <a:pt x="45807" y="511086"/>
                  </a:lnTo>
                  <a:lnTo>
                    <a:pt x="65507" y="516064"/>
                  </a:lnTo>
                  <a:lnTo>
                    <a:pt x="101850" y="511662"/>
                  </a:lnTo>
                  <a:lnTo>
                    <a:pt x="134982" y="504193"/>
                  </a:lnTo>
                  <a:lnTo>
                    <a:pt x="172049" y="486927"/>
                  </a:lnTo>
                  <a:lnTo>
                    <a:pt x="207687" y="467211"/>
                  </a:lnTo>
                  <a:lnTo>
                    <a:pt x="233102" y="446164"/>
                  </a:lnTo>
                  <a:lnTo>
                    <a:pt x="247532" y="426554"/>
                  </a:lnTo>
                  <a:lnTo>
                    <a:pt x="257781" y="399092"/>
                  </a:lnTo>
                  <a:lnTo>
                    <a:pt x="258440" y="394755"/>
                  </a:lnTo>
                  <a:lnTo>
                    <a:pt x="256913" y="387677"/>
                  </a:lnTo>
                  <a:lnTo>
                    <a:pt x="251294" y="378933"/>
                  </a:lnTo>
                  <a:lnTo>
                    <a:pt x="236177" y="370980"/>
                  </a:lnTo>
                  <a:lnTo>
                    <a:pt x="219656" y="367306"/>
                  </a:lnTo>
                  <a:lnTo>
                    <a:pt x="199991" y="370263"/>
                  </a:lnTo>
                  <a:lnTo>
                    <a:pt x="163059" y="389547"/>
                  </a:lnTo>
                  <a:lnTo>
                    <a:pt x="128677" y="409123"/>
                  </a:lnTo>
                  <a:lnTo>
                    <a:pt x="96202" y="434532"/>
                  </a:lnTo>
                  <a:lnTo>
                    <a:pt x="67255" y="461970"/>
                  </a:lnTo>
                  <a:lnTo>
                    <a:pt x="61311" y="472302"/>
                  </a:lnTo>
                  <a:lnTo>
                    <a:pt x="56557" y="487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42"/>
            <p:cNvSpPr/>
            <p:nvPr/>
          </p:nvSpPr>
          <p:spPr>
            <a:xfrm>
              <a:off x="6378999" y="2164079"/>
              <a:ext cx="318966" cy="464822"/>
            </a:xfrm>
            <a:custGeom>
              <a:avLst/>
              <a:gdLst/>
              <a:ahLst/>
              <a:cxnLst/>
              <a:rect l="0" t="0" r="0" b="0"/>
              <a:pathLst>
                <a:path w="318966" h="464822">
                  <a:moveTo>
                    <a:pt x="6561" y="0"/>
                  </a:moveTo>
                  <a:lnTo>
                    <a:pt x="2515" y="0"/>
                  </a:lnTo>
                  <a:lnTo>
                    <a:pt x="1324" y="847"/>
                  </a:lnTo>
                  <a:lnTo>
                    <a:pt x="529" y="2258"/>
                  </a:lnTo>
                  <a:lnTo>
                    <a:pt x="0" y="4046"/>
                  </a:lnTo>
                  <a:lnTo>
                    <a:pt x="493" y="5237"/>
                  </a:lnTo>
                  <a:lnTo>
                    <a:pt x="1669" y="6032"/>
                  </a:lnTo>
                  <a:lnTo>
                    <a:pt x="3299" y="6561"/>
                  </a:lnTo>
                  <a:lnTo>
                    <a:pt x="39038" y="25505"/>
                  </a:lnTo>
                  <a:lnTo>
                    <a:pt x="68762" y="35581"/>
                  </a:lnTo>
                  <a:lnTo>
                    <a:pt x="104110" y="43467"/>
                  </a:lnTo>
                  <a:lnTo>
                    <a:pt x="132549" y="47311"/>
                  </a:lnTo>
                  <a:lnTo>
                    <a:pt x="163269" y="51554"/>
                  </a:lnTo>
                  <a:lnTo>
                    <a:pt x="196407" y="52988"/>
                  </a:lnTo>
                  <a:lnTo>
                    <a:pt x="227412" y="48034"/>
                  </a:lnTo>
                  <a:lnTo>
                    <a:pt x="257995" y="46178"/>
                  </a:lnTo>
                  <a:lnTo>
                    <a:pt x="295449" y="45761"/>
                  </a:lnTo>
                  <a:lnTo>
                    <a:pt x="318929" y="45721"/>
                  </a:lnTo>
                  <a:lnTo>
                    <a:pt x="318965" y="53811"/>
                  </a:lnTo>
                  <a:lnTo>
                    <a:pt x="317277" y="57041"/>
                  </a:lnTo>
                  <a:lnTo>
                    <a:pt x="307657" y="67325"/>
                  </a:lnTo>
                  <a:lnTo>
                    <a:pt x="289717" y="99899"/>
                  </a:lnTo>
                  <a:lnTo>
                    <a:pt x="271364" y="130259"/>
                  </a:lnTo>
                  <a:lnTo>
                    <a:pt x="249839" y="166066"/>
                  </a:lnTo>
                  <a:lnTo>
                    <a:pt x="227374" y="203487"/>
                  </a:lnTo>
                  <a:lnTo>
                    <a:pt x="200586" y="241385"/>
                  </a:lnTo>
                  <a:lnTo>
                    <a:pt x="179290" y="279426"/>
                  </a:lnTo>
                  <a:lnTo>
                    <a:pt x="162256" y="313463"/>
                  </a:lnTo>
                  <a:lnTo>
                    <a:pt x="146484" y="344997"/>
                  </a:lnTo>
                  <a:lnTo>
                    <a:pt x="132068" y="379909"/>
                  </a:lnTo>
                  <a:lnTo>
                    <a:pt x="118459" y="414912"/>
                  </a:lnTo>
                  <a:lnTo>
                    <a:pt x="107138" y="442851"/>
                  </a:lnTo>
                  <a:lnTo>
                    <a:pt x="106071" y="451631"/>
                  </a:lnTo>
                  <a:lnTo>
                    <a:pt x="105074" y="453488"/>
                  </a:lnTo>
                  <a:lnTo>
                    <a:pt x="103562" y="454725"/>
                  </a:lnTo>
                  <a:lnTo>
                    <a:pt x="101708" y="455551"/>
                  </a:lnTo>
                  <a:lnTo>
                    <a:pt x="100472" y="456947"/>
                  </a:lnTo>
                  <a:lnTo>
                    <a:pt x="98097" y="464464"/>
                  </a:lnTo>
                  <a:lnTo>
                    <a:pt x="90381" y="464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43"/>
            <p:cNvSpPr/>
            <p:nvPr/>
          </p:nvSpPr>
          <p:spPr>
            <a:xfrm>
              <a:off x="6743700" y="2415540"/>
              <a:ext cx="114301" cy="22861"/>
            </a:xfrm>
            <a:custGeom>
              <a:avLst/>
              <a:gdLst/>
              <a:ahLst/>
              <a:cxnLst/>
              <a:rect l="0" t="0" r="0" b="0"/>
              <a:pathLst>
                <a:path w="114301" h="22861">
                  <a:moveTo>
                    <a:pt x="0" y="22860"/>
                  </a:moveTo>
                  <a:lnTo>
                    <a:pt x="4044" y="18814"/>
                  </a:lnTo>
                  <a:lnTo>
                    <a:pt x="10546" y="16828"/>
                  </a:lnTo>
                  <a:lnTo>
                    <a:pt x="23727" y="13453"/>
                  </a:lnTo>
                  <a:lnTo>
                    <a:pt x="53416" y="2100"/>
                  </a:lnTo>
                  <a:lnTo>
                    <a:pt x="88904" y="122"/>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44"/>
            <p:cNvSpPr/>
            <p:nvPr/>
          </p:nvSpPr>
          <p:spPr>
            <a:xfrm>
              <a:off x="6728460" y="2499359"/>
              <a:ext cx="106680" cy="15242"/>
            </a:xfrm>
            <a:custGeom>
              <a:avLst/>
              <a:gdLst/>
              <a:ahLst/>
              <a:cxnLst/>
              <a:rect l="0" t="0" r="0" b="0"/>
              <a:pathLst>
                <a:path w="106680" h="15242">
                  <a:moveTo>
                    <a:pt x="0" y="15241"/>
                  </a:moveTo>
                  <a:lnTo>
                    <a:pt x="4045" y="15241"/>
                  </a:lnTo>
                  <a:lnTo>
                    <a:pt x="8288" y="12983"/>
                  </a:lnTo>
                  <a:lnTo>
                    <a:pt x="10606" y="11195"/>
                  </a:lnTo>
                  <a:lnTo>
                    <a:pt x="17695" y="9209"/>
                  </a:lnTo>
                  <a:lnTo>
                    <a:pt x="54225" y="1729"/>
                  </a:lnTo>
                  <a:lnTo>
                    <a:pt x="88040" y="342"/>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45"/>
            <p:cNvSpPr/>
            <p:nvPr/>
          </p:nvSpPr>
          <p:spPr>
            <a:xfrm>
              <a:off x="7071360" y="2133600"/>
              <a:ext cx="60960" cy="464820"/>
            </a:xfrm>
            <a:custGeom>
              <a:avLst/>
              <a:gdLst/>
              <a:ahLst/>
              <a:cxnLst/>
              <a:rect l="0" t="0" r="0" b="0"/>
              <a:pathLst>
                <a:path w="60960" h="464820">
                  <a:moveTo>
                    <a:pt x="60959" y="0"/>
                  </a:moveTo>
                  <a:lnTo>
                    <a:pt x="60959" y="4045"/>
                  </a:lnTo>
                  <a:lnTo>
                    <a:pt x="58701" y="8288"/>
                  </a:lnTo>
                  <a:lnTo>
                    <a:pt x="56914" y="10605"/>
                  </a:lnTo>
                  <a:lnTo>
                    <a:pt x="54928" y="17695"/>
                  </a:lnTo>
                  <a:lnTo>
                    <a:pt x="53433" y="54988"/>
                  </a:lnTo>
                  <a:lnTo>
                    <a:pt x="52511" y="91075"/>
                  </a:lnTo>
                  <a:lnTo>
                    <a:pt x="48108" y="125857"/>
                  </a:lnTo>
                  <a:lnTo>
                    <a:pt x="45580" y="162973"/>
                  </a:lnTo>
                  <a:lnTo>
                    <a:pt x="41989" y="188143"/>
                  </a:lnTo>
                  <a:lnTo>
                    <a:pt x="37570" y="215699"/>
                  </a:lnTo>
                  <a:lnTo>
                    <a:pt x="32784" y="244879"/>
                  </a:lnTo>
                  <a:lnTo>
                    <a:pt x="27835" y="274782"/>
                  </a:lnTo>
                  <a:lnTo>
                    <a:pt x="22813" y="305005"/>
                  </a:lnTo>
                  <a:lnTo>
                    <a:pt x="17759" y="333677"/>
                  </a:lnTo>
                  <a:lnTo>
                    <a:pt x="10999" y="368860"/>
                  </a:lnTo>
                  <a:lnTo>
                    <a:pt x="7775" y="399886"/>
                  </a:lnTo>
                  <a:lnTo>
                    <a:pt x="1191" y="437391"/>
                  </a:lnTo>
                  <a:lnTo>
                    <a:pt x="0" y="464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46"/>
            <p:cNvSpPr/>
            <p:nvPr/>
          </p:nvSpPr>
          <p:spPr>
            <a:xfrm>
              <a:off x="7261860" y="2179320"/>
              <a:ext cx="288672" cy="426721"/>
            </a:xfrm>
            <a:custGeom>
              <a:avLst/>
              <a:gdLst/>
              <a:ahLst/>
              <a:cxnLst/>
              <a:rect l="0" t="0" r="0" b="0"/>
              <a:pathLst>
                <a:path w="288672" h="426721">
                  <a:moveTo>
                    <a:pt x="0" y="0"/>
                  </a:moveTo>
                  <a:lnTo>
                    <a:pt x="0" y="4045"/>
                  </a:lnTo>
                  <a:lnTo>
                    <a:pt x="847" y="5236"/>
                  </a:lnTo>
                  <a:lnTo>
                    <a:pt x="2257" y="6031"/>
                  </a:lnTo>
                  <a:lnTo>
                    <a:pt x="10606" y="7306"/>
                  </a:lnTo>
                  <a:lnTo>
                    <a:pt x="44135" y="7592"/>
                  </a:lnTo>
                  <a:lnTo>
                    <a:pt x="76733" y="7614"/>
                  </a:lnTo>
                  <a:lnTo>
                    <a:pt x="112649" y="7618"/>
                  </a:lnTo>
                  <a:lnTo>
                    <a:pt x="141186" y="5361"/>
                  </a:lnTo>
                  <a:lnTo>
                    <a:pt x="171938" y="1588"/>
                  </a:lnTo>
                  <a:lnTo>
                    <a:pt x="209128" y="313"/>
                  </a:lnTo>
                  <a:lnTo>
                    <a:pt x="242157" y="908"/>
                  </a:lnTo>
                  <a:lnTo>
                    <a:pt x="279434" y="9410"/>
                  </a:lnTo>
                  <a:lnTo>
                    <a:pt x="287559" y="14088"/>
                  </a:lnTo>
                  <a:lnTo>
                    <a:pt x="288671" y="19243"/>
                  </a:lnTo>
                  <a:lnTo>
                    <a:pt x="288596" y="42013"/>
                  </a:lnTo>
                  <a:lnTo>
                    <a:pt x="282594" y="62119"/>
                  </a:lnTo>
                  <a:lnTo>
                    <a:pt x="265826" y="96184"/>
                  </a:lnTo>
                  <a:lnTo>
                    <a:pt x="251200" y="130945"/>
                  </a:lnTo>
                  <a:lnTo>
                    <a:pt x="240338" y="156411"/>
                  </a:lnTo>
                  <a:lnTo>
                    <a:pt x="227044" y="184662"/>
                  </a:lnTo>
                  <a:lnTo>
                    <a:pt x="210411" y="214152"/>
                  </a:lnTo>
                  <a:lnTo>
                    <a:pt x="193422" y="243345"/>
                  </a:lnTo>
                  <a:lnTo>
                    <a:pt x="180227" y="270431"/>
                  </a:lnTo>
                  <a:lnTo>
                    <a:pt x="168719" y="296580"/>
                  </a:lnTo>
                  <a:lnTo>
                    <a:pt x="152719" y="332844"/>
                  </a:lnTo>
                  <a:lnTo>
                    <a:pt x="139512" y="362780"/>
                  </a:lnTo>
                  <a:lnTo>
                    <a:pt x="125616" y="397384"/>
                  </a:lnTo>
                  <a:lnTo>
                    <a:pt x="121920" y="426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47"/>
            <p:cNvSpPr/>
            <p:nvPr/>
          </p:nvSpPr>
          <p:spPr>
            <a:xfrm>
              <a:off x="8618400" y="2895600"/>
              <a:ext cx="129361" cy="160020"/>
            </a:xfrm>
            <a:custGeom>
              <a:avLst/>
              <a:gdLst/>
              <a:ahLst/>
              <a:cxnLst/>
              <a:rect l="0" t="0" r="0" b="0"/>
              <a:pathLst>
                <a:path w="129361" h="160020">
                  <a:moveTo>
                    <a:pt x="129360" y="0"/>
                  </a:moveTo>
                  <a:lnTo>
                    <a:pt x="92503" y="0"/>
                  </a:lnTo>
                  <a:lnTo>
                    <a:pt x="56645" y="6560"/>
                  </a:lnTo>
                  <a:lnTo>
                    <a:pt x="18741" y="14087"/>
                  </a:lnTo>
                  <a:lnTo>
                    <a:pt x="10205" y="16985"/>
                  </a:lnTo>
                  <a:lnTo>
                    <a:pt x="6744" y="18943"/>
                  </a:lnTo>
                  <a:lnTo>
                    <a:pt x="4435" y="21095"/>
                  </a:lnTo>
                  <a:lnTo>
                    <a:pt x="1871" y="25744"/>
                  </a:lnTo>
                  <a:lnTo>
                    <a:pt x="90" y="38145"/>
                  </a:lnTo>
                  <a:lnTo>
                    <a:pt x="0" y="40670"/>
                  </a:lnTo>
                  <a:lnTo>
                    <a:pt x="1633" y="42353"/>
                  </a:lnTo>
                  <a:lnTo>
                    <a:pt x="25825" y="52354"/>
                  </a:lnTo>
                  <a:lnTo>
                    <a:pt x="47916" y="67131"/>
                  </a:lnTo>
                  <a:lnTo>
                    <a:pt x="80534" y="78453"/>
                  </a:lnTo>
                  <a:lnTo>
                    <a:pt x="92984" y="85950"/>
                  </a:lnTo>
                  <a:lnTo>
                    <a:pt x="119633" y="114487"/>
                  </a:lnTo>
                  <a:lnTo>
                    <a:pt x="122875" y="119504"/>
                  </a:lnTo>
                  <a:lnTo>
                    <a:pt x="124190" y="123696"/>
                  </a:lnTo>
                  <a:lnTo>
                    <a:pt x="124220" y="127337"/>
                  </a:lnTo>
                  <a:lnTo>
                    <a:pt x="121995" y="133641"/>
                  </a:lnTo>
                  <a:lnTo>
                    <a:pt x="118184" y="139265"/>
                  </a:lnTo>
                  <a:lnTo>
                    <a:pt x="98077" y="152342"/>
                  </a:lnTo>
                  <a:lnTo>
                    <a:pt x="87516" y="156607"/>
                  </a:lnTo>
                  <a:lnTo>
                    <a:pt x="51294" y="159720"/>
                  </a:lnTo>
                  <a:lnTo>
                    <a:pt x="3030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48"/>
            <p:cNvSpPr/>
            <p:nvPr/>
          </p:nvSpPr>
          <p:spPr>
            <a:xfrm>
              <a:off x="8328660" y="2926565"/>
              <a:ext cx="228348" cy="318008"/>
            </a:xfrm>
            <a:custGeom>
              <a:avLst/>
              <a:gdLst/>
              <a:ahLst/>
              <a:cxnLst/>
              <a:rect l="0" t="0" r="0" b="0"/>
              <a:pathLst>
                <a:path w="228348" h="318008">
                  <a:moveTo>
                    <a:pt x="160020" y="22375"/>
                  </a:moveTo>
                  <a:lnTo>
                    <a:pt x="141887" y="22375"/>
                  </a:lnTo>
                  <a:lnTo>
                    <a:pt x="115832" y="30981"/>
                  </a:lnTo>
                  <a:lnTo>
                    <a:pt x="87063" y="51114"/>
                  </a:lnTo>
                  <a:lnTo>
                    <a:pt x="55020" y="84108"/>
                  </a:lnTo>
                  <a:lnTo>
                    <a:pt x="37397" y="113968"/>
                  </a:lnTo>
                  <a:lnTo>
                    <a:pt x="31390" y="149677"/>
                  </a:lnTo>
                  <a:lnTo>
                    <a:pt x="31087" y="155503"/>
                  </a:lnTo>
                  <a:lnTo>
                    <a:pt x="32578" y="160233"/>
                  </a:lnTo>
                  <a:lnTo>
                    <a:pt x="47700" y="176738"/>
                  </a:lnTo>
                  <a:lnTo>
                    <a:pt x="55349" y="179880"/>
                  </a:lnTo>
                  <a:lnTo>
                    <a:pt x="59759" y="180718"/>
                  </a:lnTo>
                  <a:lnTo>
                    <a:pt x="69174" y="179392"/>
                  </a:lnTo>
                  <a:lnTo>
                    <a:pt x="89017" y="171641"/>
                  </a:lnTo>
                  <a:lnTo>
                    <a:pt x="119390" y="146336"/>
                  </a:lnTo>
                  <a:lnTo>
                    <a:pt x="130577" y="131447"/>
                  </a:lnTo>
                  <a:lnTo>
                    <a:pt x="147188" y="94541"/>
                  </a:lnTo>
                  <a:lnTo>
                    <a:pt x="157744" y="62201"/>
                  </a:lnTo>
                  <a:lnTo>
                    <a:pt x="159570" y="40496"/>
                  </a:lnTo>
                  <a:lnTo>
                    <a:pt x="153419" y="13750"/>
                  </a:lnTo>
                  <a:lnTo>
                    <a:pt x="150595" y="7817"/>
                  </a:lnTo>
                  <a:lnTo>
                    <a:pt x="145119" y="0"/>
                  </a:lnTo>
                  <a:lnTo>
                    <a:pt x="150855" y="13899"/>
                  </a:lnTo>
                  <a:lnTo>
                    <a:pt x="151369" y="16724"/>
                  </a:lnTo>
                  <a:lnTo>
                    <a:pt x="174948" y="53031"/>
                  </a:lnTo>
                  <a:lnTo>
                    <a:pt x="188765" y="84361"/>
                  </a:lnTo>
                  <a:lnTo>
                    <a:pt x="206400" y="116275"/>
                  </a:lnTo>
                  <a:lnTo>
                    <a:pt x="222145" y="150895"/>
                  </a:lnTo>
                  <a:lnTo>
                    <a:pt x="227324" y="187430"/>
                  </a:lnTo>
                  <a:lnTo>
                    <a:pt x="228347" y="219984"/>
                  </a:lnTo>
                  <a:lnTo>
                    <a:pt x="226794" y="235507"/>
                  </a:lnTo>
                  <a:lnTo>
                    <a:pt x="216399" y="257680"/>
                  </a:lnTo>
                  <a:lnTo>
                    <a:pt x="201748" y="275351"/>
                  </a:lnTo>
                  <a:lnTo>
                    <a:pt x="180850" y="290464"/>
                  </a:lnTo>
                  <a:lnTo>
                    <a:pt x="146135" y="303586"/>
                  </a:lnTo>
                  <a:lnTo>
                    <a:pt x="110522" y="314330"/>
                  </a:lnTo>
                  <a:lnTo>
                    <a:pt x="84958" y="318007"/>
                  </a:lnTo>
                  <a:lnTo>
                    <a:pt x="49174" y="313165"/>
                  </a:lnTo>
                  <a:lnTo>
                    <a:pt x="35683" y="308813"/>
                  </a:lnTo>
                  <a:lnTo>
                    <a:pt x="26302" y="301798"/>
                  </a:lnTo>
                  <a:lnTo>
                    <a:pt x="0" y="2662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49"/>
            <p:cNvSpPr/>
            <p:nvPr/>
          </p:nvSpPr>
          <p:spPr>
            <a:xfrm>
              <a:off x="8117174" y="2971800"/>
              <a:ext cx="194163" cy="219538"/>
            </a:xfrm>
            <a:custGeom>
              <a:avLst/>
              <a:gdLst/>
              <a:ahLst/>
              <a:cxnLst/>
              <a:rect l="0" t="0" r="0" b="0"/>
              <a:pathLst>
                <a:path w="194163" h="219538">
                  <a:moveTo>
                    <a:pt x="97186" y="0"/>
                  </a:moveTo>
                  <a:lnTo>
                    <a:pt x="93140" y="0"/>
                  </a:lnTo>
                  <a:lnTo>
                    <a:pt x="91949" y="846"/>
                  </a:lnTo>
                  <a:lnTo>
                    <a:pt x="91154" y="2257"/>
                  </a:lnTo>
                  <a:lnTo>
                    <a:pt x="90625" y="4045"/>
                  </a:lnTo>
                  <a:lnTo>
                    <a:pt x="89425" y="5236"/>
                  </a:lnTo>
                  <a:lnTo>
                    <a:pt x="81417" y="9406"/>
                  </a:lnTo>
                  <a:lnTo>
                    <a:pt x="60627" y="25274"/>
                  </a:lnTo>
                  <a:lnTo>
                    <a:pt x="30790" y="62606"/>
                  </a:lnTo>
                  <a:lnTo>
                    <a:pt x="16839" y="97848"/>
                  </a:lnTo>
                  <a:lnTo>
                    <a:pt x="5930" y="135164"/>
                  </a:lnTo>
                  <a:lnTo>
                    <a:pt x="439" y="161686"/>
                  </a:lnTo>
                  <a:lnTo>
                    <a:pt x="0" y="179387"/>
                  </a:lnTo>
                  <a:lnTo>
                    <a:pt x="2628" y="192899"/>
                  </a:lnTo>
                  <a:lnTo>
                    <a:pt x="12912" y="210025"/>
                  </a:lnTo>
                  <a:lnTo>
                    <a:pt x="21912" y="216111"/>
                  </a:lnTo>
                  <a:lnTo>
                    <a:pt x="38758" y="219537"/>
                  </a:lnTo>
                  <a:lnTo>
                    <a:pt x="52591" y="219492"/>
                  </a:lnTo>
                  <a:lnTo>
                    <a:pt x="89714" y="210289"/>
                  </a:lnTo>
                  <a:lnTo>
                    <a:pt x="120075" y="193625"/>
                  </a:lnTo>
                  <a:lnTo>
                    <a:pt x="158150" y="163473"/>
                  </a:lnTo>
                  <a:lnTo>
                    <a:pt x="176961" y="143545"/>
                  </a:lnTo>
                  <a:lnTo>
                    <a:pt x="189215" y="121554"/>
                  </a:lnTo>
                  <a:lnTo>
                    <a:pt x="194162" y="98951"/>
                  </a:lnTo>
                  <a:lnTo>
                    <a:pt x="190804" y="83772"/>
                  </a:lnTo>
                  <a:lnTo>
                    <a:pt x="173577" y="46384"/>
                  </a:lnTo>
                  <a:lnTo>
                    <a:pt x="167544" y="36702"/>
                  </a:lnTo>
                  <a:lnTo>
                    <a:pt x="141124" y="15455"/>
                  </a:lnTo>
                  <a:lnTo>
                    <a:pt x="1124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50"/>
            <p:cNvSpPr/>
            <p:nvPr/>
          </p:nvSpPr>
          <p:spPr>
            <a:xfrm>
              <a:off x="7962900" y="2941319"/>
              <a:ext cx="114301" cy="174773"/>
            </a:xfrm>
            <a:custGeom>
              <a:avLst/>
              <a:gdLst/>
              <a:ahLst/>
              <a:cxnLst/>
              <a:rect l="0" t="0" r="0" b="0"/>
              <a:pathLst>
                <a:path w="114301" h="174773">
                  <a:moveTo>
                    <a:pt x="0" y="15240"/>
                  </a:moveTo>
                  <a:lnTo>
                    <a:pt x="846" y="49290"/>
                  </a:lnTo>
                  <a:lnTo>
                    <a:pt x="6560" y="77841"/>
                  </a:lnTo>
                  <a:lnTo>
                    <a:pt x="7526" y="115504"/>
                  </a:lnTo>
                  <a:lnTo>
                    <a:pt x="6754" y="138935"/>
                  </a:lnTo>
                  <a:lnTo>
                    <a:pt x="27" y="174772"/>
                  </a:lnTo>
                  <a:lnTo>
                    <a:pt x="847" y="141000"/>
                  </a:lnTo>
                  <a:lnTo>
                    <a:pt x="10605" y="106182"/>
                  </a:lnTo>
                  <a:lnTo>
                    <a:pt x="25176" y="68515"/>
                  </a:lnTo>
                  <a:lnTo>
                    <a:pt x="43329" y="37402"/>
                  </a:lnTo>
                  <a:lnTo>
                    <a:pt x="72202" y="12928"/>
                  </a:lnTo>
                  <a:lnTo>
                    <a:pt x="91666" y="4207"/>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51"/>
            <p:cNvSpPr/>
            <p:nvPr/>
          </p:nvSpPr>
          <p:spPr>
            <a:xfrm>
              <a:off x="7734300" y="2956559"/>
              <a:ext cx="160020" cy="91442"/>
            </a:xfrm>
            <a:custGeom>
              <a:avLst/>
              <a:gdLst/>
              <a:ahLst/>
              <a:cxnLst/>
              <a:rect l="0" t="0" r="0" b="0"/>
              <a:pathLst>
                <a:path w="160020" h="91442">
                  <a:moveTo>
                    <a:pt x="0" y="91441"/>
                  </a:moveTo>
                  <a:lnTo>
                    <a:pt x="0" y="87395"/>
                  </a:lnTo>
                  <a:lnTo>
                    <a:pt x="846" y="86204"/>
                  </a:lnTo>
                  <a:lnTo>
                    <a:pt x="2258" y="85409"/>
                  </a:lnTo>
                  <a:lnTo>
                    <a:pt x="4044" y="84880"/>
                  </a:lnTo>
                  <a:lnTo>
                    <a:pt x="40090" y="61891"/>
                  </a:lnTo>
                  <a:lnTo>
                    <a:pt x="76461" y="43920"/>
                  </a:lnTo>
                  <a:lnTo>
                    <a:pt x="113487" y="25320"/>
                  </a:lnTo>
                  <a:lnTo>
                    <a:pt x="131086" y="13617"/>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52"/>
            <p:cNvSpPr/>
            <p:nvPr/>
          </p:nvSpPr>
          <p:spPr>
            <a:xfrm>
              <a:off x="7787639" y="2729600"/>
              <a:ext cx="152216" cy="425081"/>
            </a:xfrm>
            <a:custGeom>
              <a:avLst/>
              <a:gdLst/>
              <a:ahLst/>
              <a:cxnLst/>
              <a:rect l="0" t="0" r="0" b="0"/>
              <a:pathLst>
                <a:path w="152216" h="425081">
                  <a:moveTo>
                    <a:pt x="137161" y="59319"/>
                  </a:moveTo>
                  <a:lnTo>
                    <a:pt x="137161" y="55274"/>
                  </a:lnTo>
                  <a:lnTo>
                    <a:pt x="141676" y="51031"/>
                  </a:lnTo>
                  <a:lnTo>
                    <a:pt x="147634" y="46322"/>
                  </a:lnTo>
                  <a:lnTo>
                    <a:pt x="150282" y="41407"/>
                  </a:lnTo>
                  <a:lnTo>
                    <a:pt x="152122" y="28822"/>
                  </a:lnTo>
                  <a:lnTo>
                    <a:pt x="152215" y="26288"/>
                  </a:lnTo>
                  <a:lnTo>
                    <a:pt x="150060" y="21215"/>
                  </a:lnTo>
                  <a:lnTo>
                    <a:pt x="147127" y="16137"/>
                  </a:lnTo>
                  <a:lnTo>
                    <a:pt x="145824" y="11059"/>
                  </a:lnTo>
                  <a:lnTo>
                    <a:pt x="144629" y="9365"/>
                  </a:lnTo>
                  <a:lnTo>
                    <a:pt x="142987" y="8237"/>
                  </a:lnTo>
                  <a:lnTo>
                    <a:pt x="121093" y="146"/>
                  </a:lnTo>
                  <a:lnTo>
                    <a:pt x="111393" y="0"/>
                  </a:lnTo>
                  <a:lnTo>
                    <a:pt x="90357" y="5025"/>
                  </a:lnTo>
                  <a:lnTo>
                    <a:pt x="63182" y="23062"/>
                  </a:lnTo>
                  <a:lnTo>
                    <a:pt x="55457" y="33045"/>
                  </a:lnTo>
                  <a:lnTo>
                    <a:pt x="40919" y="67493"/>
                  </a:lnTo>
                  <a:lnTo>
                    <a:pt x="32793" y="97529"/>
                  </a:lnTo>
                  <a:lnTo>
                    <a:pt x="26892" y="131966"/>
                  </a:lnTo>
                  <a:lnTo>
                    <a:pt x="28894" y="166144"/>
                  </a:lnTo>
                  <a:lnTo>
                    <a:pt x="30010" y="194735"/>
                  </a:lnTo>
                  <a:lnTo>
                    <a:pt x="30341" y="224655"/>
                  </a:lnTo>
                  <a:lnTo>
                    <a:pt x="30439" y="254969"/>
                  </a:lnTo>
                  <a:lnTo>
                    <a:pt x="30468" y="285400"/>
                  </a:lnTo>
                  <a:lnTo>
                    <a:pt x="30477" y="315866"/>
                  </a:lnTo>
                  <a:lnTo>
                    <a:pt x="29633" y="345495"/>
                  </a:lnTo>
                  <a:lnTo>
                    <a:pt x="23919" y="382489"/>
                  </a:lnTo>
                  <a:lnTo>
                    <a:pt x="19129" y="399102"/>
                  </a:lnTo>
                  <a:lnTo>
                    <a:pt x="9925" y="413802"/>
                  </a:lnTo>
                  <a:lnTo>
                    <a:pt x="0" y="425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53"/>
            <p:cNvSpPr/>
            <p:nvPr/>
          </p:nvSpPr>
          <p:spPr>
            <a:xfrm>
              <a:off x="8359139" y="2144684"/>
              <a:ext cx="238613" cy="408017"/>
            </a:xfrm>
            <a:custGeom>
              <a:avLst/>
              <a:gdLst/>
              <a:ahLst/>
              <a:cxnLst/>
              <a:rect l="0" t="0" r="0" b="0"/>
              <a:pathLst>
                <a:path w="238613" h="408017">
                  <a:moveTo>
                    <a:pt x="0" y="42256"/>
                  </a:moveTo>
                  <a:lnTo>
                    <a:pt x="0" y="34949"/>
                  </a:lnTo>
                  <a:lnTo>
                    <a:pt x="13844" y="21657"/>
                  </a:lnTo>
                  <a:lnTo>
                    <a:pt x="21957" y="16732"/>
                  </a:lnTo>
                  <a:lnTo>
                    <a:pt x="54225" y="10170"/>
                  </a:lnTo>
                  <a:lnTo>
                    <a:pt x="91557" y="4101"/>
                  </a:lnTo>
                  <a:lnTo>
                    <a:pt x="114336" y="0"/>
                  </a:lnTo>
                  <a:lnTo>
                    <a:pt x="148360" y="3441"/>
                  </a:lnTo>
                  <a:lnTo>
                    <a:pt x="168701" y="7989"/>
                  </a:lnTo>
                  <a:lnTo>
                    <a:pt x="186769" y="18744"/>
                  </a:lnTo>
                  <a:lnTo>
                    <a:pt x="198802" y="32655"/>
                  </a:lnTo>
                  <a:lnTo>
                    <a:pt x="202657" y="44762"/>
                  </a:lnTo>
                  <a:lnTo>
                    <a:pt x="203523" y="58610"/>
                  </a:lnTo>
                  <a:lnTo>
                    <a:pt x="198405" y="80686"/>
                  </a:lnTo>
                  <a:lnTo>
                    <a:pt x="177169" y="118499"/>
                  </a:lnTo>
                  <a:lnTo>
                    <a:pt x="144028" y="156561"/>
                  </a:lnTo>
                  <a:lnTo>
                    <a:pt x="107428" y="187726"/>
                  </a:lnTo>
                  <a:lnTo>
                    <a:pt x="71503" y="214015"/>
                  </a:lnTo>
                  <a:lnTo>
                    <a:pt x="66211" y="215959"/>
                  </a:lnTo>
                  <a:lnTo>
                    <a:pt x="64461" y="217325"/>
                  </a:lnTo>
                  <a:lnTo>
                    <a:pt x="61998" y="221598"/>
                  </a:lnTo>
                  <a:lnTo>
                    <a:pt x="61652" y="221084"/>
                  </a:lnTo>
                  <a:lnTo>
                    <a:pt x="61422" y="219895"/>
                  </a:lnTo>
                  <a:lnTo>
                    <a:pt x="62115" y="219102"/>
                  </a:lnTo>
                  <a:lnTo>
                    <a:pt x="99611" y="205406"/>
                  </a:lnTo>
                  <a:lnTo>
                    <a:pt x="134829" y="202688"/>
                  </a:lnTo>
                  <a:lnTo>
                    <a:pt x="155284" y="206443"/>
                  </a:lnTo>
                  <a:lnTo>
                    <a:pt x="191813" y="224243"/>
                  </a:lnTo>
                  <a:lnTo>
                    <a:pt x="215157" y="244088"/>
                  </a:lnTo>
                  <a:lnTo>
                    <a:pt x="237157" y="274919"/>
                  </a:lnTo>
                  <a:lnTo>
                    <a:pt x="238612" y="287902"/>
                  </a:lnTo>
                  <a:lnTo>
                    <a:pt x="234672" y="307233"/>
                  </a:lnTo>
                  <a:lnTo>
                    <a:pt x="229605" y="318350"/>
                  </a:lnTo>
                  <a:lnTo>
                    <a:pt x="216387" y="334129"/>
                  </a:lnTo>
                  <a:lnTo>
                    <a:pt x="187336" y="354631"/>
                  </a:lnTo>
                  <a:lnTo>
                    <a:pt x="149236" y="374987"/>
                  </a:lnTo>
                  <a:lnTo>
                    <a:pt x="115149" y="386188"/>
                  </a:lnTo>
                  <a:lnTo>
                    <a:pt x="78240" y="394869"/>
                  </a:lnTo>
                  <a:lnTo>
                    <a:pt x="40856" y="404541"/>
                  </a:lnTo>
                  <a:lnTo>
                    <a:pt x="15241" y="4080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54"/>
            <p:cNvSpPr/>
            <p:nvPr/>
          </p:nvSpPr>
          <p:spPr>
            <a:xfrm>
              <a:off x="8054339" y="2156661"/>
              <a:ext cx="219749" cy="399876"/>
            </a:xfrm>
            <a:custGeom>
              <a:avLst/>
              <a:gdLst/>
              <a:ahLst/>
              <a:cxnLst/>
              <a:rect l="0" t="0" r="0" b="0"/>
              <a:pathLst>
                <a:path w="219749" h="399876">
                  <a:moveTo>
                    <a:pt x="22861" y="60759"/>
                  </a:moveTo>
                  <a:lnTo>
                    <a:pt x="22861" y="54198"/>
                  </a:lnTo>
                  <a:lnTo>
                    <a:pt x="44818" y="31209"/>
                  </a:lnTo>
                  <a:lnTo>
                    <a:pt x="80366" y="12803"/>
                  </a:lnTo>
                  <a:lnTo>
                    <a:pt x="112591" y="2096"/>
                  </a:lnTo>
                  <a:lnTo>
                    <a:pt x="150661" y="0"/>
                  </a:lnTo>
                  <a:lnTo>
                    <a:pt x="176725" y="672"/>
                  </a:lnTo>
                  <a:lnTo>
                    <a:pt x="183813" y="3855"/>
                  </a:lnTo>
                  <a:lnTo>
                    <a:pt x="186043" y="6736"/>
                  </a:lnTo>
                  <a:lnTo>
                    <a:pt x="188519" y="14453"/>
                  </a:lnTo>
                  <a:lnTo>
                    <a:pt x="190326" y="47195"/>
                  </a:lnTo>
                  <a:lnTo>
                    <a:pt x="182359" y="72921"/>
                  </a:lnTo>
                  <a:lnTo>
                    <a:pt x="164495" y="106717"/>
                  </a:lnTo>
                  <a:lnTo>
                    <a:pt x="142404" y="142870"/>
                  </a:lnTo>
                  <a:lnTo>
                    <a:pt x="112451" y="176370"/>
                  </a:lnTo>
                  <a:lnTo>
                    <a:pt x="87425" y="201041"/>
                  </a:lnTo>
                  <a:lnTo>
                    <a:pt x="79902" y="205052"/>
                  </a:lnTo>
                  <a:lnTo>
                    <a:pt x="76688" y="211924"/>
                  </a:lnTo>
                  <a:lnTo>
                    <a:pt x="76525" y="211489"/>
                  </a:lnTo>
                  <a:lnTo>
                    <a:pt x="76243" y="206489"/>
                  </a:lnTo>
                  <a:lnTo>
                    <a:pt x="82293" y="194406"/>
                  </a:lnTo>
                  <a:lnTo>
                    <a:pt x="86810" y="188455"/>
                  </a:lnTo>
                  <a:lnTo>
                    <a:pt x="114761" y="172580"/>
                  </a:lnTo>
                  <a:lnTo>
                    <a:pt x="131935" y="168962"/>
                  </a:lnTo>
                  <a:lnTo>
                    <a:pt x="145020" y="167890"/>
                  </a:lnTo>
                  <a:lnTo>
                    <a:pt x="158304" y="171618"/>
                  </a:lnTo>
                  <a:lnTo>
                    <a:pt x="193089" y="188701"/>
                  </a:lnTo>
                  <a:lnTo>
                    <a:pt x="207448" y="201490"/>
                  </a:lnTo>
                  <a:lnTo>
                    <a:pt x="214402" y="211077"/>
                  </a:lnTo>
                  <a:lnTo>
                    <a:pt x="219031" y="230040"/>
                  </a:lnTo>
                  <a:lnTo>
                    <a:pt x="219748" y="259203"/>
                  </a:lnTo>
                  <a:lnTo>
                    <a:pt x="210324" y="297021"/>
                  </a:lnTo>
                  <a:lnTo>
                    <a:pt x="189243" y="326620"/>
                  </a:lnTo>
                  <a:lnTo>
                    <a:pt x="158683" y="358999"/>
                  </a:lnTo>
                  <a:lnTo>
                    <a:pt x="124040" y="377308"/>
                  </a:lnTo>
                  <a:lnTo>
                    <a:pt x="99688" y="389736"/>
                  </a:lnTo>
                  <a:lnTo>
                    <a:pt x="68705" y="397051"/>
                  </a:lnTo>
                  <a:lnTo>
                    <a:pt x="53396" y="399875"/>
                  </a:lnTo>
                  <a:lnTo>
                    <a:pt x="23338" y="396711"/>
                  </a:lnTo>
                  <a:lnTo>
                    <a:pt x="16582" y="394080"/>
                  </a:lnTo>
                  <a:lnTo>
                    <a:pt x="0" y="380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55"/>
            <p:cNvSpPr/>
            <p:nvPr/>
          </p:nvSpPr>
          <p:spPr>
            <a:xfrm>
              <a:off x="7985760" y="2537459"/>
              <a:ext cx="1" cy="7622"/>
            </a:xfrm>
            <a:custGeom>
              <a:avLst/>
              <a:gdLst/>
              <a:ahLst/>
              <a:cxnLst/>
              <a:rect l="0" t="0" r="0" b="0"/>
              <a:pathLst>
                <a:path w="1" h="7622">
                  <a:moveTo>
                    <a:pt x="0" y="7621"/>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56"/>
            <p:cNvSpPr/>
            <p:nvPr/>
          </p:nvSpPr>
          <p:spPr>
            <a:xfrm>
              <a:off x="7636410" y="2196292"/>
              <a:ext cx="227430" cy="417368"/>
            </a:xfrm>
            <a:custGeom>
              <a:avLst/>
              <a:gdLst/>
              <a:ahLst/>
              <a:cxnLst/>
              <a:rect l="0" t="0" r="0" b="0"/>
              <a:pathLst>
                <a:path w="227430" h="417368">
                  <a:moveTo>
                    <a:pt x="14070" y="120187"/>
                  </a:moveTo>
                  <a:lnTo>
                    <a:pt x="18115" y="116142"/>
                  </a:lnTo>
                  <a:lnTo>
                    <a:pt x="20101" y="111899"/>
                  </a:lnTo>
                  <a:lnTo>
                    <a:pt x="20631" y="109581"/>
                  </a:lnTo>
                  <a:lnTo>
                    <a:pt x="42385" y="73987"/>
                  </a:lnTo>
                  <a:lnTo>
                    <a:pt x="56420" y="57298"/>
                  </a:lnTo>
                  <a:lnTo>
                    <a:pt x="90829" y="27323"/>
                  </a:lnTo>
                  <a:lnTo>
                    <a:pt x="126186" y="7038"/>
                  </a:lnTo>
                  <a:lnTo>
                    <a:pt x="137559" y="2166"/>
                  </a:lnTo>
                  <a:lnTo>
                    <a:pt x="148258" y="0"/>
                  </a:lnTo>
                  <a:lnTo>
                    <a:pt x="158658" y="1295"/>
                  </a:lnTo>
                  <a:lnTo>
                    <a:pt x="179132" y="9026"/>
                  </a:lnTo>
                  <a:lnTo>
                    <a:pt x="194398" y="24315"/>
                  </a:lnTo>
                  <a:lnTo>
                    <a:pt x="208644" y="58321"/>
                  </a:lnTo>
                  <a:lnTo>
                    <a:pt x="215278" y="88498"/>
                  </a:lnTo>
                  <a:lnTo>
                    <a:pt x="212634" y="124721"/>
                  </a:lnTo>
                  <a:lnTo>
                    <a:pt x="208718" y="152682"/>
                  </a:lnTo>
                  <a:lnTo>
                    <a:pt x="204156" y="182043"/>
                  </a:lnTo>
                  <a:lnTo>
                    <a:pt x="198459" y="212025"/>
                  </a:lnTo>
                  <a:lnTo>
                    <a:pt x="190282" y="242285"/>
                  </a:lnTo>
                  <a:lnTo>
                    <a:pt x="178747" y="270408"/>
                  </a:lnTo>
                  <a:lnTo>
                    <a:pt x="160229" y="307784"/>
                  </a:lnTo>
                  <a:lnTo>
                    <a:pt x="141760" y="338050"/>
                  </a:lnTo>
                  <a:lnTo>
                    <a:pt x="112765" y="371032"/>
                  </a:lnTo>
                  <a:lnTo>
                    <a:pt x="87814" y="395076"/>
                  </a:lnTo>
                  <a:lnTo>
                    <a:pt x="67529" y="405024"/>
                  </a:lnTo>
                  <a:lnTo>
                    <a:pt x="39820" y="409126"/>
                  </a:lnTo>
                  <a:lnTo>
                    <a:pt x="24333" y="405518"/>
                  </a:lnTo>
                  <a:lnTo>
                    <a:pt x="13065" y="399087"/>
                  </a:lnTo>
                  <a:lnTo>
                    <a:pt x="4364" y="387774"/>
                  </a:lnTo>
                  <a:lnTo>
                    <a:pt x="469" y="369652"/>
                  </a:lnTo>
                  <a:lnTo>
                    <a:pt x="0" y="346857"/>
                  </a:lnTo>
                  <a:lnTo>
                    <a:pt x="3019" y="336358"/>
                  </a:lnTo>
                  <a:lnTo>
                    <a:pt x="13523" y="320928"/>
                  </a:lnTo>
                  <a:lnTo>
                    <a:pt x="27360" y="309676"/>
                  </a:lnTo>
                  <a:lnTo>
                    <a:pt x="37192" y="306005"/>
                  </a:lnTo>
                  <a:lnTo>
                    <a:pt x="61347" y="303648"/>
                  </a:lnTo>
                  <a:lnTo>
                    <a:pt x="98095" y="311433"/>
                  </a:lnTo>
                  <a:lnTo>
                    <a:pt x="124365" y="320995"/>
                  </a:lnTo>
                  <a:lnTo>
                    <a:pt x="156181" y="346706"/>
                  </a:lnTo>
                  <a:lnTo>
                    <a:pt x="184948" y="381834"/>
                  </a:lnTo>
                  <a:lnTo>
                    <a:pt x="213819" y="409080"/>
                  </a:lnTo>
                  <a:lnTo>
                    <a:pt x="227429" y="417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57"/>
            <p:cNvSpPr/>
            <p:nvPr/>
          </p:nvSpPr>
          <p:spPr>
            <a:xfrm>
              <a:off x="2449103" y="2165229"/>
              <a:ext cx="301668" cy="562731"/>
            </a:xfrm>
            <a:custGeom>
              <a:avLst/>
              <a:gdLst/>
              <a:ahLst/>
              <a:cxnLst/>
              <a:rect l="0" t="0" r="0" b="0"/>
              <a:pathLst>
                <a:path w="301668" h="562731">
                  <a:moveTo>
                    <a:pt x="233137" y="67430"/>
                  </a:moveTo>
                  <a:lnTo>
                    <a:pt x="237182" y="67430"/>
                  </a:lnTo>
                  <a:lnTo>
                    <a:pt x="238373" y="66584"/>
                  </a:lnTo>
                  <a:lnTo>
                    <a:pt x="239168" y="65173"/>
                  </a:lnTo>
                  <a:lnTo>
                    <a:pt x="239697" y="63385"/>
                  </a:lnTo>
                  <a:lnTo>
                    <a:pt x="246649" y="51992"/>
                  </a:lnTo>
                  <a:lnTo>
                    <a:pt x="248275" y="30354"/>
                  </a:lnTo>
                  <a:lnTo>
                    <a:pt x="246616" y="26626"/>
                  </a:lnTo>
                  <a:lnTo>
                    <a:pt x="240256" y="20226"/>
                  </a:lnTo>
                  <a:lnTo>
                    <a:pt x="221529" y="9219"/>
                  </a:lnTo>
                  <a:lnTo>
                    <a:pt x="196507" y="1150"/>
                  </a:lnTo>
                  <a:lnTo>
                    <a:pt x="158510" y="0"/>
                  </a:lnTo>
                  <a:lnTo>
                    <a:pt x="126768" y="7199"/>
                  </a:lnTo>
                  <a:lnTo>
                    <a:pt x="96038" y="20820"/>
                  </a:lnTo>
                  <a:lnTo>
                    <a:pt x="66355" y="45900"/>
                  </a:lnTo>
                  <a:lnTo>
                    <a:pt x="41050" y="77571"/>
                  </a:lnTo>
                  <a:lnTo>
                    <a:pt x="21564" y="106277"/>
                  </a:lnTo>
                  <a:lnTo>
                    <a:pt x="7324" y="136232"/>
                  </a:lnTo>
                  <a:lnTo>
                    <a:pt x="0" y="166556"/>
                  </a:lnTo>
                  <a:lnTo>
                    <a:pt x="88" y="194732"/>
                  </a:lnTo>
                  <a:lnTo>
                    <a:pt x="4253" y="210369"/>
                  </a:lnTo>
                  <a:lnTo>
                    <a:pt x="20724" y="234205"/>
                  </a:lnTo>
                  <a:lnTo>
                    <a:pt x="31204" y="243999"/>
                  </a:lnTo>
                  <a:lnTo>
                    <a:pt x="44329" y="251175"/>
                  </a:lnTo>
                  <a:lnTo>
                    <a:pt x="70043" y="255929"/>
                  </a:lnTo>
                  <a:lnTo>
                    <a:pt x="99111" y="253292"/>
                  </a:lnTo>
                  <a:lnTo>
                    <a:pt x="129172" y="247149"/>
                  </a:lnTo>
                  <a:lnTo>
                    <a:pt x="159529" y="235921"/>
                  </a:lnTo>
                  <a:lnTo>
                    <a:pt x="194043" y="216957"/>
                  </a:lnTo>
                  <a:lnTo>
                    <a:pt x="225320" y="194647"/>
                  </a:lnTo>
                  <a:lnTo>
                    <a:pt x="261897" y="159411"/>
                  </a:lnTo>
                  <a:lnTo>
                    <a:pt x="284547" y="127291"/>
                  </a:lnTo>
                  <a:lnTo>
                    <a:pt x="297447" y="103777"/>
                  </a:lnTo>
                  <a:lnTo>
                    <a:pt x="301467" y="75765"/>
                  </a:lnTo>
                  <a:lnTo>
                    <a:pt x="301667" y="69077"/>
                  </a:lnTo>
                  <a:lnTo>
                    <a:pt x="300869" y="94797"/>
                  </a:lnTo>
                  <a:lnTo>
                    <a:pt x="295685" y="123918"/>
                  </a:lnTo>
                  <a:lnTo>
                    <a:pt x="294567" y="152183"/>
                  </a:lnTo>
                  <a:lnTo>
                    <a:pt x="294236" y="184265"/>
                  </a:lnTo>
                  <a:lnTo>
                    <a:pt x="294138" y="220581"/>
                  </a:lnTo>
                  <a:lnTo>
                    <a:pt x="294109" y="258153"/>
                  </a:lnTo>
                  <a:lnTo>
                    <a:pt x="291843" y="296096"/>
                  </a:lnTo>
                  <a:lnTo>
                    <a:pt x="288861" y="322306"/>
                  </a:lnTo>
                  <a:lnTo>
                    <a:pt x="287536" y="350889"/>
                  </a:lnTo>
                  <a:lnTo>
                    <a:pt x="284690" y="378268"/>
                  </a:lnTo>
                  <a:lnTo>
                    <a:pt x="281449" y="404547"/>
                  </a:lnTo>
                  <a:lnTo>
                    <a:pt x="278778" y="442295"/>
                  </a:lnTo>
                  <a:lnTo>
                    <a:pt x="273847" y="475305"/>
                  </a:lnTo>
                  <a:lnTo>
                    <a:pt x="272010" y="505688"/>
                  </a:lnTo>
                  <a:lnTo>
                    <a:pt x="271338" y="542958"/>
                  </a:lnTo>
                  <a:lnTo>
                    <a:pt x="271237" y="5627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58"/>
            <p:cNvSpPr/>
            <p:nvPr/>
          </p:nvSpPr>
          <p:spPr>
            <a:xfrm>
              <a:off x="1913713" y="2210987"/>
              <a:ext cx="403427" cy="561297"/>
            </a:xfrm>
            <a:custGeom>
              <a:avLst/>
              <a:gdLst/>
              <a:ahLst/>
              <a:cxnLst/>
              <a:rect l="0" t="0" r="0" b="0"/>
              <a:pathLst>
                <a:path w="403427" h="561297">
                  <a:moveTo>
                    <a:pt x="288466" y="29292"/>
                  </a:moveTo>
                  <a:lnTo>
                    <a:pt x="284421" y="25247"/>
                  </a:lnTo>
                  <a:lnTo>
                    <a:pt x="282435" y="21004"/>
                  </a:lnTo>
                  <a:lnTo>
                    <a:pt x="281906" y="18686"/>
                  </a:lnTo>
                  <a:lnTo>
                    <a:pt x="277115" y="11380"/>
                  </a:lnTo>
                  <a:lnTo>
                    <a:pt x="270439" y="8632"/>
                  </a:lnTo>
                  <a:lnTo>
                    <a:pt x="237503" y="0"/>
                  </a:lnTo>
                  <a:lnTo>
                    <a:pt x="222378" y="3210"/>
                  </a:lnTo>
                  <a:lnTo>
                    <a:pt x="188731" y="14297"/>
                  </a:lnTo>
                  <a:lnTo>
                    <a:pt x="158793" y="28306"/>
                  </a:lnTo>
                  <a:lnTo>
                    <a:pt x="126840" y="60646"/>
                  </a:lnTo>
                  <a:lnTo>
                    <a:pt x="97649" y="90425"/>
                  </a:lnTo>
                  <a:lnTo>
                    <a:pt x="68271" y="127697"/>
                  </a:lnTo>
                  <a:lnTo>
                    <a:pt x="50691" y="162683"/>
                  </a:lnTo>
                  <a:lnTo>
                    <a:pt x="34758" y="199861"/>
                  </a:lnTo>
                  <a:lnTo>
                    <a:pt x="20160" y="237688"/>
                  </a:lnTo>
                  <a:lnTo>
                    <a:pt x="10095" y="275707"/>
                  </a:lnTo>
                  <a:lnTo>
                    <a:pt x="2598" y="313782"/>
                  </a:lnTo>
                  <a:lnTo>
                    <a:pt x="0" y="351875"/>
                  </a:lnTo>
                  <a:lnTo>
                    <a:pt x="77" y="389127"/>
                  </a:lnTo>
                  <a:lnTo>
                    <a:pt x="5933" y="421989"/>
                  </a:lnTo>
                  <a:lnTo>
                    <a:pt x="17169" y="453175"/>
                  </a:lnTo>
                  <a:lnTo>
                    <a:pt x="27084" y="483018"/>
                  </a:lnTo>
                  <a:lnTo>
                    <a:pt x="47433" y="516286"/>
                  </a:lnTo>
                  <a:lnTo>
                    <a:pt x="75661" y="543272"/>
                  </a:lnTo>
                  <a:lnTo>
                    <a:pt x="98131" y="555621"/>
                  </a:lnTo>
                  <a:lnTo>
                    <a:pt x="134562" y="561296"/>
                  </a:lnTo>
                  <a:lnTo>
                    <a:pt x="165160" y="560585"/>
                  </a:lnTo>
                  <a:lnTo>
                    <a:pt x="199814" y="551250"/>
                  </a:lnTo>
                  <a:lnTo>
                    <a:pt x="231907" y="541052"/>
                  </a:lnTo>
                  <a:lnTo>
                    <a:pt x="262865" y="522696"/>
                  </a:lnTo>
                  <a:lnTo>
                    <a:pt x="292640" y="501171"/>
                  </a:lnTo>
                  <a:lnTo>
                    <a:pt x="328143" y="471141"/>
                  </a:lnTo>
                  <a:lnTo>
                    <a:pt x="345894" y="455117"/>
                  </a:lnTo>
                  <a:lnTo>
                    <a:pt x="371087" y="417234"/>
                  </a:lnTo>
                  <a:lnTo>
                    <a:pt x="384913" y="384973"/>
                  </a:lnTo>
                  <a:lnTo>
                    <a:pt x="396630" y="348604"/>
                  </a:lnTo>
                  <a:lnTo>
                    <a:pt x="403426" y="323609"/>
                  </a:lnTo>
                  <a:lnTo>
                    <a:pt x="402491" y="286583"/>
                  </a:lnTo>
                  <a:lnTo>
                    <a:pt x="397699" y="252941"/>
                  </a:lnTo>
                  <a:lnTo>
                    <a:pt x="394210" y="217385"/>
                  </a:lnTo>
                  <a:lnTo>
                    <a:pt x="384050" y="185024"/>
                  </a:lnTo>
                  <a:lnTo>
                    <a:pt x="374455" y="154834"/>
                  </a:lnTo>
                  <a:lnTo>
                    <a:pt x="365912" y="137582"/>
                  </a:lnTo>
                  <a:lnTo>
                    <a:pt x="329574" y="100342"/>
                  </a:lnTo>
                  <a:lnTo>
                    <a:pt x="307702" y="83364"/>
                  </a:lnTo>
                  <a:lnTo>
                    <a:pt x="274016" y="66502"/>
                  </a:lnTo>
                  <a:lnTo>
                    <a:pt x="237488" y="52370"/>
                  </a:lnTo>
                  <a:lnTo>
                    <a:pt x="212266" y="369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59"/>
            <p:cNvSpPr/>
            <p:nvPr/>
          </p:nvSpPr>
          <p:spPr>
            <a:xfrm>
              <a:off x="1645920" y="269748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60"/>
            <p:cNvSpPr/>
            <p:nvPr/>
          </p:nvSpPr>
          <p:spPr>
            <a:xfrm>
              <a:off x="1112735" y="2278500"/>
              <a:ext cx="371962" cy="470991"/>
            </a:xfrm>
            <a:custGeom>
              <a:avLst/>
              <a:gdLst/>
              <a:ahLst/>
              <a:cxnLst/>
              <a:rect l="0" t="0" r="0" b="0"/>
              <a:pathLst>
                <a:path w="371962" h="470991">
                  <a:moveTo>
                    <a:pt x="236005" y="15120"/>
                  </a:moveTo>
                  <a:lnTo>
                    <a:pt x="236005" y="11074"/>
                  </a:lnTo>
                  <a:lnTo>
                    <a:pt x="233747" y="6831"/>
                  </a:lnTo>
                  <a:lnTo>
                    <a:pt x="231959" y="4514"/>
                  </a:lnTo>
                  <a:lnTo>
                    <a:pt x="225458" y="1939"/>
                  </a:lnTo>
                  <a:lnTo>
                    <a:pt x="199214" y="0"/>
                  </a:lnTo>
                  <a:lnTo>
                    <a:pt x="165811" y="10496"/>
                  </a:lnTo>
                  <a:lnTo>
                    <a:pt x="129112" y="31089"/>
                  </a:lnTo>
                  <a:lnTo>
                    <a:pt x="91196" y="61939"/>
                  </a:lnTo>
                  <a:lnTo>
                    <a:pt x="62997" y="93794"/>
                  </a:lnTo>
                  <a:lnTo>
                    <a:pt x="46172" y="122533"/>
                  </a:lnTo>
                  <a:lnTo>
                    <a:pt x="30462" y="154755"/>
                  </a:lnTo>
                  <a:lnTo>
                    <a:pt x="17341" y="188855"/>
                  </a:lnTo>
                  <a:lnTo>
                    <a:pt x="8091" y="222665"/>
                  </a:lnTo>
                  <a:lnTo>
                    <a:pt x="2246" y="257237"/>
                  </a:lnTo>
                  <a:lnTo>
                    <a:pt x="514" y="291187"/>
                  </a:lnTo>
                  <a:lnTo>
                    <a:pt x="0" y="325799"/>
                  </a:lnTo>
                  <a:lnTo>
                    <a:pt x="1574" y="347086"/>
                  </a:lnTo>
                  <a:lnTo>
                    <a:pt x="11980" y="377264"/>
                  </a:lnTo>
                  <a:lnTo>
                    <a:pt x="30667" y="410645"/>
                  </a:lnTo>
                  <a:lnTo>
                    <a:pt x="41450" y="425435"/>
                  </a:lnTo>
                  <a:lnTo>
                    <a:pt x="76454" y="454052"/>
                  </a:lnTo>
                  <a:lnTo>
                    <a:pt x="98984" y="465590"/>
                  </a:lnTo>
                  <a:lnTo>
                    <a:pt x="134589" y="470990"/>
                  </a:lnTo>
                  <a:lnTo>
                    <a:pt x="169217" y="469799"/>
                  </a:lnTo>
                  <a:lnTo>
                    <a:pt x="198435" y="463953"/>
                  </a:lnTo>
                  <a:lnTo>
                    <a:pt x="226284" y="454601"/>
                  </a:lnTo>
                  <a:lnTo>
                    <a:pt x="258450" y="436270"/>
                  </a:lnTo>
                  <a:lnTo>
                    <a:pt x="289262" y="410259"/>
                  </a:lnTo>
                  <a:lnTo>
                    <a:pt x="317551" y="378404"/>
                  </a:lnTo>
                  <a:lnTo>
                    <a:pt x="339695" y="343796"/>
                  </a:lnTo>
                  <a:lnTo>
                    <a:pt x="355139" y="306417"/>
                  </a:lnTo>
                  <a:lnTo>
                    <a:pt x="369102" y="268679"/>
                  </a:lnTo>
                  <a:lnTo>
                    <a:pt x="371961" y="239826"/>
                  </a:lnTo>
                  <a:lnTo>
                    <a:pt x="370936" y="218282"/>
                  </a:lnTo>
                  <a:lnTo>
                    <a:pt x="358739" y="181498"/>
                  </a:lnTo>
                  <a:lnTo>
                    <a:pt x="348288" y="151905"/>
                  </a:lnTo>
                  <a:lnTo>
                    <a:pt x="329586" y="115611"/>
                  </a:lnTo>
                  <a:lnTo>
                    <a:pt x="298501" y="82299"/>
                  </a:lnTo>
                  <a:lnTo>
                    <a:pt x="282180" y="64940"/>
                  </a:lnTo>
                  <a:lnTo>
                    <a:pt x="256384" y="44290"/>
                  </a:lnTo>
                  <a:lnTo>
                    <a:pt x="223026" y="30060"/>
                  </a:lnTo>
                  <a:lnTo>
                    <a:pt x="216690" y="25993"/>
                  </a:lnTo>
                  <a:lnTo>
                    <a:pt x="205524" y="22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61"/>
            <p:cNvSpPr/>
            <p:nvPr/>
          </p:nvSpPr>
          <p:spPr>
            <a:xfrm>
              <a:off x="734749" y="2545393"/>
              <a:ext cx="202512" cy="22548"/>
            </a:xfrm>
            <a:custGeom>
              <a:avLst/>
              <a:gdLst/>
              <a:ahLst/>
              <a:cxnLst/>
              <a:rect l="0" t="0" r="0" b="0"/>
              <a:pathLst>
                <a:path w="202512" h="22548">
                  <a:moveTo>
                    <a:pt x="4390" y="7307"/>
                  </a:moveTo>
                  <a:lnTo>
                    <a:pt x="0" y="7307"/>
                  </a:lnTo>
                  <a:lnTo>
                    <a:pt x="16060" y="6460"/>
                  </a:lnTo>
                  <a:lnTo>
                    <a:pt x="39684" y="1275"/>
                  </a:lnTo>
                  <a:lnTo>
                    <a:pt x="72416" y="0"/>
                  </a:lnTo>
                  <a:lnTo>
                    <a:pt x="104188" y="4985"/>
                  </a:lnTo>
                  <a:lnTo>
                    <a:pt x="139940" y="6848"/>
                  </a:lnTo>
                  <a:lnTo>
                    <a:pt x="161676" y="9428"/>
                  </a:lnTo>
                  <a:lnTo>
                    <a:pt x="199691" y="21626"/>
                  </a:lnTo>
                  <a:lnTo>
                    <a:pt x="202511" y="225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cstate="print"/>
          <a:srcRect/>
          <a:stretch>
            <a:fillRect/>
          </a:stretch>
        </p:blipFill>
        <p:spPr bwMode="auto">
          <a:xfrm>
            <a:off x="0" y="685800"/>
            <a:ext cx="8923338" cy="1981200"/>
          </a:xfrm>
          <a:prstGeom prst="rect">
            <a:avLst/>
          </a:prstGeom>
          <a:noFill/>
          <a:ln w="9525">
            <a:noFill/>
            <a:miter lim="800000"/>
            <a:headEnd/>
            <a:tailEnd/>
          </a:ln>
        </p:spPr>
      </p:pic>
      <p:sp>
        <p:nvSpPr>
          <p:cNvPr id="132" name="SMARTInkShape-529"/>
          <p:cNvSpPr/>
          <p:nvPr/>
        </p:nvSpPr>
        <p:spPr>
          <a:xfrm>
            <a:off x="4846318" y="6400800"/>
            <a:ext cx="60963" cy="129540"/>
          </a:xfrm>
          <a:custGeom>
            <a:avLst/>
            <a:gdLst/>
            <a:ahLst/>
            <a:cxnLst/>
            <a:rect l="0" t="0" r="0" b="0"/>
            <a:pathLst>
              <a:path w="60963" h="129540">
                <a:moveTo>
                  <a:pt x="60962" y="0"/>
                </a:moveTo>
                <a:lnTo>
                  <a:pt x="60115" y="19081"/>
                </a:lnTo>
                <a:lnTo>
                  <a:pt x="50354" y="51441"/>
                </a:lnTo>
                <a:lnTo>
                  <a:pt x="34470" y="83444"/>
                </a:lnTo>
                <a:lnTo>
                  <a:pt x="10018" y="117825"/>
                </a:lnTo>
                <a:lnTo>
                  <a:pt x="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530"/>
          <p:cNvSpPr/>
          <p:nvPr/>
        </p:nvSpPr>
        <p:spPr>
          <a:xfrm>
            <a:off x="3741418" y="6355080"/>
            <a:ext cx="15242" cy="114301"/>
          </a:xfrm>
          <a:custGeom>
            <a:avLst/>
            <a:gdLst/>
            <a:ahLst/>
            <a:cxnLst/>
            <a:rect l="0" t="0" r="0" b="0"/>
            <a:pathLst>
              <a:path w="15242" h="114301">
                <a:moveTo>
                  <a:pt x="15241" y="0"/>
                </a:moveTo>
                <a:lnTo>
                  <a:pt x="7936" y="0"/>
                </a:lnTo>
                <a:lnTo>
                  <a:pt x="7627" y="33421"/>
                </a:lnTo>
                <a:lnTo>
                  <a:pt x="5364" y="69661"/>
                </a:lnTo>
                <a:lnTo>
                  <a:pt x="707" y="105662"/>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7" name="SMARTInkShape-Group91"/>
          <p:cNvGrpSpPr/>
          <p:nvPr/>
        </p:nvGrpSpPr>
        <p:grpSpPr>
          <a:xfrm>
            <a:off x="2560318" y="5990544"/>
            <a:ext cx="434342" cy="577896"/>
            <a:chOff x="2560318" y="5990544"/>
            <a:chExt cx="434342" cy="577896"/>
          </a:xfrm>
        </p:grpSpPr>
        <p:sp>
          <p:nvSpPr>
            <p:cNvPr id="134" name="SMARTInkShape-531"/>
            <p:cNvSpPr/>
            <p:nvPr/>
          </p:nvSpPr>
          <p:spPr>
            <a:xfrm>
              <a:off x="2971800" y="6027418"/>
              <a:ext cx="22860" cy="320042"/>
            </a:xfrm>
            <a:custGeom>
              <a:avLst/>
              <a:gdLst/>
              <a:ahLst/>
              <a:cxnLst/>
              <a:rect l="0" t="0" r="0" b="0"/>
              <a:pathLst>
                <a:path w="22860" h="320042">
                  <a:moveTo>
                    <a:pt x="22859" y="0"/>
                  </a:moveTo>
                  <a:lnTo>
                    <a:pt x="18813" y="0"/>
                  </a:lnTo>
                  <a:lnTo>
                    <a:pt x="17622" y="848"/>
                  </a:lnTo>
                  <a:lnTo>
                    <a:pt x="16828" y="2258"/>
                  </a:lnTo>
                  <a:lnTo>
                    <a:pt x="15554" y="10608"/>
                  </a:lnTo>
                  <a:lnTo>
                    <a:pt x="15251" y="48194"/>
                  </a:lnTo>
                  <a:lnTo>
                    <a:pt x="15242" y="80735"/>
                  </a:lnTo>
                  <a:lnTo>
                    <a:pt x="15240" y="109812"/>
                  </a:lnTo>
                  <a:lnTo>
                    <a:pt x="15240" y="139876"/>
                  </a:lnTo>
                  <a:lnTo>
                    <a:pt x="11195" y="170233"/>
                  </a:lnTo>
                  <a:lnTo>
                    <a:pt x="8678" y="200677"/>
                  </a:lnTo>
                  <a:lnTo>
                    <a:pt x="7828" y="235221"/>
                  </a:lnTo>
                  <a:lnTo>
                    <a:pt x="7660" y="266504"/>
                  </a:lnTo>
                  <a:lnTo>
                    <a:pt x="6779" y="297845"/>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532"/>
            <p:cNvSpPr/>
            <p:nvPr/>
          </p:nvSpPr>
          <p:spPr>
            <a:xfrm>
              <a:off x="2560318" y="5990544"/>
              <a:ext cx="274323" cy="417875"/>
            </a:xfrm>
            <a:custGeom>
              <a:avLst/>
              <a:gdLst/>
              <a:ahLst/>
              <a:cxnLst/>
              <a:rect l="0" t="0" r="0" b="0"/>
              <a:pathLst>
                <a:path w="274323" h="417875">
                  <a:moveTo>
                    <a:pt x="0" y="74974"/>
                  </a:moveTo>
                  <a:lnTo>
                    <a:pt x="11352" y="74974"/>
                  </a:lnTo>
                  <a:lnTo>
                    <a:pt x="15770" y="72717"/>
                  </a:lnTo>
                  <a:lnTo>
                    <a:pt x="18135" y="70929"/>
                  </a:lnTo>
                  <a:lnTo>
                    <a:pt x="20761" y="66687"/>
                  </a:lnTo>
                  <a:lnTo>
                    <a:pt x="26491" y="53018"/>
                  </a:lnTo>
                  <a:lnTo>
                    <a:pt x="33224" y="46025"/>
                  </a:lnTo>
                  <a:lnTo>
                    <a:pt x="70247" y="16199"/>
                  </a:lnTo>
                  <a:lnTo>
                    <a:pt x="87889" y="5255"/>
                  </a:lnTo>
                  <a:lnTo>
                    <a:pt x="107886" y="696"/>
                  </a:lnTo>
                  <a:lnTo>
                    <a:pt x="131315" y="0"/>
                  </a:lnTo>
                  <a:lnTo>
                    <a:pt x="157380" y="9430"/>
                  </a:lnTo>
                  <a:lnTo>
                    <a:pt x="172691" y="20746"/>
                  </a:lnTo>
                  <a:lnTo>
                    <a:pt x="183907" y="38870"/>
                  </a:lnTo>
                  <a:lnTo>
                    <a:pt x="192593" y="68417"/>
                  </a:lnTo>
                  <a:lnTo>
                    <a:pt x="200528" y="99936"/>
                  </a:lnTo>
                  <a:lnTo>
                    <a:pt x="204196" y="134771"/>
                  </a:lnTo>
                  <a:lnTo>
                    <a:pt x="201239" y="171903"/>
                  </a:lnTo>
                  <a:lnTo>
                    <a:pt x="197248" y="199335"/>
                  </a:lnTo>
                  <a:lnTo>
                    <a:pt x="192654" y="226766"/>
                  </a:lnTo>
                  <a:lnTo>
                    <a:pt x="184460" y="261248"/>
                  </a:lnTo>
                  <a:lnTo>
                    <a:pt x="171684" y="292915"/>
                  </a:lnTo>
                  <a:lnTo>
                    <a:pt x="157173" y="322900"/>
                  </a:lnTo>
                  <a:lnTo>
                    <a:pt x="137101" y="356218"/>
                  </a:lnTo>
                  <a:lnTo>
                    <a:pt x="116829" y="383211"/>
                  </a:lnTo>
                  <a:lnTo>
                    <a:pt x="92129" y="403157"/>
                  </a:lnTo>
                  <a:lnTo>
                    <a:pt x="83845" y="407101"/>
                  </a:lnTo>
                  <a:lnTo>
                    <a:pt x="70376" y="409321"/>
                  </a:lnTo>
                  <a:lnTo>
                    <a:pt x="62887" y="407582"/>
                  </a:lnTo>
                  <a:lnTo>
                    <a:pt x="59706" y="405934"/>
                  </a:lnTo>
                  <a:lnTo>
                    <a:pt x="57584" y="403140"/>
                  </a:lnTo>
                  <a:lnTo>
                    <a:pt x="51921" y="388749"/>
                  </a:lnTo>
                  <a:lnTo>
                    <a:pt x="49854" y="385758"/>
                  </a:lnTo>
                  <a:lnTo>
                    <a:pt x="46945" y="373457"/>
                  </a:lnTo>
                  <a:lnTo>
                    <a:pt x="45829" y="344107"/>
                  </a:lnTo>
                  <a:lnTo>
                    <a:pt x="48027" y="336265"/>
                  </a:lnTo>
                  <a:lnTo>
                    <a:pt x="58725" y="317257"/>
                  </a:lnTo>
                  <a:lnTo>
                    <a:pt x="71162" y="307949"/>
                  </a:lnTo>
                  <a:lnTo>
                    <a:pt x="73688" y="307337"/>
                  </a:lnTo>
                  <a:lnTo>
                    <a:pt x="76219" y="307776"/>
                  </a:lnTo>
                  <a:lnTo>
                    <a:pt x="82136" y="309676"/>
                  </a:lnTo>
                  <a:lnTo>
                    <a:pt x="99732" y="313153"/>
                  </a:lnTo>
                  <a:lnTo>
                    <a:pt x="109519" y="317991"/>
                  </a:lnTo>
                  <a:lnTo>
                    <a:pt x="144964" y="344589"/>
                  </a:lnTo>
                  <a:lnTo>
                    <a:pt x="176456" y="369664"/>
                  </a:lnTo>
                  <a:lnTo>
                    <a:pt x="211261" y="388991"/>
                  </a:lnTo>
                  <a:lnTo>
                    <a:pt x="248798" y="412443"/>
                  </a:lnTo>
                  <a:lnTo>
                    <a:pt x="260080" y="416266"/>
                  </a:lnTo>
                  <a:lnTo>
                    <a:pt x="274322" y="4178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533"/>
            <p:cNvSpPr/>
            <p:nvPr/>
          </p:nvSpPr>
          <p:spPr>
            <a:xfrm>
              <a:off x="2811779" y="6347459"/>
              <a:ext cx="45722" cy="220981"/>
            </a:xfrm>
            <a:custGeom>
              <a:avLst/>
              <a:gdLst/>
              <a:ahLst/>
              <a:cxnLst/>
              <a:rect l="0" t="0" r="0" b="0"/>
              <a:pathLst>
                <a:path w="45722" h="220981">
                  <a:moveTo>
                    <a:pt x="45721" y="0"/>
                  </a:moveTo>
                  <a:lnTo>
                    <a:pt x="45721" y="33529"/>
                  </a:lnTo>
                  <a:lnTo>
                    <a:pt x="39689" y="68983"/>
                  </a:lnTo>
                  <a:lnTo>
                    <a:pt x="34368" y="103185"/>
                  </a:lnTo>
                  <a:lnTo>
                    <a:pt x="27586" y="136594"/>
                  </a:lnTo>
                  <a:lnTo>
                    <a:pt x="20215" y="165214"/>
                  </a:lnTo>
                  <a:lnTo>
                    <a:pt x="8624" y="197873"/>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1" name="SMARTInkShape-Group92"/>
          <p:cNvGrpSpPr/>
          <p:nvPr/>
        </p:nvGrpSpPr>
        <p:grpSpPr>
          <a:xfrm>
            <a:off x="3223705" y="5958842"/>
            <a:ext cx="904828" cy="373377"/>
            <a:chOff x="3223705" y="5958842"/>
            <a:chExt cx="904828" cy="373377"/>
          </a:xfrm>
        </p:grpSpPr>
        <p:sp>
          <p:nvSpPr>
            <p:cNvPr id="138" name="SMARTInkShape-534"/>
            <p:cNvSpPr/>
            <p:nvPr/>
          </p:nvSpPr>
          <p:spPr>
            <a:xfrm>
              <a:off x="3939540" y="5958869"/>
              <a:ext cx="188993" cy="304322"/>
            </a:xfrm>
            <a:custGeom>
              <a:avLst/>
              <a:gdLst/>
              <a:ahLst/>
              <a:cxnLst/>
              <a:rect l="0" t="0" r="0" b="0"/>
              <a:pathLst>
                <a:path w="188993" h="304322">
                  <a:moveTo>
                    <a:pt x="53339" y="30449"/>
                  </a:moveTo>
                  <a:lnTo>
                    <a:pt x="53339" y="23889"/>
                  </a:lnTo>
                  <a:lnTo>
                    <a:pt x="63945" y="12316"/>
                  </a:lnTo>
                  <a:lnTo>
                    <a:pt x="68778" y="9691"/>
                  </a:lnTo>
                  <a:lnTo>
                    <a:pt x="101904" y="759"/>
                  </a:lnTo>
                  <a:lnTo>
                    <a:pt x="135691" y="0"/>
                  </a:lnTo>
                  <a:lnTo>
                    <a:pt x="154303" y="823"/>
                  </a:lnTo>
                  <a:lnTo>
                    <a:pt x="164159" y="6056"/>
                  </a:lnTo>
                  <a:lnTo>
                    <a:pt x="169761" y="10577"/>
                  </a:lnTo>
                  <a:lnTo>
                    <a:pt x="172815" y="15408"/>
                  </a:lnTo>
                  <a:lnTo>
                    <a:pt x="174174" y="21224"/>
                  </a:lnTo>
                  <a:lnTo>
                    <a:pt x="175115" y="43608"/>
                  </a:lnTo>
                  <a:lnTo>
                    <a:pt x="166950" y="74642"/>
                  </a:lnTo>
                  <a:lnTo>
                    <a:pt x="159814" y="88699"/>
                  </a:lnTo>
                  <a:lnTo>
                    <a:pt x="154001" y="95285"/>
                  </a:lnTo>
                  <a:lnTo>
                    <a:pt x="126693" y="116014"/>
                  </a:lnTo>
                  <a:lnTo>
                    <a:pt x="105604" y="125161"/>
                  </a:lnTo>
                  <a:lnTo>
                    <a:pt x="94268" y="133888"/>
                  </a:lnTo>
                  <a:lnTo>
                    <a:pt x="83955" y="137093"/>
                  </a:lnTo>
                  <a:lnTo>
                    <a:pt x="83860" y="133073"/>
                  </a:lnTo>
                  <a:lnTo>
                    <a:pt x="86096" y="128836"/>
                  </a:lnTo>
                  <a:lnTo>
                    <a:pt x="87876" y="126521"/>
                  </a:lnTo>
                  <a:lnTo>
                    <a:pt x="94371" y="123948"/>
                  </a:lnTo>
                  <a:lnTo>
                    <a:pt x="102055" y="121959"/>
                  </a:lnTo>
                  <a:lnTo>
                    <a:pt x="111989" y="116924"/>
                  </a:lnTo>
                  <a:lnTo>
                    <a:pt x="143406" y="114375"/>
                  </a:lnTo>
                  <a:lnTo>
                    <a:pt x="150659" y="116574"/>
                  </a:lnTo>
                  <a:lnTo>
                    <a:pt x="164869" y="127274"/>
                  </a:lnTo>
                  <a:lnTo>
                    <a:pt x="172652" y="135527"/>
                  </a:lnTo>
                  <a:lnTo>
                    <a:pt x="185410" y="157908"/>
                  </a:lnTo>
                  <a:lnTo>
                    <a:pt x="188992" y="172825"/>
                  </a:lnTo>
                  <a:lnTo>
                    <a:pt x="184269" y="206397"/>
                  </a:lnTo>
                  <a:lnTo>
                    <a:pt x="181034" y="226517"/>
                  </a:lnTo>
                  <a:lnTo>
                    <a:pt x="176132" y="237817"/>
                  </a:lnTo>
                  <a:lnTo>
                    <a:pt x="153879" y="268284"/>
                  </a:lnTo>
                  <a:lnTo>
                    <a:pt x="119844" y="286685"/>
                  </a:lnTo>
                  <a:lnTo>
                    <a:pt x="83703" y="301357"/>
                  </a:lnTo>
                  <a:lnTo>
                    <a:pt x="56199" y="304321"/>
                  </a:lnTo>
                  <a:lnTo>
                    <a:pt x="21184" y="296984"/>
                  </a:lnTo>
                  <a:lnTo>
                    <a:pt x="0" y="2895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535"/>
            <p:cNvSpPr/>
            <p:nvPr/>
          </p:nvSpPr>
          <p:spPr>
            <a:xfrm>
              <a:off x="3550918" y="5996939"/>
              <a:ext cx="175219" cy="312421"/>
            </a:xfrm>
            <a:custGeom>
              <a:avLst/>
              <a:gdLst/>
              <a:ahLst/>
              <a:cxnLst/>
              <a:rect l="0" t="0" r="0" b="0"/>
              <a:pathLst>
                <a:path w="175219" h="312421">
                  <a:moveTo>
                    <a:pt x="0" y="0"/>
                  </a:moveTo>
                  <a:lnTo>
                    <a:pt x="4047" y="0"/>
                  </a:lnTo>
                  <a:lnTo>
                    <a:pt x="8291" y="2258"/>
                  </a:lnTo>
                  <a:lnTo>
                    <a:pt x="21958" y="10607"/>
                  </a:lnTo>
                  <a:lnTo>
                    <a:pt x="36047" y="13866"/>
                  </a:lnTo>
                  <a:lnTo>
                    <a:pt x="70129" y="15120"/>
                  </a:lnTo>
                  <a:lnTo>
                    <a:pt x="103831" y="15230"/>
                  </a:lnTo>
                  <a:lnTo>
                    <a:pt x="139683" y="15239"/>
                  </a:lnTo>
                  <a:lnTo>
                    <a:pt x="174775" y="15241"/>
                  </a:lnTo>
                  <a:lnTo>
                    <a:pt x="175218" y="25846"/>
                  </a:lnTo>
                  <a:lnTo>
                    <a:pt x="172984" y="30679"/>
                  </a:lnTo>
                  <a:lnTo>
                    <a:pt x="170016" y="35649"/>
                  </a:lnTo>
                  <a:lnTo>
                    <a:pt x="163909" y="52318"/>
                  </a:lnTo>
                  <a:lnTo>
                    <a:pt x="143196" y="85458"/>
                  </a:lnTo>
                  <a:lnTo>
                    <a:pt x="127033" y="115470"/>
                  </a:lnTo>
                  <a:lnTo>
                    <a:pt x="112552" y="153132"/>
                  </a:lnTo>
                  <a:lnTo>
                    <a:pt x="100800" y="183098"/>
                  </a:lnTo>
                  <a:lnTo>
                    <a:pt x="85199" y="219517"/>
                  </a:lnTo>
                  <a:lnTo>
                    <a:pt x="69097" y="256629"/>
                  </a:lnTo>
                  <a:lnTo>
                    <a:pt x="55644" y="289345"/>
                  </a:lnTo>
                  <a:lnTo>
                    <a:pt x="53341"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536"/>
            <p:cNvSpPr/>
            <p:nvPr/>
          </p:nvSpPr>
          <p:spPr>
            <a:xfrm>
              <a:off x="3223705" y="5958842"/>
              <a:ext cx="174811" cy="373377"/>
            </a:xfrm>
            <a:custGeom>
              <a:avLst/>
              <a:gdLst/>
              <a:ahLst/>
              <a:cxnLst/>
              <a:rect l="0" t="0" r="0" b="0"/>
              <a:pathLst>
                <a:path w="174811" h="373377">
                  <a:moveTo>
                    <a:pt x="136713" y="30476"/>
                  </a:moveTo>
                  <a:lnTo>
                    <a:pt x="132668" y="30476"/>
                  </a:lnTo>
                  <a:lnTo>
                    <a:pt x="131478" y="29630"/>
                  </a:lnTo>
                  <a:lnTo>
                    <a:pt x="130684" y="28219"/>
                  </a:lnTo>
                  <a:lnTo>
                    <a:pt x="129408" y="23916"/>
                  </a:lnTo>
                  <a:lnTo>
                    <a:pt x="126976" y="23328"/>
                  </a:lnTo>
                  <a:lnTo>
                    <a:pt x="125142" y="23171"/>
                  </a:lnTo>
                  <a:lnTo>
                    <a:pt x="120847" y="20738"/>
                  </a:lnTo>
                  <a:lnTo>
                    <a:pt x="118516" y="18905"/>
                  </a:lnTo>
                  <a:lnTo>
                    <a:pt x="115926" y="14610"/>
                  </a:lnTo>
                  <a:lnTo>
                    <a:pt x="115236" y="12278"/>
                  </a:lnTo>
                  <a:lnTo>
                    <a:pt x="113928" y="10725"/>
                  </a:lnTo>
                  <a:lnTo>
                    <a:pt x="98101" y="1639"/>
                  </a:lnTo>
                  <a:lnTo>
                    <a:pt x="77581" y="15"/>
                  </a:lnTo>
                  <a:lnTo>
                    <a:pt x="65500" y="0"/>
                  </a:lnTo>
                  <a:lnTo>
                    <a:pt x="53901" y="4044"/>
                  </a:lnTo>
                  <a:lnTo>
                    <a:pt x="38121" y="15435"/>
                  </a:lnTo>
                  <a:lnTo>
                    <a:pt x="32781" y="21251"/>
                  </a:lnTo>
                  <a:lnTo>
                    <a:pt x="12262" y="56038"/>
                  </a:lnTo>
                  <a:lnTo>
                    <a:pt x="1812" y="83503"/>
                  </a:lnTo>
                  <a:lnTo>
                    <a:pt x="0" y="104075"/>
                  </a:lnTo>
                  <a:lnTo>
                    <a:pt x="2011" y="112011"/>
                  </a:lnTo>
                  <a:lnTo>
                    <a:pt x="4878" y="119209"/>
                  </a:lnTo>
                  <a:lnTo>
                    <a:pt x="6155" y="128050"/>
                  </a:lnTo>
                  <a:lnTo>
                    <a:pt x="8188" y="131933"/>
                  </a:lnTo>
                  <a:lnTo>
                    <a:pt x="14963" y="138505"/>
                  </a:lnTo>
                  <a:lnTo>
                    <a:pt x="21360" y="141989"/>
                  </a:lnTo>
                  <a:lnTo>
                    <a:pt x="28718" y="143539"/>
                  </a:lnTo>
                  <a:lnTo>
                    <a:pt x="62604" y="143821"/>
                  </a:lnTo>
                  <a:lnTo>
                    <a:pt x="98732" y="131771"/>
                  </a:lnTo>
                  <a:lnTo>
                    <a:pt x="134314" y="114279"/>
                  </a:lnTo>
                  <a:lnTo>
                    <a:pt x="153488" y="100749"/>
                  </a:lnTo>
                  <a:lnTo>
                    <a:pt x="165123" y="79444"/>
                  </a:lnTo>
                  <a:lnTo>
                    <a:pt x="171566" y="71327"/>
                  </a:lnTo>
                  <a:lnTo>
                    <a:pt x="174386" y="62489"/>
                  </a:lnTo>
                  <a:lnTo>
                    <a:pt x="174810" y="53442"/>
                  </a:lnTo>
                  <a:lnTo>
                    <a:pt x="173967" y="79830"/>
                  </a:lnTo>
                  <a:lnTo>
                    <a:pt x="168253" y="104282"/>
                  </a:lnTo>
                  <a:lnTo>
                    <a:pt x="166557" y="135806"/>
                  </a:lnTo>
                  <a:lnTo>
                    <a:pt x="158947" y="169628"/>
                  </a:lnTo>
                  <a:lnTo>
                    <a:pt x="153336" y="204624"/>
                  </a:lnTo>
                  <a:lnTo>
                    <a:pt x="151380" y="235997"/>
                  </a:lnTo>
                  <a:lnTo>
                    <a:pt x="145978" y="266653"/>
                  </a:lnTo>
                  <a:lnTo>
                    <a:pt x="144551" y="303944"/>
                  </a:lnTo>
                  <a:lnTo>
                    <a:pt x="144347" y="340440"/>
                  </a:lnTo>
                  <a:lnTo>
                    <a:pt x="144335" y="3733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4" name="SMARTInkShape-Group93"/>
          <p:cNvGrpSpPr/>
          <p:nvPr/>
        </p:nvGrpSpPr>
        <p:grpSpPr>
          <a:xfrm>
            <a:off x="2843319" y="5326380"/>
            <a:ext cx="440893" cy="342901"/>
            <a:chOff x="2843319" y="5326380"/>
            <a:chExt cx="440893" cy="342901"/>
          </a:xfrm>
        </p:grpSpPr>
        <p:sp>
          <p:nvSpPr>
            <p:cNvPr id="142" name="SMARTInkShape-537"/>
            <p:cNvSpPr/>
            <p:nvPr/>
          </p:nvSpPr>
          <p:spPr>
            <a:xfrm>
              <a:off x="2843319" y="5326927"/>
              <a:ext cx="249685" cy="334733"/>
            </a:xfrm>
            <a:custGeom>
              <a:avLst/>
              <a:gdLst/>
              <a:ahLst/>
              <a:cxnLst/>
              <a:rect l="0" t="0" r="0" b="0"/>
              <a:pathLst>
                <a:path w="249685" h="334733">
                  <a:moveTo>
                    <a:pt x="6560" y="75653"/>
                  </a:moveTo>
                  <a:lnTo>
                    <a:pt x="2516" y="71607"/>
                  </a:lnTo>
                  <a:lnTo>
                    <a:pt x="528" y="67363"/>
                  </a:lnTo>
                  <a:lnTo>
                    <a:pt x="0" y="65045"/>
                  </a:lnTo>
                  <a:lnTo>
                    <a:pt x="493" y="62654"/>
                  </a:lnTo>
                  <a:lnTo>
                    <a:pt x="5111" y="52734"/>
                  </a:lnTo>
                  <a:lnTo>
                    <a:pt x="5593" y="50213"/>
                  </a:lnTo>
                  <a:lnTo>
                    <a:pt x="18410" y="38576"/>
                  </a:lnTo>
                  <a:lnTo>
                    <a:pt x="53710" y="16039"/>
                  </a:lnTo>
                  <a:lnTo>
                    <a:pt x="83043" y="3606"/>
                  </a:lnTo>
                  <a:lnTo>
                    <a:pt x="120898" y="0"/>
                  </a:lnTo>
                  <a:lnTo>
                    <a:pt x="149653" y="407"/>
                  </a:lnTo>
                  <a:lnTo>
                    <a:pt x="172275" y="10072"/>
                  </a:lnTo>
                  <a:lnTo>
                    <a:pt x="179836" y="17154"/>
                  </a:lnTo>
                  <a:lnTo>
                    <a:pt x="185172" y="25947"/>
                  </a:lnTo>
                  <a:lnTo>
                    <a:pt x="188596" y="45388"/>
                  </a:lnTo>
                  <a:lnTo>
                    <a:pt x="189274" y="65535"/>
                  </a:lnTo>
                  <a:lnTo>
                    <a:pt x="184851" y="75671"/>
                  </a:lnTo>
                  <a:lnTo>
                    <a:pt x="164588" y="109907"/>
                  </a:lnTo>
                  <a:lnTo>
                    <a:pt x="129098" y="136512"/>
                  </a:lnTo>
                  <a:lnTo>
                    <a:pt x="123675" y="140802"/>
                  </a:lnTo>
                  <a:lnTo>
                    <a:pt x="113697" y="144097"/>
                  </a:lnTo>
                  <a:lnTo>
                    <a:pt x="117420" y="140147"/>
                  </a:lnTo>
                  <a:lnTo>
                    <a:pt x="121589" y="138184"/>
                  </a:lnTo>
                  <a:lnTo>
                    <a:pt x="123887" y="137659"/>
                  </a:lnTo>
                  <a:lnTo>
                    <a:pt x="147293" y="124522"/>
                  </a:lnTo>
                  <a:lnTo>
                    <a:pt x="181880" y="115526"/>
                  </a:lnTo>
                  <a:lnTo>
                    <a:pt x="192006" y="115388"/>
                  </a:lnTo>
                  <a:lnTo>
                    <a:pt x="206382" y="120069"/>
                  </a:lnTo>
                  <a:lnTo>
                    <a:pt x="221510" y="131494"/>
                  </a:lnTo>
                  <a:lnTo>
                    <a:pt x="233374" y="144973"/>
                  </a:lnTo>
                  <a:lnTo>
                    <a:pt x="244968" y="168743"/>
                  </a:lnTo>
                  <a:lnTo>
                    <a:pt x="249684" y="205410"/>
                  </a:lnTo>
                  <a:lnTo>
                    <a:pt x="247931" y="228116"/>
                  </a:lnTo>
                  <a:lnTo>
                    <a:pt x="239752" y="254500"/>
                  </a:lnTo>
                  <a:lnTo>
                    <a:pt x="221445" y="287226"/>
                  </a:lnTo>
                  <a:lnTo>
                    <a:pt x="214671" y="297532"/>
                  </a:lnTo>
                  <a:lnTo>
                    <a:pt x="185816" y="321822"/>
                  </a:lnTo>
                  <a:lnTo>
                    <a:pt x="166352" y="330531"/>
                  </a:lnTo>
                  <a:lnTo>
                    <a:pt x="128616" y="334486"/>
                  </a:lnTo>
                  <a:lnTo>
                    <a:pt x="105621" y="334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538"/>
            <p:cNvSpPr/>
            <p:nvPr/>
          </p:nvSpPr>
          <p:spPr>
            <a:xfrm>
              <a:off x="3261359" y="5326380"/>
              <a:ext cx="22853" cy="342901"/>
            </a:xfrm>
            <a:custGeom>
              <a:avLst/>
              <a:gdLst/>
              <a:ahLst/>
              <a:cxnLst/>
              <a:rect l="0" t="0" r="0" b="0"/>
              <a:pathLst>
                <a:path w="22853" h="342901">
                  <a:moveTo>
                    <a:pt x="0" y="0"/>
                  </a:moveTo>
                  <a:lnTo>
                    <a:pt x="846" y="19576"/>
                  </a:lnTo>
                  <a:lnTo>
                    <a:pt x="10607" y="51506"/>
                  </a:lnTo>
                  <a:lnTo>
                    <a:pt x="19562" y="89541"/>
                  </a:lnTo>
                  <a:lnTo>
                    <a:pt x="21882" y="121263"/>
                  </a:lnTo>
                  <a:lnTo>
                    <a:pt x="22425" y="147875"/>
                  </a:lnTo>
                  <a:lnTo>
                    <a:pt x="22666" y="174378"/>
                  </a:lnTo>
                  <a:lnTo>
                    <a:pt x="22775" y="200267"/>
                  </a:lnTo>
                  <a:lnTo>
                    <a:pt x="22835" y="237797"/>
                  </a:lnTo>
                  <a:lnTo>
                    <a:pt x="22852" y="270741"/>
                  </a:lnTo>
                  <a:lnTo>
                    <a:pt x="20601" y="307698"/>
                  </a:lnTo>
                  <a:lnTo>
                    <a:pt x="15241"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SMARTInkShape-Group94"/>
          <p:cNvGrpSpPr/>
          <p:nvPr/>
        </p:nvGrpSpPr>
        <p:grpSpPr>
          <a:xfrm>
            <a:off x="1981200" y="5204459"/>
            <a:ext cx="5006340" cy="1195880"/>
            <a:chOff x="1981200" y="5204459"/>
            <a:chExt cx="5006340" cy="1195880"/>
          </a:xfrm>
        </p:grpSpPr>
        <p:sp>
          <p:nvSpPr>
            <p:cNvPr id="145" name="SMARTInkShape-539"/>
            <p:cNvSpPr/>
            <p:nvPr/>
          </p:nvSpPr>
          <p:spPr>
            <a:xfrm>
              <a:off x="3929009" y="5265856"/>
              <a:ext cx="178068" cy="388184"/>
            </a:xfrm>
            <a:custGeom>
              <a:avLst/>
              <a:gdLst/>
              <a:ahLst/>
              <a:cxnLst/>
              <a:rect l="0" t="0" r="0" b="0"/>
              <a:pathLst>
                <a:path w="178068" h="388184">
                  <a:moveTo>
                    <a:pt x="132450" y="30044"/>
                  </a:moveTo>
                  <a:lnTo>
                    <a:pt x="132450" y="25998"/>
                  </a:lnTo>
                  <a:lnTo>
                    <a:pt x="131603" y="24807"/>
                  </a:lnTo>
                  <a:lnTo>
                    <a:pt x="130192" y="24011"/>
                  </a:lnTo>
                  <a:lnTo>
                    <a:pt x="128404" y="23483"/>
                  </a:lnTo>
                  <a:lnTo>
                    <a:pt x="127213" y="22282"/>
                  </a:lnTo>
                  <a:lnTo>
                    <a:pt x="123044" y="14274"/>
                  </a:lnTo>
                  <a:lnTo>
                    <a:pt x="114317" y="4539"/>
                  </a:lnTo>
                  <a:lnTo>
                    <a:pt x="109434" y="1775"/>
                  </a:lnTo>
                  <a:lnTo>
                    <a:pt x="99398" y="0"/>
                  </a:lnTo>
                  <a:lnTo>
                    <a:pt x="83180" y="496"/>
                  </a:lnTo>
                  <a:lnTo>
                    <a:pt x="73581" y="3647"/>
                  </a:lnTo>
                  <a:lnTo>
                    <a:pt x="65928" y="10127"/>
                  </a:lnTo>
                  <a:lnTo>
                    <a:pt x="35604" y="46960"/>
                  </a:lnTo>
                  <a:lnTo>
                    <a:pt x="12746" y="83605"/>
                  </a:lnTo>
                  <a:lnTo>
                    <a:pt x="808" y="117953"/>
                  </a:lnTo>
                  <a:lnTo>
                    <a:pt x="0" y="132897"/>
                  </a:lnTo>
                  <a:lnTo>
                    <a:pt x="6381" y="156288"/>
                  </a:lnTo>
                  <a:lnTo>
                    <a:pt x="17390" y="172059"/>
                  </a:lnTo>
                  <a:lnTo>
                    <a:pt x="31377" y="183412"/>
                  </a:lnTo>
                  <a:lnTo>
                    <a:pt x="41245" y="187107"/>
                  </a:lnTo>
                  <a:lnTo>
                    <a:pt x="61376" y="189480"/>
                  </a:lnTo>
                  <a:lnTo>
                    <a:pt x="76584" y="185844"/>
                  </a:lnTo>
                  <a:lnTo>
                    <a:pt x="87769" y="179405"/>
                  </a:lnTo>
                  <a:lnTo>
                    <a:pt x="122711" y="150156"/>
                  </a:lnTo>
                  <a:lnTo>
                    <a:pt x="128122" y="141001"/>
                  </a:lnTo>
                  <a:lnTo>
                    <a:pt x="138843" y="105177"/>
                  </a:lnTo>
                  <a:lnTo>
                    <a:pt x="140067" y="76212"/>
                  </a:lnTo>
                  <a:lnTo>
                    <a:pt x="140070" y="110024"/>
                  </a:lnTo>
                  <a:lnTo>
                    <a:pt x="142328" y="139728"/>
                  </a:lnTo>
                  <a:lnTo>
                    <a:pt x="148359" y="168094"/>
                  </a:lnTo>
                  <a:lnTo>
                    <a:pt x="153251" y="197946"/>
                  </a:lnTo>
                  <a:lnTo>
                    <a:pt x="156957" y="230498"/>
                  </a:lnTo>
                  <a:lnTo>
                    <a:pt x="163419" y="264697"/>
                  </a:lnTo>
                  <a:lnTo>
                    <a:pt x="169142" y="302549"/>
                  </a:lnTo>
                  <a:lnTo>
                    <a:pt x="176395" y="339966"/>
                  </a:lnTo>
                  <a:lnTo>
                    <a:pt x="178067" y="373833"/>
                  </a:lnTo>
                  <a:lnTo>
                    <a:pt x="175867" y="379830"/>
                  </a:lnTo>
                  <a:lnTo>
                    <a:pt x="170550" y="3881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540"/>
            <p:cNvSpPr/>
            <p:nvPr/>
          </p:nvSpPr>
          <p:spPr>
            <a:xfrm>
              <a:off x="4320540" y="5257800"/>
              <a:ext cx="30271" cy="266701"/>
            </a:xfrm>
            <a:custGeom>
              <a:avLst/>
              <a:gdLst/>
              <a:ahLst/>
              <a:cxnLst/>
              <a:rect l="0" t="0" r="0" b="0"/>
              <a:pathLst>
                <a:path w="30271" h="266701">
                  <a:moveTo>
                    <a:pt x="22860" y="0"/>
                  </a:moveTo>
                  <a:lnTo>
                    <a:pt x="23706" y="27337"/>
                  </a:lnTo>
                  <a:lnTo>
                    <a:pt x="29420" y="61548"/>
                  </a:lnTo>
                  <a:lnTo>
                    <a:pt x="30270" y="96792"/>
                  </a:lnTo>
                  <a:lnTo>
                    <a:pt x="28179" y="131350"/>
                  </a:lnTo>
                  <a:lnTo>
                    <a:pt x="23911" y="166492"/>
                  </a:lnTo>
                  <a:lnTo>
                    <a:pt x="17830" y="197893"/>
                  </a:lnTo>
                  <a:lnTo>
                    <a:pt x="11535" y="232145"/>
                  </a:lnTo>
                  <a:lnTo>
                    <a:pt x="5878" y="256619"/>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541"/>
            <p:cNvSpPr/>
            <p:nvPr/>
          </p:nvSpPr>
          <p:spPr>
            <a:xfrm>
              <a:off x="4488312" y="5257800"/>
              <a:ext cx="121789" cy="152401"/>
            </a:xfrm>
            <a:custGeom>
              <a:avLst/>
              <a:gdLst/>
              <a:ahLst/>
              <a:cxnLst/>
              <a:rect l="0" t="0" r="0" b="0"/>
              <a:pathLst>
                <a:path w="121789" h="152401">
                  <a:moveTo>
                    <a:pt x="53206" y="0"/>
                  </a:moveTo>
                  <a:lnTo>
                    <a:pt x="53206" y="4045"/>
                  </a:lnTo>
                  <a:lnTo>
                    <a:pt x="50950" y="8289"/>
                  </a:lnTo>
                  <a:lnTo>
                    <a:pt x="47971" y="12996"/>
                  </a:lnTo>
                  <a:lnTo>
                    <a:pt x="39696" y="41044"/>
                  </a:lnTo>
                  <a:lnTo>
                    <a:pt x="39120" y="47681"/>
                  </a:lnTo>
                  <a:lnTo>
                    <a:pt x="33963" y="59573"/>
                  </a:lnTo>
                  <a:lnTo>
                    <a:pt x="12779" y="96439"/>
                  </a:lnTo>
                  <a:lnTo>
                    <a:pt x="3296" y="111586"/>
                  </a:lnTo>
                  <a:lnTo>
                    <a:pt x="67" y="130597"/>
                  </a:lnTo>
                  <a:lnTo>
                    <a:pt x="0" y="132784"/>
                  </a:lnTo>
                  <a:lnTo>
                    <a:pt x="803" y="134242"/>
                  </a:lnTo>
                  <a:lnTo>
                    <a:pt x="2184" y="135215"/>
                  </a:lnTo>
                  <a:lnTo>
                    <a:pt x="5978" y="137142"/>
                  </a:lnTo>
                  <a:lnTo>
                    <a:pt x="12872" y="142140"/>
                  </a:lnTo>
                  <a:lnTo>
                    <a:pt x="38653" y="150655"/>
                  </a:lnTo>
                  <a:lnTo>
                    <a:pt x="73568" y="152298"/>
                  </a:lnTo>
                  <a:lnTo>
                    <a:pt x="109920" y="152394"/>
                  </a:lnTo>
                  <a:lnTo>
                    <a:pt x="121788"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542"/>
            <p:cNvSpPr/>
            <p:nvPr/>
          </p:nvSpPr>
          <p:spPr>
            <a:xfrm>
              <a:off x="4594859" y="5204459"/>
              <a:ext cx="76201" cy="388622"/>
            </a:xfrm>
            <a:custGeom>
              <a:avLst/>
              <a:gdLst/>
              <a:ahLst/>
              <a:cxnLst/>
              <a:rect l="0" t="0" r="0" b="0"/>
              <a:pathLst>
                <a:path w="76201" h="388622">
                  <a:moveTo>
                    <a:pt x="76200" y="0"/>
                  </a:moveTo>
                  <a:lnTo>
                    <a:pt x="76200" y="6560"/>
                  </a:lnTo>
                  <a:lnTo>
                    <a:pt x="72154" y="11352"/>
                  </a:lnTo>
                  <a:lnTo>
                    <a:pt x="70169" y="18028"/>
                  </a:lnTo>
                  <a:lnTo>
                    <a:pt x="63553" y="47937"/>
                  </a:lnTo>
                  <a:lnTo>
                    <a:pt x="61473" y="82503"/>
                  </a:lnTo>
                  <a:lnTo>
                    <a:pt x="58855" y="110806"/>
                  </a:lnTo>
                  <a:lnTo>
                    <a:pt x="52717" y="146002"/>
                  </a:lnTo>
                  <a:lnTo>
                    <a:pt x="45536" y="180985"/>
                  </a:lnTo>
                  <a:lnTo>
                    <a:pt x="38045" y="215057"/>
                  </a:lnTo>
                  <a:lnTo>
                    <a:pt x="28206" y="251962"/>
                  </a:lnTo>
                  <a:lnTo>
                    <a:pt x="16825" y="287451"/>
                  </a:lnTo>
                  <a:lnTo>
                    <a:pt x="10347" y="317158"/>
                  </a:lnTo>
                  <a:lnTo>
                    <a:pt x="4114" y="349951"/>
                  </a:lnTo>
                  <a:lnTo>
                    <a:pt x="0"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543"/>
            <p:cNvSpPr/>
            <p:nvPr/>
          </p:nvSpPr>
          <p:spPr>
            <a:xfrm>
              <a:off x="3467100" y="5296354"/>
              <a:ext cx="204224" cy="380547"/>
            </a:xfrm>
            <a:custGeom>
              <a:avLst/>
              <a:gdLst/>
              <a:ahLst/>
              <a:cxnLst/>
              <a:rect l="0" t="0" r="0" b="0"/>
              <a:pathLst>
                <a:path w="204224" h="380547">
                  <a:moveTo>
                    <a:pt x="0" y="60505"/>
                  </a:moveTo>
                  <a:lnTo>
                    <a:pt x="0" y="49153"/>
                  </a:lnTo>
                  <a:lnTo>
                    <a:pt x="2256" y="44735"/>
                  </a:lnTo>
                  <a:lnTo>
                    <a:pt x="14651" y="30956"/>
                  </a:lnTo>
                  <a:lnTo>
                    <a:pt x="49912" y="12549"/>
                  </a:lnTo>
                  <a:lnTo>
                    <a:pt x="77027" y="2993"/>
                  </a:lnTo>
                  <a:lnTo>
                    <a:pt x="110363" y="0"/>
                  </a:lnTo>
                  <a:lnTo>
                    <a:pt x="137040" y="481"/>
                  </a:lnTo>
                  <a:lnTo>
                    <a:pt x="164748" y="10163"/>
                  </a:lnTo>
                  <a:lnTo>
                    <a:pt x="172846" y="17246"/>
                  </a:lnTo>
                  <a:lnTo>
                    <a:pt x="178420" y="26038"/>
                  </a:lnTo>
                  <a:lnTo>
                    <a:pt x="180897" y="35591"/>
                  </a:lnTo>
                  <a:lnTo>
                    <a:pt x="179740" y="45481"/>
                  </a:lnTo>
                  <a:lnTo>
                    <a:pt x="172072" y="62827"/>
                  </a:lnTo>
                  <a:lnTo>
                    <a:pt x="144500" y="98141"/>
                  </a:lnTo>
                  <a:lnTo>
                    <a:pt x="114105" y="123098"/>
                  </a:lnTo>
                  <a:lnTo>
                    <a:pt x="97214" y="132296"/>
                  </a:lnTo>
                  <a:lnTo>
                    <a:pt x="72183" y="136319"/>
                  </a:lnTo>
                  <a:lnTo>
                    <a:pt x="61104" y="136701"/>
                  </a:lnTo>
                  <a:lnTo>
                    <a:pt x="65047" y="132659"/>
                  </a:lnTo>
                  <a:lnTo>
                    <a:pt x="69267" y="130674"/>
                  </a:lnTo>
                  <a:lnTo>
                    <a:pt x="89911" y="126966"/>
                  </a:lnTo>
                  <a:lnTo>
                    <a:pt x="92959" y="125132"/>
                  </a:lnTo>
                  <a:lnTo>
                    <a:pt x="96687" y="124758"/>
                  </a:lnTo>
                  <a:lnTo>
                    <a:pt x="134725" y="132913"/>
                  </a:lnTo>
                  <a:lnTo>
                    <a:pt x="160032" y="152783"/>
                  </a:lnTo>
                  <a:lnTo>
                    <a:pt x="173006" y="167434"/>
                  </a:lnTo>
                  <a:lnTo>
                    <a:pt x="187662" y="198702"/>
                  </a:lnTo>
                  <a:lnTo>
                    <a:pt x="200621" y="235902"/>
                  </a:lnTo>
                  <a:lnTo>
                    <a:pt x="204223" y="258665"/>
                  </a:lnTo>
                  <a:lnTo>
                    <a:pt x="201245" y="281497"/>
                  </a:lnTo>
                  <a:lnTo>
                    <a:pt x="195000" y="300303"/>
                  </a:lnTo>
                  <a:lnTo>
                    <a:pt x="183743" y="316601"/>
                  </a:lnTo>
                  <a:lnTo>
                    <a:pt x="148232" y="347486"/>
                  </a:lnTo>
                  <a:lnTo>
                    <a:pt x="128304" y="358708"/>
                  </a:lnTo>
                  <a:lnTo>
                    <a:pt x="93579" y="369238"/>
                  </a:lnTo>
                  <a:lnTo>
                    <a:pt x="61381" y="374454"/>
                  </a:lnTo>
                  <a:lnTo>
                    <a:pt x="23762" y="379742"/>
                  </a:lnTo>
                  <a:lnTo>
                    <a:pt x="0" y="3805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544"/>
            <p:cNvSpPr/>
            <p:nvPr/>
          </p:nvSpPr>
          <p:spPr>
            <a:xfrm>
              <a:off x="1981200" y="5783580"/>
              <a:ext cx="5006340" cy="74797"/>
            </a:xfrm>
            <a:custGeom>
              <a:avLst/>
              <a:gdLst/>
              <a:ahLst/>
              <a:cxnLst/>
              <a:rect l="0" t="0" r="0" b="0"/>
              <a:pathLst>
                <a:path w="5006340" h="74797">
                  <a:moveTo>
                    <a:pt x="0" y="22859"/>
                  </a:moveTo>
                  <a:lnTo>
                    <a:pt x="4044" y="22859"/>
                  </a:lnTo>
                  <a:lnTo>
                    <a:pt x="8288" y="20602"/>
                  </a:lnTo>
                  <a:lnTo>
                    <a:pt x="10604" y="18813"/>
                  </a:lnTo>
                  <a:lnTo>
                    <a:pt x="17695" y="16827"/>
                  </a:lnTo>
                  <a:lnTo>
                    <a:pt x="51966" y="9347"/>
                  </a:lnTo>
                  <a:lnTo>
                    <a:pt x="84641" y="6999"/>
                  </a:lnTo>
                  <a:lnTo>
                    <a:pt x="116720" y="1633"/>
                  </a:lnTo>
                  <a:lnTo>
                    <a:pt x="145496" y="484"/>
                  </a:lnTo>
                  <a:lnTo>
                    <a:pt x="175472" y="142"/>
                  </a:lnTo>
                  <a:lnTo>
                    <a:pt x="208059" y="42"/>
                  </a:lnTo>
                  <a:lnTo>
                    <a:pt x="242268" y="11"/>
                  </a:lnTo>
                  <a:lnTo>
                    <a:pt x="276112" y="3"/>
                  </a:lnTo>
                  <a:lnTo>
                    <a:pt x="312951" y="1"/>
                  </a:lnTo>
                  <a:lnTo>
                    <a:pt x="338901" y="0"/>
                  </a:lnTo>
                  <a:lnTo>
                    <a:pt x="367370" y="0"/>
                  </a:lnTo>
                  <a:lnTo>
                    <a:pt x="396955" y="0"/>
                  </a:lnTo>
                  <a:lnTo>
                    <a:pt x="427883" y="0"/>
                  </a:lnTo>
                  <a:lnTo>
                    <a:pt x="461386" y="0"/>
                  </a:lnTo>
                  <a:lnTo>
                    <a:pt x="493772" y="0"/>
                  </a:lnTo>
                  <a:lnTo>
                    <a:pt x="525101" y="0"/>
                  </a:lnTo>
                  <a:lnTo>
                    <a:pt x="555957" y="0"/>
                  </a:lnTo>
                  <a:lnTo>
                    <a:pt x="588863" y="2256"/>
                  </a:lnTo>
                  <a:lnTo>
                    <a:pt x="623242" y="5237"/>
                  </a:lnTo>
                  <a:lnTo>
                    <a:pt x="658279" y="6560"/>
                  </a:lnTo>
                  <a:lnTo>
                    <a:pt x="693605" y="7149"/>
                  </a:lnTo>
                  <a:lnTo>
                    <a:pt x="728216" y="7409"/>
                  </a:lnTo>
                  <a:lnTo>
                    <a:pt x="760530" y="7525"/>
                  </a:lnTo>
                  <a:lnTo>
                    <a:pt x="796342" y="7578"/>
                  </a:lnTo>
                  <a:lnTo>
                    <a:pt x="833990" y="8447"/>
                  </a:lnTo>
                  <a:lnTo>
                    <a:pt x="870476" y="11656"/>
                  </a:lnTo>
                  <a:lnTo>
                    <a:pt x="889350" y="12851"/>
                  </a:lnTo>
                  <a:lnTo>
                    <a:pt x="908706" y="13646"/>
                  </a:lnTo>
                  <a:lnTo>
                    <a:pt x="928384" y="14178"/>
                  </a:lnTo>
                  <a:lnTo>
                    <a:pt x="948276" y="14531"/>
                  </a:lnTo>
                  <a:lnTo>
                    <a:pt x="968311" y="14767"/>
                  </a:lnTo>
                  <a:lnTo>
                    <a:pt x="988440" y="14924"/>
                  </a:lnTo>
                  <a:lnTo>
                    <a:pt x="1007786" y="15876"/>
                  </a:lnTo>
                  <a:lnTo>
                    <a:pt x="1045086" y="19192"/>
                  </a:lnTo>
                  <a:lnTo>
                    <a:pt x="1064178" y="20413"/>
                  </a:lnTo>
                  <a:lnTo>
                    <a:pt x="1083678" y="21229"/>
                  </a:lnTo>
                  <a:lnTo>
                    <a:pt x="1103452" y="21773"/>
                  </a:lnTo>
                  <a:lnTo>
                    <a:pt x="1123407" y="22981"/>
                  </a:lnTo>
                  <a:lnTo>
                    <a:pt x="1143485" y="24634"/>
                  </a:lnTo>
                  <a:lnTo>
                    <a:pt x="1163642" y="26583"/>
                  </a:lnTo>
                  <a:lnTo>
                    <a:pt x="1183856" y="27882"/>
                  </a:lnTo>
                  <a:lnTo>
                    <a:pt x="1204102" y="28748"/>
                  </a:lnTo>
                  <a:lnTo>
                    <a:pt x="1224374" y="29324"/>
                  </a:lnTo>
                  <a:lnTo>
                    <a:pt x="1244662" y="29710"/>
                  </a:lnTo>
                  <a:lnTo>
                    <a:pt x="1264961" y="29965"/>
                  </a:lnTo>
                  <a:lnTo>
                    <a:pt x="1285268" y="30138"/>
                  </a:lnTo>
                  <a:lnTo>
                    <a:pt x="1305578" y="31098"/>
                  </a:lnTo>
                  <a:lnTo>
                    <a:pt x="1325891" y="32585"/>
                  </a:lnTo>
                  <a:lnTo>
                    <a:pt x="1346208" y="34424"/>
                  </a:lnTo>
                  <a:lnTo>
                    <a:pt x="1367371" y="35649"/>
                  </a:lnTo>
                  <a:lnTo>
                    <a:pt x="1389102" y="36465"/>
                  </a:lnTo>
                  <a:lnTo>
                    <a:pt x="1411206" y="37010"/>
                  </a:lnTo>
                  <a:lnTo>
                    <a:pt x="1433564" y="38219"/>
                  </a:lnTo>
                  <a:lnTo>
                    <a:pt x="1456090" y="39873"/>
                  </a:lnTo>
                  <a:lnTo>
                    <a:pt x="1478726" y="41821"/>
                  </a:lnTo>
                  <a:lnTo>
                    <a:pt x="1500590" y="43120"/>
                  </a:lnTo>
                  <a:lnTo>
                    <a:pt x="1521940" y="43986"/>
                  </a:lnTo>
                  <a:lnTo>
                    <a:pt x="1542946" y="44565"/>
                  </a:lnTo>
                  <a:lnTo>
                    <a:pt x="1563723" y="44949"/>
                  </a:lnTo>
                  <a:lnTo>
                    <a:pt x="1584349" y="45206"/>
                  </a:lnTo>
                  <a:lnTo>
                    <a:pt x="1604872" y="45378"/>
                  </a:lnTo>
                  <a:lnTo>
                    <a:pt x="1627022" y="46337"/>
                  </a:lnTo>
                  <a:lnTo>
                    <a:pt x="1650253" y="47825"/>
                  </a:lnTo>
                  <a:lnTo>
                    <a:pt x="1674209" y="49663"/>
                  </a:lnTo>
                  <a:lnTo>
                    <a:pt x="1696953" y="50888"/>
                  </a:lnTo>
                  <a:lnTo>
                    <a:pt x="1718888" y="51706"/>
                  </a:lnTo>
                  <a:lnTo>
                    <a:pt x="1740286" y="52249"/>
                  </a:lnTo>
                  <a:lnTo>
                    <a:pt x="1763017" y="52613"/>
                  </a:lnTo>
                  <a:lnTo>
                    <a:pt x="1786637" y="52855"/>
                  </a:lnTo>
                  <a:lnTo>
                    <a:pt x="1810851" y="53016"/>
                  </a:lnTo>
                  <a:lnTo>
                    <a:pt x="1833767" y="53971"/>
                  </a:lnTo>
                  <a:lnTo>
                    <a:pt x="1855818" y="55453"/>
                  </a:lnTo>
                  <a:lnTo>
                    <a:pt x="1877292" y="57289"/>
                  </a:lnTo>
                  <a:lnTo>
                    <a:pt x="1899227" y="58513"/>
                  </a:lnTo>
                  <a:lnTo>
                    <a:pt x="1921471" y="59327"/>
                  </a:lnTo>
                  <a:lnTo>
                    <a:pt x="1943920" y="59871"/>
                  </a:lnTo>
                  <a:lnTo>
                    <a:pt x="1966507" y="60233"/>
                  </a:lnTo>
                  <a:lnTo>
                    <a:pt x="1989184" y="60476"/>
                  </a:lnTo>
                  <a:lnTo>
                    <a:pt x="2011922" y="60636"/>
                  </a:lnTo>
                  <a:lnTo>
                    <a:pt x="2034702" y="60745"/>
                  </a:lnTo>
                  <a:lnTo>
                    <a:pt x="2057508" y="60815"/>
                  </a:lnTo>
                  <a:lnTo>
                    <a:pt x="2080331" y="60864"/>
                  </a:lnTo>
                  <a:lnTo>
                    <a:pt x="2104013" y="60895"/>
                  </a:lnTo>
                  <a:lnTo>
                    <a:pt x="2128268" y="60917"/>
                  </a:lnTo>
                  <a:lnTo>
                    <a:pt x="2152906" y="60931"/>
                  </a:lnTo>
                  <a:lnTo>
                    <a:pt x="2176950" y="60941"/>
                  </a:lnTo>
                  <a:lnTo>
                    <a:pt x="2200600" y="60945"/>
                  </a:lnTo>
                  <a:lnTo>
                    <a:pt x="2223987" y="60950"/>
                  </a:lnTo>
                  <a:lnTo>
                    <a:pt x="2248044" y="60106"/>
                  </a:lnTo>
                  <a:lnTo>
                    <a:pt x="2272548" y="58697"/>
                  </a:lnTo>
                  <a:lnTo>
                    <a:pt x="2297353" y="56911"/>
                  </a:lnTo>
                  <a:lnTo>
                    <a:pt x="2321507" y="55720"/>
                  </a:lnTo>
                  <a:lnTo>
                    <a:pt x="2345232" y="54927"/>
                  </a:lnTo>
                  <a:lnTo>
                    <a:pt x="2368667" y="54397"/>
                  </a:lnTo>
                  <a:lnTo>
                    <a:pt x="2392757" y="54045"/>
                  </a:lnTo>
                  <a:lnTo>
                    <a:pt x="2417285" y="53809"/>
                  </a:lnTo>
                  <a:lnTo>
                    <a:pt x="2442102" y="53652"/>
                  </a:lnTo>
                  <a:lnTo>
                    <a:pt x="2467116" y="52702"/>
                  </a:lnTo>
                  <a:lnTo>
                    <a:pt x="2492257" y="51220"/>
                  </a:lnTo>
                  <a:lnTo>
                    <a:pt x="2517483" y="49386"/>
                  </a:lnTo>
                  <a:lnTo>
                    <a:pt x="2542768" y="48164"/>
                  </a:lnTo>
                  <a:lnTo>
                    <a:pt x="2568092" y="47350"/>
                  </a:lnTo>
                  <a:lnTo>
                    <a:pt x="2593442" y="46805"/>
                  </a:lnTo>
                  <a:lnTo>
                    <a:pt x="2618807" y="45597"/>
                  </a:lnTo>
                  <a:lnTo>
                    <a:pt x="2644185" y="43944"/>
                  </a:lnTo>
                  <a:lnTo>
                    <a:pt x="2669569" y="41995"/>
                  </a:lnTo>
                  <a:lnTo>
                    <a:pt x="2695805" y="40697"/>
                  </a:lnTo>
                  <a:lnTo>
                    <a:pt x="2722610" y="39830"/>
                  </a:lnTo>
                  <a:lnTo>
                    <a:pt x="2749794" y="39254"/>
                  </a:lnTo>
                  <a:lnTo>
                    <a:pt x="2776382" y="38022"/>
                  </a:lnTo>
                  <a:lnTo>
                    <a:pt x="2802575" y="36354"/>
                  </a:lnTo>
                  <a:lnTo>
                    <a:pt x="2828502" y="34395"/>
                  </a:lnTo>
                  <a:lnTo>
                    <a:pt x="2855102" y="33091"/>
                  </a:lnTo>
                  <a:lnTo>
                    <a:pt x="2882148" y="32220"/>
                  </a:lnTo>
                  <a:lnTo>
                    <a:pt x="2909492" y="31640"/>
                  </a:lnTo>
                  <a:lnTo>
                    <a:pt x="2937033" y="31252"/>
                  </a:lnTo>
                  <a:lnTo>
                    <a:pt x="2964708" y="30996"/>
                  </a:lnTo>
                  <a:lnTo>
                    <a:pt x="2992473" y="30824"/>
                  </a:lnTo>
                  <a:lnTo>
                    <a:pt x="3021141" y="29862"/>
                  </a:lnTo>
                  <a:lnTo>
                    <a:pt x="3050414" y="28375"/>
                  </a:lnTo>
                  <a:lnTo>
                    <a:pt x="3080089" y="26535"/>
                  </a:lnTo>
                  <a:lnTo>
                    <a:pt x="3109186" y="25310"/>
                  </a:lnTo>
                  <a:lnTo>
                    <a:pt x="3137896" y="24494"/>
                  </a:lnTo>
                  <a:lnTo>
                    <a:pt x="3166350" y="23948"/>
                  </a:lnTo>
                  <a:lnTo>
                    <a:pt x="3194634" y="23585"/>
                  </a:lnTo>
                  <a:lnTo>
                    <a:pt x="3222802" y="23343"/>
                  </a:lnTo>
                  <a:lnTo>
                    <a:pt x="3250895" y="23183"/>
                  </a:lnTo>
                  <a:lnTo>
                    <a:pt x="3279782" y="22227"/>
                  </a:lnTo>
                  <a:lnTo>
                    <a:pt x="3309201" y="20745"/>
                  </a:lnTo>
                  <a:lnTo>
                    <a:pt x="3338974" y="18910"/>
                  </a:lnTo>
                  <a:lnTo>
                    <a:pt x="3368983" y="17686"/>
                  </a:lnTo>
                  <a:lnTo>
                    <a:pt x="3399149" y="16871"/>
                  </a:lnTo>
                  <a:lnTo>
                    <a:pt x="3429419" y="16327"/>
                  </a:lnTo>
                  <a:lnTo>
                    <a:pt x="3459759" y="15964"/>
                  </a:lnTo>
                  <a:lnTo>
                    <a:pt x="3490145" y="15721"/>
                  </a:lnTo>
                  <a:lnTo>
                    <a:pt x="3520564" y="15562"/>
                  </a:lnTo>
                  <a:lnTo>
                    <a:pt x="3551003" y="16300"/>
                  </a:lnTo>
                  <a:lnTo>
                    <a:pt x="3581455" y="17641"/>
                  </a:lnTo>
                  <a:lnTo>
                    <a:pt x="3611915" y="19380"/>
                  </a:lnTo>
                  <a:lnTo>
                    <a:pt x="3642383" y="20540"/>
                  </a:lnTo>
                  <a:lnTo>
                    <a:pt x="3672856" y="21312"/>
                  </a:lnTo>
                  <a:lnTo>
                    <a:pt x="3703330" y="21829"/>
                  </a:lnTo>
                  <a:lnTo>
                    <a:pt x="3733806" y="22171"/>
                  </a:lnTo>
                  <a:lnTo>
                    <a:pt x="3764284" y="22401"/>
                  </a:lnTo>
                  <a:lnTo>
                    <a:pt x="3794762" y="22553"/>
                  </a:lnTo>
                  <a:lnTo>
                    <a:pt x="3824395" y="23503"/>
                  </a:lnTo>
                  <a:lnTo>
                    <a:pt x="3853463" y="24982"/>
                  </a:lnTo>
                  <a:lnTo>
                    <a:pt x="3882154" y="26814"/>
                  </a:lnTo>
                  <a:lnTo>
                    <a:pt x="3912289" y="28035"/>
                  </a:lnTo>
                  <a:lnTo>
                    <a:pt x="3943386" y="28850"/>
                  </a:lnTo>
                  <a:lnTo>
                    <a:pt x="3975124" y="29393"/>
                  </a:lnTo>
                  <a:lnTo>
                    <a:pt x="4006443" y="29755"/>
                  </a:lnTo>
                  <a:lnTo>
                    <a:pt x="4037482" y="29996"/>
                  </a:lnTo>
                  <a:lnTo>
                    <a:pt x="4068333" y="30158"/>
                  </a:lnTo>
                  <a:lnTo>
                    <a:pt x="4099062" y="31112"/>
                  </a:lnTo>
                  <a:lnTo>
                    <a:pt x="4129707" y="32594"/>
                  </a:lnTo>
                  <a:lnTo>
                    <a:pt x="4160297" y="34428"/>
                  </a:lnTo>
                  <a:lnTo>
                    <a:pt x="4190005" y="36500"/>
                  </a:lnTo>
                  <a:lnTo>
                    <a:pt x="4219123" y="38725"/>
                  </a:lnTo>
                  <a:lnTo>
                    <a:pt x="4247848" y="41058"/>
                  </a:lnTo>
                  <a:lnTo>
                    <a:pt x="4276311" y="42612"/>
                  </a:lnTo>
                  <a:lnTo>
                    <a:pt x="4304601" y="43648"/>
                  </a:lnTo>
                  <a:lnTo>
                    <a:pt x="4332773" y="44337"/>
                  </a:lnTo>
                  <a:lnTo>
                    <a:pt x="4361715" y="45644"/>
                  </a:lnTo>
                  <a:lnTo>
                    <a:pt x="4391170" y="47362"/>
                  </a:lnTo>
                  <a:lnTo>
                    <a:pt x="4420966" y="49355"/>
                  </a:lnTo>
                  <a:lnTo>
                    <a:pt x="4450145" y="50683"/>
                  </a:lnTo>
                  <a:lnTo>
                    <a:pt x="4478909" y="51569"/>
                  </a:lnTo>
                  <a:lnTo>
                    <a:pt x="4507400" y="52159"/>
                  </a:lnTo>
                  <a:lnTo>
                    <a:pt x="4534858" y="53399"/>
                  </a:lnTo>
                  <a:lnTo>
                    <a:pt x="4561633" y="55072"/>
                  </a:lnTo>
                  <a:lnTo>
                    <a:pt x="4587948" y="57034"/>
                  </a:lnTo>
                  <a:lnTo>
                    <a:pt x="4614805" y="58343"/>
                  </a:lnTo>
                  <a:lnTo>
                    <a:pt x="4642022" y="59215"/>
                  </a:lnTo>
                  <a:lnTo>
                    <a:pt x="4669481" y="59797"/>
                  </a:lnTo>
                  <a:lnTo>
                    <a:pt x="4696255" y="61031"/>
                  </a:lnTo>
                  <a:lnTo>
                    <a:pt x="4722569" y="62701"/>
                  </a:lnTo>
                  <a:lnTo>
                    <a:pt x="4748579" y="64659"/>
                  </a:lnTo>
                  <a:lnTo>
                    <a:pt x="4773538" y="66812"/>
                  </a:lnTo>
                  <a:lnTo>
                    <a:pt x="4797800" y="69096"/>
                  </a:lnTo>
                  <a:lnTo>
                    <a:pt x="4821593" y="71463"/>
                  </a:lnTo>
                  <a:lnTo>
                    <a:pt x="4844229" y="73042"/>
                  </a:lnTo>
                  <a:lnTo>
                    <a:pt x="4866092" y="74095"/>
                  </a:lnTo>
                  <a:lnTo>
                    <a:pt x="4887441" y="74796"/>
                  </a:lnTo>
                  <a:lnTo>
                    <a:pt x="4924708" y="73317"/>
                  </a:lnTo>
                  <a:lnTo>
                    <a:pt x="4956512" y="70685"/>
                  </a:lnTo>
                  <a:lnTo>
                    <a:pt x="4990071" y="69203"/>
                  </a:lnTo>
                  <a:lnTo>
                    <a:pt x="5006339" y="68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545"/>
            <p:cNvSpPr/>
            <p:nvPr/>
          </p:nvSpPr>
          <p:spPr>
            <a:xfrm>
              <a:off x="5704082" y="6005004"/>
              <a:ext cx="237990" cy="311131"/>
            </a:xfrm>
            <a:custGeom>
              <a:avLst/>
              <a:gdLst/>
              <a:ahLst/>
              <a:cxnLst/>
              <a:rect l="0" t="0" r="0" b="0"/>
              <a:pathLst>
                <a:path w="237990" h="311131">
                  <a:moveTo>
                    <a:pt x="216657" y="45276"/>
                  </a:moveTo>
                  <a:lnTo>
                    <a:pt x="204506" y="32277"/>
                  </a:lnTo>
                  <a:lnTo>
                    <a:pt x="199770" y="22357"/>
                  </a:lnTo>
                  <a:lnTo>
                    <a:pt x="183541" y="4632"/>
                  </a:lnTo>
                  <a:lnTo>
                    <a:pt x="176257" y="1811"/>
                  </a:lnTo>
                  <a:lnTo>
                    <a:pt x="161828" y="0"/>
                  </a:lnTo>
                  <a:lnTo>
                    <a:pt x="156164" y="2011"/>
                  </a:lnTo>
                  <a:lnTo>
                    <a:pt x="122398" y="26055"/>
                  </a:lnTo>
                  <a:lnTo>
                    <a:pt x="86935" y="56377"/>
                  </a:lnTo>
                  <a:lnTo>
                    <a:pt x="59487" y="91454"/>
                  </a:lnTo>
                  <a:lnTo>
                    <a:pt x="33818" y="129155"/>
                  </a:lnTo>
                  <a:lnTo>
                    <a:pt x="20808" y="154230"/>
                  </a:lnTo>
                  <a:lnTo>
                    <a:pt x="8825" y="189000"/>
                  </a:lnTo>
                  <a:lnTo>
                    <a:pt x="0" y="225563"/>
                  </a:lnTo>
                  <a:lnTo>
                    <a:pt x="4654" y="258124"/>
                  </a:lnTo>
                  <a:lnTo>
                    <a:pt x="11319" y="276828"/>
                  </a:lnTo>
                  <a:lnTo>
                    <a:pt x="17869" y="285348"/>
                  </a:lnTo>
                  <a:lnTo>
                    <a:pt x="35838" y="298817"/>
                  </a:lnTo>
                  <a:lnTo>
                    <a:pt x="58094" y="307700"/>
                  </a:lnTo>
                  <a:lnTo>
                    <a:pt x="93269" y="311130"/>
                  </a:lnTo>
                  <a:lnTo>
                    <a:pt x="117163" y="309467"/>
                  </a:lnTo>
                  <a:lnTo>
                    <a:pt x="140329" y="301354"/>
                  </a:lnTo>
                  <a:lnTo>
                    <a:pt x="170912" y="287487"/>
                  </a:lnTo>
                  <a:lnTo>
                    <a:pt x="193789" y="275180"/>
                  </a:lnTo>
                  <a:lnTo>
                    <a:pt x="204517" y="263449"/>
                  </a:lnTo>
                  <a:lnTo>
                    <a:pt x="223880" y="226321"/>
                  </a:lnTo>
                  <a:lnTo>
                    <a:pt x="236079" y="190660"/>
                  </a:lnTo>
                  <a:lnTo>
                    <a:pt x="237989" y="178754"/>
                  </a:lnTo>
                  <a:lnTo>
                    <a:pt x="235019" y="158484"/>
                  </a:lnTo>
                  <a:lnTo>
                    <a:pt x="221566" y="124366"/>
                  </a:lnTo>
                  <a:lnTo>
                    <a:pt x="206482" y="93566"/>
                  </a:lnTo>
                  <a:lnTo>
                    <a:pt x="199153" y="85646"/>
                  </a:lnTo>
                  <a:lnTo>
                    <a:pt x="165724" y="59168"/>
                  </a:lnTo>
                  <a:lnTo>
                    <a:pt x="128804" y="42840"/>
                  </a:lnTo>
                  <a:lnTo>
                    <a:pt x="109977" y="37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546"/>
            <p:cNvSpPr/>
            <p:nvPr/>
          </p:nvSpPr>
          <p:spPr>
            <a:xfrm>
              <a:off x="5366120" y="6043106"/>
              <a:ext cx="181240" cy="357233"/>
            </a:xfrm>
            <a:custGeom>
              <a:avLst/>
              <a:gdLst/>
              <a:ahLst/>
              <a:cxnLst/>
              <a:rect l="0" t="0" r="0" b="0"/>
              <a:pathLst>
                <a:path w="181240" h="357233">
                  <a:moveTo>
                    <a:pt x="181239" y="52894"/>
                  </a:moveTo>
                  <a:lnTo>
                    <a:pt x="181239" y="42288"/>
                  </a:lnTo>
                  <a:lnTo>
                    <a:pt x="178981" y="37456"/>
                  </a:lnTo>
                  <a:lnTo>
                    <a:pt x="176002" y="32485"/>
                  </a:lnTo>
                  <a:lnTo>
                    <a:pt x="173479" y="24927"/>
                  </a:lnTo>
                  <a:lnTo>
                    <a:pt x="169887" y="19861"/>
                  </a:lnTo>
                  <a:lnTo>
                    <a:pt x="149174" y="4631"/>
                  </a:lnTo>
                  <a:lnTo>
                    <a:pt x="139047" y="1811"/>
                  </a:lnTo>
                  <a:lnTo>
                    <a:pt x="115897" y="0"/>
                  </a:lnTo>
                  <a:lnTo>
                    <a:pt x="81602" y="5644"/>
                  </a:lnTo>
                  <a:lnTo>
                    <a:pt x="61406" y="8978"/>
                  </a:lnTo>
                  <a:lnTo>
                    <a:pt x="39412" y="17689"/>
                  </a:lnTo>
                  <a:lnTo>
                    <a:pt x="3895" y="47509"/>
                  </a:lnTo>
                  <a:lnTo>
                    <a:pt x="819" y="52757"/>
                  </a:lnTo>
                  <a:lnTo>
                    <a:pt x="0" y="55343"/>
                  </a:lnTo>
                  <a:lnTo>
                    <a:pt x="300" y="57913"/>
                  </a:lnTo>
                  <a:lnTo>
                    <a:pt x="11452" y="78445"/>
                  </a:lnTo>
                  <a:lnTo>
                    <a:pt x="35439" y="111665"/>
                  </a:lnTo>
                  <a:lnTo>
                    <a:pt x="55387" y="130855"/>
                  </a:lnTo>
                  <a:lnTo>
                    <a:pt x="91660" y="155205"/>
                  </a:lnTo>
                  <a:lnTo>
                    <a:pt x="123606" y="190272"/>
                  </a:lnTo>
                  <a:lnTo>
                    <a:pt x="142432" y="207992"/>
                  </a:lnTo>
                  <a:lnTo>
                    <a:pt x="164202" y="243749"/>
                  </a:lnTo>
                  <a:lnTo>
                    <a:pt x="176995" y="273096"/>
                  </a:lnTo>
                  <a:lnTo>
                    <a:pt x="180680" y="305421"/>
                  </a:lnTo>
                  <a:lnTo>
                    <a:pt x="181191" y="335517"/>
                  </a:lnTo>
                  <a:lnTo>
                    <a:pt x="178960" y="341628"/>
                  </a:lnTo>
                  <a:lnTo>
                    <a:pt x="170628" y="352450"/>
                  </a:lnTo>
                  <a:lnTo>
                    <a:pt x="163541" y="355363"/>
                  </a:lnTo>
                  <a:lnTo>
                    <a:pt x="149239" y="357232"/>
                  </a:lnTo>
                  <a:lnTo>
                    <a:pt x="132178" y="351519"/>
                  </a:lnTo>
                  <a:lnTo>
                    <a:pt x="114758" y="342237"/>
                  </a:lnTo>
                  <a:lnTo>
                    <a:pt x="94998" y="323641"/>
                  </a:lnTo>
                  <a:lnTo>
                    <a:pt x="74716" y="289052"/>
                  </a:lnTo>
                  <a:lnTo>
                    <a:pt x="70395" y="278079"/>
                  </a:lnTo>
                  <a:lnTo>
                    <a:pt x="67394" y="242944"/>
                  </a:lnTo>
                  <a:lnTo>
                    <a:pt x="71119" y="224445"/>
                  </a:lnTo>
                  <a:lnTo>
                    <a:pt x="84864" y="188668"/>
                  </a:lnTo>
                  <a:lnTo>
                    <a:pt x="95755" y="165384"/>
                  </a:lnTo>
                  <a:lnTo>
                    <a:pt x="119811" y="129135"/>
                  </a:lnTo>
                  <a:lnTo>
                    <a:pt x="140581" y="93692"/>
                  </a:lnTo>
                  <a:lnTo>
                    <a:pt x="154991" y="70620"/>
                  </a:lnTo>
                  <a:lnTo>
                    <a:pt x="158081" y="48590"/>
                  </a:lnTo>
                  <a:lnTo>
                    <a:pt x="158380" y="376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547"/>
            <p:cNvSpPr/>
            <p:nvPr/>
          </p:nvSpPr>
          <p:spPr>
            <a:xfrm>
              <a:off x="5037268" y="6013046"/>
              <a:ext cx="212913" cy="307723"/>
            </a:xfrm>
            <a:custGeom>
              <a:avLst/>
              <a:gdLst/>
              <a:ahLst/>
              <a:cxnLst/>
              <a:rect l="0" t="0" r="0" b="0"/>
              <a:pathLst>
                <a:path w="212913" h="307723">
                  <a:moveTo>
                    <a:pt x="37650" y="105813"/>
                  </a:moveTo>
                  <a:lnTo>
                    <a:pt x="38498" y="71720"/>
                  </a:lnTo>
                  <a:lnTo>
                    <a:pt x="48258" y="47252"/>
                  </a:lnTo>
                  <a:lnTo>
                    <a:pt x="85529" y="12671"/>
                  </a:lnTo>
                  <a:lnTo>
                    <a:pt x="101038" y="3520"/>
                  </a:lnTo>
                  <a:lnTo>
                    <a:pt x="123706" y="0"/>
                  </a:lnTo>
                  <a:lnTo>
                    <a:pt x="152936" y="93"/>
                  </a:lnTo>
                  <a:lnTo>
                    <a:pt x="160290" y="3229"/>
                  </a:lnTo>
                  <a:lnTo>
                    <a:pt x="173236" y="13800"/>
                  </a:lnTo>
                  <a:lnTo>
                    <a:pt x="178345" y="22868"/>
                  </a:lnTo>
                  <a:lnTo>
                    <a:pt x="190362" y="54808"/>
                  </a:lnTo>
                  <a:lnTo>
                    <a:pt x="195506" y="76024"/>
                  </a:lnTo>
                  <a:lnTo>
                    <a:pt x="197243" y="105951"/>
                  </a:lnTo>
                  <a:lnTo>
                    <a:pt x="191504" y="141558"/>
                  </a:lnTo>
                  <a:lnTo>
                    <a:pt x="182216" y="173928"/>
                  </a:lnTo>
                  <a:lnTo>
                    <a:pt x="168184" y="204782"/>
                  </a:lnTo>
                  <a:lnTo>
                    <a:pt x="144128" y="236929"/>
                  </a:lnTo>
                  <a:lnTo>
                    <a:pt x="113833" y="272923"/>
                  </a:lnTo>
                  <a:lnTo>
                    <a:pt x="89483" y="293669"/>
                  </a:lnTo>
                  <a:lnTo>
                    <a:pt x="77339" y="299372"/>
                  </a:lnTo>
                  <a:lnTo>
                    <a:pt x="50559" y="307722"/>
                  </a:lnTo>
                  <a:lnTo>
                    <a:pt x="29023" y="304600"/>
                  </a:lnTo>
                  <a:lnTo>
                    <a:pt x="23092" y="301972"/>
                  </a:lnTo>
                  <a:lnTo>
                    <a:pt x="4671" y="286038"/>
                  </a:lnTo>
                  <a:lnTo>
                    <a:pt x="1827" y="278764"/>
                  </a:lnTo>
                  <a:lnTo>
                    <a:pt x="0" y="264342"/>
                  </a:lnTo>
                  <a:lnTo>
                    <a:pt x="7338" y="238661"/>
                  </a:lnTo>
                  <a:lnTo>
                    <a:pt x="10915" y="233154"/>
                  </a:lnTo>
                  <a:lnTo>
                    <a:pt x="15325" y="230143"/>
                  </a:lnTo>
                  <a:lnTo>
                    <a:pt x="20108" y="227957"/>
                  </a:lnTo>
                  <a:lnTo>
                    <a:pt x="27561" y="222814"/>
                  </a:lnTo>
                  <a:lnTo>
                    <a:pt x="35132" y="220914"/>
                  </a:lnTo>
                  <a:lnTo>
                    <a:pt x="40201" y="220468"/>
                  </a:lnTo>
                  <a:lnTo>
                    <a:pt x="45276" y="222528"/>
                  </a:lnTo>
                  <a:lnTo>
                    <a:pt x="59477" y="230751"/>
                  </a:lnTo>
                  <a:lnTo>
                    <a:pt x="93618" y="241168"/>
                  </a:lnTo>
                  <a:lnTo>
                    <a:pt x="129096" y="258256"/>
                  </a:lnTo>
                  <a:lnTo>
                    <a:pt x="139254" y="262465"/>
                  </a:lnTo>
                  <a:lnTo>
                    <a:pt x="174968" y="265537"/>
                  </a:lnTo>
                  <a:lnTo>
                    <a:pt x="198393" y="265795"/>
                  </a:lnTo>
                  <a:lnTo>
                    <a:pt x="204482" y="263558"/>
                  </a:lnTo>
                  <a:lnTo>
                    <a:pt x="212912" y="2582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548"/>
            <p:cNvSpPr/>
            <p:nvPr/>
          </p:nvSpPr>
          <p:spPr>
            <a:xfrm>
              <a:off x="4503594" y="5936294"/>
              <a:ext cx="182707" cy="341012"/>
            </a:xfrm>
            <a:custGeom>
              <a:avLst/>
              <a:gdLst/>
              <a:ahLst/>
              <a:cxnLst/>
              <a:rect l="0" t="0" r="0" b="0"/>
              <a:pathLst>
                <a:path w="182707" h="341012">
                  <a:moveTo>
                    <a:pt x="182706" y="7306"/>
                  </a:moveTo>
                  <a:lnTo>
                    <a:pt x="182706" y="3260"/>
                  </a:lnTo>
                  <a:lnTo>
                    <a:pt x="181859" y="2069"/>
                  </a:lnTo>
                  <a:lnTo>
                    <a:pt x="180447" y="1273"/>
                  </a:lnTo>
                  <a:lnTo>
                    <a:pt x="172100" y="0"/>
                  </a:lnTo>
                  <a:lnTo>
                    <a:pt x="155366" y="594"/>
                  </a:lnTo>
                  <a:lnTo>
                    <a:pt x="121155" y="10300"/>
                  </a:lnTo>
                  <a:lnTo>
                    <a:pt x="83567" y="22605"/>
                  </a:lnTo>
                  <a:lnTo>
                    <a:pt x="46382" y="40490"/>
                  </a:lnTo>
                  <a:lnTo>
                    <a:pt x="9901" y="60505"/>
                  </a:lnTo>
                  <a:lnTo>
                    <a:pt x="1815" y="66733"/>
                  </a:lnTo>
                  <a:lnTo>
                    <a:pt x="710" y="69842"/>
                  </a:lnTo>
                  <a:lnTo>
                    <a:pt x="0" y="74691"/>
                  </a:lnTo>
                  <a:lnTo>
                    <a:pt x="3923" y="79577"/>
                  </a:lnTo>
                  <a:lnTo>
                    <a:pt x="10394" y="81760"/>
                  </a:lnTo>
                  <a:lnTo>
                    <a:pt x="23559" y="85246"/>
                  </a:lnTo>
                  <a:lnTo>
                    <a:pt x="38183" y="89383"/>
                  </a:lnTo>
                  <a:lnTo>
                    <a:pt x="53241" y="92867"/>
                  </a:lnTo>
                  <a:lnTo>
                    <a:pt x="89682" y="106519"/>
                  </a:lnTo>
                  <a:lnTo>
                    <a:pt x="116456" y="119932"/>
                  </a:lnTo>
                  <a:lnTo>
                    <a:pt x="131843" y="133622"/>
                  </a:lnTo>
                  <a:lnTo>
                    <a:pt x="153251" y="163860"/>
                  </a:lnTo>
                  <a:lnTo>
                    <a:pt x="167265" y="198353"/>
                  </a:lnTo>
                  <a:lnTo>
                    <a:pt x="170764" y="213289"/>
                  </a:lnTo>
                  <a:lnTo>
                    <a:pt x="168066" y="251177"/>
                  </a:lnTo>
                  <a:lnTo>
                    <a:pt x="163599" y="269969"/>
                  </a:lnTo>
                  <a:lnTo>
                    <a:pt x="143008" y="305859"/>
                  </a:lnTo>
                  <a:lnTo>
                    <a:pt x="135146" y="315820"/>
                  </a:lnTo>
                  <a:lnTo>
                    <a:pt x="106343" y="334622"/>
                  </a:lnTo>
                  <a:lnTo>
                    <a:pt x="96274" y="339045"/>
                  </a:lnTo>
                  <a:lnTo>
                    <a:pt x="86154" y="341011"/>
                  </a:lnTo>
                  <a:lnTo>
                    <a:pt x="76010" y="339629"/>
                  </a:lnTo>
                  <a:lnTo>
                    <a:pt x="51469" y="329496"/>
                  </a:lnTo>
                  <a:lnTo>
                    <a:pt x="44510" y="324633"/>
                  </a:lnTo>
                  <a:lnTo>
                    <a:pt x="33143" y="308527"/>
                  </a:lnTo>
                  <a:lnTo>
                    <a:pt x="26160" y="293171"/>
                  </a:lnTo>
                  <a:lnTo>
                    <a:pt x="23142" y="258279"/>
                  </a:lnTo>
                  <a:lnTo>
                    <a:pt x="31035" y="220601"/>
                  </a:lnTo>
                  <a:lnTo>
                    <a:pt x="43948" y="182556"/>
                  </a:lnTo>
                  <a:lnTo>
                    <a:pt x="61473" y="149825"/>
                  </a:lnTo>
                  <a:lnTo>
                    <a:pt x="81240" y="115044"/>
                  </a:lnTo>
                  <a:lnTo>
                    <a:pt x="111597" y="78965"/>
                  </a:lnTo>
                  <a:lnTo>
                    <a:pt x="143937" y="43837"/>
                  </a:lnTo>
                  <a:lnTo>
                    <a:pt x="152224" y="301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549"/>
            <p:cNvSpPr/>
            <p:nvPr/>
          </p:nvSpPr>
          <p:spPr>
            <a:xfrm>
              <a:off x="4237073" y="5951666"/>
              <a:ext cx="174907" cy="411035"/>
            </a:xfrm>
            <a:custGeom>
              <a:avLst/>
              <a:gdLst/>
              <a:ahLst/>
              <a:cxnLst/>
              <a:rect l="0" t="0" r="0" b="0"/>
              <a:pathLst>
                <a:path w="174907" h="411035">
                  <a:moveTo>
                    <a:pt x="121567" y="68134"/>
                  </a:moveTo>
                  <a:lnTo>
                    <a:pt x="121567" y="56781"/>
                  </a:lnTo>
                  <a:lnTo>
                    <a:pt x="113806" y="33209"/>
                  </a:lnTo>
                  <a:lnTo>
                    <a:pt x="110215" y="27775"/>
                  </a:lnTo>
                  <a:lnTo>
                    <a:pt x="77164" y="4640"/>
                  </a:lnTo>
                  <a:lnTo>
                    <a:pt x="62783" y="1060"/>
                  </a:lnTo>
                  <a:lnTo>
                    <a:pt x="51845" y="0"/>
                  </a:lnTo>
                  <a:lnTo>
                    <a:pt x="25835" y="7340"/>
                  </a:lnTo>
                  <a:lnTo>
                    <a:pt x="20317" y="10917"/>
                  </a:lnTo>
                  <a:lnTo>
                    <a:pt x="12450" y="21735"/>
                  </a:lnTo>
                  <a:lnTo>
                    <a:pt x="2332" y="56388"/>
                  </a:lnTo>
                  <a:lnTo>
                    <a:pt x="0" y="87408"/>
                  </a:lnTo>
                  <a:lnTo>
                    <a:pt x="3796" y="103384"/>
                  </a:lnTo>
                  <a:lnTo>
                    <a:pt x="15098" y="126794"/>
                  </a:lnTo>
                  <a:lnTo>
                    <a:pt x="20907" y="133152"/>
                  </a:lnTo>
                  <a:lnTo>
                    <a:pt x="29134" y="138800"/>
                  </a:lnTo>
                  <a:lnTo>
                    <a:pt x="43285" y="142693"/>
                  </a:lnTo>
                  <a:lnTo>
                    <a:pt x="69302" y="144189"/>
                  </a:lnTo>
                  <a:lnTo>
                    <a:pt x="91110" y="138221"/>
                  </a:lnTo>
                  <a:lnTo>
                    <a:pt x="121940" y="119154"/>
                  </a:lnTo>
                  <a:lnTo>
                    <a:pt x="159007" y="85101"/>
                  </a:lnTo>
                  <a:lnTo>
                    <a:pt x="161767" y="81985"/>
                  </a:lnTo>
                  <a:lnTo>
                    <a:pt x="164833" y="74006"/>
                  </a:lnTo>
                  <a:lnTo>
                    <a:pt x="167043" y="65663"/>
                  </a:lnTo>
                  <a:lnTo>
                    <a:pt x="174105" y="53279"/>
                  </a:lnTo>
                  <a:lnTo>
                    <a:pt x="174668" y="48868"/>
                  </a:lnTo>
                  <a:lnTo>
                    <a:pt x="174906" y="86350"/>
                  </a:lnTo>
                  <a:lnTo>
                    <a:pt x="172648" y="107116"/>
                  </a:lnTo>
                  <a:lnTo>
                    <a:pt x="168346" y="136887"/>
                  </a:lnTo>
                  <a:lnTo>
                    <a:pt x="162258" y="173312"/>
                  </a:lnTo>
                  <a:lnTo>
                    <a:pt x="159588" y="203061"/>
                  </a:lnTo>
                  <a:lnTo>
                    <a:pt x="154656" y="233325"/>
                  </a:lnTo>
                  <a:lnTo>
                    <a:pt x="151973" y="263741"/>
                  </a:lnTo>
                  <a:lnTo>
                    <a:pt x="146192" y="294202"/>
                  </a:lnTo>
                  <a:lnTo>
                    <a:pt x="139116" y="324675"/>
                  </a:lnTo>
                  <a:lnTo>
                    <a:pt x="131658" y="354308"/>
                  </a:lnTo>
                  <a:lnTo>
                    <a:pt x="123063" y="391303"/>
                  </a:lnTo>
                  <a:lnTo>
                    <a:pt x="121567" y="4110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1" name="SMARTInkShape-Group95"/>
          <p:cNvGrpSpPr/>
          <p:nvPr/>
        </p:nvGrpSpPr>
        <p:grpSpPr>
          <a:xfrm>
            <a:off x="5007948" y="5173980"/>
            <a:ext cx="813359" cy="391619"/>
            <a:chOff x="5007948" y="5173980"/>
            <a:chExt cx="813359" cy="391619"/>
          </a:xfrm>
        </p:grpSpPr>
        <p:sp>
          <p:nvSpPr>
            <p:cNvPr id="157" name="SMARTInkShape-550"/>
            <p:cNvSpPr/>
            <p:nvPr/>
          </p:nvSpPr>
          <p:spPr>
            <a:xfrm>
              <a:off x="5007948" y="5242559"/>
              <a:ext cx="192729" cy="265032"/>
            </a:xfrm>
            <a:custGeom>
              <a:avLst/>
              <a:gdLst/>
              <a:ahLst/>
              <a:cxnLst/>
              <a:rect l="0" t="0" r="0" b="0"/>
              <a:pathLst>
                <a:path w="192729" h="265032">
                  <a:moveTo>
                    <a:pt x="120311" y="15241"/>
                  </a:moveTo>
                  <a:lnTo>
                    <a:pt x="113751" y="15241"/>
                  </a:lnTo>
                  <a:lnTo>
                    <a:pt x="108959" y="19286"/>
                  </a:lnTo>
                  <a:lnTo>
                    <a:pt x="102285" y="21272"/>
                  </a:lnTo>
                  <a:lnTo>
                    <a:pt x="98134" y="21801"/>
                  </a:lnTo>
                  <a:lnTo>
                    <a:pt x="94518" y="23848"/>
                  </a:lnTo>
                  <a:lnTo>
                    <a:pt x="61529" y="56140"/>
                  </a:lnTo>
                  <a:lnTo>
                    <a:pt x="38702" y="91809"/>
                  </a:lnTo>
                  <a:lnTo>
                    <a:pt x="22722" y="126038"/>
                  </a:lnTo>
                  <a:lnTo>
                    <a:pt x="12279" y="155408"/>
                  </a:lnTo>
                  <a:lnTo>
                    <a:pt x="2012" y="188742"/>
                  </a:lnTo>
                  <a:lnTo>
                    <a:pt x="0" y="201290"/>
                  </a:lnTo>
                  <a:lnTo>
                    <a:pt x="2914" y="221919"/>
                  </a:lnTo>
                  <a:lnTo>
                    <a:pt x="9139" y="240073"/>
                  </a:lnTo>
                  <a:lnTo>
                    <a:pt x="16151" y="248658"/>
                  </a:lnTo>
                  <a:lnTo>
                    <a:pt x="34448" y="261067"/>
                  </a:lnTo>
                  <a:lnTo>
                    <a:pt x="53384" y="265031"/>
                  </a:lnTo>
                  <a:lnTo>
                    <a:pt x="71036" y="262160"/>
                  </a:lnTo>
                  <a:lnTo>
                    <a:pt x="105606" y="248939"/>
                  </a:lnTo>
                  <a:lnTo>
                    <a:pt x="119702" y="239333"/>
                  </a:lnTo>
                  <a:lnTo>
                    <a:pt x="157444" y="202962"/>
                  </a:lnTo>
                  <a:lnTo>
                    <a:pt x="179440" y="167274"/>
                  </a:lnTo>
                  <a:lnTo>
                    <a:pt x="189905" y="129492"/>
                  </a:lnTo>
                  <a:lnTo>
                    <a:pt x="192728" y="114279"/>
                  </a:lnTo>
                  <a:lnTo>
                    <a:pt x="189563" y="76198"/>
                  </a:lnTo>
                  <a:lnTo>
                    <a:pt x="182940" y="51803"/>
                  </a:lnTo>
                  <a:lnTo>
                    <a:pt x="165981" y="17557"/>
                  </a:lnTo>
                  <a:lnTo>
                    <a:pt x="1507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551"/>
            <p:cNvSpPr/>
            <p:nvPr/>
          </p:nvSpPr>
          <p:spPr>
            <a:xfrm>
              <a:off x="5372129" y="5227318"/>
              <a:ext cx="121890" cy="152363"/>
            </a:xfrm>
            <a:custGeom>
              <a:avLst/>
              <a:gdLst/>
              <a:ahLst/>
              <a:cxnLst/>
              <a:rect l="0" t="0" r="0" b="0"/>
              <a:pathLst>
                <a:path w="121890" h="152363">
                  <a:moveTo>
                    <a:pt x="15210" y="0"/>
                  </a:moveTo>
                  <a:lnTo>
                    <a:pt x="15210" y="34050"/>
                  </a:lnTo>
                  <a:lnTo>
                    <a:pt x="14363" y="58355"/>
                  </a:lnTo>
                  <a:lnTo>
                    <a:pt x="5802" y="91586"/>
                  </a:lnTo>
                  <a:lnTo>
                    <a:pt x="1698" y="106725"/>
                  </a:lnTo>
                  <a:lnTo>
                    <a:pt x="0" y="139569"/>
                  </a:lnTo>
                  <a:lnTo>
                    <a:pt x="2242" y="144723"/>
                  </a:lnTo>
                  <a:lnTo>
                    <a:pt x="4025" y="147283"/>
                  </a:lnTo>
                  <a:lnTo>
                    <a:pt x="8264" y="150127"/>
                  </a:lnTo>
                  <a:lnTo>
                    <a:pt x="13815" y="151390"/>
                  </a:lnTo>
                  <a:lnTo>
                    <a:pt x="50915" y="152362"/>
                  </a:lnTo>
                  <a:lnTo>
                    <a:pt x="85308" y="141792"/>
                  </a:lnTo>
                  <a:lnTo>
                    <a:pt x="112476" y="126962"/>
                  </a:lnTo>
                  <a:lnTo>
                    <a:pt x="117706" y="121905"/>
                  </a:lnTo>
                  <a:lnTo>
                    <a:pt x="12188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552"/>
            <p:cNvSpPr/>
            <p:nvPr/>
          </p:nvSpPr>
          <p:spPr>
            <a:xfrm>
              <a:off x="5433410" y="5173980"/>
              <a:ext cx="52991" cy="365760"/>
            </a:xfrm>
            <a:custGeom>
              <a:avLst/>
              <a:gdLst/>
              <a:ahLst/>
              <a:cxnLst/>
              <a:rect l="0" t="0" r="0" b="0"/>
              <a:pathLst>
                <a:path w="52991" h="365760">
                  <a:moveTo>
                    <a:pt x="52990" y="0"/>
                  </a:moveTo>
                  <a:lnTo>
                    <a:pt x="46429" y="0"/>
                  </a:lnTo>
                  <a:lnTo>
                    <a:pt x="46074" y="845"/>
                  </a:lnTo>
                  <a:lnTo>
                    <a:pt x="45463" y="10605"/>
                  </a:lnTo>
                  <a:lnTo>
                    <a:pt x="49777" y="27338"/>
                  </a:lnTo>
                  <a:lnTo>
                    <a:pt x="48749" y="54224"/>
                  </a:lnTo>
                  <a:lnTo>
                    <a:pt x="50258" y="69819"/>
                  </a:lnTo>
                  <a:lnTo>
                    <a:pt x="46586" y="107426"/>
                  </a:lnTo>
                  <a:lnTo>
                    <a:pt x="43473" y="139638"/>
                  </a:lnTo>
                  <a:lnTo>
                    <a:pt x="39445" y="173736"/>
                  </a:lnTo>
                  <a:lnTo>
                    <a:pt x="36810" y="194902"/>
                  </a:lnTo>
                  <a:lnTo>
                    <a:pt x="27499" y="225859"/>
                  </a:lnTo>
                  <a:lnTo>
                    <a:pt x="23141" y="256480"/>
                  </a:lnTo>
                  <a:lnTo>
                    <a:pt x="14512" y="292652"/>
                  </a:lnTo>
                  <a:lnTo>
                    <a:pt x="9415" y="313335"/>
                  </a:lnTo>
                  <a:lnTo>
                    <a:pt x="5647" y="333293"/>
                  </a:lnTo>
                  <a:lnTo>
                    <a:pt x="438" y="354334"/>
                  </a:lnTo>
                  <a:lnTo>
                    <a:pt x="0" y="360117"/>
                  </a:lnTo>
                  <a:lnTo>
                    <a:pt x="731" y="361997"/>
                  </a:lnTo>
                  <a:lnTo>
                    <a:pt x="2064" y="363252"/>
                  </a:lnTo>
                  <a:lnTo>
                    <a:pt x="6240" y="365264"/>
                  </a:lnTo>
                  <a:lnTo>
                    <a:pt x="1489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553"/>
            <p:cNvSpPr/>
            <p:nvPr/>
          </p:nvSpPr>
          <p:spPr>
            <a:xfrm>
              <a:off x="5593770" y="5236128"/>
              <a:ext cx="227537" cy="329471"/>
            </a:xfrm>
            <a:custGeom>
              <a:avLst/>
              <a:gdLst/>
              <a:ahLst/>
              <a:cxnLst/>
              <a:rect l="0" t="0" r="0" b="0"/>
              <a:pathLst>
                <a:path w="227537" h="329471">
                  <a:moveTo>
                    <a:pt x="166948" y="36911"/>
                  </a:moveTo>
                  <a:lnTo>
                    <a:pt x="173511" y="30351"/>
                  </a:lnTo>
                  <a:lnTo>
                    <a:pt x="174255" y="25560"/>
                  </a:lnTo>
                  <a:lnTo>
                    <a:pt x="174477" y="18779"/>
                  </a:lnTo>
                  <a:lnTo>
                    <a:pt x="172271" y="13894"/>
                  </a:lnTo>
                  <a:lnTo>
                    <a:pt x="163215" y="2823"/>
                  </a:lnTo>
                  <a:lnTo>
                    <a:pt x="158799" y="593"/>
                  </a:lnTo>
                  <a:lnTo>
                    <a:pt x="156435" y="0"/>
                  </a:lnTo>
                  <a:lnTo>
                    <a:pt x="154014" y="450"/>
                  </a:lnTo>
                  <a:lnTo>
                    <a:pt x="132906" y="12724"/>
                  </a:lnTo>
                  <a:lnTo>
                    <a:pt x="98122" y="40627"/>
                  </a:lnTo>
                  <a:lnTo>
                    <a:pt x="70731" y="75500"/>
                  </a:lnTo>
                  <a:lnTo>
                    <a:pt x="44933" y="106435"/>
                  </a:lnTo>
                  <a:lnTo>
                    <a:pt x="24909" y="144279"/>
                  </a:lnTo>
                  <a:lnTo>
                    <a:pt x="12551" y="180322"/>
                  </a:lnTo>
                  <a:lnTo>
                    <a:pt x="2803" y="217136"/>
                  </a:lnTo>
                  <a:lnTo>
                    <a:pt x="0" y="249747"/>
                  </a:lnTo>
                  <a:lnTo>
                    <a:pt x="462" y="264432"/>
                  </a:lnTo>
                  <a:lnTo>
                    <a:pt x="9956" y="297019"/>
                  </a:lnTo>
                  <a:lnTo>
                    <a:pt x="17023" y="307173"/>
                  </a:lnTo>
                  <a:lnTo>
                    <a:pt x="35357" y="320590"/>
                  </a:lnTo>
                  <a:lnTo>
                    <a:pt x="54298" y="328774"/>
                  </a:lnTo>
                  <a:lnTo>
                    <a:pt x="68623" y="329470"/>
                  </a:lnTo>
                  <a:lnTo>
                    <a:pt x="106085" y="325172"/>
                  </a:lnTo>
                  <a:lnTo>
                    <a:pt x="144101" y="305311"/>
                  </a:lnTo>
                  <a:lnTo>
                    <a:pt x="182190" y="280641"/>
                  </a:lnTo>
                  <a:lnTo>
                    <a:pt x="195737" y="269694"/>
                  </a:lnTo>
                  <a:lnTo>
                    <a:pt x="218362" y="234579"/>
                  </a:lnTo>
                  <a:lnTo>
                    <a:pt x="225081" y="212037"/>
                  </a:lnTo>
                  <a:lnTo>
                    <a:pt x="227536" y="180084"/>
                  </a:lnTo>
                  <a:lnTo>
                    <a:pt x="225541" y="158355"/>
                  </a:lnTo>
                  <a:lnTo>
                    <a:pt x="217329" y="135830"/>
                  </a:lnTo>
                  <a:lnTo>
                    <a:pt x="194499" y="103089"/>
                  </a:lnTo>
                  <a:lnTo>
                    <a:pt x="163528" y="65644"/>
                  </a:lnTo>
                  <a:lnTo>
                    <a:pt x="126214" y="33853"/>
                  </a:lnTo>
                  <a:lnTo>
                    <a:pt x="121230" y="292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6" name="SMARTInkShape-Group96"/>
          <p:cNvGrpSpPr/>
          <p:nvPr/>
        </p:nvGrpSpPr>
        <p:grpSpPr>
          <a:xfrm>
            <a:off x="2606040" y="4587240"/>
            <a:ext cx="3228918" cy="532365"/>
            <a:chOff x="2606040" y="4587240"/>
            <a:chExt cx="3228918" cy="532365"/>
          </a:xfrm>
        </p:grpSpPr>
        <p:sp>
          <p:nvSpPr>
            <p:cNvPr id="162" name="SMARTInkShape-554"/>
            <p:cNvSpPr/>
            <p:nvPr/>
          </p:nvSpPr>
          <p:spPr>
            <a:xfrm>
              <a:off x="4496244" y="4663440"/>
              <a:ext cx="159575" cy="144779"/>
            </a:xfrm>
            <a:custGeom>
              <a:avLst/>
              <a:gdLst/>
              <a:ahLst/>
              <a:cxnLst/>
              <a:rect l="0" t="0" r="0" b="0"/>
              <a:pathLst>
                <a:path w="159575" h="144779">
                  <a:moveTo>
                    <a:pt x="37656" y="0"/>
                  </a:moveTo>
                  <a:lnTo>
                    <a:pt x="37656" y="21956"/>
                  </a:lnTo>
                  <a:lnTo>
                    <a:pt x="35397" y="28949"/>
                  </a:lnTo>
                  <a:lnTo>
                    <a:pt x="14736" y="62707"/>
                  </a:lnTo>
                  <a:lnTo>
                    <a:pt x="1808" y="83303"/>
                  </a:lnTo>
                  <a:lnTo>
                    <a:pt x="0" y="93878"/>
                  </a:lnTo>
                  <a:lnTo>
                    <a:pt x="2010" y="99015"/>
                  </a:lnTo>
                  <a:lnTo>
                    <a:pt x="3732" y="101569"/>
                  </a:lnTo>
                  <a:lnTo>
                    <a:pt x="5726" y="103272"/>
                  </a:lnTo>
                  <a:lnTo>
                    <a:pt x="17478" y="110275"/>
                  </a:lnTo>
                  <a:lnTo>
                    <a:pt x="36632" y="124553"/>
                  </a:lnTo>
                  <a:lnTo>
                    <a:pt x="50804" y="128062"/>
                  </a:lnTo>
                  <a:lnTo>
                    <a:pt x="87435" y="129410"/>
                  </a:lnTo>
                  <a:lnTo>
                    <a:pt x="108574" y="135598"/>
                  </a:lnTo>
                  <a:lnTo>
                    <a:pt x="129055" y="142715"/>
                  </a:lnTo>
                  <a:lnTo>
                    <a:pt x="159574"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555"/>
            <p:cNvSpPr/>
            <p:nvPr/>
          </p:nvSpPr>
          <p:spPr>
            <a:xfrm>
              <a:off x="4214919" y="4716779"/>
              <a:ext cx="173526" cy="319819"/>
            </a:xfrm>
            <a:custGeom>
              <a:avLst/>
              <a:gdLst/>
              <a:ahLst/>
              <a:cxnLst/>
              <a:rect l="0" t="0" r="0" b="0"/>
              <a:pathLst>
                <a:path w="173526" h="319819">
                  <a:moveTo>
                    <a:pt x="6560" y="0"/>
                  </a:moveTo>
                  <a:lnTo>
                    <a:pt x="6560" y="7307"/>
                  </a:lnTo>
                  <a:lnTo>
                    <a:pt x="1324" y="13641"/>
                  </a:lnTo>
                  <a:lnTo>
                    <a:pt x="0" y="18199"/>
                  </a:lnTo>
                  <a:lnTo>
                    <a:pt x="493" y="20600"/>
                  </a:lnTo>
                  <a:lnTo>
                    <a:pt x="3299" y="25524"/>
                  </a:lnTo>
                  <a:lnTo>
                    <a:pt x="35738" y="59615"/>
                  </a:lnTo>
                  <a:lnTo>
                    <a:pt x="61149" y="78129"/>
                  </a:lnTo>
                  <a:lnTo>
                    <a:pt x="90627" y="95333"/>
                  </a:lnTo>
                  <a:lnTo>
                    <a:pt x="127832" y="131471"/>
                  </a:lnTo>
                  <a:lnTo>
                    <a:pt x="158185" y="167894"/>
                  </a:lnTo>
                  <a:lnTo>
                    <a:pt x="169078" y="190576"/>
                  </a:lnTo>
                  <a:lnTo>
                    <a:pt x="173525" y="228609"/>
                  </a:lnTo>
                  <a:lnTo>
                    <a:pt x="165822" y="266702"/>
                  </a:lnTo>
                  <a:lnTo>
                    <a:pt x="160317" y="281095"/>
                  </a:lnTo>
                  <a:lnTo>
                    <a:pt x="147696" y="297871"/>
                  </a:lnTo>
                  <a:lnTo>
                    <a:pt x="127300" y="314382"/>
                  </a:lnTo>
                  <a:lnTo>
                    <a:pt x="116949" y="317526"/>
                  </a:lnTo>
                  <a:lnTo>
                    <a:pt x="83086" y="319818"/>
                  </a:lnTo>
                  <a:lnTo>
                    <a:pt x="72744" y="319096"/>
                  </a:lnTo>
                  <a:lnTo>
                    <a:pt x="62505" y="315952"/>
                  </a:lnTo>
                  <a:lnTo>
                    <a:pt x="54566" y="309473"/>
                  </a:lnTo>
                  <a:lnTo>
                    <a:pt x="48216" y="300103"/>
                  </a:lnTo>
                  <a:lnTo>
                    <a:pt x="40727" y="281396"/>
                  </a:lnTo>
                  <a:lnTo>
                    <a:pt x="38679" y="270127"/>
                  </a:lnTo>
                  <a:lnTo>
                    <a:pt x="42600" y="236929"/>
                  </a:lnTo>
                  <a:lnTo>
                    <a:pt x="45744" y="208583"/>
                  </a:lnTo>
                  <a:lnTo>
                    <a:pt x="61118" y="175823"/>
                  </a:lnTo>
                  <a:lnTo>
                    <a:pt x="80223" y="138080"/>
                  </a:lnTo>
                  <a:lnTo>
                    <a:pt x="103415" y="105630"/>
                  </a:lnTo>
                  <a:lnTo>
                    <a:pt x="122984" y="71474"/>
                  </a:lnTo>
                  <a:lnTo>
                    <a:pt x="133788" y="54056"/>
                  </a:lnTo>
                  <a:lnTo>
                    <a:pt x="136099"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556"/>
            <p:cNvSpPr/>
            <p:nvPr/>
          </p:nvSpPr>
          <p:spPr>
            <a:xfrm>
              <a:off x="3992879" y="4628569"/>
              <a:ext cx="60962" cy="461591"/>
            </a:xfrm>
            <a:custGeom>
              <a:avLst/>
              <a:gdLst/>
              <a:ahLst/>
              <a:cxnLst/>
              <a:rect l="0" t="0" r="0" b="0"/>
              <a:pathLst>
                <a:path w="60962" h="461591">
                  <a:moveTo>
                    <a:pt x="60961" y="4390"/>
                  </a:moveTo>
                  <a:lnTo>
                    <a:pt x="54399" y="4390"/>
                  </a:lnTo>
                  <a:lnTo>
                    <a:pt x="54046" y="3543"/>
                  </a:lnTo>
                  <a:lnTo>
                    <a:pt x="53653" y="344"/>
                  </a:lnTo>
                  <a:lnTo>
                    <a:pt x="52703" y="0"/>
                  </a:lnTo>
                  <a:lnTo>
                    <a:pt x="46806" y="3645"/>
                  </a:lnTo>
                  <a:lnTo>
                    <a:pt x="46203" y="6317"/>
                  </a:lnTo>
                  <a:lnTo>
                    <a:pt x="45748" y="32889"/>
                  </a:lnTo>
                  <a:lnTo>
                    <a:pt x="52284" y="66904"/>
                  </a:lnTo>
                  <a:lnTo>
                    <a:pt x="52284" y="96984"/>
                  </a:lnTo>
                  <a:lnTo>
                    <a:pt x="47268" y="134660"/>
                  </a:lnTo>
                  <a:lnTo>
                    <a:pt x="46179" y="164627"/>
                  </a:lnTo>
                  <a:lnTo>
                    <a:pt x="43599" y="197212"/>
                  </a:lnTo>
                  <a:lnTo>
                    <a:pt x="37471" y="233679"/>
                  </a:lnTo>
                  <a:lnTo>
                    <a:pt x="30294" y="269037"/>
                  </a:lnTo>
                  <a:lnTo>
                    <a:pt x="25062" y="303219"/>
                  </a:lnTo>
                  <a:lnTo>
                    <a:pt x="21255" y="337901"/>
                  </a:lnTo>
                  <a:lnTo>
                    <a:pt x="12383" y="375915"/>
                  </a:lnTo>
                  <a:lnTo>
                    <a:pt x="7715" y="407884"/>
                  </a:lnTo>
                  <a:lnTo>
                    <a:pt x="526" y="444991"/>
                  </a:lnTo>
                  <a:lnTo>
                    <a:pt x="0" y="4615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557"/>
            <p:cNvSpPr/>
            <p:nvPr/>
          </p:nvSpPr>
          <p:spPr>
            <a:xfrm>
              <a:off x="3886200" y="4671152"/>
              <a:ext cx="114301" cy="159832"/>
            </a:xfrm>
            <a:custGeom>
              <a:avLst/>
              <a:gdLst/>
              <a:ahLst/>
              <a:cxnLst/>
              <a:rect l="0" t="0" r="0" b="0"/>
              <a:pathLst>
                <a:path w="114301" h="159832">
                  <a:moveTo>
                    <a:pt x="0" y="7527"/>
                  </a:moveTo>
                  <a:lnTo>
                    <a:pt x="4045" y="7527"/>
                  </a:lnTo>
                  <a:lnTo>
                    <a:pt x="5236" y="6681"/>
                  </a:lnTo>
                  <a:lnTo>
                    <a:pt x="6031" y="5269"/>
                  </a:lnTo>
                  <a:lnTo>
                    <a:pt x="6560" y="3482"/>
                  </a:lnTo>
                  <a:lnTo>
                    <a:pt x="7759" y="2291"/>
                  </a:lnTo>
                  <a:lnTo>
                    <a:pt x="11350" y="967"/>
                  </a:lnTo>
                  <a:lnTo>
                    <a:pt x="21459" y="0"/>
                  </a:lnTo>
                  <a:lnTo>
                    <a:pt x="26489" y="3980"/>
                  </a:lnTo>
                  <a:lnTo>
                    <a:pt x="28705" y="8208"/>
                  </a:lnTo>
                  <a:lnTo>
                    <a:pt x="30245" y="21163"/>
                  </a:lnTo>
                  <a:lnTo>
                    <a:pt x="29612" y="47625"/>
                  </a:lnTo>
                  <a:lnTo>
                    <a:pt x="10917" y="85637"/>
                  </a:lnTo>
                  <a:lnTo>
                    <a:pt x="527" y="121301"/>
                  </a:lnTo>
                  <a:lnTo>
                    <a:pt x="351" y="124016"/>
                  </a:lnTo>
                  <a:lnTo>
                    <a:pt x="2414" y="129291"/>
                  </a:lnTo>
                  <a:lnTo>
                    <a:pt x="17920" y="147219"/>
                  </a:lnTo>
                  <a:lnTo>
                    <a:pt x="22921" y="150045"/>
                  </a:lnTo>
                  <a:lnTo>
                    <a:pt x="29660" y="151302"/>
                  </a:lnTo>
                  <a:lnTo>
                    <a:pt x="52425" y="154367"/>
                  </a:lnTo>
                  <a:lnTo>
                    <a:pt x="68309" y="158279"/>
                  </a:lnTo>
                  <a:lnTo>
                    <a:pt x="104123" y="159831"/>
                  </a:lnTo>
                  <a:lnTo>
                    <a:pt x="107515" y="159017"/>
                  </a:lnTo>
                  <a:lnTo>
                    <a:pt x="109777" y="157626"/>
                  </a:lnTo>
                  <a:lnTo>
                    <a:pt x="114300" y="152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558"/>
            <p:cNvSpPr/>
            <p:nvPr/>
          </p:nvSpPr>
          <p:spPr>
            <a:xfrm>
              <a:off x="3444240" y="4686467"/>
              <a:ext cx="241537" cy="395616"/>
            </a:xfrm>
            <a:custGeom>
              <a:avLst/>
              <a:gdLst/>
              <a:ahLst/>
              <a:cxnLst/>
              <a:rect l="0" t="0" r="0" b="0"/>
              <a:pathLst>
                <a:path w="241537" h="395616">
                  <a:moveTo>
                    <a:pt x="0" y="68412"/>
                  </a:moveTo>
                  <a:lnTo>
                    <a:pt x="0" y="61852"/>
                  </a:lnTo>
                  <a:lnTo>
                    <a:pt x="17911" y="42907"/>
                  </a:lnTo>
                  <a:lnTo>
                    <a:pt x="53543" y="20430"/>
                  </a:lnTo>
                  <a:lnTo>
                    <a:pt x="63590" y="13220"/>
                  </a:lnTo>
                  <a:lnTo>
                    <a:pt x="99223" y="2721"/>
                  </a:lnTo>
                  <a:lnTo>
                    <a:pt x="137020" y="0"/>
                  </a:lnTo>
                  <a:lnTo>
                    <a:pt x="147257" y="753"/>
                  </a:lnTo>
                  <a:lnTo>
                    <a:pt x="161694" y="5938"/>
                  </a:lnTo>
                  <a:lnTo>
                    <a:pt x="168665" y="10449"/>
                  </a:lnTo>
                  <a:lnTo>
                    <a:pt x="177350" y="21792"/>
                  </a:lnTo>
                  <a:lnTo>
                    <a:pt x="181242" y="35878"/>
                  </a:lnTo>
                  <a:lnTo>
                    <a:pt x="176175" y="72475"/>
                  </a:lnTo>
                  <a:lnTo>
                    <a:pt x="171150" y="83201"/>
                  </a:lnTo>
                  <a:lnTo>
                    <a:pt x="150449" y="111835"/>
                  </a:lnTo>
                  <a:lnTo>
                    <a:pt x="142220" y="119038"/>
                  </a:lnTo>
                  <a:lnTo>
                    <a:pt x="135739" y="127884"/>
                  </a:lnTo>
                  <a:lnTo>
                    <a:pt x="131980" y="130919"/>
                  </a:lnTo>
                  <a:lnTo>
                    <a:pt x="120290" y="136040"/>
                  </a:lnTo>
                  <a:lnTo>
                    <a:pt x="118294" y="138050"/>
                  </a:lnTo>
                  <a:lnTo>
                    <a:pt x="116962" y="140237"/>
                  </a:lnTo>
                  <a:lnTo>
                    <a:pt x="115228" y="141696"/>
                  </a:lnTo>
                  <a:lnTo>
                    <a:pt x="111042" y="143316"/>
                  </a:lnTo>
                  <a:lnTo>
                    <a:pt x="109588" y="144595"/>
                  </a:lnTo>
                  <a:lnTo>
                    <a:pt x="106792" y="151884"/>
                  </a:lnTo>
                  <a:lnTo>
                    <a:pt x="106713" y="148084"/>
                  </a:lnTo>
                  <a:lnTo>
                    <a:pt x="107549" y="146927"/>
                  </a:lnTo>
                  <a:lnTo>
                    <a:pt x="124915" y="139579"/>
                  </a:lnTo>
                  <a:lnTo>
                    <a:pt x="143470" y="137333"/>
                  </a:lnTo>
                  <a:lnTo>
                    <a:pt x="176640" y="137002"/>
                  </a:lnTo>
                  <a:lnTo>
                    <a:pt x="184621" y="141511"/>
                  </a:lnTo>
                  <a:lnTo>
                    <a:pt x="215826" y="166504"/>
                  </a:lnTo>
                  <a:lnTo>
                    <a:pt x="233449" y="200919"/>
                  </a:lnTo>
                  <a:lnTo>
                    <a:pt x="241536" y="229019"/>
                  </a:lnTo>
                  <a:lnTo>
                    <a:pt x="240899" y="253723"/>
                  </a:lnTo>
                  <a:lnTo>
                    <a:pt x="233099" y="288368"/>
                  </a:lnTo>
                  <a:lnTo>
                    <a:pt x="222557" y="318822"/>
                  </a:lnTo>
                  <a:lnTo>
                    <a:pt x="200198" y="347340"/>
                  </a:lnTo>
                  <a:lnTo>
                    <a:pt x="163578" y="374206"/>
                  </a:lnTo>
                  <a:lnTo>
                    <a:pt x="129005" y="388248"/>
                  </a:lnTo>
                  <a:lnTo>
                    <a:pt x="104263" y="393753"/>
                  </a:lnTo>
                  <a:lnTo>
                    <a:pt x="69607" y="395615"/>
                  </a:lnTo>
                  <a:lnTo>
                    <a:pt x="30478" y="388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559"/>
            <p:cNvSpPr/>
            <p:nvPr/>
          </p:nvSpPr>
          <p:spPr>
            <a:xfrm>
              <a:off x="3147547" y="4693918"/>
              <a:ext cx="219891" cy="425687"/>
            </a:xfrm>
            <a:custGeom>
              <a:avLst/>
              <a:gdLst/>
              <a:ahLst/>
              <a:cxnLst/>
              <a:rect l="0" t="0" r="0" b="0"/>
              <a:pathLst>
                <a:path w="219891" h="425687">
                  <a:moveTo>
                    <a:pt x="159532" y="0"/>
                  </a:moveTo>
                  <a:lnTo>
                    <a:pt x="125979" y="848"/>
                  </a:lnTo>
                  <a:lnTo>
                    <a:pt x="90748" y="12998"/>
                  </a:lnTo>
                  <a:lnTo>
                    <a:pt x="52901" y="28813"/>
                  </a:lnTo>
                  <a:lnTo>
                    <a:pt x="17161" y="58903"/>
                  </a:lnTo>
                  <a:lnTo>
                    <a:pt x="7847" y="70229"/>
                  </a:lnTo>
                  <a:lnTo>
                    <a:pt x="1982" y="82052"/>
                  </a:lnTo>
                  <a:lnTo>
                    <a:pt x="0" y="97677"/>
                  </a:lnTo>
                  <a:lnTo>
                    <a:pt x="3701" y="112104"/>
                  </a:lnTo>
                  <a:lnTo>
                    <a:pt x="10162" y="127102"/>
                  </a:lnTo>
                  <a:lnTo>
                    <a:pt x="17228" y="134948"/>
                  </a:lnTo>
                  <a:lnTo>
                    <a:pt x="54503" y="165417"/>
                  </a:lnTo>
                  <a:lnTo>
                    <a:pt x="92156" y="195609"/>
                  </a:lnTo>
                  <a:lnTo>
                    <a:pt x="129211" y="227017"/>
                  </a:lnTo>
                  <a:lnTo>
                    <a:pt x="166327" y="259876"/>
                  </a:lnTo>
                  <a:lnTo>
                    <a:pt x="194648" y="293241"/>
                  </a:lnTo>
                  <a:lnTo>
                    <a:pt x="210201" y="313512"/>
                  </a:lnTo>
                  <a:lnTo>
                    <a:pt x="215919" y="328146"/>
                  </a:lnTo>
                  <a:lnTo>
                    <a:pt x="219890" y="360588"/>
                  </a:lnTo>
                  <a:lnTo>
                    <a:pt x="219466" y="380879"/>
                  </a:lnTo>
                  <a:lnTo>
                    <a:pt x="216367" y="392518"/>
                  </a:lnTo>
                  <a:lnTo>
                    <a:pt x="209910" y="401077"/>
                  </a:lnTo>
                  <a:lnTo>
                    <a:pt x="177138" y="421479"/>
                  </a:lnTo>
                  <a:lnTo>
                    <a:pt x="150874" y="425686"/>
                  </a:lnTo>
                  <a:lnTo>
                    <a:pt x="129592" y="425567"/>
                  </a:lnTo>
                  <a:lnTo>
                    <a:pt x="96303" y="418087"/>
                  </a:lnTo>
                  <a:lnTo>
                    <a:pt x="70667" y="397978"/>
                  </a:lnTo>
                  <a:lnTo>
                    <a:pt x="65004" y="388264"/>
                  </a:lnTo>
                  <a:lnTo>
                    <a:pt x="55832" y="357091"/>
                  </a:lnTo>
                  <a:lnTo>
                    <a:pt x="54581" y="334123"/>
                  </a:lnTo>
                  <a:lnTo>
                    <a:pt x="61316" y="298709"/>
                  </a:lnTo>
                  <a:lnTo>
                    <a:pt x="70599" y="274774"/>
                  </a:lnTo>
                  <a:lnTo>
                    <a:pt x="88586" y="237128"/>
                  </a:lnTo>
                  <a:lnTo>
                    <a:pt x="111630" y="204689"/>
                  </a:lnTo>
                  <a:lnTo>
                    <a:pt x="134460" y="169761"/>
                  </a:lnTo>
                  <a:lnTo>
                    <a:pt x="160884" y="132206"/>
                  </a:lnTo>
                  <a:lnTo>
                    <a:pt x="179782" y="97374"/>
                  </a:lnTo>
                  <a:lnTo>
                    <a:pt x="190012" y="838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560"/>
            <p:cNvSpPr/>
            <p:nvPr/>
          </p:nvSpPr>
          <p:spPr>
            <a:xfrm>
              <a:off x="2790539" y="4694582"/>
              <a:ext cx="236976" cy="417598"/>
            </a:xfrm>
            <a:custGeom>
              <a:avLst/>
              <a:gdLst/>
              <a:ahLst/>
              <a:cxnLst/>
              <a:rect l="0" t="0" r="0" b="0"/>
              <a:pathLst>
                <a:path w="236976" h="417598">
                  <a:moveTo>
                    <a:pt x="173640" y="29818"/>
                  </a:moveTo>
                  <a:lnTo>
                    <a:pt x="173640" y="25772"/>
                  </a:lnTo>
                  <a:lnTo>
                    <a:pt x="171382" y="21527"/>
                  </a:lnTo>
                  <a:lnTo>
                    <a:pt x="166711" y="16819"/>
                  </a:lnTo>
                  <a:lnTo>
                    <a:pt x="145471" y="2697"/>
                  </a:lnTo>
                  <a:lnTo>
                    <a:pt x="122857" y="0"/>
                  </a:lnTo>
                  <a:lnTo>
                    <a:pt x="87774" y="272"/>
                  </a:lnTo>
                  <a:lnTo>
                    <a:pt x="51451" y="9954"/>
                  </a:lnTo>
                  <a:lnTo>
                    <a:pt x="23143" y="24776"/>
                  </a:lnTo>
                  <a:lnTo>
                    <a:pt x="15594" y="32093"/>
                  </a:lnTo>
                  <a:lnTo>
                    <a:pt x="2026" y="49433"/>
                  </a:lnTo>
                  <a:lnTo>
                    <a:pt x="0" y="54904"/>
                  </a:lnTo>
                  <a:lnTo>
                    <a:pt x="1358" y="62416"/>
                  </a:lnTo>
                  <a:lnTo>
                    <a:pt x="2905" y="66790"/>
                  </a:lnTo>
                  <a:lnTo>
                    <a:pt x="9140" y="73907"/>
                  </a:lnTo>
                  <a:lnTo>
                    <a:pt x="41743" y="103827"/>
                  </a:lnTo>
                  <a:lnTo>
                    <a:pt x="73236" y="123020"/>
                  </a:lnTo>
                  <a:lnTo>
                    <a:pt x="107053" y="140358"/>
                  </a:lnTo>
                  <a:lnTo>
                    <a:pt x="142049" y="163695"/>
                  </a:lnTo>
                  <a:lnTo>
                    <a:pt x="173421" y="190695"/>
                  </a:lnTo>
                  <a:lnTo>
                    <a:pt x="207665" y="228050"/>
                  </a:lnTo>
                  <a:lnTo>
                    <a:pt x="228370" y="259286"/>
                  </a:lnTo>
                  <a:lnTo>
                    <a:pt x="235501" y="277712"/>
                  </a:lnTo>
                  <a:lnTo>
                    <a:pt x="236975" y="294932"/>
                  </a:lnTo>
                  <a:lnTo>
                    <a:pt x="231025" y="330729"/>
                  </a:lnTo>
                  <a:lnTo>
                    <a:pt x="224133" y="352280"/>
                  </a:lnTo>
                  <a:lnTo>
                    <a:pt x="208638" y="373435"/>
                  </a:lnTo>
                  <a:lnTo>
                    <a:pt x="192007" y="387700"/>
                  </a:lnTo>
                  <a:lnTo>
                    <a:pt x="159896" y="405342"/>
                  </a:lnTo>
                  <a:lnTo>
                    <a:pt x="135983" y="414181"/>
                  </a:lnTo>
                  <a:lnTo>
                    <a:pt x="105147" y="417597"/>
                  </a:lnTo>
                  <a:lnTo>
                    <a:pt x="90706" y="417216"/>
                  </a:lnTo>
                  <a:lnTo>
                    <a:pt x="78643" y="414225"/>
                  </a:lnTo>
                  <a:lnTo>
                    <a:pt x="62331" y="403737"/>
                  </a:lnTo>
                  <a:lnTo>
                    <a:pt x="50818" y="389904"/>
                  </a:lnTo>
                  <a:lnTo>
                    <a:pt x="47087" y="377816"/>
                  </a:lnTo>
                  <a:lnTo>
                    <a:pt x="46274" y="363129"/>
                  </a:lnTo>
                  <a:lnTo>
                    <a:pt x="52651" y="326108"/>
                  </a:lnTo>
                  <a:lnTo>
                    <a:pt x="61873" y="296254"/>
                  </a:lnTo>
                  <a:lnTo>
                    <a:pt x="73073" y="265960"/>
                  </a:lnTo>
                  <a:lnTo>
                    <a:pt x="84011" y="235534"/>
                  </a:lnTo>
                  <a:lnTo>
                    <a:pt x="102877" y="198958"/>
                  </a:lnTo>
                  <a:lnTo>
                    <a:pt x="122065" y="162037"/>
                  </a:lnTo>
                  <a:lnTo>
                    <a:pt x="134885" y="127148"/>
                  </a:lnTo>
                  <a:lnTo>
                    <a:pt x="148154" y="89170"/>
                  </a:lnTo>
                  <a:lnTo>
                    <a:pt x="160928" y="56510"/>
                  </a:lnTo>
                  <a:lnTo>
                    <a:pt x="165349" y="32246"/>
                  </a:lnTo>
                  <a:lnTo>
                    <a:pt x="166020" y="145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561"/>
            <p:cNvSpPr/>
            <p:nvPr/>
          </p:nvSpPr>
          <p:spPr>
            <a:xfrm>
              <a:off x="2606040" y="4587240"/>
              <a:ext cx="38101" cy="419100"/>
            </a:xfrm>
            <a:custGeom>
              <a:avLst/>
              <a:gdLst/>
              <a:ahLst/>
              <a:cxnLst/>
              <a:rect l="0" t="0" r="0" b="0"/>
              <a:pathLst>
                <a:path w="38101" h="419100">
                  <a:moveTo>
                    <a:pt x="38100" y="0"/>
                  </a:moveTo>
                  <a:lnTo>
                    <a:pt x="38100" y="33307"/>
                  </a:lnTo>
                  <a:lnTo>
                    <a:pt x="32067" y="68952"/>
                  </a:lnTo>
                  <a:lnTo>
                    <a:pt x="30792" y="103177"/>
                  </a:lnTo>
                  <a:lnTo>
                    <a:pt x="30571" y="136592"/>
                  </a:lnTo>
                  <a:lnTo>
                    <a:pt x="26461" y="173303"/>
                  </a:lnTo>
                  <a:lnTo>
                    <a:pt x="24461" y="200637"/>
                  </a:lnTo>
                  <a:lnTo>
                    <a:pt x="22723" y="228871"/>
                  </a:lnTo>
                  <a:lnTo>
                    <a:pt x="19130" y="255531"/>
                  </a:lnTo>
                  <a:lnTo>
                    <a:pt x="16969" y="283749"/>
                  </a:lnTo>
                  <a:lnTo>
                    <a:pt x="15162" y="311531"/>
                  </a:lnTo>
                  <a:lnTo>
                    <a:pt x="10229" y="346211"/>
                  </a:lnTo>
                  <a:lnTo>
                    <a:pt x="7546" y="377088"/>
                  </a:lnTo>
                  <a:lnTo>
                    <a:pt x="773" y="413362"/>
                  </a:lnTo>
                  <a:lnTo>
                    <a:pt x="0" y="4190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562"/>
            <p:cNvSpPr/>
            <p:nvPr/>
          </p:nvSpPr>
          <p:spPr>
            <a:xfrm>
              <a:off x="4617718" y="4625340"/>
              <a:ext cx="76201" cy="381000"/>
            </a:xfrm>
            <a:custGeom>
              <a:avLst/>
              <a:gdLst/>
              <a:ahLst/>
              <a:cxnLst/>
              <a:rect l="0" t="0" r="0" b="0"/>
              <a:pathLst>
                <a:path w="76201" h="381000">
                  <a:moveTo>
                    <a:pt x="76200" y="0"/>
                  </a:moveTo>
                  <a:lnTo>
                    <a:pt x="72155" y="0"/>
                  </a:lnTo>
                  <a:lnTo>
                    <a:pt x="70965" y="845"/>
                  </a:lnTo>
                  <a:lnTo>
                    <a:pt x="70171" y="2256"/>
                  </a:lnTo>
                  <a:lnTo>
                    <a:pt x="68895" y="10604"/>
                  </a:lnTo>
                  <a:lnTo>
                    <a:pt x="66365" y="33465"/>
                  </a:lnTo>
                  <a:lnTo>
                    <a:pt x="61673" y="69819"/>
                  </a:lnTo>
                  <a:lnTo>
                    <a:pt x="58843" y="107426"/>
                  </a:lnTo>
                  <a:lnTo>
                    <a:pt x="52713" y="137380"/>
                  </a:lnTo>
                  <a:lnTo>
                    <a:pt x="45536" y="167705"/>
                  </a:lnTo>
                  <a:lnTo>
                    <a:pt x="38047" y="200396"/>
                  </a:lnTo>
                  <a:lnTo>
                    <a:pt x="30466" y="234635"/>
                  </a:lnTo>
                  <a:lnTo>
                    <a:pt x="24364" y="272502"/>
                  </a:lnTo>
                  <a:lnTo>
                    <a:pt x="17921" y="309678"/>
                  </a:lnTo>
                  <a:lnTo>
                    <a:pt x="13512" y="342357"/>
                  </a:lnTo>
                  <a:lnTo>
                    <a:pt x="7550" y="368760"/>
                  </a:lnTo>
                  <a:lnTo>
                    <a:pt x="0" y="380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563"/>
            <p:cNvSpPr/>
            <p:nvPr/>
          </p:nvSpPr>
          <p:spPr>
            <a:xfrm>
              <a:off x="4221479" y="4648305"/>
              <a:ext cx="129540" cy="76096"/>
            </a:xfrm>
            <a:custGeom>
              <a:avLst/>
              <a:gdLst/>
              <a:ahLst/>
              <a:cxnLst/>
              <a:rect l="0" t="0" r="0" b="0"/>
              <a:pathLst>
                <a:path w="129540" h="76096">
                  <a:moveTo>
                    <a:pt x="129539" y="76095"/>
                  </a:moveTo>
                  <a:lnTo>
                    <a:pt x="129539" y="50655"/>
                  </a:lnTo>
                  <a:lnTo>
                    <a:pt x="127283" y="45596"/>
                  </a:lnTo>
                  <a:lnTo>
                    <a:pt x="118189" y="30348"/>
                  </a:lnTo>
                  <a:lnTo>
                    <a:pt x="112554" y="15466"/>
                  </a:lnTo>
                  <a:lnTo>
                    <a:pt x="110596" y="12815"/>
                  </a:lnTo>
                  <a:lnTo>
                    <a:pt x="103905" y="9871"/>
                  </a:lnTo>
                  <a:lnTo>
                    <a:pt x="96133" y="7715"/>
                  </a:lnTo>
                  <a:lnTo>
                    <a:pt x="84246" y="1689"/>
                  </a:lnTo>
                  <a:lnTo>
                    <a:pt x="62020" y="0"/>
                  </a:lnTo>
                  <a:lnTo>
                    <a:pt x="47822" y="3971"/>
                  </a:lnTo>
                  <a:lnTo>
                    <a:pt x="40162" y="10454"/>
                  </a:lnTo>
                  <a:lnTo>
                    <a:pt x="33091" y="18133"/>
                  </a:lnTo>
                  <a:lnTo>
                    <a:pt x="20434" y="28064"/>
                  </a:lnTo>
                  <a:lnTo>
                    <a:pt x="10947" y="39661"/>
                  </a:lnTo>
                  <a:lnTo>
                    <a:pt x="0" y="456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564"/>
            <p:cNvSpPr/>
            <p:nvPr/>
          </p:nvSpPr>
          <p:spPr>
            <a:xfrm>
              <a:off x="4946925" y="4680001"/>
              <a:ext cx="227056" cy="295859"/>
            </a:xfrm>
            <a:custGeom>
              <a:avLst/>
              <a:gdLst/>
              <a:ahLst/>
              <a:cxnLst/>
              <a:rect l="0" t="0" r="0" b="0"/>
              <a:pathLst>
                <a:path w="227056" h="295859">
                  <a:moveTo>
                    <a:pt x="21314" y="97739"/>
                  </a:moveTo>
                  <a:lnTo>
                    <a:pt x="21314" y="79827"/>
                  </a:lnTo>
                  <a:lnTo>
                    <a:pt x="23572" y="74820"/>
                  </a:lnTo>
                  <a:lnTo>
                    <a:pt x="42568" y="41558"/>
                  </a:lnTo>
                  <a:lnTo>
                    <a:pt x="64952" y="16418"/>
                  </a:lnTo>
                  <a:lnTo>
                    <a:pt x="74858" y="10797"/>
                  </a:lnTo>
                  <a:lnTo>
                    <a:pt x="110226" y="0"/>
                  </a:lnTo>
                  <a:lnTo>
                    <a:pt x="136649" y="5354"/>
                  </a:lnTo>
                  <a:lnTo>
                    <a:pt x="139691" y="7362"/>
                  </a:lnTo>
                  <a:lnTo>
                    <a:pt x="145328" y="14108"/>
                  </a:lnTo>
                  <a:lnTo>
                    <a:pt x="153262" y="31473"/>
                  </a:lnTo>
                  <a:lnTo>
                    <a:pt x="157444" y="60942"/>
                  </a:lnTo>
                  <a:lnTo>
                    <a:pt x="156475" y="89564"/>
                  </a:lnTo>
                  <a:lnTo>
                    <a:pt x="146216" y="124478"/>
                  </a:lnTo>
                  <a:lnTo>
                    <a:pt x="132452" y="161636"/>
                  </a:lnTo>
                  <a:lnTo>
                    <a:pt x="116803" y="198608"/>
                  </a:lnTo>
                  <a:lnTo>
                    <a:pt x="96457" y="230544"/>
                  </a:lnTo>
                  <a:lnTo>
                    <a:pt x="63321" y="268379"/>
                  </a:lnTo>
                  <a:lnTo>
                    <a:pt x="31595" y="290149"/>
                  </a:lnTo>
                  <a:lnTo>
                    <a:pt x="20314" y="294166"/>
                  </a:lnTo>
                  <a:lnTo>
                    <a:pt x="3669" y="295710"/>
                  </a:lnTo>
                  <a:lnTo>
                    <a:pt x="1931" y="294065"/>
                  </a:lnTo>
                  <a:lnTo>
                    <a:pt x="0" y="287724"/>
                  </a:lnTo>
                  <a:lnTo>
                    <a:pt x="1399" y="279260"/>
                  </a:lnTo>
                  <a:lnTo>
                    <a:pt x="4689" y="264977"/>
                  </a:lnTo>
                  <a:lnTo>
                    <a:pt x="5151" y="260030"/>
                  </a:lnTo>
                  <a:lnTo>
                    <a:pt x="13891" y="240934"/>
                  </a:lnTo>
                  <a:lnTo>
                    <a:pt x="32014" y="218656"/>
                  </a:lnTo>
                  <a:lnTo>
                    <a:pt x="56945" y="202416"/>
                  </a:lnTo>
                  <a:lnTo>
                    <a:pt x="72136" y="198462"/>
                  </a:lnTo>
                  <a:lnTo>
                    <a:pt x="82283" y="199795"/>
                  </a:lnTo>
                  <a:lnTo>
                    <a:pt x="91591" y="203211"/>
                  </a:lnTo>
                  <a:lnTo>
                    <a:pt x="115155" y="218082"/>
                  </a:lnTo>
                  <a:lnTo>
                    <a:pt x="146709" y="253476"/>
                  </a:lnTo>
                  <a:lnTo>
                    <a:pt x="175489" y="281534"/>
                  </a:lnTo>
                  <a:lnTo>
                    <a:pt x="195104" y="291400"/>
                  </a:lnTo>
                  <a:lnTo>
                    <a:pt x="217317" y="295272"/>
                  </a:lnTo>
                  <a:lnTo>
                    <a:pt x="227055" y="2958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565"/>
            <p:cNvSpPr/>
            <p:nvPr/>
          </p:nvSpPr>
          <p:spPr>
            <a:xfrm>
              <a:off x="5311588" y="4671059"/>
              <a:ext cx="144331" cy="152394"/>
            </a:xfrm>
            <a:custGeom>
              <a:avLst/>
              <a:gdLst/>
              <a:ahLst/>
              <a:cxnLst/>
              <a:rect l="0" t="0" r="0" b="0"/>
              <a:pathLst>
                <a:path w="144331" h="152394">
                  <a:moveTo>
                    <a:pt x="68130" y="0"/>
                  </a:moveTo>
                  <a:lnTo>
                    <a:pt x="64085" y="0"/>
                  </a:lnTo>
                  <a:lnTo>
                    <a:pt x="62894" y="846"/>
                  </a:lnTo>
                  <a:lnTo>
                    <a:pt x="62101" y="2258"/>
                  </a:lnTo>
                  <a:lnTo>
                    <a:pt x="60825" y="10607"/>
                  </a:lnTo>
                  <a:lnTo>
                    <a:pt x="59682" y="28813"/>
                  </a:lnTo>
                  <a:lnTo>
                    <a:pt x="46669" y="61416"/>
                  </a:lnTo>
                  <a:lnTo>
                    <a:pt x="22864" y="96680"/>
                  </a:lnTo>
                  <a:lnTo>
                    <a:pt x="2955" y="126202"/>
                  </a:lnTo>
                  <a:lnTo>
                    <a:pt x="0" y="135549"/>
                  </a:lnTo>
                  <a:lnTo>
                    <a:pt x="2009" y="138702"/>
                  </a:lnTo>
                  <a:lnTo>
                    <a:pt x="6569" y="142925"/>
                  </a:lnTo>
                  <a:lnTo>
                    <a:pt x="14241" y="147625"/>
                  </a:lnTo>
                  <a:lnTo>
                    <a:pt x="28082" y="150985"/>
                  </a:lnTo>
                  <a:lnTo>
                    <a:pt x="63085" y="152317"/>
                  </a:lnTo>
                  <a:lnTo>
                    <a:pt x="97924" y="152393"/>
                  </a:lnTo>
                  <a:lnTo>
                    <a:pt x="123662" y="151552"/>
                  </a:lnTo>
                  <a:lnTo>
                    <a:pt x="14433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566"/>
            <p:cNvSpPr/>
            <p:nvPr/>
          </p:nvSpPr>
          <p:spPr>
            <a:xfrm>
              <a:off x="5410200" y="4632959"/>
              <a:ext cx="76201" cy="358142"/>
            </a:xfrm>
            <a:custGeom>
              <a:avLst/>
              <a:gdLst/>
              <a:ahLst/>
              <a:cxnLst/>
              <a:rect l="0" t="0" r="0" b="0"/>
              <a:pathLst>
                <a:path w="76201" h="358142">
                  <a:moveTo>
                    <a:pt x="76200" y="0"/>
                  </a:moveTo>
                  <a:lnTo>
                    <a:pt x="76200" y="4045"/>
                  </a:lnTo>
                  <a:lnTo>
                    <a:pt x="75352" y="5236"/>
                  </a:lnTo>
                  <a:lnTo>
                    <a:pt x="73941" y="6031"/>
                  </a:lnTo>
                  <a:lnTo>
                    <a:pt x="72154" y="6560"/>
                  </a:lnTo>
                  <a:lnTo>
                    <a:pt x="70963" y="8608"/>
                  </a:lnTo>
                  <a:lnTo>
                    <a:pt x="68894" y="28739"/>
                  </a:lnTo>
                  <a:lnTo>
                    <a:pt x="68606" y="66580"/>
                  </a:lnTo>
                  <a:lnTo>
                    <a:pt x="63348" y="100359"/>
                  </a:lnTo>
                  <a:lnTo>
                    <a:pt x="60821" y="133124"/>
                  </a:lnTo>
                  <a:lnTo>
                    <a:pt x="55932" y="164657"/>
                  </a:lnTo>
                  <a:lnTo>
                    <a:pt x="53261" y="195448"/>
                  </a:lnTo>
                  <a:lnTo>
                    <a:pt x="47483" y="226021"/>
                  </a:lnTo>
                  <a:lnTo>
                    <a:pt x="40409" y="255682"/>
                  </a:lnTo>
                  <a:lnTo>
                    <a:pt x="30434" y="288888"/>
                  </a:lnTo>
                  <a:lnTo>
                    <a:pt x="17493" y="326932"/>
                  </a:lnTo>
                  <a:lnTo>
                    <a:pt x="15395" y="336650"/>
                  </a:lnTo>
                  <a:lnTo>
                    <a:pt x="9452" y="346880"/>
                  </a:lnTo>
                  <a:lnTo>
                    <a:pt x="0"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567"/>
            <p:cNvSpPr/>
            <p:nvPr/>
          </p:nvSpPr>
          <p:spPr>
            <a:xfrm>
              <a:off x="5566985" y="4747259"/>
              <a:ext cx="267973" cy="287843"/>
            </a:xfrm>
            <a:custGeom>
              <a:avLst/>
              <a:gdLst/>
              <a:ahLst/>
              <a:cxnLst/>
              <a:rect l="0" t="0" r="0" b="0"/>
              <a:pathLst>
                <a:path w="267973" h="287843">
                  <a:moveTo>
                    <a:pt x="163254" y="22859"/>
                  </a:moveTo>
                  <a:lnTo>
                    <a:pt x="163254" y="16299"/>
                  </a:lnTo>
                  <a:lnTo>
                    <a:pt x="151903" y="3916"/>
                  </a:lnTo>
                  <a:lnTo>
                    <a:pt x="149759" y="3457"/>
                  </a:lnTo>
                  <a:lnTo>
                    <a:pt x="147485" y="3999"/>
                  </a:lnTo>
                  <a:lnTo>
                    <a:pt x="142699" y="6010"/>
                  </a:lnTo>
                  <a:lnTo>
                    <a:pt x="126157" y="11454"/>
                  </a:lnTo>
                  <a:lnTo>
                    <a:pt x="93803" y="33577"/>
                  </a:lnTo>
                  <a:lnTo>
                    <a:pt x="68067" y="61571"/>
                  </a:lnTo>
                  <a:lnTo>
                    <a:pt x="45831" y="97644"/>
                  </a:lnTo>
                  <a:lnTo>
                    <a:pt x="26863" y="127334"/>
                  </a:lnTo>
                  <a:lnTo>
                    <a:pt x="15126" y="156733"/>
                  </a:lnTo>
                  <a:lnTo>
                    <a:pt x="3576" y="189850"/>
                  </a:lnTo>
                  <a:lnTo>
                    <a:pt x="0" y="205451"/>
                  </a:lnTo>
                  <a:lnTo>
                    <a:pt x="4602" y="236163"/>
                  </a:lnTo>
                  <a:lnTo>
                    <a:pt x="11259" y="254548"/>
                  </a:lnTo>
                  <a:lnTo>
                    <a:pt x="17807" y="262992"/>
                  </a:lnTo>
                  <a:lnTo>
                    <a:pt x="29185" y="272391"/>
                  </a:lnTo>
                  <a:lnTo>
                    <a:pt x="42708" y="277695"/>
                  </a:lnTo>
                  <a:lnTo>
                    <a:pt x="76131" y="285147"/>
                  </a:lnTo>
                  <a:lnTo>
                    <a:pt x="110109" y="287842"/>
                  </a:lnTo>
                  <a:lnTo>
                    <a:pt x="137817" y="282371"/>
                  </a:lnTo>
                  <a:lnTo>
                    <a:pt x="170365" y="268040"/>
                  </a:lnTo>
                  <a:lnTo>
                    <a:pt x="201254" y="252759"/>
                  </a:lnTo>
                  <a:lnTo>
                    <a:pt x="225731" y="227352"/>
                  </a:lnTo>
                  <a:lnTo>
                    <a:pt x="252019" y="190336"/>
                  </a:lnTo>
                  <a:lnTo>
                    <a:pt x="263309" y="167592"/>
                  </a:lnTo>
                  <a:lnTo>
                    <a:pt x="267972" y="144766"/>
                  </a:lnTo>
                  <a:lnTo>
                    <a:pt x="263462" y="114298"/>
                  </a:lnTo>
                  <a:lnTo>
                    <a:pt x="251970" y="76200"/>
                  </a:lnTo>
                  <a:lnTo>
                    <a:pt x="240434" y="57386"/>
                  </a:lnTo>
                  <a:lnTo>
                    <a:pt x="204816" y="25533"/>
                  </a:lnTo>
                  <a:lnTo>
                    <a:pt x="16325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2" name="SMARTInkShape-Group97"/>
          <p:cNvGrpSpPr/>
          <p:nvPr/>
        </p:nvGrpSpPr>
        <p:grpSpPr>
          <a:xfrm>
            <a:off x="4947052" y="3611879"/>
            <a:ext cx="2497134" cy="464822"/>
            <a:chOff x="4947052" y="3611879"/>
            <a:chExt cx="2497134" cy="464822"/>
          </a:xfrm>
        </p:grpSpPr>
        <p:sp>
          <p:nvSpPr>
            <p:cNvPr id="177" name="SMARTInkShape-568"/>
            <p:cNvSpPr/>
            <p:nvPr/>
          </p:nvSpPr>
          <p:spPr>
            <a:xfrm>
              <a:off x="7256105" y="3673180"/>
              <a:ext cx="188081" cy="250874"/>
            </a:xfrm>
            <a:custGeom>
              <a:avLst/>
              <a:gdLst/>
              <a:ahLst/>
              <a:cxnLst/>
              <a:rect l="0" t="0" r="0" b="0"/>
              <a:pathLst>
                <a:path w="188081" h="250874">
                  <a:moveTo>
                    <a:pt x="135295" y="14899"/>
                  </a:moveTo>
                  <a:lnTo>
                    <a:pt x="135295" y="10854"/>
                  </a:lnTo>
                  <a:lnTo>
                    <a:pt x="134447" y="9663"/>
                  </a:lnTo>
                  <a:lnTo>
                    <a:pt x="133036" y="8868"/>
                  </a:lnTo>
                  <a:lnTo>
                    <a:pt x="131250" y="8339"/>
                  </a:lnTo>
                  <a:lnTo>
                    <a:pt x="130058" y="7139"/>
                  </a:lnTo>
                  <a:lnTo>
                    <a:pt x="128734" y="3547"/>
                  </a:lnTo>
                  <a:lnTo>
                    <a:pt x="127534" y="2251"/>
                  </a:lnTo>
                  <a:lnTo>
                    <a:pt x="123942" y="812"/>
                  </a:lnTo>
                  <a:lnTo>
                    <a:pt x="113115" y="0"/>
                  </a:lnTo>
                  <a:lnTo>
                    <a:pt x="99184" y="3806"/>
                  </a:lnTo>
                  <a:lnTo>
                    <a:pt x="88376" y="10295"/>
                  </a:lnTo>
                  <a:lnTo>
                    <a:pt x="51099" y="46708"/>
                  </a:lnTo>
                  <a:lnTo>
                    <a:pt x="35183" y="69479"/>
                  </a:lnTo>
                  <a:lnTo>
                    <a:pt x="19533" y="107086"/>
                  </a:lnTo>
                  <a:lnTo>
                    <a:pt x="4430" y="143082"/>
                  </a:lnTo>
                  <a:lnTo>
                    <a:pt x="0" y="170941"/>
                  </a:lnTo>
                  <a:lnTo>
                    <a:pt x="2733" y="192556"/>
                  </a:lnTo>
                  <a:lnTo>
                    <a:pt x="12949" y="213730"/>
                  </a:lnTo>
                  <a:lnTo>
                    <a:pt x="21935" y="224060"/>
                  </a:lnTo>
                  <a:lnTo>
                    <a:pt x="51755" y="244797"/>
                  </a:lnTo>
                  <a:lnTo>
                    <a:pt x="69432" y="249246"/>
                  </a:lnTo>
                  <a:lnTo>
                    <a:pt x="105172" y="250873"/>
                  </a:lnTo>
                  <a:lnTo>
                    <a:pt x="120212" y="246493"/>
                  </a:lnTo>
                  <a:lnTo>
                    <a:pt x="146519" y="233931"/>
                  </a:lnTo>
                  <a:lnTo>
                    <a:pt x="155241" y="224006"/>
                  </a:lnTo>
                  <a:lnTo>
                    <a:pt x="179169" y="185939"/>
                  </a:lnTo>
                  <a:lnTo>
                    <a:pt x="185829" y="160687"/>
                  </a:lnTo>
                  <a:lnTo>
                    <a:pt x="188080" y="125354"/>
                  </a:lnTo>
                  <a:lnTo>
                    <a:pt x="184425" y="99838"/>
                  </a:lnTo>
                  <a:lnTo>
                    <a:pt x="169522" y="68459"/>
                  </a:lnTo>
                  <a:lnTo>
                    <a:pt x="155220" y="47137"/>
                  </a:lnTo>
                  <a:lnTo>
                    <a:pt x="127675" y="22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569"/>
            <p:cNvSpPr/>
            <p:nvPr/>
          </p:nvSpPr>
          <p:spPr>
            <a:xfrm>
              <a:off x="7109459" y="3627118"/>
              <a:ext cx="83822" cy="304801"/>
            </a:xfrm>
            <a:custGeom>
              <a:avLst/>
              <a:gdLst/>
              <a:ahLst/>
              <a:cxnLst/>
              <a:rect l="0" t="0" r="0" b="0"/>
              <a:pathLst>
                <a:path w="83822" h="304801">
                  <a:moveTo>
                    <a:pt x="83821" y="0"/>
                  </a:moveTo>
                  <a:lnTo>
                    <a:pt x="79775" y="4047"/>
                  </a:lnTo>
                  <a:lnTo>
                    <a:pt x="77789" y="10547"/>
                  </a:lnTo>
                  <a:lnTo>
                    <a:pt x="72248" y="47398"/>
                  </a:lnTo>
                  <a:lnTo>
                    <a:pt x="64069" y="81769"/>
                  </a:lnTo>
                  <a:lnTo>
                    <a:pt x="59317" y="116153"/>
                  </a:lnTo>
                  <a:lnTo>
                    <a:pt x="50594" y="147588"/>
                  </a:lnTo>
                  <a:lnTo>
                    <a:pt x="39544" y="181454"/>
                  </a:lnTo>
                  <a:lnTo>
                    <a:pt x="30909" y="212939"/>
                  </a:lnTo>
                  <a:lnTo>
                    <a:pt x="20405" y="249872"/>
                  </a:lnTo>
                  <a:lnTo>
                    <a:pt x="2572" y="286436"/>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570"/>
            <p:cNvSpPr/>
            <p:nvPr/>
          </p:nvSpPr>
          <p:spPr>
            <a:xfrm>
              <a:off x="7033610" y="3649979"/>
              <a:ext cx="106330" cy="114291"/>
            </a:xfrm>
            <a:custGeom>
              <a:avLst/>
              <a:gdLst/>
              <a:ahLst/>
              <a:cxnLst/>
              <a:rect l="0" t="0" r="0" b="0"/>
              <a:pathLst>
                <a:path w="106330" h="114291">
                  <a:moveTo>
                    <a:pt x="30129" y="0"/>
                  </a:moveTo>
                  <a:lnTo>
                    <a:pt x="30129" y="35770"/>
                  </a:lnTo>
                  <a:lnTo>
                    <a:pt x="29282" y="49075"/>
                  </a:lnTo>
                  <a:lnTo>
                    <a:pt x="19523" y="73768"/>
                  </a:lnTo>
                  <a:lnTo>
                    <a:pt x="10567" y="88764"/>
                  </a:lnTo>
                  <a:lnTo>
                    <a:pt x="7399" y="100618"/>
                  </a:lnTo>
                  <a:lnTo>
                    <a:pt x="5662" y="102640"/>
                  </a:lnTo>
                  <a:lnTo>
                    <a:pt x="3658" y="103986"/>
                  </a:lnTo>
                  <a:lnTo>
                    <a:pt x="2321" y="105732"/>
                  </a:lnTo>
                  <a:lnTo>
                    <a:pt x="0" y="113004"/>
                  </a:lnTo>
                  <a:lnTo>
                    <a:pt x="731" y="113437"/>
                  </a:lnTo>
                  <a:lnTo>
                    <a:pt x="35698" y="114290"/>
                  </a:lnTo>
                  <a:lnTo>
                    <a:pt x="60863" y="113452"/>
                  </a:lnTo>
                  <a:lnTo>
                    <a:pt x="96319" y="107150"/>
                  </a:lnTo>
                  <a:lnTo>
                    <a:pt x="106329"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571"/>
            <p:cNvSpPr/>
            <p:nvPr/>
          </p:nvSpPr>
          <p:spPr>
            <a:xfrm>
              <a:off x="6667500" y="3669789"/>
              <a:ext cx="281940" cy="283328"/>
            </a:xfrm>
            <a:custGeom>
              <a:avLst/>
              <a:gdLst/>
              <a:ahLst/>
              <a:cxnLst/>
              <a:rect l="0" t="0" r="0" b="0"/>
              <a:pathLst>
                <a:path w="281940" h="283328">
                  <a:moveTo>
                    <a:pt x="0" y="102111"/>
                  </a:moveTo>
                  <a:lnTo>
                    <a:pt x="845" y="75618"/>
                  </a:lnTo>
                  <a:lnTo>
                    <a:pt x="6083" y="61994"/>
                  </a:lnTo>
                  <a:lnTo>
                    <a:pt x="21956" y="42589"/>
                  </a:lnTo>
                  <a:lnTo>
                    <a:pt x="47045" y="23999"/>
                  </a:lnTo>
                  <a:lnTo>
                    <a:pt x="79949" y="8548"/>
                  </a:lnTo>
                  <a:lnTo>
                    <a:pt x="104216" y="633"/>
                  </a:lnTo>
                  <a:lnTo>
                    <a:pt x="118567" y="0"/>
                  </a:lnTo>
                  <a:lnTo>
                    <a:pt x="145622" y="6493"/>
                  </a:lnTo>
                  <a:lnTo>
                    <a:pt x="163844" y="17523"/>
                  </a:lnTo>
                  <a:lnTo>
                    <a:pt x="172442" y="28956"/>
                  </a:lnTo>
                  <a:lnTo>
                    <a:pt x="184863" y="56992"/>
                  </a:lnTo>
                  <a:lnTo>
                    <a:pt x="188828" y="83474"/>
                  </a:lnTo>
                  <a:lnTo>
                    <a:pt x="181915" y="116815"/>
                  </a:lnTo>
                  <a:lnTo>
                    <a:pt x="169140" y="149458"/>
                  </a:lnTo>
                  <a:lnTo>
                    <a:pt x="150586" y="184626"/>
                  </a:lnTo>
                  <a:lnTo>
                    <a:pt x="124956" y="217810"/>
                  </a:lnTo>
                  <a:lnTo>
                    <a:pt x="92040" y="247199"/>
                  </a:lnTo>
                  <a:lnTo>
                    <a:pt x="61077" y="267052"/>
                  </a:lnTo>
                  <a:lnTo>
                    <a:pt x="28837" y="283327"/>
                  </a:lnTo>
                  <a:lnTo>
                    <a:pt x="25999" y="283034"/>
                  </a:lnTo>
                  <a:lnTo>
                    <a:pt x="20586" y="280452"/>
                  </a:lnTo>
                  <a:lnTo>
                    <a:pt x="18804" y="277732"/>
                  </a:lnTo>
                  <a:lnTo>
                    <a:pt x="16295" y="265813"/>
                  </a:lnTo>
                  <a:lnTo>
                    <a:pt x="16398" y="251556"/>
                  </a:lnTo>
                  <a:lnTo>
                    <a:pt x="22262" y="235760"/>
                  </a:lnTo>
                  <a:lnTo>
                    <a:pt x="43770" y="204753"/>
                  </a:lnTo>
                  <a:lnTo>
                    <a:pt x="62640" y="192824"/>
                  </a:lnTo>
                  <a:lnTo>
                    <a:pt x="80271" y="187972"/>
                  </a:lnTo>
                  <a:lnTo>
                    <a:pt x="118232" y="186110"/>
                  </a:lnTo>
                  <a:lnTo>
                    <a:pt x="134280" y="190028"/>
                  </a:lnTo>
                  <a:lnTo>
                    <a:pt x="154871" y="205022"/>
                  </a:lnTo>
                  <a:lnTo>
                    <a:pt x="172987" y="224289"/>
                  </a:lnTo>
                  <a:lnTo>
                    <a:pt x="189017" y="244401"/>
                  </a:lnTo>
                  <a:lnTo>
                    <a:pt x="213499" y="261467"/>
                  </a:lnTo>
                  <a:lnTo>
                    <a:pt x="223580" y="266068"/>
                  </a:lnTo>
                  <a:lnTo>
                    <a:pt x="233708" y="268114"/>
                  </a:lnTo>
                  <a:lnTo>
                    <a:pt x="266678" y="263046"/>
                  </a:lnTo>
                  <a:lnTo>
                    <a:pt x="273180" y="260280"/>
                  </a:lnTo>
                  <a:lnTo>
                    <a:pt x="281939" y="2545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572"/>
            <p:cNvSpPr/>
            <p:nvPr/>
          </p:nvSpPr>
          <p:spPr>
            <a:xfrm>
              <a:off x="6507480" y="3870959"/>
              <a:ext cx="30480" cy="137160"/>
            </a:xfrm>
            <a:custGeom>
              <a:avLst/>
              <a:gdLst/>
              <a:ahLst/>
              <a:cxnLst/>
              <a:rect l="0" t="0" r="0" b="0"/>
              <a:pathLst>
                <a:path w="30480" h="137160">
                  <a:moveTo>
                    <a:pt x="30479" y="0"/>
                  </a:moveTo>
                  <a:lnTo>
                    <a:pt x="30479" y="34399"/>
                  </a:lnTo>
                  <a:lnTo>
                    <a:pt x="28221" y="61735"/>
                  </a:lnTo>
                  <a:lnTo>
                    <a:pt x="17482" y="98316"/>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573"/>
            <p:cNvSpPr/>
            <p:nvPr/>
          </p:nvSpPr>
          <p:spPr>
            <a:xfrm>
              <a:off x="4947052" y="3695700"/>
              <a:ext cx="179181" cy="312247"/>
            </a:xfrm>
            <a:custGeom>
              <a:avLst/>
              <a:gdLst/>
              <a:ahLst/>
              <a:cxnLst/>
              <a:rect l="0" t="0" r="0" b="0"/>
              <a:pathLst>
                <a:path w="179181" h="312247">
                  <a:moveTo>
                    <a:pt x="112628" y="0"/>
                  </a:moveTo>
                  <a:lnTo>
                    <a:pt x="108582" y="4045"/>
                  </a:lnTo>
                  <a:lnTo>
                    <a:pt x="102080" y="6031"/>
                  </a:lnTo>
                  <a:lnTo>
                    <a:pt x="88901" y="9407"/>
                  </a:lnTo>
                  <a:lnTo>
                    <a:pt x="50923" y="23016"/>
                  </a:lnTo>
                  <a:lnTo>
                    <a:pt x="20399" y="35579"/>
                  </a:lnTo>
                  <a:lnTo>
                    <a:pt x="3972" y="48262"/>
                  </a:lnTo>
                  <a:lnTo>
                    <a:pt x="837" y="53340"/>
                  </a:lnTo>
                  <a:lnTo>
                    <a:pt x="0" y="55881"/>
                  </a:lnTo>
                  <a:lnTo>
                    <a:pt x="289" y="57574"/>
                  </a:lnTo>
                  <a:lnTo>
                    <a:pt x="1328" y="58701"/>
                  </a:lnTo>
                  <a:lnTo>
                    <a:pt x="2869" y="59454"/>
                  </a:lnTo>
                  <a:lnTo>
                    <a:pt x="27371" y="80783"/>
                  </a:lnTo>
                  <a:lnTo>
                    <a:pt x="60102" y="97959"/>
                  </a:lnTo>
                  <a:lnTo>
                    <a:pt x="97495" y="119850"/>
                  </a:lnTo>
                  <a:lnTo>
                    <a:pt x="127888" y="135716"/>
                  </a:lnTo>
                  <a:lnTo>
                    <a:pt x="150733" y="154230"/>
                  </a:lnTo>
                  <a:lnTo>
                    <a:pt x="165499" y="175802"/>
                  </a:lnTo>
                  <a:lnTo>
                    <a:pt x="177227" y="205847"/>
                  </a:lnTo>
                  <a:lnTo>
                    <a:pt x="179180" y="228631"/>
                  </a:lnTo>
                  <a:lnTo>
                    <a:pt x="176638" y="243854"/>
                  </a:lnTo>
                  <a:lnTo>
                    <a:pt x="166400" y="262659"/>
                  </a:lnTo>
                  <a:lnTo>
                    <a:pt x="140573" y="289362"/>
                  </a:lnTo>
                  <a:lnTo>
                    <a:pt x="116172" y="305796"/>
                  </a:lnTo>
                  <a:lnTo>
                    <a:pt x="90656" y="311110"/>
                  </a:lnTo>
                  <a:lnTo>
                    <a:pt x="68727" y="312246"/>
                  </a:lnTo>
                  <a:lnTo>
                    <a:pt x="58968" y="307826"/>
                  </a:lnTo>
                  <a:lnTo>
                    <a:pt x="42948" y="295238"/>
                  </a:lnTo>
                  <a:lnTo>
                    <a:pt x="39325" y="287568"/>
                  </a:lnTo>
                  <a:lnTo>
                    <a:pt x="32419" y="263897"/>
                  </a:lnTo>
                  <a:lnTo>
                    <a:pt x="36810" y="227572"/>
                  </a:lnTo>
                  <a:lnTo>
                    <a:pt x="43220" y="205435"/>
                  </a:lnTo>
                  <a:lnTo>
                    <a:pt x="64928" y="167599"/>
                  </a:lnTo>
                  <a:lnTo>
                    <a:pt x="89841" y="131791"/>
                  </a:lnTo>
                  <a:lnTo>
                    <a:pt x="126284" y="99257"/>
                  </a:lnTo>
                  <a:lnTo>
                    <a:pt x="140380" y="83877"/>
                  </a:lnTo>
                  <a:lnTo>
                    <a:pt x="147821" y="74531"/>
                  </a:lnTo>
                  <a:lnTo>
                    <a:pt x="159839" y="64511"/>
                  </a:lnTo>
                  <a:lnTo>
                    <a:pt x="165966"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574"/>
            <p:cNvSpPr/>
            <p:nvPr/>
          </p:nvSpPr>
          <p:spPr>
            <a:xfrm>
              <a:off x="5212534" y="3672840"/>
              <a:ext cx="127191" cy="304748"/>
            </a:xfrm>
            <a:custGeom>
              <a:avLst/>
              <a:gdLst/>
              <a:ahLst/>
              <a:cxnLst/>
              <a:rect l="0" t="0" r="0" b="0"/>
              <a:pathLst>
                <a:path w="127191" h="304748">
                  <a:moveTo>
                    <a:pt x="75746" y="0"/>
                  </a:moveTo>
                  <a:lnTo>
                    <a:pt x="71700" y="0"/>
                  </a:lnTo>
                  <a:lnTo>
                    <a:pt x="70509" y="845"/>
                  </a:lnTo>
                  <a:lnTo>
                    <a:pt x="69714" y="2256"/>
                  </a:lnTo>
                  <a:lnTo>
                    <a:pt x="69183" y="4044"/>
                  </a:lnTo>
                  <a:lnTo>
                    <a:pt x="67984" y="5235"/>
                  </a:lnTo>
                  <a:lnTo>
                    <a:pt x="31342" y="25504"/>
                  </a:lnTo>
                  <a:lnTo>
                    <a:pt x="4725" y="48261"/>
                  </a:lnTo>
                  <a:lnTo>
                    <a:pt x="1848" y="53341"/>
                  </a:lnTo>
                  <a:lnTo>
                    <a:pt x="0" y="63500"/>
                  </a:lnTo>
                  <a:lnTo>
                    <a:pt x="695" y="65193"/>
                  </a:lnTo>
                  <a:lnTo>
                    <a:pt x="2005" y="66322"/>
                  </a:lnTo>
                  <a:lnTo>
                    <a:pt x="3725" y="67075"/>
                  </a:lnTo>
                  <a:lnTo>
                    <a:pt x="20808" y="88402"/>
                  </a:lnTo>
                  <a:lnTo>
                    <a:pt x="58100" y="115760"/>
                  </a:lnTo>
                  <a:lnTo>
                    <a:pt x="92503" y="142591"/>
                  </a:lnTo>
                  <a:lnTo>
                    <a:pt x="106204" y="157583"/>
                  </a:lnTo>
                  <a:lnTo>
                    <a:pt x="121128" y="191181"/>
                  </a:lnTo>
                  <a:lnTo>
                    <a:pt x="126727" y="213561"/>
                  </a:lnTo>
                  <a:lnTo>
                    <a:pt x="127190" y="227842"/>
                  </a:lnTo>
                  <a:lnTo>
                    <a:pt x="120590" y="250808"/>
                  </a:lnTo>
                  <a:lnTo>
                    <a:pt x="115150" y="261329"/>
                  </a:lnTo>
                  <a:lnTo>
                    <a:pt x="88113" y="291228"/>
                  </a:lnTo>
                  <a:lnTo>
                    <a:pt x="78137" y="298202"/>
                  </a:lnTo>
                  <a:lnTo>
                    <a:pt x="63002" y="302844"/>
                  </a:lnTo>
                  <a:lnTo>
                    <a:pt x="28435" y="304723"/>
                  </a:lnTo>
                  <a:lnTo>
                    <a:pt x="23885" y="304747"/>
                  </a:lnTo>
                  <a:lnTo>
                    <a:pt x="20005" y="303071"/>
                  </a:lnTo>
                  <a:lnTo>
                    <a:pt x="4978" y="287627"/>
                  </a:lnTo>
                  <a:lnTo>
                    <a:pt x="1960" y="279952"/>
                  </a:lnTo>
                  <a:lnTo>
                    <a:pt x="23" y="261226"/>
                  </a:lnTo>
                  <a:lnTo>
                    <a:pt x="7896" y="227878"/>
                  </a:lnTo>
                  <a:lnTo>
                    <a:pt x="21515" y="197976"/>
                  </a:lnTo>
                  <a:lnTo>
                    <a:pt x="45483" y="160000"/>
                  </a:lnTo>
                  <a:lnTo>
                    <a:pt x="69733" y="122586"/>
                  </a:lnTo>
                  <a:lnTo>
                    <a:pt x="96996" y="86527"/>
                  </a:lnTo>
                  <a:lnTo>
                    <a:pt x="98605"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575"/>
            <p:cNvSpPr/>
            <p:nvPr/>
          </p:nvSpPr>
          <p:spPr>
            <a:xfrm>
              <a:off x="6370318" y="3611879"/>
              <a:ext cx="114301" cy="312422"/>
            </a:xfrm>
            <a:custGeom>
              <a:avLst/>
              <a:gdLst/>
              <a:ahLst/>
              <a:cxnLst/>
              <a:rect l="0" t="0" r="0" b="0"/>
              <a:pathLst>
                <a:path w="114301" h="312422">
                  <a:moveTo>
                    <a:pt x="114300" y="0"/>
                  </a:moveTo>
                  <a:lnTo>
                    <a:pt x="108217" y="6931"/>
                  </a:lnTo>
                  <a:lnTo>
                    <a:pt x="102150" y="19081"/>
                  </a:lnTo>
                  <a:lnTo>
                    <a:pt x="93249" y="55304"/>
                  </a:lnTo>
                  <a:lnTo>
                    <a:pt x="83677" y="90072"/>
                  </a:lnTo>
                  <a:lnTo>
                    <a:pt x="73901" y="118411"/>
                  </a:lnTo>
                  <a:lnTo>
                    <a:pt x="62538" y="151359"/>
                  </a:lnTo>
                  <a:lnTo>
                    <a:pt x="51551" y="184829"/>
                  </a:lnTo>
                  <a:lnTo>
                    <a:pt x="39829" y="219299"/>
                  </a:lnTo>
                  <a:lnTo>
                    <a:pt x="28734" y="250963"/>
                  </a:lnTo>
                  <a:lnTo>
                    <a:pt x="13862" y="283911"/>
                  </a:lnTo>
                  <a:lnTo>
                    <a:pt x="0"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576"/>
            <p:cNvSpPr/>
            <p:nvPr/>
          </p:nvSpPr>
          <p:spPr>
            <a:xfrm>
              <a:off x="6286954" y="3680459"/>
              <a:ext cx="129086" cy="128337"/>
            </a:xfrm>
            <a:custGeom>
              <a:avLst/>
              <a:gdLst/>
              <a:ahLst/>
              <a:cxnLst/>
              <a:rect l="0" t="0" r="0" b="0"/>
              <a:pathLst>
                <a:path w="129086" h="128337">
                  <a:moveTo>
                    <a:pt x="83364" y="0"/>
                  </a:moveTo>
                  <a:lnTo>
                    <a:pt x="83364" y="4045"/>
                  </a:lnTo>
                  <a:lnTo>
                    <a:pt x="81106" y="8289"/>
                  </a:lnTo>
                  <a:lnTo>
                    <a:pt x="58188" y="45936"/>
                  </a:lnTo>
                  <a:lnTo>
                    <a:pt x="31370" y="81293"/>
                  </a:lnTo>
                  <a:lnTo>
                    <a:pt x="3000" y="118237"/>
                  </a:lnTo>
                  <a:lnTo>
                    <a:pt x="1081" y="120283"/>
                  </a:lnTo>
                  <a:lnTo>
                    <a:pt x="228" y="123451"/>
                  </a:lnTo>
                  <a:lnTo>
                    <a:pt x="0" y="125481"/>
                  </a:lnTo>
                  <a:lnTo>
                    <a:pt x="695" y="126834"/>
                  </a:lnTo>
                  <a:lnTo>
                    <a:pt x="2005" y="127736"/>
                  </a:lnTo>
                  <a:lnTo>
                    <a:pt x="3724" y="128336"/>
                  </a:lnTo>
                  <a:lnTo>
                    <a:pt x="5718" y="127891"/>
                  </a:lnTo>
                  <a:lnTo>
                    <a:pt x="13416" y="124066"/>
                  </a:lnTo>
                  <a:lnTo>
                    <a:pt x="25199" y="121710"/>
                  </a:lnTo>
                  <a:lnTo>
                    <a:pt x="36121" y="116872"/>
                  </a:lnTo>
                  <a:lnTo>
                    <a:pt x="73175" y="112192"/>
                  </a:lnTo>
                  <a:lnTo>
                    <a:pt x="76572" y="110356"/>
                  </a:lnTo>
                  <a:lnTo>
                    <a:pt x="112837" y="104566"/>
                  </a:lnTo>
                  <a:lnTo>
                    <a:pt x="119761" y="100147"/>
                  </a:lnTo>
                  <a:lnTo>
                    <a:pt x="129085"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577"/>
            <p:cNvSpPr/>
            <p:nvPr/>
          </p:nvSpPr>
          <p:spPr>
            <a:xfrm>
              <a:off x="6097294" y="3691370"/>
              <a:ext cx="128246" cy="263017"/>
            </a:xfrm>
            <a:custGeom>
              <a:avLst/>
              <a:gdLst/>
              <a:ahLst/>
              <a:cxnLst/>
              <a:rect l="0" t="0" r="0" b="0"/>
              <a:pathLst>
                <a:path w="128246" h="263017">
                  <a:moveTo>
                    <a:pt x="82524" y="11948"/>
                  </a:moveTo>
                  <a:lnTo>
                    <a:pt x="82524" y="7903"/>
                  </a:lnTo>
                  <a:lnTo>
                    <a:pt x="81678" y="6713"/>
                  </a:lnTo>
                  <a:lnTo>
                    <a:pt x="80266" y="5919"/>
                  </a:lnTo>
                  <a:lnTo>
                    <a:pt x="69528" y="3692"/>
                  </a:lnTo>
                  <a:lnTo>
                    <a:pt x="64612" y="377"/>
                  </a:lnTo>
                  <a:lnTo>
                    <a:pt x="61271" y="0"/>
                  </a:lnTo>
                  <a:lnTo>
                    <a:pt x="34806" y="4685"/>
                  </a:lnTo>
                  <a:lnTo>
                    <a:pt x="19917" y="10264"/>
                  </a:lnTo>
                  <a:lnTo>
                    <a:pt x="15387" y="10826"/>
                  </a:lnTo>
                  <a:lnTo>
                    <a:pt x="12366" y="12046"/>
                  </a:lnTo>
                  <a:lnTo>
                    <a:pt x="10352" y="13708"/>
                  </a:lnTo>
                  <a:lnTo>
                    <a:pt x="0" y="25786"/>
                  </a:lnTo>
                  <a:lnTo>
                    <a:pt x="414" y="27101"/>
                  </a:lnTo>
                  <a:lnTo>
                    <a:pt x="4197" y="32996"/>
                  </a:lnTo>
                  <a:lnTo>
                    <a:pt x="5380" y="37672"/>
                  </a:lnTo>
                  <a:lnTo>
                    <a:pt x="14136" y="49109"/>
                  </a:lnTo>
                  <a:lnTo>
                    <a:pt x="46171" y="71568"/>
                  </a:lnTo>
                  <a:lnTo>
                    <a:pt x="84024" y="106000"/>
                  </a:lnTo>
                  <a:lnTo>
                    <a:pt x="106921" y="141653"/>
                  </a:lnTo>
                  <a:lnTo>
                    <a:pt x="111203" y="159412"/>
                  </a:lnTo>
                  <a:lnTo>
                    <a:pt x="112768" y="195183"/>
                  </a:lnTo>
                  <a:lnTo>
                    <a:pt x="108889" y="213749"/>
                  </a:lnTo>
                  <a:lnTo>
                    <a:pt x="98334" y="229975"/>
                  </a:lnTo>
                  <a:lnTo>
                    <a:pt x="84480" y="245507"/>
                  </a:lnTo>
                  <a:lnTo>
                    <a:pt x="74646" y="251219"/>
                  </a:lnTo>
                  <a:lnTo>
                    <a:pt x="42144" y="261418"/>
                  </a:lnTo>
                  <a:lnTo>
                    <a:pt x="21584" y="263016"/>
                  </a:lnTo>
                  <a:lnTo>
                    <a:pt x="15082" y="260977"/>
                  </a:lnTo>
                  <a:lnTo>
                    <a:pt x="4011" y="252769"/>
                  </a:lnTo>
                  <a:lnTo>
                    <a:pt x="1062" y="245697"/>
                  </a:lnTo>
                  <a:lnTo>
                    <a:pt x="276" y="241441"/>
                  </a:lnTo>
                  <a:lnTo>
                    <a:pt x="1662" y="232197"/>
                  </a:lnTo>
                  <a:lnTo>
                    <a:pt x="11795" y="200502"/>
                  </a:lnTo>
                  <a:lnTo>
                    <a:pt x="20834" y="174027"/>
                  </a:lnTo>
                  <a:lnTo>
                    <a:pt x="45786" y="141896"/>
                  </a:lnTo>
                  <a:lnTo>
                    <a:pt x="76621" y="104290"/>
                  </a:lnTo>
                  <a:lnTo>
                    <a:pt x="110699" y="67747"/>
                  </a:lnTo>
                  <a:lnTo>
                    <a:pt x="124554" y="52913"/>
                  </a:lnTo>
                  <a:lnTo>
                    <a:pt x="128245" y="424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578"/>
            <p:cNvSpPr/>
            <p:nvPr/>
          </p:nvSpPr>
          <p:spPr>
            <a:xfrm>
              <a:off x="5935980" y="3634740"/>
              <a:ext cx="76201" cy="327661"/>
            </a:xfrm>
            <a:custGeom>
              <a:avLst/>
              <a:gdLst/>
              <a:ahLst/>
              <a:cxnLst/>
              <a:rect l="0" t="0" r="0" b="0"/>
              <a:pathLst>
                <a:path w="76201" h="327661">
                  <a:moveTo>
                    <a:pt x="76200" y="0"/>
                  </a:moveTo>
                  <a:lnTo>
                    <a:pt x="69637" y="0"/>
                  </a:lnTo>
                  <a:lnTo>
                    <a:pt x="67941" y="11320"/>
                  </a:lnTo>
                  <a:lnTo>
                    <a:pt x="63404" y="21603"/>
                  </a:lnTo>
                  <a:lnTo>
                    <a:pt x="61281" y="54177"/>
                  </a:lnTo>
                  <a:lnTo>
                    <a:pt x="60176" y="84832"/>
                  </a:lnTo>
                  <a:lnTo>
                    <a:pt x="52683" y="122620"/>
                  </a:lnTo>
                  <a:lnTo>
                    <a:pt x="45525" y="152607"/>
                  </a:lnTo>
                  <a:lnTo>
                    <a:pt x="38042" y="182940"/>
                  </a:lnTo>
                  <a:lnTo>
                    <a:pt x="30462" y="213377"/>
                  </a:lnTo>
                  <a:lnTo>
                    <a:pt x="22855" y="243844"/>
                  </a:lnTo>
                  <a:lnTo>
                    <a:pt x="12697" y="276389"/>
                  </a:lnTo>
                  <a:lnTo>
                    <a:pt x="6030" y="308177"/>
                  </a:lnTo>
                  <a:lnTo>
                    <a:pt x="1786" y="318783"/>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SMARTInkShape-579"/>
            <p:cNvSpPr/>
            <p:nvPr/>
          </p:nvSpPr>
          <p:spPr>
            <a:xfrm>
              <a:off x="5845721" y="3665218"/>
              <a:ext cx="113119" cy="114260"/>
            </a:xfrm>
            <a:custGeom>
              <a:avLst/>
              <a:gdLst/>
              <a:ahLst/>
              <a:cxnLst/>
              <a:rect l="0" t="0" r="0" b="0"/>
              <a:pathLst>
                <a:path w="113119" h="114260">
                  <a:moveTo>
                    <a:pt x="29297" y="0"/>
                  </a:moveTo>
                  <a:lnTo>
                    <a:pt x="29297" y="17912"/>
                  </a:lnTo>
                  <a:lnTo>
                    <a:pt x="19891" y="51286"/>
                  </a:lnTo>
                  <a:lnTo>
                    <a:pt x="9589" y="71007"/>
                  </a:lnTo>
                  <a:lnTo>
                    <a:pt x="6524" y="80496"/>
                  </a:lnTo>
                  <a:lnTo>
                    <a:pt x="1479" y="88669"/>
                  </a:lnTo>
                  <a:lnTo>
                    <a:pt x="0" y="93878"/>
                  </a:lnTo>
                  <a:lnTo>
                    <a:pt x="453" y="96453"/>
                  </a:lnTo>
                  <a:lnTo>
                    <a:pt x="5483" y="105166"/>
                  </a:lnTo>
                  <a:lnTo>
                    <a:pt x="8272" y="106009"/>
                  </a:lnTo>
                  <a:lnTo>
                    <a:pt x="13180" y="107228"/>
                  </a:lnTo>
                  <a:lnTo>
                    <a:pt x="30886" y="113202"/>
                  </a:lnTo>
                  <a:lnTo>
                    <a:pt x="67559" y="114259"/>
                  </a:lnTo>
                  <a:lnTo>
                    <a:pt x="77629" y="113435"/>
                  </a:lnTo>
                  <a:lnTo>
                    <a:pt x="103549" y="106995"/>
                  </a:lnTo>
                  <a:lnTo>
                    <a:pt x="113118"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SMARTInkShape-580"/>
            <p:cNvSpPr/>
            <p:nvPr/>
          </p:nvSpPr>
          <p:spPr>
            <a:xfrm>
              <a:off x="5593080" y="3924300"/>
              <a:ext cx="76201" cy="152401"/>
            </a:xfrm>
            <a:custGeom>
              <a:avLst/>
              <a:gdLst/>
              <a:ahLst/>
              <a:cxnLst/>
              <a:rect l="0" t="0" r="0" b="0"/>
              <a:pathLst>
                <a:path w="76201" h="152401">
                  <a:moveTo>
                    <a:pt x="76200" y="0"/>
                  </a:moveTo>
                  <a:lnTo>
                    <a:pt x="70963" y="12167"/>
                  </a:lnTo>
                  <a:lnTo>
                    <a:pt x="61859" y="47745"/>
                  </a:lnTo>
                  <a:lnTo>
                    <a:pt x="44892" y="82463"/>
                  </a:lnTo>
                  <a:lnTo>
                    <a:pt x="29282" y="114031"/>
                  </a:lnTo>
                  <a:lnTo>
                    <a:pt x="15416" y="141816"/>
                  </a:lnTo>
                  <a:lnTo>
                    <a:pt x="10237" y="147696"/>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581"/>
            <p:cNvSpPr/>
            <p:nvPr/>
          </p:nvSpPr>
          <p:spPr>
            <a:xfrm>
              <a:off x="5417818" y="3657724"/>
              <a:ext cx="196455" cy="274195"/>
            </a:xfrm>
            <a:custGeom>
              <a:avLst/>
              <a:gdLst/>
              <a:ahLst/>
              <a:cxnLst/>
              <a:rect l="0" t="0" r="0" b="0"/>
              <a:pathLst>
                <a:path w="196455" h="274195">
                  <a:moveTo>
                    <a:pt x="0" y="45594"/>
                  </a:moveTo>
                  <a:lnTo>
                    <a:pt x="0" y="41549"/>
                  </a:lnTo>
                  <a:lnTo>
                    <a:pt x="848" y="40359"/>
                  </a:lnTo>
                  <a:lnTo>
                    <a:pt x="2258" y="39565"/>
                  </a:lnTo>
                  <a:lnTo>
                    <a:pt x="4047" y="39034"/>
                  </a:lnTo>
                  <a:lnTo>
                    <a:pt x="40965" y="18431"/>
                  </a:lnTo>
                  <a:lnTo>
                    <a:pt x="74173" y="11507"/>
                  </a:lnTo>
                  <a:lnTo>
                    <a:pt x="106280" y="3051"/>
                  </a:lnTo>
                  <a:lnTo>
                    <a:pt x="140683" y="293"/>
                  </a:lnTo>
                  <a:lnTo>
                    <a:pt x="152975" y="0"/>
                  </a:lnTo>
                  <a:lnTo>
                    <a:pt x="159147" y="2187"/>
                  </a:lnTo>
                  <a:lnTo>
                    <a:pt x="161979" y="3957"/>
                  </a:lnTo>
                  <a:lnTo>
                    <a:pt x="163866" y="5982"/>
                  </a:lnTo>
                  <a:lnTo>
                    <a:pt x="165962" y="10492"/>
                  </a:lnTo>
                  <a:lnTo>
                    <a:pt x="167493" y="35921"/>
                  </a:lnTo>
                  <a:lnTo>
                    <a:pt x="163552" y="50820"/>
                  </a:lnTo>
                  <a:lnTo>
                    <a:pt x="157075" y="58642"/>
                  </a:lnTo>
                  <a:lnTo>
                    <a:pt x="120112" y="93219"/>
                  </a:lnTo>
                  <a:lnTo>
                    <a:pt x="101888" y="110509"/>
                  </a:lnTo>
                  <a:lnTo>
                    <a:pt x="91577" y="114132"/>
                  </a:lnTo>
                  <a:lnTo>
                    <a:pt x="109357" y="114174"/>
                  </a:lnTo>
                  <a:lnTo>
                    <a:pt x="114362" y="111916"/>
                  </a:lnTo>
                  <a:lnTo>
                    <a:pt x="116882" y="110130"/>
                  </a:lnTo>
                  <a:lnTo>
                    <a:pt x="128519" y="107615"/>
                  </a:lnTo>
                  <a:lnTo>
                    <a:pt x="157614" y="106648"/>
                  </a:lnTo>
                  <a:lnTo>
                    <a:pt x="172760" y="110628"/>
                  </a:lnTo>
                  <a:lnTo>
                    <a:pt x="183927" y="117170"/>
                  </a:lnTo>
                  <a:lnTo>
                    <a:pt x="186119" y="120405"/>
                  </a:lnTo>
                  <a:lnTo>
                    <a:pt x="196275" y="152491"/>
                  </a:lnTo>
                  <a:lnTo>
                    <a:pt x="196454" y="162531"/>
                  </a:lnTo>
                  <a:lnTo>
                    <a:pt x="187408" y="187847"/>
                  </a:lnTo>
                  <a:lnTo>
                    <a:pt x="162066" y="218316"/>
                  </a:lnTo>
                  <a:lnTo>
                    <a:pt x="125476" y="244749"/>
                  </a:lnTo>
                  <a:lnTo>
                    <a:pt x="99104" y="260508"/>
                  </a:lnTo>
                  <a:lnTo>
                    <a:pt x="78970" y="267634"/>
                  </a:lnTo>
                  <a:lnTo>
                    <a:pt x="72352" y="271278"/>
                  </a:lnTo>
                  <a:lnTo>
                    <a:pt x="61204" y="273620"/>
                  </a:lnTo>
                  <a:lnTo>
                    <a:pt x="53341" y="2741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582"/>
            <p:cNvSpPr/>
            <p:nvPr/>
          </p:nvSpPr>
          <p:spPr>
            <a:xfrm>
              <a:off x="5105400" y="3703318"/>
              <a:ext cx="7619" cy="1"/>
            </a:xfrm>
            <a:custGeom>
              <a:avLst/>
              <a:gdLst/>
              <a:ahLst/>
              <a:cxnLst/>
              <a:rect l="0" t="0" r="0" b="0"/>
              <a:pathLst>
                <a:path w="7619" h="1">
                  <a:moveTo>
                    <a:pt x="7618"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5" name="SMARTInkShape-Group98"/>
          <p:cNvGrpSpPr/>
          <p:nvPr/>
        </p:nvGrpSpPr>
        <p:grpSpPr>
          <a:xfrm>
            <a:off x="4617718" y="3611879"/>
            <a:ext cx="144783" cy="571501"/>
            <a:chOff x="4617718" y="3611879"/>
            <a:chExt cx="144783" cy="571501"/>
          </a:xfrm>
        </p:grpSpPr>
        <p:sp>
          <p:nvSpPr>
            <p:cNvPr id="193" name="SMARTInkShape-583"/>
            <p:cNvSpPr/>
            <p:nvPr/>
          </p:nvSpPr>
          <p:spPr>
            <a:xfrm>
              <a:off x="4724400" y="3962400"/>
              <a:ext cx="38101" cy="220980"/>
            </a:xfrm>
            <a:custGeom>
              <a:avLst/>
              <a:gdLst/>
              <a:ahLst/>
              <a:cxnLst/>
              <a:rect l="0" t="0" r="0" b="0"/>
              <a:pathLst>
                <a:path w="38101" h="220980">
                  <a:moveTo>
                    <a:pt x="38100" y="0"/>
                  </a:moveTo>
                  <a:lnTo>
                    <a:pt x="38100" y="4045"/>
                  </a:lnTo>
                  <a:lnTo>
                    <a:pt x="35841" y="8289"/>
                  </a:lnTo>
                  <a:lnTo>
                    <a:pt x="32863" y="12996"/>
                  </a:lnTo>
                  <a:lnTo>
                    <a:pt x="31539" y="17912"/>
                  </a:lnTo>
                  <a:lnTo>
                    <a:pt x="30572" y="54242"/>
                  </a:lnTo>
                  <a:lnTo>
                    <a:pt x="25260" y="84844"/>
                  </a:lnTo>
                  <a:lnTo>
                    <a:pt x="21075" y="120365"/>
                  </a:lnTo>
                  <a:lnTo>
                    <a:pt x="16392" y="156138"/>
                  </a:lnTo>
                  <a:lnTo>
                    <a:pt x="9383" y="188040"/>
                  </a:lnTo>
                  <a:lnTo>
                    <a:pt x="2104" y="206507"/>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584"/>
            <p:cNvSpPr/>
            <p:nvPr/>
          </p:nvSpPr>
          <p:spPr>
            <a:xfrm>
              <a:off x="4617718" y="3611879"/>
              <a:ext cx="68583" cy="403862"/>
            </a:xfrm>
            <a:custGeom>
              <a:avLst/>
              <a:gdLst/>
              <a:ahLst/>
              <a:cxnLst/>
              <a:rect l="0" t="0" r="0" b="0"/>
              <a:pathLst>
                <a:path w="68583" h="403862">
                  <a:moveTo>
                    <a:pt x="68582" y="0"/>
                  </a:moveTo>
                  <a:lnTo>
                    <a:pt x="68582" y="4046"/>
                  </a:lnTo>
                  <a:lnTo>
                    <a:pt x="61668" y="34253"/>
                  </a:lnTo>
                  <a:lnTo>
                    <a:pt x="58843" y="59448"/>
                  </a:lnTo>
                  <a:lnTo>
                    <a:pt x="54970" y="80268"/>
                  </a:lnTo>
                  <a:lnTo>
                    <a:pt x="49618" y="117644"/>
                  </a:lnTo>
                  <a:lnTo>
                    <a:pt x="42830" y="151604"/>
                  </a:lnTo>
                  <a:lnTo>
                    <a:pt x="39503" y="184431"/>
                  </a:lnTo>
                  <a:lnTo>
                    <a:pt x="34470" y="219653"/>
                  </a:lnTo>
                  <a:lnTo>
                    <a:pt x="27617" y="252854"/>
                  </a:lnTo>
                  <a:lnTo>
                    <a:pt x="24271" y="284140"/>
                  </a:lnTo>
                  <a:lnTo>
                    <a:pt x="17902" y="318969"/>
                  </a:lnTo>
                  <a:lnTo>
                    <a:pt x="15591" y="353954"/>
                  </a:lnTo>
                  <a:lnTo>
                    <a:pt x="7945" y="390672"/>
                  </a:lnTo>
                  <a:lnTo>
                    <a:pt x="7650" y="399797"/>
                  </a:lnTo>
                  <a:lnTo>
                    <a:pt x="6793" y="401152"/>
                  </a:lnTo>
                  <a:lnTo>
                    <a:pt x="5376" y="402053"/>
                  </a:lnTo>
                  <a:lnTo>
                    <a:pt x="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8" name="SMARTInkShape-Group99"/>
          <p:cNvGrpSpPr/>
          <p:nvPr/>
        </p:nvGrpSpPr>
        <p:grpSpPr>
          <a:xfrm>
            <a:off x="1342829" y="2781300"/>
            <a:ext cx="3122490" cy="1348741"/>
            <a:chOff x="1342829" y="2781300"/>
            <a:chExt cx="3122490" cy="1348741"/>
          </a:xfrm>
        </p:grpSpPr>
        <p:sp>
          <p:nvSpPr>
            <p:cNvPr id="196" name="SMARTInkShape-585"/>
            <p:cNvSpPr/>
            <p:nvPr/>
          </p:nvSpPr>
          <p:spPr>
            <a:xfrm>
              <a:off x="4396740" y="3878579"/>
              <a:ext cx="68579" cy="1"/>
            </a:xfrm>
            <a:custGeom>
              <a:avLst/>
              <a:gdLst/>
              <a:ahLst/>
              <a:cxnLst/>
              <a:rect l="0" t="0" r="0" b="0"/>
              <a:pathLst>
                <a:path w="68579" h="1">
                  <a:moveTo>
                    <a:pt x="0" y="0"/>
                  </a:moveTo>
                  <a:lnTo>
                    <a:pt x="36044" y="0"/>
                  </a:lnTo>
                  <a:lnTo>
                    <a:pt x="685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SMARTInkShape-586"/>
            <p:cNvSpPr/>
            <p:nvPr/>
          </p:nvSpPr>
          <p:spPr>
            <a:xfrm>
              <a:off x="4381500" y="3832859"/>
              <a:ext cx="83819" cy="15242"/>
            </a:xfrm>
            <a:custGeom>
              <a:avLst/>
              <a:gdLst/>
              <a:ahLst/>
              <a:cxnLst/>
              <a:rect l="0" t="0" r="0" b="0"/>
              <a:pathLst>
                <a:path w="83819" h="15242">
                  <a:moveTo>
                    <a:pt x="0" y="15241"/>
                  </a:moveTo>
                  <a:lnTo>
                    <a:pt x="6560" y="15241"/>
                  </a:lnTo>
                  <a:lnTo>
                    <a:pt x="40900" y="3888"/>
                  </a:lnTo>
                  <a:lnTo>
                    <a:pt x="76913" y="227"/>
                  </a:lnTo>
                  <a:lnTo>
                    <a:pt x="838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587"/>
            <p:cNvSpPr/>
            <p:nvPr/>
          </p:nvSpPr>
          <p:spPr>
            <a:xfrm>
              <a:off x="4145279" y="3543300"/>
              <a:ext cx="188607" cy="480060"/>
            </a:xfrm>
            <a:custGeom>
              <a:avLst/>
              <a:gdLst/>
              <a:ahLst/>
              <a:cxnLst/>
              <a:rect l="0" t="0" r="0" b="0"/>
              <a:pathLst>
                <a:path w="188607" h="480060">
                  <a:moveTo>
                    <a:pt x="0" y="0"/>
                  </a:moveTo>
                  <a:lnTo>
                    <a:pt x="6931" y="6082"/>
                  </a:lnTo>
                  <a:lnTo>
                    <a:pt x="40615" y="25175"/>
                  </a:lnTo>
                  <a:lnTo>
                    <a:pt x="78010" y="51286"/>
                  </a:lnTo>
                  <a:lnTo>
                    <a:pt x="91398" y="59199"/>
                  </a:lnTo>
                  <a:lnTo>
                    <a:pt x="123086" y="92211"/>
                  </a:lnTo>
                  <a:lnTo>
                    <a:pt x="155658" y="129640"/>
                  </a:lnTo>
                  <a:lnTo>
                    <a:pt x="173363" y="160039"/>
                  </a:lnTo>
                  <a:lnTo>
                    <a:pt x="184105" y="186930"/>
                  </a:lnTo>
                  <a:lnTo>
                    <a:pt x="188606" y="216348"/>
                  </a:lnTo>
                  <a:lnTo>
                    <a:pt x="185893" y="246512"/>
                  </a:lnTo>
                  <a:lnTo>
                    <a:pt x="179727" y="280944"/>
                  </a:lnTo>
                  <a:lnTo>
                    <a:pt x="168494" y="313911"/>
                  </a:lnTo>
                  <a:lnTo>
                    <a:pt x="154441" y="345128"/>
                  </a:lnTo>
                  <a:lnTo>
                    <a:pt x="134522" y="380782"/>
                  </a:lnTo>
                  <a:lnTo>
                    <a:pt x="114281" y="415042"/>
                  </a:lnTo>
                  <a:lnTo>
                    <a:pt x="89850" y="449222"/>
                  </a:lnTo>
                  <a:lnTo>
                    <a:pt x="66392" y="474512"/>
                  </a:lnTo>
                  <a:lnTo>
                    <a:pt x="61116" y="477594"/>
                  </a:lnTo>
                  <a:lnTo>
                    <a:pt x="53339"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588"/>
            <p:cNvSpPr/>
            <p:nvPr/>
          </p:nvSpPr>
          <p:spPr>
            <a:xfrm>
              <a:off x="3986491" y="3672840"/>
              <a:ext cx="211532" cy="300204"/>
            </a:xfrm>
            <a:custGeom>
              <a:avLst/>
              <a:gdLst/>
              <a:ahLst/>
              <a:cxnLst/>
              <a:rect l="0" t="0" r="0" b="0"/>
              <a:pathLst>
                <a:path w="211532" h="300204">
                  <a:moveTo>
                    <a:pt x="143549" y="0"/>
                  </a:moveTo>
                  <a:lnTo>
                    <a:pt x="125637" y="0"/>
                  </a:lnTo>
                  <a:lnTo>
                    <a:pt x="120630" y="2256"/>
                  </a:lnTo>
                  <a:lnTo>
                    <a:pt x="97153" y="19952"/>
                  </a:lnTo>
                  <a:lnTo>
                    <a:pt x="67289" y="57600"/>
                  </a:lnTo>
                  <a:lnTo>
                    <a:pt x="47017" y="94821"/>
                  </a:lnTo>
                  <a:lnTo>
                    <a:pt x="31785" y="128753"/>
                  </a:lnTo>
                  <a:lnTo>
                    <a:pt x="16546" y="161574"/>
                  </a:lnTo>
                  <a:lnTo>
                    <a:pt x="5352" y="192748"/>
                  </a:lnTo>
                  <a:lnTo>
                    <a:pt x="719" y="223433"/>
                  </a:lnTo>
                  <a:lnTo>
                    <a:pt x="0" y="257211"/>
                  </a:lnTo>
                  <a:lnTo>
                    <a:pt x="2984" y="269820"/>
                  </a:lnTo>
                  <a:lnTo>
                    <a:pt x="9391" y="278811"/>
                  </a:lnTo>
                  <a:lnTo>
                    <a:pt x="27300" y="291480"/>
                  </a:lnTo>
                  <a:lnTo>
                    <a:pt x="46169" y="299536"/>
                  </a:lnTo>
                  <a:lnTo>
                    <a:pt x="60475" y="300203"/>
                  </a:lnTo>
                  <a:lnTo>
                    <a:pt x="94400" y="297776"/>
                  </a:lnTo>
                  <a:lnTo>
                    <a:pt x="115627" y="293310"/>
                  </a:lnTo>
                  <a:lnTo>
                    <a:pt x="143206" y="278133"/>
                  </a:lnTo>
                  <a:lnTo>
                    <a:pt x="176316" y="247962"/>
                  </a:lnTo>
                  <a:lnTo>
                    <a:pt x="201935" y="212899"/>
                  </a:lnTo>
                  <a:lnTo>
                    <a:pt x="207597" y="197914"/>
                  </a:lnTo>
                  <a:lnTo>
                    <a:pt x="211531" y="159991"/>
                  </a:lnTo>
                  <a:lnTo>
                    <a:pt x="211105" y="137997"/>
                  </a:lnTo>
                  <a:lnTo>
                    <a:pt x="201499" y="109664"/>
                  </a:lnTo>
                  <a:lnTo>
                    <a:pt x="194422" y="101514"/>
                  </a:lnTo>
                  <a:lnTo>
                    <a:pt x="180127" y="89385"/>
                  </a:lnTo>
                  <a:lnTo>
                    <a:pt x="176738" y="84034"/>
                  </a:lnTo>
                  <a:lnTo>
                    <a:pt x="174027"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SMARTInkShape-589"/>
            <p:cNvSpPr/>
            <p:nvPr/>
          </p:nvSpPr>
          <p:spPr>
            <a:xfrm>
              <a:off x="3825240" y="3665218"/>
              <a:ext cx="68579" cy="335283"/>
            </a:xfrm>
            <a:custGeom>
              <a:avLst/>
              <a:gdLst/>
              <a:ahLst/>
              <a:cxnLst/>
              <a:rect l="0" t="0" r="0" b="0"/>
              <a:pathLst>
                <a:path w="68579" h="335283">
                  <a:moveTo>
                    <a:pt x="68578" y="0"/>
                  </a:moveTo>
                  <a:lnTo>
                    <a:pt x="68578" y="22180"/>
                  </a:lnTo>
                  <a:lnTo>
                    <a:pt x="66322" y="29049"/>
                  </a:lnTo>
                  <a:lnTo>
                    <a:pt x="64533" y="32067"/>
                  </a:lnTo>
                  <a:lnTo>
                    <a:pt x="61430" y="62173"/>
                  </a:lnTo>
                  <a:lnTo>
                    <a:pt x="55785" y="100068"/>
                  </a:lnTo>
                  <a:lnTo>
                    <a:pt x="51564" y="137861"/>
                  </a:lnTo>
                  <a:lnTo>
                    <a:pt x="45193" y="170106"/>
                  </a:lnTo>
                  <a:lnTo>
                    <a:pt x="37943" y="201956"/>
                  </a:lnTo>
                  <a:lnTo>
                    <a:pt x="27908" y="239518"/>
                  </a:lnTo>
                  <a:lnTo>
                    <a:pt x="18619" y="273467"/>
                  </a:lnTo>
                  <a:lnTo>
                    <a:pt x="11640" y="308263"/>
                  </a:lnTo>
                  <a:lnTo>
                    <a:pt x="0" y="3352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SMARTInkShape-590"/>
            <p:cNvSpPr/>
            <p:nvPr/>
          </p:nvSpPr>
          <p:spPr>
            <a:xfrm>
              <a:off x="3726314" y="3695700"/>
              <a:ext cx="129405" cy="152361"/>
            </a:xfrm>
            <a:custGeom>
              <a:avLst/>
              <a:gdLst/>
              <a:ahLst/>
              <a:cxnLst/>
              <a:rect l="0" t="0" r="0" b="0"/>
              <a:pathLst>
                <a:path w="129405" h="152361">
                  <a:moveTo>
                    <a:pt x="53204" y="0"/>
                  </a:moveTo>
                  <a:lnTo>
                    <a:pt x="53204" y="36045"/>
                  </a:lnTo>
                  <a:lnTo>
                    <a:pt x="44917" y="67054"/>
                  </a:lnTo>
                  <a:lnTo>
                    <a:pt x="39361" y="78061"/>
                  </a:lnTo>
                  <a:lnTo>
                    <a:pt x="12867" y="115308"/>
                  </a:lnTo>
                  <a:lnTo>
                    <a:pt x="3311" y="126696"/>
                  </a:lnTo>
                  <a:lnTo>
                    <a:pt x="887" y="134530"/>
                  </a:lnTo>
                  <a:lnTo>
                    <a:pt x="0" y="147308"/>
                  </a:lnTo>
                  <a:lnTo>
                    <a:pt x="1647" y="149004"/>
                  </a:lnTo>
                  <a:lnTo>
                    <a:pt x="7996" y="150891"/>
                  </a:lnTo>
                  <a:lnTo>
                    <a:pt x="43438" y="152360"/>
                  </a:lnTo>
                  <a:lnTo>
                    <a:pt x="68679" y="151545"/>
                  </a:lnTo>
                  <a:lnTo>
                    <a:pt x="106409" y="145250"/>
                  </a:lnTo>
                  <a:lnTo>
                    <a:pt x="115799" y="144141"/>
                  </a:lnTo>
                  <a:lnTo>
                    <a:pt x="129404"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SMARTInkShape-591"/>
            <p:cNvSpPr/>
            <p:nvPr/>
          </p:nvSpPr>
          <p:spPr>
            <a:xfrm>
              <a:off x="3454013" y="3704025"/>
              <a:ext cx="203358" cy="299316"/>
            </a:xfrm>
            <a:custGeom>
              <a:avLst/>
              <a:gdLst/>
              <a:ahLst/>
              <a:cxnLst/>
              <a:rect l="0" t="0" r="0" b="0"/>
              <a:pathLst>
                <a:path w="203358" h="299316">
                  <a:moveTo>
                    <a:pt x="188346" y="6915"/>
                  </a:moveTo>
                  <a:lnTo>
                    <a:pt x="184300" y="6915"/>
                  </a:lnTo>
                  <a:lnTo>
                    <a:pt x="180057" y="4657"/>
                  </a:lnTo>
                  <a:lnTo>
                    <a:pt x="175349" y="1677"/>
                  </a:lnTo>
                  <a:lnTo>
                    <a:pt x="167091" y="0"/>
                  </a:lnTo>
                  <a:lnTo>
                    <a:pt x="154296" y="350"/>
                  </a:lnTo>
                  <a:lnTo>
                    <a:pt x="138935" y="6286"/>
                  </a:lnTo>
                  <a:lnTo>
                    <a:pt x="108085" y="27820"/>
                  </a:lnTo>
                  <a:lnTo>
                    <a:pt x="73510" y="63257"/>
                  </a:lnTo>
                  <a:lnTo>
                    <a:pt x="53286" y="91625"/>
                  </a:lnTo>
                  <a:lnTo>
                    <a:pt x="36568" y="123735"/>
                  </a:lnTo>
                  <a:lnTo>
                    <a:pt x="20891" y="160062"/>
                  </a:lnTo>
                  <a:lnTo>
                    <a:pt x="7779" y="195378"/>
                  </a:lnTo>
                  <a:lnTo>
                    <a:pt x="790" y="225032"/>
                  </a:lnTo>
                  <a:lnTo>
                    <a:pt x="0" y="241862"/>
                  </a:lnTo>
                  <a:lnTo>
                    <a:pt x="6393" y="271106"/>
                  </a:lnTo>
                  <a:lnTo>
                    <a:pt x="13362" y="285853"/>
                  </a:lnTo>
                  <a:lnTo>
                    <a:pt x="15810" y="289394"/>
                  </a:lnTo>
                  <a:lnTo>
                    <a:pt x="31390" y="298422"/>
                  </a:lnTo>
                  <a:lnTo>
                    <a:pt x="42670" y="299315"/>
                  </a:lnTo>
                  <a:lnTo>
                    <a:pt x="75778" y="290764"/>
                  </a:lnTo>
                  <a:lnTo>
                    <a:pt x="110731" y="278852"/>
                  </a:lnTo>
                  <a:lnTo>
                    <a:pt x="138301" y="260443"/>
                  </a:lnTo>
                  <a:lnTo>
                    <a:pt x="167508" y="230937"/>
                  </a:lnTo>
                  <a:lnTo>
                    <a:pt x="184430" y="205935"/>
                  </a:lnTo>
                  <a:lnTo>
                    <a:pt x="197733" y="170688"/>
                  </a:lnTo>
                  <a:lnTo>
                    <a:pt x="202430" y="137195"/>
                  </a:lnTo>
                  <a:lnTo>
                    <a:pt x="203357" y="106121"/>
                  </a:lnTo>
                  <a:lnTo>
                    <a:pt x="202637" y="91646"/>
                  </a:lnTo>
                  <a:lnTo>
                    <a:pt x="192967" y="63248"/>
                  </a:lnTo>
                  <a:lnTo>
                    <a:pt x="181625" y="47689"/>
                  </a:lnTo>
                  <a:lnTo>
                    <a:pt x="150246" y="221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SMARTInkShape-592"/>
            <p:cNvSpPr/>
            <p:nvPr/>
          </p:nvSpPr>
          <p:spPr>
            <a:xfrm>
              <a:off x="3360418" y="4015740"/>
              <a:ext cx="7623" cy="114301"/>
            </a:xfrm>
            <a:custGeom>
              <a:avLst/>
              <a:gdLst/>
              <a:ahLst/>
              <a:cxnLst/>
              <a:rect l="0" t="0" r="0" b="0"/>
              <a:pathLst>
                <a:path w="7623" h="114301">
                  <a:moveTo>
                    <a:pt x="7622" y="0"/>
                  </a:moveTo>
                  <a:lnTo>
                    <a:pt x="7622" y="33465"/>
                  </a:lnTo>
                  <a:lnTo>
                    <a:pt x="5364" y="54223"/>
                  </a:lnTo>
                  <a:lnTo>
                    <a:pt x="471" y="90848"/>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SMARTInkShape-593"/>
            <p:cNvSpPr/>
            <p:nvPr/>
          </p:nvSpPr>
          <p:spPr>
            <a:xfrm>
              <a:off x="3238500" y="3672840"/>
              <a:ext cx="68580" cy="327661"/>
            </a:xfrm>
            <a:custGeom>
              <a:avLst/>
              <a:gdLst/>
              <a:ahLst/>
              <a:cxnLst/>
              <a:rect l="0" t="0" r="0" b="0"/>
              <a:pathLst>
                <a:path w="68580" h="327661">
                  <a:moveTo>
                    <a:pt x="68579" y="0"/>
                  </a:moveTo>
                  <a:lnTo>
                    <a:pt x="63343" y="12166"/>
                  </a:lnTo>
                  <a:lnTo>
                    <a:pt x="58840" y="48094"/>
                  </a:lnTo>
                  <a:lnTo>
                    <a:pt x="53216" y="84979"/>
                  </a:lnTo>
                  <a:lnTo>
                    <a:pt x="45194" y="122650"/>
                  </a:lnTo>
                  <a:lnTo>
                    <a:pt x="37943" y="152616"/>
                  </a:lnTo>
                  <a:lnTo>
                    <a:pt x="30433" y="182944"/>
                  </a:lnTo>
                  <a:lnTo>
                    <a:pt x="20311" y="219487"/>
                  </a:lnTo>
                  <a:lnTo>
                    <a:pt x="10157" y="255555"/>
                  </a:lnTo>
                  <a:lnTo>
                    <a:pt x="1503" y="286221"/>
                  </a:lnTo>
                  <a:lnTo>
                    <a:pt x="25" y="323961"/>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SMARTInkShape-594"/>
            <p:cNvSpPr/>
            <p:nvPr/>
          </p:nvSpPr>
          <p:spPr>
            <a:xfrm>
              <a:off x="3124367" y="3695700"/>
              <a:ext cx="159852" cy="174157"/>
            </a:xfrm>
            <a:custGeom>
              <a:avLst/>
              <a:gdLst/>
              <a:ahLst/>
              <a:cxnLst/>
              <a:rect l="0" t="0" r="0" b="0"/>
              <a:pathLst>
                <a:path w="159852" h="174157">
                  <a:moveTo>
                    <a:pt x="76033" y="0"/>
                  </a:moveTo>
                  <a:lnTo>
                    <a:pt x="76033" y="4045"/>
                  </a:lnTo>
                  <a:lnTo>
                    <a:pt x="60594" y="38356"/>
                  </a:lnTo>
                  <a:lnTo>
                    <a:pt x="48065" y="69617"/>
                  </a:lnTo>
                  <a:lnTo>
                    <a:pt x="31344" y="106815"/>
                  </a:lnTo>
                  <a:lnTo>
                    <a:pt x="6284" y="141806"/>
                  </a:lnTo>
                  <a:lnTo>
                    <a:pt x="1743" y="153306"/>
                  </a:lnTo>
                  <a:lnTo>
                    <a:pt x="0" y="165991"/>
                  </a:lnTo>
                  <a:lnTo>
                    <a:pt x="791" y="166539"/>
                  </a:lnTo>
                  <a:lnTo>
                    <a:pt x="28355" y="174156"/>
                  </a:lnTo>
                  <a:lnTo>
                    <a:pt x="62348" y="168602"/>
                  </a:lnTo>
                  <a:lnTo>
                    <a:pt x="96839" y="161735"/>
                  </a:lnTo>
                  <a:lnTo>
                    <a:pt x="113524" y="158270"/>
                  </a:lnTo>
                  <a:lnTo>
                    <a:pt x="129192" y="154139"/>
                  </a:lnTo>
                  <a:lnTo>
                    <a:pt x="148665" y="151781"/>
                  </a:lnTo>
                  <a:lnTo>
                    <a:pt x="159851"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SMARTInkShape-595"/>
            <p:cNvSpPr/>
            <p:nvPr/>
          </p:nvSpPr>
          <p:spPr>
            <a:xfrm>
              <a:off x="2994659" y="3680459"/>
              <a:ext cx="45721" cy="342901"/>
            </a:xfrm>
            <a:custGeom>
              <a:avLst/>
              <a:gdLst/>
              <a:ahLst/>
              <a:cxnLst/>
              <a:rect l="0" t="0" r="0" b="0"/>
              <a:pathLst>
                <a:path w="45721" h="342901">
                  <a:moveTo>
                    <a:pt x="45720" y="0"/>
                  </a:moveTo>
                  <a:lnTo>
                    <a:pt x="45720" y="36609"/>
                  </a:lnTo>
                  <a:lnTo>
                    <a:pt x="45720" y="69979"/>
                  </a:lnTo>
                  <a:lnTo>
                    <a:pt x="45720" y="103520"/>
                  </a:lnTo>
                  <a:lnTo>
                    <a:pt x="44874" y="140269"/>
                  </a:lnTo>
                  <a:lnTo>
                    <a:pt x="40484" y="177969"/>
                  </a:lnTo>
                  <a:lnTo>
                    <a:pt x="37959" y="215103"/>
                  </a:lnTo>
                  <a:lnTo>
                    <a:pt x="32226" y="247931"/>
                  </a:lnTo>
                  <a:lnTo>
                    <a:pt x="25165" y="278260"/>
                  </a:lnTo>
                  <a:lnTo>
                    <a:pt x="16714" y="315511"/>
                  </a:lnTo>
                  <a:lnTo>
                    <a:pt x="11631" y="332151"/>
                  </a:lnTo>
                  <a:lnTo>
                    <a:pt x="7145" y="338122"/>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SMARTInkShape-596"/>
            <p:cNvSpPr/>
            <p:nvPr/>
          </p:nvSpPr>
          <p:spPr>
            <a:xfrm>
              <a:off x="2653852" y="3627604"/>
              <a:ext cx="225449" cy="372897"/>
            </a:xfrm>
            <a:custGeom>
              <a:avLst/>
              <a:gdLst/>
              <a:ahLst/>
              <a:cxnLst/>
              <a:rect l="0" t="0" r="0" b="0"/>
              <a:pathLst>
                <a:path w="225449" h="372897">
                  <a:moveTo>
                    <a:pt x="218888" y="90955"/>
                  </a:moveTo>
                  <a:lnTo>
                    <a:pt x="218888" y="86909"/>
                  </a:lnTo>
                  <a:lnTo>
                    <a:pt x="221144" y="82666"/>
                  </a:lnTo>
                  <a:lnTo>
                    <a:pt x="222933" y="80349"/>
                  </a:lnTo>
                  <a:lnTo>
                    <a:pt x="224919" y="73260"/>
                  </a:lnTo>
                  <a:lnTo>
                    <a:pt x="225448" y="68997"/>
                  </a:lnTo>
                  <a:lnTo>
                    <a:pt x="218685" y="34980"/>
                  </a:lnTo>
                  <a:lnTo>
                    <a:pt x="215129" y="24873"/>
                  </a:lnTo>
                  <a:lnTo>
                    <a:pt x="206210" y="16994"/>
                  </a:lnTo>
                  <a:lnTo>
                    <a:pt x="177737" y="3196"/>
                  </a:lnTo>
                  <a:lnTo>
                    <a:pt x="142286" y="0"/>
                  </a:lnTo>
                  <a:lnTo>
                    <a:pt x="106045" y="6542"/>
                  </a:lnTo>
                  <a:lnTo>
                    <a:pt x="77172" y="19471"/>
                  </a:lnTo>
                  <a:lnTo>
                    <a:pt x="44232" y="43909"/>
                  </a:lnTo>
                  <a:lnTo>
                    <a:pt x="23203" y="62340"/>
                  </a:lnTo>
                  <a:lnTo>
                    <a:pt x="8507" y="83888"/>
                  </a:lnTo>
                  <a:lnTo>
                    <a:pt x="1047" y="104101"/>
                  </a:lnTo>
                  <a:lnTo>
                    <a:pt x="0" y="109879"/>
                  </a:lnTo>
                  <a:lnTo>
                    <a:pt x="3354" y="123072"/>
                  </a:lnTo>
                  <a:lnTo>
                    <a:pt x="15257" y="144149"/>
                  </a:lnTo>
                  <a:lnTo>
                    <a:pt x="27225" y="153658"/>
                  </a:lnTo>
                  <a:lnTo>
                    <a:pt x="45540" y="161839"/>
                  </a:lnTo>
                  <a:lnTo>
                    <a:pt x="71099" y="165581"/>
                  </a:lnTo>
                  <a:lnTo>
                    <a:pt x="104840" y="161608"/>
                  </a:lnTo>
                  <a:lnTo>
                    <a:pt x="131662" y="158455"/>
                  </a:lnTo>
                  <a:lnTo>
                    <a:pt x="166270" y="142448"/>
                  </a:lnTo>
                  <a:lnTo>
                    <a:pt x="184849" y="130885"/>
                  </a:lnTo>
                  <a:lnTo>
                    <a:pt x="201689" y="113173"/>
                  </a:lnTo>
                  <a:lnTo>
                    <a:pt x="208429" y="100642"/>
                  </a:lnTo>
                  <a:lnTo>
                    <a:pt x="210852" y="94414"/>
                  </a:lnTo>
                  <a:lnTo>
                    <a:pt x="216130" y="86147"/>
                  </a:lnTo>
                  <a:lnTo>
                    <a:pt x="218854" y="75850"/>
                  </a:lnTo>
                  <a:lnTo>
                    <a:pt x="218878" y="83845"/>
                  </a:lnTo>
                  <a:lnTo>
                    <a:pt x="216625" y="90053"/>
                  </a:lnTo>
                  <a:lnTo>
                    <a:pt x="214838" y="92894"/>
                  </a:lnTo>
                  <a:lnTo>
                    <a:pt x="209479" y="128724"/>
                  </a:lnTo>
                  <a:lnTo>
                    <a:pt x="200753" y="163516"/>
                  </a:lnTo>
                  <a:lnTo>
                    <a:pt x="193382" y="192982"/>
                  </a:lnTo>
                  <a:lnTo>
                    <a:pt x="189881" y="227206"/>
                  </a:lnTo>
                  <a:lnTo>
                    <a:pt x="184798" y="260114"/>
                  </a:lnTo>
                  <a:lnTo>
                    <a:pt x="177930" y="291312"/>
                  </a:lnTo>
                  <a:lnTo>
                    <a:pt x="174579" y="322006"/>
                  </a:lnTo>
                  <a:lnTo>
                    <a:pt x="166731" y="357791"/>
                  </a:lnTo>
                  <a:lnTo>
                    <a:pt x="165548" y="3728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SMARTInkShape-597"/>
            <p:cNvSpPr/>
            <p:nvPr/>
          </p:nvSpPr>
          <p:spPr>
            <a:xfrm>
              <a:off x="2476500" y="3939540"/>
              <a:ext cx="30480" cy="152401"/>
            </a:xfrm>
            <a:custGeom>
              <a:avLst/>
              <a:gdLst/>
              <a:ahLst/>
              <a:cxnLst/>
              <a:rect l="0" t="0" r="0" b="0"/>
              <a:pathLst>
                <a:path w="30480" h="152401">
                  <a:moveTo>
                    <a:pt x="30479" y="0"/>
                  </a:moveTo>
                  <a:lnTo>
                    <a:pt x="29633" y="32574"/>
                  </a:lnTo>
                  <a:lnTo>
                    <a:pt x="23919" y="68854"/>
                  </a:lnTo>
                  <a:lnTo>
                    <a:pt x="14709" y="106716"/>
                  </a:lnTo>
                  <a:lnTo>
                    <a:pt x="2210" y="141855"/>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598"/>
            <p:cNvSpPr/>
            <p:nvPr/>
          </p:nvSpPr>
          <p:spPr>
            <a:xfrm>
              <a:off x="2324100" y="3695994"/>
              <a:ext cx="159543" cy="281647"/>
            </a:xfrm>
            <a:custGeom>
              <a:avLst/>
              <a:gdLst/>
              <a:ahLst/>
              <a:cxnLst/>
              <a:rect l="0" t="0" r="0" b="0"/>
              <a:pathLst>
                <a:path w="159543" h="281647">
                  <a:moveTo>
                    <a:pt x="7620" y="53046"/>
                  </a:moveTo>
                  <a:lnTo>
                    <a:pt x="7620" y="41694"/>
                  </a:lnTo>
                  <a:lnTo>
                    <a:pt x="9876" y="37276"/>
                  </a:lnTo>
                  <a:lnTo>
                    <a:pt x="11664" y="34911"/>
                  </a:lnTo>
                  <a:lnTo>
                    <a:pt x="15907" y="32286"/>
                  </a:lnTo>
                  <a:lnTo>
                    <a:pt x="20616" y="30273"/>
                  </a:lnTo>
                  <a:lnTo>
                    <a:pt x="42516" y="17270"/>
                  </a:lnTo>
                  <a:lnTo>
                    <a:pt x="78123" y="3074"/>
                  </a:lnTo>
                  <a:lnTo>
                    <a:pt x="113556" y="0"/>
                  </a:lnTo>
                  <a:lnTo>
                    <a:pt x="126119" y="640"/>
                  </a:lnTo>
                  <a:lnTo>
                    <a:pt x="139344" y="5814"/>
                  </a:lnTo>
                  <a:lnTo>
                    <a:pt x="146032" y="10323"/>
                  </a:lnTo>
                  <a:lnTo>
                    <a:pt x="149569" y="15148"/>
                  </a:lnTo>
                  <a:lnTo>
                    <a:pt x="151141" y="20962"/>
                  </a:lnTo>
                  <a:lnTo>
                    <a:pt x="151841" y="29191"/>
                  </a:lnTo>
                  <a:lnTo>
                    <a:pt x="148189" y="43342"/>
                  </a:lnTo>
                  <a:lnTo>
                    <a:pt x="128649" y="74377"/>
                  </a:lnTo>
                  <a:lnTo>
                    <a:pt x="92949" y="106251"/>
                  </a:lnTo>
                  <a:lnTo>
                    <a:pt x="55968" y="135377"/>
                  </a:lnTo>
                  <a:lnTo>
                    <a:pt x="45759" y="140436"/>
                  </a:lnTo>
                  <a:lnTo>
                    <a:pt x="27254" y="144799"/>
                  </a:lnTo>
                  <a:lnTo>
                    <a:pt x="25790" y="146388"/>
                  </a:lnTo>
                  <a:lnTo>
                    <a:pt x="24813" y="148293"/>
                  </a:lnTo>
                  <a:lnTo>
                    <a:pt x="23315" y="149565"/>
                  </a:lnTo>
                  <a:lnTo>
                    <a:pt x="16469" y="151771"/>
                  </a:lnTo>
                  <a:lnTo>
                    <a:pt x="21907" y="145516"/>
                  </a:lnTo>
                  <a:lnTo>
                    <a:pt x="29602" y="138606"/>
                  </a:lnTo>
                  <a:lnTo>
                    <a:pt x="63687" y="119054"/>
                  </a:lnTo>
                  <a:lnTo>
                    <a:pt x="80583" y="115502"/>
                  </a:lnTo>
                  <a:lnTo>
                    <a:pt x="91130" y="116927"/>
                  </a:lnTo>
                  <a:lnTo>
                    <a:pt x="119634" y="123470"/>
                  </a:lnTo>
                  <a:lnTo>
                    <a:pt x="139555" y="139804"/>
                  </a:lnTo>
                  <a:lnTo>
                    <a:pt x="151869" y="153941"/>
                  </a:lnTo>
                  <a:lnTo>
                    <a:pt x="156397" y="163080"/>
                  </a:lnTo>
                  <a:lnTo>
                    <a:pt x="159542" y="191817"/>
                  </a:lnTo>
                  <a:lnTo>
                    <a:pt x="155832" y="209497"/>
                  </a:lnTo>
                  <a:lnTo>
                    <a:pt x="146148" y="230643"/>
                  </a:lnTo>
                  <a:lnTo>
                    <a:pt x="133520" y="245179"/>
                  </a:lnTo>
                  <a:lnTo>
                    <a:pt x="118207" y="255224"/>
                  </a:lnTo>
                  <a:lnTo>
                    <a:pt x="83330" y="268810"/>
                  </a:lnTo>
                  <a:lnTo>
                    <a:pt x="51685" y="279369"/>
                  </a:lnTo>
                  <a:lnTo>
                    <a:pt x="14553" y="281512"/>
                  </a:lnTo>
                  <a:lnTo>
                    <a:pt x="0" y="281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599"/>
            <p:cNvSpPr/>
            <p:nvPr/>
          </p:nvSpPr>
          <p:spPr>
            <a:xfrm>
              <a:off x="2255520" y="3718559"/>
              <a:ext cx="28752" cy="274321"/>
            </a:xfrm>
            <a:custGeom>
              <a:avLst/>
              <a:gdLst/>
              <a:ahLst/>
              <a:cxnLst/>
              <a:rect l="0" t="0" r="0" b="0"/>
              <a:pathLst>
                <a:path w="28752" h="274321">
                  <a:moveTo>
                    <a:pt x="15239" y="0"/>
                  </a:moveTo>
                  <a:lnTo>
                    <a:pt x="15239" y="11352"/>
                  </a:lnTo>
                  <a:lnTo>
                    <a:pt x="17497" y="15770"/>
                  </a:lnTo>
                  <a:lnTo>
                    <a:pt x="20475" y="20556"/>
                  </a:lnTo>
                  <a:lnTo>
                    <a:pt x="28751" y="54692"/>
                  </a:lnTo>
                  <a:lnTo>
                    <a:pt x="27710" y="78858"/>
                  </a:lnTo>
                  <a:lnTo>
                    <a:pt x="24297" y="107467"/>
                  </a:lnTo>
                  <a:lnTo>
                    <a:pt x="21027" y="137394"/>
                  </a:lnTo>
                  <a:lnTo>
                    <a:pt x="16955" y="167708"/>
                  </a:lnTo>
                  <a:lnTo>
                    <a:pt x="14307" y="187990"/>
                  </a:lnTo>
                  <a:lnTo>
                    <a:pt x="3327" y="224091"/>
                  </a:lnTo>
                  <a:lnTo>
                    <a:pt x="194" y="259852"/>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SMARTInkShape-600"/>
            <p:cNvSpPr/>
            <p:nvPr/>
          </p:nvSpPr>
          <p:spPr>
            <a:xfrm>
              <a:off x="1958652" y="3719035"/>
              <a:ext cx="197350" cy="303858"/>
            </a:xfrm>
            <a:custGeom>
              <a:avLst/>
              <a:gdLst/>
              <a:ahLst/>
              <a:cxnLst/>
              <a:rect l="0" t="0" r="0" b="0"/>
              <a:pathLst>
                <a:path w="197350" h="303858">
                  <a:moveTo>
                    <a:pt x="7307" y="68105"/>
                  </a:moveTo>
                  <a:lnTo>
                    <a:pt x="3261" y="68105"/>
                  </a:lnTo>
                  <a:lnTo>
                    <a:pt x="2070" y="67257"/>
                  </a:lnTo>
                  <a:lnTo>
                    <a:pt x="1276" y="65847"/>
                  </a:lnTo>
                  <a:lnTo>
                    <a:pt x="0" y="57498"/>
                  </a:lnTo>
                  <a:lnTo>
                    <a:pt x="742" y="55953"/>
                  </a:lnTo>
                  <a:lnTo>
                    <a:pt x="2084" y="54924"/>
                  </a:lnTo>
                  <a:lnTo>
                    <a:pt x="3826" y="54238"/>
                  </a:lnTo>
                  <a:lnTo>
                    <a:pt x="21653" y="35817"/>
                  </a:lnTo>
                  <a:lnTo>
                    <a:pt x="53912" y="16450"/>
                  </a:lnTo>
                  <a:lnTo>
                    <a:pt x="86853" y="3133"/>
                  </a:lnTo>
                  <a:lnTo>
                    <a:pt x="124452" y="0"/>
                  </a:lnTo>
                  <a:lnTo>
                    <a:pt x="146566" y="465"/>
                  </a:lnTo>
                  <a:lnTo>
                    <a:pt x="161269" y="5636"/>
                  </a:lnTo>
                  <a:lnTo>
                    <a:pt x="168304" y="10143"/>
                  </a:lnTo>
                  <a:lnTo>
                    <a:pt x="170519" y="13377"/>
                  </a:lnTo>
                  <a:lnTo>
                    <a:pt x="173635" y="26018"/>
                  </a:lnTo>
                  <a:lnTo>
                    <a:pt x="174363" y="35571"/>
                  </a:lnTo>
                  <a:lnTo>
                    <a:pt x="170730" y="50469"/>
                  </a:lnTo>
                  <a:lnTo>
                    <a:pt x="161069" y="70672"/>
                  </a:lnTo>
                  <a:lnTo>
                    <a:pt x="147599" y="85892"/>
                  </a:lnTo>
                  <a:lnTo>
                    <a:pt x="112057" y="115518"/>
                  </a:lnTo>
                  <a:lnTo>
                    <a:pt x="85481" y="135047"/>
                  </a:lnTo>
                  <a:lnTo>
                    <a:pt x="82128" y="135956"/>
                  </a:lnTo>
                  <a:lnTo>
                    <a:pt x="75996" y="136671"/>
                  </a:lnTo>
                  <a:lnTo>
                    <a:pt x="86503" y="126076"/>
                  </a:lnTo>
                  <a:lnTo>
                    <a:pt x="91330" y="123504"/>
                  </a:lnTo>
                  <a:lnTo>
                    <a:pt x="124453" y="114610"/>
                  </a:lnTo>
                  <a:lnTo>
                    <a:pt x="154654" y="114741"/>
                  </a:lnTo>
                  <a:lnTo>
                    <a:pt x="164799" y="117900"/>
                  </a:lnTo>
                  <a:lnTo>
                    <a:pt x="172695" y="124385"/>
                  </a:lnTo>
                  <a:lnTo>
                    <a:pt x="192595" y="157176"/>
                  </a:lnTo>
                  <a:lnTo>
                    <a:pt x="196262" y="172296"/>
                  </a:lnTo>
                  <a:lnTo>
                    <a:pt x="197349" y="191544"/>
                  </a:lnTo>
                  <a:lnTo>
                    <a:pt x="193088" y="205940"/>
                  </a:lnTo>
                  <a:lnTo>
                    <a:pt x="172945" y="242754"/>
                  </a:lnTo>
                  <a:lnTo>
                    <a:pt x="144291" y="277564"/>
                  </a:lnTo>
                  <a:lnTo>
                    <a:pt x="126917" y="287928"/>
                  </a:lnTo>
                  <a:lnTo>
                    <a:pt x="91669" y="300785"/>
                  </a:lnTo>
                  <a:lnTo>
                    <a:pt x="59548" y="303857"/>
                  </a:lnTo>
                  <a:lnTo>
                    <a:pt x="36033" y="303386"/>
                  </a:lnTo>
                  <a:lnTo>
                    <a:pt x="14926" y="2967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601"/>
            <p:cNvSpPr/>
            <p:nvPr/>
          </p:nvSpPr>
          <p:spPr>
            <a:xfrm>
              <a:off x="1753803" y="3566159"/>
              <a:ext cx="158818" cy="480060"/>
            </a:xfrm>
            <a:custGeom>
              <a:avLst/>
              <a:gdLst/>
              <a:ahLst/>
              <a:cxnLst/>
              <a:rect l="0" t="0" r="0" b="0"/>
              <a:pathLst>
                <a:path w="158818" h="480060">
                  <a:moveTo>
                    <a:pt x="158817" y="0"/>
                  </a:moveTo>
                  <a:lnTo>
                    <a:pt x="154771" y="4045"/>
                  </a:lnTo>
                  <a:lnTo>
                    <a:pt x="152785" y="10547"/>
                  </a:lnTo>
                  <a:lnTo>
                    <a:pt x="152256" y="14651"/>
                  </a:lnTo>
                  <a:lnTo>
                    <a:pt x="147152" y="23728"/>
                  </a:lnTo>
                  <a:lnTo>
                    <a:pt x="120361" y="61704"/>
                  </a:lnTo>
                  <a:lnTo>
                    <a:pt x="96280" y="95631"/>
                  </a:lnTo>
                  <a:lnTo>
                    <a:pt x="78575" y="124949"/>
                  </a:lnTo>
                  <a:lnTo>
                    <a:pt x="62603" y="155085"/>
                  </a:lnTo>
                  <a:lnTo>
                    <a:pt x="47147" y="189509"/>
                  </a:lnTo>
                  <a:lnTo>
                    <a:pt x="31844" y="222474"/>
                  </a:lnTo>
                  <a:lnTo>
                    <a:pt x="20629" y="257735"/>
                  </a:lnTo>
                  <a:lnTo>
                    <a:pt x="11945" y="290948"/>
                  </a:lnTo>
                  <a:lnTo>
                    <a:pt x="8053" y="322238"/>
                  </a:lnTo>
                  <a:lnTo>
                    <a:pt x="2857" y="352959"/>
                  </a:lnTo>
                  <a:lnTo>
                    <a:pt x="0" y="383509"/>
                  </a:lnTo>
                  <a:lnTo>
                    <a:pt x="4271" y="418090"/>
                  </a:lnTo>
                  <a:lnTo>
                    <a:pt x="6133" y="453022"/>
                  </a:lnTo>
                  <a:lnTo>
                    <a:pt x="8548" y="461835"/>
                  </a:lnTo>
                  <a:lnTo>
                    <a:pt x="16998" y="474390"/>
                  </a:lnTo>
                  <a:lnTo>
                    <a:pt x="24101" y="477541"/>
                  </a:lnTo>
                  <a:lnTo>
                    <a:pt x="44517"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602"/>
            <p:cNvSpPr/>
            <p:nvPr/>
          </p:nvSpPr>
          <p:spPr>
            <a:xfrm>
              <a:off x="1342829" y="3703318"/>
              <a:ext cx="180336" cy="330656"/>
            </a:xfrm>
            <a:custGeom>
              <a:avLst/>
              <a:gdLst/>
              <a:ahLst/>
              <a:cxnLst/>
              <a:rect l="0" t="0" r="0" b="0"/>
              <a:pathLst>
                <a:path w="180336" h="330656">
                  <a:moveTo>
                    <a:pt x="112591" y="0"/>
                  </a:moveTo>
                  <a:lnTo>
                    <a:pt x="108545" y="0"/>
                  </a:lnTo>
                  <a:lnTo>
                    <a:pt x="107353" y="848"/>
                  </a:lnTo>
                  <a:lnTo>
                    <a:pt x="106558" y="2258"/>
                  </a:lnTo>
                  <a:lnTo>
                    <a:pt x="101238" y="14653"/>
                  </a:lnTo>
                  <a:lnTo>
                    <a:pt x="76480" y="47398"/>
                  </a:lnTo>
                  <a:lnTo>
                    <a:pt x="61839" y="77379"/>
                  </a:lnTo>
                  <a:lnTo>
                    <a:pt x="48351" y="106090"/>
                  </a:lnTo>
                  <a:lnTo>
                    <a:pt x="34478" y="140184"/>
                  </a:lnTo>
                  <a:lnTo>
                    <a:pt x="23781" y="172112"/>
                  </a:lnTo>
                  <a:lnTo>
                    <a:pt x="11959" y="203021"/>
                  </a:lnTo>
                  <a:lnTo>
                    <a:pt x="6855" y="233628"/>
                  </a:lnTo>
                  <a:lnTo>
                    <a:pt x="233" y="269796"/>
                  </a:lnTo>
                  <a:lnTo>
                    <a:pt x="0" y="283316"/>
                  </a:lnTo>
                  <a:lnTo>
                    <a:pt x="2718" y="297792"/>
                  </a:lnTo>
                  <a:lnTo>
                    <a:pt x="9007" y="308177"/>
                  </a:lnTo>
                  <a:lnTo>
                    <a:pt x="27327" y="324562"/>
                  </a:lnTo>
                  <a:lnTo>
                    <a:pt x="39135" y="329952"/>
                  </a:lnTo>
                  <a:lnTo>
                    <a:pt x="52851" y="330655"/>
                  </a:lnTo>
                  <a:lnTo>
                    <a:pt x="89045" y="321971"/>
                  </a:lnTo>
                  <a:lnTo>
                    <a:pt x="121291" y="305755"/>
                  </a:lnTo>
                  <a:lnTo>
                    <a:pt x="149211" y="291945"/>
                  </a:lnTo>
                  <a:lnTo>
                    <a:pt x="171652" y="268886"/>
                  </a:lnTo>
                  <a:lnTo>
                    <a:pt x="176940" y="258923"/>
                  </a:lnTo>
                  <a:lnTo>
                    <a:pt x="180335" y="238730"/>
                  </a:lnTo>
                  <a:lnTo>
                    <a:pt x="178541" y="230844"/>
                  </a:lnTo>
                  <a:lnTo>
                    <a:pt x="170491" y="218884"/>
                  </a:lnTo>
                  <a:lnTo>
                    <a:pt x="159191" y="210953"/>
                  </a:lnTo>
                  <a:lnTo>
                    <a:pt x="154664" y="210062"/>
                  </a:lnTo>
                  <a:lnTo>
                    <a:pt x="145118" y="211331"/>
                  </a:lnTo>
                  <a:lnTo>
                    <a:pt x="115086" y="223789"/>
                  </a:lnTo>
                  <a:lnTo>
                    <a:pt x="84647" y="249391"/>
                  </a:lnTo>
                  <a:lnTo>
                    <a:pt x="59249"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603"/>
            <p:cNvSpPr/>
            <p:nvPr/>
          </p:nvSpPr>
          <p:spPr>
            <a:xfrm>
              <a:off x="2325159" y="2781300"/>
              <a:ext cx="187409" cy="441960"/>
            </a:xfrm>
            <a:custGeom>
              <a:avLst/>
              <a:gdLst/>
              <a:ahLst/>
              <a:cxnLst/>
              <a:rect l="0" t="0" r="0" b="0"/>
              <a:pathLst>
                <a:path w="187409" h="441960">
                  <a:moveTo>
                    <a:pt x="6561" y="0"/>
                  </a:moveTo>
                  <a:lnTo>
                    <a:pt x="2515" y="0"/>
                  </a:lnTo>
                  <a:lnTo>
                    <a:pt x="1323" y="846"/>
                  </a:lnTo>
                  <a:lnTo>
                    <a:pt x="529" y="2257"/>
                  </a:lnTo>
                  <a:lnTo>
                    <a:pt x="0" y="4044"/>
                  </a:lnTo>
                  <a:lnTo>
                    <a:pt x="493" y="5236"/>
                  </a:lnTo>
                  <a:lnTo>
                    <a:pt x="1668" y="6031"/>
                  </a:lnTo>
                  <a:lnTo>
                    <a:pt x="3300" y="6560"/>
                  </a:lnTo>
                  <a:lnTo>
                    <a:pt x="38232" y="41502"/>
                  </a:lnTo>
                  <a:lnTo>
                    <a:pt x="75178" y="77279"/>
                  </a:lnTo>
                  <a:lnTo>
                    <a:pt x="106796" y="114442"/>
                  </a:lnTo>
                  <a:lnTo>
                    <a:pt x="135485" y="150891"/>
                  </a:lnTo>
                  <a:lnTo>
                    <a:pt x="152945" y="180645"/>
                  </a:lnTo>
                  <a:lnTo>
                    <a:pt x="168844" y="210909"/>
                  </a:lnTo>
                  <a:lnTo>
                    <a:pt x="182585" y="242173"/>
                  </a:lnTo>
                  <a:lnTo>
                    <a:pt x="187408" y="277024"/>
                  </a:lnTo>
                  <a:lnTo>
                    <a:pt x="187145" y="309176"/>
                  </a:lnTo>
                  <a:lnTo>
                    <a:pt x="177094" y="339304"/>
                  </a:lnTo>
                  <a:lnTo>
                    <a:pt x="158528" y="372668"/>
                  </a:lnTo>
                  <a:lnTo>
                    <a:pt x="133504" y="409693"/>
                  </a:lnTo>
                  <a:lnTo>
                    <a:pt x="105619" y="441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604"/>
            <p:cNvSpPr/>
            <p:nvPr/>
          </p:nvSpPr>
          <p:spPr>
            <a:xfrm>
              <a:off x="1988859" y="2979418"/>
              <a:ext cx="348810" cy="281752"/>
            </a:xfrm>
            <a:custGeom>
              <a:avLst/>
              <a:gdLst/>
              <a:ahLst/>
              <a:cxnLst/>
              <a:rect l="0" t="0" r="0" b="0"/>
              <a:pathLst>
                <a:path w="348810" h="281752">
                  <a:moveTo>
                    <a:pt x="60919" y="15241"/>
                  </a:moveTo>
                  <a:lnTo>
                    <a:pt x="56875" y="19286"/>
                  </a:lnTo>
                  <a:lnTo>
                    <a:pt x="54888" y="25787"/>
                  </a:lnTo>
                  <a:lnTo>
                    <a:pt x="47408" y="61887"/>
                  </a:lnTo>
                  <a:lnTo>
                    <a:pt x="41976" y="99714"/>
                  </a:lnTo>
                  <a:lnTo>
                    <a:pt x="35175" y="135568"/>
                  </a:lnTo>
                  <a:lnTo>
                    <a:pt x="27797" y="173001"/>
                  </a:lnTo>
                  <a:lnTo>
                    <a:pt x="20249" y="210905"/>
                  </a:lnTo>
                  <a:lnTo>
                    <a:pt x="10114" y="248623"/>
                  </a:lnTo>
                  <a:lnTo>
                    <a:pt x="0" y="281751"/>
                  </a:lnTo>
                  <a:lnTo>
                    <a:pt x="809" y="262003"/>
                  </a:lnTo>
                  <a:lnTo>
                    <a:pt x="8249" y="230777"/>
                  </a:lnTo>
                  <a:lnTo>
                    <a:pt x="15399" y="196509"/>
                  </a:lnTo>
                  <a:lnTo>
                    <a:pt x="25137" y="159544"/>
                  </a:lnTo>
                  <a:lnTo>
                    <a:pt x="36489" y="121779"/>
                  </a:lnTo>
                  <a:lnTo>
                    <a:pt x="45214" y="86037"/>
                  </a:lnTo>
                  <a:lnTo>
                    <a:pt x="53163" y="56256"/>
                  </a:lnTo>
                  <a:lnTo>
                    <a:pt x="60880" y="35861"/>
                  </a:lnTo>
                  <a:lnTo>
                    <a:pt x="66270" y="24456"/>
                  </a:lnTo>
                  <a:lnTo>
                    <a:pt x="68408" y="15780"/>
                  </a:lnTo>
                  <a:lnTo>
                    <a:pt x="69384" y="47825"/>
                  </a:lnTo>
                  <a:lnTo>
                    <a:pt x="74571" y="78874"/>
                  </a:lnTo>
                  <a:lnTo>
                    <a:pt x="77947" y="107474"/>
                  </a:lnTo>
                  <a:lnTo>
                    <a:pt x="84309" y="137396"/>
                  </a:lnTo>
                  <a:lnTo>
                    <a:pt x="93815" y="169969"/>
                  </a:lnTo>
                  <a:lnTo>
                    <a:pt x="105098" y="201916"/>
                  </a:lnTo>
                  <a:lnTo>
                    <a:pt x="112728" y="219280"/>
                  </a:lnTo>
                  <a:lnTo>
                    <a:pt x="124586" y="235465"/>
                  </a:lnTo>
                  <a:lnTo>
                    <a:pt x="145541" y="250767"/>
                  </a:lnTo>
                  <a:lnTo>
                    <a:pt x="175379" y="262675"/>
                  </a:lnTo>
                  <a:lnTo>
                    <a:pt x="213341" y="266170"/>
                  </a:lnTo>
                  <a:lnTo>
                    <a:pt x="228569" y="261951"/>
                  </a:lnTo>
                  <a:lnTo>
                    <a:pt x="263088" y="245442"/>
                  </a:lnTo>
                  <a:lnTo>
                    <a:pt x="298258" y="212568"/>
                  </a:lnTo>
                  <a:lnTo>
                    <a:pt x="318074" y="188009"/>
                  </a:lnTo>
                  <a:lnTo>
                    <a:pt x="332411" y="159283"/>
                  </a:lnTo>
                  <a:lnTo>
                    <a:pt x="342021" y="129323"/>
                  </a:lnTo>
                  <a:lnTo>
                    <a:pt x="348809" y="92904"/>
                  </a:lnTo>
                  <a:lnTo>
                    <a:pt x="344067" y="61250"/>
                  </a:lnTo>
                  <a:lnTo>
                    <a:pt x="336538" y="39034"/>
                  </a:lnTo>
                  <a:lnTo>
                    <a:pt x="323959" y="22197"/>
                  </a:lnTo>
                  <a:lnTo>
                    <a:pt x="299532" y="5662"/>
                  </a:lnTo>
                  <a:lnTo>
                    <a:pt x="281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605"/>
            <p:cNvSpPr/>
            <p:nvPr/>
          </p:nvSpPr>
          <p:spPr>
            <a:xfrm>
              <a:off x="1840783" y="2857500"/>
              <a:ext cx="117557" cy="510541"/>
            </a:xfrm>
            <a:custGeom>
              <a:avLst/>
              <a:gdLst/>
              <a:ahLst/>
              <a:cxnLst/>
              <a:rect l="0" t="0" r="0" b="0"/>
              <a:pathLst>
                <a:path w="117557" h="510541">
                  <a:moveTo>
                    <a:pt x="117556" y="0"/>
                  </a:moveTo>
                  <a:lnTo>
                    <a:pt x="117556" y="4044"/>
                  </a:lnTo>
                  <a:lnTo>
                    <a:pt x="105891" y="40614"/>
                  </a:lnTo>
                  <a:lnTo>
                    <a:pt x="88818" y="73120"/>
                  </a:lnTo>
                  <a:lnTo>
                    <a:pt x="74140" y="102192"/>
                  </a:lnTo>
                  <a:lnTo>
                    <a:pt x="59065" y="132255"/>
                  </a:lnTo>
                  <a:lnTo>
                    <a:pt x="51203" y="156993"/>
                  </a:lnTo>
                  <a:lnTo>
                    <a:pt x="43193" y="184074"/>
                  </a:lnTo>
                  <a:lnTo>
                    <a:pt x="31165" y="210222"/>
                  </a:lnTo>
                  <a:lnTo>
                    <a:pt x="21869" y="235953"/>
                  </a:lnTo>
                  <a:lnTo>
                    <a:pt x="14915" y="261502"/>
                  </a:lnTo>
                  <a:lnTo>
                    <a:pt x="9002" y="286966"/>
                  </a:lnTo>
                  <a:lnTo>
                    <a:pt x="3553" y="312396"/>
                  </a:lnTo>
                  <a:lnTo>
                    <a:pt x="0" y="337809"/>
                  </a:lnTo>
                  <a:lnTo>
                    <a:pt x="1245" y="363215"/>
                  </a:lnTo>
                  <a:lnTo>
                    <a:pt x="2363" y="388616"/>
                  </a:lnTo>
                  <a:lnTo>
                    <a:pt x="5249" y="424460"/>
                  </a:lnTo>
                  <a:lnTo>
                    <a:pt x="11466" y="454273"/>
                  </a:lnTo>
                  <a:lnTo>
                    <a:pt x="21152" y="483056"/>
                  </a:lnTo>
                  <a:lnTo>
                    <a:pt x="32735" y="499762"/>
                  </a:lnTo>
                  <a:lnTo>
                    <a:pt x="39783" y="505750"/>
                  </a:lnTo>
                  <a:lnTo>
                    <a:pt x="45736" y="508410"/>
                  </a:lnTo>
                  <a:lnTo>
                    <a:pt x="56595" y="510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606"/>
            <p:cNvSpPr/>
            <p:nvPr/>
          </p:nvSpPr>
          <p:spPr>
            <a:xfrm>
              <a:off x="1472507" y="3009900"/>
              <a:ext cx="165794" cy="300155"/>
            </a:xfrm>
            <a:custGeom>
              <a:avLst/>
              <a:gdLst/>
              <a:ahLst/>
              <a:cxnLst/>
              <a:rect l="0" t="0" r="0" b="0"/>
              <a:pathLst>
                <a:path w="165794" h="300155">
                  <a:moveTo>
                    <a:pt x="13393" y="91440"/>
                  </a:moveTo>
                  <a:lnTo>
                    <a:pt x="14239" y="124363"/>
                  </a:lnTo>
                  <a:lnTo>
                    <a:pt x="19424" y="161003"/>
                  </a:lnTo>
                  <a:lnTo>
                    <a:pt x="22799" y="190791"/>
                  </a:lnTo>
                  <a:lnTo>
                    <a:pt x="29161" y="221065"/>
                  </a:lnTo>
                  <a:lnTo>
                    <a:pt x="34851" y="257592"/>
                  </a:lnTo>
                  <a:lnTo>
                    <a:pt x="36170" y="293251"/>
                  </a:lnTo>
                  <a:lnTo>
                    <a:pt x="36228" y="300154"/>
                  </a:lnTo>
                  <a:lnTo>
                    <a:pt x="36251" y="264666"/>
                  </a:lnTo>
                  <a:lnTo>
                    <a:pt x="27964" y="228331"/>
                  </a:lnTo>
                  <a:lnTo>
                    <a:pt x="18339" y="198066"/>
                  </a:lnTo>
                  <a:lnTo>
                    <a:pt x="8286" y="163239"/>
                  </a:lnTo>
                  <a:lnTo>
                    <a:pt x="405" y="136038"/>
                  </a:lnTo>
                  <a:lnTo>
                    <a:pt x="0" y="121422"/>
                  </a:lnTo>
                  <a:lnTo>
                    <a:pt x="6638" y="93598"/>
                  </a:lnTo>
                  <a:lnTo>
                    <a:pt x="19433" y="66324"/>
                  </a:lnTo>
                  <a:lnTo>
                    <a:pt x="47566" y="35585"/>
                  </a:lnTo>
                  <a:lnTo>
                    <a:pt x="75081" y="17502"/>
                  </a:lnTo>
                  <a:lnTo>
                    <a:pt x="95170" y="10547"/>
                  </a:lnTo>
                  <a:lnTo>
                    <a:pt x="131286" y="1844"/>
                  </a:lnTo>
                  <a:lnTo>
                    <a:pt x="16579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2" name="SMARTInkShape-Group100"/>
          <p:cNvGrpSpPr/>
          <p:nvPr/>
        </p:nvGrpSpPr>
        <p:grpSpPr>
          <a:xfrm>
            <a:off x="4968239" y="1310639"/>
            <a:ext cx="3482342" cy="676500"/>
            <a:chOff x="4968239" y="1310639"/>
            <a:chExt cx="3482342" cy="676500"/>
          </a:xfrm>
        </p:grpSpPr>
        <p:sp>
          <p:nvSpPr>
            <p:cNvPr id="219" name="SMARTInkShape-607"/>
            <p:cNvSpPr/>
            <p:nvPr/>
          </p:nvSpPr>
          <p:spPr>
            <a:xfrm>
              <a:off x="6751411" y="1714500"/>
              <a:ext cx="22770" cy="160021"/>
            </a:xfrm>
            <a:custGeom>
              <a:avLst/>
              <a:gdLst/>
              <a:ahLst/>
              <a:cxnLst/>
              <a:rect l="0" t="0" r="0" b="0"/>
              <a:pathLst>
                <a:path w="22770" h="160021">
                  <a:moveTo>
                    <a:pt x="7528" y="0"/>
                  </a:moveTo>
                  <a:lnTo>
                    <a:pt x="968" y="6560"/>
                  </a:lnTo>
                  <a:lnTo>
                    <a:pt x="0" y="28737"/>
                  </a:lnTo>
                  <a:lnTo>
                    <a:pt x="6477" y="62534"/>
                  </a:lnTo>
                  <a:lnTo>
                    <a:pt x="9647" y="99267"/>
                  </a:lnTo>
                  <a:lnTo>
                    <a:pt x="15271" y="131950"/>
                  </a:lnTo>
                  <a:lnTo>
                    <a:pt x="22769"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608"/>
            <p:cNvSpPr/>
            <p:nvPr/>
          </p:nvSpPr>
          <p:spPr>
            <a:xfrm>
              <a:off x="6553478" y="1722120"/>
              <a:ext cx="220703" cy="152035"/>
            </a:xfrm>
            <a:custGeom>
              <a:avLst/>
              <a:gdLst/>
              <a:ahLst/>
              <a:cxnLst/>
              <a:rect l="0" t="0" r="0" b="0"/>
              <a:pathLst>
                <a:path w="220703" h="152035">
                  <a:moveTo>
                    <a:pt x="182602" y="0"/>
                  </a:moveTo>
                  <a:lnTo>
                    <a:pt x="182602" y="4044"/>
                  </a:lnTo>
                  <a:lnTo>
                    <a:pt x="181755" y="5235"/>
                  </a:lnTo>
                  <a:lnTo>
                    <a:pt x="180344" y="6030"/>
                  </a:lnTo>
                  <a:lnTo>
                    <a:pt x="178556" y="6559"/>
                  </a:lnTo>
                  <a:lnTo>
                    <a:pt x="177364" y="7760"/>
                  </a:lnTo>
                  <a:lnTo>
                    <a:pt x="164573" y="31304"/>
                  </a:lnTo>
                  <a:lnTo>
                    <a:pt x="132120" y="63290"/>
                  </a:lnTo>
                  <a:lnTo>
                    <a:pt x="99346" y="91900"/>
                  </a:lnTo>
                  <a:lnTo>
                    <a:pt x="63177" y="115926"/>
                  </a:lnTo>
                  <a:lnTo>
                    <a:pt x="26955" y="138074"/>
                  </a:lnTo>
                  <a:lnTo>
                    <a:pt x="6857" y="144301"/>
                  </a:lnTo>
                  <a:lnTo>
                    <a:pt x="4478" y="146153"/>
                  </a:lnTo>
                  <a:lnTo>
                    <a:pt x="0" y="152034"/>
                  </a:lnTo>
                  <a:lnTo>
                    <a:pt x="26579" y="151530"/>
                  </a:lnTo>
                  <a:lnTo>
                    <a:pt x="61208" y="141791"/>
                  </a:lnTo>
                  <a:lnTo>
                    <a:pt x="96502" y="137227"/>
                  </a:lnTo>
                  <a:lnTo>
                    <a:pt x="128811" y="129050"/>
                  </a:lnTo>
                  <a:lnTo>
                    <a:pt x="166456" y="122012"/>
                  </a:lnTo>
                  <a:lnTo>
                    <a:pt x="203001" y="114825"/>
                  </a:lnTo>
                  <a:lnTo>
                    <a:pt x="220702"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609"/>
            <p:cNvSpPr/>
            <p:nvPr/>
          </p:nvSpPr>
          <p:spPr>
            <a:xfrm>
              <a:off x="6743700" y="1775459"/>
              <a:ext cx="312419" cy="15242"/>
            </a:xfrm>
            <a:custGeom>
              <a:avLst/>
              <a:gdLst/>
              <a:ahLst/>
              <a:cxnLst/>
              <a:rect l="0" t="0" r="0" b="0"/>
              <a:pathLst>
                <a:path w="312419" h="15242">
                  <a:moveTo>
                    <a:pt x="0" y="15241"/>
                  </a:moveTo>
                  <a:lnTo>
                    <a:pt x="33464" y="15241"/>
                  </a:lnTo>
                  <a:lnTo>
                    <a:pt x="65595" y="11194"/>
                  </a:lnTo>
                  <a:lnTo>
                    <a:pt x="94599" y="8679"/>
                  </a:lnTo>
                  <a:lnTo>
                    <a:pt x="124644" y="7934"/>
                  </a:lnTo>
                  <a:lnTo>
                    <a:pt x="154993" y="7712"/>
                  </a:lnTo>
                  <a:lnTo>
                    <a:pt x="185435" y="7648"/>
                  </a:lnTo>
                  <a:lnTo>
                    <a:pt x="215903" y="7629"/>
                  </a:lnTo>
                  <a:lnTo>
                    <a:pt x="250456" y="6776"/>
                  </a:lnTo>
                  <a:lnTo>
                    <a:pt x="285383" y="1060"/>
                  </a:lnTo>
                  <a:lnTo>
                    <a:pt x="3124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610"/>
            <p:cNvSpPr/>
            <p:nvPr/>
          </p:nvSpPr>
          <p:spPr>
            <a:xfrm>
              <a:off x="6151574" y="1600200"/>
              <a:ext cx="240694" cy="386939"/>
            </a:xfrm>
            <a:custGeom>
              <a:avLst/>
              <a:gdLst/>
              <a:ahLst/>
              <a:cxnLst/>
              <a:rect l="0" t="0" r="0" b="0"/>
              <a:pathLst>
                <a:path w="240694" h="386939">
                  <a:moveTo>
                    <a:pt x="211126" y="0"/>
                  </a:moveTo>
                  <a:lnTo>
                    <a:pt x="177719" y="34251"/>
                  </a:lnTo>
                  <a:lnTo>
                    <a:pt x="148610" y="69076"/>
                  </a:lnTo>
                  <a:lnTo>
                    <a:pt x="119378" y="105241"/>
                  </a:lnTo>
                  <a:lnTo>
                    <a:pt x="96734" y="135793"/>
                  </a:lnTo>
                  <a:lnTo>
                    <a:pt x="73939" y="170433"/>
                  </a:lnTo>
                  <a:lnTo>
                    <a:pt x="51097" y="203368"/>
                  </a:lnTo>
                  <a:lnTo>
                    <a:pt x="29089" y="238716"/>
                  </a:lnTo>
                  <a:lnTo>
                    <a:pt x="12314" y="271014"/>
                  </a:lnTo>
                  <a:lnTo>
                    <a:pt x="2453" y="301186"/>
                  </a:lnTo>
                  <a:lnTo>
                    <a:pt x="0" y="326588"/>
                  </a:lnTo>
                  <a:lnTo>
                    <a:pt x="2427" y="342424"/>
                  </a:lnTo>
                  <a:lnTo>
                    <a:pt x="8586" y="355669"/>
                  </a:lnTo>
                  <a:lnTo>
                    <a:pt x="12599" y="361573"/>
                  </a:lnTo>
                  <a:lnTo>
                    <a:pt x="23832" y="370389"/>
                  </a:lnTo>
                  <a:lnTo>
                    <a:pt x="47694" y="382948"/>
                  </a:lnTo>
                  <a:lnTo>
                    <a:pt x="71638" y="386938"/>
                  </a:lnTo>
                  <a:lnTo>
                    <a:pt x="104833" y="382203"/>
                  </a:lnTo>
                  <a:lnTo>
                    <a:pt x="140865" y="370857"/>
                  </a:lnTo>
                  <a:lnTo>
                    <a:pt x="176738" y="356605"/>
                  </a:lnTo>
                  <a:lnTo>
                    <a:pt x="198301" y="344233"/>
                  </a:lnTo>
                  <a:lnTo>
                    <a:pt x="231211" y="314854"/>
                  </a:lnTo>
                  <a:lnTo>
                    <a:pt x="236986" y="304751"/>
                  </a:lnTo>
                  <a:lnTo>
                    <a:pt x="240693" y="284470"/>
                  </a:lnTo>
                  <a:lnTo>
                    <a:pt x="238942" y="276573"/>
                  </a:lnTo>
                  <a:lnTo>
                    <a:pt x="237290" y="273281"/>
                  </a:lnTo>
                  <a:lnTo>
                    <a:pt x="234495" y="271087"/>
                  </a:lnTo>
                  <a:lnTo>
                    <a:pt x="226875" y="268650"/>
                  </a:lnTo>
                  <a:lnTo>
                    <a:pt x="213063" y="267277"/>
                  </a:lnTo>
                  <a:lnTo>
                    <a:pt x="179896" y="275064"/>
                  </a:lnTo>
                  <a:lnTo>
                    <a:pt x="154062" y="284627"/>
                  </a:lnTo>
                  <a:lnTo>
                    <a:pt x="122343" y="310338"/>
                  </a:lnTo>
                  <a:lnTo>
                    <a:pt x="96826"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611"/>
            <p:cNvSpPr/>
            <p:nvPr/>
          </p:nvSpPr>
          <p:spPr>
            <a:xfrm>
              <a:off x="5852159" y="1813559"/>
              <a:ext cx="106681" cy="30481"/>
            </a:xfrm>
            <a:custGeom>
              <a:avLst/>
              <a:gdLst/>
              <a:ahLst/>
              <a:cxnLst/>
              <a:rect l="0" t="0" r="0" b="0"/>
              <a:pathLst>
                <a:path w="106681" h="30481">
                  <a:moveTo>
                    <a:pt x="0" y="30480"/>
                  </a:moveTo>
                  <a:lnTo>
                    <a:pt x="6560" y="30480"/>
                  </a:lnTo>
                  <a:lnTo>
                    <a:pt x="44486" y="17299"/>
                  </a:lnTo>
                  <a:lnTo>
                    <a:pt x="76194" y="9427"/>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SMARTInkShape-612"/>
            <p:cNvSpPr/>
            <p:nvPr/>
          </p:nvSpPr>
          <p:spPr>
            <a:xfrm>
              <a:off x="5844539" y="1752600"/>
              <a:ext cx="60962" cy="15240"/>
            </a:xfrm>
            <a:custGeom>
              <a:avLst/>
              <a:gdLst/>
              <a:ahLst/>
              <a:cxnLst/>
              <a:rect l="0" t="0" r="0" b="0"/>
              <a:pathLst>
                <a:path w="60962" h="15240">
                  <a:moveTo>
                    <a:pt x="0" y="15239"/>
                  </a:moveTo>
                  <a:lnTo>
                    <a:pt x="4045" y="11194"/>
                  </a:lnTo>
                  <a:lnTo>
                    <a:pt x="10547" y="9207"/>
                  </a:lnTo>
                  <a:lnTo>
                    <a:pt x="23726" y="5832"/>
                  </a:lnTo>
                  <a:lnTo>
                    <a:pt x="39307" y="1152"/>
                  </a:lnTo>
                  <a:lnTo>
                    <a:pt x="609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SMARTInkShape-613"/>
            <p:cNvSpPr/>
            <p:nvPr/>
          </p:nvSpPr>
          <p:spPr>
            <a:xfrm>
              <a:off x="5578107" y="1630678"/>
              <a:ext cx="152133" cy="318810"/>
            </a:xfrm>
            <a:custGeom>
              <a:avLst/>
              <a:gdLst/>
              <a:ahLst/>
              <a:cxnLst/>
              <a:rect l="0" t="0" r="0" b="0"/>
              <a:pathLst>
                <a:path w="152133" h="318810">
                  <a:moveTo>
                    <a:pt x="136893" y="38100"/>
                  </a:moveTo>
                  <a:lnTo>
                    <a:pt x="130332" y="31541"/>
                  </a:lnTo>
                  <a:lnTo>
                    <a:pt x="100782" y="23947"/>
                  </a:lnTo>
                  <a:lnTo>
                    <a:pt x="67570" y="29036"/>
                  </a:lnTo>
                  <a:lnTo>
                    <a:pt x="47489" y="32310"/>
                  </a:lnTo>
                  <a:lnTo>
                    <a:pt x="36197" y="37220"/>
                  </a:lnTo>
                  <a:lnTo>
                    <a:pt x="6585" y="57786"/>
                  </a:lnTo>
                  <a:lnTo>
                    <a:pt x="2777" y="63218"/>
                  </a:lnTo>
                  <a:lnTo>
                    <a:pt x="133" y="82195"/>
                  </a:lnTo>
                  <a:lnTo>
                    <a:pt x="0" y="85277"/>
                  </a:lnTo>
                  <a:lnTo>
                    <a:pt x="2108" y="90959"/>
                  </a:lnTo>
                  <a:lnTo>
                    <a:pt x="21696" y="113239"/>
                  </a:lnTo>
                  <a:lnTo>
                    <a:pt x="35779" y="123394"/>
                  </a:lnTo>
                  <a:lnTo>
                    <a:pt x="69044" y="139279"/>
                  </a:lnTo>
                  <a:lnTo>
                    <a:pt x="105808" y="167826"/>
                  </a:lnTo>
                  <a:lnTo>
                    <a:pt x="136840" y="200394"/>
                  </a:lnTo>
                  <a:lnTo>
                    <a:pt x="145335" y="213525"/>
                  </a:lnTo>
                  <a:lnTo>
                    <a:pt x="150118" y="231283"/>
                  </a:lnTo>
                  <a:lnTo>
                    <a:pt x="151867" y="263010"/>
                  </a:lnTo>
                  <a:lnTo>
                    <a:pt x="147498" y="273810"/>
                  </a:lnTo>
                  <a:lnTo>
                    <a:pt x="130896" y="294539"/>
                  </a:lnTo>
                  <a:lnTo>
                    <a:pt x="116302" y="305805"/>
                  </a:lnTo>
                  <a:lnTo>
                    <a:pt x="82848" y="313807"/>
                  </a:lnTo>
                  <a:lnTo>
                    <a:pt x="52933" y="318809"/>
                  </a:lnTo>
                  <a:lnTo>
                    <a:pt x="34217" y="315630"/>
                  </a:lnTo>
                  <a:lnTo>
                    <a:pt x="21991" y="309327"/>
                  </a:lnTo>
                  <a:lnTo>
                    <a:pt x="13006" y="298051"/>
                  </a:lnTo>
                  <a:lnTo>
                    <a:pt x="9027" y="283986"/>
                  </a:lnTo>
                  <a:lnTo>
                    <a:pt x="8529" y="251897"/>
                  </a:lnTo>
                  <a:lnTo>
                    <a:pt x="14381" y="222050"/>
                  </a:lnTo>
                  <a:lnTo>
                    <a:pt x="26463" y="186773"/>
                  </a:lnTo>
                  <a:lnTo>
                    <a:pt x="41613" y="150355"/>
                  </a:lnTo>
                  <a:lnTo>
                    <a:pt x="61813" y="117741"/>
                  </a:lnTo>
                  <a:lnTo>
                    <a:pt x="83038" y="87475"/>
                  </a:lnTo>
                  <a:lnTo>
                    <a:pt x="108066" y="56320"/>
                  </a:lnTo>
                  <a:lnTo>
                    <a:pt x="144158" y="23136"/>
                  </a:lnTo>
                  <a:lnTo>
                    <a:pt x="148589" y="17903"/>
                  </a:lnTo>
                  <a:lnTo>
                    <a:pt x="151993" y="8071"/>
                  </a:lnTo>
                  <a:lnTo>
                    <a:pt x="1521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614"/>
            <p:cNvSpPr/>
            <p:nvPr/>
          </p:nvSpPr>
          <p:spPr>
            <a:xfrm>
              <a:off x="5387339" y="1859278"/>
              <a:ext cx="76201" cy="15243"/>
            </a:xfrm>
            <a:custGeom>
              <a:avLst/>
              <a:gdLst/>
              <a:ahLst/>
              <a:cxnLst/>
              <a:rect l="0" t="0" r="0" b="0"/>
              <a:pathLst>
                <a:path w="76201" h="15243">
                  <a:moveTo>
                    <a:pt x="0" y="15242"/>
                  </a:moveTo>
                  <a:lnTo>
                    <a:pt x="4045" y="15242"/>
                  </a:lnTo>
                  <a:lnTo>
                    <a:pt x="8289" y="12984"/>
                  </a:lnTo>
                  <a:lnTo>
                    <a:pt x="10607" y="11196"/>
                  </a:lnTo>
                  <a:lnTo>
                    <a:pt x="17696" y="9210"/>
                  </a:lnTo>
                  <a:lnTo>
                    <a:pt x="31208" y="5835"/>
                  </a:lnTo>
                  <a:lnTo>
                    <a:pt x="45935" y="1729"/>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615"/>
            <p:cNvSpPr/>
            <p:nvPr/>
          </p:nvSpPr>
          <p:spPr>
            <a:xfrm>
              <a:off x="5219700" y="1592578"/>
              <a:ext cx="60960" cy="373382"/>
            </a:xfrm>
            <a:custGeom>
              <a:avLst/>
              <a:gdLst/>
              <a:ahLst/>
              <a:cxnLst/>
              <a:rect l="0" t="0" r="0" b="0"/>
              <a:pathLst>
                <a:path w="60960" h="373382">
                  <a:moveTo>
                    <a:pt x="60959" y="0"/>
                  </a:moveTo>
                  <a:lnTo>
                    <a:pt x="56915" y="4047"/>
                  </a:lnTo>
                  <a:lnTo>
                    <a:pt x="54928" y="8289"/>
                  </a:lnTo>
                  <a:lnTo>
                    <a:pt x="49386" y="44137"/>
                  </a:lnTo>
                  <a:lnTo>
                    <a:pt x="45596" y="77582"/>
                  </a:lnTo>
                  <a:lnTo>
                    <a:pt x="40698" y="111136"/>
                  </a:lnTo>
                  <a:lnTo>
                    <a:pt x="38022" y="147889"/>
                  </a:lnTo>
                  <a:lnTo>
                    <a:pt x="34396" y="172972"/>
                  </a:lnTo>
                  <a:lnTo>
                    <a:pt x="29962" y="200492"/>
                  </a:lnTo>
                  <a:lnTo>
                    <a:pt x="25169" y="227961"/>
                  </a:lnTo>
                  <a:lnTo>
                    <a:pt x="17712" y="263312"/>
                  </a:lnTo>
                  <a:lnTo>
                    <a:pt x="10140" y="297682"/>
                  </a:lnTo>
                  <a:lnTo>
                    <a:pt x="1503" y="335514"/>
                  </a:lnTo>
                  <a:lnTo>
                    <a:pt x="0"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616"/>
            <p:cNvSpPr/>
            <p:nvPr/>
          </p:nvSpPr>
          <p:spPr>
            <a:xfrm>
              <a:off x="5114235" y="1645920"/>
              <a:ext cx="128325" cy="137015"/>
            </a:xfrm>
            <a:custGeom>
              <a:avLst/>
              <a:gdLst/>
              <a:ahLst/>
              <a:cxnLst/>
              <a:rect l="0" t="0" r="0" b="0"/>
              <a:pathLst>
                <a:path w="128325" h="137015">
                  <a:moveTo>
                    <a:pt x="52124" y="0"/>
                  </a:moveTo>
                  <a:lnTo>
                    <a:pt x="52124" y="21957"/>
                  </a:lnTo>
                  <a:lnTo>
                    <a:pt x="39003" y="57503"/>
                  </a:lnTo>
                  <a:lnTo>
                    <a:pt x="30373" y="83794"/>
                  </a:lnTo>
                  <a:lnTo>
                    <a:pt x="9099" y="119511"/>
                  </a:lnTo>
                  <a:lnTo>
                    <a:pt x="6755" y="125929"/>
                  </a:lnTo>
                  <a:lnTo>
                    <a:pt x="0" y="135512"/>
                  </a:lnTo>
                  <a:lnTo>
                    <a:pt x="441" y="136061"/>
                  </a:lnTo>
                  <a:lnTo>
                    <a:pt x="3189" y="136671"/>
                  </a:lnTo>
                  <a:lnTo>
                    <a:pt x="9497" y="137014"/>
                  </a:lnTo>
                  <a:lnTo>
                    <a:pt x="14269" y="134837"/>
                  </a:lnTo>
                  <a:lnTo>
                    <a:pt x="16727" y="133071"/>
                  </a:lnTo>
                  <a:lnTo>
                    <a:pt x="52329" y="121388"/>
                  </a:lnTo>
                  <a:lnTo>
                    <a:pt x="62375" y="117450"/>
                  </a:lnTo>
                  <a:lnTo>
                    <a:pt x="97849" y="108452"/>
                  </a:lnTo>
                  <a:lnTo>
                    <a:pt x="107161" y="106621"/>
                  </a:lnTo>
                  <a:lnTo>
                    <a:pt x="128324" y="990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617"/>
            <p:cNvSpPr/>
            <p:nvPr/>
          </p:nvSpPr>
          <p:spPr>
            <a:xfrm>
              <a:off x="4968239" y="1676400"/>
              <a:ext cx="60962" cy="297179"/>
            </a:xfrm>
            <a:custGeom>
              <a:avLst/>
              <a:gdLst/>
              <a:ahLst/>
              <a:cxnLst/>
              <a:rect l="0" t="0" r="0" b="0"/>
              <a:pathLst>
                <a:path w="60962" h="297179">
                  <a:moveTo>
                    <a:pt x="60961" y="0"/>
                  </a:moveTo>
                  <a:lnTo>
                    <a:pt x="60961" y="37238"/>
                  </a:lnTo>
                  <a:lnTo>
                    <a:pt x="60961" y="70385"/>
                  </a:lnTo>
                  <a:lnTo>
                    <a:pt x="56915" y="101381"/>
                  </a:lnTo>
                  <a:lnTo>
                    <a:pt x="50355" y="136059"/>
                  </a:lnTo>
                  <a:lnTo>
                    <a:pt x="39003" y="173146"/>
                  </a:lnTo>
                  <a:lnTo>
                    <a:pt x="28961" y="210946"/>
                  </a:lnTo>
                  <a:lnTo>
                    <a:pt x="20623" y="240867"/>
                  </a:lnTo>
                  <a:lnTo>
                    <a:pt x="9918" y="277031"/>
                  </a:lnTo>
                  <a:lnTo>
                    <a:pt x="7795" y="284839"/>
                  </a:lnTo>
                  <a:lnTo>
                    <a:pt x="0" y="297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618"/>
            <p:cNvSpPr/>
            <p:nvPr/>
          </p:nvSpPr>
          <p:spPr>
            <a:xfrm>
              <a:off x="8324270" y="1357989"/>
              <a:ext cx="126311" cy="188654"/>
            </a:xfrm>
            <a:custGeom>
              <a:avLst/>
              <a:gdLst/>
              <a:ahLst/>
              <a:cxnLst/>
              <a:rect l="0" t="0" r="0" b="0"/>
              <a:pathLst>
                <a:path w="126311" h="188654">
                  <a:moveTo>
                    <a:pt x="4389" y="105050"/>
                  </a:moveTo>
                  <a:lnTo>
                    <a:pt x="344" y="105050"/>
                  </a:lnTo>
                  <a:lnTo>
                    <a:pt x="0" y="105897"/>
                  </a:lnTo>
                  <a:lnTo>
                    <a:pt x="3644" y="111611"/>
                  </a:lnTo>
                  <a:lnTo>
                    <a:pt x="6316" y="112200"/>
                  </a:lnTo>
                  <a:lnTo>
                    <a:pt x="28842" y="112643"/>
                  </a:lnTo>
                  <a:lnTo>
                    <a:pt x="59598" y="102061"/>
                  </a:lnTo>
                  <a:lnTo>
                    <a:pt x="82495" y="86177"/>
                  </a:lnTo>
                  <a:lnTo>
                    <a:pt x="119699" y="50632"/>
                  </a:lnTo>
                  <a:lnTo>
                    <a:pt x="123371" y="42482"/>
                  </a:lnTo>
                  <a:lnTo>
                    <a:pt x="126138" y="12481"/>
                  </a:lnTo>
                  <a:lnTo>
                    <a:pt x="123974" y="6618"/>
                  </a:lnTo>
                  <a:lnTo>
                    <a:pt x="122212" y="3868"/>
                  </a:lnTo>
                  <a:lnTo>
                    <a:pt x="120192" y="2035"/>
                  </a:lnTo>
                  <a:lnTo>
                    <a:pt x="115689" y="0"/>
                  </a:lnTo>
                  <a:lnTo>
                    <a:pt x="108606" y="1352"/>
                  </a:lnTo>
                  <a:lnTo>
                    <a:pt x="104348" y="2897"/>
                  </a:lnTo>
                  <a:lnTo>
                    <a:pt x="90263" y="17210"/>
                  </a:lnTo>
                  <a:lnTo>
                    <a:pt x="65286" y="52185"/>
                  </a:lnTo>
                  <a:lnTo>
                    <a:pt x="39941" y="89873"/>
                  </a:lnTo>
                  <a:lnTo>
                    <a:pt x="18593" y="127918"/>
                  </a:lnTo>
                  <a:lnTo>
                    <a:pt x="13959" y="146728"/>
                  </a:lnTo>
                  <a:lnTo>
                    <a:pt x="15134" y="157722"/>
                  </a:lnTo>
                  <a:lnTo>
                    <a:pt x="16633" y="163024"/>
                  </a:lnTo>
                  <a:lnTo>
                    <a:pt x="22812" y="171175"/>
                  </a:lnTo>
                  <a:lnTo>
                    <a:pt x="40579" y="183305"/>
                  </a:lnTo>
                  <a:lnTo>
                    <a:pt x="59421" y="187222"/>
                  </a:lnTo>
                  <a:lnTo>
                    <a:pt x="93795" y="188653"/>
                  </a:lnTo>
                  <a:lnTo>
                    <a:pt x="105086" y="187926"/>
                  </a:lnTo>
                  <a:lnTo>
                    <a:pt x="126310" y="1812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619"/>
            <p:cNvSpPr/>
            <p:nvPr/>
          </p:nvSpPr>
          <p:spPr>
            <a:xfrm>
              <a:off x="8168639" y="1402078"/>
              <a:ext cx="99062" cy="188826"/>
            </a:xfrm>
            <a:custGeom>
              <a:avLst/>
              <a:gdLst/>
              <a:ahLst/>
              <a:cxnLst/>
              <a:rect l="0" t="0" r="0" b="0"/>
              <a:pathLst>
                <a:path w="99062" h="188826">
                  <a:moveTo>
                    <a:pt x="0" y="60961"/>
                  </a:moveTo>
                  <a:lnTo>
                    <a:pt x="846" y="73128"/>
                  </a:lnTo>
                  <a:lnTo>
                    <a:pt x="6031" y="94095"/>
                  </a:lnTo>
                  <a:lnTo>
                    <a:pt x="12647" y="129890"/>
                  </a:lnTo>
                  <a:lnTo>
                    <a:pt x="18944" y="163641"/>
                  </a:lnTo>
                  <a:lnTo>
                    <a:pt x="28169" y="179050"/>
                  </a:lnTo>
                  <a:lnTo>
                    <a:pt x="36626" y="188825"/>
                  </a:lnTo>
                  <a:lnTo>
                    <a:pt x="37963" y="188537"/>
                  </a:lnTo>
                  <a:lnTo>
                    <a:pt x="48577" y="179747"/>
                  </a:lnTo>
                  <a:lnTo>
                    <a:pt x="58482" y="163134"/>
                  </a:lnTo>
                  <a:lnTo>
                    <a:pt x="71129" y="128948"/>
                  </a:lnTo>
                  <a:lnTo>
                    <a:pt x="80435" y="93708"/>
                  </a:lnTo>
                  <a:lnTo>
                    <a:pt x="83151" y="61409"/>
                  </a:lnTo>
                  <a:lnTo>
                    <a:pt x="85879" y="40491"/>
                  </a:lnTo>
                  <a:lnTo>
                    <a:pt x="97326" y="2991"/>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620"/>
            <p:cNvSpPr/>
            <p:nvPr/>
          </p:nvSpPr>
          <p:spPr>
            <a:xfrm>
              <a:off x="8084818" y="1386839"/>
              <a:ext cx="15242" cy="1"/>
            </a:xfrm>
            <a:custGeom>
              <a:avLst/>
              <a:gdLst/>
              <a:ahLst/>
              <a:cxnLst/>
              <a:rect l="0" t="0" r="0" b="0"/>
              <a:pathLst>
                <a:path w="15242" h="1">
                  <a:moveTo>
                    <a:pt x="1524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621"/>
            <p:cNvSpPr/>
            <p:nvPr/>
          </p:nvSpPr>
          <p:spPr>
            <a:xfrm>
              <a:off x="8077200" y="1478278"/>
              <a:ext cx="22860" cy="121923"/>
            </a:xfrm>
            <a:custGeom>
              <a:avLst/>
              <a:gdLst/>
              <a:ahLst/>
              <a:cxnLst/>
              <a:rect l="0" t="0" r="0" b="0"/>
              <a:pathLst>
                <a:path w="22860" h="121923">
                  <a:moveTo>
                    <a:pt x="22859" y="0"/>
                  </a:moveTo>
                  <a:lnTo>
                    <a:pt x="22013" y="27339"/>
                  </a:lnTo>
                  <a:lnTo>
                    <a:pt x="16299" y="61550"/>
                  </a:lnTo>
                  <a:lnTo>
                    <a:pt x="8772" y="96126"/>
                  </a:lnTo>
                  <a:lnTo>
                    <a:pt x="0" y="1219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622"/>
            <p:cNvSpPr/>
            <p:nvPr/>
          </p:nvSpPr>
          <p:spPr>
            <a:xfrm>
              <a:off x="7863839" y="1493520"/>
              <a:ext cx="137162" cy="53339"/>
            </a:xfrm>
            <a:custGeom>
              <a:avLst/>
              <a:gdLst/>
              <a:ahLst/>
              <a:cxnLst/>
              <a:rect l="0" t="0" r="0" b="0"/>
              <a:pathLst>
                <a:path w="137162" h="53339">
                  <a:moveTo>
                    <a:pt x="0" y="53338"/>
                  </a:moveTo>
                  <a:lnTo>
                    <a:pt x="4045" y="53338"/>
                  </a:lnTo>
                  <a:lnTo>
                    <a:pt x="8289" y="51082"/>
                  </a:lnTo>
                  <a:lnTo>
                    <a:pt x="21957" y="42734"/>
                  </a:lnTo>
                  <a:lnTo>
                    <a:pt x="56482" y="30420"/>
                  </a:lnTo>
                  <a:lnTo>
                    <a:pt x="90556" y="20308"/>
                  </a:lnTo>
                  <a:lnTo>
                    <a:pt x="126477" y="5077"/>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SMARTInkShape-623"/>
            <p:cNvSpPr/>
            <p:nvPr/>
          </p:nvSpPr>
          <p:spPr>
            <a:xfrm>
              <a:off x="7223759" y="1714500"/>
              <a:ext cx="15222" cy="236221"/>
            </a:xfrm>
            <a:custGeom>
              <a:avLst/>
              <a:gdLst/>
              <a:ahLst/>
              <a:cxnLst/>
              <a:rect l="0" t="0" r="0" b="0"/>
              <a:pathLst>
                <a:path w="15222" h="236221">
                  <a:moveTo>
                    <a:pt x="0" y="0"/>
                  </a:moveTo>
                  <a:lnTo>
                    <a:pt x="4046" y="0"/>
                  </a:lnTo>
                  <a:lnTo>
                    <a:pt x="5237" y="846"/>
                  </a:lnTo>
                  <a:lnTo>
                    <a:pt x="6033" y="2257"/>
                  </a:lnTo>
                  <a:lnTo>
                    <a:pt x="7150" y="10546"/>
                  </a:lnTo>
                  <a:lnTo>
                    <a:pt x="8257" y="19080"/>
                  </a:lnTo>
                  <a:lnTo>
                    <a:pt x="14154" y="43351"/>
                  </a:lnTo>
                  <a:lnTo>
                    <a:pt x="15026" y="75700"/>
                  </a:lnTo>
                  <a:lnTo>
                    <a:pt x="15176" y="104743"/>
                  </a:lnTo>
                  <a:lnTo>
                    <a:pt x="15221" y="134798"/>
                  </a:lnTo>
                  <a:lnTo>
                    <a:pt x="14388" y="164306"/>
                  </a:lnTo>
                  <a:lnTo>
                    <a:pt x="9208" y="197461"/>
                  </a:lnTo>
                  <a:lnTo>
                    <a:pt x="7621"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SMARTInkShape-624"/>
            <p:cNvSpPr/>
            <p:nvPr/>
          </p:nvSpPr>
          <p:spPr>
            <a:xfrm>
              <a:off x="7196508" y="1649515"/>
              <a:ext cx="147939" cy="148806"/>
            </a:xfrm>
            <a:custGeom>
              <a:avLst/>
              <a:gdLst/>
              <a:ahLst/>
              <a:cxnLst/>
              <a:rect l="0" t="0" r="0" b="0"/>
              <a:pathLst>
                <a:path w="147939" h="148806">
                  <a:moveTo>
                    <a:pt x="4392" y="87844"/>
                  </a:moveTo>
                  <a:lnTo>
                    <a:pt x="4392" y="77238"/>
                  </a:lnTo>
                  <a:lnTo>
                    <a:pt x="2133" y="72406"/>
                  </a:lnTo>
                  <a:lnTo>
                    <a:pt x="347" y="69931"/>
                  </a:lnTo>
                  <a:lnTo>
                    <a:pt x="0" y="66589"/>
                  </a:lnTo>
                  <a:lnTo>
                    <a:pt x="3646" y="44207"/>
                  </a:lnTo>
                  <a:lnTo>
                    <a:pt x="5588" y="40126"/>
                  </a:lnTo>
                  <a:lnTo>
                    <a:pt x="29208" y="13413"/>
                  </a:lnTo>
                  <a:lnTo>
                    <a:pt x="38280" y="8196"/>
                  </a:lnTo>
                  <a:lnTo>
                    <a:pt x="68813" y="0"/>
                  </a:lnTo>
                  <a:lnTo>
                    <a:pt x="99862" y="3326"/>
                  </a:lnTo>
                  <a:lnTo>
                    <a:pt x="110604" y="8229"/>
                  </a:lnTo>
                  <a:lnTo>
                    <a:pt x="131298" y="25175"/>
                  </a:lnTo>
                  <a:lnTo>
                    <a:pt x="142558" y="39830"/>
                  </a:lnTo>
                  <a:lnTo>
                    <a:pt x="147211" y="58942"/>
                  </a:lnTo>
                  <a:lnTo>
                    <a:pt x="147938" y="82072"/>
                  </a:lnTo>
                  <a:lnTo>
                    <a:pt x="138514" y="108073"/>
                  </a:lnTo>
                  <a:lnTo>
                    <a:pt x="131453" y="116026"/>
                  </a:lnTo>
                  <a:lnTo>
                    <a:pt x="94177" y="141124"/>
                  </a:lnTo>
                  <a:lnTo>
                    <a:pt x="84936" y="145390"/>
                  </a:lnTo>
                  <a:lnTo>
                    <a:pt x="50110" y="1488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625"/>
            <p:cNvSpPr/>
            <p:nvPr/>
          </p:nvSpPr>
          <p:spPr>
            <a:xfrm>
              <a:off x="7399494" y="1615439"/>
              <a:ext cx="136108" cy="125010"/>
            </a:xfrm>
            <a:custGeom>
              <a:avLst/>
              <a:gdLst/>
              <a:ahLst/>
              <a:cxnLst/>
              <a:rect l="0" t="0" r="0" b="0"/>
              <a:pathLst>
                <a:path w="136108" h="125010">
                  <a:moveTo>
                    <a:pt x="75724" y="7619"/>
                  </a:moveTo>
                  <a:lnTo>
                    <a:pt x="65120" y="7619"/>
                  </a:lnTo>
                  <a:lnTo>
                    <a:pt x="60287" y="9877"/>
                  </a:lnTo>
                  <a:lnTo>
                    <a:pt x="42523" y="21463"/>
                  </a:lnTo>
                  <a:lnTo>
                    <a:pt x="13376" y="58564"/>
                  </a:lnTo>
                  <a:lnTo>
                    <a:pt x="3140" y="78769"/>
                  </a:lnTo>
                  <a:lnTo>
                    <a:pt x="0" y="104144"/>
                  </a:lnTo>
                  <a:lnTo>
                    <a:pt x="1995" y="112043"/>
                  </a:lnTo>
                  <a:lnTo>
                    <a:pt x="3710" y="115335"/>
                  </a:lnTo>
                  <a:lnTo>
                    <a:pt x="10135" y="121252"/>
                  </a:lnTo>
                  <a:lnTo>
                    <a:pt x="14217" y="124014"/>
                  </a:lnTo>
                  <a:lnTo>
                    <a:pt x="17787" y="125009"/>
                  </a:lnTo>
                  <a:lnTo>
                    <a:pt x="21012" y="124827"/>
                  </a:lnTo>
                  <a:lnTo>
                    <a:pt x="31857" y="122782"/>
                  </a:lnTo>
                  <a:lnTo>
                    <a:pt x="54737" y="118044"/>
                  </a:lnTo>
                  <a:lnTo>
                    <a:pt x="88144" y="97463"/>
                  </a:lnTo>
                  <a:lnTo>
                    <a:pt x="118881" y="70756"/>
                  </a:lnTo>
                  <a:lnTo>
                    <a:pt x="130092" y="55772"/>
                  </a:lnTo>
                  <a:lnTo>
                    <a:pt x="134732" y="44654"/>
                  </a:lnTo>
                  <a:lnTo>
                    <a:pt x="136107" y="31951"/>
                  </a:lnTo>
                  <a:lnTo>
                    <a:pt x="134170" y="24643"/>
                  </a:lnTo>
                  <a:lnTo>
                    <a:pt x="126028" y="13053"/>
                  </a:lnTo>
                  <a:lnTo>
                    <a:pt x="118757" y="5185"/>
                  </a:lnTo>
                  <a:lnTo>
                    <a:pt x="113759" y="2304"/>
                  </a:lnTo>
                  <a:lnTo>
                    <a:pt x="103927" y="682"/>
                  </a:lnTo>
                  <a:lnTo>
                    <a:pt x="833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626"/>
            <p:cNvSpPr/>
            <p:nvPr/>
          </p:nvSpPr>
          <p:spPr>
            <a:xfrm>
              <a:off x="7589681" y="1569720"/>
              <a:ext cx="127421" cy="129540"/>
            </a:xfrm>
            <a:custGeom>
              <a:avLst/>
              <a:gdLst/>
              <a:ahLst/>
              <a:cxnLst/>
              <a:rect l="0" t="0" r="0" b="0"/>
              <a:pathLst>
                <a:path w="127421" h="129540">
                  <a:moveTo>
                    <a:pt x="76037" y="0"/>
                  </a:moveTo>
                  <a:lnTo>
                    <a:pt x="71993" y="4044"/>
                  </a:lnTo>
                  <a:lnTo>
                    <a:pt x="67750" y="6031"/>
                  </a:lnTo>
                  <a:lnTo>
                    <a:pt x="49547" y="13494"/>
                  </a:lnTo>
                  <a:lnTo>
                    <a:pt x="12651" y="35579"/>
                  </a:lnTo>
                  <a:lnTo>
                    <a:pt x="389" y="45274"/>
                  </a:lnTo>
                  <a:lnTo>
                    <a:pt x="0" y="49633"/>
                  </a:lnTo>
                  <a:lnTo>
                    <a:pt x="792" y="50867"/>
                  </a:lnTo>
                  <a:lnTo>
                    <a:pt x="2168" y="51691"/>
                  </a:lnTo>
                  <a:lnTo>
                    <a:pt x="6801" y="52606"/>
                  </a:lnTo>
                  <a:lnTo>
                    <a:pt x="43191" y="53310"/>
                  </a:lnTo>
                  <a:lnTo>
                    <a:pt x="80074" y="53337"/>
                  </a:lnTo>
                  <a:lnTo>
                    <a:pt x="101231" y="59423"/>
                  </a:lnTo>
                  <a:lnTo>
                    <a:pt x="119460" y="68778"/>
                  </a:lnTo>
                  <a:lnTo>
                    <a:pt x="122766" y="71251"/>
                  </a:lnTo>
                  <a:lnTo>
                    <a:pt x="124969" y="74593"/>
                  </a:lnTo>
                  <a:lnTo>
                    <a:pt x="127420" y="82824"/>
                  </a:lnTo>
                  <a:lnTo>
                    <a:pt x="127226" y="86542"/>
                  </a:lnTo>
                  <a:lnTo>
                    <a:pt x="124752" y="92932"/>
                  </a:lnTo>
                  <a:lnTo>
                    <a:pt x="114554" y="105333"/>
                  </a:lnTo>
                  <a:lnTo>
                    <a:pt x="100810" y="115687"/>
                  </a:lnTo>
                  <a:lnTo>
                    <a:pt x="65841" y="126791"/>
                  </a:lnTo>
                  <a:lnTo>
                    <a:pt x="28058" y="129379"/>
                  </a:lnTo>
                  <a:lnTo>
                    <a:pt x="7458"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SMARTInkShape-627"/>
            <p:cNvSpPr/>
            <p:nvPr/>
          </p:nvSpPr>
          <p:spPr>
            <a:xfrm>
              <a:off x="7802880" y="1554478"/>
              <a:ext cx="7621" cy="96415"/>
            </a:xfrm>
            <a:custGeom>
              <a:avLst/>
              <a:gdLst/>
              <a:ahLst/>
              <a:cxnLst/>
              <a:rect l="0" t="0" r="0" b="0"/>
              <a:pathLst>
                <a:path w="7621" h="96415">
                  <a:moveTo>
                    <a:pt x="7620" y="0"/>
                  </a:moveTo>
                  <a:lnTo>
                    <a:pt x="7620" y="33531"/>
                  </a:lnTo>
                  <a:lnTo>
                    <a:pt x="704" y="70155"/>
                  </a:lnTo>
                  <a:lnTo>
                    <a:pt x="18" y="96414"/>
                  </a:lnTo>
                  <a:lnTo>
                    <a:pt x="0" y="838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SMARTInkShape-628"/>
            <p:cNvSpPr/>
            <p:nvPr/>
          </p:nvSpPr>
          <p:spPr>
            <a:xfrm>
              <a:off x="7818118" y="1440178"/>
              <a:ext cx="7622" cy="7623"/>
            </a:xfrm>
            <a:custGeom>
              <a:avLst/>
              <a:gdLst/>
              <a:ahLst/>
              <a:cxnLst/>
              <a:rect l="0" t="0" r="0" b="0"/>
              <a:pathLst>
                <a:path w="7622" h="7623">
                  <a:moveTo>
                    <a:pt x="7621" y="7622"/>
                  </a:moveTo>
                  <a:lnTo>
                    <a:pt x="7621" y="3576"/>
                  </a:lnTo>
                  <a:lnTo>
                    <a:pt x="6774" y="2384"/>
                  </a:lnTo>
                  <a:lnTo>
                    <a:pt x="5364" y="1590"/>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SMARTInkShape-629"/>
            <p:cNvSpPr/>
            <p:nvPr/>
          </p:nvSpPr>
          <p:spPr>
            <a:xfrm>
              <a:off x="7917180" y="1310639"/>
              <a:ext cx="30480" cy="296851"/>
            </a:xfrm>
            <a:custGeom>
              <a:avLst/>
              <a:gdLst/>
              <a:ahLst/>
              <a:cxnLst/>
              <a:rect l="0" t="0" r="0" b="0"/>
              <a:pathLst>
                <a:path w="30480" h="296851">
                  <a:moveTo>
                    <a:pt x="30479" y="0"/>
                  </a:moveTo>
                  <a:lnTo>
                    <a:pt x="30479" y="10606"/>
                  </a:lnTo>
                  <a:lnTo>
                    <a:pt x="23919" y="40090"/>
                  </a:lnTo>
                  <a:lnTo>
                    <a:pt x="23174" y="69639"/>
                  </a:lnTo>
                  <a:lnTo>
                    <a:pt x="22953" y="105206"/>
                  </a:lnTo>
                  <a:lnTo>
                    <a:pt x="25160" y="132271"/>
                  </a:lnTo>
                  <a:lnTo>
                    <a:pt x="28114" y="161234"/>
                  </a:lnTo>
                  <a:lnTo>
                    <a:pt x="29427" y="191039"/>
                  </a:lnTo>
                  <a:lnTo>
                    <a:pt x="27755" y="218962"/>
                  </a:lnTo>
                  <a:lnTo>
                    <a:pt x="22051" y="253966"/>
                  </a:lnTo>
                  <a:lnTo>
                    <a:pt x="9806" y="291547"/>
                  </a:lnTo>
                  <a:lnTo>
                    <a:pt x="7747" y="296850"/>
                  </a:lnTo>
                  <a:lnTo>
                    <a:pt x="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7" name="SMARTInkShape-Group101"/>
          <p:cNvGrpSpPr/>
          <p:nvPr/>
        </p:nvGrpSpPr>
        <p:grpSpPr>
          <a:xfrm>
            <a:off x="1325878" y="1615439"/>
            <a:ext cx="2863475" cy="387892"/>
            <a:chOff x="1325878" y="1615439"/>
            <a:chExt cx="2863475" cy="387892"/>
          </a:xfrm>
        </p:grpSpPr>
        <p:sp>
          <p:nvSpPr>
            <p:cNvPr id="243" name="SMARTInkShape-630"/>
            <p:cNvSpPr/>
            <p:nvPr/>
          </p:nvSpPr>
          <p:spPr>
            <a:xfrm>
              <a:off x="4030979" y="1752600"/>
              <a:ext cx="158374" cy="175260"/>
            </a:xfrm>
            <a:custGeom>
              <a:avLst/>
              <a:gdLst/>
              <a:ahLst/>
              <a:cxnLst/>
              <a:rect l="0" t="0" r="0" b="0"/>
              <a:pathLst>
                <a:path w="158374" h="175260">
                  <a:moveTo>
                    <a:pt x="91439" y="0"/>
                  </a:moveTo>
                  <a:lnTo>
                    <a:pt x="87394" y="0"/>
                  </a:lnTo>
                  <a:lnTo>
                    <a:pt x="83152" y="2257"/>
                  </a:lnTo>
                  <a:lnTo>
                    <a:pt x="78443" y="5235"/>
                  </a:lnTo>
                  <a:lnTo>
                    <a:pt x="43721" y="20554"/>
                  </a:lnTo>
                  <a:lnTo>
                    <a:pt x="33934" y="27163"/>
                  </a:lnTo>
                  <a:lnTo>
                    <a:pt x="23040" y="32081"/>
                  </a:lnTo>
                  <a:lnTo>
                    <a:pt x="15696" y="37746"/>
                  </a:lnTo>
                  <a:lnTo>
                    <a:pt x="19421" y="42040"/>
                  </a:lnTo>
                  <a:lnTo>
                    <a:pt x="25847" y="44083"/>
                  </a:lnTo>
                  <a:lnTo>
                    <a:pt x="58595" y="45623"/>
                  </a:lnTo>
                  <a:lnTo>
                    <a:pt x="92132" y="47965"/>
                  </a:lnTo>
                  <a:lnTo>
                    <a:pt x="128931" y="61156"/>
                  </a:lnTo>
                  <a:lnTo>
                    <a:pt x="138583" y="66974"/>
                  </a:lnTo>
                  <a:lnTo>
                    <a:pt x="151678" y="84506"/>
                  </a:lnTo>
                  <a:lnTo>
                    <a:pt x="157549" y="97004"/>
                  </a:lnTo>
                  <a:lnTo>
                    <a:pt x="158373" y="100229"/>
                  </a:lnTo>
                  <a:lnTo>
                    <a:pt x="157030" y="108329"/>
                  </a:lnTo>
                  <a:lnTo>
                    <a:pt x="146926" y="131449"/>
                  </a:lnTo>
                  <a:lnTo>
                    <a:pt x="142065" y="138290"/>
                  </a:lnTo>
                  <a:lnTo>
                    <a:pt x="105773" y="158861"/>
                  </a:lnTo>
                  <a:lnTo>
                    <a:pt x="74492" y="168741"/>
                  </a:lnTo>
                  <a:lnTo>
                    <a:pt x="45383" y="173971"/>
                  </a:lnTo>
                  <a:lnTo>
                    <a:pt x="8319" y="175090"/>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SMARTInkShape-631"/>
            <p:cNvSpPr/>
            <p:nvPr/>
          </p:nvSpPr>
          <p:spPr>
            <a:xfrm>
              <a:off x="3657600" y="1616773"/>
              <a:ext cx="274319" cy="318417"/>
            </a:xfrm>
            <a:custGeom>
              <a:avLst/>
              <a:gdLst/>
              <a:ahLst/>
              <a:cxnLst/>
              <a:rect l="0" t="0" r="0" b="0"/>
              <a:pathLst>
                <a:path w="274319" h="318417">
                  <a:moveTo>
                    <a:pt x="0" y="189166"/>
                  </a:moveTo>
                  <a:lnTo>
                    <a:pt x="4045" y="193212"/>
                  </a:lnTo>
                  <a:lnTo>
                    <a:pt x="8289" y="195197"/>
                  </a:lnTo>
                  <a:lnTo>
                    <a:pt x="21957" y="196472"/>
                  </a:lnTo>
                  <a:lnTo>
                    <a:pt x="40090" y="192647"/>
                  </a:lnTo>
                  <a:lnTo>
                    <a:pt x="76460" y="173047"/>
                  </a:lnTo>
                  <a:lnTo>
                    <a:pt x="114334" y="147564"/>
                  </a:lnTo>
                  <a:lnTo>
                    <a:pt x="152403" y="116551"/>
                  </a:lnTo>
                  <a:lnTo>
                    <a:pt x="188241" y="81955"/>
                  </a:lnTo>
                  <a:lnTo>
                    <a:pt x="202812" y="59469"/>
                  </a:lnTo>
                  <a:lnTo>
                    <a:pt x="220722" y="22181"/>
                  </a:lnTo>
                  <a:lnTo>
                    <a:pt x="227562" y="7532"/>
                  </a:lnTo>
                  <a:lnTo>
                    <a:pt x="228463" y="0"/>
                  </a:lnTo>
                  <a:lnTo>
                    <a:pt x="228586" y="13435"/>
                  </a:lnTo>
                  <a:lnTo>
                    <a:pt x="222567" y="47586"/>
                  </a:lnTo>
                  <a:lnTo>
                    <a:pt x="217247" y="85657"/>
                  </a:lnTo>
                  <a:lnTo>
                    <a:pt x="214510" y="119739"/>
                  </a:lnTo>
                  <a:lnTo>
                    <a:pt x="209655" y="156648"/>
                  </a:lnTo>
                  <a:lnTo>
                    <a:pt x="206900" y="194394"/>
                  </a:lnTo>
                  <a:lnTo>
                    <a:pt x="206083" y="232391"/>
                  </a:lnTo>
                  <a:lnTo>
                    <a:pt x="201795" y="266413"/>
                  </a:lnTo>
                  <a:lnTo>
                    <a:pt x="196346" y="301931"/>
                  </a:lnTo>
                  <a:lnTo>
                    <a:pt x="190601" y="318416"/>
                  </a:lnTo>
                  <a:lnTo>
                    <a:pt x="194574" y="314575"/>
                  </a:lnTo>
                  <a:lnTo>
                    <a:pt x="196543" y="308120"/>
                  </a:lnTo>
                  <a:lnTo>
                    <a:pt x="197980" y="272057"/>
                  </a:lnTo>
                  <a:lnTo>
                    <a:pt x="198101" y="234763"/>
                  </a:lnTo>
                  <a:lnTo>
                    <a:pt x="200373" y="204381"/>
                  </a:lnTo>
                  <a:lnTo>
                    <a:pt x="208724" y="177967"/>
                  </a:lnTo>
                  <a:lnTo>
                    <a:pt x="220076" y="161670"/>
                  </a:lnTo>
                  <a:lnTo>
                    <a:pt x="227069" y="155780"/>
                  </a:lnTo>
                  <a:lnTo>
                    <a:pt x="233000" y="153161"/>
                  </a:lnTo>
                  <a:lnTo>
                    <a:pt x="238457" y="151996"/>
                  </a:lnTo>
                  <a:lnTo>
                    <a:pt x="250335" y="155388"/>
                  </a:lnTo>
                  <a:lnTo>
                    <a:pt x="260534" y="161753"/>
                  </a:lnTo>
                  <a:lnTo>
                    <a:pt x="262589" y="164964"/>
                  </a:lnTo>
                  <a:lnTo>
                    <a:pt x="272489" y="199263"/>
                  </a:lnTo>
                  <a:lnTo>
                    <a:pt x="274079" y="235212"/>
                  </a:lnTo>
                  <a:lnTo>
                    <a:pt x="274287" y="273029"/>
                  </a:lnTo>
                  <a:lnTo>
                    <a:pt x="269923" y="296544"/>
                  </a:lnTo>
                  <a:lnTo>
                    <a:pt x="274318" y="3110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SMARTInkShape-632"/>
            <p:cNvSpPr/>
            <p:nvPr/>
          </p:nvSpPr>
          <p:spPr>
            <a:xfrm>
              <a:off x="3703318" y="1623058"/>
              <a:ext cx="15242" cy="281217"/>
            </a:xfrm>
            <a:custGeom>
              <a:avLst/>
              <a:gdLst/>
              <a:ahLst/>
              <a:cxnLst/>
              <a:rect l="0" t="0" r="0" b="0"/>
              <a:pathLst>
                <a:path w="15242" h="281217">
                  <a:moveTo>
                    <a:pt x="15241" y="0"/>
                  </a:moveTo>
                  <a:lnTo>
                    <a:pt x="15241" y="33467"/>
                  </a:lnTo>
                  <a:lnTo>
                    <a:pt x="15241" y="65595"/>
                  </a:lnTo>
                  <a:lnTo>
                    <a:pt x="15241" y="94602"/>
                  </a:lnTo>
                  <a:lnTo>
                    <a:pt x="15241" y="119093"/>
                  </a:lnTo>
                  <a:lnTo>
                    <a:pt x="14394" y="146064"/>
                  </a:lnTo>
                  <a:lnTo>
                    <a:pt x="11195" y="172163"/>
                  </a:lnTo>
                  <a:lnTo>
                    <a:pt x="8681" y="206610"/>
                  </a:lnTo>
                  <a:lnTo>
                    <a:pt x="2594" y="242507"/>
                  </a:lnTo>
                  <a:lnTo>
                    <a:pt x="69" y="280308"/>
                  </a:lnTo>
                  <a:lnTo>
                    <a:pt x="31" y="281216"/>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SMARTInkShape-633"/>
            <p:cNvSpPr/>
            <p:nvPr/>
          </p:nvSpPr>
          <p:spPr>
            <a:xfrm>
              <a:off x="3398661" y="1775773"/>
              <a:ext cx="205599" cy="136667"/>
            </a:xfrm>
            <a:custGeom>
              <a:avLst/>
              <a:gdLst/>
              <a:ahLst/>
              <a:cxnLst/>
              <a:rect l="0" t="0" r="0" b="0"/>
              <a:pathLst>
                <a:path w="205599" h="136667">
                  <a:moveTo>
                    <a:pt x="91298" y="7305"/>
                  </a:moveTo>
                  <a:lnTo>
                    <a:pt x="91298" y="3261"/>
                  </a:lnTo>
                  <a:lnTo>
                    <a:pt x="90451" y="2070"/>
                  </a:lnTo>
                  <a:lnTo>
                    <a:pt x="89040" y="1274"/>
                  </a:lnTo>
                  <a:lnTo>
                    <a:pt x="80692" y="0"/>
                  </a:lnTo>
                  <a:lnTo>
                    <a:pt x="75861" y="2083"/>
                  </a:lnTo>
                  <a:lnTo>
                    <a:pt x="73385" y="3823"/>
                  </a:lnTo>
                  <a:lnTo>
                    <a:pt x="47660" y="11046"/>
                  </a:lnTo>
                  <a:lnTo>
                    <a:pt x="40012" y="17716"/>
                  </a:lnTo>
                  <a:lnTo>
                    <a:pt x="20291" y="42386"/>
                  </a:lnTo>
                  <a:lnTo>
                    <a:pt x="5287" y="78896"/>
                  </a:lnTo>
                  <a:lnTo>
                    <a:pt x="572" y="112124"/>
                  </a:lnTo>
                  <a:lnTo>
                    <a:pt x="0" y="129894"/>
                  </a:lnTo>
                  <a:lnTo>
                    <a:pt x="798" y="132210"/>
                  </a:lnTo>
                  <a:lnTo>
                    <a:pt x="2179" y="133755"/>
                  </a:lnTo>
                  <a:lnTo>
                    <a:pt x="5969" y="135472"/>
                  </a:lnTo>
                  <a:lnTo>
                    <a:pt x="17775" y="136666"/>
                  </a:lnTo>
                  <a:lnTo>
                    <a:pt x="43497" y="126225"/>
                  </a:lnTo>
                  <a:lnTo>
                    <a:pt x="51143" y="119142"/>
                  </a:lnTo>
                  <a:lnTo>
                    <a:pt x="70859" y="85901"/>
                  </a:lnTo>
                  <a:lnTo>
                    <a:pt x="88752" y="51324"/>
                  </a:lnTo>
                  <a:lnTo>
                    <a:pt x="95529" y="41326"/>
                  </a:lnTo>
                  <a:lnTo>
                    <a:pt x="97913" y="33003"/>
                  </a:lnTo>
                  <a:lnTo>
                    <a:pt x="98879" y="23004"/>
                  </a:lnTo>
                  <a:lnTo>
                    <a:pt x="102952" y="26727"/>
                  </a:lnTo>
                  <a:lnTo>
                    <a:pt x="104944" y="30895"/>
                  </a:lnTo>
                  <a:lnTo>
                    <a:pt x="110489" y="65155"/>
                  </a:lnTo>
                  <a:lnTo>
                    <a:pt x="124442" y="102716"/>
                  </a:lnTo>
                  <a:lnTo>
                    <a:pt x="139569" y="130163"/>
                  </a:lnTo>
                  <a:lnTo>
                    <a:pt x="146900" y="133876"/>
                  </a:lnTo>
                  <a:lnTo>
                    <a:pt x="165405" y="136259"/>
                  </a:lnTo>
                  <a:lnTo>
                    <a:pt x="180331" y="132626"/>
                  </a:lnTo>
                  <a:lnTo>
                    <a:pt x="195478" y="126189"/>
                  </a:lnTo>
                  <a:lnTo>
                    <a:pt x="201101" y="121385"/>
                  </a:lnTo>
                  <a:lnTo>
                    <a:pt x="205598" y="1139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SMARTInkShape-634"/>
            <p:cNvSpPr/>
            <p:nvPr/>
          </p:nvSpPr>
          <p:spPr>
            <a:xfrm>
              <a:off x="3200856" y="1754207"/>
              <a:ext cx="113700" cy="196366"/>
            </a:xfrm>
            <a:custGeom>
              <a:avLst/>
              <a:gdLst/>
              <a:ahLst/>
              <a:cxnLst/>
              <a:rect l="0" t="0" r="0" b="0"/>
              <a:pathLst>
                <a:path w="113700" h="196366">
                  <a:moveTo>
                    <a:pt x="7162" y="89832"/>
                  </a:moveTo>
                  <a:lnTo>
                    <a:pt x="18514" y="101184"/>
                  </a:lnTo>
                  <a:lnTo>
                    <a:pt x="25190" y="103343"/>
                  </a:lnTo>
                  <a:lnTo>
                    <a:pt x="29341" y="103920"/>
                  </a:lnTo>
                  <a:lnTo>
                    <a:pt x="58126" y="98409"/>
                  </a:lnTo>
                  <a:lnTo>
                    <a:pt x="68196" y="93362"/>
                  </a:lnTo>
                  <a:lnTo>
                    <a:pt x="96352" y="72645"/>
                  </a:lnTo>
                  <a:lnTo>
                    <a:pt x="110160" y="54172"/>
                  </a:lnTo>
                  <a:lnTo>
                    <a:pt x="113357" y="35109"/>
                  </a:lnTo>
                  <a:lnTo>
                    <a:pt x="113699" y="22630"/>
                  </a:lnTo>
                  <a:lnTo>
                    <a:pt x="111522" y="15373"/>
                  </a:lnTo>
                  <a:lnTo>
                    <a:pt x="109755" y="12253"/>
                  </a:lnTo>
                  <a:lnTo>
                    <a:pt x="99180" y="3815"/>
                  </a:lnTo>
                  <a:lnTo>
                    <a:pt x="89366" y="0"/>
                  </a:lnTo>
                  <a:lnTo>
                    <a:pt x="81516" y="1364"/>
                  </a:lnTo>
                  <a:lnTo>
                    <a:pt x="62678" y="9140"/>
                  </a:lnTo>
                  <a:lnTo>
                    <a:pt x="32531" y="34449"/>
                  </a:lnTo>
                  <a:lnTo>
                    <a:pt x="21358" y="53384"/>
                  </a:lnTo>
                  <a:lnTo>
                    <a:pt x="9998" y="83386"/>
                  </a:lnTo>
                  <a:lnTo>
                    <a:pt x="1858" y="118787"/>
                  </a:lnTo>
                  <a:lnTo>
                    <a:pt x="0" y="150491"/>
                  </a:lnTo>
                  <a:lnTo>
                    <a:pt x="3723" y="169518"/>
                  </a:lnTo>
                  <a:lnTo>
                    <a:pt x="10190" y="181834"/>
                  </a:lnTo>
                  <a:lnTo>
                    <a:pt x="21513" y="190846"/>
                  </a:lnTo>
                  <a:lnTo>
                    <a:pt x="35592" y="194833"/>
                  </a:lnTo>
                  <a:lnTo>
                    <a:pt x="72186" y="196365"/>
                  </a:lnTo>
                  <a:lnTo>
                    <a:pt x="98603" y="1888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SMARTInkShape-635"/>
            <p:cNvSpPr/>
            <p:nvPr/>
          </p:nvSpPr>
          <p:spPr>
            <a:xfrm>
              <a:off x="2888569" y="1617215"/>
              <a:ext cx="228011" cy="355432"/>
            </a:xfrm>
            <a:custGeom>
              <a:avLst/>
              <a:gdLst/>
              <a:ahLst/>
              <a:cxnLst/>
              <a:rect l="0" t="0" r="0" b="0"/>
              <a:pathLst>
                <a:path w="228011" h="355432">
                  <a:moveTo>
                    <a:pt x="174671" y="196344"/>
                  </a:moveTo>
                  <a:lnTo>
                    <a:pt x="174671" y="184993"/>
                  </a:lnTo>
                  <a:lnTo>
                    <a:pt x="172413" y="180575"/>
                  </a:lnTo>
                  <a:lnTo>
                    <a:pt x="168109" y="174884"/>
                  </a:lnTo>
                  <a:lnTo>
                    <a:pt x="155938" y="168524"/>
                  </a:lnTo>
                  <a:lnTo>
                    <a:pt x="145508" y="166653"/>
                  </a:lnTo>
                  <a:lnTo>
                    <a:pt x="127930" y="166945"/>
                  </a:lnTo>
                  <a:lnTo>
                    <a:pt x="110774" y="172863"/>
                  </a:lnTo>
                  <a:lnTo>
                    <a:pt x="75223" y="194392"/>
                  </a:lnTo>
                  <a:lnTo>
                    <a:pt x="39716" y="227571"/>
                  </a:lnTo>
                  <a:lnTo>
                    <a:pt x="17627" y="261497"/>
                  </a:lnTo>
                  <a:lnTo>
                    <a:pt x="3887" y="294727"/>
                  </a:lnTo>
                  <a:lnTo>
                    <a:pt x="0" y="329370"/>
                  </a:lnTo>
                  <a:lnTo>
                    <a:pt x="4187" y="340416"/>
                  </a:lnTo>
                  <a:lnTo>
                    <a:pt x="7674" y="345732"/>
                  </a:lnTo>
                  <a:lnTo>
                    <a:pt x="11694" y="349276"/>
                  </a:lnTo>
                  <a:lnTo>
                    <a:pt x="20673" y="353213"/>
                  </a:lnTo>
                  <a:lnTo>
                    <a:pt x="39294" y="355431"/>
                  </a:lnTo>
                  <a:lnTo>
                    <a:pt x="53544" y="351434"/>
                  </a:lnTo>
                  <a:lnTo>
                    <a:pt x="85718" y="334705"/>
                  </a:lnTo>
                  <a:lnTo>
                    <a:pt x="121658" y="302179"/>
                  </a:lnTo>
                  <a:lnTo>
                    <a:pt x="145791" y="266294"/>
                  </a:lnTo>
                  <a:lnTo>
                    <a:pt x="161691" y="235791"/>
                  </a:lnTo>
                  <a:lnTo>
                    <a:pt x="176280" y="200318"/>
                  </a:lnTo>
                  <a:lnTo>
                    <a:pt x="186342" y="163842"/>
                  </a:lnTo>
                  <a:lnTo>
                    <a:pt x="194686" y="130363"/>
                  </a:lnTo>
                  <a:lnTo>
                    <a:pt x="202519" y="95702"/>
                  </a:lnTo>
                  <a:lnTo>
                    <a:pt x="208510" y="68593"/>
                  </a:lnTo>
                  <a:lnTo>
                    <a:pt x="206064" y="36678"/>
                  </a:lnTo>
                  <a:lnTo>
                    <a:pt x="205165" y="0"/>
                  </a:lnTo>
                  <a:lnTo>
                    <a:pt x="205151" y="31676"/>
                  </a:lnTo>
                  <a:lnTo>
                    <a:pt x="205149" y="67892"/>
                  </a:lnTo>
                  <a:lnTo>
                    <a:pt x="205149" y="99865"/>
                  </a:lnTo>
                  <a:lnTo>
                    <a:pt x="205149" y="136148"/>
                  </a:lnTo>
                  <a:lnTo>
                    <a:pt x="205149" y="171452"/>
                  </a:lnTo>
                  <a:lnTo>
                    <a:pt x="207407" y="203363"/>
                  </a:lnTo>
                  <a:lnTo>
                    <a:pt x="211181" y="234265"/>
                  </a:lnTo>
                  <a:lnTo>
                    <a:pt x="214558" y="260356"/>
                  </a:lnTo>
                  <a:lnTo>
                    <a:pt x="222136" y="286713"/>
                  </a:lnTo>
                  <a:lnTo>
                    <a:pt x="225399" y="292388"/>
                  </a:lnTo>
                  <a:lnTo>
                    <a:pt x="228010" y="3030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SMARTInkShape-636"/>
            <p:cNvSpPr/>
            <p:nvPr/>
          </p:nvSpPr>
          <p:spPr>
            <a:xfrm>
              <a:off x="2720340" y="1813559"/>
              <a:ext cx="83820" cy="7620"/>
            </a:xfrm>
            <a:custGeom>
              <a:avLst/>
              <a:gdLst/>
              <a:ahLst/>
              <a:cxnLst/>
              <a:rect l="0" t="0" r="0" b="0"/>
              <a:pathLst>
                <a:path w="83820" h="7620">
                  <a:moveTo>
                    <a:pt x="0" y="0"/>
                  </a:moveTo>
                  <a:lnTo>
                    <a:pt x="4045" y="0"/>
                  </a:lnTo>
                  <a:lnTo>
                    <a:pt x="36607" y="6560"/>
                  </a:lnTo>
                  <a:lnTo>
                    <a:pt x="73082" y="7526"/>
                  </a:lnTo>
                  <a:lnTo>
                    <a:pt x="83819"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SMARTInkShape-637"/>
            <p:cNvSpPr/>
            <p:nvPr/>
          </p:nvSpPr>
          <p:spPr>
            <a:xfrm>
              <a:off x="1325878" y="1638300"/>
              <a:ext cx="247256" cy="365031"/>
            </a:xfrm>
            <a:custGeom>
              <a:avLst/>
              <a:gdLst/>
              <a:ahLst/>
              <a:cxnLst/>
              <a:rect l="0" t="0" r="0" b="0"/>
              <a:pathLst>
                <a:path w="247256" h="365031">
                  <a:moveTo>
                    <a:pt x="0" y="0"/>
                  </a:moveTo>
                  <a:lnTo>
                    <a:pt x="847" y="32574"/>
                  </a:lnTo>
                  <a:lnTo>
                    <a:pt x="8289" y="65889"/>
                  </a:lnTo>
                  <a:lnTo>
                    <a:pt x="15439" y="98262"/>
                  </a:lnTo>
                  <a:lnTo>
                    <a:pt x="25178" y="133818"/>
                  </a:lnTo>
                  <a:lnTo>
                    <a:pt x="33203" y="161920"/>
                  </a:lnTo>
                  <a:lnTo>
                    <a:pt x="39594" y="191344"/>
                  </a:lnTo>
                  <a:lnTo>
                    <a:pt x="45256" y="221355"/>
                  </a:lnTo>
                  <a:lnTo>
                    <a:pt x="51441" y="250780"/>
                  </a:lnTo>
                  <a:lnTo>
                    <a:pt x="59834" y="277969"/>
                  </a:lnTo>
                  <a:lnTo>
                    <a:pt x="65990" y="308985"/>
                  </a:lnTo>
                  <a:lnTo>
                    <a:pt x="74272" y="345551"/>
                  </a:lnTo>
                  <a:lnTo>
                    <a:pt x="74914" y="349748"/>
                  </a:lnTo>
                  <a:lnTo>
                    <a:pt x="76190" y="352544"/>
                  </a:lnTo>
                  <a:lnTo>
                    <a:pt x="77887" y="354409"/>
                  </a:lnTo>
                  <a:lnTo>
                    <a:pt x="79866" y="355652"/>
                  </a:lnTo>
                  <a:lnTo>
                    <a:pt x="81183" y="357327"/>
                  </a:lnTo>
                  <a:lnTo>
                    <a:pt x="83039" y="362037"/>
                  </a:lnTo>
                  <a:lnTo>
                    <a:pt x="83300" y="361584"/>
                  </a:lnTo>
                  <a:lnTo>
                    <a:pt x="83811" y="325635"/>
                  </a:lnTo>
                  <a:lnTo>
                    <a:pt x="78582" y="295087"/>
                  </a:lnTo>
                  <a:lnTo>
                    <a:pt x="76907" y="263726"/>
                  </a:lnTo>
                  <a:lnTo>
                    <a:pt x="78598" y="227259"/>
                  </a:lnTo>
                  <a:lnTo>
                    <a:pt x="89217" y="189789"/>
                  </a:lnTo>
                  <a:lnTo>
                    <a:pt x="94121" y="178612"/>
                  </a:lnTo>
                  <a:lnTo>
                    <a:pt x="103639" y="170258"/>
                  </a:lnTo>
                  <a:lnTo>
                    <a:pt x="115490" y="164569"/>
                  </a:lnTo>
                  <a:lnTo>
                    <a:pt x="139151" y="160918"/>
                  </a:lnTo>
                  <a:lnTo>
                    <a:pt x="160611" y="162543"/>
                  </a:lnTo>
                  <a:lnTo>
                    <a:pt x="197353" y="173899"/>
                  </a:lnTo>
                  <a:lnTo>
                    <a:pt x="209350" y="181991"/>
                  </a:lnTo>
                  <a:lnTo>
                    <a:pt x="218070" y="193492"/>
                  </a:lnTo>
                  <a:lnTo>
                    <a:pt x="237687" y="228992"/>
                  </a:lnTo>
                  <a:lnTo>
                    <a:pt x="247075" y="266750"/>
                  </a:lnTo>
                  <a:lnTo>
                    <a:pt x="247255" y="281963"/>
                  </a:lnTo>
                  <a:lnTo>
                    <a:pt x="240469" y="308379"/>
                  </a:lnTo>
                  <a:lnTo>
                    <a:pt x="224894" y="329902"/>
                  </a:lnTo>
                  <a:lnTo>
                    <a:pt x="205510" y="348202"/>
                  </a:lnTo>
                  <a:lnTo>
                    <a:pt x="181330" y="360222"/>
                  </a:lnTo>
                  <a:lnTo>
                    <a:pt x="152866" y="365030"/>
                  </a:lnTo>
                  <a:lnTo>
                    <a:pt x="127062" y="364817"/>
                  </a:lnTo>
                  <a:lnTo>
                    <a:pt x="99061" y="358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SMARTInkShape-638"/>
            <p:cNvSpPr/>
            <p:nvPr/>
          </p:nvSpPr>
          <p:spPr>
            <a:xfrm>
              <a:off x="1661159" y="1828800"/>
              <a:ext cx="22862" cy="99060"/>
            </a:xfrm>
            <a:custGeom>
              <a:avLst/>
              <a:gdLst/>
              <a:ahLst/>
              <a:cxnLst/>
              <a:rect l="0" t="0" r="0" b="0"/>
              <a:pathLst>
                <a:path w="22862" h="99060">
                  <a:moveTo>
                    <a:pt x="0" y="0"/>
                  </a:moveTo>
                  <a:lnTo>
                    <a:pt x="0" y="4044"/>
                  </a:lnTo>
                  <a:lnTo>
                    <a:pt x="2258" y="8288"/>
                  </a:lnTo>
                  <a:lnTo>
                    <a:pt x="4045" y="10604"/>
                  </a:lnTo>
                  <a:lnTo>
                    <a:pt x="6032" y="17695"/>
                  </a:lnTo>
                  <a:lnTo>
                    <a:pt x="9739" y="51966"/>
                  </a:lnTo>
                  <a:lnTo>
                    <a:pt x="13610" y="70430"/>
                  </a:lnTo>
                  <a:lnTo>
                    <a:pt x="15363" y="82949"/>
                  </a:lnTo>
                  <a:lnTo>
                    <a:pt x="22861"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SMARTInkShape-639"/>
            <p:cNvSpPr/>
            <p:nvPr/>
          </p:nvSpPr>
          <p:spPr>
            <a:xfrm>
              <a:off x="1699259" y="1706878"/>
              <a:ext cx="1" cy="7623"/>
            </a:xfrm>
            <a:custGeom>
              <a:avLst/>
              <a:gdLst/>
              <a:ahLst/>
              <a:cxnLst/>
              <a:rect l="0" t="0" r="0" b="0"/>
              <a:pathLst>
                <a:path w="1" h="7623">
                  <a:moveTo>
                    <a:pt x="0" y="7622"/>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SMARTInkShape-640"/>
            <p:cNvSpPr/>
            <p:nvPr/>
          </p:nvSpPr>
          <p:spPr>
            <a:xfrm>
              <a:off x="1805939" y="1744978"/>
              <a:ext cx="175262" cy="181559"/>
            </a:xfrm>
            <a:custGeom>
              <a:avLst/>
              <a:gdLst/>
              <a:ahLst/>
              <a:cxnLst/>
              <a:rect l="0" t="0" r="0" b="0"/>
              <a:pathLst>
                <a:path w="175262" h="181559">
                  <a:moveTo>
                    <a:pt x="0" y="83822"/>
                  </a:moveTo>
                  <a:lnTo>
                    <a:pt x="0" y="119867"/>
                  </a:lnTo>
                  <a:lnTo>
                    <a:pt x="0" y="154969"/>
                  </a:lnTo>
                  <a:lnTo>
                    <a:pt x="0" y="165113"/>
                  </a:lnTo>
                  <a:lnTo>
                    <a:pt x="847" y="168497"/>
                  </a:lnTo>
                  <a:lnTo>
                    <a:pt x="2257" y="170751"/>
                  </a:lnTo>
                  <a:lnTo>
                    <a:pt x="4046" y="172254"/>
                  </a:lnTo>
                  <a:lnTo>
                    <a:pt x="6031" y="176183"/>
                  </a:lnTo>
                  <a:lnTo>
                    <a:pt x="7306" y="181558"/>
                  </a:lnTo>
                  <a:lnTo>
                    <a:pt x="7527" y="178443"/>
                  </a:lnTo>
                  <a:lnTo>
                    <a:pt x="8462" y="160757"/>
                  </a:lnTo>
                  <a:lnTo>
                    <a:pt x="18226" y="128634"/>
                  </a:lnTo>
                  <a:lnTo>
                    <a:pt x="26765" y="91321"/>
                  </a:lnTo>
                  <a:lnTo>
                    <a:pt x="42690" y="54173"/>
                  </a:lnTo>
                  <a:lnTo>
                    <a:pt x="48042" y="42140"/>
                  </a:lnTo>
                  <a:lnTo>
                    <a:pt x="57759" y="33404"/>
                  </a:lnTo>
                  <a:lnTo>
                    <a:pt x="91158" y="11725"/>
                  </a:lnTo>
                  <a:lnTo>
                    <a:pt x="126832" y="867"/>
                  </a:lnTo>
                  <a:lnTo>
                    <a:pt x="162678" y="35"/>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SMARTInkShape-641"/>
            <p:cNvSpPr/>
            <p:nvPr/>
          </p:nvSpPr>
          <p:spPr>
            <a:xfrm>
              <a:off x="2110739" y="1615439"/>
              <a:ext cx="22862" cy="327662"/>
            </a:xfrm>
            <a:custGeom>
              <a:avLst/>
              <a:gdLst/>
              <a:ahLst/>
              <a:cxnLst/>
              <a:rect l="0" t="0" r="0" b="0"/>
              <a:pathLst>
                <a:path w="22862" h="327662">
                  <a:moveTo>
                    <a:pt x="22861" y="0"/>
                  </a:moveTo>
                  <a:lnTo>
                    <a:pt x="22861" y="36608"/>
                  </a:lnTo>
                  <a:lnTo>
                    <a:pt x="18814" y="64564"/>
                  </a:lnTo>
                  <a:lnTo>
                    <a:pt x="16299" y="98341"/>
                  </a:lnTo>
                  <a:lnTo>
                    <a:pt x="15554" y="135159"/>
                  </a:lnTo>
                  <a:lnTo>
                    <a:pt x="15380" y="162517"/>
                  </a:lnTo>
                  <a:lnTo>
                    <a:pt x="15301" y="190763"/>
                  </a:lnTo>
                  <a:lnTo>
                    <a:pt x="15268" y="217427"/>
                  </a:lnTo>
                  <a:lnTo>
                    <a:pt x="12994" y="243390"/>
                  </a:lnTo>
                  <a:lnTo>
                    <a:pt x="6954" y="277291"/>
                  </a:lnTo>
                  <a:lnTo>
                    <a:pt x="916" y="312497"/>
                  </a:lnTo>
                  <a:lnTo>
                    <a:pt x="0"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SMARTInkShape-642"/>
            <p:cNvSpPr/>
            <p:nvPr/>
          </p:nvSpPr>
          <p:spPr>
            <a:xfrm>
              <a:off x="2042159" y="1623329"/>
              <a:ext cx="342901" cy="319114"/>
            </a:xfrm>
            <a:custGeom>
              <a:avLst/>
              <a:gdLst/>
              <a:ahLst/>
              <a:cxnLst/>
              <a:rect l="0" t="0" r="0" b="0"/>
              <a:pathLst>
                <a:path w="342901" h="319114">
                  <a:moveTo>
                    <a:pt x="0" y="213091"/>
                  </a:moveTo>
                  <a:lnTo>
                    <a:pt x="10606" y="223697"/>
                  </a:lnTo>
                  <a:lnTo>
                    <a:pt x="17696" y="226271"/>
                  </a:lnTo>
                  <a:lnTo>
                    <a:pt x="21958" y="226957"/>
                  </a:lnTo>
                  <a:lnTo>
                    <a:pt x="31208" y="225462"/>
                  </a:lnTo>
                  <a:lnTo>
                    <a:pt x="62907" y="213560"/>
                  </a:lnTo>
                  <a:lnTo>
                    <a:pt x="97689" y="191075"/>
                  </a:lnTo>
                  <a:lnTo>
                    <a:pt x="129270" y="166031"/>
                  </a:lnTo>
                  <a:lnTo>
                    <a:pt x="159967" y="131389"/>
                  </a:lnTo>
                  <a:lnTo>
                    <a:pt x="188231" y="99209"/>
                  </a:lnTo>
                  <a:lnTo>
                    <a:pt x="210371" y="64348"/>
                  </a:lnTo>
                  <a:lnTo>
                    <a:pt x="233904" y="31361"/>
                  </a:lnTo>
                  <a:lnTo>
                    <a:pt x="239424" y="20561"/>
                  </a:lnTo>
                  <a:lnTo>
                    <a:pt x="243667" y="642"/>
                  </a:lnTo>
                  <a:lnTo>
                    <a:pt x="246022" y="136"/>
                  </a:lnTo>
                  <a:lnTo>
                    <a:pt x="247834" y="0"/>
                  </a:lnTo>
                  <a:lnTo>
                    <a:pt x="249043" y="757"/>
                  </a:lnTo>
                  <a:lnTo>
                    <a:pt x="249848" y="2108"/>
                  </a:lnTo>
                  <a:lnTo>
                    <a:pt x="250744" y="6713"/>
                  </a:lnTo>
                  <a:lnTo>
                    <a:pt x="251398" y="39223"/>
                  </a:lnTo>
                  <a:lnTo>
                    <a:pt x="251448" y="70842"/>
                  </a:lnTo>
                  <a:lnTo>
                    <a:pt x="251457" y="101799"/>
                  </a:lnTo>
                  <a:lnTo>
                    <a:pt x="249201" y="135523"/>
                  </a:lnTo>
                  <a:lnTo>
                    <a:pt x="245429" y="169223"/>
                  </a:lnTo>
                  <a:lnTo>
                    <a:pt x="244310" y="203761"/>
                  </a:lnTo>
                  <a:lnTo>
                    <a:pt x="241721" y="235443"/>
                  </a:lnTo>
                  <a:lnTo>
                    <a:pt x="235593" y="266280"/>
                  </a:lnTo>
                  <a:lnTo>
                    <a:pt x="230014" y="284989"/>
                  </a:lnTo>
                  <a:lnTo>
                    <a:pt x="207549" y="317551"/>
                  </a:lnTo>
                  <a:lnTo>
                    <a:pt x="204286" y="318785"/>
                  </a:lnTo>
                  <a:lnTo>
                    <a:pt x="202230" y="319113"/>
                  </a:lnTo>
                  <a:lnTo>
                    <a:pt x="200861" y="317638"/>
                  </a:lnTo>
                  <a:lnTo>
                    <a:pt x="199338" y="311485"/>
                  </a:lnTo>
                  <a:lnTo>
                    <a:pt x="200919" y="303105"/>
                  </a:lnTo>
                  <a:lnTo>
                    <a:pt x="211188" y="266775"/>
                  </a:lnTo>
                  <a:lnTo>
                    <a:pt x="219395" y="237839"/>
                  </a:lnTo>
                  <a:lnTo>
                    <a:pt x="232176" y="207817"/>
                  </a:lnTo>
                  <a:lnTo>
                    <a:pt x="246686" y="178319"/>
                  </a:lnTo>
                  <a:lnTo>
                    <a:pt x="261712" y="154809"/>
                  </a:lnTo>
                  <a:lnTo>
                    <a:pt x="276040" y="142576"/>
                  </a:lnTo>
                  <a:lnTo>
                    <a:pt x="282987" y="139418"/>
                  </a:lnTo>
                  <a:lnTo>
                    <a:pt x="295702" y="137639"/>
                  </a:lnTo>
                  <a:lnTo>
                    <a:pt x="303014" y="139481"/>
                  </a:lnTo>
                  <a:lnTo>
                    <a:pt x="306149" y="141157"/>
                  </a:lnTo>
                  <a:lnTo>
                    <a:pt x="308239" y="143967"/>
                  </a:lnTo>
                  <a:lnTo>
                    <a:pt x="312874" y="156014"/>
                  </a:lnTo>
                  <a:lnTo>
                    <a:pt x="329423" y="180247"/>
                  </a:lnTo>
                  <a:lnTo>
                    <a:pt x="333545" y="199407"/>
                  </a:lnTo>
                  <a:lnTo>
                    <a:pt x="334937" y="233875"/>
                  </a:lnTo>
                  <a:lnTo>
                    <a:pt x="335212" y="266020"/>
                  </a:lnTo>
                  <a:lnTo>
                    <a:pt x="335273" y="301568"/>
                  </a:lnTo>
                  <a:lnTo>
                    <a:pt x="335279" y="310059"/>
                  </a:lnTo>
                  <a:lnTo>
                    <a:pt x="336126" y="310757"/>
                  </a:lnTo>
                  <a:lnTo>
                    <a:pt x="342900" y="3121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SMARTInkShape-643"/>
            <p:cNvSpPr/>
            <p:nvPr/>
          </p:nvSpPr>
          <p:spPr>
            <a:xfrm>
              <a:off x="2499901" y="1744978"/>
              <a:ext cx="136038" cy="180940"/>
            </a:xfrm>
            <a:custGeom>
              <a:avLst/>
              <a:gdLst/>
              <a:ahLst/>
              <a:cxnLst/>
              <a:rect l="0" t="0" r="0" b="0"/>
              <a:pathLst>
                <a:path w="136038" h="180940">
                  <a:moveTo>
                    <a:pt x="68039" y="0"/>
                  </a:moveTo>
                  <a:lnTo>
                    <a:pt x="57433" y="0"/>
                  </a:lnTo>
                  <a:lnTo>
                    <a:pt x="46081" y="4047"/>
                  </a:lnTo>
                  <a:lnTo>
                    <a:pt x="30391" y="15439"/>
                  </a:lnTo>
                  <a:lnTo>
                    <a:pt x="27700" y="17914"/>
                  </a:lnTo>
                  <a:lnTo>
                    <a:pt x="20194" y="20662"/>
                  </a:lnTo>
                  <a:lnTo>
                    <a:pt x="12061" y="22730"/>
                  </a:lnTo>
                  <a:lnTo>
                    <a:pt x="5623" y="26472"/>
                  </a:lnTo>
                  <a:lnTo>
                    <a:pt x="2198" y="30957"/>
                  </a:lnTo>
                  <a:lnTo>
                    <a:pt x="0" y="36689"/>
                  </a:lnTo>
                  <a:lnTo>
                    <a:pt x="7709" y="41728"/>
                  </a:lnTo>
                  <a:lnTo>
                    <a:pt x="16672" y="44537"/>
                  </a:lnTo>
                  <a:lnTo>
                    <a:pt x="44184" y="47824"/>
                  </a:lnTo>
                  <a:lnTo>
                    <a:pt x="62381" y="51705"/>
                  </a:lnTo>
                  <a:lnTo>
                    <a:pt x="81603" y="55115"/>
                  </a:lnTo>
                  <a:lnTo>
                    <a:pt x="103268" y="63852"/>
                  </a:lnTo>
                  <a:lnTo>
                    <a:pt x="130003" y="85332"/>
                  </a:lnTo>
                  <a:lnTo>
                    <a:pt x="133678" y="93241"/>
                  </a:lnTo>
                  <a:lnTo>
                    <a:pt x="136037" y="108072"/>
                  </a:lnTo>
                  <a:lnTo>
                    <a:pt x="132400" y="124591"/>
                  </a:lnTo>
                  <a:lnTo>
                    <a:pt x="121916" y="141527"/>
                  </a:lnTo>
                  <a:lnTo>
                    <a:pt x="108084" y="157270"/>
                  </a:lnTo>
                  <a:lnTo>
                    <a:pt x="89218" y="168613"/>
                  </a:lnTo>
                  <a:lnTo>
                    <a:pt x="54834" y="180417"/>
                  </a:lnTo>
                  <a:lnTo>
                    <a:pt x="42696" y="180939"/>
                  </a:lnTo>
                  <a:lnTo>
                    <a:pt x="14699"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8" name="SMARTInkShape-644"/>
          <p:cNvSpPr/>
          <p:nvPr/>
        </p:nvSpPr>
        <p:spPr>
          <a:xfrm>
            <a:off x="3619500" y="1249818"/>
            <a:ext cx="2179319" cy="68441"/>
          </a:xfrm>
          <a:custGeom>
            <a:avLst/>
            <a:gdLst/>
            <a:ahLst/>
            <a:cxnLst/>
            <a:rect l="0" t="0" r="0" b="0"/>
            <a:pathLst>
              <a:path w="2179319" h="68441">
                <a:moveTo>
                  <a:pt x="0" y="68440"/>
                </a:moveTo>
                <a:lnTo>
                  <a:pt x="4045" y="68440"/>
                </a:lnTo>
                <a:lnTo>
                  <a:pt x="8289" y="66184"/>
                </a:lnTo>
                <a:lnTo>
                  <a:pt x="10605" y="64395"/>
                </a:lnTo>
                <a:lnTo>
                  <a:pt x="17695" y="62410"/>
                </a:lnTo>
                <a:lnTo>
                  <a:pt x="50943" y="60914"/>
                </a:lnTo>
                <a:lnTo>
                  <a:pt x="84508" y="58575"/>
                </a:lnTo>
                <a:lnTo>
                  <a:pt x="114434" y="54263"/>
                </a:lnTo>
                <a:lnTo>
                  <a:pt x="150043" y="53410"/>
                </a:lnTo>
                <a:lnTo>
                  <a:pt x="184672" y="50984"/>
                </a:lnTo>
                <a:lnTo>
                  <a:pt x="216148" y="47182"/>
                </a:lnTo>
                <a:lnTo>
                  <a:pt x="250028" y="43798"/>
                </a:lnTo>
                <a:lnTo>
                  <a:pt x="283772" y="39690"/>
                </a:lnTo>
                <a:lnTo>
                  <a:pt x="320583" y="36216"/>
                </a:lnTo>
                <a:lnTo>
                  <a:pt x="356041" y="32081"/>
                </a:lnTo>
                <a:lnTo>
                  <a:pt x="392514" y="30857"/>
                </a:lnTo>
                <a:lnTo>
                  <a:pt x="419984" y="29723"/>
                </a:lnTo>
                <a:lnTo>
                  <a:pt x="446304" y="26397"/>
                </a:lnTo>
                <a:lnTo>
                  <a:pt x="472113" y="24355"/>
                </a:lnTo>
                <a:lnTo>
                  <a:pt x="497694" y="22601"/>
                </a:lnTo>
                <a:lnTo>
                  <a:pt x="523175" y="18999"/>
                </a:lnTo>
                <a:lnTo>
                  <a:pt x="550869" y="16834"/>
                </a:lnTo>
                <a:lnTo>
                  <a:pt x="580109" y="15871"/>
                </a:lnTo>
                <a:lnTo>
                  <a:pt x="610039" y="15444"/>
                </a:lnTo>
                <a:lnTo>
                  <a:pt x="638018" y="15254"/>
                </a:lnTo>
                <a:lnTo>
                  <a:pt x="665410" y="15169"/>
                </a:lnTo>
                <a:lnTo>
                  <a:pt x="694516" y="15130"/>
                </a:lnTo>
                <a:lnTo>
                  <a:pt x="724387" y="12856"/>
                </a:lnTo>
                <a:lnTo>
                  <a:pt x="754596" y="9871"/>
                </a:lnTo>
                <a:lnTo>
                  <a:pt x="784955" y="8542"/>
                </a:lnTo>
                <a:lnTo>
                  <a:pt x="813125" y="7953"/>
                </a:lnTo>
                <a:lnTo>
                  <a:pt x="840602" y="7690"/>
                </a:lnTo>
                <a:lnTo>
                  <a:pt x="869746" y="7575"/>
                </a:lnTo>
                <a:lnTo>
                  <a:pt x="899633" y="7522"/>
                </a:lnTo>
                <a:lnTo>
                  <a:pt x="929849" y="7500"/>
                </a:lnTo>
                <a:lnTo>
                  <a:pt x="960213" y="7489"/>
                </a:lnTo>
                <a:lnTo>
                  <a:pt x="988383" y="7485"/>
                </a:lnTo>
                <a:lnTo>
                  <a:pt x="1015860" y="6635"/>
                </a:lnTo>
                <a:lnTo>
                  <a:pt x="1045007" y="3437"/>
                </a:lnTo>
                <a:lnTo>
                  <a:pt x="1074894" y="1450"/>
                </a:lnTo>
                <a:lnTo>
                  <a:pt x="1105110" y="568"/>
                </a:lnTo>
                <a:lnTo>
                  <a:pt x="1135472" y="175"/>
                </a:lnTo>
                <a:lnTo>
                  <a:pt x="1165900" y="0"/>
                </a:lnTo>
                <a:lnTo>
                  <a:pt x="1196357" y="770"/>
                </a:lnTo>
                <a:lnTo>
                  <a:pt x="1226827" y="3933"/>
                </a:lnTo>
                <a:lnTo>
                  <a:pt x="1257303" y="5904"/>
                </a:lnTo>
                <a:lnTo>
                  <a:pt x="1287781" y="6781"/>
                </a:lnTo>
                <a:lnTo>
                  <a:pt x="1318259" y="7170"/>
                </a:lnTo>
                <a:lnTo>
                  <a:pt x="1348740" y="7342"/>
                </a:lnTo>
                <a:lnTo>
                  <a:pt x="1378372" y="7419"/>
                </a:lnTo>
                <a:lnTo>
                  <a:pt x="1405654" y="7453"/>
                </a:lnTo>
                <a:lnTo>
                  <a:pt x="1434148" y="7469"/>
                </a:lnTo>
                <a:lnTo>
                  <a:pt x="1462899" y="7475"/>
                </a:lnTo>
                <a:lnTo>
                  <a:pt x="1489788" y="7478"/>
                </a:lnTo>
                <a:lnTo>
                  <a:pt x="1518108" y="9737"/>
                </a:lnTo>
                <a:lnTo>
                  <a:pt x="1547628" y="12718"/>
                </a:lnTo>
                <a:lnTo>
                  <a:pt x="1577681" y="14041"/>
                </a:lnTo>
                <a:lnTo>
                  <a:pt x="1605714" y="14630"/>
                </a:lnTo>
                <a:lnTo>
                  <a:pt x="1633129" y="14892"/>
                </a:lnTo>
                <a:lnTo>
                  <a:pt x="1662248" y="15009"/>
                </a:lnTo>
                <a:lnTo>
                  <a:pt x="1689865" y="15060"/>
                </a:lnTo>
                <a:lnTo>
                  <a:pt x="1716251" y="15930"/>
                </a:lnTo>
                <a:lnTo>
                  <a:pt x="1742089" y="19139"/>
                </a:lnTo>
                <a:lnTo>
                  <a:pt x="1769941" y="21129"/>
                </a:lnTo>
                <a:lnTo>
                  <a:pt x="1799254" y="22013"/>
                </a:lnTo>
                <a:lnTo>
                  <a:pt x="1829215" y="22406"/>
                </a:lnTo>
                <a:lnTo>
                  <a:pt x="1857206" y="22582"/>
                </a:lnTo>
                <a:lnTo>
                  <a:pt x="1884605" y="22658"/>
                </a:lnTo>
                <a:lnTo>
                  <a:pt x="1913714" y="22694"/>
                </a:lnTo>
                <a:lnTo>
                  <a:pt x="1941329" y="24966"/>
                </a:lnTo>
                <a:lnTo>
                  <a:pt x="1968558" y="27953"/>
                </a:lnTo>
                <a:lnTo>
                  <a:pt x="1997595" y="29279"/>
                </a:lnTo>
                <a:lnTo>
                  <a:pt x="2025174" y="29869"/>
                </a:lnTo>
                <a:lnTo>
                  <a:pt x="2051543" y="30131"/>
                </a:lnTo>
                <a:lnTo>
                  <a:pt x="2077374" y="30247"/>
                </a:lnTo>
                <a:lnTo>
                  <a:pt x="2102965" y="30299"/>
                </a:lnTo>
                <a:lnTo>
                  <a:pt x="2136659" y="30329"/>
                </a:lnTo>
                <a:lnTo>
                  <a:pt x="2179318" y="30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SMARTInkShape-645"/>
          <p:cNvSpPr/>
          <p:nvPr/>
        </p:nvSpPr>
        <p:spPr>
          <a:xfrm>
            <a:off x="8519159" y="1005851"/>
            <a:ext cx="297181" cy="15228"/>
          </a:xfrm>
          <a:custGeom>
            <a:avLst/>
            <a:gdLst/>
            <a:ahLst/>
            <a:cxnLst/>
            <a:rect l="0" t="0" r="0" b="0"/>
            <a:pathLst>
              <a:path w="297181" h="15228">
                <a:moveTo>
                  <a:pt x="0" y="15227"/>
                </a:moveTo>
                <a:lnTo>
                  <a:pt x="6560" y="8667"/>
                </a:lnTo>
                <a:lnTo>
                  <a:pt x="40482" y="2433"/>
                </a:lnTo>
                <a:lnTo>
                  <a:pt x="69191" y="713"/>
                </a:lnTo>
                <a:lnTo>
                  <a:pt x="95098" y="311"/>
                </a:lnTo>
                <a:lnTo>
                  <a:pt x="121288" y="131"/>
                </a:lnTo>
                <a:lnTo>
                  <a:pt x="147039" y="52"/>
                </a:lnTo>
                <a:lnTo>
                  <a:pt x="172595" y="16"/>
                </a:lnTo>
                <a:lnTo>
                  <a:pt x="198064" y="0"/>
                </a:lnTo>
                <a:lnTo>
                  <a:pt x="233946" y="2249"/>
                </a:lnTo>
                <a:lnTo>
                  <a:pt x="268320" y="6549"/>
                </a:lnTo>
                <a:lnTo>
                  <a:pt x="297180" y="76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SMARTInkShape-646"/>
          <p:cNvSpPr/>
          <p:nvPr/>
        </p:nvSpPr>
        <p:spPr>
          <a:xfrm>
            <a:off x="457200" y="1264920"/>
            <a:ext cx="2034541" cy="30481"/>
          </a:xfrm>
          <a:custGeom>
            <a:avLst/>
            <a:gdLst/>
            <a:ahLst/>
            <a:cxnLst/>
            <a:rect l="0" t="0" r="0" b="0"/>
            <a:pathLst>
              <a:path w="2034541" h="30481">
                <a:moveTo>
                  <a:pt x="0" y="0"/>
                </a:moveTo>
                <a:lnTo>
                  <a:pt x="4045" y="4044"/>
                </a:lnTo>
                <a:lnTo>
                  <a:pt x="8288" y="6031"/>
                </a:lnTo>
                <a:lnTo>
                  <a:pt x="10605" y="6560"/>
                </a:lnTo>
                <a:lnTo>
                  <a:pt x="21253" y="12646"/>
                </a:lnTo>
                <a:lnTo>
                  <a:pt x="58555" y="15138"/>
                </a:lnTo>
                <a:lnTo>
                  <a:pt x="90086" y="15220"/>
                </a:lnTo>
                <a:lnTo>
                  <a:pt x="121652" y="15235"/>
                </a:lnTo>
                <a:lnTo>
                  <a:pt x="156392" y="15238"/>
                </a:lnTo>
                <a:lnTo>
                  <a:pt x="185849" y="15238"/>
                </a:lnTo>
                <a:lnTo>
                  <a:pt x="216027" y="15238"/>
                </a:lnTo>
                <a:lnTo>
                  <a:pt x="246417" y="15238"/>
                </a:lnTo>
                <a:lnTo>
                  <a:pt x="280915" y="11193"/>
                </a:lnTo>
                <a:lnTo>
                  <a:pt x="313903" y="8679"/>
                </a:lnTo>
                <a:lnTo>
                  <a:pt x="349172" y="7932"/>
                </a:lnTo>
                <a:lnTo>
                  <a:pt x="382387" y="7712"/>
                </a:lnTo>
                <a:lnTo>
                  <a:pt x="417722" y="7646"/>
                </a:lnTo>
                <a:lnTo>
                  <a:pt x="450959" y="7628"/>
                </a:lnTo>
                <a:lnTo>
                  <a:pt x="486301" y="7621"/>
                </a:lnTo>
                <a:lnTo>
                  <a:pt x="523584" y="7619"/>
                </a:lnTo>
                <a:lnTo>
                  <a:pt x="561441" y="7619"/>
                </a:lnTo>
                <a:lnTo>
                  <a:pt x="599469" y="7619"/>
                </a:lnTo>
                <a:lnTo>
                  <a:pt x="637548" y="7619"/>
                </a:lnTo>
                <a:lnTo>
                  <a:pt x="675641" y="7619"/>
                </a:lnTo>
                <a:lnTo>
                  <a:pt x="713739" y="7619"/>
                </a:lnTo>
                <a:lnTo>
                  <a:pt x="751839" y="7619"/>
                </a:lnTo>
                <a:lnTo>
                  <a:pt x="789939" y="7619"/>
                </a:lnTo>
                <a:lnTo>
                  <a:pt x="817596" y="7619"/>
                </a:lnTo>
                <a:lnTo>
                  <a:pt x="845975" y="7619"/>
                </a:lnTo>
                <a:lnTo>
                  <a:pt x="872700" y="7619"/>
                </a:lnTo>
                <a:lnTo>
                  <a:pt x="900947" y="7619"/>
                </a:lnTo>
                <a:lnTo>
                  <a:pt x="928740" y="7619"/>
                </a:lnTo>
                <a:lnTo>
                  <a:pt x="964275" y="7619"/>
                </a:lnTo>
                <a:lnTo>
                  <a:pt x="1002084" y="7619"/>
                </a:lnTo>
                <a:lnTo>
                  <a:pt x="1030417" y="7619"/>
                </a:lnTo>
                <a:lnTo>
                  <a:pt x="1057685" y="7619"/>
                </a:lnTo>
                <a:lnTo>
                  <a:pt x="1084761" y="6773"/>
                </a:lnTo>
                <a:lnTo>
                  <a:pt x="1113728" y="3573"/>
                </a:lnTo>
                <a:lnTo>
                  <a:pt x="1143536" y="3845"/>
                </a:lnTo>
                <a:lnTo>
                  <a:pt x="1172872" y="5941"/>
                </a:lnTo>
                <a:lnTo>
                  <a:pt x="1200020" y="6874"/>
                </a:lnTo>
                <a:lnTo>
                  <a:pt x="1228456" y="7288"/>
                </a:lnTo>
                <a:lnTo>
                  <a:pt x="1257180" y="7471"/>
                </a:lnTo>
                <a:lnTo>
                  <a:pt x="1284058" y="7553"/>
                </a:lnTo>
                <a:lnTo>
                  <a:pt x="1312372" y="7589"/>
                </a:lnTo>
                <a:lnTo>
                  <a:pt x="1341889" y="7606"/>
                </a:lnTo>
                <a:lnTo>
                  <a:pt x="1371942" y="7613"/>
                </a:lnTo>
                <a:lnTo>
                  <a:pt x="1402232" y="9875"/>
                </a:lnTo>
                <a:lnTo>
                  <a:pt x="1432627" y="12855"/>
                </a:lnTo>
                <a:lnTo>
                  <a:pt x="1463069" y="14180"/>
                </a:lnTo>
                <a:lnTo>
                  <a:pt x="1495791" y="14769"/>
                </a:lnTo>
                <a:lnTo>
                  <a:pt x="1529241" y="15029"/>
                </a:lnTo>
                <a:lnTo>
                  <a:pt x="1561043" y="15145"/>
                </a:lnTo>
                <a:lnTo>
                  <a:pt x="1592109" y="15197"/>
                </a:lnTo>
                <a:lnTo>
                  <a:pt x="1622850" y="15221"/>
                </a:lnTo>
                <a:lnTo>
                  <a:pt x="1653446" y="15231"/>
                </a:lnTo>
                <a:lnTo>
                  <a:pt x="1683978" y="17493"/>
                </a:lnTo>
                <a:lnTo>
                  <a:pt x="1714481" y="20474"/>
                </a:lnTo>
                <a:lnTo>
                  <a:pt x="1744971" y="21800"/>
                </a:lnTo>
                <a:lnTo>
                  <a:pt x="1775455" y="22387"/>
                </a:lnTo>
                <a:lnTo>
                  <a:pt x="1805090" y="22649"/>
                </a:lnTo>
                <a:lnTo>
                  <a:pt x="1832374" y="22766"/>
                </a:lnTo>
                <a:lnTo>
                  <a:pt x="1858610" y="25075"/>
                </a:lnTo>
                <a:lnTo>
                  <a:pt x="1884382" y="28078"/>
                </a:lnTo>
                <a:lnTo>
                  <a:pt x="1909946" y="29412"/>
                </a:lnTo>
                <a:lnTo>
                  <a:pt x="1935421" y="30005"/>
                </a:lnTo>
                <a:lnTo>
                  <a:pt x="1971304" y="30339"/>
                </a:lnTo>
                <a:lnTo>
                  <a:pt x="2003385" y="30437"/>
                </a:lnTo>
                <a:lnTo>
                  <a:pt x="203454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3" name="SMARTInkShape-Group105"/>
          <p:cNvGrpSpPr/>
          <p:nvPr/>
        </p:nvGrpSpPr>
        <p:grpSpPr>
          <a:xfrm>
            <a:off x="1973579" y="5402580"/>
            <a:ext cx="274322" cy="220981"/>
            <a:chOff x="1973579" y="5402580"/>
            <a:chExt cx="274322" cy="220981"/>
          </a:xfrm>
        </p:grpSpPr>
        <p:sp>
          <p:nvSpPr>
            <p:cNvPr id="261" name="SMARTInkShape-647"/>
            <p:cNvSpPr/>
            <p:nvPr/>
          </p:nvSpPr>
          <p:spPr>
            <a:xfrm>
              <a:off x="2072640" y="5402580"/>
              <a:ext cx="53340" cy="220981"/>
            </a:xfrm>
            <a:custGeom>
              <a:avLst/>
              <a:gdLst/>
              <a:ahLst/>
              <a:cxnLst/>
              <a:rect l="0" t="0" r="0" b="0"/>
              <a:pathLst>
                <a:path w="53340" h="220981">
                  <a:moveTo>
                    <a:pt x="53339" y="0"/>
                  </a:moveTo>
                  <a:lnTo>
                    <a:pt x="46779" y="0"/>
                  </a:lnTo>
                  <a:lnTo>
                    <a:pt x="41988" y="8090"/>
                  </a:lnTo>
                  <a:lnTo>
                    <a:pt x="36354" y="22587"/>
                  </a:lnTo>
                  <a:lnTo>
                    <a:pt x="34396" y="25218"/>
                  </a:lnTo>
                  <a:lnTo>
                    <a:pt x="26778" y="57790"/>
                  </a:lnTo>
                  <a:lnTo>
                    <a:pt x="21118" y="92026"/>
                  </a:lnTo>
                  <a:lnTo>
                    <a:pt x="10777" y="124380"/>
                  </a:lnTo>
                  <a:lnTo>
                    <a:pt x="3990" y="160344"/>
                  </a:lnTo>
                  <a:lnTo>
                    <a:pt x="350" y="195162"/>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SMARTInkShape-648"/>
            <p:cNvSpPr/>
            <p:nvPr/>
          </p:nvSpPr>
          <p:spPr>
            <a:xfrm>
              <a:off x="1973579" y="5570219"/>
              <a:ext cx="274322" cy="7621"/>
            </a:xfrm>
            <a:custGeom>
              <a:avLst/>
              <a:gdLst/>
              <a:ahLst/>
              <a:cxnLst/>
              <a:rect l="0" t="0" r="0" b="0"/>
              <a:pathLst>
                <a:path w="274322" h="7621">
                  <a:moveTo>
                    <a:pt x="0" y="0"/>
                  </a:moveTo>
                  <a:lnTo>
                    <a:pt x="34253" y="0"/>
                  </a:lnTo>
                  <a:lnTo>
                    <a:pt x="69077" y="0"/>
                  </a:lnTo>
                  <a:lnTo>
                    <a:pt x="105242" y="0"/>
                  </a:lnTo>
                  <a:lnTo>
                    <a:pt x="134947" y="847"/>
                  </a:lnTo>
                  <a:lnTo>
                    <a:pt x="165197" y="5237"/>
                  </a:lnTo>
                  <a:lnTo>
                    <a:pt x="194763" y="6914"/>
                  </a:lnTo>
                  <a:lnTo>
                    <a:pt x="227937" y="7481"/>
                  </a:lnTo>
                  <a:lnTo>
                    <a:pt x="263716" y="7608"/>
                  </a:lnTo>
                  <a:lnTo>
                    <a:pt x="274321"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print"/>
          <a:srcRect/>
          <a:stretch>
            <a:fillRect/>
          </a:stretch>
        </p:blipFill>
        <p:spPr bwMode="auto">
          <a:xfrm>
            <a:off x="0" y="304800"/>
            <a:ext cx="9144000" cy="1851025"/>
          </a:xfrm>
          <a:prstGeom prst="rect">
            <a:avLst/>
          </a:prstGeom>
          <a:noFill/>
          <a:ln w="9525">
            <a:noFill/>
            <a:miter lim="800000"/>
            <a:headEnd/>
            <a:tailEnd/>
          </a:ln>
        </p:spPr>
      </p:pic>
      <p:pic>
        <p:nvPicPr>
          <p:cNvPr id="18434" name="Picture 10" descr="Ecosystem-definition-3"/>
          <p:cNvPicPr>
            <a:picLocks noChangeAspect="1" noChangeArrowheads="1"/>
          </p:cNvPicPr>
          <p:nvPr/>
        </p:nvPicPr>
        <p:blipFill>
          <a:blip r:embed="rId3" cstate="print"/>
          <a:srcRect/>
          <a:stretch>
            <a:fillRect/>
          </a:stretch>
        </p:blipFill>
        <p:spPr bwMode="auto">
          <a:xfrm>
            <a:off x="609600" y="1927225"/>
            <a:ext cx="8077200" cy="4930775"/>
          </a:xfrm>
          <a:prstGeom prst="rect">
            <a:avLst/>
          </a:prstGeom>
          <a:noFill/>
          <a:ln w="9525">
            <a:noFill/>
            <a:miter lim="800000"/>
            <a:headEnd/>
            <a:tailEnd/>
          </a:ln>
        </p:spPr>
      </p:pic>
      <p:grpSp>
        <p:nvGrpSpPr>
          <p:cNvPr id="16" name="SMARTInkShape-Group5"/>
          <p:cNvGrpSpPr/>
          <p:nvPr/>
        </p:nvGrpSpPr>
        <p:grpSpPr>
          <a:xfrm>
            <a:off x="472867" y="845820"/>
            <a:ext cx="3053335" cy="678181"/>
            <a:chOff x="472867" y="845820"/>
            <a:chExt cx="3053335" cy="678181"/>
          </a:xfrm>
        </p:grpSpPr>
        <p:sp>
          <p:nvSpPr>
            <p:cNvPr id="4" name="SMARTInkShape-53"/>
            <p:cNvSpPr/>
            <p:nvPr/>
          </p:nvSpPr>
          <p:spPr>
            <a:xfrm>
              <a:off x="2865119" y="1060164"/>
              <a:ext cx="661083" cy="294500"/>
            </a:xfrm>
            <a:custGeom>
              <a:avLst/>
              <a:gdLst/>
              <a:ahLst/>
              <a:cxnLst/>
              <a:rect l="0" t="0" r="0" b="0"/>
              <a:pathLst>
                <a:path w="661083" h="294500">
                  <a:moveTo>
                    <a:pt x="0" y="159036"/>
                  </a:moveTo>
                  <a:lnTo>
                    <a:pt x="26492" y="159882"/>
                  </a:lnTo>
                  <a:lnTo>
                    <a:pt x="54989" y="165596"/>
                  </a:lnTo>
                  <a:lnTo>
                    <a:pt x="89383" y="160363"/>
                  </a:lnTo>
                  <a:lnTo>
                    <a:pt x="121514" y="151176"/>
                  </a:lnTo>
                  <a:lnTo>
                    <a:pt x="136133" y="145382"/>
                  </a:lnTo>
                  <a:lnTo>
                    <a:pt x="169867" y="123326"/>
                  </a:lnTo>
                  <a:lnTo>
                    <a:pt x="184481" y="109978"/>
                  </a:lnTo>
                  <a:lnTo>
                    <a:pt x="191494" y="100261"/>
                  </a:lnTo>
                  <a:lnTo>
                    <a:pt x="195175" y="90298"/>
                  </a:lnTo>
                  <a:lnTo>
                    <a:pt x="197539" y="70104"/>
                  </a:lnTo>
                  <a:lnTo>
                    <a:pt x="193903" y="54886"/>
                  </a:lnTo>
                  <a:lnTo>
                    <a:pt x="190229" y="51503"/>
                  </a:lnTo>
                  <a:lnTo>
                    <a:pt x="163026" y="41581"/>
                  </a:lnTo>
                  <a:lnTo>
                    <a:pt x="150350" y="41358"/>
                  </a:lnTo>
                  <a:lnTo>
                    <a:pt x="113184" y="51221"/>
                  </a:lnTo>
                  <a:lnTo>
                    <a:pt x="86970" y="64531"/>
                  </a:lnTo>
                  <a:lnTo>
                    <a:pt x="52584" y="98675"/>
                  </a:lnTo>
                  <a:lnTo>
                    <a:pt x="29641" y="129521"/>
                  </a:lnTo>
                  <a:lnTo>
                    <a:pt x="16078" y="167348"/>
                  </a:lnTo>
                  <a:lnTo>
                    <a:pt x="5246" y="203387"/>
                  </a:lnTo>
                  <a:lnTo>
                    <a:pt x="1555" y="231255"/>
                  </a:lnTo>
                  <a:lnTo>
                    <a:pt x="5206" y="246449"/>
                  </a:lnTo>
                  <a:lnTo>
                    <a:pt x="21349" y="270000"/>
                  </a:lnTo>
                  <a:lnTo>
                    <a:pt x="35453" y="278344"/>
                  </a:lnTo>
                  <a:lnTo>
                    <a:pt x="62434" y="285544"/>
                  </a:lnTo>
                  <a:lnTo>
                    <a:pt x="91877" y="287677"/>
                  </a:lnTo>
                  <a:lnTo>
                    <a:pt x="124308" y="288309"/>
                  </a:lnTo>
                  <a:lnTo>
                    <a:pt x="147535" y="286764"/>
                  </a:lnTo>
                  <a:lnTo>
                    <a:pt x="179651" y="276373"/>
                  </a:lnTo>
                  <a:lnTo>
                    <a:pt x="210616" y="262570"/>
                  </a:lnTo>
                  <a:lnTo>
                    <a:pt x="241240" y="246909"/>
                  </a:lnTo>
                  <a:lnTo>
                    <a:pt x="270916" y="226559"/>
                  </a:lnTo>
                  <a:lnTo>
                    <a:pt x="307927" y="189376"/>
                  </a:lnTo>
                  <a:lnTo>
                    <a:pt x="334205" y="153771"/>
                  </a:lnTo>
                  <a:lnTo>
                    <a:pt x="349305" y="121401"/>
                  </a:lnTo>
                  <a:lnTo>
                    <a:pt x="363396" y="83545"/>
                  </a:lnTo>
                  <a:lnTo>
                    <a:pt x="365719" y="67872"/>
                  </a:lnTo>
                  <a:lnTo>
                    <a:pt x="365760" y="101022"/>
                  </a:lnTo>
                  <a:lnTo>
                    <a:pt x="364914" y="128488"/>
                  </a:lnTo>
                  <a:lnTo>
                    <a:pt x="360524" y="162214"/>
                  </a:lnTo>
                  <a:lnTo>
                    <a:pt x="358000" y="194879"/>
                  </a:lnTo>
                  <a:lnTo>
                    <a:pt x="353113" y="229299"/>
                  </a:lnTo>
                  <a:lnTo>
                    <a:pt x="351033" y="262285"/>
                  </a:lnTo>
                  <a:lnTo>
                    <a:pt x="350550" y="290469"/>
                  </a:lnTo>
                  <a:lnTo>
                    <a:pt x="349694" y="292378"/>
                  </a:lnTo>
                  <a:lnTo>
                    <a:pt x="348276" y="293650"/>
                  </a:lnTo>
                  <a:lnTo>
                    <a:pt x="346484" y="294499"/>
                  </a:lnTo>
                  <a:lnTo>
                    <a:pt x="345290" y="294218"/>
                  </a:lnTo>
                  <a:lnTo>
                    <a:pt x="344493" y="293184"/>
                  </a:lnTo>
                  <a:lnTo>
                    <a:pt x="343373" y="287683"/>
                  </a:lnTo>
                  <a:lnTo>
                    <a:pt x="343809" y="263591"/>
                  </a:lnTo>
                  <a:lnTo>
                    <a:pt x="351202" y="228043"/>
                  </a:lnTo>
                  <a:lnTo>
                    <a:pt x="355903" y="201559"/>
                  </a:lnTo>
                  <a:lnTo>
                    <a:pt x="360815" y="172855"/>
                  </a:lnTo>
                  <a:lnTo>
                    <a:pt x="370336" y="145422"/>
                  </a:lnTo>
                  <a:lnTo>
                    <a:pt x="382187" y="119118"/>
                  </a:lnTo>
                  <a:lnTo>
                    <a:pt x="398380" y="82203"/>
                  </a:lnTo>
                  <a:lnTo>
                    <a:pt x="414749" y="55272"/>
                  </a:lnTo>
                  <a:lnTo>
                    <a:pt x="440348" y="32831"/>
                  </a:lnTo>
                  <a:lnTo>
                    <a:pt x="461962" y="19994"/>
                  </a:lnTo>
                  <a:lnTo>
                    <a:pt x="467148" y="18928"/>
                  </a:lnTo>
                  <a:lnTo>
                    <a:pt x="477426" y="20001"/>
                  </a:lnTo>
                  <a:lnTo>
                    <a:pt x="485381" y="23300"/>
                  </a:lnTo>
                  <a:lnTo>
                    <a:pt x="515932" y="43784"/>
                  </a:lnTo>
                  <a:lnTo>
                    <a:pt x="526908" y="65997"/>
                  </a:lnTo>
                  <a:lnTo>
                    <a:pt x="532118" y="103843"/>
                  </a:lnTo>
                  <a:lnTo>
                    <a:pt x="533020" y="134686"/>
                  </a:lnTo>
                  <a:lnTo>
                    <a:pt x="531595" y="169413"/>
                  </a:lnTo>
                  <a:lnTo>
                    <a:pt x="522047" y="200681"/>
                  </a:lnTo>
                  <a:lnTo>
                    <a:pt x="513064" y="234431"/>
                  </a:lnTo>
                  <a:lnTo>
                    <a:pt x="510816" y="248424"/>
                  </a:lnTo>
                  <a:lnTo>
                    <a:pt x="503026" y="272807"/>
                  </a:lnTo>
                  <a:lnTo>
                    <a:pt x="502923" y="236713"/>
                  </a:lnTo>
                  <a:lnTo>
                    <a:pt x="506967" y="204723"/>
                  </a:lnTo>
                  <a:lnTo>
                    <a:pt x="517572" y="168433"/>
                  </a:lnTo>
                  <a:lnTo>
                    <a:pt x="526648" y="141199"/>
                  </a:lnTo>
                  <a:lnTo>
                    <a:pt x="536326" y="113008"/>
                  </a:lnTo>
                  <a:lnTo>
                    <a:pt x="546272" y="86368"/>
                  </a:lnTo>
                  <a:lnTo>
                    <a:pt x="565437" y="51615"/>
                  </a:lnTo>
                  <a:lnTo>
                    <a:pt x="599928" y="15830"/>
                  </a:lnTo>
                  <a:lnTo>
                    <a:pt x="611228" y="6489"/>
                  </a:lnTo>
                  <a:lnTo>
                    <a:pt x="626264" y="1230"/>
                  </a:lnTo>
                  <a:lnTo>
                    <a:pt x="633375" y="0"/>
                  </a:lnTo>
                  <a:lnTo>
                    <a:pt x="636457" y="1365"/>
                  </a:lnTo>
                  <a:lnTo>
                    <a:pt x="642139" y="7397"/>
                  </a:lnTo>
                  <a:lnTo>
                    <a:pt x="655257" y="32188"/>
                  </a:lnTo>
                  <a:lnTo>
                    <a:pt x="659526" y="46779"/>
                  </a:lnTo>
                  <a:lnTo>
                    <a:pt x="661082" y="74880"/>
                  </a:lnTo>
                  <a:lnTo>
                    <a:pt x="655711" y="109641"/>
                  </a:lnTo>
                  <a:lnTo>
                    <a:pt x="643771" y="146752"/>
                  </a:lnTo>
                  <a:lnTo>
                    <a:pt x="629509" y="182866"/>
                  </a:lnTo>
                  <a:lnTo>
                    <a:pt x="609519" y="218682"/>
                  </a:lnTo>
                  <a:lnTo>
                    <a:pt x="581371" y="255053"/>
                  </a:lnTo>
                  <a:lnTo>
                    <a:pt x="575888" y="261823"/>
                  </a:lnTo>
                  <a:lnTo>
                    <a:pt x="571500" y="2733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4"/>
            <p:cNvSpPr/>
            <p:nvPr/>
          </p:nvSpPr>
          <p:spPr>
            <a:xfrm>
              <a:off x="2529840" y="1143000"/>
              <a:ext cx="251461" cy="76201"/>
            </a:xfrm>
            <a:custGeom>
              <a:avLst/>
              <a:gdLst/>
              <a:ahLst/>
              <a:cxnLst/>
              <a:rect l="0" t="0" r="0" b="0"/>
              <a:pathLst>
                <a:path w="251461" h="76201">
                  <a:moveTo>
                    <a:pt x="0" y="76200"/>
                  </a:moveTo>
                  <a:lnTo>
                    <a:pt x="0" y="72154"/>
                  </a:lnTo>
                  <a:lnTo>
                    <a:pt x="846" y="70963"/>
                  </a:lnTo>
                  <a:lnTo>
                    <a:pt x="2257" y="70168"/>
                  </a:lnTo>
                  <a:lnTo>
                    <a:pt x="10605" y="68893"/>
                  </a:lnTo>
                  <a:lnTo>
                    <a:pt x="33465" y="66363"/>
                  </a:lnTo>
                  <a:lnTo>
                    <a:pt x="69640" y="57982"/>
                  </a:lnTo>
                  <a:lnTo>
                    <a:pt x="101161" y="50670"/>
                  </a:lnTo>
                  <a:lnTo>
                    <a:pt x="135995" y="39096"/>
                  </a:lnTo>
                  <a:lnTo>
                    <a:pt x="173127" y="28987"/>
                  </a:lnTo>
                  <a:lnTo>
                    <a:pt x="202850" y="20630"/>
                  </a:lnTo>
                  <a:lnTo>
                    <a:pt x="238346" y="5831"/>
                  </a:lnTo>
                  <a:lnTo>
                    <a:pt x="2514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5"/>
            <p:cNvSpPr/>
            <p:nvPr/>
          </p:nvSpPr>
          <p:spPr>
            <a:xfrm>
              <a:off x="472867" y="1112520"/>
              <a:ext cx="327234" cy="308797"/>
            </a:xfrm>
            <a:custGeom>
              <a:avLst/>
              <a:gdLst/>
              <a:ahLst/>
              <a:cxnLst/>
              <a:rect l="0" t="0" r="0" b="0"/>
              <a:pathLst>
                <a:path w="327234" h="308797">
                  <a:moveTo>
                    <a:pt x="98633" y="0"/>
                  </a:moveTo>
                  <a:lnTo>
                    <a:pt x="98633" y="4045"/>
                  </a:lnTo>
                  <a:lnTo>
                    <a:pt x="84788" y="41182"/>
                  </a:lnTo>
                  <a:lnTo>
                    <a:pt x="72141" y="72691"/>
                  </a:lnTo>
                  <a:lnTo>
                    <a:pt x="57669" y="104699"/>
                  </a:lnTo>
                  <a:lnTo>
                    <a:pt x="43503" y="140618"/>
                  </a:lnTo>
                  <a:lnTo>
                    <a:pt x="32721" y="177225"/>
                  </a:lnTo>
                  <a:lnTo>
                    <a:pt x="20871" y="209050"/>
                  </a:lnTo>
                  <a:lnTo>
                    <a:pt x="13751" y="242988"/>
                  </a:lnTo>
                  <a:lnTo>
                    <a:pt x="2819" y="275744"/>
                  </a:lnTo>
                  <a:lnTo>
                    <a:pt x="0" y="298067"/>
                  </a:lnTo>
                  <a:lnTo>
                    <a:pt x="704" y="300311"/>
                  </a:lnTo>
                  <a:lnTo>
                    <a:pt x="2020" y="301807"/>
                  </a:lnTo>
                  <a:lnTo>
                    <a:pt x="10216" y="308254"/>
                  </a:lnTo>
                  <a:lnTo>
                    <a:pt x="14288" y="308796"/>
                  </a:lnTo>
                  <a:lnTo>
                    <a:pt x="46227" y="305493"/>
                  </a:lnTo>
                  <a:lnTo>
                    <a:pt x="76804" y="298006"/>
                  </a:lnTo>
                  <a:lnTo>
                    <a:pt x="105617" y="285759"/>
                  </a:lnTo>
                  <a:lnTo>
                    <a:pt x="140589" y="272253"/>
                  </a:lnTo>
                  <a:lnTo>
                    <a:pt x="176916" y="262512"/>
                  </a:lnTo>
                  <a:lnTo>
                    <a:pt x="209505" y="254264"/>
                  </a:lnTo>
                  <a:lnTo>
                    <a:pt x="239763" y="246458"/>
                  </a:lnTo>
                  <a:lnTo>
                    <a:pt x="273172" y="238493"/>
                  </a:lnTo>
                  <a:lnTo>
                    <a:pt x="294281" y="234635"/>
                  </a:lnTo>
                  <a:lnTo>
                    <a:pt x="318727" y="226872"/>
                  </a:lnTo>
                  <a:lnTo>
                    <a:pt x="327233"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6"/>
            <p:cNvSpPr/>
            <p:nvPr/>
          </p:nvSpPr>
          <p:spPr>
            <a:xfrm>
              <a:off x="533400" y="1150620"/>
              <a:ext cx="198121" cy="99060"/>
            </a:xfrm>
            <a:custGeom>
              <a:avLst/>
              <a:gdLst/>
              <a:ahLst/>
              <a:cxnLst/>
              <a:rect l="0" t="0" r="0" b="0"/>
              <a:pathLst>
                <a:path w="198121" h="99060">
                  <a:moveTo>
                    <a:pt x="0" y="99059"/>
                  </a:moveTo>
                  <a:lnTo>
                    <a:pt x="6930" y="92976"/>
                  </a:lnTo>
                  <a:lnTo>
                    <a:pt x="40614" y="67852"/>
                  </a:lnTo>
                  <a:lnTo>
                    <a:pt x="69076" y="52161"/>
                  </a:lnTo>
                  <a:lnTo>
                    <a:pt x="104394" y="40908"/>
                  </a:lnTo>
                  <a:lnTo>
                    <a:pt x="140433" y="27975"/>
                  </a:lnTo>
                  <a:lnTo>
                    <a:pt x="173433" y="11471"/>
                  </a:lnTo>
                  <a:lnTo>
                    <a:pt x="183761" y="8485"/>
                  </a:lnTo>
                  <a:lnTo>
                    <a:pt x="1981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7"/>
            <p:cNvSpPr/>
            <p:nvPr/>
          </p:nvSpPr>
          <p:spPr>
            <a:xfrm>
              <a:off x="510539" y="891539"/>
              <a:ext cx="289562" cy="167641"/>
            </a:xfrm>
            <a:custGeom>
              <a:avLst/>
              <a:gdLst/>
              <a:ahLst/>
              <a:cxnLst/>
              <a:rect l="0" t="0" r="0" b="0"/>
              <a:pathLst>
                <a:path w="289562" h="167641">
                  <a:moveTo>
                    <a:pt x="0" y="167640"/>
                  </a:moveTo>
                  <a:lnTo>
                    <a:pt x="0" y="163595"/>
                  </a:lnTo>
                  <a:lnTo>
                    <a:pt x="4516" y="159351"/>
                  </a:lnTo>
                  <a:lnTo>
                    <a:pt x="41424" y="134175"/>
                  </a:lnTo>
                  <a:lnTo>
                    <a:pt x="71823" y="113416"/>
                  </a:lnTo>
                  <a:lnTo>
                    <a:pt x="107641" y="93436"/>
                  </a:lnTo>
                  <a:lnTo>
                    <a:pt x="142807" y="76792"/>
                  </a:lnTo>
                  <a:lnTo>
                    <a:pt x="174676" y="61136"/>
                  </a:lnTo>
                  <a:lnTo>
                    <a:pt x="205567" y="45772"/>
                  </a:lnTo>
                  <a:lnTo>
                    <a:pt x="236169" y="30496"/>
                  </a:lnTo>
                  <a:lnTo>
                    <a:pt x="274000" y="11166"/>
                  </a:lnTo>
                  <a:lnTo>
                    <a:pt x="2895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8"/>
            <p:cNvSpPr/>
            <p:nvPr/>
          </p:nvSpPr>
          <p:spPr>
            <a:xfrm>
              <a:off x="884821" y="990600"/>
              <a:ext cx="265800" cy="326420"/>
            </a:xfrm>
            <a:custGeom>
              <a:avLst/>
              <a:gdLst/>
              <a:ahLst/>
              <a:cxnLst/>
              <a:rect l="0" t="0" r="0" b="0"/>
              <a:pathLst>
                <a:path w="265800" h="326420">
                  <a:moveTo>
                    <a:pt x="197218" y="0"/>
                  </a:moveTo>
                  <a:lnTo>
                    <a:pt x="193173" y="4045"/>
                  </a:lnTo>
                  <a:lnTo>
                    <a:pt x="188930" y="6031"/>
                  </a:lnTo>
                  <a:lnTo>
                    <a:pt x="175261" y="11351"/>
                  </a:lnTo>
                  <a:lnTo>
                    <a:pt x="139714" y="36110"/>
                  </a:lnTo>
                  <a:lnTo>
                    <a:pt x="105230" y="63290"/>
                  </a:lnTo>
                  <a:lnTo>
                    <a:pt x="85014" y="86768"/>
                  </a:lnTo>
                  <a:lnTo>
                    <a:pt x="66042" y="115173"/>
                  </a:lnTo>
                  <a:lnTo>
                    <a:pt x="46591" y="145038"/>
                  </a:lnTo>
                  <a:lnTo>
                    <a:pt x="30104" y="175336"/>
                  </a:lnTo>
                  <a:lnTo>
                    <a:pt x="14494" y="208020"/>
                  </a:lnTo>
                  <a:lnTo>
                    <a:pt x="3660" y="240000"/>
                  </a:lnTo>
                  <a:lnTo>
                    <a:pt x="0" y="273561"/>
                  </a:lnTo>
                  <a:lnTo>
                    <a:pt x="4015" y="286965"/>
                  </a:lnTo>
                  <a:lnTo>
                    <a:pt x="20390" y="309367"/>
                  </a:lnTo>
                  <a:lnTo>
                    <a:pt x="38991" y="320923"/>
                  </a:lnTo>
                  <a:lnTo>
                    <a:pt x="74116" y="326329"/>
                  </a:lnTo>
                  <a:lnTo>
                    <a:pt x="104487" y="326419"/>
                  </a:lnTo>
                  <a:lnTo>
                    <a:pt x="139075" y="320612"/>
                  </a:lnTo>
                  <a:lnTo>
                    <a:pt x="171994" y="307697"/>
                  </a:lnTo>
                  <a:lnTo>
                    <a:pt x="207337" y="289854"/>
                  </a:lnTo>
                  <a:lnTo>
                    <a:pt x="237940" y="278452"/>
                  </a:lnTo>
                  <a:lnTo>
                    <a:pt x="265799"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9"/>
            <p:cNvSpPr/>
            <p:nvPr/>
          </p:nvSpPr>
          <p:spPr>
            <a:xfrm>
              <a:off x="1140705" y="1051560"/>
              <a:ext cx="325098" cy="285900"/>
            </a:xfrm>
            <a:custGeom>
              <a:avLst/>
              <a:gdLst/>
              <a:ahLst/>
              <a:cxnLst/>
              <a:rect l="0" t="0" r="0" b="0"/>
              <a:pathLst>
                <a:path w="325098" h="285900">
                  <a:moveTo>
                    <a:pt x="215654" y="0"/>
                  </a:moveTo>
                  <a:lnTo>
                    <a:pt x="202641" y="846"/>
                  </a:lnTo>
                  <a:lnTo>
                    <a:pt x="169224" y="6560"/>
                  </a:lnTo>
                  <a:lnTo>
                    <a:pt x="134077" y="19577"/>
                  </a:lnTo>
                  <a:lnTo>
                    <a:pt x="101797" y="38455"/>
                  </a:lnTo>
                  <a:lnTo>
                    <a:pt x="86311" y="50111"/>
                  </a:lnTo>
                  <a:lnTo>
                    <a:pt x="55673" y="85189"/>
                  </a:lnTo>
                  <a:lnTo>
                    <a:pt x="35044" y="114705"/>
                  </a:lnTo>
                  <a:lnTo>
                    <a:pt x="18207" y="147157"/>
                  </a:lnTo>
                  <a:lnTo>
                    <a:pt x="4752" y="181326"/>
                  </a:lnTo>
                  <a:lnTo>
                    <a:pt x="0" y="201663"/>
                  </a:lnTo>
                  <a:lnTo>
                    <a:pt x="2085" y="227391"/>
                  </a:lnTo>
                  <a:lnTo>
                    <a:pt x="8912" y="250255"/>
                  </a:lnTo>
                  <a:lnTo>
                    <a:pt x="16807" y="262495"/>
                  </a:lnTo>
                  <a:lnTo>
                    <a:pt x="34817" y="278906"/>
                  </a:lnTo>
                  <a:lnTo>
                    <a:pt x="53438" y="284825"/>
                  </a:lnTo>
                  <a:lnTo>
                    <a:pt x="87721" y="285899"/>
                  </a:lnTo>
                  <a:lnTo>
                    <a:pt x="124691" y="280855"/>
                  </a:lnTo>
                  <a:lnTo>
                    <a:pt x="150673" y="275531"/>
                  </a:lnTo>
                  <a:lnTo>
                    <a:pt x="179154" y="267520"/>
                  </a:lnTo>
                  <a:lnTo>
                    <a:pt x="215658" y="249445"/>
                  </a:lnTo>
                  <a:lnTo>
                    <a:pt x="247923" y="228002"/>
                  </a:lnTo>
                  <a:lnTo>
                    <a:pt x="283083" y="197155"/>
                  </a:lnTo>
                  <a:lnTo>
                    <a:pt x="305060" y="169141"/>
                  </a:lnTo>
                  <a:lnTo>
                    <a:pt x="317686" y="138545"/>
                  </a:lnTo>
                  <a:lnTo>
                    <a:pt x="325097" y="104738"/>
                  </a:lnTo>
                  <a:lnTo>
                    <a:pt x="320873" y="69701"/>
                  </a:lnTo>
                  <a:lnTo>
                    <a:pt x="318820" y="61707"/>
                  </a:lnTo>
                  <a:lnTo>
                    <a:pt x="309766" y="48310"/>
                  </a:lnTo>
                  <a:lnTo>
                    <a:pt x="297275" y="37557"/>
                  </a:lnTo>
                  <a:lnTo>
                    <a:pt x="261085" y="20917"/>
                  </a:lnTo>
                  <a:lnTo>
                    <a:pt x="225494" y="9956"/>
                  </a:lnTo>
                  <a:lnTo>
                    <a:pt x="214948" y="9505"/>
                  </a:lnTo>
                  <a:lnTo>
                    <a:pt x="192795"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0"/>
            <p:cNvSpPr/>
            <p:nvPr/>
          </p:nvSpPr>
          <p:spPr>
            <a:xfrm>
              <a:off x="1470659" y="1051560"/>
              <a:ext cx="333397" cy="272767"/>
            </a:xfrm>
            <a:custGeom>
              <a:avLst/>
              <a:gdLst/>
              <a:ahLst/>
              <a:cxnLst/>
              <a:rect l="0" t="0" r="0" b="0"/>
              <a:pathLst>
                <a:path w="333397" h="272767">
                  <a:moveTo>
                    <a:pt x="251461" y="0"/>
                  </a:moveTo>
                  <a:lnTo>
                    <a:pt x="239294" y="5236"/>
                  </a:lnTo>
                  <a:lnTo>
                    <a:pt x="207546" y="11351"/>
                  </a:lnTo>
                  <a:lnTo>
                    <a:pt x="174770" y="21402"/>
                  </a:lnTo>
                  <a:lnTo>
                    <a:pt x="141078" y="36557"/>
                  </a:lnTo>
                  <a:lnTo>
                    <a:pt x="121659" y="47955"/>
                  </a:lnTo>
                  <a:lnTo>
                    <a:pt x="112436" y="55789"/>
                  </a:lnTo>
                  <a:lnTo>
                    <a:pt x="111364" y="58359"/>
                  </a:lnTo>
                  <a:lnTo>
                    <a:pt x="111496" y="60919"/>
                  </a:lnTo>
                  <a:lnTo>
                    <a:pt x="112431" y="63473"/>
                  </a:lnTo>
                  <a:lnTo>
                    <a:pt x="120243" y="68568"/>
                  </a:lnTo>
                  <a:lnTo>
                    <a:pt x="154030" y="81278"/>
                  </a:lnTo>
                  <a:lnTo>
                    <a:pt x="182423" y="88899"/>
                  </a:lnTo>
                  <a:lnTo>
                    <a:pt x="217270" y="96519"/>
                  </a:lnTo>
                  <a:lnTo>
                    <a:pt x="252713" y="104140"/>
                  </a:lnTo>
                  <a:lnTo>
                    <a:pt x="290561" y="116557"/>
                  </a:lnTo>
                  <a:lnTo>
                    <a:pt x="307785" y="125463"/>
                  </a:lnTo>
                  <a:lnTo>
                    <a:pt x="322242" y="139997"/>
                  </a:lnTo>
                  <a:lnTo>
                    <a:pt x="331041" y="155028"/>
                  </a:lnTo>
                  <a:lnTo>
                    <a:pt x="333396" y="165139"/>
                  </a:lnTo>
                  <a:lnTo>
                    <a:pt x="329927" y="177535"/>
                  </a:lnTo>
                  <a:lnTo>
                    <a:pt x="326632" y="184396"/>
                  </a:lnTo>
                  <a:lnTo>
                    <a:pt x="313939" y="196536"/>
                  </a:lnTo>
                  <a:lnTo>
                    <a:pt x="285495" y="215148"/>
                  </a:lnTo>
                  <a:lnTo>
                    <a:pt x="250256" y="234492"/>
                  </a:lnTo>
                  <a:lnTo>
                    <a:pt x="224678" y="244765"/>
                  </a:lnTo>
                  <a:lnTo>
                    <a:pt x="196378" y="252153"/>
                  </a:lnTo>
                  <a:lnTo>
                    <a:pt x="166866" y="258259"/>
                  </a:lnTo>
                  <a:lnTo>
                    <a:pt x="136816" y="263795"/>
                  </a:lnTo>
                  <a:lnTo>
                    <a:pt x="106527" y="269077"/>
                  </a:lnTo>
                  <a:lnTo>
                    <a:pt x="69006" y="272766"/>
                  </a:lnTo>
                  <a:lnTo>
                    <a:pt x="32916" y="268776"/>
                  </a:lnTo>
                  <a:lnTo>
                    <a:pt x="15022" y="266468"/>
                  </a:lnTo>
                  <a:lnTo>
                    <a:pt x="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1"/>
            <p:cNvSpPr/>
            <p:nvPr/>
          </p:nvSpPr>
          <p:spPr>
            <a:xfrm>
              <a:off x="1874520" y="1089660"/>
              <a:ext cx="144781" cy="236220"/>
            </a:xfrm>
            <a:custGeom>
              <a:avLst/>
              <a:gdLst/>
              <a:ahLst/>
              <a:cxnLst/>
              <a:rect l="0" t="0" r="0" b="0"/>
              <a:pathLst>
                <a:path w="144781" h="236220">
                  <a:moveTo>
                    <a:pt x="0" y="0"/>
                  </a:moveTo>
                  <a:lnTo>
                    <a:pt x="846" y="14690"/>
                  </a:lnTo>
                  <a:lnTo>
                    <a:pt x="6560" y="50696"/>
                  </a:lnTo>
                  <a:lnTo>
                    <a:pt x="11351" y="79461"/>
                  </a:lnTo>
                  <a:lnTo>
                    <a:pt x="18132" y="109433"/>
                  </a:lnTo>
                  <a:lnTo>
                    <a:pt x="29549" y="139763"/>
                  </a:lnTo>
                  <a:lnTo>
                    <a:pt x="47702" y="170198"/>
                  </a:lnTo>
                  <a:lnTo>
                    <a:pt x="71354" y="203046"/>
                  </a:lnTo>
                  <a:lnTo>
                    <a:pt x="92262" y="216136"/>
                  </a:lnTo>
                  <a:lnTo>
                    <a:pt x="130302" y="232631"/>
                  </a:lnTo>
                  <a:lnTo>
                    <a:pt x="144780"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2"/>
            <p:cNvSpPr/>
            <p:nvPr/>
          </p:nvSpPr>
          <p:spPr>
            <a:xfrm>
              <a:off x="1958340" y="990600"/>
              <a:ext cx="182881" cy="533401"/>
            </a:xfrm>
            <a:custGeom>
              <a:avLst/>
              <a:gdLst/>
              <a:ahLst/>
              <a:cxnLst/>
              <a:rect l="0" t="0" r="0" b="0"/>
              <a:pathLst>
                <a:path w="182881" h="533401">
                  <a:moveTo>
                    <a:pt x="182880" y="0"/>
                  </a:moveTo>
                  <a:lnTo>
                    <a:pt x="178834" y="0"/>
                  </a:lnTo>
                  <a:lnTo>
                    <a:pt x="177643" y="1693"/>
                  </a:lnTo>
                  <a:lnTo>
                    <a:pt x="175730" y="16577"/>
                  </a:lnTo>
                  <a:lnTo>
                    <a:pt x="173141" y="33134"/>
                  </a:lnTo>
                  <a:lnTo>
                    <a:pt x="164681" y="69574"/>
                  </a:lnTo>
                  <a:lnTo>
                    <a:pt x="159833" y="95268"/>
                  </a:lnTo>
                  <a:lnTo>
                    <a:pt x="154010" y="123621"/>
                  </a:lnTo>
                  <a:lnTo>
                    <a:pt x="145778" y="153156"/>
                  </a:lnTo>
                  <a:lnTo>
                    <a:pt x="136474" y="187731"/>
                  </a:lnTo>
                  <a:lnTo>
                    <a:pt x="125848" y="224829"/>
                  </a:lnTo>
                  <a:lnTo>
                    <a:pt x="112659" y="261073"/>
                  </a:lnTo>
                  <a:lnTo>
                    <a:pt x="100588" y="296936"/>
                  </a:lnTo>
                  <a:lnTo>
                    <a:pt x="89579" y="331785"/>
                  </a:lnTo>
                  <a:lnTo>
                    <a:pt x="79041" y="364206"/>
                  </a:lnTo>
                  <a:lnTo>
                    <a:pt x="68714" y="393291"/>
                  </a:lnTo>
                  <a:lnTo>
                    <a:pt x="58479" y="420329"/>
                  </a:lnTo>
                  <a:lnTo>
                    <a:pt x="44044" y="457658"/>
                  </a:lnTo>
                  <a:lnTo>
                    <a:pt x="31152" y="493885"/>
                  </a:lnTo>
                  <a:lnTo>
                    <a:pt x="24852" y="508218"/>
                  </a:lnTo>
                  <a:lnTo>
                    <a:pt x="11525" y="524317"/>
                  </a:lnTo>
                  <a:lnTo>
                    <a:pt x="10223" y="527345"/>
                  </a:lnTo>
                  <a:lnTo>
                    <a:pt x="8509" y="529363"/>
                  </a:lnTo>
                  <a:lnTo>
                    <a:pt x="0" y="533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3"/>
            <p:cNvSpPr/>
            <p:nvPr/>
          </p:nvSpPr>
          <p:spPr>
            <a:xfrm>
              <a:off x="2171700" y="1028700"/>
              <a:ext cx="250526" cy="311535"/>
            </a:xfrm>
            <a:custGeom>
              <a:avLst/>
              <a:gdLst/>
              <a:ahLst/>
              <a:cxnLst/>
              <a:rect l="0" t="0" r="0" b="0"/>
              <a:pathLst>
                <a:path w="250526" h="311535">
                  <a:moveTo>
                    <a:pt x="160020" y="0"/>
                  </a:moveTo>
                  <a:lnTo>
                    <a:pt x="155974" y="0"/>
                  </a:lnTo>
                  <a:lnTo>
                    <a:pt x="119684" y="12997"/>
                  </a:lnTo>
                  <a:lnTo>
                    <a:pt x="94258" y="21254"/>
                  </a:lnTo>
                  <a:lnTo>
                    <a:pt x="60160" y="43637"/>
                  </a:lnTo>
                  <a:lnTo>
                    <a:pt x="29821" y="63094"/>
                  </a:lnTo>
                  <a:lnTo>
                    <a:pt x="28347" y="64922"/>
                  </a:lnTo>
                  <a:lnTo>
                    <a:pt x="28211" y="66141"/>
                  </a:lnTo>
                  <a:lnTo>
                    <a:pt x="34077" y="72143"/>
                  </a:lnTo>
                  <a:lnTo>
                    <a:pt x="43085" y="74397"/>
                  </a:lnTo>
                  <a:lnTo>
                    <a:pt x="77703" y="81199"/>
                  </a:lnTo>
                  <a:lnTo>
                    <a:pt x="115098" y="85560"/>
                  </a:lnTo>
                  <a:lnTo>
                    <a:pt x="145016" y="91955"/>
                  </a:lnTo>
                  <a:lnTo>
                    <a:pt x="173072" y="101470"/>
                  </a:lnTo>
                  <a:lnTo>
                    <a:pt x="205307" y="115810"/>
                  </a:lnTo>
                  <a:lnTo>
                    <a:pt x="230051" y="132880"/>
                  </a:lnTo>
                  <a:lnTo>
                    <a:pt x="240815" y="142595"/>
                  </a:lnTo>
                  <a:lnTo>
                    <a:pt x="246729" y="154815"/>
                  </a:lnTo>
                  <a:lnTo>
                    <a:pt x="250525" y="183357"/>
                  </a:lnTo>
                  <a:lnTo>
                    <a:pt x="243092" y="209926"/>
                  </a:lnTo>
                  <a:lnTo>
                    <a:pt x="219327" y="243161"/>
                  </a:lnTo>
                  <a:lnTo>
                    <a:pt x="187915" y="271928"/>
                  </a:lnTo>
                  <a:lnTo>
                    <a:pt x="159254" y="288851"/>
                  </a:lnTo>
                  <a:lnTo>
                    <a:pt x="129313" y="302332"/>
                  </a:lnTo>
                  <a:lnTo>
                    <a:pt x="96734" y="309430"/>
                  </a:lnTo>
                  <a:lnTo>
                    <a:pt x="64786" y="311534"/>
                  </a:lnTo>
                  <a:lnTo>
                    <a:pt x="39233" y="309899"/>
                  </a:lnTo>
                  <a:lnTo>
                    <a:pt x="20091" y="304053"/>
                  </a:lnTo>
                  <a:lnTo>
                    <a:pt x="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4"/>
            <p:cNvSpPr/>
            <p:nvPr/>
          </p:nvSpPr>
          <p:spPr>
            <a:xfrm>
              <a:off x="2590800" y="845820"/>
              <a:ext cx="45384" cy="510540"/>
            </a:xfrm>
            <a:custGeom>
              <a:avLst/>
              <a:gdLst/>
              <a:ahLst/>
              <a:cxnLst/>
              <a:rect l="0" t="0" r="0" b="0"/>
              <a:pathLst>
                <a:path w="45384" h="510540">
                  <a:moveTo>
                    <a:pt x="7619" y="0"/>
                  </a:moveTo>
                  <a:lnTo>
                    <a:pt x="11664" y="0"/>
                  </a:lnTo>
                  <a:lnTo>
                    <a:pt x="15908" y="2257"/>
                  </a:lnTo>
                  <a:lnTo>
                    <a:pt x="20617" y="6930"/>
                  </a:lnTo>
                  <a:lnTo>
                    <a:pt x="37104" y="36608"/>
                  </a:lnTo>
                  <a:lnTo>
                    <a:pt x="43167" y="64563"/>
                  </a:lnTo>
                  <a:lnTo>
                    <a:pt x="44963" y="102385"/>
                  </a:lnTo>
                  <a:lnTo>
                    <a:pt x="45383" y="131017"/>
                  </a:lnTo>
                  <a:lnTo>
                    <a:pt x="44724" y="161523"/>
                  </a:lnTo>
                  <a:lnTo>
                    <a:pt x="41608" y="194837"/>
                  </a:lnTo>
                  <a:lnTo>
                    <a:pt x="39659" y="229398"/>
                  </a:lnTo>
                  <a:lnTo>
                    <a:pt x="37946" y="265361"/>
                  </a:lnTo>
                  <a:lnTo>
                    <a:pt x="36304" y="284434"/>
                  </a:lnTo>
                  <a:lnTo>
                    <a:pt x="33068" y="321995"/>
                  </a:lnTo>
                  <a:lnTo>
                    <a:pt x="31630" y="355622"/>
                  </a:lnTo>
                  <a:lnTo>
                    <a:pt x="28733" y="385243"/>
                  </a:lnTo>
                  <a:lnTo>
                    <a:pt x="25470" y="411672"/>
                  </a:lnTo>
                  <a:lnTo>
                    <a:pt x="23633" y="443898"/>
                  </a:lnTo>
                  <a:lnTo>
                    <a:pt x="22961" y="480482"/>
                  </a:lnTo>
                  <a:lnTo>
                    <a:pt x="21234" y="486268"/>
                  </a:lnTo>
                  <a:lnTo>
                    <a:pt x="8191" y="506583"/>
                  </a:lnTo>
                  <a:lnTo>
                    <a:pt x="0" y="510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0" y="322263"/>
            <a:ext cx="9144000" cy="6154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p:cNvPicPr>
            <a:picLocks noChangeAspect="1" noChangeArrowheads="1"/>
          </p:cNvPicPr>
          <p:nvPr/>
        </p:nvPicPr>
        <p:blipFill>
          <a:blip r:embed="rId2" cstate="print"/>
          <a:srcRect/>
          <a:stretch>
            <a:fillRect/>
          </a:stretch>
        </p:blipFill>
        <p:spPr bwMode="auto">
          <a:xfrm>
            <a:off x="381000" y="228600"/>
            <a:ext cx="8382000"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noChangeArrowheads="1"/>
          </p:cNvPicPr>
          <p:nvPr/>
        </p:nvPicPr>
        <p:blipFill>
          <a:blip r:embed="rId2" cstate="print"/>
          <a:srcRect/>
          <a:stretch>
            <a:fillRect/>
          </a:stretch>
        </p:blipFill>
        <p:spPr bwMode="auto">
          <a:xfrm>
            <a:off x="0" y="0"/>
            <a:ext cx="9144000" cy="2319338"/>
          </a:xfrm>
          <a:prstGeom prst="rect">
            <a:avLst/>
          </a:prstGeom>
          <a:noFill/>
          <a:ln w="9525">
            <a:noFill/>
            <a:miter lim="800000"/>
            <a:headEnd/>
            <a:tailEnd/>
          </a:ln>
        </p:spPr>
      </p:pic>
      <p:sp>
        <p:nvSpPr>
          <p:cNvPr id="3" name="SMARTInkShape-649"/>
          <p:cNvSpPr/>
          <p:nvPr/>
        </p:nvSpPr>
        <p:spPr>
          <a:xfrm>
            <a:off x="1059179" y="2225040"/>
            <a:ext cx="4846322" cy="3009900"/>
          </a:xfrm>
          <a:custGeom>
            <a:avLst/>
            <a:gdLst/>
            <a:ahLst/>
            <a:cxnLst/>
            <a:rect l="0" t="0" r="0" b="0"/>
            <a:pathLst>
              <a:path w="4846322" h="3009900">
                <a:moveTo>
                  <a:pt x="0" y="0"/>
                </a:moveTo>
                <a:lnTo>
                  <a:pt x="0" y="33421"/>
                </a:lnTo>
                <a:lnTo>
                  <a:pt x="847" y="60890"/>
                </a:lnTo>
                <a:lnTo>
                  <a:pt x="5237" y="96311"/>
                </a:lnTo>
                <a:lnTo>
                  <a:pt x="6561" y="124085"/>
                </a:lnTo>
                <a:lnTo>
                  <a:pt x="9407" y="151104"/>
                </a:lnTo>
                <a:lnTo>
                  <a:pt x="13495" y="178070"/>
                </a:lnTo>
                <a:lnTo>
                  <a:pt x="18133" y="206989"/>
                </a:lnTo>
                <a:lnTo>
                  <a:pt x="20760" y="236775"/>
                </a:lnTo>
                <a:lnTo>
                  <a:pt x="22773" y="266946"/>
                </a:lnTo>
                <a:lnTo>
                  <a:pt x="26491" y="297289"/>
                </a:lnTo>
                <a:lnTo>
                  <a:pt x="30965" y="329966"/>
                </a:lnTo>
                <a:lnTo>
                  <a:pt x="34929" y="364245"/>
                </a:lnTo>
                <a:lnTo>
                  <a:pt x="36691" y="399235"/>
                </a:lnTo>
                <a:lnTo>
                  <a:pt x="37474" y="434542"/>
                </a:lnTo>
                <a:lnTo>
                  <a:pt x="37822" y="469990"/>
                </a:lnTo>
                <a:lnTo>
                  <a:pt x="37977" y="505499"/>
                </a:lnTo>
                <a:lnTo>
                  <a:pt x="38046" y="543295"/>
                </a:lnTo>
                <a:lnTo>
                  <a:pt x="38064" y="562856"/>
                </a:lnTo>
                <a:lnTo>
                  <a:pt x="38076" y="582671"/>
                </a:lnTo>
                <a:lnTo>
                  <a:pt x="38084" y="602654"/>
                </a:lnTo>
                <a:lnTo>
                  <a:pt x="38090" y="622749"/>
                </a:lnTo>
                <a:lnTo>
                  <a:pt x="38093" y="642072"/>
                </a:lnTo>
                <a:lnTo>
                  <a:pt x="38097" y="679348"/>
                </a:lnTo>
                <a:lnTo>
                  <a:pt x="38098" y="698432"/>
                </a:lnTo>
                <a:lnTo>
                  <a:pt x="38099" y="717928"/>
                </a:lnTo>
                <a:lnTo>
                  <a:pt x="38100" y="737698"/>
                </a:lnTo>
                <a:lnTo>
                  <a:pt x="38100" y="758499"/>
                </a:lnTo>
                <a:lnTo>
                  <a:pt x="38100" y="779986"/>
                </a:lnTo>
                <a:lnTo>
                  <a:pt x="38100" y="801930"/>
                </a:lnTo>
                <a:lnTo>
                  <a:pt x="38100" y="823333"/>
                </a:lnTo>
                <a:lnTo>
                  <a:pt x="38100" y="844375"/>
                </a:lnTo>
                <a:lnTo>
                  <a:pt x="38100" y="865177"/>
                </a:lnTo>
                <a:lnTo>
                  <a:pt x="38100" y="885818"/>
                </a:lnTo>
                <a:lnTo>
                  <a:pt x="38100" y="906352"/>
                </a:lnTo>
                <a:lnTo>
                  <a:pt x="38100" y="926814"/>
                </a:lnTo>
                <a:lnTo>
                  <a:pt x="38100" y="948076"/>
                </a:lnTo>
                <a:lnTo>
                  <a:pt x="38100" y="969870"/>
                </a:lnTo>
                <a:lnTo>
                  <a:pt x="38100" y="992020"/>
                </a:lnTo>
                <a:lnTo>
                  <a:pt x="38947" y="1013560"/>
                </a:lnTo>
                <a:lnTo>
                  <a:pt x="40358" y="1034693"/>
                </a:lnTo>
                <a:lnTo>
                  <a:pt x="42146" y="1055555"/>
                </a:lnTo>
                <a:lnTo>
                  <a:pt x="43337" y="1077083"/>
                </a:lnTo>
                <a:lnTo>
                  <a:pt x="44132" y="1099055"/>
                </a:lnTo>
                <a:lnTo>
                  <a:pt x="44661" y="1121323"/>
                </a:lnTo>
                <a:lnTo>
                  <a:pt x="42474" y="1142942"/>
                </a:lnTo>
                <a:lnTo>
                  <a:pt x="38476" y="1164128"/>
                </a:lnTo>
                <a:lnTo>
                  <a:pt x="33271" y="1185025"/>
                </a:lnTo>
                <a:lnTo>
                  <a:pt x="29801" y="1205730"/>
                </a:lnTo>
                <a:lnTo>
                  <a:pt x="27487" y="1226306"/>
                </a:lnTo>
                <a:lnTo>
                  <a:pt x="25945" y="1246798"/>
                </a:lnTo>
                <a:lnTo>
                  <a:pt x="25764" y="1267232"/>
                </a:lnTo>
                <a:lnTo>
                  <a:pt x="26489" y="1287627"/>
                </a:lnTo>
                <a:lnTo>
                  <a:pt x="27820" y="1307998"/>
                </a:lnTo>
                <a:lnTo>
                  <a:pt x="29553" y="1328352"/>
                </a:lnTo>
                <a:lnTo>
                  <a:pt x="31556" y="1348694"/>
                </a:lnTo>
                <a:lnTo>
                  <a:pt x="33737" y="1369029"/>
                </a:lnTo>
                <a:lnTo>
                  <a:pt x="35192" y="1389359"/>
                </a:lnTo>
                <a:lnTo>
                  <a:pt x="36161" y="1409686"/>
                </a:lnTo>
                <a:lnTo>
                  <a:pt x="36808" y="1430011"/>
                </a:lnTo>
                <a:lnTo>
                  <a:pt x="37239" y="1450334"/>
                </a:lnTo>
                <a:lnTo>
                  <a:pt x="37526" y="1470656"/>
                </a:lnTo>
                <a:lnTo>
                  <a:pt x="37717" y="1490977"/>
                </a:lnTo>
                <a:lnTo>
                  <a:pt x="37845" y="1510451"/>
                </a:lnTo>
                <a:lnTo>
                  <a:pt x="37987" y="1547894"/>
                </a:lnTo>
                <a:lnTo>
                  <a:pt x="38025" y="1567022"/>
                </a:lnTo>
                <a:lnTo>
                  <a:pt x="38050" y="1586548"/>
                </a:lnTo>
                <a:lnTo>
                  <a:pt x="38067" y="1606338"/>
                </a:lnTo>
                <a:lnTo>
                  <a:pt x="40343" y="1644132"/>
                </a:lnTo>
                <a:lnTo>
                  <a:pt x="43331" y="1680685"/>
                </a:lnTo>
                <a:lnTo>
                  <a:pt x="44658" y="1716686"/>
                </a:lnTo>
                <a:lnTo>
                  <a:pt x="45248" y="1754701"/>
                </a:lnTo>
                <a:lnTo>
                  <a:pt x="45406" y="1774320"/>
                </a:lnTo>
                <a:lnTo>
                  <a:pt x="45581" y="1811924"/>
                </a:lnTo>
                <a:lnTo>
                  <a:pt x="44812" y="1848393"/>
                </a:lnTo>
                <a:lnTo>
                  <a:pt x="41648" y="1884357"/>
                </a:lnTo>
                <a:lnTo>
                  <a:pt x="39677" y="1920096"/>
                </a:lnTo>
                <a:lnTo>
                  <a:pt x="38801" y="1955736"/>
                </a:lnTo>
                <a:lnTo>
                  <a:pt x="38412" y="1991331"/>
                </a:lnTo>
                <a:lnTo>
                  <a:pt x="38239" y="2024649"/>
                </a:lnTo>
                <a:lnTo>
                  <a:pt x="37315" y="2056390"/>
                </a:lnTo>
                <a:lnTo>
                  <a:pt x="34083" y="2087431"/>
                </a:lnTo>
                <a:lnTo>
                  <a:pt x="27566" y="2118160"/>
                </a:lnTo>
                <a:lnTo>
                  <a:pt x="19872" y="2148751"/>
                </a:lnTo>
                <a:lnTo>
                  <a:pt x="13630" y="2179280"/>
                </a:lnTo>
                <a:lnTo>
                  <a:pt x="10291" y="2207524"/>
                </a:lnTo>
                <a:lnTo>
                  <a:pt x="7961" y="2234188"/>
                </a:lnTo>
                <a:lnTo>
                  <a:pt x="3582" y="2272153"/>
                </a:lnTo>
                <a:lnTo>
                  <a:pt x="6048" y="2305227"/>
                </a:lnTo>
                <a:lnTo>
                  <a:pt x="7154" y="2336476"/>
                </a:lnTo>
                <a:lnTo>
                  <a:pt x="8329" y="2367183"/>
                </a:lnTo>
                <a:lnTo>
                  <a:pt x="12816" y="2396884"/>
                </a:lnTo>
                <a:lnTo>
                  <a:pt x="18967" y="2433905"/>
                </a:lnTo>
                <a:lnTo>
                  <a:pt x="24606" y="2464776"/>
                </a:lnTo>
                <a:lnTo>
                  <a:pt x="27869" y="2472982"/>
                </a:lnTo>
                <a:lnTo>
                  <a:pt x="30554" y="2486276"/>
                </a:lnTo>
                <a:lnTo>
                  <a:pt x="37181" y="2496800"/>
                </a:lnTo>
                <a:lnTo>
                  <a:pt x="48647" y="2508573"/>
                </a:lnTo>
                <a:lnTo>
                  <a:pt x="71307" y="2517851"/>
                </a:lnTo>
                <a:lnTo>
                  <a:pt x="103934" y="2525881"/>
                </a:lnTo>
                <a:lnTo>
                  <a:pt x="140060" y="2531576"/>
                </a:lnTo>
                <a:lnTo>
                  <a:pt x="174328" y="2536298"/>
                </a:lnTo>
                <a:lnTo>
                  <a:pt x="211640" y="2542467"/>
                </a:lnTo>
                <a:lnTo>
                  <a:pt x="241543" y="2544305"/>
                </a:lnTo>
                <a:lnTo>
                  <a:pt x="272699" y="2545697"/>
                </a:lnTo>
                <a:lnTo>
                  <a:pt x="309212" y="2550249"/>
                </a:lnTo>
                <a:lnTo>
                  <a:pt x="337241" y="2551610"/>
                </a:lnTo>
                <a:lnTo>
                  <a:pt x="366632" y="2554473"/>
                </a:lnTo>
                <a:lnTo>
                  <a:pt x="396628" y="2557721"/>
                </a:lnTo>
                <a:lnTo>
                  <a:pt x="426893" y="2559164"/>
                </a:lnTo>
                <a:lnTo>
                  <a:pt x="457277" y="2562064"/>
                </a:lnTo>
                <a:lnTo>
                  <a:pt x="487714" y="2565328"/>
                </a:lnTo>
                <a:lnTo>
                  <a:pt x="518176" y="2566779"/>
                </a:lnTo>
                <a:lnTo>
                  <a:pt x="550905" y="2569682"/>
                </a:lnTo>
                <a:lnTo>
                  <a:pt x="584360" y="2572947"/>
                </a:lnTo>
                <a:lnTo>
                  <a:pt x="616163" y="2574398"/>
                </a:lnTo>
                <a:lnTo>
                  <a:pt x="649488" y="2577301"/>
                </a:lnTo>
                <a:lnTo>
                  <a:pt x="683208" y="2580567"/>
                </a:lnTo>
                <a:lnTo>
                  <a:pt x="715128" y="2582018"/>
                </a:lnTo>
                <a:lnTo>
                  <a:pt x="748506" y="2582663"/>
                </a:lnTo>
                <a:lnTo>
                  <a:pt x="783096" y="2583797"/>
                </a:lnTo>
                <a:lnTo>
                  <a:pt x="818225" y="2587123"/>
                </a:lnTo>
                <a:lnTo>
                  <a:pt x="853594" y="2591423"/>
                </a:lnTo>
                <a:lnTo>
                  <a:pt x="889069" y="2595310"/>
                </a:lnTo>
                <a:lnTo>
                  <a:pt x="924591" y="2597038"/>
                </a:lnTo>
                <a:lnTo>
                  <a:pt x="960134" y="2597805"/>
                </a:lnTo>
                <a:lnTo>
                  <a:pt x="996533" y="2598993"/>
                </a:lnTo>
                <a:lnTo>
                  <a:pt x="1015722" y="2600495"/>
                </a:lnTo>
                <a:lnTo>
                  <a:pt x="1035288" y="2602343"/>
                </a:lnTo>
                <a:lnTo>
                  <a:pt x="1072833" y="2604396"/>
                </a:lnTo>
                <a:lnTo>
                  <a:pt x="1110121" y="2606156"/>
                </a:lnTo>
                <a:lnTo>
                  <a:pt x="1129548" y="2607810"/>
                </a:lnTo>
                <a:lnTo>
                  <a:pt x="1149272" y="2609761"/>
                </a:lnTo>
                <a:lnTo>
                  <a:pt x="1186992" y="2611926"/>
                </a:lnTo>
                <a:lnTo>
                  <a:pt x="1224359" y="2612889"/>
                </a:lnTo>
                <a:lnTo>
                  <a:pt x="1243806" y="2613146"/>
                </a:lnTo>
                <a:lnTo>
                  <a:pt x="1263544" y="2613317"/>
                </a:lnTo>
                <a:lnTo>
                  <a:pt x="1301280" y="2615765"/>
                </a:lnTo>
                <a:lnTo>
                  <a:pt x="1338654" y="2618829"/>
                </a:lnTo>
                <a:lnTo>
                  <a:pt x="1358103" y="2619646"/>
                </a:lnTo>
                <a:lnTo>
                  <a:pt x="1377842" y="2620190"/>
                </a:lnTo>
                <a:lnTo>
                  <a:pt x="1397775" y="2621400"/>
                </a:lnTo>
                <a:lnTo>
                  <a:pt x="1417837" y="2623053"/>
                </a:lnTo>
                <a:lnTo>
                  <a:pt x="1437985" y="2625002"/>
                </a:lnTo>
                <a:lnTo>
                  <a:pt x="1458190" y="2627148"/>
                </a:lnTo>
                <a:lnTo>
                  <a:pt x="1478433" y="2629425"/>
                </a:lnTo>
                <a:lnTo>
                  <a:pt x="1498702" y="2631790"/>
                </a:lnTo>
                <a:lnTo>
                  <a:pt x="1519835" y="2633366"/>
                </a:lnTo>
                <a:lnTo>
                  <a:pt x="1541544" y="2634417"/>
                </a:lnTo>
                <a:lnTo>
                  <a:pt x="1563636" y="2635118"/>
                </a:lnTo>
                <a:lnTo>
                  <a:pt x="1585138" y="2636432"/>
                </a:lnTo>
                <a:lnTo>
                  <a:pt x="1606245" y="2638155"/>
                </a:lnTo>
                <a:lnTo>
                  <a:pt x="1627090" y="2640149"/>
                </a:lnTo>
                <a:lnTo>
                  <a:pt x="1646913" y="2641480"/>
                </a:lnTo>
                <a:lnTo>
                  <a:pt x="1684744" y="2642957"/>
                </a:lnTo>
                <a:lnTo>
                  <a:pt x="1703976" y="2644198"/>
                </a:lnTo>
                <a:lnTo>
                  <a:pt x="1723571" y="2645872"/>
                </a:lnTo>
                <a:lnTo>
                  <a:pt x="1743407" y="2647835"/>
                </a:lnTo>
                <a:lnTo>
                  <a:pt x="1764252" y="2649989"/>
                </a:lnTo>
                <a:lnTo>
                  <a:pt x="1785768" y="2652273"/>
                </a:lnTo>
                <a:lnTo>
                  <a:pt x="1807732" y="2654642"/>
                </a:lnTo>
                <a:lnTo>
                  <a:pt x="1828302" y="2657068"/>
                </a:lnTo>
                <a:lnTo>
                  <a:pt x="1847941" y="2659532"/>
                </a:lnTo>
                <a:lnTo>
                  <a:pt x="1866961" y="2662021"/>
                </a:lnTo>
                <a:lnTo>
                  <a:pt x="1886414" y="2663680"/>
                </a:lnTo>
                <a:lnTo>
                  <a:pt x="1906156" y="2664787"/>
                </a:lnTo>
                <a:lnTo>
                  <a:pt x="1926091" y="2665525"/>
                </a:lnTo>
                <a:lnTo>
                  <a:pt x="1946154" y="2666862"/>
                </a:lnTo>
                <a:lnTo>
                  <a:pt x="1966303" y="2668602"/>
                </a:lnTo>
                <a:lnTo>
                  <a:pt x="1986509" y="2670608"/>
                </a:lnTo>
                <a:lnTo>
                  <a:pt x="2006753" y="2672792"/>
                </a:lnTo>
                <a:lnTo>
                  <a:pt x="2027022" y="2675094"/>
                </a:lnTo>
                <a:lnTo>
                  <a:pt x="2047308" y="2677476"/>
                </a:lnTo>
                <a:lnTo>
                  <a:pt x="2067606" y="2679910"/>
                </a:lnTo>
                <a:lnTo>
                  <a:pt x="2087911" y="2682380"/>
                </a:lnTo>
                <a:lnTo>
                  <a:pt x="2108221" y="2684873"/>
                </a:lnTo>
                <a:lnTo>
                  <a:pt x="2128534" y="2687382"/>
                </a:lnTo>
                <a:lnTo>
                  <a:pt x="2148850" y="2689901"/>
                </a:lnTo>
                <a:lnTo>
                  <a:pt x="2169166" y="2692428"/>
                </a:lnTo>
                <a:lnTo>
                  <a:pt x="2190331" y="2694958"/>
                </a:lnTo>
                <a:lnTo>
                  <a:pt x="2212061" y="2697492"/>
                </a:lnTo>
                <a:lnTo>
                  <a:pt x="2234168" y="2700027"/>
                </a:lnTo>
                <a:lnTo>
                  <a:pt x="2255679" y="2702565"/>
                </a:lnTo>
                <a:lnTo>
                  <a:pt x="2276792" y="2705104"/>
                </a:lnTo>
                <a:lnTo>
                  <a:pt x="2297642" y="2707642"/>
                </a:lnTo>
                <a:lnTo>
                  <a:pt x="2318315" y="2710181"/>
                </a:lnTo>
                <a:lnTo>
                  <a:pt x="2338870" y="2712721"/>
                </a:lnTo>
                <a:lnTo>
                  <a:pt x="2359347" y="2715260"/>
                </a:lnTo>
                <a:lnTo>
                  <a:pt x="2379771" y="2716953"/>
                </a:lnTo>
                <a:lnTo>
                  <a:pt x="2400161" y="2718082"/>
                </a:lnTo>
                <a:lnTo>
                  <a:pt x="2420527" y="2718834"/>
                </a:lnTo>
                <a:lnTo>
                  <a:pt x="2440879" y="2720183"/>
                </a:lnTo>
                <a:lnTo>
                  <a:pt x="2461219" y="2721928"/>
                </a:lnTo>
                <a:lnTo>
                  <a:pt x="2481553" y="2723939"/>
                </a:lnTo>
                <a:lnTo>
                  <a:pt x="2501882" y="2726126"/>
                </a:lnTo>
                <a:lnTo>
                  <a:pt x="2522208" y="2728430"/>
                </a:lnTo>
                <a:lnTo>
                  <a:pt x="2542532" y="2730814"/>
                </a:lnTo>
                <a:lnTo>
                  <a:pt x="2562855" y="2733249"/>
                </a:lnTo>
                <a:lnTo>
                  <a:pt x="2583176" y="2735719"/>
                </a:lnTo>
                <a:lnTo>
                  <a:pt x="2603498" y="2738212"/>
                </a:lnTo>
                <a:lnTo>
                  <a:pt x="2624665" y="2740722"/>
                </a:lnTo>
                <a:lnTo>
                  <a:pt x="2646397" y="2743241"/>
                </a:lnTo>
                <a:lnTo>
                  <a:pt x="2668505" y="2745767"/>
                </a:lnTo>
                <a:lnTo>
                  <a:pt x="2690017" y="2749144"/>
                </a:lnTo>
                <a:lnTo>
                  <a:pt x="2711131" y="2753089"/>
                </a:lnTo>
                <a:lnTo>
                  <a:pt x="2731981" y="2757413"/>
                </a:lnTo>
                <a:lnTo>
                  <a:pt x="2752654" y="2761142"/>
                </a:lnTo>
                <a:lnTo>
                  <a:pt x="2773209" y="2764475"/>
                </a:lnTo>
                <a:lnTo>
                  <a:pt x="2793686" y="2767542"/>
                </a:lnTo>
                <a:lnTo>
                  <a:pt x="2814958" y="2770435"/>
                </a:lnTo>
                <a:lnTo>
                  <a:pt x="2836759" y="2773209"/>
                </a:lnTo>
                <a:lnTo>
                  <a:pt x="2858913" y="2775907"/>
                </a:lnTo>
                <a:lnTo>
                  <a:pt x="2880455" y="2778551"/>
                </a:lnTo>
                <a:lnTo>
                  <a:pt x="2901590" y="2781160"/>
                </a:lnTo>
                <a:lnTo>
                  <a:pt x="2922454" y="2783747"/>
                </a:lnTo>
                <a:lnTo>
                  <a:pt x="2943136" y="2786318"/>
                </a:lnTo>
                <a:lnTo>
                  <a:pt x="2963697" y="2788878"/>
                </a:lnTo>
                <a:lnTo>
                  <a:pt x="2984179" y="2791432"/>
                </a:lnTo>
                <a:lnTo>
                  <a:pt x="3004606" y="2793981"/>
                </a:lnTo>
                <a:lnTo>
                  <a:pt x="3024998" y="2796527"/>
                </a:lnTo>
                <a:lnTo>
                  <a:pt x="3045365" y="2799071"/>
                </a:lnTo>
                <a:lnTo>
                  <a:pt x="3065717" y="2801614"/>
                </a:lnTo>
                <a:lnTo>
                  <a:pt x="3086058" y="2804156"/>
                </a:lnTo>
                <a:lnTo>
                  <a:pt x="3106392" y="2806697"/>
                </a:lnTo>
                <a:lnTo>
                  <a:pt x="3126722" y="2809237"/>
                </a:lnTo>
                <a:lnTo>
                  <a:pt x="3147048" y="2811778"/>
                </a:lnTo>
                <a:lnTo>
                  <a:pt x="3167372" y="2814319"/>
                </a:lnTo>
                <a:lnTo>
                  <a:pt x="3187695" y="2816859"/>
                </a:lnTo>
                <a:lnTo>
                  <a:pt x="3208017" y="2819399"/>
                </a:lnTo>
                <a:lnTo>
                  <a:pt x="3228338" y="2821939"/>
                </a:lnTo>
                <a:lnTo>
                  <a:pt x="3248659" y="2824479"/>
                </a:lnTo>
                <a:lnTo>
                  <a:pt x="3268979" y="2827020"/>
                </a:lnTo>
                <a:lnTo>
                  <a:pt x="3289300" y="2829560"/>
                </a:lnTo>
                <a:lnTo>
                  <a:pt x="3309620" y="2832100"/>
                </a:lnTo>
                <a:lnTo>
                  <a:pt x="3329940" y="2834640"/>
                </a:lnTo>
                <a:lnTo>
                  <a:pt x="3350260" y="2837180"/>
                </a:lnTo>
                <a:lnTo>
                  <a:pt x="3370580" y="2839719"/>
                </a:lnTo>
                <a:lnTo>
                  <a:pt x="3390901" y="2842260"/>
                </a:lnTo>
                <a:lnTo>
                  <a:pt x="3411221" y="2844800"/>
                </a:lnTo>
                <a:lnTo>
                  <a:pt x="3431541" y="2847339"/>
                </a:lnTo>
                <a:lnTo>
                  <a:pt x="3451861" y="2849879"/>
                </a:lnTo>
                <a:lnTo>
                  <a:pt x="3472180" y="2852419"/>
                </a:lnTo>
                <a:lnTo>
                  <a:pt x="3492500" y="2854960"/>
                </a:lnTo>
                <a:lnTo>
                  <a:pt x="3512821" y="2857499"/>
                </a:lnTo>
                <a:lnTo>
                  <a:pt x="3533141" y="2860039"/>
                </a:lnTo>
                <a:lnTo>
                  <a:pt x="3553461" y="2862580"/>
                </a:lnTo>
                <a:lnTo>
                  <a:pt x="3573780" y="2865120"/>
                </a:lnTo>
                <a:lnTo>
                  <a:pt x="3594100" y="2867660"/>
                </a:lnTo>
                <a:lnTo>
                  <a:pt x="3615267" y="2870200"/>
                </a:lnTo>
                <a:lnTo>
                  <a:pt x="3636998" y="2872740"/>
                </a:lnTo>
                <a:lnTo>
                  <a:pt x="3659105" y="2875280"/>
                </a:lnTo>
                <a:lnTo>
                  <a:pt x="3680617" y="2877819"/>
                </a:lnTo>
                <a:lnTo>
                  <a:pt x="3701731" y="2880360"/>
                </a:lnTo>
                <a:lnTo>
                  <a:pt x="3722581" y="2882900"/>
                </a:lnTo>
                <a:lnTo>
                  <a:pt x="3743254" y="2886286"/>
                </a:lnTo>
                <a:lnTo>
                  <a:pt x="3763809" y="2890237"/>
                </a:lnTo>
                <a:lnTo>
                  <a:pt x="3784286" y="2894564"/>
                </a:lnTo>
                <a:lnTo>
                  <a:pt x="3805558" y="2897450"/>
                </a:lnTo>
                <a:lnTo>
                  <a:pt x="3827359" y="2899373"/>
                </a:lnTo>
                <a:lnTo>
                  <a:pt x="3849513" y="2900655"/>
                </a:lnTo>
                <a:lnTo>
                  <a:pt x="3871055" y="2903203"/>
                </a:lnTo>
                <a:lnTo>
                  <a:pt x="3892190" y="2906596"/>
                </a:lnTo>
                <a:lnTo>
                  <a:pt x="3913053" y="2910550"/>
                </a:lnTo>
                <a:lnTo>
                  <a:pt x="3933736" y="2914033"/>
                </a:lnTo>
                <a:lnTo>
                  <a:pt x="3954297" y="2917202"/>
                </a:lnTo>
                <a:lnTo>
                  <a:pt x="3974778" y="2920161"/>
                </a:lnTo>
                <a:lnTo>
                  <a:pt x="3995206" y="2922981"/>
                </a:lnTo>
                <a:lnTo>
                  <a:pt x="4015598" y="2925707"/>
                </a:lnTo>
                <a:lnTo>
                  <a:pt x="4035965" y="2928371"/>
                </a:lnTo>
                <a:lnTo>
                  <a:pt x="4056317" y="2930994"/>
                </a:lnTo>
                <a:lnTo>
                  <a:pt x="4076658" y="2933590"/>
                </a:lnTo>
                <a:lnTo>
                  <a:pt x="4096993" y="2936166"/>
                </a:lnTo>
                <a:lnTo>
                  <a:pt x="4117322" y="2938730"/>
                </a:lnTo>
                <a:lnTo>
                  <a:pt x="4137647" y="2941287"/>
                </a:lnTo>
                <a:lnTo>
                  <a:pt x="4157972" y="2943838"/>
                </a:lnTo>
                <a:lnTo>
                  <a:pt x="4177448" y="2946385"/>
                </a:lnTo>
                <a:lnTo>
                  <a:pt x="4214893" y="2951473"/>
                </a:lnTo>
                <a:lnTo>
                  <a:pt x="4234022" y="2954015"/>
                </a:lnTo>
                <a:lnTo>
                  <a:pt x="4253548" y="2956556"/>
                </a:lnTo>
                <a:lnTo>
                  <a:pt x="4273338" y="2959098"/>
                </a:lnTo>
                <a:lnTo>
                  <a:pt x="4311133" y="2964179"/>
                </a:lnTo>
                <a:lnTo>
                  <a:pt x="4347686" y="2968412"/>
                </a:lnTo>
                <a:lnTo>
                  <a:pt x="4383687" y="2970294"/>
                </a:lnTo>
                <a:lnTo>
                  <a:pt x="4419443" y="2973388"/>
                </a:lnTo>
                <a:lnTo>
                  <a:pt x="4454244" y="2977585"/>
                </a:lnTo>
                <a:lnTo>
                  <a:pt x="4486644" y="2982273"/>
                </a:lnTo>
                <a:lnTo>
                  <a:pt x="4520236" y="2987179"/>
                </a:lnTo>
                <a:lnTo>
                  <a:pt x="4554074" y="2991335"/>
                </a:lnTo>
                <a:lnTo>
                  <a:pt x="4586047" y="2993182"/>
                </a:lnTo>
                <a:lnTo>
                  <a:pt x="4617190" y="2996261"/>
                </a:lnTo>
                <a:lnTo>
                  <a:pt x="4647964" y="2999605"/>
                </a:lnTo>
                <a:lnTo>
                  <a:pt x="4678576" y="3001091"/>
                </a:lnTo>
                <a:lnTo>
                  <a:pt x="4706856" y="3004009"/>
                </a:lnTo>
                <a:lnTo>
                  <a:pt x="4744320" y="3008154"/>
                </a:lnTo>
                <a:lnTo>
                  <a:pt x="4779127" y="3009383"/>
                </a:lnTo>
                <a:lnTo>
                  <a:pt x="4811736" y="3009746"/>
                </a:lnTo>
                <a:lnTo>
                  <a:pt x="4846321" y="3009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650"/>
          <p:cNvSpPr/>
          <p:nvPr/>
        </p:nvSpPr>
        <p:spPr>
          <a:xfrm>
            <a:off x="381085" y="3185159"/>
            <a:ext cx="468689" cy="523645"/>
          </a:xfrm>
          <a:custGeom>
            <a:avLst/>
            <a:gdLst/>
            <a:ahLst/>
            <a:cxnLst/>
            <a:rect l="0" t="0" r="0" b="0"/>
            <a:pathLst>
              <a:path w="468689" h="523645">
                <a:moveTo>
                  <a:pt x="30395" y="167641"/>
                </a:moveTo>
                <a:lnTo>
                  <a:pt x="19789" y="196943"/>
                </a:lnTo>
                <a:lnTo>
                  <a:pt x="12482" y="224677"/>
                </a:lnTo>
                <a:lnTo>
                  <a:pt x="4955" y="258388"/>
                </a:lnTo>
                <a:lnTo>
                  <a:pt x="1408" y="295188"/>
                </a:lnTo>
                <a:lnTo>
                  <a:pt x="578" y="322542"/>
                </a:lnTo>
                <a:lnTo>
                  <a:pt x="1056" y="351632"/>
                </a:lnTo>
                <a:lnTo>
                  <a:pt x="4091" y="381495"/>
                </a:lnTo>
                <a:lnTo>
                  <a:pt x="6004" y="409442"/>
                </a:lnTo>
                <a:lnTo>
                  <a:pt x="4823" y="446719"/>
                </a:lnTo>
                <a:lnTo>
                  <a:pt x="1369" y="476955"/>
                </a:lnTo>
                <a:lnTo>
                  <a:pt x="42" y="514961"/>
                </a:lnTo>
                <a:lnTo>
                  <a:pt x="0" y="518568"/>
                </a:lnTo>
                <a:lnTo>
                  <a:pt x="818" y="520972"/>
                </a:lnTo>
                <a:lnTo>
                  <a:pt x="2210" y="522575"/>
                </a:lnTo>
                <a:lnTo>
                  <a:pt x="3985" y="523644"/>
                </a:lnTo>
                <a:lnTo>
                  <a:pt x="5168" y="523509"/>
                </a:lnTo>
                <a:lnTo>
                  <a:pt x="5957" y="522573"/>
                </a:lnTo>
                <a:lnTo>
                  <a:pt x="6833" y="518428"/>
                </a:lnTo>
                <a:lnTo>
                  <a:pt x="7473" y="485408"/>
                </a:lnTo>
                <a:lnTo>
                  <a:pt x="8363" y="456621"/>
                </a:lnTo>
                <a:lnTo>
                  <a:pt x="11572" y="430697"/>
                </a:lnTo>
                <a:lnTo>
                  <a:pt x="13562" y="402241"/>
                </a:lnTo>
                <a:lnTo>
                  <a:pt x="14447" y="372661"/>
                </a:lnTo>
                <a:lnTo>
                  <a:pt x="14840" y="342580"/>
                </a:lnTo>
                <a:lnTo>
                  <a:pt x="15015" y="310021"/>
                </a:lnTo>
                <a:lnTo>
                  <a:pt x="15939" y="276640"/>
                </a:lnTo>
                <a:lnTo>
                  <a:pt x="19172" y="244871"/>
                </a:lnTo>
                <a:lnTo>
                  <a:pt x="21173" y="216076"/>
                </a:lnTo>
                <a:lnTo>
                  <a:pt x="22300" y="178323"/>
                </a:lnTo>
                <a:lnTo>
                  <a:pt x="22634" y="147946"/>
                </a:lnTo>
                <a:lnTo>
                  <a:pt x="20475" y="125116"/>
                </a:lnTo>
                <a:lnTo>
                  <a:pt x="15622" y="100010"/>
                </a:lnTo>
                <a:lnTo>
                  <a:pt x="15247" y="93133"/>
                </a:lnTo>
                <a:lnTo>
                  <a:pt x="14369" y="93416"/>
                </a:lnTo>
                <a:lnTo>
                  <a:pt x="11137" y="95988"/>
                </a:lnTo>
                <a:lnTo>
                  <a:pt x="10783" y="97858"/>
                </a:lnTo>
                <a:lnTo>
                  <a:pt x="11393" y="99952"/>
                </a:lnTo>
                <a:lnTo>
                  <a:pt x="12647" y="102195"/>
                </a:lnTo>
                <a:lnTo>
                  <a:pt x="17082" y="133214"/>
                </a:lnTo>
                <a:lnTo>
                  <a:pt x="27861" y="163367"/>
                </a:lnTo>
                <a:lnTo>
                  <a:pt x="44884" y="199112"/>
                </a:lnTo>
                <a:lnTo>
                  <a:pt x="54614" y="224808"/>
                </a:lnTo>
                <a:lnTo>
                  <a:pt x="61761" y="253162"/>
                </a:lnTo>
                <a:lnTo>
                  <a:pt x="72275" y="280439"/>
                </a:lnTo>
                <a:lnTo>
                  <a:pt x="92475" y="317338"/>
                </a:lnTo>
                <a:lnTo>
                  <a:pt x="114546" y="349720"/>
                </a:lnTo>
                <a:lnTo>
                  <a:pt x="139431" y="380763"/>
                </a:lnTo>
                <a:lnTo>
                  <a:pt x="168253" y="409153"/>
                </a:lnTo>
                <a:lnTo>
                  <a:pt x="188185" y="423993"/>
                </a:lnTo>
                <a:lnTo>
                  <a:pt x="219293" y="437107"/>
                </a:lnTo>
                <a:lnTo>
                  <a:pt x="254099" y="445508"/>
                </a:lnTo>
                <a:lnTo>
                  <a:pt x="286236" y="448374"/>
                </a:lnTo>
                <a:lnTo>
                  <a:pt x="317208" y="447530"/>
                </a:lnTo>
                <a:lnTo>
                  <a:pt x="346987" y="437308"/>
                </a:lnTo>
                <a:lnTo>
                  <a:pt x="372273" y="421861"/>
                </a:lnTo>
                <a:lnTo>
                  <a:pt x="401315" y="389417"/>
                </a:lnTo>
                <a:lnTo>
                  <a:pt x="418286" y="361481"/>
                </a:lnTo>
                <a:lnTo>
                  <a:pt x="431781" y="324134"/>
                </a:lnTo>
                <a:lnTo>
                  <a:pt x="438235" y="296460"/>
                </a:lnTo>
                <a:lnTo>
                  <a:pt x="443926" y="270049"/>
                </a:lnTo>
                <a:lnTo>
                  <a:pt x="453793" y="241942"/>
                </a:lnTo>
                <a:lnTo>
                  <a:pt x="464105" y="213364"/>
                </a:lnTo>
                <a:lnTo>
                  <a:pt x="468688" y="186551"/>
                </a:lnTo>
                <a:lnTo>
                  <a:pt x="466209" y="158265"/>
                </a:lnTo>
                <a:lnTo>
                  <a:pt x="460310" y="130454"/>
                </a:lnTo>
                <a:lnTo>
                  <a:pt x="451382" y="95756"/>
                </a:lnTo>
                <a:lnTo>
                  <a:pt x="439235" y="64873"/>
                </a:lnTo>
                <a:lnTo>
                  <a:pt x="424859" y="33511"/>
                </a:lnTo>
                <a:lnTo>
                  <a:pt x="415685" y="22514"/>
                </a:lnTo>
                <a:lnTo>
                  <a:pt x="392009" y="3803"/>
                </a:lnTo>
                <a:lnTo>
                  <a:pt x="38091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51"/>
          <p:cNvSpPr/>
          <p:nvPr/>
        </p:nvSpPr>
        <p:spPr>
          <a:xfrm>
            <a:off x="1059179" y="2240279"/>
            <a:ext cx="1897381" cy="2400302"/>
          </a:xfrm>
          <a:custGeom>
            <a:avLst/>
            <a:gdLst/>
            <a:ahLst/>
            <a:cxnLst/>
            <a:rect l="0" t="0" r="0" b="0"/>
            <a:pathLst>
              <a:path w="1897381" h="2400302">
                <a:moveTo>
                  <a:pt x="0" y="2400301"/>
                </a:moveTo>
                <a:lnTo>
                  <a:pt x="36791" y="2400301"/>
                </a:lnTo>
                <a:lnTo>
                  <a:pt x="74661" y="2400301"/>
                </a:lnTo>
                <a:lnTo>
                  <a:pt x="101697" y="2399454"/>
                </a:lnTo>
                <a:lnTo>
                  <a:pt x="116519" y="2393740"/>
                </a:lnTo>
                <a:lnTo>
                  <a:pt x="152586" y="2392722"/>
                </a:lnTo>
                <a:lnTo>
                  <a:pt x="162643" y="2391852"/>
                </a:lnTo>
                <a:lnTo>
                  <a:pt x="195868" y="2385532"/>
                </a:lnTo>
                <a:lnTo>
                  <a:pt x="203046" y="2384423"/>
                </a:lnTo>
                <a:lnTo>
                  <a:pt x="226375" y="2378527"/>
                </a:lnTo>
                <a:lnTo>
                  <a:pt x="245596" y="2376808"/>
                </a:lnTo>
                <a:lnTo>
                  <a:pt x="260682" y="2371452"/>
                </a:lnTo>
                <a:lnTo>
                  <a:pt x="274795" y="2368046"/>
                </a:lnTo>
                <a:lnTo>
                  <a:pt x="304842" y="2356683"/>
                </a:lnTo>
                <a:lnTo>
                  <a:pt x="320053" y="2352946"/>
                </a:lnTo>
                <a:lnTo>
                  <a:pt x="355601" y="2336705"/>
                </a:lnTo>
                <a:lnTo>
                  <a:pt x="391160" y="2319862"/>
                </a:lnTo>
                <a:lnTo>
                  <a:pt x="426721" y="2308389"/>
                </a:lnTo>
                <a:lnTo>
                  <a:pt x="457200" y="2291321"/>
                </a:lnTo>
                <a:lnTo>
                  <a:pt x="492760" y="2268532"/>
                </a:lnTo>
                <a:lnTo>
                  <a:pt x="527474" y="2243545"/>
                </a:lnTo>
                <a:lnTo>
                  <a:pt x="561393" y="2219133"/>
                </a:lnTo>
                <a:lnTo>
                  <a:pt x="599351" y="2181930"/>
                </a:lnTo>
                <a:lnTo>
                  <a:pt x="630346" y="2148696"/>
                </a:lnTo>
                <a:lnTo>
                  <a:pt x="637448" y="2139463"/>
                </a:lnTo>
                <a:lnTo>
                  <a:pt x="670704" y="2110266"/>
                </a:lnTo>
                <a:lnTo>
                  <a:pt x="699568" y="2075153"/>
                </a:lnTo>
                <a:lnTo>
                  <a:pt x="728886" y="2039619"/>
                </a:lnTo>
                <a:lnTo>
                  <a:pt x="744986" y="2017042"/>
                </a:lnTo>
                <a:lnTo>
                  <a:pt x="752745" y="2003904"/>
                </a:lnTo>
                <a:lnTo>
                  <a:pt x="773907" y="1979413"/>
                </a:lnTo>
                <a:lnTo>
                  <a:pt x="798219" y="1943613"/>
                </a:lnTo>
                <a:lnTo>
                  <a:pt x="823464" y="1906634"/>
                </a:lnTo>
                <a:lnTo>
                  <a:pt x="851227" y="1868633"/>
                </a:lnTo>
                <a:lnTo>
                  <a:pt x="876775" y="1834314"/>
                </a:lnTo>
                <a:lnTo>
                  <a:pt x="897373" y="1798890"/>
                </a:lnTo>
                <a:lnTo>
                  <a:pt x="918657" y="1773817"/>
                </a:lnTo>
                <a:lnTo>
                  <a:pt x="939514" y="1737991"/>
                </a:lnTo>
                <a:lnTo>
                  <a:pt x="958713" y="1705793"/>
                </a:lnTo>
                <a:lnTo>
                  <a:pt x="977099" y="1674668"/>
                </a:lnTo>
                <a:lnTo>
                  <a:pt x="995753" y="1638919"/>
                </a:lnTo>
                <a:lnTo>
                  <a:pt x="1018885" y="1606731"/>
                </a:lnTo>
                <a:lnTo>
                  <a:pt x="1037955" y="1575608"/>
                </a:lnTo>
                <a:lnTo>
                  <a:pt x="1061089" y="1544249"/>
                </a:lnTo>
                <a:lnTo>
                  <a:pt x="1080588" y="1512462"/>
                </a:lnTo>
                <a:lnTo>
                  <a:pt x="1099012" y="1480022"/>
                </a:lnTo>
                <a:lnTo>
                  <a:pt x="1110776" y="1461299"/>
                </a:lnTo>
                <a:lnTo>
                  <a:pt x="1130228" y="1425558"/>
                </a:lnTo>
                <a:lnTo>
                  <a:pt x="1145196" y="1393371"/>
                </a:lnTo>
                <a:lnTo>
                  <a:pt x="1164226" y="1362248"/>
                </a:lnTo>
                <a:lnTo>
                  <a:pt x="1178345" y="1330889"/>
                </a:lnTo>
                <a:lnTo>
                  <a:pt x="1191232" y="1299102"/>
                </a:lnTo>
                <a:lnTo>
                  <a:pt x="1209988" y="1266662"/>
                </a:lnTo>
                <a:lnTo>
                  <a:pt x="1224071" y="1233666"/>
                </a:lnTo>
                <a:lnTo>
                  <a:pt x="1236953" y="1200284"/>
                </a:lnTo>
                <a:lnTo>
                  <a:pt x="1273319" y="1172754"/>
                </a:lnTo>
                <a:lnTo>
                  <a:pt x="1296371" y="1139330"/>
                </a:lnTo>
                <a:lnTo>
                  <a:pt x="1313043" y="1103519"/>
                </a:lnTo>
                <a:lnTo>
                  <a:pt x="1323605" y="1072650"/>
                </a:lnTo>
                <a:lnTo>
                  <a:pt x="1327464" y="1053293"/>
                </a:lnTo>
                <a:lnTo>
                  <a:pt x="1343753" y="1016102"/>
                </a:lnTo>
                <a:lnTo>
                  <a:pt x="1358909" y="978969"/>
                </a:lnTo>
                <a:lnTo>
                  <a:pt x="1369344" y="952641"/>
                </a:lnTo>
                <a:lnTo>
                  <a:pt x="1373190" y="937302"/>
                </a:lnTo>
                <a:lnTo>
                  <a:pt x="1386980" y="900753"/>
                </a:lnTo>
                <a:lnTo>
                  <a:pt x="1404629" y="863693"/>
                </a:lnTo>
                <a:lnTo>
                  <a:pt x="1417792" y="830113"/>
                </a:lnTo>
                <a:lnTo>
                  <a:pt x="1435128" y="794993"/>
                </a:lnTo>
                <a:lnTo>
                  <a:pt x="1455422" y="761529"/>
                </a:lnTo>
                <a:lnTo>
                  <a:pt x="1467274" y="736538"/>
                </a:lnTo>
                <a:lnTo>
                  <a:pt x="1474260" y="711192"/>
                </a:lnTo>
                <a:lnTo>
                  <a:pt x="1482723" y="696116"/>
                </a:lnTo>
                <a:lnTo>
                  <a:pt x="1486652" y="682554"/>
                </a:lnTo>
                <a:lnTo>
                  <a:pt x="1513695" y="645282"/>
                </a:lnTo>
                <a:lnTo>
                  <a:pt x="1520571" y="634943"/>
                </a:lnTo>
                <a:lnTo>
                  <a:pt x="1529783" y="607679"/>
                </a:lnTo>
                <a:lnTo>
                  <a:pt x="1554493" y="572026"/>
                </a:lnTo>
                <a:lnTo>
                  <a:pt x="1562104" y="561779"/>
                </a:lnTo>
                <a:lnTo>
                  <a:pt x="1573954" y="543441"/>
                </a:lnTo>
                <a:lnTo>
                  <a:pt x="1578930" y="527513"/>
                </a:lnTo>
                <a:lnTo>
                  <a:pt x="1605299" y="490946"/>
                </a:lnTo>
                <a:lnTo>
                  <a:pt x="1610369" y="485463"/>
                </a:lnTo>
                <a:lnTo>
                  <a:pt x="1613186" y="477946"/>
                </a:lnTo>
                <a:lnTo>
                  <a:pt x="1615286" y="469807"/>
                </a:lnTo>
                <a:lnTo>
                  <a:pt x="1623532" y="457684"/>
                </a:lnTo>
                <a:lnTo>
                  <a:pt x="1625915" y="454983"/>
                </a:lnTo>
                <a:lnTo>
                  <a:pt x="1628562" y="447466"/>
                </a:lnTo>
                <a:lnTo>
                  <a:pt x="1630586" y="439327"/>
                </a:lnTo>
                <a:lnTo>
                  <a:pt x="1638783" y="427204"/>
                </a:lnTo>
                <a:lnTo>
                  <a:pt x="1648556" y="412611"/>
                </a:lnTo>
                <a:lnTo>
                  <a:pt x="1661635" y="382732"/>
                </a:lnTo>
                <a:lnTo>
                  <a:pt x="1665605" y="376690"/>
                </a:lnTo>
                <a:lnTo>
                  <a:pt x="1670411" y="365913"/>
                </a:lnTo>
                <a:lnTo>
                  <a:pt x="1679263" y="351585"/>
                </a:lnTo>
                <a:lnTo>
                  <a:pt x="1685652" y="335756"/>
                </a:lnTo>
                <a:lnTo>
                  <a:pt x="1703557" y="308065"/>
                </a:lnTo>
                <a:lnTo>
                  <a:pt x="1714975" y="283572"/>
                </a:lnTo>
                <a:lnTo>
                  <a:pt x="1718945" y="277585"/>
                </a:lnTo>
                <a:lnTo>
                  <a:pt x="1731472" y="244324"/>
                </a:lnTo>
                <a:lnTo>
                  <a:pt x="1749281" y="216626"/>
                </a:lnTo>
                <a:lnTo>
                  <a:pt x="1754203" y="205884"/>
                </a:lnTo>
                <a:lnTo>
                  <a:pt x="1757546" y="200724"/>
                </a:lnTo>
                <a:lnTo>
                  <a:pt x="1766069" y="180189"/>
                </a:lnTo>
                <a:lnTo>
                  <a:pt x="1772302" y="170888"/>
                </a:lnTo>
                <a:lnTo>
                  <a:pt x="1777094" y="160160"/>
                </a:lnTo>
                <a:lnTo>
                  <a:pt x="1780420" y="155003"/>
                </a:lnTo>
                <a:lnTo>
                  <a:pt x="1788930" y="134469"/>
                </a:lnTo>
                <a:lnTo>
                  <a:pt x="1795162" y="125168"/>
                </a:lnTo>
                <a:lnTo>
                  <a:pt x="1799955" y="114440"/>
                </a:lnTo>
                <a:lnTo>
                  <a:pt x="1810389" y="101619"/>
                </a:lnTo>
                <a:lnTo>
                  <a:pt x="1815192" y="91444"/>
                </a:lnTo>
                <a:lnTo>
                  <a:pt x="1833097" y="71121"/>
                </a:lnTo>
                <a:lnTo>
                  <a:pt x="1838022" y="60961"/>
                </a:lnTo>
                <a:lnTo>
                  <a:pt x="1869757" y="27627"/>
                </a:lnTo>
                <a:lnTo>
                  <a:pt x="1874661" y="24979"/>
                </a:lnTo>
                <a:lnTo>
                  <a:pt x="1877154" y="24273"/>
                </a:lnTo>
                <a:lnTo>
                  <a:pt x="1878816" y="22955"/>
                </a:lnTo>
                <a:lnTo>
                  <a:pt x="1882002" y="17903"/>
                </a:lnTo>
                <a:lnTo>
                  <a:pt x="1895969" y="8784"/>
                </a:lnTo>
                <a:lnTo>
                  <a:pt x="1896753" y="5880"/>
                </a:lnTo>
                <a:lnTo>
                  <a:pt x="18973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SMARTInkShape-Group109"/>
          <p:cNvGrpSpPr/>
          <p:nvPr/>
        </p:nvGrpSpPr>
        <p:grpSpPr>
          <a:xfrm>
            <a:off x="1097279" y="2613659"/>
            <a:ext cx="1653541" cy="60961"/>
            <a:chOff x="1097279" y="2613659"/>
            <a:chExt cx="1653541" cy="60961"/>
          </a:xfrm>
        </p:grpSpPr>
        <p:sp>
          <p:nvSpPr>
            <p:cNvPr id="6" name="SMARTInkShape-652"/>
            <p:cNvSpPr/>
            <p:nvPr/>
          </p:nvSpPr>
          <p:spPr>
            <a:xfrm>
              <a:off x="2659380" y="2613659"/>
              <a:ext cx="91440" cy="1"/>
            </a:xfrm>
            <a:custGeom>
              <a:avLst/>
              <a:gdLst/>
              <a:ahLst/>
              <a:cxnLst/>
              <a:rect l="0" t="0" r="0" b="0"/>
              <a:pathLst>
                <a:path w="91440" h="1">
                  <a:moveTo>
                    <a:pt x="0" y="0"/>
                  </a:moveTo>
                  <a:lnTo>
                    <a:pt x="34252" y="0"/>
                  </a:lnTo>
                  <a:lnTo>
                    <a:pt x="69076" y="0"/>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53"/>
            <p:cNvSpPr/>
            <p:nvPr/>
          </p:nvSpPr>
          <p:spPr>
            <a:xfrm>
              <a:off x="2247900" y="2613659"/>
              <a:ext cx="99060" cy="7622"/>
            </a:xfrm>
            <a:custGeom>
              <a:avLst/>
              <a:gdLst/>
              <a:ahLst/>
              <a:cxnLst/>
              <a:rect l="0" t="0" r="0" b="0"/>
              <a:pathLst>
                <a:path w="99060" h="7622">
                  <a:moveTo>
                    <a:pt x="0" y="7621"/>
                  </a:moveTo>
                  <a:lnTo>
                    <a:pt x="34252" y="7621"/>
                  </a:lnTo>
                  <a:lnTo>
                    <a:pt x="66220" y="5363"/>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54"/>
            <p:cNvSpPr/>
            <p:nvPr/>
          </p:nvSpPr>
          <p:spPr>
            <a:xfrm>
              <a:off x="1874520" y="2613659"/>
              <a:ext cx="60960" cy="7622"/>
            </a:xfrm>
            <a:custGeom>
              <a:avLst/>
              <a:gdLst/>
              <a:ahLst/>
              <a:cxnLst/>
              <a:rect l="0" t="0" r="0" b="0"/>
              <a:pathLst>
                <a:path w="60960" h="7622">
                  <a:moveTo>
                    <a:pt x="0" y="7621"/>
                  </a:moveTo>
                  <a:lnTo>
                    <a:pt x="33405" y="6774"/>
                  </a:lnTo>
                  <a:lnTo>
                    <a:pt x="609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55"/>
            <p:cNvSpPr/>
            <p:nvPr/>
          </p:nvSpPr>
          <p:spPr>
            <a:xfrm>
              <a:off x="1501140" y="2628900"/>
              <a:ext cx="83820" cy="7620"/>
            </a:xfrm>
            <a:custGeom>
              <a:avLst/>
              <a:gdLst/>
              <a:ahLst/>
              <a:cxnLst/>
              <a:rect l="0" t="0" r="0" b="0"/>
              <a:pathLst>
                <a:path w="83820" h="7620">
                  <a:moveTo>
                    <a:pt x="0" y="7619"/>
                  </a:moveTo>
                  <a:lnTo>
                    <a:pt x="33405" y="7619"/>
                  </a:lnTo>
                  <a:lnTo>
                    <a:pt x="66561" y="3574"/>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56"/>
            <p:cNvSpPr/>
            <p:nvPr/>
          </p:nvSpPr>
          <p:spPr>
            <a:xfrm>
              <a:off x="1097279" y="2644140"/>
              <a:ext cx="129542" cy="30480"/>
            </a:xfrm>
            <a:custGeom>
              <a:avLst/>
              <a:gdLst/>
              <a:ahLst/>
              <a:cxnLst/>
              <a:rect l="0" t="0" r="0" b="0"/>
              <a:pathLst>
                <a:path w="129542" h="30480">
                  <a:moveTo>
                    <a:pt x="0" y="30479"/>
                  </a:moveTo>
                  <a:lnTo>
                    <a:pt x="4046" y="30479"/>
                  </a:lnTo>
                  <a:lnTo>
                    <a:pt x="5237" y="29633"/>
                  </a:lnTo>
                  <a:lnTo>
                    <a:pt x="6032" y="28222"/>
                  </a:lnTo>
                  <a:lnTo>
                    <a:pt x="6561" y="26434"/>
                  </a:lnTo>
                  <a:lnTo>
                    <a:pt x="7761" y="25243"/>
                  </a:lnTo>
                  <a:lnTo>
                    <a:pt x="11352" y="23919"/>
                  </a:lnTo>
                  <a:lnTo>
                    <a:pt x="31306" y="20741"/>
                  </a:lnTo>
                  <a:lnTo>
                    <a:pt x="41854" y="17685"/>
                  </a:lnTo>
                  <a:lnTo>
                    <a:pt x="78913" y="10217"/>
                  </a:lnTo>
                  <a:lnTo>
                    <a:pt x="115229" y="2611"/>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SMARTInkShape-657"/>
          <p:cNvSpPr/>
          <p:nvPr/>
        </p:nvSpPr>
        <p:spPr>
          <a:xfrm>
            <a:off x="3215640" y="2598419"/>
            <a:ext cx="83820" cy="7622"/>
          </a:xfrm>
          <a:custGeom>
            <a:avLst/>
            <a:gdLst/>
            <a:ahLst/>
            <a:cxnLst/>
            <a:rect l="0" t="0" r="0" b="0"/>
            <a:pathLst>
              <a:path w="83820" h="7622">
                <a:moveTo>
                  <a:pt x="0" y="7621"/>
                </a:moveTo>
                <a:lnTo>
                  <a:pt x="32563" y="7621"/>
                </a:lnTo>
                <a:lnTo>
                  <a:pt x="66596" y="1589"/>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SMARTInkShape-Group111"/>
          <p:cNvGrpSpPr/>
          <p:nvPr/>
        </p:nvGrpSpPr>
        <p:grpSpPr>
          <a:xfrm>
            <a:off x="3794759" y="2621280"/>
            <a:ext cx="563882" cy="7621"/>
            <a:chOff x="3794759" y="2621280"/>
            <a:chExt cx="563882" cy="7621"/>
          </a:xfrm>
        </p:grpSpPr>
        <p:sp>
          <p:nvSpPr>
            <p:cNvPr id="13" name="SMARTInkShape-658"/>
            <p:cNvSpPr/>
            <p:nvPr/>
          </p:nvSpPr>
          <p:spPr>
            <a:xfrm>
              <a:off x="4274819" y="2628900"/>
              <a:ext cx="83822" cy="1"/>
            </a:xfrm>
            <a:custGeom>
              <a:avLst/>
              <a:gdLst/>
              <a:ahLst/>
              <a:cxnLst/>
              <a:rect l="0" t="0" r="0" b="0"/>
              <a:pathLst>
                <a:path w="83822" h="1">
                  <a:moveTo>
                    <a:pt x="0" y="0"/>
                  </a:moveTo>
                  <a:lnTo>
                    <a:pt x="32564" y="0"/>
                  </a:lnTo>
                  <a:lnTo>
                    <a:pt x="66597" y="0"/>
                  </a:lnTo>
                  <a:lnTo>
                    <a:pt x="838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59"/>
            <p:cNvSpPr/>
            <p:nvPr/>
          </p:nvSpPr>
          <p:spPr>
            <a:xfrm>
              <a:off x="3794759" y="2621280"/>
              <a:ext cx="91442" cy="1"/>
            </a:xfrm>
            <a:custGeom>
              <a:avLst/>
              <a:gdLst/>
              <a:ahLst/>
              <a:cxnLst/>
              <a:rect l="0" t="0" r="0" b="0"/>
              <a:pathLst>
                <a:path w="91442" h="1">
                  <a:moveTo>
                    <a:pt x="0" y="0"/>
                  </a:moveTo>
                  <a:lnTo>
                    <a:pt x="36609" y="0"/>
                  </a:lnTo>
                  <a:lnTo>
                    <a:pt x="73746" y="0"/>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SMARTInkShape-Group112"/>
          <p:cNvGrpSpPr/>
          <p:nvPr/>
        </p:nvGrpSpPr>
        <p:grpSpPr>
          <a:xfrm>
            <a:off x="4800600" y="2514600"/>
            <a:ext cx="2308861" cy="213212"/>
            <a:chOff x="4800600" y="2514600"/>
            <a:chExt cx="2308861" cy="213212"/>
          </a:xfrm>
        </p:grpSpPr>
        <p:sp>
          <p:nvSpPr>
            <p:cNvPr id="16" name="SMARTInkShape-660"/>
            <p:cNvSpPr/>
            <p:nvPr/>
          </p:nvSpPr>
          <p:spPr>
            <a:xfrm>
              <a:off x="6972300" y="2682240"/>
              <a:ext cx="137161" cy="30480"/>
            </a:xfrm>
            <a:custGeom>
              <a:avLst/>
              <a:gdLst/>
              <a:ahLst/>
              <a:cxnLst/>
              <a:rect l="0" t="0" r="0" b="0"/>
              <a:pathLst>
                <a:path w="137161" h="30480">
                  <a:moveTo>
                    <a:pt x="0" y="0"/>
                  </a:moveTo>
                  <a:lnTo>
                    <a:pt x="17912" y="0"/>
                  </a:lnTo>
                  <a:lnTo>
                    <a:pt x="51728" y="10605"/>
                  </a:lnTo>
                  <a:lnTo>
                    <a:pt x="83501" y="15171"/>
                  </a:lnTo>
                  <a:lnTo>
                    <a:pt x="117833" y="25725"/>
                  </a:lnTo>
                  <a:lnTo>
                    <a:pt x="13716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61"/>
            <p:cNvSpPr/>
            <p:nvPr/>
          </p:nvSpPr>
          <p:spPr>
            <a:xfrm>
              <a:off x="6881212" y="2514600"/>
              <a:ext cx="174908" cy="213212"/>
            </a:xfrm>
            <a:custGeom>
              <a:avLst/>
              <a:gdLst/>
              <a:ahLst/>
              <a:cxnLst/>
              <a:rect l="0" t="0" r="0" b="0"/>
              <a:pathLst>
                <a:path w="174908" h="213212">
                  <a:moveTo>
                    <a:pt x="45368" y="0"/>
                  </a:moveTo>
                  <a:lnTo>
                    <a:pt x="49413" y="0"/>
                  </a:lnTo>
                  <a:lnTo>
                    <a:pt x="50605" y="846"/>
                  </a:lnTo>
                  <a:lnTo>
                    <a:pt x="51399" y="2257"/>
                  </a:lnTo>
                  <a:lnTo>
                    <a:pt x="52674" y="10605"/>
                  </a:lnTo>
                  <a:lnTo>
                    <a:pt x="52122" y="41809"/>
                  </a:lnTo>
                  <a:lnTo>
                    <a:pt x="44696" y="71570"/>
                  </a:lnTo>
                  <a:lnTo>
                    <a:pt x="37548" y="99946"/>
                  </a:lnTo>
                  <a:lnTo>
                    <a:pt x="30069" y="129802"/>
                  </a:lnTo>
                  <a:lnTo>
                    <a:pt x="19955" y="166186"/>
                  </a:lnTo>
                  <a:lnTo>
                    <a:pt x="7424" y="201814"/>
                  </a:lnTo>
                  <a:lnTo>
                    <a:pt x="0" y="212859"/>
                  </a:lnTo>
                  <a:lnTo>
                    <a:pt x="3797" y="213211"/>
                  </a:lnTo>
                  <a:lnTo>
                    <a:pt x="4954" y="212414"/>
                  </a:lnTo>
                  <a:lnTo>
                    <a:pt x="5725" y="211036"/>
                  </a:lnTo>
                  <a:lnTo>
                    <a:pt x="11008" y="198696"/>
                  </a:lnTo>
                  <a:lnTo>
                    <a:pt x="40655" y="164138"/>
                  </a:lnTo>
                  <a:lnTo>
                    <a:pt x="66409" y="127696"/>
                  </a:lnTo>
                  <a:lnTo>
                    <a:pt x="100754" y="96580"/>
                  </a:lnTo>
                  <a:lnTo>
                    <a:pt x="117187" y="82144"/>
                  </a:lnTo>
                  <a:lnTo>
                    <a:pt x="136074" y="71282"/>
                  </a:lnTo>
                  <a:lnTo>
                    <a:pt x="174038" y="38914"/>
                  </a:lnTo>
                  <a:lnTo>
                    <a:pt x="174907"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62"/>
            <p:cNvSpPr/>
            <p:nvPr/>
          </p:nvSpPr>
          <p:spPr>
            <a:xfrm>
              <a:off x="6492694" y="2522708"/>
              <a:ext cx="136707" cy="181719"/>
            </a:xfrm>
            <a:custGeom>
              <a:avLst/>
              <a:gdLst/>
              <a:ahLst/>
              <a:cxnLst/>
              <a:rect l="0" t="0" r="0" b="0"/>
              <a:pathLst>
                <a:path w="136707" h="181719">
                  <a:moveTo>
                    <a:pt x="83366" y="98572"/>
                  </a:moveTo>
                  <a:lnTo>
                    <a:pt x="79320" y="94526"/>
                  </a:lnTo>
                  <a:lnTo>
                    <a:pt x="75077" y="92540"/>
                  </a:lnTo>
                  <a:lnTo>
                    <a:pt x="50334" y="90979"/>
                  </a:lnTo>
                  <a:lnTo>
                    <a:pt x="45261" y="93222"/>
                  </a:lnTo>
                  <a:lnTo>
                    <a:pt x="20924" y="115425"/>
                  </a:lnTo>
                  <a:lnTo>
                    <a:pt x="4719" y="142116"/>
                  </a:lnTo>
                  <a:lnTo>
                    <a:pt x="1078" y="153054"/>
                  </a:lnTo>
                  <a:lnTo>
                    <a:pt x="0" y="161657"/>
                  </a:lnTo>
                  <a:lnTo>
                    <a:pt x="2006" y="166967"/>
                  </a:lnTo>
                  <a:lnTo>
                    <a:pt x="10191" y="177275"/>
                  </a:lnTo>
                  <a:lnTo>
                    <a:pt x="15001" y="180118"/>
                  </a:lnTo>
                  <a:lnTo>
                    <a:pt x="24728" y="181718"/>
                  </a:lnTo>
                  <a:lnTo>
                    <a:pt x="33597" y="181245"/>
                  </a:lnTo>
                  <a:lnTo>
                    <a:pt x="43184" y="178213"/>
                  </a:lnTo>
                  <a:lnTo>
                    <a:pt x="50832" y="171786"/>
                  </a:lnTo>
                  <a:lnTo>
                    <a:pt x="57899" y="164131"/>
                  </a:lnTo>
                  <a:lnTo>
                    <a:pt x="70552" y="153368"/>
                  </a:lnTo>
                  <a:lnTo>
                    <a:pt x="85557" y="124665"/>
                  </a:lnTo>
                  <a:lnTo>
                    <a:pt x="89913" y="97705"/>
                  </a:lnTo>
                  <a:lnTo>
                    <a:pt x="94889" y="60357"/>
                  </a:lnTo>
                  <a:lnTo>
                    <a:pt x="98279" y="25348"/>
                  </a:lnTo>
                  <a:lnTo>
                    <a:pt x="96203" y="17203"/>
                  </a:lnTo>
                  <a:lnTo>
                    <a:pt x="92531" y="7858"/>
                  </a:lnTo>
                  <a:lnTo>
                    <a:pt x="91076" y="0"/>
                  </a:lnTo>
                  <a:lnTo>
                    <a:pt x="91012" y="3702"/>
                  </a:lnTo>
                  <a:lnTo>
                    <a:pt x="88739" y="7865"/>
                  </a:lnTo>
                  <a:lnTo>
                    <a:pt x="86949" y="10161"/>
                  </a:lnTo>
                  <a:lnTo>
                    <a:pt x="79635" y="46166"/>
                  </a:lnTo>
                  <a:lnTo>
                    <a:pt x="76514" y="76743"/>
                  </a:lnTo>
                  <a:lnTo>
                    <a:pt x="75898" y="110001"/>
                  </a:lnTo>
                  <a:lnTo>
                    <a:pt x="78048" y="130180"/>
                  </a:lnTo>
                  <a:lnTo>
                    <a:pt x="84047" y="147730"/>
                  </a:lnTo>
                  <a:lnTo>
                    <a:pt x="104697" y="172816"/>
                  </a:lnTo>
                  <a:lnTo>
                    <a:pt x="107746" y="176008"/>
                  </a:lnTo>
                  <a:lnTo>
                    <a:pt x="115650" y="179554"/>
                  </a:lnTo>
                  <a:lnTo>
                    <a:pt x="120128" y="180500"/>
                  </a:lnTo>
                  <a:lnTo>
                    <a:pt x="123961" y="180284"/>
                  </a:lnTo>
                  <a:lnTo>
                    <a:pt x="136706" y="1747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63"/>
            <p:cNvSpPr/>
            <p:nvPr/>
          </p:nvSpPr>
          <p:spPr>
            <a:xfrm>
              <a:off x="6416039" y="2552700"/>
              <a:ext cx="30481" cy="167641"/>
            </a:xfrm>
            <a:custGeom>
              <a:avLst/>
              <a:gdLst/>
              <a:ahLst/>
              <a:cxnLst/>
              <a:rect l="0" t="0" r="0" b="0"/>
              <a:pathLst>
                <a:path w="30481" h="167641">
                  <a:moveTo>
                    <a:pt x="30480" y="0"/>
                  </a:moveTo>
                  <a:lnTo>
                    <a:pt x="30480" y="36045"/>
                  </a:lnTo>
                  <a:lnTo>
                    <a:pt x="23919" y="70127"/>
                  </a:lnTo>
                  <a:lnTo>
                    <a:pt x="14711" y="106883"/>
                  </a:lnTo>
                  <a:lnTo>
                    <a:pt x="2211" y="144128"/>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64"/>
            <p:cNvSpPr/>
            <p:nvPr/>
          </p:nvSpPr>
          <p:spPr>
            <a:xfrm>
              <a:off x="6187885" y="2583207"/>
              <a:ext cx="161920" cy="136990"/>
            </a:xfrm>
            <a:custGeom>
              <a:avLst/>
              <a:gdLst/>
              <a:ahLst/>
              <a:cxnLst/>
              <a:rect l="0" t="0" r="0" b="0"/>
              <a:pathLst>
                <a:path w="161920" h="136990">
                  <a:moveTo>
                    <a:pt x="98615" y="7593"/>
                  </a:moveTo>
                  <a:lnTo>
                    <a:pt x="94569" y="3547"/>
                  </a:lnTo>
                  <a:lnTo>
                    <a:pt x="90325" y="1561"/>
                  </a:lnTo>
                  <a:lnTo>
                    <a:pt x="72889" y="0"/>
                  </a:lnTo>
                  <a:lnTo>
                    <a:pt x="67990" y="2242"/>
                  </a:lnTo>
                  <a:lnTo>
                    <a:pt x="65498" y="4026"/>
                  </a:lnTo>
                  <a:lnTo>
                    <a:pt x="46850" y="9380"/>
                  </a:lnTo>
                  <a:lnTo>
                    <a:pt x="43785" y="11324"/>
                  </a:lnTo>
                  <a:lnTo>
                    <a:pt x="22455" y="39906"/>
                  </a:lnTo>
                  <a:lnTo>
                    <a:pt x="7177" y="74745"/>
                  </a:lnTo>
                  <a:lnTo>
                    <a:pt x="1813" y="90989"/>
                  </a:lnTo>
                  <a:lnTo>
                    <a:pt x="0" y="111649"/>
                  </a:lnTo>
                  <a:lnTo>
                    <a:pt x="2010" y="119598"/>
                  </a:lnTo>
                  <a:lnTo>
                    <a:pt x="10200" y="131599"/>
                  </a:lnTo>
                  <a:lnTo>
                    <a:pt x="17268" y="134674"/>
                  </a:lnTo>
                  <a:lnTo>
                    <a:pt x="54544" y="136989"/>
                  </a:lnTo>
                  <a:lnTo>
                    <a:pt x="87438" y="128825"/>
                  </a:lnTo>
                  <a:lnTo>
                    <a:pt x="103807" y="123280"/>
                  </a:lnTo>
                  <a:lnTo>
                    <a:pt x="138818" y="101405"/>
                  </a:lnTo>
                  <a:lnTo>
                    <a:pt x="160552" y="82401"/>
                  </a:lnTo>
                  <a:lnTo>
                    <a:pt x="161919" y="78632"/>
                  </a:lnTo>
                  <a:lnTo>
                    <a:pt x="160051" y="55507"/>
                  </a:lnTo>
                  <a:lnTo>
                    <a:pt x="157528" y="47797"/>
                  </a:lnTo>
                  <a:lnTo>
                    <a:pt x="149010" y="31903"/>
                  </a:lnTo>
                  <a:lnTo>
                    <a:pt x="145759" y="28880"/>
                  </a:lnTo>
                  <a:lnTo>
                    <a:pt x="108836" y="10839"/>
                  </a:lnTo>
                  <a:lnTo>
                    <a:pt x="83898" y="7783"/>
                  </a:lnTo>
                  <a:lnTo>
                    <a:pt x="75754" y="75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65"/>
            <p:cNvSpPr/>
            <p:nvPr/>
          </p:nvSpPr>
          <p:spPr>
            <a:xfrm>
              <a:off x="5715000" y="2659380"/>
              <a:ext cx="259081" cy="15240"/>
            </a:xfrm>
            <a:custGeom>
              <a:avLst/>
              <a:gdLst/>
              <a:ahLst/>
              <a:cxnLst/>
              <a:rect l="0" t="0" r="0" b="0"/>
              <a:pathLst>
                <a:path w="259081" h="15240">
                  <a:moveTo>
                    <a:pt x="0" y="15239"/>
                  </a:moveTo>
                  <a:lnTo>
                    <a:pt x="33465" y="15239"/>
                  </a:lnTo>
                  <a:lnTo>
                    <a:pt x="69820" y="14393"/>
                  </a:lnTo>
                  <a:lnTo>
                    <a:pt x="105169" y="9208"/>
                  </a:lnTo>
                  <a:lnTo>
                    <a:pt x="136861" y="7933"/>
                  </a:lnTo>
                  <a:lnTo>
                    <a:pt x="172818" y="7682"/>
                  </a:lnTo>
                  <a:lnTo>
                    <a:pt x="205258" y="5374"/>
                  </a:lnTo>
                  <a:lnTo>
                    <a:pt x="243128" y="471"/>
                  </a:lnTo>
                  <a:lnTo>
                    <a:pt x="2590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66"/>
            <p:cNvSpPr/>
            <p:nvPr/>
          </p:nvSpPr>
          <p:spPr>
            <a:xfrm>
              <a:off x="5273039" y="2674619"/>
              <a:ext cx="83822" cy="7622"/>
            </a:xfrm>
            <a:custGeom>
              <a:avLst/>
              <a:gdLst/>
              <a:ahLst/>
              <a:cxnLst/>
              <a:rect l="0" t="0" r="0" b="0"/>
              <a:pathLst>
                <a:path w="83822" h="7622">
                  <a:moveTo>
                    <a:pt x="0" y="0"/>
                  </a:moveTo>
                  <a:lnTo>
                    <a:pt x="10607" y="0"/>
                  </a:lnTo>
                  <a:lnTo>
                    <a:pt x="46201" y="6914"/>
                  </a:lnTo>
                  <a:lnTo>
                    <a:pt x="8382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67"/>
            <p:cNvSpPr/>
            <p:nvPr/>
          </p:nvSpPr>
          <p:spPr>
            <a:xfrm>
              <a:off x="4800600" y="2644140"/>
              <a:ext cx="114301" cy="7620"/>
            </a:xfrm>
            <a:custGeom>
              <a:avLst/>
              <a:gdLst/>
              <a:ahLst/>
              <a:cxnLst/>
              <a:rect l="0" t="0" r="0" b="0"/>
              <a:pathLst>
                <a:path w="114301" h="7620">
                  <a:moveTo>
                    <a:pt x="0" y="0"/>
                  </a:moveTo>
                  <a:lnTo>
                    <a:pt x="19081" y="846"/>
                  </a:lnTo>
                  <a:lnTo>
                    <a:pt x="45130" y="6031"/>
                  </a:lnTo>
                  <a:lnTo>
                    <a:pt x="78153" y="7306"/>
                  </a:lnTo>
                  <a:lnTo>
                    <a:pt x="11430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SMARTInkShape-668"/>
          <p:cNvSpPr/>
          <p:nvPr/>
        </p:nvSpPr>
        <p:spPr>
          <a:xfrm>
            <a:off x="2933700" y="2179322"/>
            <a:ext cx="929641" cy="2225038"/>
          </a:xfrm>
          <a:custGeom>
            <a:avLst/>
            <a:gdLst/>
            <a:ahLst/>
            <a:cxnLst/>
            <a:rect l="0" t="0" r="0" b="0"/>
            <a:pathLst>
              <a:path w="929641" h="2225038">
                <a:moveTo>
                  <a:pt x="0" y="114298"/>
                </a:moveTo>
                <a:lnTo>
                  <a:pt x="0" y="107737"/>
                </a:lnTo>
                <a:lnTo>
                  <a:pt x="6560" y="100210"/>
                </a:lnTo>
                <a:lnTo>
                  <a:pt x="35420" y="78670"/>
                </a:lnTo>
                <a:lnTo>
                  <a:pt x="47950" y="68564"/>
                </a:lnTo>
                <a:lnTo>
                  <a:pt x="82091" y="47975"/>
                </a:lnTo>
                <a:lnTo>
                  <a:pt x="88131" y="45874"/>
                </a:lnTo>
                <a:lnTo>
                  <a:pt x="105543" y="35244"/>
                </a:lnTo>
                <a:lnTo>
                  <a:pt x="143335" y="19995"/>
                </a:lnTo>
                <a:lnTo>
                  <a:pt x="157804" y="16647"/>
                </a:lnTo>
                <a:lnTo>
                  <a:pt x="177017" y="14669"/>
                </a:lnTo>
                <a:lnTo>
                  <a:pt x="192101" y="9261"/>
                </a:lnTo>
                <a:lnTo>
                  <a:pt x="221120" y="5504"/>
                </a:lnTo>
                <a:lnTo>
                  <a:pt x="237282" y="1085"/>
                </a:lnTo>
                <a:lnTo>
                  <a:pt x="272202" y="40"/>
                </a:lnTo>
                <a:lnTo>
                  <a:pt x="309142" y="0"/>
                </a:lnTo>
                <a:lnTo>
                  <a:pt x="330054" y="845"/>
                </a:lnTo>
                <a:lnTo>
                  <a:pt x="363493" y="9405"/>
                </a:lnTo>
                <a:lnTo>
                  <a:pt x="370679" y="12645"/>
                </a:lnTo>
                <a:lnTo>
                  <a:pt x="383398" y="15316"/>
                </a:lnTo>
                <a:lnTo>
                  <a:pt x="393751" y="20247"/>
                </a:lnTo>
                <a:lnTo>
                  <a:pt x="431710" y="30550"/>
                </a:lnTo>
                <a:lnTo>
                  <a:pt x="447806" y="38614"/>
                </a:lnTo>
                <a:lnTo>
                  <a:pt x="450937" y="40982"/>
                </a:lnTo>
                <a:lnTo>
                  <a:pt x="458932" y="43613"/>
                </a:lnTo>
                <a:lnTo>
                  <a:pt x="467283" y="45629"/>
                </a:lnTo>
                <a:lnTo>
                  <a:pt x="477591" y="50677"/>
                </a:lnTo>
                <a:lnTo>
                  <a:pt x="490147" y="53396"/>
                </a:lnTo>
                <a:lnTo>
                  <a:pt x="519538" y="71219"/>
                </a:lnTo>
                <a:lnTo>
                  <a:pt x="543529" y="93980"/>
                </a:lnTo>
                <a:lnTo>
                  <a:pt x="550884" y="96801"/>
                </a:lnTo>
                <a:lnTo>
                  <a:pt x="558950" y="98901"/>
                </a:lnTo>
                <a:lnTo>
                  <a:pt x="571027" y="107148"/>
                </a:lnTo>
                <a:lnTo>
                  <a:pt x="589252" y="124485"/>
                </a:lnTo>
                <a:lnTo>
                  <a:pt x="596605" y="127292"/>
                </a:lnTo>
                <a:lnTo>
                  <a:pt x="604671" y="129386"/>
                </a:lnTo>
                <a:lnTo>
                  <a:pt x="611078" y="133139"/>
                </a:lnTo>
                <a:lnTo>
                  <a:pt x="638368" y="164907"/>
                </a:lnTo>
                <a:lnTo>
                  <a:pt x="675578" y="195576"/>
                </a:lnTo>
                <a:lnTo>
                  <a:pt x="703296" y="220978"/>
                </a:lnTo>
                <a:lnTo>
                  <a:pt x="717760" y="231138"/>
                </a:lnTo>
                <a:lnTo>
                  <a:pt x="726126" y="242803"/>
                </a:lnTo>
                <a:lnTo>
                  <a:pt x="735091" y="261304"/>
                </a:lnTo>
                <a:lnTo>
                  <a:pt x="751053" y="279379"/>
                </a:lnTo>
                <a:lnTo>
                  <a:pt x="765692" y="314643"/>
                </a:lnTo>
                <a:lnTo>
                  <a:pt x="774081" y="330292"/>
                </a:lnTo>
                <a:lnTo>
                  <a:pt x="784918" y="362448"/>
                </a:lnTo>
                <a:lnTo>
                  <a:pt x="789863" y="371456"/>
                </a:lnTo>
                <a:lnTo>
                  <a:pt x="792551" y="383626"/>
                </a:lnTo>
                <a:lnTo>
                  <a:pt x="797486" y="393818"/>
                </a:lnTo>
                <a:lnTo>
                  <a:pt x="800172" y="406339"/>
                </a:lnTo>
                <a:lnTo>
                  <a:pt x="805107" y="416634"/>
                </a:lnTo>
                <a:lnTo>
                  <a:pt x="812889" y="452892"/>
                </a:lnTo>
                <a:lnTo>
                  <a:pt x="815276" y="490944"/>
                </a:lnTo>
                <a:lnTo>
                  <a:pt x="816167" y="504826"/>
                </a:lnTo>
                <a:lnTo>
                  <a:pt x="821367" y="519789"/>
                </a:lnTo>
                <a:lnTo>
                  <a:pt x="822932" y="557634"/>
                </a:lnTo>
                <a:lnTo>
                  <a:pt x="822959" y="592979"/>
                </a:lnTo>
                <a:lnTo>
                  <a:pt x="822959" y="629990"/>
                </a:lnTo>
                <a:lnTo>
                  <a:pt x="822959" y="667082"/>
                </a:lnTo>
                <a:lnTo>
                  <a:pt x="822959" y="703004"/>
                </a:lnTo>
                <a:lnTo>
                  <a:pt x="822959" y="736922"/>
                </a:lnTo>
                <a:lnTo>
                  <a:pt x="822959" y="771219"/>
                </a:lnTo>
                <a:lnTo>
                  <a:pt x="822959" y="805083"/>
                </a:lnTo>
                <a:lnTo>
                  <a:pt x="822959" y="839328"/>
                </a:lnTo>
                <a:lnTo>
                  <a:pt x="822959" y="876441"/>
                </a:lnTo>
                <a:lnTo>
                  <a:pt x="822959" y="911866"/>
                </a:lnTo>
                <a:lnTo>
                  <a:pt x="815199" y="947418"/>
                </a:lnTo>
                <a:lnTo>
                  <a:pt x="808872" y="972817"/>
                </a:lnTo>
                <a:lnTo>
                  <a:pt x="805614" y="998218"/>
                </a:lnTo>
                <a:lnTo>
                  <a:pt x="795078" y="1031944"/>
                </a:lnTo>
                <a:lnTo>
                  <a:pt x="792632" y="1066839"/>
                </a:lnTo>
                <a:lnTo>
                  <a:pt x="791701" y="1076129"/>
                </a:lnTo>
                <a:lnTo>
                  <a:pt x="786462" y="1091250"/>
                </a:lnTo>
                <a:lnTo>
                  <a:pt x="783077" y="1105369"/>
                </a:lnTo>
                <a:lnTo>
                  <a:pt x="778392" y="1121266"/>
                </a:lnTo>
                <a:lnTo>
                  <a:pt x="776620" y="1137795"/>
                </a:lnTo>
                <a:lnTo>
                  <a:pt x="771253" y="1152349"/>
                </a:lnTo>
                <a:lnTo>
                  <a:pt x="767404" y="1189233"/>
                </a:lnTo>
                <a:lnTo>
                  <a:pt x="763067" y="1205094"/>
                </a:lnTo>
                <a:lnTo>
                  <a:pt x="759883" y="1227301"/>
                </a:lnTo>
                <a:lnTo>
                  <a:pt x="758048" y="1232220"/>
                </a:lnTo>
                <a:lnTo>
                  <a:pt x="749237" y="1239943"/>
                </a:lnTo>
                <a:lnTo>
                  <a:pt x="743331" y="1243188"/>
                </a:lnTo>
                <a:lnTo>
                  <a:pt x="739394" y="1247044"/>
                </a:lnTo>
                <a:lnTo>
                  <a:pt x="728511" y="1270320"/>
                </a:lnTo>
                <a:lnTo>
                  <a:pt x="722249" y="1293182"/>
                </a:lnTo>
                <a:lnTo>
                  <a:pt x="718933" y="1300340"/>
                </a:lnTo>
                <a:lnTo>
                  <a:pt x="716383" y="1334626"/>
                </a:lnTo>
                <a:lnTo>
                  <a:pt x="716284" y="1371741"/>
                </a:lnTo>
                <a:lnTo>
                  <a:pt x="716280" y="1407006"/>
                </a:lnTo>
                <a:lnTo>
                  <a:pt x="716280" y="1441306"/>
                </a:lnTo>
                <a:lnTo>
                  <a:pt x="714022" y="1447170"/>
                </a:lnTo>
                <a:lnTo>
                  <a:pt x="712234" y="1449919"/>
                </a:lnTo>
                <a:lnTo>
                  <a:pt x="709719" y="1461879"/>
                </a:lnTo>
                <a:lnTo>
                  <a:pt x="708678" y="1498674"/>
                </a:lnTo>
                <a:lnTo>
                  <a:pt x="709508" y="1521530"/>
                </a:lnTo>
                <a:lnTo>
                  <a:pt x="715574" y="1543543"/>
                </a:lnTo>
                <a:lnTo>
                  <a:pt x="716271" y="1579555"/>
                </a:lnTo>
                <a:lnTo>
                  <a:pt x="716280" y="1615436"/>
                </a:lnTo>
                <a:lnTo>
                  <a:pt x="717126" y="1640994"/>
                </a:lnTo>
                <a:lnTo>
                  <a:pt x="723586" y="1659559"/>
                </a:lnTo>
                <a:lnTo>
                  <a:pt x="723899" y="1696723"/>
                </a:lnTo>
                <a:lnTo>
                  <a:pt x="723900" y="1732305"/>
                </a:lnTo>
                <a:lnTo>
                  <a:pt x="723900" y="1748578"/>
                </a:lnTo>
                <a:lnTo>
                  <a:pt x="726157" y="1753069"/>
                </a:lnTo>
                <a:lnTo>
                  <a:pt x="729136" y="1757887"/>
                </a:lnTo>
                <a:lnTo>
                  <a:pt x="731205" y="1766360"/>
                </a:lnTo>
                <a:lnTo>
                  <a:pt x="731519" y="1803403"/>
                </a:lnTo>
                <a:lnTo>
                  <a:pt x="731519" y="1824032"/>
                </a:lnTo>
                <a:lnTo>
                  <a:pt x="733777" y="1828937"/>
                </a:lnTo>
                <a:lnTo>
                  <a:pt x="736756" y="1833940"/>
                </a:lnTo>
                <a:lnTo>
                  <a:pt x="738669" y="1844050"/>
                </a:lnTo>
                <a:lnTo>
                  <a:pt x="739137" y="1877057"/>
                </a:lnTo>
                <a:lnTo>
                  <a:pt x="739985" y="1878751"/>
                </a:lnTo>
                <a:lnTo>
                  <a:pt x="741396" y="1879880"/>
                </a:lnTo>
                <a:lnTo>
                  <a:pt x="743184" y="1880632"/>
                </a:lnTo>
                <a:lnTo>
                  <a:pt x="744376" y="1881981"/>
                </a:lnTo>
                <a:lnTo>
                  <a:pt x="745700" y="1885737"/>
                </a:lnTo>
                <a:lnTo>
                  <a:pt x="747544" y="1902519"/>
                </a:lnTo>
                <a:lnTo>
                  <a:pt x="752778" y="1912630"/>
                </a:lnTo>
                <a:lnTo>
                  <a:pt x="753312" y="1915166"/>
                </a:lnTo>
                <a:lnTo>
                  <a:pt x="760847" y="1930398"/>
                </a:lnTo>
                <a:lnTo>
                  <a:pt x="762826" y="1948884"/>
                </a:lnTo>
                <a:lnTo>
                  <a:pt x="767230" y="1956007"/>
                </a:lnTo>
                <a:lnTo>
                  <a:pt x="769147" y="1965999"/>
                </a:lnTo>
                <a:lnTo>
                  <a:pt x="769526" y="1976126"/>
                </a:lnTo>
                <a:lnTo>
                  <a:pt x="771836" y="1981201"/>
                </a:lnTo>
                <a:lnTo>
                  <a:pt x="776172" y="1987313"/>
                </a:lnTo>
                <a:lnTo>
                  <a:pt x="777028" y="1994604"/>
                </a:lnTo>
                <a:lnTo>
                  <a:pt x="777212" y="2006690"/>
                </a:lnTo>
                <a:lnTo>
                  <a:pt x="779485" y="2011719"/>
                </a:lnTo>
                <a:lnTo>
                  <a:pt x="783798" y="2017800"/>
                </a:lnTo>
                <a:lnTo>
                  <a:pt x="784650" y="2025085"/>
                </a:lnTo>
                <a:lnTo>
                  <a:pt x="784766" y="2029772"/>
                </a:lnTo>
                <a:lnTo>
                  <a:pt x="787076" y="2034677"/>
                </a:lnTo>
                <a:lnTo>
                  <a:pt x="790078" y="2039680"/>
                </a:lnTo>
                <a:lnTo>
                  <a:pt x="792163" y="2048281"/>
                </a:lnTo>
                <a:lnTo>
                  <a:pt x="805122" y="2063246"/>
                </a:lnTo>
                <a:lnTo>
                  <a:pt x="806950" y="2070325"/>
                </a:lnTo>
                <a:lnTo>
                  <a:pt x="807377" y="2075279"/>
                </a:lnTo>
                <a:lnTo>
                  <a:pt x="809825" y="2080303"/>
                </a:lnTo>
                <a:lnTo>
                  <a:pt x="820361" y="2093666"/>
                </a:lnTo>
                <a:lnTo>
                  <a:pt x="822190" y="2100788"/>
                </a:lnTo>
                <a:lnTo>
                  <a:pt x="822618" y="2105750"/>
                </a:lnTo>
                <a:lnTo>
                  <a:pt x="823578" y="2107413"/>
                </a:lnTo>
                <a:lnTo>
                  <a:pt x="825065" y="2108521"/>
                </a:lnTo>
                <a:lnTo>
                  <a:pt x="828975" y="2110599"/>
                </a:lnTo>
                <a:lnTo>
                  <a:pt x="833535" y="2114345"/>
                </a:lnTo>
                <a:lnTo>
                  <a:pt x="836127" y="2118832"/>
                </a:lnTo>
                <a:lnTo>
                  <a:pt x="838125" y="2123649"/>
                </a:lnTo>
                <a:lnTo>
                  <a:pt x="843164" y="2131120"/>
                </a:lnTo>
                <a:lnTo>
                  <a:pt x="844639" y="2136165"/>
                </a:lnTo>
                <a:lnTo>
                  <a:pt x="845879" y="2137850"/>
                </a:lnTo>
                <a:lnTo>
                  <a:pt x="847552" y="2138972"/>
                </a:lnTo>
                <a:lnTo>
                  <a:pt x="851670" y="2141067"/>
                </a:lnTo>
                <a:lnTo>
                  <a:pt x="871249" y="2159091"/>
                </a:lnTo>
                <a:lnTo>
                  <a:pt x="874055" y="2164119"/>
                </a:lnTo>
                <a:lnTo>
                  <a:pt x="876149" y="2169176"/>
                </a:lnTo>
                <a:lnTo>
                  <a:pt x="886774" y="2181860"/>
                </a:lnTo>
                <a:lnTo>
                  <a:pt x="891679" y="2184681"/>
                </a:lnTo>
                <a:lnTo>
                  <a:pt x="896682" y="2186781"/>
                </a:lnTo>
                <a:lnTo>
                  <a:pt x="901727" y="2190537"/>
                </a:lnTo>
                <a:lnTo>
                  <a:pt x="904534" y="2195028"/>
                </a:lnTo>
                <a:lnTo>
                  <a:pt x="910381" y="2208856"/>
                </a:lnTo>
                <a:lnTo>
                  <a:pt x="917129" y="2215870"/>
                </a:lnTo>
                <a:lnTo>
                  <a:pt x="929640" y="2225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69"/>
          <p:cNvSpPr/>
          <p:nvPr/>
        </p:nvSpPr>
        <p:spPr>
          <a:xfrm>
            <a:off x="3764280" y="4069080"/>
            <a:ext cx="3147060" cy="449580"/>
          </a:xfrm>
          <a:custGeom>
            <a:avLst/>
            <a:gdLst/>
            <a:ahLst/>
            <a:cxnLst/>
            <a:rect l="0" t="0" r="0" b="0"/>
            <a:pathLst>
              <a:path w="3147060" h="449580">
                <a:moveTo>
                  <a:pt x="0" y="205739"/>
                </a:moveTo>
                <a:lnTo>
                  <a:pt x="0" y="209785"/>
                </a:lnTo>
                <a:lnTo>
                  <a:pt x="2257" y="214029"/>
                </a:lnTo>
                <a:lnTo>
                  <a:pt x="6560" y="219607"/>
                </a:lnTo>
                <a:lnTo>
                  <a:pt x="11572" y="235510"/>
                </a:lnTo>
                <a:lnTo>
                  <a:pt x="18198" y="245417"/>
                </a:lnTo>
                <a:lnTo>
                  <a:pt x="55789" y="276852"/>
                </a:lnTo>
                <a:lnTo>
                  <a:pt x="78454" y="297179"/>
                </a:lnTo>
                <a:lnTo>
                  <a:pt x="92920" y="307340"/>
                </a:lnTo>
                <a:lnTo>
                  <a:pt x="104777" y="321889"/>
                </a:lnTo>
                <a:lnTo>
                  <a:pt x="123373" y="330945"/>
                </a:lnTo>
                <a:lnTo>
                  <a:pt x="143048" y="346771"/>
                </a:lnTo>
                <a:lnTo>
                  <a:pt x="178029" y="363371"/>
                </a:lnTo>
                <a:lnTo>
                  <a:pt x="195907" y="371152"/>
                </a:lnTo>
                <a:lnTo>
                  <a:pt x="233027" y="380206"/>
                </a:lnTo>
                <a:lnTo>
                  <a:pt x="246939" y="381611"/>
                </a:lnTo>
                <a:lnTo>
                  <a:pt x="267808" y="387529"/>
                </a:lnTo>
                <a:lnTo>
                  <a:pt x="304942" y="381428"/>
                </a:lnTo>
                <a:lnTo>
                  <a:pt x="314176" y="380343"/>
                </a:lnTo>
                <a:lnTo>
                  <a:pt x="329261" y="375006"/>
                </a:lnTo>
                <a:lnTo>
                  <a:pt x="337685" y="373256"/>
                </a:lnTo>
                <a:lnTo>
                  <a:pt x="348034" y="368357"/>
                </a:lnTo>
                <a:lnTo>
                  <a:pt x="360601" y="365682"/>
                </a:lnTo>
                <a:lnTo>
                  <a:pt x="386877" y="352624"/>
                </a:lnTo>
                <a:lnTo>
                  <a:pt x="392925" y="350608"/>
                </a:lnTo>
                <a:lnTo>
                  <a:pt x="428937" y="325091"/>
                </a:lnTo>
                <a:lnTo>
                  <a:pt x="463462" y="302259"/>
                </a:lnTo>
                <a:lnTo>
                  <a:pt x="501206" y="269240"/>
                </a:lnTo>
                <a:lnTo>
                  <a:pt x="535518" y="241582"/>
                </a:lnTo>
                <a:lnTo>
                  <a:pt x="561125" y="216956"/>
                </a:lnTo>
                <a:lnTo>
                  <a:pt x="571457" y="211812"/>
                </a:lnTo>
                <a:lnTo>
                  <a:pt x="608564" y="180331"/>
                </a:lnTo>
                <a:lnTo>
                  <a:pt x="627066" y="165099"/>
                </a:lnTo>
                <a:lnTo>
                  <a:pt x="645988" y="140406"/>
                </a:lnTo>
                <a:lnTo>
                  <a:pt x="683198" y="109225"/>
                </a:lnTo>
                <a:lnTo>
                  <a:pt x="713739" y="79586"/>
                </a:lnTo>
                <a:lnTo>
                  <a:pt x="723900" y="74611"/>
                </a:lnTo>
                <a:lnTo>
                  <a:pt x="761860" y="45707"/>
                </a:lnTo>
                <a:lnTo>
                  <a:pt x="767018" y="41481"/>
                </a:lnTo>
                <a:lnTo>
                  <a:pt x="777227" y="36510"/>
                </a:lnTo>
                <a:lnTo>
                  <a:pt x="787397" y="27625"/>
                </a:lnTo>
                <a:lnTo>
                  <a:pt x="794736" y="24978"/>
                </a:lnTo>
                <a:lnTo>
                  <a:pt x="802796" y="22954"/>
                </a:lnTo>
                <a:lnTo>
                  <a:pt x="814869" y="17014"/>
                </a:lnTo>
                <a:lnTo>
                  <a:pt x="820210" y="15181"/>
                </a:lnTo>
                <a:lnTo>
                  <a:pt x="828824" y="10236"/>
                </a:lnTo>
                <a:lnTo>
                  <a:pt x="850188" y="7002"/>
                </a:lnTo>
                <a:lnTo>
                  <a:pt x="860919" y="1634"/>
                </a:lnTo>
                <a:lnTo>
                  <a:pt x="898124" y="8"/>
                </a:lnTo>
                <a:lnTo>
                  <a:pt x="932152" y="0"/>
                </a:lnTo>
                <a:lnTo>
                  <a:pt x="937247" y="2257"/>
                </a:lnTo>
                <a:lnTo>
                  <a:pt x="942334" y="5236"/>
                </a:lnTo>
                <a:lnTo>
                  <a:pt x="952498" y="7149"/>
                </a:lnTo>
                <a:lnTo>
                  <a:pt x="955039" y="7306"/>
                </a:lnTo>
                <a:lnTo>
                  <a:pt x="960119" y="9738"/>
                </a:lnTo>
                <a:lnTo>
                  <a:pt x="965199" y="12794"/>
                </a:lnTo>
                <a:lnTo>
                  <a:pt x="972820" y="15362"/>
                </a:lnTo>
                <a:lnTo>
                  <a:pt x="980440" y="20262"/>
                </a:lnTo>
                <a:lnTo>
                  <a:pt x="988059" y="22936"/>
                </a:lnTo>
                <a:lnTo>
                  <a:pt x="995679" y="27868"/>
                </a:lnTo>
                <a:lnTo>
                  <a:pt x="1003299" y="29706"/>
                </a:lnTo>
                <a:lnTo>
                  <a:pt x="1008380" y="30136"/>
                </a:lnTo>
                <a:lnTo>
                  <a:pt x="1013460" y="32585"/>
                </a:lnTo>
                <a:lnTo>
                  <a:pt x="1018540" y="35648"/>
                </a:lnTo>
                <a:lnTo>
                  <a:pt x="1026159" y="38220"/>
                </a:lnTo>
                <a:lnTo>
                  <a:pt x="1031240" y="41822"/>
                </a:lnTo>
                <a:lnTo>
                  <a:pt x="1034062" y="46245"/>
                </a:lnTo>
                <a:lnTo>
                  <a:pt x="1034814" y="48610"/>
                </a:lnTo>
                <a:lnTo>
                  <a:pt x="1036163" y="50186"/>
                </a:lnTo>
                <a:lnTo>
                  <a:pt x="1059221" y="66466"/>
                </a:lnTo>
                <a:lnTo>
                  <a:pt x="1061747" y="67170"/>
                </a:lnTo>
                <a:lnTo>
                  <a:pt x="1063431" y="68486"/>
                </a:lnTo>
                <a:lnTo>
                  <a:pt x="1094107" y="104350"/>
                </a:lnTo>
                <a:lnTo>
                  <a:pt x="1098911" y="114341"/>
                </a:lnTo>
                <a:lnTo>
                  <a:pt x="1102238" y="119398"/>
                </a:lnTo>
                <a:lnTo>
                  <a:pt x="1103717" y="124468"/>
                </a:lnTo>
                <a:lnTo>
                  <a:pt x="1104958" y="126158"/>
                </a:lnTo>
                <a:lnTo>
                  <a:pt x="1106632" y="127285"/>
                </a:lnTo>
                <a:lnTo>
                  <a:pt x="1108594" y="128037"/>
                </a:lnTo>
                <a:lnTo>
                  <a:pt x="1109903" y="129385"/>
                </a:lnTo>
                <a:lnTo>
                  <a:pt x="1114260" y="137631"/>
                </a:lnTo>
                <a:lnTo>
                  <a:pt x="1117527" y="142449"/>
                </a:lnTo>
                <a:lnTo>
                  <a:pt x="1120212" y="149922"/>
                </a:lnTo>
                <a:lnTo>
                  <a:pt x="1125147" y="158344"/>
                </a:lnTo>
                <a:lnTo>
                  <a:pt x="1127832" y="170342"/>
                </a:lnTo>
                <a:lnTo>
                  <a:pt x="1133638" y="182410"/>
                </a:lnTo>
                <a:lnTo>
                  <a:pt x="1134218" y="185106"/>
                </a:lnTo>
                <a:lnTo>
                  <a:pt x="1146700" y="208271"/>
                </a:lnTo>
                <a:lnTo>
                  <a:pt x="1155082" y="218438"/>
                </a:lnTo>
                <a:lnTo>
                  <a:pt x="1159874" y="228599"/>
                </a:lnTo>
                <a:lnTo>
                  <a:pt x="1170308" y="241299"/>
                </a:lnTo>
                <a:lnTo>
                  <a:pt x="1181583" y="265111"/>
                </a:lnTo>
                <a:lnTo>
                  <a:pt x="1185548" y="271074"/>
                </a:lnTo>
                <a:lnTo>
                  <a:pt x="1190351" y="281800"/>
                </a:lnTo>
                <a:lnTo>
                  <a:pt x="1215832" y="309878"/>
                </a:lnTo>
                <a:lnTo>
                  <a:pt x="1220792" y="320039"/>
                </a:lnTo>
                <a:lnTo>
                  <a:pt x="1222801" y="322579"/>
                </a:lnTo>
                <a:lnTo>
                  <a:pt x="1227291" y="325402"/>
                </a:lnTo>
                <a:lnTo>
                  <a:pt x="1241117" y="331259"/>
                </a:lnTo>
                <a:lnTo>
                  <a:pt x="1243972" y="333445"/>
                </a:lnTo>
                <a:lnTo>
                  <a:pt x="1252973" y="345532"/>
                </a:lnTo>
                <a:lnTo>
                  <a:pt x="1257635" y="348303"/>
                </a:lnTo>
                <a:lnTo>
                  <a:pt x="1262528" y="350381"/>
                </a:lnTo>
                <a:lnTo>
                  <a:pt x="1293707" y="377631"/>
                </a:lnTo>
                <a:lnTo>
                  <a:pt x="1309051" y="382592"/>
                </a:lnTo>
                <a:lnTo>
                  <a:pt x="1315013" y="385941"/>
                </a:lnTo>
                <a:lnTo>
                  <a:pt x="1323131" y="388672"/>
                </a:lnTo>
                <a:lnTo>
                  <a:pt x="1330898" y="393621"/>
                </a:lnTo>
                <a:lnTo>
                  <a:pt x="1363508" y="405601"/>
                </a:lnTo>
                <a:lnTo>
                  <a:pt x="1378092" y="414364"/>
                </a:lnTo>
                <a:lnTo>
                  <a:pt x="1414856" y="426778"/>
                </a:lnTo>
                <a:lnTo>
                  <a:pt x="1433939" y="433176"/>
                </a:lnTo>
                <a:lnTo>
                  <a:pt x="1450267" y="434957"/>
                </a:lnTo>
                <a:lnTo>
                  <a:pt x="1465236" y="440870"/>
                </a:lnTo>
                <a:lnTo>
                  <a:pt x="1480492" y="444073"/>
                </a:lnTo>
                <a:lnTo>
                  <a:pt x="1491917" y="447948"/>
                </a:lnTo>
                <a:lnTo>
                  <a:pt x="1529518" y="449537"/>
                </a:lnTo>
                <a:lnTo>
                  <a:pt x="1564289" y="449579"/>
                </a:lnTo>
                <a:lnTo>
                  <a:pt x="1598842" y="449579"/>
                </a:lnTo>
                <a:lnTo>
                  <a:pt x="1606087" y="447322"/>
                </a:lnTo>
                <a:lnTo>
                  <a:pt x="1612976" y="444343"/>
                </a:lnTo>
                <a:lnTo>
                  <a:pt x="1648388" y="441175"/>
                </a:lnTo>
                <a:lnTo>
                  <a:pt x="1668626" y="432556"/>
                </a:lnTo>
                <a:lnTo>
                  <a:pt x="1671217" y="430611"/>
                </a:lnTo>
                <a:lnTo>
                  <a:pt x="1678612" y="428449"/>
                </a:lnTo>
                <a:lnTo>
                  <a:pt x="1686696" y="426641"/>
                </a:lnTo>
                <a:lnTo>
                  <a:pt x="1698785" y="420840"/>
                </a:lnTo>
                <a:lnTo>
                  <a:pt x="1701483" y="420260"/>
                </a:lnTo>
                <a:lnTo>
                  <a:pt x="1716716" y="413221"/>
                </a:lnTo>
                <a:lnTo>
                  <a:pt x="1724798" y="411407"/>
                </a:lnTo>
                <a:lnTo>
                  <a:pt x="1750870" y="398344"/>
                </a:lnTo>
                <a:lnTo>
                  <a:pt x="1756911" y="396328"/>
                </a:lnTo>
                <a:lnTo>
                  <a:pt x="1778089" y="384171"/>
                </a:lnTo>
                <a:lnTo>
                  <a:pt x="1800802" y="375194"/>
                </a:lnTo>
                <a:lnTo>
                  <a:pt x="1810250" y="368932"/>
                </a:lnTo>
                <a:lnTo>
                  <a:pt x="1821027" y="364128"/>
                </a:lnTo>
                <a:lnTo>
                  <a:pt x="1834706" y="353691"/>
                </a:lnTo>
                <a:lnTo>
                  <a:pt x="1850066" y="348888"/>
                </a:lnTo>
                <a:lnTo>
                  <a:pt x="1872764" y="330983"/>
                </a:lnTo>
                <a:lnTo>
                  <a:pt x="1888158" y="326059"/>
                </a:lnTo>
                <a:lnTo>
                  <a:pt x="1904859" y="314536"/>
                </a:lnTo>
                <a:lnTo>
                  <a:pt x="1910017" y="312514"/>
                </a:lnTo>
                <a:lnTo>
                  <a:pt x="1930551" y="300351"/>
                </a:lnTo>
                <a:lnTo>
                  <a:pt x="1953207" y="291375"/>
                </a:lnTo>
                <a:lnTo>
                  <a:pt x="1971659" y="277643"/>
                </a:lnTo>
                <a:lnTo>
                  <a:pt x="1987186" y="272718"/>
                </a:lnTo>
                <a:lnTo>
                  <a:pt x="2002151" y="262255"/>
                </a:lnTo>
                <a:lnTo>
                  <a:pt x="2017668" y="257449"/>
                </a:lnTo>
                <a:lnTo>
                  <a:pt x="2034397" y="245954"/>
                </a:lnTo>
                <a:lnTo>
                  <a:pt x="2071288" y="232525"/>
                </a:lnTo>
                <a:lnTo>
                  <a:pt x="2107426" y="220907"/>
                </a:lnTo>
                <a:lnTo>
                  <a:pt x="2118207" y="215101"/>
                </a:lnTo>
                <a:lnTo>
                  <a:pt x="2131040" y="212742"/>
                </a:lnTo>
                <a:lnTo>
                  <a:pt x="2139520" y="208191"/>
                </a:lnTo>
                <a:lnTo>
                  <a:pt x="2177591" y="199751"/>
                </a:lnTo>
                <a:lnTo>
                  <a:pt x="2215497" y="198138"/>
                </a:lnTo>
                <a:lnTo>
                  <a:pt x="2250381" y="198120"/>
                </a:lnTo>
                <a:lnTo>
                  <a:pt x="2273228" y="198966"/>
                </a:lnTo>
                <a:lnTo>
                  <a:pt x="2288195" y="204680"/>
                </a:lnTo>
                <a:lnTo>
                  <a:pt x="2303868" y="206377"/>
                </a:lnTo>
                <a:lnTo>
                  <a:pt x="2318253" y="211730"/>
                </a:lnTo>
                <a:lnTo>
                  <a:pt x="2336030" y="213991"/>
                </a:lnTo>
                <a:lnTo>
                  <a:pt x="2346808" y="221606"/>
                </a:lnTo>
                <a:lnTo>
                  <a:pt x="2351972" y="225491"/>
                </a:lnTo>
                <a:lnTo>
                  <a:pt x="2384587" y="237953"/>
                </a:lnTo>
                <a:lnTo>
                  <a:pt x="2405583" y="255922"/>
                </a:lnTo>
                <a:lnTo>
                  <a:pt x="2415580" y="260714"/>
                </a:lnTo>
                <a:lnTo>
                  <a:pt x="2428245" y="271148"/>
                </a:lnTo>
                <a:lnTo>
                  <a:pt x="2438400" y="275951"/>
                </a:lnTo>
                <a:lnTo>
                  <a:pt x="2451806" y="286943"/>
                </a:lnTo>
                <a:lnTo>
                  <a:pt x="2458929" y="289631"/>
                </a:lnTo>
                <a:lnTo>
                  <a:pt x="2471447" y="300064"/>
                </a:lnTo>
                <a:lnTo>
                  <a:pt x="2474254" y="304953"/>
                </a:lnTo>
                <a:lnTo>
                  <a:pt x="2475003" y="307442"/>
                </a:lnTo>
                <a:lnTo>
                  <a:pt x="2476348" y="309101"/>
                </a:lnTo>
                <a:lnTo>
                  <a:pt x="2507123" y="333173"/>
                </a:lnTo>
                <a:lnTo>
                  <a:pt x="2512123" y="335190"/>
                </a:lnTo>
                <a:lnTo>
                  <a:pt x="2519698" y="340239"/>
                </a:lnTo>
                <a:lnTo>
                  <a:pt x="2527305" y="342958"/>
                </a:lnTo>
                <a:lnTo>
                  <a:pt x="2534921" y="347903"/>
                </a:lnTo>
                <a:lnTo>
                  <a:pt x="2542540" y="350591"/>
                </a:lnTo>
                <a:lnTo>
                  <a:pt x="2560320" y="363654"/>
                </a:lnTo>
                <a:lnTo>
                  <a:pt x="2565399" y="365671"/>
                </a:lnTo>
                <a:lnTo>
                  <a:pt x="2573020" y="370719"/>
                </a:lnTo>
                <a:lnTo>
                  <a:pt x="2580640" y="373438"/>
                </a:lnTo>
                <a:lnTo>
                  <a:pt x="2588260" y="378383"/>
                </a:lnTo>
                <a:lnTo>
                  <a:pt x="2595879" y="381071"/>
                </a:lnTo>
                <a:lnTo>
                  <a:pt x="2603499" y="386006"/>
                </a:lnTo>
                <a:lnTo>
                  <a:pt x="2630380" y="395078"/>
                </a:lnTo>
                <a:lnTo>
                  <a:pt x="2646627" y="396857"/>
                </a:lnTo>
                <a:lnTo>
                  <a:pt x="2661125" y="402225"/>
                </a:lnTo>
                <a:lnTo>
                  <a:pt x="2695718" y="403841"/>
                </a:lnTo>
                <a:lnTo>
                  <a:pt x="2707776" y="404701"/>
                </a:lnTo>
                <a:lnTo>
                  <a:pt x="2722122" y="409890"/>
                </a:lnTo>
                <a:lnTo>
                  <a:pt x="2751959" y="411386"/>
                </a:lnTo>
                <a:lnTo>
                  <a:pt x="2790050" y="404171"/>
                </a:lnTo>
                <a:lnTo>
                  <a:pt x="2807425" y="403074"/>
                </a:lnTo>
                <a:lnTo>
                  <a:pt x="2831160" y="396104"/>
                </a:lnTo>
                <a:lnTo>
                  <a:pt x="2867933" y="375850"/>
                </a:lnTo>
                <a:lnTo>
                  <a:pt x="2901749" y="355597"/>
                </a:lnTo>
                <a:lnTo>
                  <a:pt x="2920364" y="344592"/>
                </a:lnTo>
                <a:lnTo>
                  <a:pt x="2947163" y="315169"/>
                </a:lnTo>
                <a:lnTo>
                  <a:pt x="2984437" y="284481"/>
                </a:lnTo>
                <a:lnTo>
                  <a:pt x="2996905" y="274320"/>
                </a:lnTo>
                <a:lnTo>
                  <a:pt x="3004971" y="268393"/>
                </a:lnTo>
                <a:lnTo>
                  <a:pt x="3019305" y="253048"/>
                </a:lnTo>
                <a:lnTo>
                  <a:pt x="3056999" y="226087"/>
                </a:lnTo>
                <a:lnTo>
                  <a:pt x="3062724" y="223250"/>
                </a:lnTo>
                <a:lnTo>
                  <a:pt x="3077343" y="217383"/>
                </a:lnTo>
                <a:lnTo>
                  <a:pt x="3093236" y="207858"/>
                </a:lnTo>
                <a:lnTo>
                  <a:pt x="3098584" y="205835"/>
                </a:lnTo>
                <a:lnTo>
                  <a:pt x="3106356" y="200781"/>
                </a:lnTo>
                <a:lnTo>
                  <a:pt x="3114021" y="198062"/>
                </a:lnTo>
                <a:lnTo>
                  <a:pt x="3121654" y="193117"/>
                </a:lnTo>
                <a:lnTo>
                  <a:pt x="3129278" y="190428"/>
                </a:lnTo>
                <a:lnTo>
                  <a:pt x="3137934" y="184041"/>
                </a:lnTo>
                <a:lnTo>
                  <a:pt x="3147059"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SMARTInkShape-Group115"/>
          <p:cNvGrpSpPr/>
          <p:nvPr/>
        </p:nvGrpSpPr>
        <p:grpSpPr>
          <a:xfrm>
            <a:off x="1082039" y="4130040"/>
            <a:ext cx="1272541" cy="30480"/>
            <a:chOff x="1082039" y="4130040"/>
            <a:chExt cx="1272541" cy="30480"/>
          </a:xfrm>
        </p:grpSpPr>
        <p:sp>
          <p:nvSpPr>
            <p:cNvPr id="27" name="SMARTInkShape-670"/>
            <p:cNvSpPr/>
            <p:nvPr/>
          </p:nvSpPr>
          <p:spPr>
            <a:xfrm>
              <a:off x="2278379" y="4152900"/>
              <a:ext cx="76201" cy="1"/>
            </a:xfrm>
            <a:custGeom>
              <a:avLst/>
              <a:gdLst/>
              <a:ahLst/>
              <a:cxnLst/>
              <a:rect l="0" t="0" r="0" b="0"/>
              <a:pathLst>
                <a:path w="76201" h="1">
                  <a:moveTo>
                    <a:pt x="0" y="0"/>
                  </a:moveTo>
                  <a:lnTo>
                    <a:pt x="32576" y="0"/>
                  </a:lnTo>
                  <a:lnTo>
                    <a:pt x="68608" y="0"/>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71"/>
            <p:cNvSpPr/>
            <p:nvPr/>
          </p:nvSpPr>
          <p:spPr>
            <a:xfrm>
              <a:off x="1874520" y="4130040"/>
              <a:ext cx="91440" cy="7620"/>
            </a:xfrm>
            <a:custGeom>
              <a:avLst/>
              <a:gdLst/>
              <a:ahLst/>
              <a:cxnLst/>
              <a:rect l="0" t="0" r="0" b="0"/>
              <a:pathLst>
                <a:path w="91440" h="7620">
                  <a:moveTo>
                    <a:pt x="0" y="0"/>
                  </a:moveTo>
                  <a:lnTo>
                    <a:pt x="4045" y="4045"/>
                  </a:lnTo>
                  <a:lnTo>
                    <a:pt x="8288" y="6031"/>
                  </a:lnTo>
                  <a:lnTo>
                    <a:pt x="39496" y="7480"/>
                  </a:lnTo>
                  <a:lnTo>
                    <a:pt x="75653" y="7607"/>
                  </a:lnTo>
                  <a:lnTo>
                    <a:pt x="91439"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72"/>
            <p:cNvSpPr/>
            <p:nvPr/>
          </p:nvSpPr>
          <p:spPr>
            <a:xfrm>
              <a:off x="1501140" y="4145280"/>
              <a:ext cx="38101" cy="1"/>
            </a:xfrm>
            <a:custGeom>
              <a:avLst/>
              <a:gdLst/>
              <a:ahLst/>
              <a:cxnLst/>
              <a:rect l="0" t="0" r="0" b="0"/>
              <a:pathLst>
                <a:path w="38101" h="1">
                  <a:moveTo>
                    <a:pt x="0" y="0"/>
                  </a:move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73"/>
            <p:cNvSpPr/>
            <p:nvPr/>
          </p:nvSpPr>
          <p:spPr>
            <a:xfrm>
              <a:off x="1082039" y="4145280"/>
              <a:ext cx="91441" cy="15240"/>
            </a:xfrm>
            <a:custGeom>
              <a:avLst/>
              <a:gdLst/>
              <a:ahLst/>
              <a:cxnLst/>
              <a:rect l="0" t="0" r="0" b="0"/>
              <a:pathLst>
                <a:path w="91441" h="15240">
                  <a:moveTo>
                    <a:pt x="0" y="15239"/>
                  </a:moveTo>
                  <a:lnTo>
                    <a:pt x="10606" y="15239"/>
                  </a:lnTo>
                  <a:lnTo>
                    <a:pt x="48429" y="3888"/>
                  </a:lnTo>
                  <a:lnTo>
                    <a:pt x="84528" y="227"/>
                  </a:lnTo>
                  <a:lnTo>
                    <a:pt x="914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116"/>
          <p:cNvGrpSpPr/>
          <p:nvPr/>
        </p:nvGrpSpPr>
        <p:grpSpPr>
          <a:xfrm>
            <a:off x="2827019" y="4175759"/>
            <a:ext cx="1173482" cy="22861"/>
            <a:chOff x="2827019" y="4175759"/>
            <a:chExt cx="1173482" cy="22861"/>
          </a:xfrm>
        </p:grpSpPr>
        <p:sp>
          <p:nvSpPr>
            <p:cNvPr id="32" name="SMARTInkShape-674"/>
            <p:cNvSpPr/>
            <p:nvPr/>
          </p:nvSpPr>
          <p:spPr>
            <a:xfrm>
              <a:off x="3855719" y="4191000"/>
              <a:ext cx="144782" cy="7620"/>
            </a:xfrm>
            <a:custGeom>
              <a:avLst/>
              <a:gdLst/>
              <a:ahLst/>
              <a:cxnLst/>
              <a:rect l="0" t="0" r="0" b="0"/>
              <a:pathLst>
                <a:path w="144782" h="7620">
                  <a:moveTo>
                    <a:pt x="0" y="0"/>
                  </a:moveTo>
                  <a:lnTo>
                    <a:pt x="33422" y="846"/>
                  </a:lnTo>
                  <a:lnTo>
                    <a:pt x="69663" y="6031"/>
                  </a:lnTo>
                  <a:lnTo>
                    <a:pt x="103897" y="7149"/>
                  </a:lnTo>
                  <a:lnTo>
                    <a:pt x="144781"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75"/>
            <p:cNvSpPr/>
            <p:nvPr/>
          </p:nvSpPr>
          <p:spPr>
            <a:xfrm>
              <a:off x="3337559" y="4183380"/>
              <a:ext cx="137161" cy="1"/>
            </a:xfrm>
            <a:custGeom>
              <a:avLst/>
              <a:gdLst/>
              <a:ahLst/>
              <a:cxnLst/>
              <a:rect l="0" t="0" r="0" b="0"/>
              <a:pathLst>
                <a:path w="137161" h="1">
                  <a:moveTo>
                    <a:pt x="0" y="0"/>
                  </a:moveTo>
                  <a:lnTo>
                    <a:pt x="32564" y="0"/>
                  </a:lnTo>
                  <a:lnTo>
                    <a:pt x="62219" y="0"/>
                  </a:lnTo>
                  <a:lnTo>
                    <a:pt x="90872" y="0"/>
                  </a:lnTo>
                  <a:lnTo>
                    <a:pt x="126763" y="0"/>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76"/>
            <p:cNvSpPr/>
            <p:nvPr/>
          </p:nvSpPr>
          <p:spPr>
            <a:xfrm>
              <a:off x="2827019" y="4175759"/>
              <a:ext cx="121922" cy="1"/>
            </a:xfrm>
            <a:custGeom>
              <a:avLst/>
              <a:gdLst/>
              <a:ahLst/>
              <a:cxnLst/>
              <a:rect l="0" t="0" r="0" b="0"/>
              <a:pathLst>
                <a:path w="121922" h="1">
                  <a:moveTo>
                    <a:pt x="0" y="0"/>
                  </a:moveTo>
                  <a:lnTo>
                    <a:pt x="32564" y="0"/>
                  </a:lnTo>
                  <a:lnTo>
                    <a:pt x="66609" y="0"/>
                  </a:lnTo>
                  <a:lnTo>
                    <a:pt x="98671" y="0"/>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SMARTInkShape-Group117"/>
          <p:cNvGrpSpPr/>
          <p:nvPr/>
        </p:nvGrpSpPr>
        <p:grpSpPr>
          <a:xfrm>
            <a:off x="4411980" y="4076700"/>
            <a:ext cx="4137660" cy="258911"/>
            <a:chOff x="4411980" y="4076700"/>
            <a:chExt cx="4137660" cy="258911"/>
          </a:xfrm>
        </p:grpSpPr>
        <p:sp>
          <p:nvSpPr>
            <p:cNvPr id="36" name="SMARTInkShape-677"/>
            <p:cNvSpPr/>
            <p:nvPr/>
          </p:nvSpPr>
          <p:spPr>
            <a:xfrm>
              <a:off x="8404860" y="4183380"/>
              <a:ext cx="128245" cy="137161"/>
            </a:xfrm>
            <a:custGeom>
              <a:avLst/>
              <a:gdLst/>
              <a:ahLst/>
              <a:cxnLst/>
              <a:rect l="0" t="0" r="0" b="0"/>
              <a:pathLst>
                <a:path w="128245" h="137161">
                  <a:moveTo>
                    <a:pt x="0" y="0"/>
                  </a:moveTo>
                  <a:lnTo>
                    <a:pt x="10606" y="0"/>
                  </a:lnTo>
                  <a:lnTo>
                    <a:pt x="15438" y="2257"/>
                  </a:lnTo>
                  <a:lnTo>
                    <a:pt x="20408" y="5236"/>
                  </a:lnTo>
                  <a:lnTo>
                    <a:pt x="55332" y="16165"/>
                  </a:lnTo>
                  <a:lnTo>
                    <a:pt x="93349" y="49122"/>
                  </a:lnTo>
                  <a:lnTo>
                    <a:pt x="115871" y="78815"/>
                  </a:lnTo>
                  <a:lnTo>
                    <a:pt x="128244" y="108777"/>
                  </a:lnTo>
                  <a:lnTo>
                    <a:pt x="126706" y="116360"/>
                  </a:lnTo>
                  <a:lnTo>
                    <a:pt x="121080" y="127892"/>
                  </a:lnTo>
                  <a:lnTo>
                    <a:pt x="11430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78"/>
            <p:cNvSpPr/>
            <p:nvPr/>
          </p:nvSpPr>
          <p:spPr>
            <a:xfrm>
              <a:off x="8321039" y="4076700"/>
              <a:ext cx="228601" cy="243798"/>
            </a:xfrm>
            <a:custGeom>
              <a:avLst/>
              <a:gdLst/>
              <a:ahLst/>
              <a:cxnLst/>
              <a:rect l="0" t="0" r="0" b="0"/>
              <a:pathLst>
                <a:path w="228601" h="243798">
                  <a:moveTo>
                    <a:pt x="53341" y="0"/>
                  </a:moveTo>
                  <a:lnTo>
                    <a:pt x="57386" y="4045"/>
                  </a:lnTo>
                  <a:lnTo>
                    <a:pt x="59372" y="8289"/>
                  </a:lnTo>
                  <a:lnTo>
                    <a:pt x="60647" y="17912"/>
                  </a:lnTo>
                  <a:lnTo>
                    <a:pt x="51541" y="55800"/>
                  </a:lnTo>
                  <a:lnTo>
                    <a:pt x="45641" y="91764"/>
                  </a:lnTo>
                  <a:lnTo>
                    <a:pt x="35216" y="129582"/>
                  </a:lnTo>
                  <a:lnTo>
                    <a:pt x="16784" y="165387"/>
                  </a:lnTo>
                  <a:lnTo>
                    <a:pt x="11693" y="177645"/>
                  </a:lnTo>
                  <a:lnTo>
                    <a:pt x="6167" y="201695"/>
                  </a:lnTo>
                  <a:lnTo>
                    <a:pt x="2742" y="209869"/>
                  </a:lnTo>
                  <a:lnTo>
                    <a:pt x="1" y="243797"/>
                  </a:lnTo>
                  <a:lnTo>
                    <a:pt x="0" y="239782"/>
                  </a:lnTo>
                  <a:lnTo>
                    <a:pt x="2259" y="235545"/>
                  </a:lnTo>
                  <a:lnTo>
                    <a:pt x="4046" y="233230"/>
                  </a:lnTo>
                  <a:lnTo>
                    <a:pt x="6032" y="226142"/>
                  </a:lnTo>
                  <a:lnTo>
                    <a:pt x="7761" y="218194"/>
                  </a:lnTo>
                  <a:lnTo>
                    <a:pt x="28011" y="180949"/>
                  </a:lnTo>
                  <a:lnTo>
                    <a:pt x="48263" y="146997"/>
                  </a:lnTo>
                  <a:lnTo>
                    <a:pt x="59268" y="127782"/>
                  </a:lnTo>
                  <a:lnTo>
                    <a:pt x="96653" y="97708"/>
                  </a:lnTo>
                  <a:lnTo>
                    <a:pt x="111800" y="89251"/>
                  </a:lnTo>
                  <a:lnTo>
                    <a:pt x="137325" y="84893"/>
                  </a:lnTo>
                  <a:lnTo>
                    <a:pt x="175209" y="78677"/>
                  </a:lnTo>
                  <a:lnTo>
                    <a:pt x="191425" y="76087"/>
                  </a:lnTo>
                  <a:lnTo>
                    <a:pt x="203663" y="71180"/>
                  </a:lnTo>
                  <a:lnTo>
                    <a:pt x="228600"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79"/>
            <p:cNvSpPr/>
            <p:nvPr/>
          </p:nvSpPr>
          <p:spPr>
            <a:xfrm>
              <a:off x="7887042" y="4130040"/>
              <a:ext cx="272784" cy="198016"/>
            </a:xfrm>
            <a:custGeom>
              <a:avLst/>
              <a:gdLst/>
              <a:ahLst/>
              <a:cxnLst/>
              <a:rect l="0" t="0" r="0" b="0"/>
              <a:pathLst>
                <a:path w="272784" h="198016">
                  <a:moveTo>
                    <a:pt x="30138" y="91440"/>
                  </a:moveTo>
                  <a:lnTo>
                    <a:pt x="22831" y="91440"/>
                  </a:lnTo>
                  <a:lnTo>
                    <a:pt x="18565" y="95485"/>
                  </a:lnTo>
                  <a:lnTo>
                    <a:pt x="16528" y="99728"/>
                  </a:lnTo>
                  <a:lnTo>
                    <a:pt x="7156" y="134768"/>
                  </a:lnTo>
                  <a:lnTo>
                    <a:pt x="1390" y="152930"/>
                  </a:lnTo>
                  <a:lnTo>
                    <a:pt x="0" y="168779"/>
                  </a:lnTo>
                  <a:lnTo>
                    <a:pt x="2068" y="174637"/>
                  </a:lnTo>
                  <a:lnTo>
                    <a:pt x="17579" y="193003"/>
                  </a:lnTo>
                  <a:lnTo>
                    <a:pt x="22580" y="195846"/>
                  </a:lnTo>
                  <a:lnTo>
                    <a:pt x="32414" y="197446"/>
                  </a:lnTo>
                  <a:lnTo>
                    <a:pt x="46862" y="197986"/>
                  </a:lnTo>
                  <a:lnTo>
                    <a:pt x="68767" y="189813"/>
                  </a:lnTo>
                  <a:lnTo>
                    <a:pt x="99783" y="172679"/>
                  </a:lnTo>
                  <a:lnTo>
                    <a:pt x="111127" y="163398"/>
                  </a:lnTo>
                  <a:lnTo>
                    <a:pt x="120034" y="160464"/>
                  </a:lnTo>
                  <a:lnTo>
                    <a:pt x="129093" y="160023"/>
                  </a:lnTo>
                  <a:lnTo>
                    <a:pt x="125121" y="160021"/>
                  </a:lnTo>
                  <a:lnTo>
                    <a:pt x="123940" y="160867"/>
                  </a:lnTo>
                  <a:lnTo>
                    <a:pt x="122628" y="164065"/>
                  </a:lnTo>
                  <a:lnTo>
                    <a:pt x="121889" y="170626"/>
                  </a:lnTo>
                  <a:lnTo>
                    <a:pt x="123974" y="175458"/>
                  </a:lnTo>
                  <a:lnTo>
                    <a:pt x="126876" y="180428"/>
                  </a:lnTo>
                  <a:lnTo>
                    <a:pt x="128165" y="185458"/>
                  </a:lnTo>
                  <a:lnTo>
                    <a:pt x="129356" y="187139"/>
                  </a:lnTo>
                  <a:lnTo>
                    <a:pt x="130997" y="188259"/>
                  </a:lnTo>
                  <a:lnTo>
                    <a:pt x="152884" y="196334"/>
                  </a:lnTo>
                  <a:lnTo>
                    <a:pt x="187666" y="198015"/>
                  </a:lnTo>
                  <a:lnTo>
                    <a:pt x="207947" y="192015"/>
                  </a:lnTo>
                  <a:lnTo>
                    <a:pt x="241240" y="175200"/>
                  </a:lnTo>
                  <a:lnTo>
                    <a:pt x="247574" y="169306"/>
                  </a:lnTo>
                  <a:lnTo>
                    <a:pt x="261145" y="146870"/>
                  </a:lnTo>
                  <a:lnTo>
                    <a:pt x="271289" y="111733"/>
                  </a:lnTo>
                  <a:lnTo>
                    <a:pt x="272783" y="101588"/>
                  </a:lnTo>
                  <a:lnTo>
                    <a:pt x="266147" y="66039"/>
                  </a:lnTo>
                  <a:lnTo>
                    <a:pt x="253416" y="36406"/>
                  </a:lnTo>
                  <a:lnTo>
                    <a:pt x="238120" y="15437"/>
                  </a:lnTo>
                  <a:lnTo>
                    <a:pt x="237373" y="12831"/>
                  </a:lnTo>
                  <a:lnTo>
                    <a:pt x="236028" y="11094"/>
                  </a:lnTo>
                  <a:lnTo>
                    <a:pt x="230936" y="7802"/>
                  </a:lnTo>
                  <a:lnTo>
                    <a:pt x="22825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80"/>
            <p:cNvSpPr/>
            <p:nvPr/>
          </p:nvSpPr>
          <p:spPr>
            <a:xfrm>
              <a:off x="7674874" y="4191033"/>
              <a:ext cx="112766" cy="144292"/>
            </a:xfrm>
            <a:custGeom>
              <a:avLst/>
              <a:gdLst/>
              <a:ahLst/>
              <a:cxnLst/>
              <a:rect l="0" t="0" r="0" b="0"/>
              <a:pathLst>
                <a:path w="112766" h="144292">
                  <a:moveTo>
                    <a:pt x="6086" y="38067"/>
                  </a:moveTo>
                  <a:lnTo>
                    <a:pt x="6086" y="48672"/>
                  </a:lnTo>
                  <a:lnTo>
                    <a:pt x="6933" y="50217"/>
                  </a:lnTo>
                  <a:lnTo>
                    <a:pt x="8343" y="51247"/>
                  </a:lnTo>
                  <a:lnTo>
                    <a:pt x="12169" y="53238"/>
                  </a:lnTo>
                  <a:lnTo>
                    <a:pt x="19952" y="59747"/>
                  </a:lnTo>
                  <a:lnTo>
                    <a:pt x="54281" y="60917"/>
                  </a:lnTo>
                  <a:lnTo>
                    <a:pt x="76141" y="54365"/>
                  </a:lnTo>
                  <a:lnTo>
                    <a:pt x="81813" y="49261"/>
                  </a:lnTo>
                  <a:lnTo>
                    <a:pt x="86309" y="42195"/>
                  </a:lnTo>
                  <a:lnTo>
                    <a:pt x="91453" y="30760"/>
                  </a:lnTo>
                  <a:lnTo>
                    <a:pt x="93477" y="28116"/>
                  </a:lnTo>
                  <a:lnTo>
                    <a:pt x="95726" y="20662"/>
                  </a:lnTo>
                  <a:lnTo>
                    <a:pt x="96326" y="16303"/>
                  </a:lnTo>
                  <a:lnTo>
                    <a:pt x="95879" y="13397"/>
                  </a:lnTo>
                  <a:lnTo>
                    <a:pt x="94735" y="11460"/>
                  </a:lnTo>
                  <a:lnTo>
                    <a:pt x="84458" y="2860"/>
                  </a:lnTo>
                  <a:lnTo>
                    <a:pt x="77097" y="824"/>
                  </a:lnTo>
                  <a:lnTo>
                    <a:pt x="52837" y="0"/>
                  </a:lnTo>
                  <a:lnTo>
                    <a:pt x="45772" y="2239"/>
                  </a:lnTo>
                  <a:lnTo>
                    <a:pt x="30294" y="14621"/>
                  </a:lnTo>
                  <a:lnTo>
                    <a:pt x="11507" y="43318"/>
                  </a:lnTo>
                  <a:lnTo>
                    <a:pt x="1919" y="63501"/>
                  </a:lnTo>
                  <a:lnTo>
                    <a:pt x="0" y="73642"/>
                  </a:lnTo>
                  <a:lnTo>
                    <a:pt x="1406" y="83793"/>
                  </a:lnTo>
                  <a:lnTo>
                    <a:pt x="7162" y="103950"/>
                  </a:lnTo>
                  <a:lnTo>
                    <a:pt x="18070" y="116666"/>
                  </a:lnTo>
                  <a:lnTo>
                    <a:pt x="51912" y="136969"/>
                  </a:lnTo>
                  <a:lnTo>
                    <a:pt x="62859" y="141290"/>
                  </a:lnTo>
                  <a:lnTo>
                    <a:pt x="93933" y="144291"/>
                  </a:lnTo>
                  <a:lnTo>
                    <a:pt x="102420" y="142286"/>
                  </a:lnTo>
                  <a:lnTo>
                    <a:pt x="112765" y="1371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681"/>
            <p:cNvSpPr/>
            <p:nvPr/>
          </p:nvSpPr>
          <p:spPr>
            <a:xfrm>
              <a:off x="7368570" y="4152900"/>
              <a:ext cx="258567" cy="182711"/>
            </a:xfrm>
            <a:custGeom>
              <a:avLst/>
              <a:gdLst/>
              <a:ahLst/>
              <a:cxnLst/>
              <a:rect l="0" t="0" r="0" b="0"/>
              <a:pathLst>
                <a:path w="258567" h="182711">
                  <a:moveTo>
                    <a:pt x="22830" y="53340"/>
                  </a:moveTo>
                  <a:lnTo>
                    <a:pt x="22830" y="89384"/>
                  </a:lnTo>
                  <a:lnTo>
                    <a:pt x="21983" y="124488"/>
                  </a:lnTo>
                  <a:lnTo>
                    <a:pt x="8962" y="161056"/>
                  </a:lnTo>
                  <a:lnTo>
                    <a:pt x="74" y="175116"/>
                  </a:lnTo>
                  <a:lnTo>
                    <a:pt x="0" y="171172"/>
                  </a:lnTo>
                  <a:lnTo>
                    <a:pt x="2241" y="166951"/>
                  </a:lnTo>
                  <a:lnTo>
                    <a:pt x="5213" y="162254"/>
                  </a:lnTo>
                  <a:lnTo>
                    <a:pt x="13481" y="134215"/>
                  </a:lnTo>
                  <a:lnTo>
                    <a:pt x="18913" y="106098"/>
                  </a:lnTo>
                  <a:lnTo>
                    <a:pt x="30603" y="74534"/>
                  </a:lnTo>
                  <a:lnTo>
                    <a:pt x="44193" y="37413"/>
                  </a:lnTo>
                  <a:lnTo>
                    <a:pt x="49291" y="28489"/>
                  </a:lnTo>
                  <a:lnTo>
                    <a:pt x="59518" y="16793"/>
                  </a:lnTo>
                  <a:lnTo>
                    <a:pt x="62560" y="15930"/>
                  </a:lnTo>
                  <a:lnTo>
                    <a:pt x="67366" y="15376"/>
                  </a:lnTo>
                  <a:lnTo>
                    <a:pt x="67761" y="16177"/>
                  </a:lnTo>
                  <a:lnTo>
                    <a:pt x="69327" y="28245"/>
                  </a:lnTo>
                  <a:lnTo>
                    <a:pt x="79146" y="48770"/>
                  </a:lnTo>
                  <a:lnTo>
                    <a:pt x="87427" y="85147"/>
                  </a:lnTo>
                  <a:lnTo>
                    <a:pt x="101666" y="123095"/>
                  </a:lnTo>
                  <a:lnTo>
                    <a:pt x="116818" y="150576"/>
                  </a:lnTo>
                  <a:lnTo>
                    <a:pt x="145172" y="176357"/>
                  </a:lnTo>
                  <a:lnTo>
                    <a:pt x="153686" y="179981"/>
                  </a:lnTo>
                  <a:lnTo>
                    <a:pt x="185223" y="182625"/>
                  </a:lnTo>
                  <a:lnTo>
                    <a:pt x="192053" y="182710"/>
                  </a:lnTo>
                  <a:lnTo>
                    <a:pt x="197451" y="181073"/>
                  </a:lnTo>
                  <a:lnTo>
                    <a:pt x="233872" y="153612"/>
                  </a:lnTo>
                  <a:lnTo>
                    <a:pt x="250789" y="129364"/>
                  </a:lnTo>
                  <a:lnTo>
                    <a:pt x="255379" y="118455"/>
                  </a:lnTo>
                  <a:lnTo>
                    <a:pt x="258566" y="83363"/>
                  </a:lnTo>
                  <a:lnTo>
                    <a:pt x="258107" y="59333"/>
                  </a:lnTo>
                  <a:lnTo>
                    <a:pt x="252938" y="44297"/>
                  </a:lnTo>
                  <a:lnTo>
                    <a:pt x="246890" y="33256"/>
                  </a:lnTo>
                  <a:lnTo>
                    <a:pt x="243876" y="20484"/>
                  </a:lnTo>
                  <a:lnTo>
                    <a:pt x="240170" y="13902"/>
                  </a:lnTo>
                  <a:lnTo>
                    <a:pt x="235701" y="10411"/>
                  </a:lnTo>
                  <a:lnTo>
                    <a:pt x="230893" y="8014"/>
                  </a:lnTo>
                  <a:lnTo>
                    <a:pt x="2209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82"/>
            <p:cNvSpPr/>
            <p:nvPr/>
          </p:nvSpPr>
          <p:spPr>
            <a:xfrm>
              <a:off x="7101839" y="4312919"/>
              <a:ext cx="53342" cy="7622"/>
            </a:xfrm>
            <a:custGeom>
              <a:avLst/>
              <a:gdLst/>
              <a:ahLst/>
              <a:cxnLst/>
              <a:rect l="0" t="0" r="0" b="0"/>
              <a:pathLst>
                <a:path w="53342" h="7622">
                  <a:moveTo>
                    <a:pt x="0" y="0"/>
                  </a:moveTo>
                  <a:lnTo>
                    <a:pt x="33553" y="847"/>
                  </a:lnTo>
                  <a:lnTo>
                    <a:pt x="5334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83"/>
            <p:cNvSpPr/>
            <p:nvPr/>
          </p:nvSpPr>
          <p:spPr>
            <a:xfrm>
              <a:off x="6835139" y="4305300"/>
              <a:ext cx="38101" cy="1"/>
            </a:xfrm>
            <a:custGeom>
              <a:avLst/>
              <a:gdLst/>
              <a:ahLst/>
              <a:cxnLst/>
              <a:rect l="0" t="0" r="0" b="0"/>
              <a:pathLst>
                <a:path w="38101" h="1">
                  <a:moveTo>
                    <a:pt x="0" y="0"/>
                  </a:move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84"/>
            <p:cNvSpPr/>
            <p:nvPr/>
          </p:nvSpPr>
          <p:spPr>
            <a:xfrm>
              <a:off x="6484619" y="4297680"/>
              <a:ext cx="91442" cy="1"/>
            </a:xfrm>
            <a:custGeom>
              <a:avLst/>
              <a:gdLst/>
              <a:ahLst/>
              <a:cxnLst/>
              <a:rect l="0" t="0" r="0" b="0"/>
              <a:pathLst>
                <a:path w="91442" h="1">
                  <a:moveTo>
                    <a:pt x="0" y="0"/>
                  </a:moveTo>
                  <a:lnTo>
                    <a:pt x="36046" y="0"/>
                  </a:lnTo>
                  <a:lnTo>
                    <a:pt x="72644" y="0"/>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685"/>
            <p:cNvSpPr/>
            <p:nvPr/>
          </p:nvSpPr>
          <p:spPr>
            <a:xfrm>
              <a:off x="6103619" y="4282440"/>
              <a:ext cx="121921" cy="1"/>
            </a:xfrm>
            <a:custGeom>
              <a:avLst/>
              <a:gdLst/>
              <a:ahLst/>
              <a:cxnLst/>
              <a:rect l="0" t="0" r="0" b="0"/>
              <a:pathLst>
                <a:path w="121921" h="1">
                  <a:moveTo>
                    <a:pt x="0" y="0"/>
                  </a:moveTo>
                  <a:lnTo>
                    <a:pt x="32564" y="0"/>
                  </a:lnTo>
                  <a:lnTo>
                    <a:pt x="65081" y="0"/>
                  </a:lnTo>
                  <a:lnTo>
                    <a:pt x="100136" y="0"/>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86"/>
            <p:cNvSpPr/>
            <p:nvPr/>
          </p:nvSpPr>
          <p:spPr>
            <a:xfrm>
              <a:off x="5707380" y="4267200"/>
              <a:ext cx="99060" cy="1"/>
            </a:xfrm>
            <a:custGeom>
              <a:avLst/>
              <a:gdLst/>
              <a:ahLst/>
              <a:cxnLst/>
              <a:rect l="0" t="0" r="0" b="0"/>
              <a:pathLst>
                <a:path w="99060" h="1">
                  <a:moveTo>
                    <a:pt x="0" y="0"/>
                  </a:moveTo>
                  <a:lnTo>
                    <a:pt x="33133" y="0"/>
                  </a:lnTo>
                  <a:lnTo>
                    <a:pt x="70401" y="0"/>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87"/>
            <p:cNvSpPr/>
            <p:nvPr/>
          </p:nvSpPr>
          <p:spPr>
            <a:xfrm>
              <a:off x="5288280" y="4259580"/>
              <a:ext cx="137160" cy="1"/>
            </a:xfrm>
            <a:custGeom>
              <a:avLst/>
              <a:gdLst/>
              <a:ahLst/>
              <a:cxnLst/>
              <a:rect l="0" t="0" r="0" b="0"/>
              <a:pathLst>
                <a:path w="137160" h="1">
                  <a:moveTo>
                    <a:pt x="0" y="0"/>
                  </a:moveTo>
                  <a:lnTo>
                    <a:pt x="33133" y="0"/>
                  </a:lnTo>
                  <a:lnTo>
                    <a:pt x="65529" y="0"/>
                  </a:lnTo>
                  <a:lnTo>
                    <a:pt x="98457" y="0"/>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88"/>
            <p:cNvSpPr/>
            <p:nvPr/>
          </p:nvSpPr>
          <p:spPr>
            <a:xfrm>
              <a:off x="4808219" y="4244340"/>
              <a:ext cx="152401" cy="7620"/>
            </a:xfrm>
            <a:custGeom>
              <a:avLst/>
              <a:gdLst/>
              <a:ahLst/>
              <a:cxnLst/>
              <a:rect l="0" t="0" r="0" b="0"/>
              <a:pathLst>
                <a:path w="152401" h="7620">
                  <a:moveTo>
                    <a:pt x="0" y="0"/>
                  </a:moveTo>
                  <a:lnTo>
                    <a:pt x="34252" y="846"/>
                  </a:lnTo>
                  <a:lnTo>
                    <a:pt x="69077" y="6560"/>
                  </a:lnTo>
                  <a:lnTo>
                    <a:pt x="106089" y="7410"/>
                  </a:lnTo>
                  <a:lnTo>
                    <a:pt x="141998" y="7578"/>
                  </a:lnTo>
                  <a:lnTo>
                    <a:pt x="15240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89"/>
            <p:cNvSpPr/>
            <p:nvPr/>
          </p:nvSpPr>
          <p:spPr>
            <a:xfrm>
              <a:off x="4411980" y="4229100"/>
              <a:ext cx="76201" cy="7620"/>
            </a:xfrm>
            <a:custGeom>
              <a:avLst/>
              <a:gdLst/>
              <a:ahLst/>
              <a:cxnLst/>
              <a:rect l="0" t="0" r="0" b="0"/>
              <a:pathLst>
                <a:path w="76201" h="7620">
                  <a:moveTo>
                    <a:pt x="0" y="0"/>
                  </a:moveTo>
                  <a:lnTo>
                    <a:pt x="34252" y="846"/>
                  </a:lnTo>
                  <a:lnTo>
                    <a:pt x="7620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cstate="print"/>
          <a:srcRect/>
          <a:stretch>
            <a:fillRect/>
          </a:stretch>
        </p:blipFill>
        <p:spPr bwMode="auto">
          <a:xfrm>
            <a:off x="0" y="0"/>
            <a:ext cx="4876800" cy="1095375"/>
          </a:xfrm>
          <a:prstGeom prst="rect">
            <a:avLst/>
          </a:prstGeom>
          <a:noFill/>
          <a:ln w="9525">
            <a:noFill/>
            <a:miter lim="800000"/>
            <a:headEnd/>
            <a:tailEnd/>
          </a:ln>
        </p:spPr>
      </p:pic>
      <p:pic>
        <p:nvPicPr>
          <p:cNvPr id="67586" name="Picture 5"/>
          <p:cNvPicPr>
            <a:picLocks noChangeAspect="1" noChangeArrowheads="1"/>
          </p:cNvPicPr>
          <p:nvPr/>
        </p:nvPicPr>
        <p:blipFill>
          <a:blip r:embed="rId3" cstate="print"/>
          <a:srcRect/>
          <a:stretch>
            <a:fillRect/>
          </a:stretch>
        </p:blipFill>
        <p:spPr bwMode="auto">
          <a:xfrm>
            <a:off x="533400" y="838200"/>
            <a:ext cx="8305800" cy="545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p:cNvPicPr>
            <a:picLocks noChangeAspect="1" noChangeArrowheads="1"/>
          </p:cNvPicPr>
          <p:nvPr/>
        </p:nvPicPr>
        <p:blipFill>
          <a:blip r:embed="rId2" cstate="print"/>
          <a:srcRect/>
          <a:stretch>
            <a:fillRect/>
          </a:stretch>
        </p:blipFill>
        <p:spPr bwMode="auto">
          <a:xfrm>
            <a:off x="228600" y="533400"/>
            <a:ext cx="8839200" cy="563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1122363" y="1692275"/>
            <a:ext cx="6473825"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49271" name="Group 119"/>
          <p:cNvGraphicFramePr>
            <a:graphicFrameLocks noGrp="1"/>
          </p:cNvGraphicFramePr>
          <p:nvPr/>
        </p:nvGraphicFramePr>
        <p:xfrm>
          <a:off x="0" y="-168275"/>
          <a:ext cx="9144000" cy="6341113"/>
        </p:xfrm>
        <a:graphic>
          <a:graphicData uri="http://schemas.openxmlformats.org/drawingml/2006/table">
            <a:tbl>
              <a:tblPr/>
              <a:tblGrid>
                <a:gridCol w="1301750"/>
                <a:gridCol w="3921125"/>
                <a:gridCol w="3921125"/>
              </a:tblGrid>
              <a:tr h="6678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oper Black" pitchFamily="18" charset="0"/>
                          <a:ea typeface="Times New Roman" pitchFamily="18" charset="0"/>
                          <a:cs typeface="Arial" charset="0"/>
                        </a:rPr>
                        <a:t>R-Selected</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oper Black" pitchFamily="18" charset="0"/>
                          <a:ea typeface="Times New Roman" pitchFamily="18" charset="0"/>
                          <a:cs typeface="Arial" charset="0"/>
                        </a:rPr>
                        <a:t>K-Selected</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Hints That Help</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Offspring #</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Parental Care</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Examples</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1346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Trade-Off</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18" name="SMARTInkShape-Group118"/>
          <p:cNvGrpSpPr/>
          <p:nvPr/>
        </p:nvGrpSpPr>
        <p:grpSpPr>
          <a:xfrm>
            <a:off x="1546859" y="787380"/>
            <a:ext cx="3208022" cy="698521"/>
            <a:chOff x="1546859" y="787380"/>
            <a:chExt cx="3208022" cy="698521"/>
          </a:xfrm>
        </p:grpSpPr>
        <p:sp>
          <p:nvSpPr>
            <p:cNvPr id="4" name="SMARTInkShape-690"/>
            <p:cNvSpPr/>
            <p:nvPr/>
          </p:nvSpPr>
          <p:spPr>
            <a:xfrm>
              <a:off x="1706879" y="937260"/>
              <a:ext cx="30481" cy="411481"/>
            </a:xfrm>
            <a:custGeom>
              <a:avLst/>
              <a:gdLst/>
              <a:ahLst/>
              <a:cxnLst/>
              <a:rect l="0" t="0" r="0" b="0"/>
              <a:pathLst>
                <a:path w="30481" h="411481">
                  <a:moveTo>
                    <a:pt x="30480" y="0"/>
                  </a:moveTo>
                  <a:lnTo>
                    <a:pt x="30480" y="33529"/>
                  </a:lnTo>
                  <a:lnTo>
                    <a:pt x="25244" y="63255"/>
                  </a:lnTo>
                  <a:lnTo>
                    <a:pt x="22720" y="97012"/>
                  </a:lnTo>
                  <a:lnTo>
                    <a:pt x="19129" y="124396"/>
                  </a:lnTo>
                  <a:lnTo>
                    <a:pt x="16969" y="153500"/>
                  </a:lnTo>
                  <a:lnTo>
                    <a:pt x="15162" y="184215"/>
                  </a:lnTo>
                  <a:lnTo>
                    <a:pt x="11537" y="217622"/>
                  </a:lnTo>
                  <a:lnTo>
                    <a:pt x="9361" y="252225"/>
                  </a:lnTo>
                  <a:lnTo>
                    <a:pt x="8394" y="285666"/>
                  </a:lnTo>
                  <a:lnTo>
                    <a:pt x="7964" y="314640"/>
                  </a:lnTo>
                  <a:lnTo>
                    <a:pt x="3677" y="350707"/>
                  </a:lnTo>
                  <a:lnTo>
                    <a:pt x="485" y="386972"/>
                  </a:lnTo>
                  <a:lnTo>
                    <a:pt x="0" y="411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91"/>
            <p:cNvSpPr/>
            <p:nvPr/>
          </p:nvSpPr>
          <p:spPr>
            <a:xfrm>
              <a:off x="1646979" y="787380"/>
              <a:ext cx="402801" cy="477541"/>
            </a:xfrm>
            <a:custGeom>
              <a:avLst/>
              <a:gdLst/>
              <a:ahLst/>
              <a:cxnLst/>
              <a:rect l="0" t="0" r="0" b="0"/>
              <a:pathLst>
                <a:path w="402801" h="477541">
                  <a:moveTo>
                    <a:pt x="6561" y="264180"/>
                  </a:moveTo>
                  <a:lnTo>
                    <a:pt x="6561" y="260134"/>
                  </a:lnTo>
                  <a:lnTo>
                    <a:pt x="4303" y="255891"/>
                  </a:lnTo>
                  <a:lnTo>
                    <a:pt x="2515" y="253574"/>
                  </a:lnTo>
                  <a:lnTo>
                    <a:pt x="0" y="238177"/>
                  </a:lnTo>
                  <a:lnTo>
                    <a:pt x="1338" y="200548"/>
                  </a:lnTo>
                  <a:lnTo>
                    <a:pt x="7271" y="169690"/>
                  </a:lnTo>
                  <a:lnTo>
                    <a:pt x="16649" y="135994"/>
                  </a:lnTo>
                  <a:lnTo>
                    <a:pt x="30152" y="104561"/>
                  </a:lnTo>
                  <a:lnTo>
                    <a:pt x="47135" y="76056"/>
                  </a:lnTo>
                  <a:lnTo>
                    <a:pt x="75629" y="43669"/>
                  </a:lnTo>
                  <a:lnTo>
                    <a:pt x="98145" y="24524"/>
                  </a:lnTo>
                  <a:lnTo>
                    <a:pt x="133746" y="8968"/>
                  </a:lnTo>
                  <a:lnTo>
                    <a:pt x="168373" y="0"/>
                  </a:lnTo>
                  <a:lnTo>
                    <a:pt x="197592" y="484"/>
                  </a:lnTo>
                  <a:lnTo>
                    <a:pt x="233760" y="8233"/>
                  </a:lnTo>
                  <a:lnTo>
                    <a:pt x="257606" y="19481"/>
                  </a:lnTo>
                  <a:lnTo>
                    <a:pt x="270818" y="33222"/>
                  </a:lnTo>
                  <a:lnTo>
                    <a:pt x="285519" y="59999"/>
                  </a:lnTo>
                  <a:lnTo>
                    <a:pt x="292979" y="91639"/>
                  </a:lnTo>
                  <a:lnTo>
                    <a:pt x="292932" y="127825"/>
                  </a:lnTo>
                  <a:lnTo>
                    <a:pt x="285298" y="165358"/>
                  </a:lnTo>
                  <a:lnTo>
                    <a:pt x="270054" y="203290"/>
                  </a:lnTo>
                  <a:lnTo>
                    <a:pt x="249450" y="236825"/>
                  </a:lnTo>
                  <a:lnTo>
                    <a:pt x="215688" y="270912"/>
                  </a:lnTo>
                  <a:lnTo>
                    <a:pt x="182490" y="301258"/>
                  </a:lnTo>
                  <a:lnTo>
                    <a:pt x="147854" y="325705"/>
                  </a:lnTo>
                  <a:lnTo>
                    <a:pt x="131493" y="334715"/>
                  </a:lnTo>
                  <a:lnTo>
                    <a:pt x="127102" y="335756"/>
                  </a:lnTo>
                  <a:lnTo>
                    <a:pt x="123328" y="335604"/>
                  </a:lnTo>
                  <a:lnTo>
                    <a:pt x="116877" y="333177"/>
                  </a:lnTo>
                  <a:lnTo>
                    <a:pt x="111188" y="329276"/>
                  </a:lnTo>
                  <a:lnTo>
                    <a:pt x="108095" y="324720"/>
                  </a:lnTo>
                  <a:lnTo>
                    <a:pt x="107270" y="322320"/>
                  </a:lnTo>
                  <a:lnTo>
                    <a:pt x="107567" y="319873"/>
                  </a:lnTo>
                  <a:lnTo>
                    <a:pt x="110155" y="314897"/>
                  </a:lnTo>
                  <a:lnTo>
                    <a:pt x="112030" y="313231"/>
                  </a:lnTo>
                  <a:lnTo>
                    <a:pt x="131666" y="306293"/>
                  </a:lnTo>
                  <a:lnTo>
                    <a:pt x="148239" y="303469"/>
                  </a:lnTo>
                  <a:lnTo>
                    <a:pt x="185792" y="308945"/>
                  </a:lnTo>
                  <a:lnTo>
                    <a:pt x="196568" y="313991"/>
                  </a:lnTo>
                  <a:lnTo>
                    <a:pt x="233529" y="340739"/>
                  </a:lnTo>
                  <a:lnTo>
                    <a:pt x="261192" y="371910"/>
                  </a:lnTo>
                  <a:lnTo>
                    <a:pt x="296538" y="405053"/>
                  </a:lnTo>
                  <a:lnTo>
                    <a:pt x="331271" y="436779"/>
                  </a:lnTo>
                  <a:lnTo>
                    <a:pt x="352766" y="451112"/>
                  </a:lnTo>
                  <a:lnTo>
                    <a:pt x="388674" y="469859"/>
                  </a:lnTo>
                  <a:lnTo>
                    <a:pt x="402800" y="477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92"/>
            <p:cNvSpPr/>
            <p:nvPr/>
          </p:nvSpPr>
          <p:spPr>
            <a:xfrm>
              <a:off x="1546859" y="1371600"/>
              <a:ext cx="563882" cy="114301"/>
            </a:xfrm>
            <a:custGeom>
              <a:avLst/>
              <a:gdLst/>
              <a:ahLst/>
              <a:cxnLst/>
              <a:rect l="0" t="0" r="0" b="0"/>
              <a:pathLst>
                <a:path w="563882" h="114301">
                  <a:moveTo>
                    <a:pt x="0" y="114300"/>
                  </a:moveTo>
                  <a:lnTo>
                    <a:pt x="4046" y="114300"/>
                  </a:lnTo>
                  <a:lnTo>
                    <a:pt x="8289" y="112042"/>
                  </a:lnTo>
                  <a:lnTo>
                    <a:pt x="14691" y="108216"/>
                  </a:lnTo>
                  <a:lnTo>
                    <a:pt x="50697" y="92342"/>
                  </a:lnTo>
                  <a:lnTo>
                    <a:pt x="83508" y="82300"/>
                  </a:lnTo>
                  <a:lnTo>
                    <a:pt x="109928" y="74395"/>
                  </a:lnTo>
                  <a:lnTo>
                    <a:pt x="138604" y="65238"/>
                  </a:lnTo>
                  <a:lnTo>
                    <a:pt x="168282" y="55523"/>
                  </a:lnTo>
                  <a:lnTo>
                    <a:pt x="200663" y="45561"/>
                  </a:lnTo>
                  <a:lnTo>
                    <a:pt x="234811" y="36336"/>
                  </a:lnTo>
                  <a:lnTo>
                    <a:pt x="269743" y="29413"/>
                  </a:lnTo>
                  <a:lnTo>
                    <a:pt x="302766" y="23515"/>
                  </a:lnTo>
                  <a:lnTo>
                    <a:pt x="335223" y="18071"/>
                  </a:lnTo>
                  <a:lnTo>
                    <a:pt x="369404" y="12829"/>
                  </a:lnTo>
                  <a:lnTo>
                    <a:pt x="402093" y="7677"/>
                  </a:lnTo>
                  <a:lnTo>
                    <a:pt x="432708" y="3412"/>
                  </a:lnTo>
                  <a:lnTo>
                    <a:pt x="460426" y="1516"/>
                  </a:lnTo>
                  <a:lnTo>
                    <a:pt x="486856" y="673"/>
                  </a:lnTo>
                  <a:lnTo>
                    <a:pt x="521021" y="199"/>
                  </a:lnTo>
                  <a:lnTo>
                    <a:pt x="563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93"/>
            <p:cNvSpPr/>
            <p:nvPr/>
          </p:nvSpPr>
          <p:spPr>
            <a:xfrm>
              <a:off x="2233148" y="1052030"/>
              <a:ext cx="273833" cy="193390"/>
            </a:xfrm>
            <a:custGeom>
              <a:avLst/>
              <a:gdLst/>
              <a:ahLst/>
              <a:cxnLst/>
              <a:rect l="0" t="0" r="0" b="0"/>
              <a:pathLst>
                <a:path w="273833" h="193390">
                  <a:moveTo>
                    <a:pt x="159531" y="7149"/>
                  </a:moveTo>
                  <a:lnTo>
                    <a:pt x="159531" y="3104"/>
                  </a:lnTo>
                  <a:lnTo>
                    <a:pt x="158685" y="1913"/>
                  </a:lnTo>
                  <a:lnTo>
                    <a:pt x="157274" y="1118"/>
                  </a:lnTo>
                  <a:lnTo>
                    <a:pt x="148985" y="0"/>
                  </a:lnTo>
                  <a:lnTo>
                    <a:pt x="126126" y="438"/>
                  </a:lnTo>
                  <a:lnTo>
                    <a:pt x="101061" y="10144"/>
                  </a:lnTo>
                  <a:lnTo>
                    <a:pt x="67416" y="30738"/>
                  </a:lnTo>
                  <a:lnTo>
                    <a:pt x="53398" y="41340"/>
                  </a:lnTo>
                  <a:lnTo>
                    <a:pt x="25318" y="76218"/>
                  </a:lnTo>
                  <a:lnTo>
                    <a:pt x="7854" y="113894"/>
                  </a:lnTo>
                  <a:lnTo>
                    <a:pt x="1983" y="136709"/>
                  </a:lnTo>
                  <a:lnTo>
                    <a:pt x="0" y="163128"/>
                  </a:lnTo>
                  <a:lnTo>
                    <a:pt x="3701" y="179425"/>
                  </a:lnTo>
                  <a:lnTo>
                    <a:pt x="6538" y="182960"/>
                  </a:lnTo>
                  <a:lnTo>
                    <a:pt x="28042" y="193144"/>
                  </a:lnTo>
                  <a:lnTo>
                    <a:pt x="37874" y="193389"/>
                  </a:lnTo>
                  <a:lnTo>
                    <a:pt x="62199" y="188778"/>
                  </a:lnTo>
                  <a:lnTo>
                    <a:pt x="95198" y="159179"/>
                  </a:lnTo>
                  <a:lnTo>
                    <a:pt x="105192" y="141942"/>
                  </a:lnTo>
                  <a:lnTo>
                    <a:pt x="121344" y="104413"/>
                  </a:lnTo>
                  <a:lnTo>
                    <a:pt x="129026" y="87333"/>
                  </a:lnTo>
                  <a:lnTo>
                    <a:pt x="133273" y="80040"/>
                  </a:lnTo>
                  <a:lnTo>
                    <a:pt x="136224" y="69848"/>
                  </a:lnTo>
                  <a:lnTo>
                    <a:pt x="136373" y="70115"/>
                  </a:lnTo>
                  <a:lnTo>
                    <a:pt x="136670" y="104224"/>
                  </a:lnTo>
                  <a:lnTo>
                    <a:pt x="140716" y="119074"/>
                  </a:lnTo>
                  <a:lnTo>
                    <a:pt x="161145" y="149404"/>
                  </a:lnTo>
                  <a:lnTo>
                    <a:pt x="165687" y="152786"/>
                  </a:lnTo>
                  <a:lnTo>
                    <a:pt x="183369" y="157545"/>
                  </a:lnTo>
                  <a:lnTo>
                    <a:pt x="210126" y="159286"/>
                  </a:lnTo>
                  <a:lnTo>
                    <a:pt x="225510" y="155426"/>
                  </a:lnTo>
                  <a:lnTo>
                    <a:pt x="260281" y="139137"/>
                  </a:lnTo>
                  <a:lnTo>
                    <a:pt x="273832" y="1290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94"/>
            <p:cNvSpPr/>
            <p:nvPr/>
          </p:nvSpPr>
          <p:spPr>
            <a:xfrm>
              <a:off x="2552700" y="1066800"/>
              <a:ext cx="22822" cy="304801"/>
            </a:xfrm>
            <a:custGeom>
              <a:avLst/>
              <a:gdLst/>
              <a:ahLst/>
              <a:cxnLst/>
              <a:rect l="0" t="0" r="0" b="0"/>
              <a:pathLst>
                <a:path w="22822" h="304801">
                  <a:moveTo>
                    <a:pt x="0" y="0"/>
                  </a:moveTo>
                  <a:lnTo>
                    <a:pt x="0" y="32563"/>
                  </a:lnTo>
                  <a:lnTo>
                    <a:pt x="2257" y="68854"/>
                  </a:lnTo>
                  <a:lnTo>
                    <a:pt x="8289" y="96036"/>
                  </a:lnTo>
                  <a:lnTo>
                    <a:pt x="15438" y="130901"/>
                  </a:lnTo>
                  <a:lnTo>
                    <a:pt x="20660" y="168043"/>
                  </a:lnTo>
                  <a:lnTo>
                    <a:pt x="22208" y="205859"/>
                  </a:lnTo>
                  <a:lnTo>
                    <a:pt x="22666" y="241617"/>
                  </a:lnTo>
                  <a:lnTo>
                    <a:pt x="22821" y="275950"/>
                  </a:lnTo>
                  <a:lnTo>
                    <a:pt x="20585" y="285769"/>
                  </a:lnTo>
                  <a:lnTo>
                    <a:pt x="16823" y="296056"/>
                  </a:lnTo>
                  <a:lnTo>
                    <a:pt x="1524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95"/>
            <p:cNvSpPr/>
            <p:nvPr/>
          </p:nvSpPr>
          <p:spPr>
            <a:xfrm>
              <a:off x="2545786" y="1013759"/>
              <a:ext cx="215080" cy="228301"/>
            </a:xfrm>
            <a:custGeom>
              <a:avLst/>
              <a:gdLst/>
              <a:ahLst/>
              <a:cxnLst/>
              <a:rect l="0" t="0" r="0" b="0"/>
              <a:pathLst>
                <a:path w="215080" h="228301">
                  <a:moveTo>
                    <a:pt x="6914" y="114001"/>
                  </a:moveTo>
                  <a:lnTo>
                    <a:pt x="6914" y="109955"/>
                  </a:lnTo>
                  <a:lnTo>
                    <a:pt x="4656" y="105712"/>
                  </a:lnTo>
                  <a:lnTo>
                    <a:pt x="1677" y="101003"/>
                  </a:lnTo>
                  <a:lnTo>
                    <a:pt x="0" y="92746"/>
                  </a:lnTo>
                  <a:lnTo>
                    <a:pt x="202" y="65435"/>
                  </a:lnTo>
                  <a:lnTo>
                    <a:pt x="3366" y="55445"/>
                  </a:lnTo>
                  <a:lnTo>
                    <a:pt x="23769" y="29134"/>
                  </a:lnTo>
                  <a:lnTo>
                    <a:pt x="36085" y="20463"/>
                  </a:lnTo>
                  <a:lnTo>
                    <a:pt x="68704" y="7379"/>
                  </a:lnTo>
                  <a:lnTo>
                    <a:pt x="90980" y="1975"/>
                  </a:lnTo>
                  <a:lnTo>
                    <a:pt x="128866" y="0"/>
                  </a:lnTo>
                  <a:lnTo>
                    <a:pt x="159320" y="2017"/>
                  </a:lnTo>
                  <a:lnTo>
                    <a:pt x="185749" y="10318"/>
                  </a:lnTo>
                  <a:lnTo>
                    <a:pt x="194488" y="17402"/>
                  </a:lnTo>
                  <a:lnTo>
                    <a:pt x="201193" y="27041"/>
                  </a:lnTo>
                  <a:lnTo>
                    <a:pt x="215022" y="61251"/>
                  </a:lnTo>
                  <a:lnTo>
                    <a:pt x="215079" y="68674"/>
                  </a:lnTo>
                  <a:lnTo>
                    <a:pt x="202646" y="106432"/>
                  </a:lnTo>
                  <a:lnTo>
                    <a:pt x="184587" y="137717"/>
                  </a:lnTo>
                  <a:lnTo>
                    <a:pt x="154679" y="171116"/>
                  </a:lnTo>
                  <a:lnTo>
                    <a:pt x="132822" y="189061"/>
                  </a:lnTo>
                  <a:lnTo>
                    <a:pt x="97342" y="209367"/>
                  </a:lnTo>
                  <a:lnTo>
                    <a:pt x="67873" y="228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96"/>
            <p:cNvSpPr/>
            <p:nvPr/>
          </p:nvSpPr>
          <p:spPr>
            <a:xfrm>
              <a:off x="2857500" y="990600"/>
              <a:ext cx="7620" cy="220980"/>
            </a:xfrm>
            <a:custGeom>
              <a:avLst/>
              <a:gdLst/>
              <a:ahLst/>
              <a:cxnLst/>
              <a:rect l="0" t="0" r="0" b="0"/>
              <a:pathLst>
                <a:path w="7620" h="220980">
                  <a:moveTo>
                    <a:pt x="7619" y="0"/>
                  </a:moveTo>
                  <a:lnTo>
                    <a:pt x="7619" y="32784"/>
                  </a:lnTo>
                  <a:lnTo>
                    <a:pt x="7619" y="62261"/>
                  </a:lnTo>
                  <a:lnTo>
                    <a:pt x="7619" y="90884"/>
                  </a:lnTo>
                  <a:lnTo>
                    <a:pt x="6773" y="124954"/>
                  </a:lnTo>
                  <a:lnTo>
                    <a:pt x="2383" y="156873"/>
                  </a:lnTo>
                  <a:lnTo>
                    <a:pt x="470" y="191226"/>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97"/>
            <p:cNvSpPr/>
            <p:nvPr/>
          </p:nvSpPr>
          <p:spPr>
            <a:xfrm>
              <a:off x="2965080" y="800693"/>
              <a:ext cx="235321" cy="393092"/>
            </a:xfrm>
            <a:custGeom>
              <a:avLst/>
              <a:gdLst/>
              <a:ahLst/>
              <a:cxnLst/>
              <a:rect l="0" t="0" r="0" b="0"/>
              <a:pathLst>
                <a:path w="235321" h="393092">
                  <a:moveTo>
                    <a:pt x="151500" y="189907"/>
                  </a:moveTo>
                  <a:lnTo>
                    <a:pt x="151500" y="185861"/>
                  </a:lnTo>
                  <a:lnTo>
                    <a:pt x="150653" y="184670"/>
                  </a:lnTo>
                  <a:lnTo>
                    <a:pt x="149242" y="183875"/>
                  </a:lnTo>
                  <a:lnTo>
                    <a:pt x="147455" y="183346"/>
                  </a:lnTo>
                  <a:lnTo>
                    <a:pt x="146263" y="182146"/>
                  </a:lnTo>
                  <a:lnTo>
                    <a:pt x="144939" y="178555"/>
                  </a:lnTo>
                  <a:lnTo>
                    <a:pt x="143739" y="177259"/>
                  </a:lnTo>
                  <a:lnTo>
                    <a:pt x="140148" y="175819"/>
                  </a:lnTo>
                  <a:lnTo>
                    <a:pt x="121950" y="174768"/>
                  </a:lnTo>
                  <a:lnTo>
                    <a:pt x="107842" y="178742"/>
                  </a:lnTo>
                  <a:lnTo>
                    <a:pt x="82857" y="198398"/>
                  </a:lnTo>
                  <a:lnTo>
                    <a:pt x="52274" y="229971"/>
                  </a:lnTo>
                  <a:lnTo>
                    <a:pt x="30049" y="266996"/>
                  </a:lnTo>
                  <a:lnTo>
                    <a:pt x="14478" y="299108"/>
                  </a:lnTo>
                  <a:lnTo>
                    <a:pt x="3656" y="333176"/>
                  </a:lnTo>
                  <a:lnTo>
                    <a:pt x="0" y="370983"/>
                  </a:lnTo>
                  <a:lnTo>
                    <a:pt x="1757" y="382709"/>
                  </a:lnTo>
                  <a:lnTo>
                    <a:pt x="3411" y="387022"/>
                  </a:lnTo>
                  <a:lnTo>
                    <a:pt x="6207" y="389897"/>
                  </a:lnTo>
                  <a:lnTo>
                    <a:pt x="13830" y="393091"/>
                  </a:lnTo>
                  <a:lnTo>
                    <a:pt x="31686" y="390844"/>
                  </a:lnTo>
                  <a:lnTo>
                    <a:pt x="49019" y="380771"/>
                  </a:lnTo>
                  <a:lnTo>
                    <a:pt x="81366" y="355267"/>
                  </a:lnTo>
                  <a:lnTo>
                    <a:pt x="104472" y="327332"/>
                  </a:lnTo>
                  <a:lnTo>
                    <a:pt x="123266" y="292620"/>
                  </a:lnTo>
                  <a:lnTo>
                    <a:pt x="143699" y="255524"/>
                  </a:lnTo>
                  <a:lnTo>
                    <a:pt x="160007" y="217721"/>
                  </a:lnTo>
                  <a:lnTo>
                    <a:pt x="167416" y="192391"/>
                  </a:lnTo>
                  <a:lnTo>
                    <a:pt x="175789" y="164764"/>
                  </a:lnTo>
                  <a:lnTo>
                    <a:pt x="183462" y="137245"/>
                  </a:lnTo>
                  <a:lnTo>
                    <a:pt x="187781" y="102713"/>
                  </a:lnTo>
                  <a:lnTo>
                    <a:pt x="189061" y="71879"/>
                  </a:lnTo>
                  <a:lnTo>
                    <a:pt x="187235" y="40533"/>
                  </a:lnTo>
                  <a:lnTo>
                    <a:pt x="180183" y="9550"/>
                  </a:lnTo>
                  <a:lnTo>
                    <a:pt x="174701" y="0"/>
                  </a:lnTo>
                  <a:lnTo>
                    <a:pt x="174368" y="36030"/>
                  </a:lnTo>
                  <a:lnTo>
                    <a:pt x="174362" y="68020"/>
                  </a:lnTo>
                  <a:lnTo>
                    <a:pt x="174361" y="94248"/>
                  </a:lnTo>
                  <a:lnTo>
                    <a:pt x="174360" y="123685"/>
                  </a:lnTo>
                  <a:lnTo>
                    <a:pt x="174360" y="156523"/>
                  </a:lnTo>
                  <a:lnTo>
                    <a:pt x="174360" y="190874"/>
                  </a:lnTo>
                  <a:lnTo>
                    <a:pt x="174360" y="225050"/>
                  </a:lnTo>
                  <a:lnTo>
                    <a:pt x="174360" y="257172"/>
                  </a:lnTo>
                  <a:lnTo>
                    <a:pt x="176617" y="286125"/>
                  </a:lnTo>
                  <a:lnTo>
                    <a:pt x="184906" y="323967"/>
                  </a:lnTo>
                  <a:lnTo>
                    <a:pt x="198086" y="352112"/>
                  </a:lnTo>
                  <a:lnTo>
                    <a:pt x="217711" y="376793"/>
                  </a:lnTo>
                  <a:lnTo>
                    <a:pt x="225518" y="383034"/>
                  </a:lnTo>
                  <a:lnTo>
                    <a:pt x="235320" y="3880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98"/>
            <p:cNvSpPr/>
            <p:nvPr/>
          </p:nvSpPr>
          <p:spPr>
            <a:xfrm>
              <a:off x="3440105" y="822960"/>
              <a:ext cx="224506" cy="432519"/>
            </a:xfrm>
            <a:custGeom>
              <a:avLst/>
              <a:gdLst/>
              <a:ahLst/>
              <a:cxnLst/>
              <a:rect l="0" t="0" r="0" b="0"/>
              <a:pathLst>
                <a:path w="224506" h="432519">
                  <a:moveTo>
                    <a:pt x="217495" y="0"/>
                  </a:moveTo>
                  <a:lnTo>
                    <a:pt x="206143" y="0"/>
                  </a:lnTo>
                  <a:lnTo>
                    <a:pt x="201725" y="2257"/>
                  </a:lnTo>
                  <a:lnTo>
                    <a:pt x="169792" y="26002"/>
                  </a:lnTo>
                  <a:lnTo>
                    <a:pt x="133414" y="61373"/>
                  </a:lnTo>
                  <a:lnTo>
                    <a:pt x="110737" y="88458"/>
                  </a:lnTo>
                  <a:lnTo>
                    <a:pt x="87932" y="123294"/>
                  </a:lnTo>
                  <a:lnTo>
                    <a:pt x="62830" y="160427"/>
                  </a:lnTo>
                  <a:lnTo>
                    <a:pt x="45462" y="186447"/>
                  </a:lnTo>
                  <a:lnTo>
                    <a:pt x="32098" y="214945"/>
                  </a:lnTo>
                  <a:lnTo>
                    <a:pt x="22772" y="244544"/>
                  </a:lnTo>
                  <a:lnTo>
                    <a:pt x="14958" y="273786"/>
                  </a:lnTo>
                  <a:lnTo>
                    <a:pt x="5840" y="300893"/>
                  </a:lnTo>
                  <a:lnTo>
                    <a:pt x="660" y="327052"/>
                  </a:lnTo>
                  <a:lnTo>
                    <a:pt x="0" y="363322"/>
                  </a:lnTo>
                  <a:lnTo>
                    <a:pt x="3990" y="384149"/>
                  </a:lnTo>
                  <a:lnTo>
                    <a:pt x="11408" y="401873"/>
                  </a:lnTo>
                  <a:lnTo>
                    <a:pt x="22607" y="413701"/>
                  </a:lnTo>
                  <a:lnTo>
                    <a:pt x="50493" y="428193"/>
                  </a:lnTo>
                  <a:lnTo>
                    <a:pt x="72904" y="432518"/>
                  </a:lnTo>
                  <a:lnTo>
                    <a:pt x="108469" y="422660"/>
                  </a:lnTo>
                  <a:lnTo>
                    <a:pt x="140831" y="409423"/>
                  </a:lnTo>
                  <a:lnTo>
                    <a:pt x="155482" y="399559"/>
                  </a:lnTo>
                  <a:lnTo>
                    <a:pt x="188047" y="369238"/>
                  </a:lnTo>
                  <a:lnTo>
                    <a:pt x="214704" y="336992"/>
                  </a:lnTo>
                  <a:lnTo>
                    <a:pt x="220487" y="325881"/>
                  </a:lnTo>
                  <a:lnTo>
                    <a:pt x="224505" y="299820"/>
                  </a:lnTo>
                  <a:lnTo>
                    <a:pt x="222586" y="291862"/>
                  </a:lnTo>
                  <a:lnTo>
                    <a:pt x="220889" y="288554"/>
                  </a:lnTo>
                  <a:lnTo>
                    <a:pt x="218911" y="286349"/>
                  </a:lnTo>
                  <a:lnTo>
                    <a:pt x="214455" y="283899"/>
                  </a:lnTo>
                  <a:lnTo>
                    <a:pt x="203849" y="282327"/>
                  </a:lnTo>
                  <a:lnTo>
                    <a:pt x="173372" y="281944"/>
                  </a:lnTo>
                  <a:lnTo>
                    <a:pt x="172839" y="282789"/>
                  </a:lnTo>
                  <a:lnTo>
                    <a:pt x="171775"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99"/>
            <p:cNvSpPr/>
            <p:nvPr/>
          </p:nvSpPr>
          <p:spPr>
            <a:xfrm>
              <a:off x="3787140" y="1043939"/>
              <a:ext cx="99061" cy="205463"/>
            </a:xfrm>
            <a:custGeom>
              <a:avLst/>
              <a:gdLst/>
              <a:ahLst/>
              <a:cxnLst/>
              <a:rect l="0" t="0" r="0" b="0"/>
              <a:pathLst>
                <a:path w="99061" h="205463">
                  <a:moveTo>
                    <a:pt x="0" y="30481"/>
                  </a:moveTo>
                  <a:lnTo>
                    <a:pt x="846" y="49561"/>
                  </a:lnTo>
                  <a:lnTo>
                    <a:pt x="7760" y="85785"/>
                  </a:lnTo>
                  <a:lnTo>
                    <a:pt x="13512" y="122810"/>
                  </a:lnTo>
                  <a:lnTo>
                    <a:pt x="14898" y="158691"/>
                  </a:lnTo>
                  <a:lnTo>
                    <a:pt x="8649" y="195018"/>
                  </a:lnTo>
                  <a:lnTo>
                    <a:pt x="7646" y="205462"/>
                  </a:lnTo>
                  <a:lnTo>
                    <a:pt x="7620" y="173161"/>
                  </a:lnTo>
                  <a:lnTo>
                    <a:pt x="7619" y="142108"/>
                  </a:lnTo>
                  <a:lnTo>
                    <a:pt x="7619" y="113509"/>
                  </a:lnTo>
                  <a:lnTo>
                    <a:pt x="7619" y="77549"/>
                  </a:lnTo>
                  <a:lnTo>
                    <a:pt x="13703" y="46834"/>
                  </a:lnTo>
                  <a:lnTo>
                    <a:pt x="18226" y="34644"/>
                  </a:lnTo>
                  <a:lnTo>
                    <a:pt x="25316" y="25840"/>
                  </a:lnTo>
                  <a:lnTo>
                    <a:pt x="43664" y="13289"/>
                  </a:lnTo>
                  <a:lnTo>
                    <a:pt x="58563" y="9300"/>
                  </a:lnTo>
                  <a:lnTo>
                    <a:pt x="77921" y="7106"/>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00"/>
            <p:cNvSpPr/>
            <p:nvPr/>
          </p:nvSpPr>
          <p:spPr>
            <a:xfrm>
              <a:off x="3903295" y="1066800"/>
              <a:ext cx="127198" cy="197601"/>
            </a:xfrm>
            <a:custGeom>
              <a:avLst/>
              <a:gdLst/>
              <a:ahLst/>
              <a:cxnLst/>
              <a:rect l="0" t="0" r="0" b="0"/>
              <a:pathLst>
                <a:path w="127198" h="197601">
                  <a:moveTo>
                    <a:pt x="81964" y="0"/>
                  </a:moveTo>
                  <a:lnTo>
                    <a:pt x="64052" y="0"/>
                  </a:lnTo>
                  <a:lnTo>
                    <a:pt x="59046" y="2257"/>
                  </a:lnTo>
                  <a:lnTo>
                    <a:pt x="56525" y="4045"/>
                  </a:lnTo>
                  <a:lnTo>
                    <a:pt x="33545" y="34252"/>
                  </a:lnTo>
                  <a:lnTo>
                    <a:pt x="18778" y="69076"/>
                  </a:lnTo>
                  <a:lnTo>
                    <a:pt x="8367" y="105241"/>
                  </a:lnTo>
                  <a:lnTo>
                    <a:pt x="414" y="140482"/>
                  </a:lnTo>
                  <a:lnTo>
                    <a:pt x="0" y="153876"/>
                  </a:lnTo>
                  <a:lnTo>
                    <a:pt x="4527" y="174004"/>
                  </a:lnTo>
                  <a:lnTo>
                    <a:pt x="8883" y="182604"/>
                  </a:lnTo>
                  <a:lnTo>
                    <a:pt x="20141" y="192205"/>
                  </a:lnTo>
                  <a:lnTo>
                    <a:pt x="29370" y="195491"/>
                  </a:lnTo>
                  <a:lnTo>
                    <a:pt x="49092" y="197600"/>
                  </a:lnTo>
                  <a:lnTo>
                    <a:pt x="68273" y="189875"/>
                  </a:lnTo>
                  <a:lnTo>
                    <a:pt x="101975" y="162282"/>
                  </a:lnTo>
                  <a:lnTo>
                    <a:pt x="113387" y="147237"/>
                  </a:lnTo>
                  <a:lnTo>
                    <a:pt x="123982" y="121746"/>
                  </a:lnTo>
                  <a:lnTo>
                    <a:pt x="127197" y="94291"/>
                  </a:lnTo>
                  <a:lnTo>
                    <a:pt x="123495" y="78832"/>
                  </a:lnTo>
                  <a:lnTo>
                    <a:pt x="117036" y="67572"/>
                  </a:lnTo>
                  <a:lnTo>
                    <a:pt x="109760" y="58874"/>
                  </a:lnTo>
                  <a:lnTo>
                    <a:pt x="104760" y="55799"/>
                  </a:lnTo>
                  <a:lnTo>
                    <a:pt x="94652" y="53825"/>
                  </a:lnTo>
                  <a:lnTo>
                    <a:pt x="81964"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01"/>
            <p:cNvSpPr/>
            <p:nvPr/>
          </p:nvSpPr>
          <p:spPr>
            <a:xfrm>
              <a:off x="4107221" y="1051560"/>
              <a:ext cx="234258" cy="170995"/>
            </a:xfrm>
            <a:custGeom>
              <a:avLst/>
              <a:gdLst/>
              <a:ahLst/>
              <a:cxnLst/>
              <a:rect l="0" t="0" r="0" b="0"/>
              <a:pathLst>
                <a:path w="234258" h="170995">
                  <a:moveTo>
                    <a:pt x="45679" y="38100"/>
                  </a:moveTo>
                  <a:lnTo>
                    <a:pt x="41633" y="42145"/>
                  </a:lnTo>
                  <a:lnTo>
                    <a:pt x="39647" y="46388"/>
                  </a:lnTo>
                  <a:lnTo>
                    <a:pt x="31190" y="84300"/>
                  </a:lnTo>
                  <a:lnTo>
                    <a:pt x="10742" y="121895"/>
                  </a:lnTo>
                  <a:lnTo>
                    <a:pt x="1546" y="145477"/>
                  </a:lnTo>
                  <a:lnTo>
                    <a:pt x="0" y="170131"/>
                  </a:lnTo>
                  <a:lnTo>
                    <a:pt x="833" y="170994"/>
                  </a:lnTo>
                  <a:lnTo>
                    <a:pt x="2235" y="170723"/>
                  </a:lnTo>
                  <a:lnTo>
                    <a:pt x="36004" y="145736"/>
                  </a:lnTo>
                  <a:lnTo>
                    <a:pt x="52693" y="121711"/>
                  </a:lnTo>
                  <a:lnTo>
                    <a:pt x="74425" y="87355"/>
                  </a:lnTo>
                  <a:lnTo>
                    <a:pt x="75388" y="81722"/>
                  </a:lnTo>
                  <a:lnTo>
                    <a:pt x="76492" y="80728"/>
                  </a:lnTo>
                  <a:lnTo>
                    <a:pt x="78074" y="80912"/>
                  </a:lnTo>
                  <a:lnTo>
                    <a:pt x="82651" y="83245"/>
                  </a:lnTo>
                  <a:lnTo>
                    <a:pt x="83277" y="85822"/>
                  </a:lnTo>
                  <a:lnTo>
                    <a:pt x="84620" y="119543"/>
                  </a:lnTo>
                  <a:lnTo>
                    <a:pt x="89860" y="132034"/>
                  </a:lnTo>
                  <a:lnTo>
                    <a:pt x="94384" y="138550"/>
                  </a:lnTo>
                  <a:lnTo>
                    <a:pt x="97622" y="140627"/>
                  </a:lnTo>
                  <a:lnTo>
                    <a:pt x="110270" y="143549"/>
                  </a:lnTo>
                  <a:lnTo>
                    <a:pt x="134722" y="144617"/>
                  </a:lnTo>
                  <a:lnTo>
                    <a:pt x="169116" y="134159"/>
                  </a:lnTo>
                  <a:lnTo>
                    <a:pt x="186863" y="126863"/>
                  </a:lnTo>
                  <a:lnTo>
                    <a:pt x="195352" y="119601"/>
                  </a:lnTo>
                  <a:lnTo>
                    <a:pt x="219111" y="88978"/>
                  </a:lnTo>
                  <a:lnTo>
                    <a:pt x="233760" y="53792"/>
                  </a:lnTo>
                  <a:lnTo>
                    <a:pt x="234257" y="43381"/>
                  </a:lnTo>
                  <a:lnTo>
                    <a:pt x="229777" y="28846"/>
                  </a:lnTo>
                  <a:lnTo>
                    <a:pt x="225431" y="21851"/>
                  </a:lnTo>
                  <a:lnTo>
                    <a:pt x="214179" y="13153"/>
                  </a:lnTo>
                  <a:lnTo>
                    <a:pt x="1828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02"/>
            <p:cNvSpPr/>
            <p:nvPr/>
          </p:nvSpPr>
          <p:spPr>
            <a:xfrm>
              <a:off x="4431136" y="830579"/>
              <a:ext cx="18945" cy="334769"/>
            </a:xfrm>
            <a:custGeom>
              <a:avLst/>
              <a:gdLst/>
              <a:ahLst/>
              <a:cxnLst/>
              <a:rect l="0" t="0" r="0" b="0"/>
              <a:pathLst>
                <a:path w="18945" h="334769">
                  <a:moveTo>
                    <a:pt x="18944" y="0"/>
                  </a:moveTo>
                  <a:lnTo>
                    <a:pt x="18944" y="33422"/>
                  </a:lnTo>
                  <a:lnTo>
                    <a:pt x="16686" y="69663"/>
                  </a:lnTo>
                  <a:lnTo>
                    <a:pt x="12912" y="103897"/>
                  </a:lnTo>
                  <a:lnTo>
                    <a:pt x="11183" y="131690"/>
                  </a:lnTo>
                  <a:lnTo>
                    <a:pt x="7592" y="160976"/>
                  </a:lnTo>
                  <a:lnTo>
                    <a:pt x="5431" y="190925"/>
                  </a:lnTo>
                  <a:lnTo>
                    <a:pt x="3625" y="220323"/>
                  </a:lnTo>
                  <a:lnTo>
                    <a:pt x="0" y="247499"/>
                  </a:lnTo>
                  <a:lnTo>
                    <a:pt x="1289" y="282554"/>
                  </a:lnTo>
                  <a:lnTo>
                    <a:pt x="3492" y="320014"/>
                  </a:lnTo>
                  <a:lnTo>
                    <a:pt x="5867" y="326520"/>
                  </a:lnTo>
                  <a:lnTo>
                    <a:pt x="11004" y="334768"/>
                  </a:lnTo>
                  <a:lnTo>
                    <a:pt x="11229" y="331083"/>
                  </a:lnTo>
                  <a:lnTo>
                    <a:pt x="9023" y="326924"/>
                  </a:lnTo>
                  <a:lnTo>
                    <a:pt x="6068" y="322253"/>
                  </a:lnTo>
                  <a:lnTo>
                    <a:pt x="3704"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03"/>
            <p:cNvSpPr/>
            <p:nvPr/>
          </p:nvSpPr>
          <p:spPr>
            <a:xfrm>
              <a:off x="4335780" y="824545"/>
              <a:ext cx="419101" cy="348935"/>
            </a:xfrm>
            <a:custGeom>
              <a:avLst/>
              <a:gdLst/>
              <a:ahLst/>
              <a:cxnLst/>
              <a:rect l="0" t="0" r="0" b="0"/>
              <a:pathLst>
                <a:path w="419101" h="348935">
                  <a:moveTo>
                    <a:pt x="0" y="234634"/>
                  </a:moveTo>
                  <a:lnTo>
                    <a:pt x="0" y="238680"/>
                  </a:lnTo>
                  <a:lnTo>
                    <a:pt x="846" y="239871"/>
                  </a:lnTo>
                  <a:lnTo>
                    <a:pt x="2257" y="240666"/>
                  </a:lnTo>
                  <a:lnTo>
                    <a:pt x="10605" y="241941"/>
                  </a:lnTo>
                  <a:lnTo>
                    <a:pt x="31728" y="241346"/>
                  </a:lnTo>
                  <a:lnTo>
                    <a:pt x="66340" y="227595"/>
                  </a:lnTo>
                  <a:lnTo>
                    <a:pt x="98617" y="208848"/>
                  </a:lnTo>
                  <a:lnTo>
                    <a:pt x="131710" y="186580"/>
                  </a:lnTo>
                  <a:lnTo>
                    <a:pt x="156147" y="165363"/>
                  </a:lnTo>
                  <a:lnTo>
                    <a:pt x="190146" y="127863"/>
                  </a:lnTo>
                  <a:lnTo>
                    <a:pt x="206576" y="104221"/>
                  </a:lnTo>
                  <a:lnTo>
                    <a:pt x="222399" y="68578"/>
                  </a:lnTo>
                  <a:lnTo>
                    <a:pt x="230077" y="52458"/>
                  </a:lnTo>
                  <a:lnTo>
                    <a:pt x="237264" y="25929"/>
                  </a:lnTo>
                  <a:lnTo>
                    <a:pt x="241891" y="15034"/>
                  </a:lnTo>
                  <a:lnTo>
                    <a:pt x="243725" y="0"/>
                  </a:lnTo>
                  <a:lnTo>
                    <a:pt x="246096" y="31898"/>
                  </a:lnTo>
                  <a:lnTo>
                    <a:pt x="250400" y="64013"/>
                  </a:lnTo>
                  <a:lnTo>
                    <a:pt x="251146" y="93016"/>
                  </a:lnTo>
                  <a:lnTo>
                    <a:pt x="251320" y="117506"/>
                  </a:lnTo>
                  <a:lnTo>
                    <a:pt x="251398" y="145324"/>
                  </a:lnTo>
                  <a:lnTo>
                    <a:pt x="251432" y="174621"/>
                  </a:lnTo>
                  <a:lnTo>
                    <a:pt x="251447" y="202317"/>
                  </a:lnTo>
                  <a:lnTo>
                    <a:pt x="250607" y="228738"/>
                  </a:lnTo>
                  <a:lnTo>
                    <a:pt x="246221" y="265719"/>
                  </a:lnTo>
                  <a:lnTo>
                    <a:pt x="242052" y="297313"/>
                  </a:lnTo>
                  <a:lnTo>
                    <a:pt x="237948" y="309086"/>
                  </a:lnTo>
                  <a:lnTo>
                    <a:pt x="236249" y="318292"/>
                  </a:lnTo>
                  <a:lnTo>
                    <a:pt x="237072" y="305409"/>
                  </a:lnTo>
                  <a:lnTo>
                    <a:pt x="246826" y="267975"/>
                  </a:lnTo>
                  <a:lnTo>
                    <a:pt x="254132" y="235012"/>
                  </a:lnTo>
                  <a:lnTo>
                    <a:pt x="261659" y="198434"/>
                  </a:lnTo>
                  <a:lnTo>
                    <a:pt x="273296" y="168875"/>
                  </a:lnTo>
                  <a:lnTo>
                    <a:pt x="282614" y="156584"/>
                  </a:lnTo>
                  <a:lnTo>
                    <a:pt x="291553" y="149145"/>
                  </a:lnTo>
                  <a:lnTo>
                    <a:pt x="298347" y="145839"/>
                  </a:lnTo>
                  <a:lnTo>
                    <a:pt x="306447" y="146628"/>
                  </a:lnTo>
                  <a:lnTo>
                    <a:pt x="315692" y="150647"/>
                  </a:lnTo>
                  <a:lnTo>
                    <a:pt x="325445" y="158078"/>
                  </a:lnTo>
                  <a:lnTo>
                    <a:pt x="344531" y="192129"/>
                  </a:lnTo>
                  <a:lnTo>
                    <a:pt x="356365" y="222605"/>
                  </a:lnTo>
                  <a:lnTo>
                    <a:pt x="365234" y="256188"/>
                  </a:lnTo>
                  <a:lnTo>
                    <a:pt x="375482" y="285330"/>
                  </a:lnTo>
                  <a:lnTo>
                    <a:pt x="390069" y="317932"/>
                  </a:lnTo>
                  <a:lnTo>
                    <a:pt x="398013" y="328947"/>
                  </a:lnTo>
                  <a:lnTo>
                    <a:pt x="419100" y="3489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119"/>
          <p:cNvGrpSpPr/>
          <p:nvPr/>
        </p:nvGrpSpPr>
        <p:grpSpPr>
          <a:xfrm>
            <a:off x="5486400" y="678179"/>
            <a:ext cx="1905001" cy="1026475"/>
            <a:chOff x="5486400" y="678179"/>
            <a:chExt cx="1905001" cy="1026475"/>
          </a:xfrm>
        </p:grpSpPr>
        <p:sp>
          <p:nvSpPr>
            <p:cNvPr id="19" name="SMARTInkShape-704"/>
            <p:cNvSpPr/>
            <p:nvPr/>
          </p:nvSpPr>
          <p:spPr>
            <a:xfrm>
              <a:off x="5875019" y="1310640"/>
              <a:ext cx="30482" cy="53340"/>
            </a:xfrm>
            <a:custGeom>
              <a:avLst/>
              <a:gdLst/>
              <a:ahLst/>
              <a:cxnLst/>
              <a:rect l="0" t="0" r="0" b="0"/>
              <a:pathLst>
                <a:path w="30482" h="53340">
                  <a:moveTo>
                    <a:pt x="30481" y="0"/>
                  </a:moveTo>
                  <a:lnTo>
                    <a:pt x="10072" y="35579"/>
                  </a:lnTo>
                  <a:lnTo>
                    <a:pt x="0"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05"/>
            <p:cNvSpPr/>
            <p:nvPr/>
          </p:nvSpPr>
          <p:spPr>
            <a:xfrm>
              <a:off x="5821680" y="1280159"/>
              <a:ext cx="76201" cy="76201"/>
            </a:xfrm>
            <a:custGeom>
              <a:avLst/>
              <a:gdLst/>
              <a:ahLst/>
              <a:cxnLst/>
              <a:rect l="0" t="0" r="0" b="0"/>
              <a:pathLst>
                <a:path w="76201" h="76201">
                  <a:moveTo>
                    <a:pt x="76200" y="0"/>
                  </a:moveTo>
                  <a:lnTo>
                    <a:pt x="58504" y="15439"/>
                  </a:lnTo>
                  <a:lnTo>
                    <a:pt x="50555" y="21255"/>
                  </a:lnTo>
                  <a:lnTo>
                    <a:pt x="17423" y="58556"/>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06"/>
            <p:cNvSpPr/>
            <p:nvPr/>
          </p:nvSpPr>
          <p:spPr>
            <a:xfrm>
              <a:off x="5512489" y="1295400"/>
              <a:ext cx="19631" cy="30480"/>
            </a:xfrm>
            <a:custGeom>
              <a:avLst/>
              <a:gdLst/>
              <a:ahLst/>
              <a:cxnLst/>
              <a:rect l="0" t="0" r="0" b="0"/>
              <a:pathLst>
                <a:path w="19631" h="30480">
                  <a:moveTo>
                    <a:pt x="4391" y="0"/>
                  </a:moveTo>
                  <a:lnTo>
                    <a:pt x="345" y="4045"/>
                  </a:lnTo>
                  <a:lnTo>
                    <a:pt x="0" y="5236"/>
                  </a:lnTo>
                  <a:lnTo>
                    <a:pt x="617" y="6031"/>
                  </a:lnTo>
                  <a:lnTo>
                    <a:pt x="1875" y="6560"/>
                  </a:lnTo>
                  <a:lnTo>
                    <a:pt x="2713" y="7760"/>
                  </a:lnTo>
                  <a:lnTo>
                    <a:pt x="4740" y="13494"/>
                  </a:lnTo>
                  <a:lnTo>
                    <a:pt x="1963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07"/>
            <p:cNvSpPr/>
            <p:nvPr/>
          </p:nvSpPr>
          <p:spPr>
            <a:xfrm>
              <a:off x="5486400" y="1371600"/>
              <a:ext cx="60961" cy="60960"/>
            </a:xfrm>
            <a:custGeom>
              <a:avLst/>
              <a:gdLst/>
              <a:ahLst/>
              <a:cxnLst/>
              <a:rect l="0" t="0" r="0" b="0"/>
              <a:pathLst>
                <a:path w="60961" h="60960">
                  <a:moveTo>
                    <a:pt x="0" y="0"/>
                  </a:moveTo>
                  <a:lnTo>
                    <a:pt x="4045" y="4045"/>
                  </a:lnTo>
                  <a:lnTo>
                    <a:pt x="8289" y="6031"/>
                  </a:lnTo>
                  <a:lnTo>
                    <a:pt x="10605" y="6560"/>
                  </a:lnTo>
                  <a:lnTo>
                    <a:pt x="29484" y="18133"/>
                  </a:lnTo>
                  <a:lnTo>
                    <a:pt x="36528" y="25274"/>
                  </a:lnTo>
                  <a:lnTo>
                    <a:pt x="60960" y="60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08"/>
            <p:cNvSpPr/>
            <p:nvPr/>
          </p:nvSpPr>
          <p:spPr>
            <a:xfrm>
              <a:off x="5966460" y="693420"/>
              <a:ext cx="30480" cy="76201"/>
            </a:xfrm>
            <a:custGeom>
              <a:avLst/>
              <a:gdLst/>
              <a:ahLst/>
              <a:cxnLst/>
              <a:rect l="0" t="0" r="0" b="0"/>
              <a:pathLst>
                <a:path w="30480" h="76201">
                  <a:moveTo>
                    <a:pt x="30479" y="0"/>
                  </a:moveTo>
                  <a:lnTo>
                    <a:pt x="24396" y="6930"/>
                  </a:lnTo>
                  <a:lnTo>
                    <a:pt x="7561" y="44388"/>
                  </a:lnTo>
                  <a:lnTo>
                    <a:pt x="2240" y="60565"/>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09"/>
            <p:cNvSpPr/>
            <p:nvPr/>
          </p:nvSpPr>
          <p:spPr>
            <a:xfrm>
              <a:off x="5859780" y="678179"/>
              <a:ext cx="83821" cy="137161"/>
            </a:xfrm>
            <a:custGeom>
              <a:avLst/>
              <a:gdLst/>
              <a:ahLst/>
              <a:cxnLst/>
              <a:rect l="0" t="0" r="0" b="0"/>
              <a:pathLst>
                <a:path w="83821" h="137161">
                  <a:moveTo>
                    <a:pt x="83820" y="0"/>
                  </a:moveTo>
                  <a:lnTo>
                    <a:pt x="77736" y="6931"/>
                  </a:lnTo>
                  <a:lnTo>
                    <a:pt x="57328" y="39489"/>
                  </a:lnTo>
                  <a:lnTo>
                    <a:pt x="32876" y="76383"/>
                  </a:lnTo>
                  <a:lnTo>
                    <a:pt x="13632" y="114325"/>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10"/>
            <p:cNvSpPr/>
            <p:nvPr/>
          </p:nvSpPr>
          <p:spPr>
            <a:xfrm>
              <a:off x="5646419" y="838200"/>
              <a:ext cx="38101" cy="457201"/>
            </a:xfrm>
            <a:custGeom>
              <a:avLst/>
              <a:gdLst/>
              <a:ahLst/>
              <a:cxnLst/>
              <a:rect l="0" t="0" r="0" b="0"/>
              <a:pathLst>
                <a:path w="38101" h="457201">
                  <a:moveTo>
                    <a:pt x="38100" y="0"/>
                  </a:moveTo>
                  <a:lnTo>
                    <a:pt x="38100" y="10605"/>
                  </a:lnTo>
                  <a:lnTo>
                    <a:pt x="35843" y="15438"/>
                  </a:lnTo>
                  <a:lnTo>
                    <a:pt x="34055" y="17912"/>
                  </a:lnTo>
                  <a:lnTo>
                    <a:pt x="31540" y="29484"/>
                  </a:lnTo>
                  <a:lnTo>
                    <a:pt x="30620" y="64090"/>
                  </a:lnTo>
                  <a:lnTo>
                    <a:pt x="30522" y="94625"/>
                  </a:lnTo>
                  <a:lnTo>
                    <a:pt x="28235" y="130483"/>
                  </a:lnTo>
                  <a:lnTo>
                    <a:pt x="25249" y="156206"/>
                  </a:lnTo>
                  <a:lnTo>
                    <a:pt x="23922" y="184571"/>
                  </a:lnTo>
                  <a:lnTo>
                    <a:pt x="21075" y="216369"/>
                  </a:lnTo>
                  <a:lnTo>
                    <a:pt x="17834" y="249410"/>
                  </a:lnTo>
                  <a:lnTo>
                    <a:pt x="16393" y="281029"/>
                  </a:lnTo>
                  <a:lnTo>
                    <a:pt x="15753" y="312015"/>
                  </a:lnTo>
                  <a:lnTo>
                    <a:pt x="14622" y="341873"/>
                  </a:lnTo>
                  <a:lnTo>
                    <a:pt x="11297" y="369254"/>
                  </a:lnTo>
                  <a:lnTo>
                    <a:pt x="8710" y="400379"/>
                  </a:lnTo>
                  <a:lnTo>
                    <a:pt x="6989" y="431959"/>
                  </a:lnTo>
                  <a:lnTo>
                    <a:pt x="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11"/>
            <p:cNvSpPr/>
            <p:nvPr/>
          </p:nvSpPr>
          <p:spPr>
            <a:xfrm>
              <a:off x="5669280" y="891539"/>
              <a:ext cx="152401" cy="320041"/>
            </a:xfrm>
            <a:custGeom>
              <a:avLst/>
              <a:gdLst/>
              <a:ahLst/>
              <a:cxnLst/>
              <a:rect l="0" t="0" r="0" b="0"/>
              <a:pathLst>
                <a:path w="152401" h="320041">
                  <a:moveTo>
                    <a:pt x="0" y="320040"/>
                  </a:moveTo>
                  <a:lnTo>
                    <a:pt x="2257" y="288024"/>
                  </a:lnTo>
                  <a:lnTo>
                    <a:pt x="10605" y="250687"/>
                  </a:lnTo>
                  <a:lnTo>
                    <a:pt x="26002" y="214919"/>
                  </a:lnTo>
                  <a:lnTo>
                    <a:pt x="42605" y="177510"/>
                  </a:lnTo>
                  <a:lnTo>
                    <a:pt x="58250" y="143659"/>
                  </a:lnTo>
                  <a:lnTo>
                    <a:pt x="77654" y="108136"/>
                  </a:lnTo>
                  <a:lnTo>
                    <a:pt x="100884" y="70373"/>
                  </a:lnTo>
                  <a:lnTo>
                    <a:pt x="121778" y="38455"/>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12"/>
            <p:cNvSpPr/>
            <p:nvPr/>
          </p:nvSpPr>
          <p:spPr>
            <a:xfrm>
              <a:off x="5753100" y="1083820"/>
              <a:ext cx="175261" cy="150621"/>
            </a:xfrm>
            <a:custGeom>
              <a:avLst/>
              <a:gdLst/>
              <a:ahLst/>
              <a:cxnLst/>
              <a:rect l="0" t="0" r="0" b="0"/>
              <a:pathLst>
                <a:path w="175261" h="150621">
                  <a:moveTo>
                    <a:pt x="0" y="21080"/>
                  </a:moveTo>
                  <a:lnTo>
                    <a:pt x="4045" y="21080"/>
                  </a:lnTo>
                  <a:lnTo>
                    <a:pt x="38356" y="11673"/>
                  </a:lnTo>
                  <a:lnTo>
                    <a:pt x="70860" y="320"/>
                  </a:lnTo>
                  <a:lnTo>
                    <a:pt x="83986" y="0"/>
                  </a:lnTo>
                  <a:lnTo>
                    <a:pt x="111447" y="8948"/>
                  </a:lnTo>
                  <a:lnTo>
                    <a:pt x="126907" y="16168"/>
                  </a:lnTo>
                  <a:lnTo>
                    <a:pt x="134860" y="23412"/>
                  </a:lnTo>
                  <a:lnTo>
                    <a:pt x="161366" y="60821"/>
                  </a:lnTo>
                  <a:lnTo>
                    <a:pt x="169071" y="95238"/>
                  </a:lnTo>
                  <a:lnTo>
                    <a:pt x="173426" y="111915"/>
                  </a:lnTo>
                  <a:lnTo>
                    <a:pt x="175260" y="150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13"/>
            <p:cNvSpPr/>
            <p:nvPr/>
          </p:nvSpPr>
          <p:spPr>
            <a:xfrm>
              <a:off x="5983235" y="967739"/>
              <a:ext cx="356605" cy="256990"/>
            </a:xfrm>
            <a:custGeom>
              <a:avLst/>
              <a:gdLst/>
              <a:ahLst/>
              <a:cxnLst/>
              <a:rect l="0" t="0" r="0" b="0"/>
              <a:pathLst>
                <a:path w="356605" h="256990">
                  <a:moveTo>
                    <a:pt x="105145" y="68581"/>
                  </a:moveTo>
                  <a:lnTo>
                    <a:pt x="87012" y="68581"/>
                  </a:lnTo>
                  <a:lnTo>
                    <a:pt x="75595" y="72626"/>
                  </a:lnTo>
                  <a:lnTo>
                    <a:pt x="61803" y="82424"/>
                  </a:lnTo>
                  <a:lnTo>
                    <a:pt x="45909" y="99788"/>
                  </a:lnTo>
                  <a:lnTo>
                    <a:pt x="26474" y="130640"/>
                  </a:lnTo>
                  <a:lnTo>
                    <a:pt x="14220" y="162495"/>
                  </a:lnTo>
                  <a:lnTo>
                    <a:pt x="3646" y="197104"/>
                  </a:lnTo>
                  <a:lnTo>
                    <a:pt x="0" y="220679"/>
                  </a:lnTo>
                  <a:lnTo>
                    <a:pt x="2965" y="239706"/>
                  </a:lnTo>
                  <a:lnTo>
                    <a:pt x="9214" y="248494"/>
                  </a:lnTo>
                  <a:lnTo>
                    <a:pt x="16788" y="254375"/>
                  </a:lnTo>
                  <a:lnTo>
                    <a:pt x="22978" y="256989"/>
                  </a:lnTo>
                  <a:lnTo>
                    <a:pt x="30808" y="255893"/>
                  </a:lnTo>
                  <a:lnTo>
                    <a:pt x="49633" y="248291"/>
                  </a:lnTo>
                  <a:lnTo>
                    <a:pt x="79777" y="223019"/>
                  </a:lnTo>
                  <a:lnTo>
                    <a:pt x="99621" y="186436"/>
                  </a:lnTo>
                  <a:lnTo>
                    <a:pt x="104053" y="160064"/>
                  </a:lnTo>
                  <a:lnTo>
                    <a:pt x="103974" y="143006"/>
                  </a:lnTo>
                  <a:lnTo>
                    <a:pt x="97825" y="112236"/>
                  </a:lnTo>
                  <a:lnTo>
                    <a:pt x="96878" y="111231"/>
                  </a:lnTo>
                  <a:lnTo>
                    <a:pt x="95400" y="111408"/>
                  </a:lnTo>
                  <a:lnTo>
                    <a:pt x="90990" y="113729"/>
                  </a:lnTo>
                  <a:lnTo>
                    <a:pt x="90387" y="116304"/>
                  </a:lnTo>
                  <a:lnTo>
                    <a:pt x="90226" y="118176"/>
                  </a:lnTo>
                  <a:lnTo>
                    <a:pt x="94045" y="128902"/>
                  </a:lnTo>
                  <a:lnTo>
                    <a:pt x="115347" y="165464"/>
                  </a:lnTo>
                  <a:lnTo>
                    <a:pt x="122937" y="176403"/>
                  </a:lnTo>
                  <a:lnTo>
                    <a:pt x="143915" y="190316"/>
                  </a:lnTo>
                  <a:lnTo>
                    <a:pt x="148772" y="192918"/>
                  </a:lnTo>
                  <a:lnTo>
                    <a:pt x="153703" y="193805"/>
                  </a:lnTo>
                  <a:lnTo>
                    <a:pt x="182889" y="191103"/>
                  </a:lnTo>
                  <a:lnTo>
                    <a:pt x="195014" y="186253"/>
                  </a:lnTo>
                  <a:lnTo>
                    <a:pt x="232053" y="161253"/>
                  </a:lnTo>
                  <a:lnTo>
                    <a:pt x="249243" y="136988"/>
                  </a:lnTo>
                  <a:lnTo>
                    <a:pt x="253855" y="126924"/>
                  </a:lnTo>
                  <a:lnTo>
                    <a:pt x="257221" y="91277"/>
                  </a:lnTo>
                  <a:lnTo>
                    <a:pt x="257541" y="61566"/>
                  </a:lnTo>
                  <a:lnTo>
                    <a:pt x="257544" y="71620"/>
                  </a:lnTo>
                  <a:lnTo>
                    <a:pt x="266951" y="109156"/>
                  </a:lnTo>
                  <a:lnTo>
                    <a:pt x="272863" y="145107"/>
                  </a:lnTo>
                  <a:lnTo>
                    <a:pt x="279244" y="178878"/>
                  </a:lnTo>
                  <a:lnTo>
                    <a:pt x="287922" y="205465"/>
                  </a:lnTo>
                  <a:lnTo>
                    <a:pt x="287994" y="201614"/>
                  </a:lnTo>
                  <a:lnTo>
                    <a:pt x="274842" y="165123"/>
                  </a:lnTo>
                  <a:lnTo>
                    <a:pt x="273055" y="129209"/>
                  </a:lnTo>
                  <a:lnTo>
                    <a:pt x="275095" y="98995"/>
                  </a:lnTo>
                  <a:lnTo>
                    <a:pt x="279738" y="84638"/>
                  </a:lnTo>
                  <a:lnTo>
                    <a:pt x="301306" y="56323"/>
                  </a:lnTo>
                  <a:lnTo>
                    <a:pt x="335472" y="21193"/>
                  </a:lnTo>
                  <a:lnTo>
                    <a:pt x="35660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14"/>
            <p:cNvSpPr/>
            <p:nvPr/>
          </p:nvSpPr>
          <p:spPr>
            <a:xfrm>
              <a:off x="6408559" y="937260"/>
              <a:ext cx="106542" cy="205598"/>
            </a:xfrm>
            <a:custGeom>
              <a:avLst/>
              <a:gdLst/>
              <a:ahLst/>
              <a:cxnLst/>
              <a:rect l="0" t="0" r="0" b="0"/>
              <a:pathLst>
                <a:path w="106542" h="205598">
                  <a:moveTo>
                    <a:pt x="7480" y="99060"/>
                  </a:moveTo>
                  <a:lnTo>
                    <a:pt x="3435" y="103105"/>
                  </a:lnTo>
                  <a:lnTo>
                    <a:pt x="1448" y="109606"/>
                  </a:lnTo>
                  <a:lnTo>
                    <a:pt x="0" y="145705"/>
                  </a:lnTo>
                  <a:lnTo>
                    <a:pt x="769" y="158738"/>
                  </a:lnTo>
                  <a:lnTo>
                    <a:pt x="7013" y="188538"/>
                  </a:lnTo>
                  <a:lnTo>
                    <a:pt x="7478" y="205597"/>
                  </a:lnTo>
                  <a:lnTo>
                    <a:pt x="7480" y="170638"/>
                  </a:lnTo>
                  <a:lnTo>
                    <a:pt x="7480" y="135745"/>
                  </a:lnTo>
                  <a:lnTo>
                    <a:pt x="11526" y="100285"/>
                  </a:lnTo>
                  <a:lnTo>
                    <a:pt x="21324" y="68822"/>
                  </a:lnTo>
                  <a:lnTo>
                    <a:pt x="38688" y="40405"/>
                  </a:lnTo>
                  <a:lnTo>
                    <a:pt x="53417" y="25800"/>
                  </a:lnTo>
                  <a:lnTo>
                    <a:pt x="87766" y="3501"/>
                  </a:lnTo>
                  <a:lnTo>
                    <a:pt x="96086" y="1037"/>
                  </a:lnTo>
                  <a:lnTo>
                    <a:pt x="106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15"/>
            <p:cNvSpPr/>
            <p:nvPr/>
          </p:nvSpPr>
          <p:spPr>
            <a:xfrm>
              <a:off x="6576060" y="967739"/>
              <a:ext cx="60960" cy="99062"/>
            </a:xfrm>
            <a:custGeom>
              <a:avLst/>
              <a:gdLst/>
              <a:ahLst/>
              <a:cxnLst/>
              <a:rect l="0" t="0" r="0" b="0"/>
              <a:pathLst>
                <a:path w="60960" h="99062">
                  <a:moveTo>
                    <a:pt x="0" y="0"/>
                  </a:moveTo>
                  <a:lnTo>
                    <a:pt x="0" y="6561"/>
                  </a:lnTo>
                  <a:lnTo>
                    <a:pt x="13494" y="41505"/>
                  </a:lnTo>
                  <a:lnTo>
                    <a:pt x="33051" y="77269"/>
                  </a:lnTo>
                  <a:lnTo>
                    <a:pt x="40649" y="85924"/>
                  </a:lnTo>
                  <a:lnTo>
                    <a:pt x="45724" y="88989"/>
                  </a:lnTo>
                  <a:lnTo>
                    <a:pt x="48262" y="89806"/>
                  </a:lnTo>
                  <a:lnTo>
                    <a:pt x="49955" y="91198"/>
                  </a:lnTo>
                  <a:lnTo>
                    <a:pt x="53183" y="96354"/>
                  </a:lnTo>
                  <a:lnTo>
                    <a:pt x="60959"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16"/>
            <p:cNvSpPr/>
            <p:nvPr/>
          </p:nvSpPr>
          <p:spPr>
            <a:xfrm>
              <a:off x="6598919" y="883920"/>
              <a:ext cx="106682" cy="388621"/>
            </a:xfrm>
            <a:custGeom>
              <a:avLst/>
              <a:gdLst/>
              <a:ahLst/>
              <a:cxnLst/>
              <a:rect l="0" t="0" r="0" b="0"/>
              <a:pathLst>
                <a:path w="106682" h="388621">
                  <a:moveTo>
                    <a:pt x="106681" y="0"/>
                  </a:moveTo>
                  <a:lnTo>
                    <a:pt x="102636" y="4045"/>
                  </a:lnTo>
                  <a:lnTo>
                    <a:pt x="100649" y="8289"/>
                  </a:lnTo>
                  <a:lnTo>
                    <a:pt x="100120" y="10606"/>
                  </a:lnTo>
                  <a:lnTo>
                    <a:pt x="94033" y="22101"/>
                  </a:lnTo>
                  <a:lnTo>
                    <a:pt x="87737" y="54243"/>
                  </a:lnTo>
                  <a:lnTo>
                    <a:pt x="78511" y="85691"/>
                  </a:lnTo>
                  <a:lnTo>
                    <a:pt x="71052" y="118899"/>
                  </a:lnTo>
                  <a:lnTo>
                    <a:pt x="62634" y="156397"/>
                  </a:lnTo>
                  <a:lnTo>
                    <a:pt x="54366" y="184656"/>
                  </a:lnTo>
                  <a:lnTo>
                    <a:pt x="47306" y="216407"/>
                  </a:lnTo>
                  <a:lnTo>
                    <a:pt x="41345" y="248581"/>
                  </a:lnTo>
                  <a:lnTo>
                    <a:pt x="35874" y="276991"/>
                  </a:lnTo>
                  <a:lnTo>
                    <a:pt x="28362" y="303729"/>
                  </a:lnTo>
                  <a:lnTo>
                    <a:pt x="16870" y="338067"/>
                  </a:lnTo>
                  <a:lnTo>
                    <a:pt x="7992" y="373433"/>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17"/>
            <p:cNvSpPr/>
            <p:nvPr/>
          </p:nvSpPr>
          <p:spPr>
            <a:xfrm>
              <a:off x="6758939" y="929639"/>
              <a:ext cx="83822" cy="190501"/>
            </a:xfrm>
            <a:custGeom>
              <a:avLst/>
              <a:gdLst/>
              <a:ahLst/>
              <a:cxnLst/>
              <a:rect l="0" t="0" r="0" b="0"/>
              <a:pathLst>
                <a:path w="83822" h="190501">
                  <a:moveTo>
                    <a:pt x="83821" y="0"/>
                  </a:moveTo>
                  <a:lnTo>
                    <a:pt x="83821" y="6561"/>
                  </a:lnTo>
                  <a:lnTo>
                    <a:pt x="79775" y="11352"/>
                  </a:lnTo>
                  <a:lnTo>
                    <a:pt x="72469" y="46717"/>
                  </a:lnTo>
                  <a:lnTo>
                    <a:pt x="58028" y="77244"/>
                  </a:lnTo>
                  <a:lnTo>
                    <a:pt x="43888" y="115008"/>
                  </a:lnTo>
                  <a:lnTo>
                    <a:pt x="29084" y="151035"/>
                  </a:lnTo>
                  <a:lnTo>
                    <a:pt x="8551" y="185733"/>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18"/>
            <p:cNvSpPr/>
            <p:nvPr/>
          </p:nvSpPr>
          <p:spPr>
            <a:xfrm>
              <a:off x="6827519" y="807720"/>
              <a:ext cx="7621" cy="7620"/>
            </a:xfrm>
            <a:custGeom>
              <a:avLst/>
              <a:gdLst/>
              <a:ahLst/>
              <a:cxnLst/>
              <a:rect l="0" t="0" r="0" b="0"/>
              <a:pathLst>
                <a:path w="7621" h="7620">
                  <a:moveTo>
                    <a:pt x="762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19"/>
            <p:cNvSpPr/>
            <p:nvPr/>
          </p:nvSpPr>
          <p:spPr>
            <a:xfrm>
              <a:off x="6926580" y="885730"/>
              <a:ext cx="152401" cy="233036"/>
            </a:xfrm>
            <a:custGeom>
              <a:avLst/>
              <a:gdLst/>
              <a:ahLst/>
              <a:cxnLst/>
              <a:rect l="0" t="0" r="0" b="0"/>
              <a:pathLst>
                <a:path w="152401" h="233036">
                  <a:moveTo>
                    <a:pt x="7620" y="21049"/>
                  </a:moveTo>
                  <a:lnTo>
                    <a:pt x="7620" y="54358"/>
                  </a:lnTo>
                  <a:lnTo>
                    <a:pt x="2383" y="88652"/>
                  </a:lnTo>
                  <a:lnTo>
                    <a:pt x="705" y="118032"/>
                  </a:lnTo>
                  <a:lnTo>
                    <a:pt x="208" y="148187"/>
                  </a:lnTo>
                  <a:lnTo>
                    <a:pt x="62" y="177723"/>
                  </a:lnTo>
                  <a:lnTo>
                    <a:pt x="8" y="214684"/>
                  </a:lnTo>
                  <a:lnTo>
                    <a:pt x="0" y="233035"/>
                  </a:lnTo>
                  <a:lnTo>
                    <a:pt x="0" y="200964"/>
                  </a:lnTo>
                  <a:lnTo>
                    <a:pt x="2258" y="164742"/>
                  </a:lnTo>
                  <a:lnTo>
                    <a:pt x="8288" y="132769"/>
                  </a:lnTo>
                  <a:lnTo>
                    <a:pt x="15438" y="98743"/>
                  </a:lnTo>
                  <a:lnTo>
                    <a:pt x="22918" y="67212"/>
                  </a:lnTo>
                  <a:lnTo>
                    <a:pt x="32755" y="38678"/>
                  </a:lnTo>
                  <a:lnTo>
                    <a:pt x="41651" y="23804"/>
                  </a:lnTo>
                  <a:lnTo>
                    <a:pt x="62128" y="4301"/>
                  </a:lnTo>
                  <a:lnTo>
                    <a:pt x="70227" y="906"/>
                  </a:lnTo>
                  <a:lnTo>
                    <a:pt x="74758" y="0"/>
                  </a:lnTo>
                  <a:lnTo>
                    <a:pt x="84309" y="1252"/>
                  </a:lnTo>
                  <a:lnTo>
                    <a:pt x="93350" y="4631"/>
                  </a:lnTo>
                  <a:lnTo>
                    <a:pt x="100191" y="8954"/>
                  </a:lnTo>
                  <a:lnTo>
                    <a:pt x="108802" y="20194"/>
                  </a:lnTo>
                  <a:lnTo>
                    <a:pt x="121865" y="54678"/>
                  </a:lnTo>
                  <a:lnTo>
                    <a:pt x="127266" y="82942"/>
                  </a:lnTo>
                  <a:lnTo>
                    <a:pt x="126608" y="115024"/>
                  </a:lnTo>
                  <a:lnTo>
                    <a:pt x="123309" y="149083"/>
                  </a:lnTo>
                  <a:lnTo>
                    <a:pt x="122194" y="186887"/>
                  </a:lnTo>
                  <a:lnTo>
                    <a:pt x="122820" y="211883"/>
                  </a:lnTo>
                  <a:lnTo>
                    <a:pt x="125989" y="219600"/>
                  </a:lnTo>
                  <a:lnTo>
                    <a:pt x="128019" y="221997"/>
                  </a:lnTo>
                  <a:lnTo>
                    <a:pt x="132533" y="224659"/>
                  </a:lnTo>
                  <a:lnTo>
                    <a:pt x="143879" y="226158"/>
                  </a:lnTo>
                  <a:lnTo>
                    <a:pt x="146720" y="225522"/>
                  </a:lnTo>
                  <a:lnTo>
                    <a:pt x="148612" y="224251"/>
                  </a:lnTo>
                  <a:lnTo>
                    <a:pt x="152400" y="2191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720"/>
            <p:cNvSpPr/>
            <p:nvPr/>
          </p:nvSpPr>
          <p:spPr>
            <a:xfrm>
              <a:off x="7152084" y="899253"/>
              <a:ext cx="239317" cy="220887"/>
            </a:xfrm>
            <a:custGeom>
              <a:avLst/>
              <a:gdLst/>
              <a:ahLst/>
              <a:cxnLst/>
              <a:rect l="0" t="0" r="0" b="0"/>
              <a:pathLst>
                <a:path w="239317" h="220887">
                  <a:moveTo>
                    <a:pt x="109776" y="7526"/>
                  </a:moveTo>
                  <a:lnTo>
                    <a:pt x="105730" y="7526"/>
                  </a:lnTo>
                  <a:lnTo>
                    <a:pt x="104539" y="6680"/>
                  </a:lnTo>
                  <a:lnTo>
                    <a:pt x="103744" y="5269"/>
                  </a:lnTo>
                  <a:lnTo>
                    <a:pt x="103215" y="3481"/>
                  </a:lnTo>
                  <a:lnTo>
                    <a:pt x="102015" y="2290"/>
                  </a:lnTo>
                  <a:lnTo>
                    <a:pt x="98424" y="966"/>
                  </a:lnTo>
                  <a:lnTo>
                    <a:pt x="84271" y="0"/>
                  </a:lnTo>
                  <a:lnTo>
                    <a:pt x="72679" y="3979"/>
                  </a:lnTo>
                  <a:lnTo>
                    <a:pt x="65631" y="10465"/>
                  </a:lnTo>
                  <a:lnTo>
                    <a:pt x="40665" y="46553"/>
                  </a:lnTo>
                  <a:lnTo>
                    <a:pt x="20771" y="76290"/>
                  </a:lnTo>
                  <a:lnTo>
                    <a:pt x="6618" y="111859"/>
                  </a:lnTo>
                  <a:lnTo>
                    <a:pt x="0" y="135524"/>
                  </a:lnTo>
                  <a:lnTo>
                    <a:pt x="1155" y="147952"/>
                  </a:lnTo>
                  <a:lnTo>
                    <a:pt x="6565" y="164469"/>
                  </a:lnTo>
                  <a:lnTo>
                    <a:pt x="11129" y="170412"/>
                  </a:lnTo>
                  <a:lnTo>
                    <a:pt x="13531" y="171997"/>
                  </a:lnTo>
                  <a:lnTo>
                    <a:pt x="25002" y="174227"/>
                  </a:lnTo>
                  <a:lnTo>
                    <a:pt x="39126" y="174888"/>
                  </a:lnTo>
                  <a:lnTo>
                    <a:pt x="43203" y="173288"/>
                  </a:lnTo>
                  <a:lnTo>
                    <a:pt x="60343" y="160810"/>
                  </a:lnTo>
                  <a:lnTo>
                    <a:pt x="71720" y="154392"/>
                  </a:lnTo>
                  <a:lnTo>
                    <a:pt x="79597" y="145896"/>
                  </a:lnTo>
                  <a:lnTo>
                    <a:pt x="94241" y="113362"/>
                  </a:lnTo>
                  <a:lnTo>
                    <a:pt x="99811" y="91096"/>
                  </a:lnTo>
                  <a:lnTo>
                    <a:pt x="103718" y="70670"/>
                  </a:lnTo>
                  <a:lnTo>
                    <a:pt x="105737" y="64862"/>
                  </a:lnTo>
                  <a:lnTo>
                    <a:pt x="106237" y="60144"/>
                  </a:lnTo>
                  <a:lnTo>
                    <a:pt x="102173" y="38154"/>
                  </a:lnTo>
                  <a:lnTo>
                    <a:pt x="102161" y="42095"/>
                  </a:lnTo>
                  <a:lnTo>
                    <a:pt x="111562" y="76365"/>
                  </a:lnTo>
                  <a:lnTo>
                    <a:pt x="123557" y="112014"/>
                  </a:lnTo>
                  <a:lnTo>
                    <a:pt x="145813" y="145568"/>
                  </a:lnTo>
                  <a:lnTo>
                    <a:pt x="166596" y="169257"/>
                  </a:lnTo>
                  <a:lnTo>
                    <a:pt x="203058" y="199647"/>
                  </a:lnTo>
                  <a:lnTo>
                    <a:pt x="230987" y="218426"/>
                  </a:lnTo>
                  <a:lnTo>
                    <a:pt x="239316" y="2208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721"/>
            <p:cNvSpPr/>
            <p:nvPr/>
          </p:nvSpPr>
          <p:spPr>
            <a:xfrm>
              <a:off x="5715093" y="1303020"/>
              <a:ext cx="114208" cy="295464"/>
            </a:xfrm>
            <a:custGeom>
              <a:avLst/>
              <a:gdLst/>
              <a:ahLst/>
              <a:cxnLst/>
              <a:rect l="0" t="0" r="0" b="0"/>
              <a:pathLst>
                <a:path w="114208" h="295464">
                  <a:moveTo>
                    <a:pt x="7526" y="0"/>
                  </a:moveTo>
                  <a:lnTo>
                    <a:pt x="3481" y="4045"/>
                  </a:lnTo>
                  <a:lnTo>
                    <a:pt x="1496" y="8289"/>
                  </a:lnTo>
                  <a:lnTo>
                    <a:pt x="0" y="36045"/>
                  </a:lnTo>
                  <a:lnTo>
                    <a:pt x="6008" y="68142"/>
                  </a:lnTo>
                  <a:lnTo>
                    <a:pt x="12063" y="97143"/>
                  </a:lnTo>
                  <a:lnTo>
                    <a:pt x="15079" y="128031"/>
                  </a:lnTo>
                  <a:lnTo>
                    <a:pt x="20113" y="162771"/>
                  </a:lnTo>
                  <a:lnTo>
                    <a:pt x="21980" y="194890"/>
                  </a:lnTo>
                  <a:lnTo>
                    <a:pt x="23380" y="225855"/>
                  </a:lnTo>
                  <a:lnTo>
                    <a:pt x="27087" y="254786"/>
                  </a:lnTo>
                  <a:lnTo>
                    <a:pt x="22985" y="291387"/>
                  </a:lnTo>
                  <a:lnTo>
                    <a:pt x="22065" y="293318"/>
                  </a:lnTo>
                  <a:lnTo>
                    <a:pt x="20606" y="294605"/>
                  </a:lnTo>
                  <a:lnTo>
                    <a:pt x="18786" y="295463"/>
                  </a:lnTo>
                  <a:lnTo>
                    <a:pt x="17573" y="295189"/>
                  </a:lnTo>
                  <a:lnTo>
                    <a:pt x="16764" y="294159"/>
                  </a:lnTo>
                  <a:lnTo>
                    <a:pt x="15466" y="290468"/>
                  </a:lnTo>
                  <a:lnTo>
                    <a:pt x="15155" y="253759"/>
                  </a:lnTo>
                  <a:lnTo>
                    <a:pt x="21178" y="220279"/>
                  </a:lnTo>
                  <a:lnTo>
                    <a:pt x="28641" y="182787"/>
                  </a:lnTo>
                  <a:lnTo>
                    <a:pt x="38163" y="150124"/>
                  </a:lnTo>
                  <a:lnTo>
                    <a:pt x="48198" y="115355"/>
                  </a:lnTo>
                  <a:lnTo>
                    <a:pt x="63569" y="84028"/>
                  </a:lnTo>
                  <a:lnTo>
                    <a:pt x="77895" y="55638"/>
                  </a:lnTo>
                  <a:lnTo>
                    <a:pt x="102972" y="18873"/>
                  </a:lnTo>
                  <a:lnTo>
                    <a:pt x="104980" y="13185"/>
                  </a:lnTo>
                  <a:lnTo>
                    <a:pt x="106362" y="11330"/>
                  </a:lnTo>
                  <a:lnTo>
                    <a:pt x="114207"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22"/>
            <p:cNvSpPr/>
            <p:nvPr/>
          </p:nvSpPr>
          <p:spPr>
            <a:xfrm>
              <a:off x="5775960" y="1463040"/>
              <a:ext cx="106680" cy="121920"/>
            </a:xfrm>
            <a:custGeom>
              <a:avLst/>
              <a:gdLst/>
              <a:ahLst/>
              <a:cxnLst/>
              <a:rect l="0" t="0" r="0" b="0"/>
              <a:pathLst>
                <a:path w="106680" h="121920">
                  <a:moveTo>
                    <a:pt x="0" y="0"/>
                  </a:moveTo>
                  <a:lnTo>
                    <a:pt x="10606" y="0"/>
                  </a:lnTo>
                  <a:lnTo>
                    <a:pt x="44383" y="11351"/>
                  </a:lnTo>
                  <a:lnTo>
                    <a:pt x="58500" y="21401"/>
                  </a:lnTo>
                  <a:lnTo>
                    <a:pt x="89335" y="53552"/>
                  </a:lnTo>
                  <a:lnTo>
                    <a:pt x="101184" y="73701"/>
                  </a:lnTo>
                  <a:lnTo>
                    <a:pt x="105594" y="93141"/>
                  </a:lnTo>
                  <a:lnTo>
                    <a:pt x="106679"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723"/>
            <p:cNvSpPr/>
            <p:nvPr/>
          </p:nvSpPr>
          <p:spPr>
            <a:xfrm>
              <a:off x="5944272" y="1424940"/>
              <a:ext cx="182209" cy="136986"/>
            </a:xfrm>
            <a:custGeom>
              <a:avLst/>
              <a:gdLst/>
              <a:ahLst/>
              <a:cxnLst/>
              <a:rect l="0" t="0" r="0" b="0"/>
              <a:pathLst>
                <a:path w="182209" h="136986">
                  <a:moveTo>
                    <a:pt x="67908" y="0"/>
                  </a:moveTo>
                  <a:lnTo>
                    <a:pt x="57301" y="0"/>
                  </a:lnTo>
                  <a:lnTo>
                    <a:pt x="52470" y="2257"/>
                  </a:lnTo>
                  <a:lnTo>
                    <a:pt x="28315" y="17912"/>
                  </a:lnTo>
                  <a:lnTo>
                    <a:pt x="19958" y="29484"/>
                  </a:lnTo>
                  <a:lnTo>
                    <a:pt x="4435" y="65116"/>
                  </a:lnTo>
                  <a:lnTo>
                    <a:pt x="0" y="97349"/>
                  </a:lnTo>
                  <a:lnTo>
                    <a:pt x="263" y="123387"/>
                  </a:lnTo>
                  <a:lnTo>
                    <a:pt x="3412" y="130474"/>
                  </a:lnTo>
                  <a:lnTo>
                    <a:pt x="5437" y="132703"/>
                  </a:lnTo>
                  <a:lnTo>
                    <a:pt x="9945" y="135179"/>
                  </a:lnTo>
                  <a:lnTo>
                    <a:pt x="22248" y="136899"/>
                  </a:lnTo>
                  <a:lnTo>
                    <a:pt x="24768" y="136985"/>
                  </a:lnTo>
                  <a:lnTo>
                    <a:pt x="32083" y="132567"/>
                  </a:lnTo>
                  <a:lnTo>
                    <a:pt x="58230" y="112308"/>
                  </a:lnTo>
                  <a:lnTo>
                    <a:pt x="77106" y="88637"/>
                  </a:lnTo>
                  <a:lnTo>
                    <a:pt x="88826" y="59355"/>
                  </a:lnTo>
                  <a:lnTo>
                    <a:pt x="90758" y="23429"/>
                  </a:lnTo>
                  <a:lnTo>
                    <a:pt x="90767" y="33516"/>
                  </a:lnTo>
                  <a:lnTo>
                    <a:pt x="93025" y="38320"/>
                  </a:lnTo>
                  <a:lnTo>
                    <a:pt x="94812" y="40787"/>
                  </a:lnTo>
                  <a:lnTo>
                    <a:pt x="102119" y="62453"/>
                  </a:lnTo>
                  <a:lnTo>
                    <a:pt x="131125" y="93639"/>
                  </a:lnTo>
                  <a:lnTo>
                    <a:pt x="142989" y="101498"/>
                  </a:lnTo>
                  <a:lnTo>
                    <a:pt x="157229" y="105144"/>
                  </a:lnTo>
                  <a:lnTo>
                    <a:pt x="182208"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724"/>
            <p:cNvSpPr/>
            <p:nvPr/>
          </p:nvSpPr>
          <p:spPr>
            <a:xfrm>
              <a:off x="6179819" y="1424940"/>
              <a:ext cx="7621" cy="279714"/>
            </a:xfrm>
            <a:custGeom>
              <a:avLst/>
              <a:gdLst/>
              <a:ahLst/>
              <a:cxnLst/>
              <a:rect l="0" t="0" r="0" b="0"/>
              <a:pathLst>
                <a:path w="7621" h="279714">
                  <a:moveTo>
                    <a:pt x="7620" y="0"/>
                  </a:moveTo>
                  <a:lnTo>
                    <a:pt x="3575" y="4045"/>
                  </a:lnTo>
                  <a:lnTo>
                    <a:pt x="1588" y="8288"/>
                  </a:lnTo>
                  <a:lnTo>
                    <a:pt x="93" y="42605"/>
                  </a:lnTo>
                  <a:lnTo>
                    <a:pt x="865" y="76400"/>
                  </a:lnTo>
                  <a:lnTo>
                    <a:pt x="5243" y="110784"/>
                  </a:lnTo>
                  <a:lnTo>
                    <a:pt x="6916" y="147783"/>
                  </a:lnTo>
                  <a:lnTo>
                    <a:pt x="7411" y="184710"/>
                  </a:lnTo>
                  <a:lnTo>
                    <a:pt x="7559" y="217477"/>
                  </a:lnTo>
                  <a:lnTo>
                    <a:pt x="5351" y="254374"/>
                  </a:lnTo>
                  <a:lnTo>
                    <a:pt x="314" y="279713"/>
                  </a:lnTo>
                  <a:lnTo>
                    <a:pt x="209" y="279609"/>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725"/>
            <p:cNvSpPr/>
            <p:nvPr/>
          </p:nvSpPr>
          <p:spPr>
            <a:xfrm>
              <a:off x="6156960" y="1350597"/>
              <a:ext cx="165697" cy="219124"/>
            </a:xfrm>
            <a:custGeom>
              <a:avLst/>
              <a:gdLst/>
              <a:ahLst/>
              <a:cxnLst/>
              <a:rect l="0" t="0" r="0" b="0"/>
              <a:pathLst>
                <a:path w="165697" h="219124">
                  <a:moveTo>
                    <a:pt x="0" y="120062"/>
                  </a:moveTo>
                  <a:lnTo>
                    <a:pt x="0" y="95369"/>
                  </a:lnTo>
                  <a:lnTo>
                    <a:pt x="12997" y="63926"/>
                  </a:lnTo>
                  <a:lnTo>
                    <a:pt x="25176" y="43812"/>
                  </a:lnTo>
                  <a:lnTo>
                    <a:pt x="38786" y="30865"/>
                  </a:lnTo>
                  <a:lnTo>
                    <a:pt x="73700" y="4413"/>
                  </a:lnTo>
                  <a:lnTo>
                    <a:pt x="88912" y="0"/>
                  </a:lnTo>
                  <a:lnTo>
                    <a:pt x="108188" y="2738"/>
                  </a:lnTo>
                  <a:lnTo>
                    <a:pt x="125941" y="8912"/>
                  </a:lnTo>
                  <a:lnTo>
                    <a:pt x="141926" y="20148"/>
                  </a:lnTo>
                  <a:lnTo>
                    <a:pt x="153342" y="34202"/>
                  </a:lnTo>
                  <a:lnTo>
                    <a:pt x="163937" y="65441"/>
                  </a:lnTo>
                  <a:lnTo>
                    <a:pt x="165696" y="90050"/>
                  </a:lnTo>
                  <a:lnTo>
                    <a:pt x="161231" y="118414"/>
                  </a:lnTo>
                  <a:lnTo>
                    <a:pt x="152853" y="147420"/>
                  </a:lnTo>
                  <a:lnTo>
                    <a:pt x="135036" y="171631"/>
                  </a:lnTo>
                  <a:lnTo>
                    <a:pt x="102825" y="200775"/>
                  </a:lnTo>
                  <a:lnTo>
                    <a:pt x="82677" y="212369"/>
                  </a:lnTo>
                  <a:lnTo>
                    <a:pt x="60045" y="217788"/>
                  </a:lnTo>
                  <a:lnTo>
                    <a:pt x="30479" y="2191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726"/>
            <p:cNvSpPr/>
            <p:nvPr/>
          </p:nvSpPr>
          <p:spPr>
            <a:xfrm>
              <a:off x="6356622" y="1394459"/>
              <a:ext cx="249918" cy="163023"/>
            </a:xfrm>
            <a:custGeom>
              <a:avLst/>
              <a:gdLst/>
              <a:ahLst/>
              <a:cxnLst/>
              <a:rect l="0" t="0" r="0" b="0"/>
              <a:pathLst>
                <a:path w="249918" h="163023">
                  <a:moveTo>
                    <a:pt x="89897" y="0"/>
                  </a:moveTo>
                  <a:lnTo>
                    <a:pt x="85852" y="4046"/>
                  </a:lnTo>
                  <a:lnTo>
                    <a:pt x="81609" y="6032"/>
                  </a:lnTo>
                  <a:lnTo>
                    <a:pt x="67940" y="11352"/>
                  </a:lnTo>
                  <a:lnTo>
                    <a:pt x="60948" y="18028"/>
                  </a:lnTo>
                  <a:lnTo>
                    <a:pt x="31121" y="55009"/>
                  </a:lnTo>
                  <a:lnTo>
                    <a:pt x="14320" y="91660"/>
                  </a:lnTo>
                  <a:lnTo>
                    <a:pt x="1926" y="128723"/>
                  </a:lnTo>
                  <a:lnTo>
                    <a:pt x="0" y="140748"/>
                  </a:lnTo>
                  <a:lnTo>
                    <a:pt x="1400" y="149479"/>
                  </a:lnTo>
                  <a:lnTo>
                    <a:pt x="6950" y="159155"/>
                  </a:lnTo>
                  <a:lnTo>
                    <a:pt x="9199" y="161984"/>
                  </a:lnTo>
                  <a:lnTo>
                    <a:pt x="11545" y="163022"/>
                  </a:lnTo>
                  <a:lnTo>
                    <a:pt x="13956" y="162869"/>
                  </a:lnTo>
                  <a:lnTo>
                    <a:pt x="47025" y="146288"/>
                  </a:lnTo>
                  <a:lnTo>
                    <a:pt x="67098" y="126577"/>
                  </a:lnTo>
                  <a:lnTo>
                    <a:pt x="91599" y="91897"/>
                  </a:lnTo>
                  <a:lnTo>
                    <a:pt x="107233" y="59850"/>
                  </a:lnTo>
                  <a:lnTo>
                    <a:pt x="112272" y="23233"/>
                  </a:lnTo>
                  <a:lnTo>
                    <a:pt x="114800" y="16535"/>
                  </a:lnTo>
                  <a:lnTo>
                    <a:pt x="119276" y="9381"/>
                  </a:lnTo>
                  <a:lnTo>
                    <a:pt x="119643" y="9641"/>
                  </a:lnTo>
                  <a:lnTo>
                    <a:pt x="120051" y="12187"/>
                  </a:lnTo>
                  <a:lnTo>
                    <a:pt x="121007" y="13205"/>
                  </a:lnTo>
                  <a:lnTo>
                    <a:pt x="124326" y="14336"/>
                  </a:lnTo>
                  <a:lnTo>
                    <a:pt x="125550" y="16331"/>
                  </a:lnTo>
                  <a:lnTo>
                    <a:pt x="138508" y="51041"/>
                  </a:lnTo>
                  <a:lnTo>
                    <a:pt x="159989" y="87862"/>
                  </a:lnTo>
                  <a:lnTo>
                    <a:pt x="176423" y="103833"/>
                  </a:lnTo>
                  <a:lnTo>
                    <a:pt x="199495" y="118316"/>
                  </a:lnTo>
                  <a:lnTo>
                    <a:pt x="225377" y="127072"/>
                  </a:lnTo>
                  <a:lnTo>
                    <a:pt x="249917"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727"/>
            <p:cNvSpPr/>
            <p:nvPr/>
          </p:nvSpPr>
          <p:spPr>
            <a:xfrm>
              <a:off x="6625831" y="1363979"/>
              <a:ext cx="87389" cy="151880"/>
            </a:xfrm>
            <a:custGeom>
              <a:avLst/>
              <a:gdLst/>
              <a:ahLst/>
              <a:cxnLst/>
              <a:rect l="0" t="0" r="0" b="0"/>
              <a:pathLst>
                <a:path w="87389" h="151880">
                  <a:moveTo>
                    <a:pt x="87388" y="0"/>
                  </a:moveTo>
                  <a:lnTo>
                    <a:pt x="76783" y="0"/>
                  </a:lnTo>
                  <a:lnTo>
                    <a:pt x="51344" y="10607"/>
                  </a:lnTo>
                  <a:lnTo>
                    <a:pt x="32396" y="25177"/>
                  </a:lnTo>
                  <a:lnTo>
                    <a:pt x="20576" y="38787"/>
                  </a:lnTo>
                  <a:lnTo>
                    <a:pt x="8998" y="62601"/>
                  </a:lnTo>
                  <a:lnTo>
                    <a:pt x="0" y="100264"/>
                  </a:lnTo>
                  <a:lnTo>
                    <a:pt x="7" y="114835"/>
                  </a:lnTo>
                  <a:lnTo>
                    <a:pt x="2865" y="136796"/>
                  </a:lnTo>
                  <a:lnTo>
                    <a:pt x="4793" y="140304"/>
                  </a:lnTo>
                  <a:lnTo>
                    <a:pt x="11450" y="146460"/>
                  </a:lnTo>
                  <a:lnTo>
                    <a:pt x="20054" y="149760"/>
                  </a:lnTo>
                  <a:lnTo>
                    <a:pt x="43420" y="151879"/>
                  </a:lnTo>
                  <a:lnTo>
                    <a:pt x="53172" y="149911"/>
                  </a:lnTo>
                  <a:lnTo>
                    <a:pt x="61174" y="147061"/>
                  </a:lnTo>
                  <a:lnTo>
                    <a:pt x="79769"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728"/>
            <p:cNvSpPr/>
            <p:nvPr/>
          </p:nvSpPr>
          <p:spPr>
            <a:xfrm>
              <a:off x="6831187" y="1356359"/>
              <a:ext cx="11574" cy="121921"/>
            </a:xfrm>
            <a:custGeom>
              <a:avLst/>
              <a:gdLst/>
              <a:ahLst/>
              <a:cxnLst/>
              <a:rect l="0" t="0" r="0" b="0"/>
              <a:pathLst>
                <a:path w="11574" h="121921">
                  <a:moveTo>
                    <a:pt x="11573" y="0"/>
                  </a:moveTo>
                  <a:lnTo>
                    <a:pt x="5012" y="0"/>
                  </a:lnTo>
                  <a:lnTo>
                    <a:pt x="4659" y="847"/>
                  </a:lnTo>
                  <a:lnTo>
                    <a:pt x="1834" y="10547"/>
                  </a:lnTo>
                  <a:lnTo>
                    <a:pt x="0" y="14652"/>
                  </a:lnTo>
                  <a:lnTo>
                    <a:pt x="220" y="23728"/>
                  </a:lnTo>
                  <a:lnTo>
                    <a:pt x="3461" y="49221"/>
                  </a:lnTo>
                  <a:lnTo>
                    <a:pt x="3909" y="85664"/>
                  </a:lnTo>
                  <a:lnTo>
                    <a:pt x="4787" y="100548"/>
                  </a:lnTo>
                  <a:lnTo>
                    <a:pt x="11573"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729"/>
            <p:cNvSpPr/>
            <p:nvPr/>
          </p:nvSpPr>
          <p:spPr>
            <a:xfrm>
              <a:off x="6858000" y="1196339"/>
              <a:ext cx="7620" cy="7622"/>
            </a:xfrm>
            <a:custGeom>
              <a:avLst/>
              <a:gdLst/>
              <a:ahLst/>
              <a:cxnLst/>
              <a:rect l="0" t="0" r="0" b="0"/>
              <a:pathLst>
                <a:path w="7620" h="7622">
                  <a:moveTo>
                    <a:pt x="0" y="0"/>
                  </a:moveTo>
                  <a:lnTo>
                    <a:pt x="761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730"/>
            <p:cNvSpPr/>
            <p:nvPr/>
          </p:nvSpPr>
          <p:spPr>
            <a:xfrm>
              <a:off x="6949784" y="1203960"/>
              <a:ext cx="37756" cy="295044"/>
            </a:xfrm>
            <a:custGeom>
              <a:avLst/>
              <a:gdLst/>
              <a:ahLst/>
              <a:cxnLst/>
              <a:rect l="0" t="0" r="0" b="0"/>
              <a:pathLst>
                <a:path w="37756" h="295044">
                  <a:moveTo>
                    <a:pt x="37755" y="0"/>
                  </a:moveTo>
                  <a:lnTo>
                    <a:pt x="37755" y="4045"/>
                  </a:lnTo>
                  <a:lnTo>
                    <a:pt x="35498" y="8288"/>
                  </a:lnTo>
                  <a:lnTo>
                    <a:pt x="33710" y="10605"/>
                  </a:lnTo>
                  <a:lnTo>
                    <a:pt x="31195" y="26002"/>
                  </a:lnTo>
                  <a:lnTo>
                    <a:pt x="29498" y="55654"/>
                  </a:lnTo>
                  <a:lnTo>
                    <a:pt x="24114" y="88550"/>
                  </a:lnTo>
                  <a:lnTo>
                    <a:pt x="18003" y="125955"/>
                  </a:lnTo>
                  <a:lnTo>
                    <a:pt x="16277" y="154193"/>
                  </a:lnTo>
                  <a:lnTo>
                    <a:pt x="13252" y="181419"/>
                  </a:lnTo>
                  <a:lnTo>
                    <a:pt x="9047" y="218289"/>
                  </a:lnTo>
                  <a:lnTo>
                    <a:pt x="5543" y="248405"/>
                  </a:lnTo>
                  <a:lnTo>
                    <a:pt x="172" y="286365"/>
                  </a:lnTo>
                  <a:lnTo>
                    <a:pt x="0" y="289970"/>
                  </a:lnTo>
                  <a:lnTo>
                    <a:pt x="732" y="292373"/>
                  </a:lnTo>
                  <a:lnTo>
                    <a:pt x="2067" y="293975"/>
                  </a:lnTo>
                  <a:lnTo>
                    <a:pt x="3803" y="295043"/>
                  </a:lnTo>
                  <a:lnTo>
                    <a:pt x="4960" y="294909"/>
                  </a:lnTo>
                  <a:lnTo>
                    <a:pt x="5732" y="293972"/>
                  </a:lnTo>
                  <a:lnTo>
                    <a:pt x="7276"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731"/>
            <p:cNvSpPr/>
            <p:nvPr/>
          </p:nvSpPr>
          <p:spPr>
            <a:xfrm>
              <a:off x="6896100" y="1348740"/>
              <a:ext cx="144781" cy="30481"/>
            </a:xfrm>
            <a:custGeom>
              <a:avLst/>
              <a:gdLst/>
              <a:ahLst/>
              <a:cxnLst/>
              <a:rect l="0" t="0" r="0" b="0"/>
              <a:pathLst>
                <a:path w="144781" h="30481">
                  <a:moveTo>
                    <a:pt x="0" y="30480"/>
                  </a:moveTo>
                  <a:lnTo>
                    <a:pt x="19927" y="29633"/>
                  </a:lnTo>
                  <a:lnTo>
                    <a:pt x="58002" y="19873"/>
                  </a:lnTo>
                  <a:lnTo>
                    <a:pt x="90855" y="10071"/>
                  </a:lnTo>
                  <a:lnTo>
                    <a:pt x="125417" y="1493"/>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732"/>
            <p:cNvSpPr/>
            <p:nvPr/>
          </p:nvSpPr>
          <p:spPr>
            <a:xfrm>
              <a:off x="7094219" y="1333500"/>
              <a:ext cx="106682" cy="45721"/>
            </a:xfrm>
            <a:custGeom>
              <a:avLst/>
              <a:gdLst/>
              <a:ahLst/>
              <a:cxnLst/>
              <a:rect l="0" t="0" r="0" b="0"/>
              <a:pathLst>
                <a:path w="106682" h="45721">
                  <a:moveTo>
                    <a:pt x="0" y="0"/>
                  </a:moveTo>
                  <a:lnTo>
                    <a:pt x="0" y="7306"/>
                  </a:lnTo>
                  <a:lnTo>
                    <a:pt x="4046" y="11572"/>
                  </a:lnTo>
                  <a:lnTo>
                    <a:pt x="41167" y="28022"/>
                  </a:lnTo>
                  <a:lnTo>
                    <a:pt x="66928" y="35858"/>
                  </a:lnTo>
                  <a:lnTo>
                    <a:pt x="83331" y="39693"/>
                  </a:lnTo>
                  <a:lnTo>
                    <a:pt x="97836" y="44926"/>
                  </a:lnTo>
                  <a:lnTo>
                    <a:pt x="106681"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733"/>
            <p:cNvSpPr/>
            <p:nvPr/>
          </p:nvSpPr>
          <p:spPr>
            <a:xfrm>
              <a:off x="7216139" y="1219200"/>
              <a:ext cx="15242" cy="243841"/>
            </a:xfrm>
            <a:custGeom>
              <a:avLst/>
              <a:gdLst/>
              <a:ahLst/>
              <a:cxnLst/>
              <a:rect l="0" t="0" r="0" b="0"/>
              <a:pathLst>
                <a:path w="15242" h="243841">
                  <a:moveTo>
                    <a:pt x="15241" y="0"/>
                  </a:moveTo>
                  <a:lnTo>
                    <a:pt x="15241" y="35391"/>
                  </a:lnTo>
                  <a:lnTo>
                    <a:pt x="15241" y="72090"/>
                  </a:lnTo>
                  <a:lnTo>
                    <a:pt x="15241" y="105932"/>
                  </a:lnTo>
                  <a:lnTo>
                    <a:pt x="15241" y="132594"/>
                  </a:lnTo>
                  <a:lnTo>
                    <a:pt x="14394" y="159684"/>
                  </a:lnTo>
                  <a:lnTo>
                    <a:pt x="10004" y="193128"/>
                  </a:lnTo>
                  <a:lnTo>
                    <a:pt x="5834" y="225356"/>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734"/>
            <p:cNvSpPr/>
            <p:nvPr/>
          </p:nvSpPr>
          <p:spPr>
            <a:xfrm>
              <a:off x="5535412" y="815339"/>
              <a:ext cx="42428" cy="76201"/>
            </a:xfrm>
            <a:custGeom>
              <a:avLst/>
              <a:gdLst/>
              <a:ahLst/>
              <a:cxnLst/>
              <a:rect l="0" t="0" r="0" b="0"/>
              <a:pathLst>
                <a:path w="42428" h="76201">
                  <a:moveTo>
                    <a:pt x="11948" y="0"/>
                  </a:moveTo>
                  <a:lnTo>
                    <a:pt x="375" y="0"/>
                  </a:lnTo>
                  <a:lnTo>
                    <a:pt x="0" y="847"/>
                  </a:lnTo>
                  <a:lnTo>
                    <a:pt x="3222" y="8289"/>
                  </a:lnTo>
                  <a:lnTo>
                    <a:pt x="4683" y="13844"/>
                  </a:lnTo>
                  <a:lnTo>
                    <a:pt x="22220" y="50944"/>
                  </a:lnTo>
                  <a:lnTo>
                    <a:pt x="42427"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735"/>
            <p:cNvSpPr/>
            <p:nvPr/>
          </p:nvSpPr>
          <p:spPr>
            <a:xfrm>
              <a:off x="5547360" y="762000"/>
              <a:ext cx="15241" cy="22861"/>
            </a:xfrm>
            <a:custGeom>
              <a:avLst/>
              <a:gdLst/>
              <a:ahLst/>
              <a:cxnLst/>
              <a:rect l="0" t="0" r="0" b="0"/>
              <a:pathLst>
                <a:path w="15241" h="22861">
                  <a:moveTo>
                    <a:pt x="0" y="0"/>
                  </a:moveTo>
                  <a:lnTo>
                    <a:pt x="0" y="4045"/>
                  </a:lnTo>
                  <a:lnTo>
                    <a:pt x="846" y="5236"/>
                  </a:lnTo>
                  <a:lnTo>
                    <a:pt x="2257" y="6031"/>
                  </a:lnTo>
                  <a:lnTo>
                    <a:pt x="4045" y="6560"/>
                  </a:lnTo>
                  <a:lnTo>
                    <a:pt x="10606" y="11351"/>
                  </a:lnTo>
                  <a:lnTo>
                    <a:pt x="13180" y="15769"/>
                  </a:lnTo>
                  <a:lnTo>
                    <a:pt x="1524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2" name="SMARTInkShape-736"/>
          <p:cNvSpPr/>
          <p:nvPr/>
        </p:nvSpPr>
        <p:spPr>
          <a:xfrm>
            <a:off x="7231380" y="1089660"/>
            <a:ext cx="182748" cy="151951"/>
          </a:xfrm>
          <a:custGeom>
            <a:avLst/>
            <a:gdLst/>
            <a:ahLst/>
            <a:cxnLst/>
            <a:rect l="0" t="0" r="0" b="0"/>
            <a:pathLst>
              <a:path w="182748" h="151951">
                <a:moveTo>
                  <a:pt x="76200" y="0"/>
                </a:moveTo>
                <a:lnTo>
                  <a:pt x="68607" y="0"/>
                </a:lnTo>
                <a:lnTo>
                  <a:pt x="95051" y="0"/>
                </a:lnTo>
                <a:lnTo>
                  <a:pt x="99536" y="2257"/>
                </a:lnTo>
                <a:lnTo>
                  <a:pt x="104352" y="5236"/>
                </a:lnTo>
                <a:lnTo>
                  <a:pt x="111822" y="7760"/>
                </a:lnTo>
                <a:lnTo>
                  <a:pt x="119398" y="12647"/>
                </a:lnTo>
                <a:lnTo>
                  <a:pt x="127005" y="15318"/>
                </a:lnTo>
                <a:lnTo>
                  <a:pt x="144780" y="28375"/>
                </a:lnTo>
                <a:lnTo>
                  <a:pt x="149860" y="30391"/>
                </a:lnTo>
                <a:lnTo>
                  <a:pt x="154939" y="34109"/>
                </a:lnTo>
                <a:lnTo>
                  <a:pt x="177799" y="69775"/>
                </a:lnTo>
                <a:lnTo>
                  <a:pt x="180621" y="77860"/>
                </a:lnTo>
                <a:lnTo>
                  <a:pt x="182747" y="111857"/>
                </a:lnTo>
                <a:lnTo>
                  <a:pt x="181098" y="116058"/>
                </a:lnTo>
                <a:lnTo>
                  <a:pt x="174750" y="122983"/>
                </a:lnTo>
                <a:lnTo>
                  <a:pt x="147051" y="139570"/>
                </a:lnTo>
                <a:lnTo>
                  <a:pt x="120863" y="148987"/>
                </a:lnTo>
                <a:lnTo>
                  <a:pt x="83681" y="151950"/>
                </a:lnTo>
                <a:lnTo>
                  <a:pt x="45702" y="144051"/>
                </a:lnTo>
                <a:lnTo>
                  <a:pt x="10157" y="132830"/>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9" name="SMARTInkShape-Group121"/>
          <p:cNvGrpSpPr/>
          <p:nvPr/>
        </p:nvGrpSpPr>
        <p:grpSpPr>
          <a:xfrm>
            <a:off x="1470659" y="2034540"/>
            <a:ext cx="1557476" cy="495301"/>
            <a:chOff x="1470659" y="2034540"/>
            <a:chExt cx="1557476" cy="495301"/>
          </a:xfrm>
        </p:grpSpPr>
        <p:sp>
          <p:nvSpPr>
            <p:cNvPr id="53" name="SMARTInkShape-737"/>
            <p:cNvSpPr/>
            <p:nvPr/>
          </p:nvSpPr>
          <p:spPr>
            <a:xfrm>
              <a:off x="2697480" y="2190441"/>
              <a:ext cx="330655" cy="314869"/>
            </a:xfrm>
            <a:custGeom>
              <a:avLst/>
              <a:gdLst/>
              <a:ahLst/>
              <a:cxnLst/>
              <a:rect l="0" t="0" r="0" b="0"/>
              <a:pathLst>
                <a:path w="330655" h="314869">
                  <a:moveTo>
                    <a:pt x="281939" y="19359"/>
                  </a:moveTo>
                  <a:lnTo>
                    <a:pt x="281939" y="8753"/>
                  </a:lnTo>
                  <a:lnTo>
                    <a:pt x="281093" y="7208"/>
                  </a:lnTo>
                  <a:lnTo>
                    <a:pt x="279682" y="6178"/>
                  </a:lnTo>
                  <a:lnTo>
                    <a:pt x="275856" y="4187"/>
                  </a:lnTo>
                  <a:lnTo>
                    <a:pt x="271334" y="480"/>
                  </a:lnTo>
                  <a:lnTo>
                    <a:pt x="268095" y="0"/>
                  </a:lnTo>
                  <a:lnTo>
                    <a:pt x="234892" y="5339"/>
                  </a:lnTo>
                  <a:lnTo>
                    <a:pt x="203220" y="18345"/>
                  </a:lnTo>
                  <a:lnTo>
                    <a:pt x="168647" y="29318"/>
                  </a:lnTo>
                  <a:lnTo>
                    <a:pt x="132614" y="51302"/>
                  </a:lnTo>
                  <a:lnTo>
                    <a:pt x="121043" y="63725"/>
                  </a:lnTo>
                  <a:lnTo>
                    <a:pt x="119642" y="67563"/>
                  </a:lnTo>
                  <a:lnTo>
                    <a:pt x="119554" y="70968"/>
                  </a:lnTo>
                  <a:lnTo>
                    <a:pt x="121452" y="82517"/>
                  </a:lnTo>
                  <a:lnTo>
                    <a:pt x="123301" y="85171"/>
                  </a:lnTo>
                  <a:lnTo>
                    <a:pt x="138436" y="95514"/>
                  </a:lnTo>
                  <a:lnTo>
                    <a:pt x="148733" y="99772"/>
                  </a:lnTo>
                  <a:lnTo>
                    <a:pt x="168811" y="103862"/>
                  </a:lnTo>
                  <a:lnTo>
                    <a:pt x="200608" y="117299"/>
                  </a:lnTo>
                  <a:lnTo>
                    <a:pt x="229337" y="127964"/>
                  </a:lnTo>
                  <a:lnTo>
                    <a:pt x="265340" y="146739"/>
                  </a:lnTo>
                  <a:lnTo>
                    <a:pt x="296064" y="167600"/>
                  </a:lnTo>
                  <a:lnTo>
                    <a:pt x="313030" y="188024"/>
                  </a:lnTo>
                  <a:lnTo>
                    <a:pt x="326776" y="219939"/>
                  </a:lnTo>
                  <a:lnTo>
                    <a:pt x="330654" y="237199"/>
                  </a:lnTo>
                  <a:lnTo>
                    <a:pt x="329555" y="250514"/>
                  </a:lnTo>
                  <a:lnTo>
                    <a:pt x="320131" y="271576"/>
                  </a:lnTo>
                  <a:lnTo>
                    <a:pt x="302569" y="289858"/>
                  </a:lnTo>
                  <a:lnTo>
                    <a:pt x="281279" y="301954"/>
                  </a:lnTo>
                  <a:lnTo>
                    <a:pt x="250793" y="310900"/>
                  </a:lnTo>
                  <a:lnTo>
                    <a:pt x="214949" y="314868"/>
                  </a:lnTo>
                  <a:lnTo>
                    <a:pt x="187819" y="313538"/>
                  </a:lnTo>
                  <a:lnTo>
                    <a:pt x="158828" y="310125"/>
                  </a:lnTo>
                  <a:lnTo>
                    <a:pt x="129010" y="305786"/>
                  </a:lnTo>
                  <a:lnTo>
                    <a:pt x="98824" y="301035"/>
                  </a:lnTo>
                  <a:lnTo>
                    <a:pt x="67628" y="295255"/>
                  </a:lnTo>
                  <a:lnTo>
                    <a:pt x="34008" y="287041"/>
                  </a:lnTo>
                  <a:lnTo>
                    <a:pt x="0" y="278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738"/>
            <p:cNvSpPr/>
            <p:nvPr/>
          </p:nvSpPr>
          <p:spPr>
            <a:xfrm>
              <a:off x="2331720" y="2225645"/>
              <a:ext cx="342900" cy="304196"/>
            </a:xfrm>
            <a:custGeom>
              <a:avLst/>
              <a:gdLst/>
              <a:ahLst/>
              <a:cxnLst/>
              <a:rect l="0" t="0" r="0" b="0"/>
              <a:pathLst>
                <a:path w="342900" h="304196">
                  <a:moveTo>
                    <a:pt x="0" y="14634"/>
                  </a:moveTo>
                  <a:lnTo>
                    <a:pt x="4045" y="18680"/>
                  </a:lnTo>
                  <a:lnTo>
                    <a:pt x="6031" y="22923"/>
                  </a:lnTo>
                  <a:lnTo>
                    <a:pt x="18132" y="54725"/>
                  </a:lnTo>
                  <a:lnTo>
                    <a:pt x="28009" y="84454"/>
                  </a:lnTo>
                  <a:lnTo>
                    <a:pt x="35580" y="113121"/>
                  </a:lnTo>
                  <a:lnTo>
                    <a:pt x="42339" y="147203"/>
                  </a:lnTo>
                  <a:lnTo>
                    <a:pt x="44718" y="179127"/>
                  </a:lnTo>
                  <a:lnTo>
                    <a:pt x="45423" y="209188"/>
                  </a:lnTo>
                  <a:lnTo>
                    <a:pt x="45680" y="246340"/>
                  </a:lnTo>
                  <a:lnTo>
                    <a:pt x="43444" y="255339"/>
                  </a:lnTo>
                  <a:lnTo>
                    <a:pt x="41663" y="258924"/>
                  </a:lnTo>
                  <a:lnTo>
                    <a:pt x="41321" y="262161"/>
                  </a:lnTo>
                  <a:lnTo>
                    <a:pt x="45498" y="273214"/>
                  </a:lnTo>
                  <a:lnTo>
                    <a:pt x="45716" y="240284"/>
                  </a:lnTo>
                  <a:lnTo>
                    <a:pt x="45718" y="212821"/>
                  </a:lnTo>
                  <a:lnTo>
                    <a:pt x="45719" y="179096"/>
                  </a:lnTo>
                  <a:lnTo>
                    <a:pt x="45719" y="146431"/>
                  </a:lnTo>
                  <a:lnTo>
                    <a:pt x="46566" y="111165"/>
                  </a:lnTo>
                  <a:lnTo>
                    <a:pt x="51803" y="79737"/>
                  </a:lnTo>
                  <a:lnTo>
                    <a:pt x="59563" y="54809"/>
                  </a:lnTo>
                  <a:lnTo>
                    <a:pt x="86683" y="20120"/>
                  </a:lnTo>
                  <a:lnTo>
                    <a:pt x="96663" y="9735"/>
                  </a:lnTo>
                  <a:lnTo>
                    <a:pt x="109001" y="3990"/>
                  </a:lnTo>
                  <a:lnTo>
                    <a:pt x="144238" y="0"/>
                  </a:lnTo>
                  <a:lnTo>
                    <a:pt x="171546" y="1772"/>
                  </a:lnTo>
                  <a:lnTo>
                    <a:pt x="180404" y="3519"/>
                  </a:lnTo>
                  <a:lnTo>
                    <a:pt x="194762" y="12235"/>
                  </a:lnTo>
                  <a:lnTo>
                    <a:pt x="229161" y="46649"/>
                  </a:lnTo>
                  <a:lnTo>
                    <a:pt x="249932" y="75108"/>
                  </a:lnTo>
                  <a:lnTo>
                    <a:pt x="263895" y="109976"/>
                  </a:lnTo>
                  <a:lnTo>
                    <a:pt x="281673" y="146271"/>
                  </a:lnTo>
                  <a:lnTo>
                    <a:pt x="292208" y="179697"/>
                  </a:lnTo>
                  <a:lnTo>
                    <a:pt x="296553" y="214343"/>
                  </a:lnTo>
                  <a:lnTo>
                    <a:pt x="305177" y="249663"/>
                  </a:lnTo>
                  <a:lnTo>
                    <a:pt x="314041" y="285923"/>
                  </a:lnTo>
                  <a:lnTo>
                    <a:pt x="322900" y="298516"/>
                  </a:lnTo>
                  <a:lnTo>
                    <a:pt x="327802" y="301671"/>
                  </a:lnTo>
                  <a:lnTo>
                    <a:pt x="335322" y="303447"/>
                  </a:lnTo>
                  <a:lnTo>
                    <a:pt x="342899" y="3041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39"/>
            <p:cNvSpPr/>
            <p:nvPr/>
          </p:nvSpPr>
          <p:spPr>
            <a:xfrm>
              <a:off x="1951493" y="2266605"/>
              <a:ext cx="279053" cy="262117"/>
            </a:xfrm>
            <a:custGeom>
              <a:avLst/>
              <a:gdLst/>
              <a:ahLst/>
              <a:cxnLst/>
              <a:rect l="0" t="0" r="0" b="0"/>
              <a:pathLst>
                <a:path w="279053" h="262117">
                  <a:moveTo>
                    <a:pt x="243066" y="57495"/>
                  </a:moveTo>
                  <a:lnTo>
                    <a:pt x="247112" y="57495"/>
                  </a:lnTo>
                  <a:lnTo>
                    <a:pt x="248303" y="56648"/>
                  </a:lnTo>
                  <a:lnTo>
                    <a:pt x="249098" y="55237"/>
                  </a:lnTo>
                  <a:lnTo>
                    <a:pt x="250373" y="50934"/>
                  </a:lnTo>
                  <a:lnTo>
                    <a:pt x="254639" y="46143"/>
                  </a:lnTo>
                  <a:lnTo>
                    <a:pt x="255015" y="44000"/>
                  </a:lnTo>
                  <a:lnTo>
                    <a:pt x="254419" y="41725"/>
                  </a:lnTo>
                  <a:lnTo>
                    <a:pt x="252345" y="36939"/>
                  </a:lnTo>
                  <a:lnTo>
                    <a:pt x="250331" y="29485"/>
                  </a:lnTo>
                  <a:lnTo>
                    <a:pt x="240145" y="16845"/>
                  </a:lnTo>
                  <a:lnTo>
                    <a:pt x="235277" y="14028"/>
                  </a:lnTo>
                  <a:lnTo>
                    <a:pt x="200490" y="5346"/>
                  </a:lnTo>
                  <a:lnTo>
                    <a:pt x="178839" y="0"/>
                  </a:lnTo>
                  <a:lnTo>
                    <a:pt x="141337" y="4525"/>
                  </a:lnTo>
                  <a:lnTo>
                    <a:pt x="120355" y="10943"/>
                  </a:lnTo>
                  <a:lnTo>
                    <a:pt x="92768" y="27854"/>
                  </a:lnTo>
                  <a:lnTo>
                    <a:pt x="60307" y="53372"/>
                  </a:lnTo>
                  <a:lnTo>
                    <a:pt x="35594" y="83303"/>
                  </a:lnTo>
                  <a:lnTo>
                    <a:pt x="14595" y="117532"/>
                  </a:lnTo>
                  <a:lnTo>
                    <a:pt x="3140" y="153989"/>
                  </a:lnTo>
                  <a:lnTo>
                    <a:pt x="0" y="186528"/>
                  </a:lnTo>
                  <a:lnTo>
                    <a:pt x="1713" y="209744"/>
                  </a:lnTo>
                  <a:lnTo>
                    <a:pt x="6259" y="224221"/>
                  </a:lnTo>
                  <a:lnTo>
                    <a:pt x="13923" y="236299"/>
                  </a:lnTo>
                  <a:lnTo>
                    <a:pt x="27758" y="248574"/>
                  </a:lnTo>
                  <a:lnTo>
                    <a:pt x="46627" y="257574"/>
                  </a:lnTo>
                  <a:lnTo>
                    <a:pt x="80995" y="262116"/>
                  </a:lnTo>
                  <a:lnTo>
                    <a:pt x="106992" y="261210"/>
                  </a:lnTo>
                  <a:lnTo>
                    <a:pt x="139907" y="251816"/>
                  </a:lnTo>
                  <a:lnTo>
                    <a:pt x="170638" y="242448"/>
                  </a:lnTo>
                  <a:lnTo>
                    <a:pt x="206464" y="222283"/>
                  </a:lnTo>
                  <a:lnTo>
                    <a:pt x="241857" y="198136"/>
                  </a:lnTo>
                  <a:lnTo>
                    <a:pt x="261523" y="182234"/>
                  </a:lnTo>
                  <a:lnTo>
                    <a:pt x="274029" y="162752"/>
                  </a:lnTo>
                  <a:lnTo>
                    <a:pt x="279052" y="144938"/>
                  </a:lnTo>
                  <a:lnTo>
                    <a:pt x="277969" y="134176"/>
                  </a:lnTo>
                  <a:lnTo>
                    <a:pt x="265646" y="97226"/>
                  </a:lnTo>
                  <a:lnTo>
                    <a:pt x="259875" y="87006"/>
                  </a:lnTo>
                  <a:lnTo>
                    <a:pt x="226655" y="56174"/>
                  </a:lnTo>
                  <a:lnTo>
                    <a:pt x="218557" y="52674"/>
                  </a:lnTo>
                  <a:lnTo>
                    <a:pt x="210160" y="50272"/>
                  </a:lnTo>
                  <a:lnTo>
                    <a:pt x="197871" y="44089"/>
                  </a:lnTo>
                  <a:lnTo>
                    <a:pt x="189727" y="422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40"/>
            <p:cNvSpPr/>
            <p:nvPr/>
          </p:nvSpPr>
          <p:spPr>
            <a:xfrm>
              <a:off x="1470659" y="2034540"/>
              <a:ext cx="678182" cy="129540"/>
            </a:xfrm>
            <a:custGeom>
              <a:avLst/>
              <a:gdLst/>
              <a:ahLst/>
              <a:cxnLst/>
              <a:rect l="0" t="0" r="0" b="0"/>
              <a:pathLst>
                <a:path w="678182" h="129540">
                  <a:moveTo>
                    <a:pt x="0" y="129539"/>
                  </a:moveTo>
                  <a:lnTo>
                    <a:pt x="19081" y="128693"/>
                  </a:lnTo>
                  <a:lnTo>
                    <a:pt x="51442" y="118933"/>
                  </a:lnTo>
                  <a:lnTo>
                    <a:pt x="85139" y="114368"/>
                  </a:lnTo>
                  <a:lnTo>
                    <a:pt x="118736" y="107641"/>
                  </a:lnTo>
                  <a:lnTo>
                    <a:pt x="155502" y="96146"/>
                  </a:lnTo>
                  <a:lnTo>
                    <a:pt x="193207" y="87001"/>
                  </a:lnTo>
                  <a:lnTo>
                    <a:pt x="218515" y="81565"/>
                  </a:lnTo>
                  <a:lnTo>
                    <a:pt x="246131" y="76326"/>
                  </a:lnTo>
                  <a:lnTo>
                    <a:pt x="275339" y="71176"/>
                  </a:lnTo>
                  <a:lnTo>
                    <a:pt x="305253" y="66065"/>
                  </a:lnTo>
                  <a:lnTo>
                    <a:pt x="337739" y="60971"/>
                  </a:lnTo>
                  <a:lnTo>
                    <a:pt x="371087" y="55885"/>
                  </a:lnTo>
                  <a:lnTo>
                    <a:pt x="402841" y="50802"/>
                  </a:lnTo>
                  <a:lnTo>
                    <a:pt x="431630" y="45721"/>
                  </a:lnTo>
                  <a:lnTo>
                    <a:pt x="459382" y="40640"/>
                  </a:lnTo>
                  <a:lnTo>
                    <a:pt x="488650" y="35560"/>
                  </a:lnTo>
                  <a:lnTo>
                    <a:pt x="525597" y="27940"/>
                  </a:lnTo>
                  <a:lnTo>
                    <a:pt x="557994" y="20320"/>
                  </a:lnTo>
                  <a:lnTo>
                    <a:pt x="589041" y="12699"/>
                  </a:lnTo>
                  <a:lnTo>
                    <a:pt x="623790" y="3386"/>
                  </a:lnTo>
                  <a:lnTo>
                    <a:pt x="661541" y="198"/>
                  </a:lnTo>
                  <a:lnTo>
                    <a:pt x="6781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41"/>
            <p:cNvSpPr/>
            <p:nvPr/>
          </p:nvSpPr>
          <p:spPr>
            <a:xfrm>
              <a:off x="1706879" y="2133600"/>
              <a:ext cx="30481" cy="396241"/>
            </a:xfrm>
            <a:custGeom>
              <a:avLst/>
              <a:gdLst/>
              <a:ahLst/>
              <a:cxnLst/>
              <a:rect l="0" t="0" r="0" b="0"/>
              <a:pathLst>
                <a:path w="30481" h="396241">
                  <a:moveTo>
                    <a:pt x="30480" y="0"/>
                  </a:moveTo>
                  <a:lnTo>
                    <a:pt x="30480" y="10605"/>
                  </a:lnTo>
                  <a:lnTo>
                    <a:pt x="17483" y="47046"/>
                  </a:lnTo>
                  <a:lnTo>
                    <a:pt x="9820" y="78720"/>
                  </a:lnTo>
                  <a:lnTo>
                    <a:pt x="8272" y="107426"/>
                  </a:lnTo>
                  <a:lnTo>
                    <a:pt x="7814" y="137381"/>
                  </a:lnTo>
                  <a:lnTo>
                    <a:pt x="7678" y="169963"/>
                  </a:lnTo>
                  <a:lnTo>
                    <a:pt x="7638" y="204170"/>
                  </a:lnTo>
                  <a:lnTo>
                    <a:pt x="7626" y="235754"/>
                  </a:lnTo>
                  <a:lnTo>
                    <a:pt x="7622" y="266562"/>
                  </a:lnTo>
                  <a:lnTo>
                    <a:pt x="7621" y="303267"/>
                  </a:lnTo>
                  <a:lnTo>
                    <a:pt x="6774" y="334977"/>
                  </a:lnTo>
                  <a:lnTo>
                    <a:pt x="1060" y="369294"/>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42"/>
            <p:cNvSpPr/>
            <p:nvPr/>
          </p:nvSpPr>
          <p:spPr>
            <a:xfrm>
              <a:off x="1737359" y="209550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122"/>
          <p:cNvGrpSpPr/>
          <p:nvPr/>
        </p:nvGrpSpPr>
        <p:grpSpPr>
          <a:xfrm>
            <a:off x="5699770" y="1889759"/>
            <a:ext cx="980282" cy="570737"/>
            <a:chOff x="5699770" y="1889759"/>
            <a:chExt cx="980282" cy="570737"/>
          </a:xfrm>
        </p:grpSpPr>
        <p:sp>
          <p:nvSpPr>
            <p:cNvPr id="60" name="SMARTInkShape-743"/>
            <p:cNvSpPr/>
            <p:nvPr/>
          </p:nvSpPr>
          <p:spPr>
            <a:xfrm>
              <a:off x="6279506" y="2118359"/>
              <a:ext cx="400546" cy="287464"/>
            </a:xfrm>
            <a:custGeom>
              <a:avLst/>
              <a:gdLst/>
              <a:ahLst/>
              <a:cxnLst/>
              <a:rect l="0" t="0" r="0" b="0"/>
              <a:pathLst>
                <a:path w="400546" h="287464">
                  <a:moveTo>
                    <a:pt x="45094" y="22861"/>
                  </a:moveTo>
                  <a:lnTo>
                    <a:pt x="41048" y="26906"/>
                  </a:lnTo>
                  <a:lnTo>
                    <a:pt x="39062" y="33407"/>
                  </a:lnTo>
                  <a:lnTo>
                    <a:pt x="35686" y="46588"/>
                  </a:lnTo>
                  <a:lnTo>
                    <a:pt x="32446" y="57959"/>
                  </a:lnTo>
                  <a:lnTo>
                    <a:pt x="28108" y="92855"/>
                  </a:lnTo>
                  <a:lnTo>
                    <a:pt x="21717" y="122339"/>
                  </a:lnTo>
                  <a:lnTo>
                    <a:pt x="16718" y="154782"/>
                  </a:lnTo>
                  <a:lnTo>
                    <a:pt x="12978" y="188949"/>
                  </a:lnTo>
                  <a:lnTo>
                    <a:pt x="4130" y="226789"/>
                  </a:lnTo>
                  <a:lnTo>
                    <a:pt x="0" y="264204"/>
                  </a:lnTo>
                  <a:lnTo>
                    <a:pt x="499" y="274904"/>
                  </a:lnTo>
                  <a:lnTo>
                    <a:pt x="3543" y="282482"/>
                  </a:lnTo>
                  <a:lnTo>
                    <a:pt x="5539" y="284842"/>
                  </a:lnTo>
                  <a:lnTo>
                    <a:pt x="10017" y="287463"/>
                  </a:lnTo>
                  <a:lnTo>
                    <a:pt x="12395" y="287316"/>
                  </a:lnTo>
                  <a:lnTo>
                    <a:pt x="28861" y="278771"/>
                  </a:lnTo>
                  <a:lnTo>
                    <a:pt x="63811" y="247740"/>
                  </a:lnTo>
                  <a:lnTo>
                    <a:pt x="94846" y="212870"/>
                  </a:lnTo>
                  <a:lnTo>
                    <a:pt x="126282" y="178203"/>
                  </a:lnTo>
                  <a:lnTo>
                    <a:pt x="133496" y="170770"/>
                  </a:lnTo>
                  <a:lnTo>
                    <a:pt x="137441" y="169032"/>
                  </a:lnTo>
                  <a:lnTo>
                    <a:pt x="142828" y="167915"/>
                  </a:lnTo>
                  <a:lnTo>
                    <a:pt x="143270" y="168670"/>
                  </a:lnTo>
                  <a:lnTo>
                    <a:pt x="144138" y="201109"/>
                  </a:lnTo>
                  <a:lnTo>
                    <a:pt x="144993" y="213842"/>
                  </a:lnTo>
                  <a:lnTo>
                    <a:pt x="148195" y="225146"/>
                  </a:lnTo>
                  <a:lnTo>
                    <a:pt x="163234" y="246200"/>
                  </a:lnTo>
                  <a:lnTo>
                    <a:pt x="182511" y="264407"/>
                  </a:lnTo>
                  <a:lnTo>
                    <a:pt x="187505" y="267712"/>
                  </a:lnTo>
                  <a:lnTo>
                    <a:pt x="206670" y="272362"/>
                  </a:lnTo>
                  <a:lnTo>
                    <a:pt x="235900" y="273087"/>
                  </a:lnTo>
                  <a:lnTo>
                    <a:pt x="273734" y="263664"/>
                  </a:lnTo>
                  <a:lnTo>
                    <a:pt x="304182" y="246972"/>
                  </a:lnTo>
                  <a:lnTo>
                    <a:pt x="336914" y="220094"/>
                  </a:lnTo>
                  <a:lnTo>
                    <a:pt x="354285" y="204500"/>
                  </a:lnTo>
                  <a:lnTo>
                    <a:pt x="372737" y="176680"/>
                  </a:lnTo>
                  <a:lnTo>
                    <a:pt x="384791" y="146989"/>
                  </a:lnTo>
                  <a:lnTo>
                    <a:pt x="397016" y="116742"/>
                  </a:lnTo>
                  <a:lnTo>
                    <a:pt x="400545" y="87178"/>
                  </a:lnTo>
                  <a:lnTo>
                    <a:pt x="395757" y="61955"/>
                  </a:lnTo>
                  <a:lnTo>
                    <a:pt x="379399" y="32935"/>
                  </a:lnTo>
                  <a:lnTo>
                    <a:pt x="364845" y="18226"/>
                  </a:lnTo>
                  <a:lnTo>
                    <a:pt x="353152" y="11487"/>
                  </a:lnTo>
                  <a:lnTo>
                    <a:pt x="31941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44"/>
            <p:cNvSpPr/>
            <p:nvPr/>
          </p:nvSpPr>
          <p:spPr>
            <a:xfrm>
              <a:off x="5944989" y="2119994"/>
              <a:ext cx="234831" cy="316339"/>
            </a:xfrm>
            <a:custGeom>
              <a:avLst/>
              <a:gdLst/>
              <a:ahLst/>
              <a:cxnLst/>
              <a:rect l="0" t="0" r="0" b="0"/>
              <a:pathLst>
                <a:path w="234831" h="316339">
                  <a:moveTo>
                    <a:pt x="74811" y="127906"/>
                  </a:moveTo>
                  <a:lnTo>
                    <a:pt x="86162" y="127906"/>
                  </a:lnTo>
                  <a:lnTo>
                    <a:pt x="96989" y="123860"/>
                  </a:lnTo>
                  <a:lnTo>
                    <a:pt x="103859" y="117359"/>
                  </a:lnTo>
                  <a:lnTo>
                    <a:pt x="110580" y="109671"/>
                  </a:lnTo>
                  <a:lnTo>
                    <a:pt x="143789" y="86445"/>
                  </a:lnTo>
                  <a:lnTo>
                    <a:pt x="170139" y="61950"/>
                  </a:lnTo>
                  <a:lnTo>
                    <a:pt x="183874" y="38682"/>
                  </a:lnTo>
                  <a:lnTo>
                    <a:pt x="187559" y="23670"/>
                  </a:lnTo>
                  <a:lnTo>
                    <a:pt x="186163" y="15821"/>
                  </a:lnTo>
                  <a:lnTo>
                    <a:pt x="180617" y="6642"/>
                  </a:lnTo>
                  <a:lnTo>
                    <a:pt x="176022" y="2044"/>
                  </a:lnTo>
                  <a:lnTo>
                    <a:pt x="171158" y="0"/>
                  </a:lnTo>
                  <a:lnTo>
                    <a:pt x="163916" y="1350"/>
                  </a:lnTo>
                  <a:lnTo>
                    <a:pt x="126509" y="20365"/>
                  </a:lnTo>
                  <a:lnTo>
                    <a:pt x="89834" y="54853"/>
                  </a:lnTo>
                  <a:lnTo>
                    <a:pt x="59528" y="88922"/>
                  </a:lnTo>
                  <a:lnTo>
                    <a:pt x="29929" y="126194"/>
                  </a:lnTo>
                  <a:lnTo>
                    <a:pt x="13158" y="156091"/>
                  </a:lnTo>
                  <a:lnTo>
                    <a:pt x="3297" y="186398"/>
                  </a:lnTo>
                  <a:lnTo>
                    <a:pt x="0" y="216827"/>
                  </a:lnTo>
                  <a:lnTo>
                    <a:pt x="1143" y="252934"/>
                  </a:lnTo>
                  <a:lnTo>
                    <a:pt x="2839" y="259518"/>
                  </a:lnTo>
                  <a:lnTo>
                    <a:pt x="17361" y="280920"/>
                  </a:lnTo>
                  <a:lnTo>
                    <a:pt x="37751" y="299302"/>
                  </a:lnTo>
                  <a:lnTo>
                    <a:pt x="63924" y="311428"/>
                  </a:lnTo>
                  <a:lnTo>
                    <a:pt x="93128" y="316338"/>
                  </a:lnTo>
                  <a:lnTo>
                    <a:pt x="127276" y="313748"/>
                  </a:lnTo>
                  <a:lnTo>
                    <a:pt x="156113" y="307618"/>
                  </a:lnTo>
                  <a:lnTo>
                    <a:pt x="193850" y="297115"/>
                  </a:lnTo>
                  <a:lnTo>
                    <a:pt x="234830" y="2726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45"/>
            <p:cNvSpPr/>
            <p:nvPr/>
          </p:nvSpPr>
          <p:spPr>
            <a:xfrm>
              <a:off x="5745480" y="2217420"/>
              <a:ext cx="152401" cy="68581"/>
            </a:xfrm>
            <a:custGeom>
              <a:avLst/>
              <a:gdLst/>
              <a:ahLst/>
              <a:cxnLst/>
              <a:rect l="0" t="0" r="0" b="0"/>
              <a:pathLst>
                <a:path w="152401" h="68581">
                  <a:moveTo>
                    <a:pt x="0" y="68580"/>
                  </a:moveTo>
                  <a:lnTo>
                    <a:pt x="17696" y="53141"/>
                  </a:lnTo>
                  <a:lnTo>
                    <a:pt x="51967" y="38082"/>
                  </a:lnTo>
                  <a:lnTo>
                    <a:pt x="85488" y="20160"/>
                  </a:lnTo>
                  <a:lnTo>
                    <a:pt x="118235" y="8090"/>
                  </a:lnTo>
                  <a:lnTo>
                    <a:pt x="136068" y="2397"/>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746"/>
            <p:cNvSpPr/>
            <p:nvPr/>
          </p:nvSpPr>
          <p:spPr>
            <a:xfrm>
              <a:off x="5699770" y="1889759"/>
              <a:ext cx="320031" cy="570737"/>
            </a:xfrm>
            <a:custGeom>
              <a:avLst/>
              <a:gdLst/>
              <a:ahLst/>
              <a:cxnLst/>
              <a:rect l="0" t="0" r="0" b="0"/>
              <a:pathLst>
                <a:path w="320031" h="570737">
                  <a:moveTo>
                    <a:pt x="45710" y="167641"/>
                  </a:moveTo>
                  <a:lnTo>
                    <a:pt x="38182" y="167641"/>
                  </a:lnTo>
                  <a:lnTo>
                    <a:pt x="32871" y="179807"/>
                  </a:lnTo>
                  <a:lnTo>
                    <a:pt x="30786" y="211555"/>
                  </a:lnTo>
                  <a:lnTo>
                    <a:pt x="25295" y="249567"/>
                  </a:lnTo>
                  <a:lnTo>
                    <a:pt x="23574" y="281286"/>
                  </a:lnTo>
                  <a:lnTo>
                    <a:pt x="23172" y="307896"/>
                  </a:lnTo>
                  <a:lnTo>
                    <a:pt x="20735" y="336656"/>
                  </a:lnTo>
                  <a:lnTo>
                    <a:pt x="17677" y="366372"/>
                  </a:lnTo>
                  <a:lnTo>
                    <a:pt x="16317" y="396512"/>
                  </a:lnTo>
                  <a:lnTo>
                    <a:pt x="13455" y="426841"/>
                  </a:lnTo>
                  <a:lnTo>
                    <a:pt x="9361" y="456407"/>
                  </a:lnTo>
                  <a:lnTo>
                    <a:pt x="4719" y="483659"/>
                  </a:lnTo>
                  <a:lnTo>
                    <a:pt x="1391" y="518756"/>
                  </a:lnTo>
                  <a:lnTo>
                    <a:pt x="266" y="553180"/>
                  </a:lnTo>
                  <a:lnTo>
                    <a:pt x="0" y="570736"/>
                  </a:lnTo>
                  <a:lnTo>
                    <a:pt x="837" y="551528"/>
                  </a:lnTo>
                  <a:lnTo>
                    <a:pt x="6550" y="513492"/>
                  </a:lnTo>
                  <a:lnTo>
                    <a:pt x="11341" y="476420"/>
                  </a:lnTo>
                  <a:lnTo>
                    <a:pt x="13502" y="447962"/>
                  </a:lnTo>
                  <a:lnTo>
                    <a:pt x="15308" y="418381"/>
                  </a:lnTo>
                  <a:lnTo>
                    <a:pt x="18933" y="388301"/>
                  </a:lnTo>
                  <a:lnTo>
                    <a:pt x="21109" y="357998"/>
                  </a:lnTo>
                  <a:lnTo>
                    <a:pt x="22923" y="327597"/>
                  </a:lnTo>
                  <a:lnTo>
                    <a:pt x="26551" y="297152"/>
                  </a:lnTo>
                  <a:lnTo>
                    <a:pt x="28728" y="268946"/>
                  </a:lnTo>
                  <a:lnTo>
                    <a:pt x="32211" y="231523"/>
                  </a:lnTo>
                  <a:lnTo>
                    <a:pt x="36348" y="198987"/>
                  </a:lnTo>
                  <a:lnTo>
                    <a:pt x="37746" y="165742"/>
                  </a:lnTo>
                  <a:lnTo>
                    <a:pt x="38059" y="129844"/>
                  </a:lnTo>
                  <a:lnTo>
                    <a:pt x="38090" y="106819"/>
                  </a:lnTo>
                  <a:lnTo>
                    <a:pt x="38090" y="110767"/>
                  </a:lnTo>
                  <a:lnTo>
                    <a:pt x="38936" y="111945"/>
                  </a:lnTo>
                  <a:lnTo>
                    <a:pt x="42135" y="113254"/>
                  </a:lnTo>
                  <a:lnTo>
                    <a:pt x="74134" y="114273"/>
                  </a:lnTo>
                  <a:lnTo>
                    <a:pt x="107402" y="106008"/>
                  </a:lnTo>
                  <a:lnTo>
                    <a:pt x="137294" y="92342"/>
                  </a:lnTo>
                  <a:lnTo>
                    <a:pt x="173742" y="73337"/>
                  </a:lnTo>
                  <a:lnTo>
                    <a:pt x="203496" y="58325"/>
                  </a:lnTo>
                  <a:lnTo>
                    <a:pt x="233760" y="43999"/>
                  </a:lnTo>
                  <a:lnTo>
                    <a:pt x="263329" y="33169"/>
                  </a:lnTo>
                  <a:lnTo>
                    <a:pt x="299948" y="10954"/>
                  </a:lnTo>
                  <a:lnTo>
                    <a:pt x="309188" y="3622"/>
                  </a:lnTo>
                  <a:lnTo>
                    <a:pt x="3200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SMARTInkShape-Group123"/>
          <p:cNvGrpSpPr/>
          <p:nvPr/>
        </p:nvGrpSpPr>
        <p:grpSpPr>
          <a:xfrm>
            <a:off x="1424978" y="3032759"/>
            <a:ext cx="1630642" cy="471075"/>
            <a:chOff x="1424978" y="3032759"/>
            <a:chExt cx="1630642" cy="471075"/>
          </a:xfrm>
        </p:grpSpPr>
        <p:sp>
          <p:nvSpPr>
            <p:cNvPr id="65" name="SMARTInkShape-747"/>
            <p:cNvSpPr/>
            <p:nvPr/>
          </p:nvSpPr>
          <p:spPr>
            <a:xfrm>
              <a:off x="2651759" y="3126058"/>
              <a:ext cx="403861" cy="336623"/>
            </a:xfrm>
            <a:custGeom>
              <a:avLst/>
              <a:gdLst/>
              <a:ahLst/>
              <a:cxnLst/>
              <a:rect l="0" t="0" r="0" b="0"/>
              <a:pathLst>
                <a:path w="403861" h="336623">
                  <a:moveTo>
                    <a:pt x="0" y="150542"/>
                  </a:moveTo>
                  <a:lnTo>
                    <a:pt x="0" y="161893"/>
                  </a:lnTo>
                  <a:lnTo>
                    <a:pt x="4516" y="166311"/>
                  </a:lnTo>
                  <a:lnTo>
                    <a:pt x="20758" y="177705"/>
                  </a:lnTo>
                  <a:lnTo>
                    <a:pt x="40946" y="180366"/>
                  </a:lnTo>
                  <a:lnTo>
                    <a:pt x="61804" y="178569"/>
                  </a:lnTo>
                  <a:lnTo>
                    <a:pt x="95652" y="170377"/>
                  </a:lnTo>
                  <a:lnTo>
                    <a:pt x="129714" y="159759"/>
                  </a:lnTo>
                  <a:lnTo>
                    <a:pt x="165919" y="144491"/>
                  </a:lnTo>
                  <a:lnTo>
                    <a:pt x="201826" y="124981"/>
                  </a:lnTo>
                  <a:lnTo>
                    <a:pt x="237294" y="95257"/>
                  </a:lnTo>
                  <a:lnTo>
                    <a:pt x="258822" y="70382"/>
                  </a:lnTo>
                  <a:lnTo>
                    <a:pt x="270381" y="49163"/>
                  </a:lnTo>
                  <a:lnTo>
                    <a:pt x="272570" y="38880"/>
                  </a:lnTo>
                  <a:lnTo>
                    <a:pt x="271285" y="30923"/>
                  </a:lnTo>
                  <a:lnTo>
                    <a:pt x="263561" y="14871"/>
                  </a:lnTo>
                  <a:lnTo>
                    <a:pt x="254299" y="7552"/>
                  </a:lnTo>
                  <a:lnTo>
                    <a:pt x="242562" y="2324"/>
                  </a:lnTo>
                  <a:lnTo>
                    <a:pt x="231701" y="0"/>
                  </a:lnTo>
                  <a:lnTo>
                    <a:pt x="207976" y="2737"/>
                  </a:lnTo>
                  <a:lnTo>
                    <a:pt x="175702" y="17331"/>
                  </a:lnTo>
                  <a:lnTo>
                    <a:pt x="142610" y="41035"/>
                  </a:lnTo>
                  <a:lnTo>
                    <a:pt x="107757" y="77828"/>
                  </a:lnTo>
                  <a:lnTo>
                    <a:pt x="84139" y="107642"/>
                  </a:lnTo>
                  <a:lnTo>
                    <a:pt x="65100" y="141970"/>
                  </a:lnTo>
                  <a:lnTo>
                    <a:pt x="48735" y="178952"/>
                  </a:lnTo>
                  <a:lnTo>
                    <a:pt x="37206" y="216721"/>
                  </a:lnTo>
                  <a:lnTo>
                    <a:pt x="36519" y="250678"/>
                  </a:lnTo>
                  <a:lnTo>
                    <a:pt x="46568" y="286409"/>
                  </a:lnTo>
                  <a:lnTo>
                    <a:pt x="42993" y="302367"/>
                  </a:lnTo>
                  <a:lnTo>
                    <a:pt x="44749" y="308485"/>
                  </a:lnTo>
                  <a:lnTo>
                    <a:pt x="49306" y="313411"/>
                  </a:lnTo>
                  <a:lnTo>
                    <a:pt x="71901" y="324388"/>
                  </a:lnTo>
                  <a:lnTo>
                    <a:pt x="102302" y="333003"/>
                  </a:lnTo>
                  <a:lnTo>
                    <a:pt x="125901" y="336622"/>
                  </a:lnTo>
                  <a:lnTo>
                    <a:pt x="162987" y="334746"/>
                  </a:lnTo>
                  <a:lnTo>
                    <a:pt x="188150" y="334010"/>
                  </a:lnTo>
                  <a:lnTo>
                    <a:pt x="215702" y="331425"/>
                  </a:lnTo>
                  <a:lnTo>
                    <a:pt x="244035" y="327454"/>
                  </a:lnTo>
                  <a:lnTo>
                    <a:pt x="270738" y="322867"/>
                  </a:lnTo>
                  <a:lnTo>
                    <a:pt x="296717" y="318006"/>
                  </a:lnTo>
                  <a:lnTo>
                    <a:pt x="332886" y="310510"/>
                  </a:lnTo>
                  <a:lnTo>
                    <a:pt x="367309" y="302926"/>
                  </a:lnTo>
                  <a:lnTo>
                    <a:pt x="403860" y="2953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748"/>
            <p:cNvSpPr/>
            <p:nvPr/>
          </p:nvSpPr>
          <p:spPr>
            <a:xfrm>
              <a:off x="2263140" y="3141442"/>
              <a:ext cx="270734" cy="287559"/>
            </a:xfrm>
            <a:custGeom>
              <a:avLst/>
              <a:gdLst/>
              <a:ahLst/>
              <a:cxnLst/>
              <a:rect l="0" t="0" r="0" b="0"/>
              <a:pathLst>
                <a:path w="270734" h="287559">
                  <a:moveTo>
                    <a:pt x="0" y="51338"/>
                  </a:moveTo>
                  <a:lnTo>
                    <a:pt x="27338" y="83912"/>
                  </a:lnTo>
                  <a:lnTo>
                    <a:pt x="45353" y="106145"/>
                  </a:lnTo>
                  <a:lnTo>
                    <a:pt x="62141" y="143569"/>
                  </a:lnTo>
                  <a:lnTo>
                    <a:pt x="69952" y="163450"/>
                  </a:lnTo>
                  <a:lnTo>
                    <a:pt x="74348" y="193682"/>
                  </a:lnTo>
                  <a:lnTo>
                    <a:pt x="76498" y="223242"/>
                  </a:lnTo>
                  <a:lnTo>
                    <a:pt x="82688" y="260210"/>
                  </a:lnTo>
                  <a:lnTo>
                    <a:pt x="83484" y="272775"/>
                  </a:lnTo>
                  <a:lnTo>
                    <a:pt x="82749" y="275163"/>
                  </a:lnTo>
                  <a:lnTo>
                    <a:pt x="81413" y="276754"/>
                  </a:lnTo>
                  <a:lnTo>
                    <a:pt x="75130" y="279369"/>
                  </a:lnTo>
                  <a:lnTo>
                    <a:pt x="59325" y="283908"/>
                  </a:lnTo>
                  <a:lnTo>
                    <a:pt x="66442" y="282267"/>
                  </a:lnTo>
                  <a:lnTo>
                    <a:pt x="69695" y="280644"/>
                  </a:lnTo>
                  <a:lnTo>
                    <a:pt x="71863" y="278715"/>
                  </a:lnTo>
                  <a:lnTo>
                    <a:pt x="73308" y="276583"/>
                  </a:lnTo>
                  <a:lnTo>
                    <a:pt x="73425" y="273468"/>
                  </a:lnTo>
                  <a:lnTo>
                    <a:pt x="69385" y="243390"/>
                  </a:lnTo>
                  <a:lnTo>
                    <a:pt x="68818" y="215392"/>
                  </a:lnTo>
                  <a:lnTo>
                    <a:pt x="72695" y="181603"/>
                  </a:lnTo>
                  <a:lnTo>
                    <a:pt x="79206" y="144780"/>
                  </a:lnTo>
                  <a:lnTo>
                    <a:pt x="86498" y="111104"/>
                  </a:lnTo>
                  <a:lnTo>
                    <a:pt x="98066" y="79676"/>
                  </a:lnTo>
                  <a:lnTo>
                    <a:pt x="117145" y="45646"/>
                  </a:lnTo>
                  <a:lnTo>
                    <a:pt x="147346" y="11937"/>
                  </a:lnTo>
                  <a:lnTo>
                    <a:pt x="157492" y="4757"/>
                  </a:lnTo>
                  <a:lnTo>
                    <a:pt x="172723" y="0"/>
                  </a:lnTo>
                  <a:lnTo>
                    <a:pt x="180624" y="1145"/>
                  </a:lnTo>
                  <a:lnTo>
                    <a:pt x="201366" y="11959"/>
                  </a:lnTo>
                  <a:lnTo>
                    <a:pt x="211133" y="20007"/>
                  </a:lnTo>
                  <a:lnTo>
                    <a:pt x="230230" y="52229"/>
                  </a:lnTo>
                  <a:lnTo>
                    <a:pt x="242065" y="76720"/>
                  </a:lnTo>
                  <a:lnTo>
                    <a:pt x="250934" y="107683"/>
                  </a:lnTo>
                  <a:lnTo>
                    <a:pt x="258924" y="141410"/>
                  </a:lnTo>
                  <a:lnTo>
                    <a:pt x="264396" y="175110"/>
                  </a:lnTo>
                  <a:lnTo>
                    <a:pt x="266017" y="207391"/>
                  </a:lnTo>
                  <a:lnTo>
                    <a:pt x="266565" y="241054"/>
                  </a:lnTo>
                  <a:lnTo>
                    <a:pt x="267520" y="265233"/>
                  </a:lnTo>
                  <a:lnTo>
                    <a:pt x="270733" y="272837"/>
                  </a:lnTo>
                  <a:lnTo>
                    <a:pt x="268542" y="276051"/>
                  </a:lnTo>
                  <a:lnTo>
                    <a:pt x="247761" y="285875"/>
                  </a:lnTo>
                  <a:lnTo>
                    <a:pt x="247301" y="286436"/>
                  </a:lnTo>
                  <a:lnTo>
                    <a:pt x="247840" y="286810"/>
                  </a:lnTo>
                  <a:lnTo>
                    <a:pt x="251460" y="2875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749"/>
            <p:cNvSpPr/>
            <p:nvPr/>
          </p:nvSpPr>
          <p:spPr>
            <a:xfrm>
              <a:off x="1985045" y="3215640"/>
              <a:ext cx="246920" cy="212945"/>
            </a:xfrm>
            <a:custGeom>
              <a:avLst/>
              <a:gdLst/>
              <a:ahLst/>
              <a:cxnLst/>
              <a:rect l="0" t="0" r="0" b="0"/>
              <a:pathLst>
                <a:path w="246920" h="212945">
                  <a:moveTo>
                    <a:pt x="209514" y="30479"/>
                  </a:moveTo>
                  <a:lnTo>
                    <a:pt x="205469" y="26434"/>
                  </a:lnTo>
                  <a:lnTo>
                    <a:pt x="201226" y="24448"/>
                  </a:lnTo>
                  <a:lnTo>
                    <a:pt x="198909" y="23919"/>
                  </a:lnTo>
                  <a:lnTo>
                    <a:pt x="172986" y="9720"/>
                  </a:lnTo>
                  <a:lnTo>
                    <a:pt x="139734" y="7804"/>
                  </a:lnTo>
                  <a:lnTo>
                    <a:pt x="117719" y="9932"/>
                  </a:lnTo>
                  <a:lnTo>
                    <a:pt x="80774" y="21471"/>
                  </a:lnTo>
                  <a:lnTo>
                    <a:pt x="48429" y="43666"/>
                  </a:lnTo>
                  <a:lnTo>
                    <a:pt x="30364" y="62609"/>
                  </a:lnTo>
                  <a:lnTo>
                    <a:pt x="14287" y="88354"/>
                  </a:lnTo>
                  <a:lnTo>
                    <a:pt x="6889" y="117430"/>
                  </a:lnTo>
                  <a:lnTo>
                    <a:pt x="0" y="151513"/>
                  </a:lnTo>
                  <a:lnTo>
                    <a:pt x="1532" y="167245"/>
                  </a:lnTo>
                  <a:lnTo>
                    <a:pt x="7294" y="180447"/>
                  </a:lnTo>
                  <a:lnTo>
                    <a:pt x="11200" y="186338"/>
                  </a:lnTo>
                  <a:lnTo>
                    <a:pt x="12112" y="191958"/>
                  </a:lnTo>
                  <a:lnTo>
                    <a:pt x="11026" y="197399"/>
                  </a:lnTo>
                  <a:lnTo>
                    <a:pt x="8609" y="202719"/>
                  </a:lnTo>
                  <a:lnTo>
                    <a:pt x="9537" y="206266"/>
                  </a:lnTo>
                  <a:lnTo>
                    <a:pt x="12696" y="208630"/>
                  </a:lnTo>
                  <a:lnTo>
                    <a:pt x="23826" y="211258"/>
                  </a:lnTo>
                  <a:lnTo>
                    <a:pt x="56309" y="212944"/>
                  </a:lnTo>
                  <a:lnTo>
                    <a:pt x="93282" y="208721"/>
                  </a:lnTo>
                  <a:lnTo>
                    <a:pt x="126529" y="201985"/>
                  </a:lnTo>
                  <a:lnTo>
                    <a:pt x="160373" y="192586"/>
                  </a:lnTo>
                  <a:lnTo>
                    <a:pt x="189780" y="178605"/>
                  </a:lnTo>
                  <a:lnTo>
                    <a:pt x="225333" y="148262"/>
                  </a:lnTo>
                  <a:lnTo>
                    <a:pt x="235736" y="135321"/>
                  </a:lnTo>
                  <a:lnTo>
                    <a:pt x="242335" y="121102"/>
                  </a:lnTo>
                  <a:lnTo>
                    <a:pt x="246919" y="83712"/>
                  </a:lnTo>
                  <a:lnTo>
                    <a:pt x="243363" y="64972"/>
                  </a:lnTo>
                  <a:lnTo>
                    <a:pt x="219434" y="28026"/>
                  </a:lnTo>
                  <a:lnTo>
                    <a:pt x="200494" y="6596"/>
                  </a:lnTo>
                  <a:lnTo>
                    <a:pt x="194781" y="2931"/>
                  </a:lnTo>
                  <a:lnTo>
                    <a:pt x="18665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50"/>
            <p:cNvSpPr/>
            <p:nvPr/>
          </p:nvSpPr>
          <p:spPr>
            <a:xfrm>
              <a:off x="1424978" y="3032759"/>
              <a:ext cx="523561" cy="471075"/>
            </a:xfrm>
            <a:custGeom>
              <a:avLst/>
              <a:gdLst/>
              <a:ahLst/>
              <a:cxnLst/>
              <a:rect l="0" t="0" r="0" b="0"/>
              <a:pathLst>
                <a:path w="523561" h="471075">
                  <a:moveTo>
                    <a:pt x="60922" y="121921"/>
                  </a:moveTo>
                  <a:lnTo>
                    <a:pt x="61768" y="134087"/>
                  </a:lnTo>
                  <a:lnTo>
                    <a:pt x="66953" y="155055"/>
                  </a:lnTo>
                  <a:lnTo>
                    <a:pt x="66989" y="168820"/>
                  </a:lnTo>
                  <a:lnTo>
                    <a:pt x="62371" y="202869"/>
                  </a:lnTo>
                  <a:lnTo>
                    <a:pt x="61351" y="235370"/>
                  </a:lnTo>
                  <a:lnTo>
                    <a:pt x="58791" y="268706"/>
                  </a:lnTo>
                  <a:lnTo>
                    <a:pt x="52670" y="305395"/>
                  </a:lnTo>
                  <a:lnTo>
                    <a:pt x="45494" y="340819"/>
                  </a:lnTo>
                  <a:lnTo>
                    <a:pt x="37978" y="362295"/>
                  </a:lnTo>
                  <a:lnTo>
                    <a:pt x="18093" y="392579"/>
                  </a:lnTo>
                  <a:lnTo>
                    <a:pt x="7400" y="425998"/>
                  </a:lnTo>
                  <a:lnTo>
                    <a:pt x="397" y="461322"/>
                  </a:lnTo>
                  <a:lnTo>
                    <a:pt x="0" y="471074"/>
                  </a:lnTo>
                  <a:lnTo>
                    <a:pt x="809" y="439842"/>
                  </a:lnTo>
                  <a:lnTo>
                    <a:pt x="4007" y="425779"/>
                  </a:lnTo>
                  <a:lnTo>
                    <a:pt x="27823" y="389124"/>
                  </a:lnTo>
                  <a:lnTo>
                    <a:pt x="35028" y="355091"/>
                  </a:lnTo>
                  <a:lnTo>
                    <a:pt x="36316" y="321489"/>
                  </a:lnTo>
                  <a:lnTo>
                    <a:pt x="33617" y="294437"/>
                  </a:lnTo>
                  <a:lnTo>
                    <a:pt x="31382" y="258738"/>
                  </a:lnTo>
                  <a:lnTo>
                    <a:pt x="30720" y="222667"/>
                  </a:lnTo>
                  <a:lnTo>
                    <a:pt x="30524" y="189213"/>
                  </a:lnTo>
                  <a:lnTo>
                    <a:pt x="29611" y="153651"/>
                  </a:lnTo>
                  <a:lnTo>
                    <a:pt x="24414" y="122167"/>
                  </a:lnTo>
                  <a:lnTo>
                    <a:pt x="22961" y="86769"/>
                  </a:lnTo>
                  <a:lnTo>
                    <a:pt x="22827" y="72223"/>
                  </a:lnTo>
                  <a:lnTo>
                    <a:pt x="22822" y="79555"/>
                  </a:lnTo>
                  <a:lnTo>
                    <a:pt x="35819" y="115649"/>
                  </a:lnTo>
                  <a:lnTo>
                    <a:pt x="47998" y="149563"/>
                  </a:lnTo>
                  <a:lnTo>
                    <a:pt x="61608" y="182040"/>
                  </a:lnTo>
                  <a:lnTo>
                    <a:pt x="76365" y="213112"/>
                  </a:lnTo>
                  <a:lnTo>
                    <a:pt x="93719" y="246025"/>
                  </a:lnTo>
                  <a:lnTo>
                    <a:pt x="112691" y="280330"/>
                  </a:lnTo>
                  <a:lnTo>
                    <a:pt x="125417" y="300698"/>
                  </a:lnTo>
                  <a:lnTo>
                    <a:pt x="158924" y="336728"/>
                  </a:lnTo>
                  <a:lnTo>
                    <a:pt x="184786" y="361674"/>
                  </a:lnTo>
                  <a:lnTo>
                    <a:pt x="200639" y="374104"/>
                  </a:lnTo>
                  <a:lnTo>
                    <a:pt x="212950" y="389776"/>
                  </a:lnTo>
                  <a:lnTo>
                    <a:pt x="227832" y="397036"/>
                  </a:lnTo>
                  <a:lnTo>
                    <a:pt x="255251" y="401839"/>
                  </a:lnTo>
                  <a:lnTo>
                    <a:pt x="288869" y="399216"/>
                  </a:lnTo>
                  <a:lnTo>
                    <a:pt x="319993" y="393047"/>
                  </a:lnTo>
                  <a:lnTo>
                    <a:pt x="353018" y="384661"/>
                  </a:lnTo>
                  <a:lnTo>
                    <a:pt x="390650" y="369573"/>
                  </a:lnTo>
                  <a:lnTo>
                    <a:pt x="423249" y="348546"/>
                  </a:lnTo>
                  <a:lnTo>
                    <a:pt x="453511" y="321243"/>
                  </a:lnTo>
                  <a:lnTo>
                    <a:pt x="478093" y="291704"/>
                  </a:lnTo>
                  <a:lnTo>
                    <a:pt x="496477" y="260657"/>
                  </a:lnTo>
                  <a:lnTo>
                    <a:pt x="511803" y="225022"/>
                  </a:lnTo>
                  <a:lnTo>
                    <a:pt x="521235" y="188500"/>
                  </a:lnTo>
                  <a:lnTo>
                    <a:pt x="523560" y="155853"/>
                  </a:lnTo>
                  <a:lnTo>
                    <a:pt x="519263" y="124731"/>
                  </a:lnTo>
                  <a:lnTo>
                    <a:pt x="511780" y="94907"/>
                  </a:lnTo>
                  <a:lnTo>
                    <a:pt x="494511" y="61645"/>
                  </a:lnTo>
                  <a:lnTo>
                    <a:pt x="466973" y="23589"/>
                  </a:lnTo>
                  <a:lnTo>
                    <a:pt x="459829" y="13871"/>
                  </a:lnTo>
                  <a:lnTo>
                    <a:pt x="44192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SMARTInkShape-Group124"/>
          <p:cNvGrpSpPr/>
          <p:nvPr/>
        </p:nvGrpSpPr>
        <p:grpSpPr>
          <a:xfrm>
            <a:off x="5350612" y="3025140"/>
            <a:ext cx="1371891" cy="525780"/>
            <a:chOff x="5350612" y="3025140"/>
            <a:chExt cx="1371891" cy="525780"/>
          </a:xfrm>
        </p:grpSpPr>
        <p:sp>
          <p:nvSpPr>
            <p:cNvPr id="70" name="SMARTInkShape-751"/>
            <p:cNvSpPr/>
            <p:nvPr/>
          </p:nvSpPr>
          <p:spPr>
            <a:xfrm>
              <a:off x="6481563" y="3253933"/>
              <a:ext cx="240940" cy="292429"/>
            </a:xfrm>
            <a:custGeom>
              <a:avLst/>
              <a:gdLst/>
              <a:ahLst/>
              <a:cxnLst/>
              <a:rect l="0" t="0" r="0" b="0"/>
              <a:pathLst>
                <a:path w="240940" h="292429">
                  <a:moveTo>
                    <a:pt x="201176" y="22667"/>
                  </a:moveTo>
                  <a:lnTo>
                    <a:pt x="197131" y="22667"/>
                  </a:lnTo>
                  <a:lnTo>
                    <a:pt x="186526" y="18621"/>
                  </a:lnTo>
                  <a:lnTo>
                    <a:pt x="160341" y="4754"/>
                  </a:lnTo>
                  <a:lnTo>
                    <a:pt x="122357" y="458"/>
                  </a:lnTo>
                  <a:lnTo>
                    <a:pt x="93721" y="0"/>
                  </a:lnTo>
                  <a:lnTo>
                    <a:pt x="57748" y="3890"/>
                  </a:lnTo>
                  <a:lnTo>
                    <a:pt x="21401" y="11161"/>
                  </a:lnTo>
                  <a:lnTo>
                    <a:pt x="6711" y="20363"/>
                  </a:lnTo>
                  <a:lnTo>
                    <a:pt x="1012" y="25311"/>
                  </a:lnTo>
                  <a:lnTo>
                    <a:pt x="0" y="27817"/>
                  </a:lnTo>
                  <a:lnTo>
                    <a:pt x="172" y="30333"/>
                  </a:lnTo>
                  <a:lnTo>
                    <a:pt x="6532" y="44501"/>
                  </a:lnTo>
                  <a:lnTo>
                    <a:pt x="13349" y="51562"/>
                  </a:lnTo>
                  <a:lnTo>
                    <a:pt x="48595" y="71721"/>
                  </a:lnTo>
                  <a:lnTo>
                    <a:pt x="77415" y="86402"/>
                  </a:lnTo>
                  <a:lnTo>
                    <a:pt x="107403" y="102323"/>
                  </a:lnTo>
                  <a:lnTo>
                    <a:pt x="136891" y="122751"/>
                  </a:lnTo>
                  <a:lnTo>
                    <a:pt x="165478" y="144890"/>
                  </a:lnTo>
                  <a:lnTo>
                    <a:pt x="194059" y="159961"/>
                  </a:lnTo>
                  <a:lnTo>
                    <a:pt x="215229" y="177384"/>
                  </a:lnTo>
                  <a:lnTo>
                    <a:pt x="234410" y="203976"/>
                  </a:lnTo>
                  <a:lnTo>
                    <a:pt x="238572" y="212119"/>
                  </a:lnTo>
                  <a:lnTo>
                    <a:pt x="240939" y="227941"/>
                  </a:lnTo>
                  <a:lnTo>
                    <a:pt x="238322" y="242593"/>
                  </a:lnTo>
                  <a:lnTo>
                    <a:pt x="227328" y="260362"/>
                  </a:lnTo>
                  <a:lnTo>
                    <a:pt x="212500" y="275504"/>
                  </a:lnTo>
                  <a:lnTo>
                    <a:pt x="182906" y="288635"/>
                  </a:lnTo>
                  <a:lnTo>
                    <a:pt x="163423" y="292428"/>
                  </a:lnTo>
                  <a:lnTo>
                    <a:pt x="128654" y="289803"/>
                  </a:lnTo>
                  <a:lnTo>
                    <a:pt x="91541" y="284510"/>
                  </a:lnTo>
                  <a:lnTo>
                    <a:pt x="55427" y="281719"/>
                  </a:lnTo>
                  <a:lnTo>
                    <a:pt x="18297" y="2741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752"/>
            <p:cNvSpPr/>
            <p:nvPr/>
          </p:nvSpPr>
          <p:spPr>
            <a:xfrm>
              <a:off x="6057900" y="3208311"/>
              <a:ext cx="312420" cy="304509"/>
            </a:xfrm>
            <a:custGeom>
              <a:avLst/>
              <a:gdLst/>
              <a:ahLst/>
              <a:cxnLst/>
              <a:rect l="0" t="0" r="0" b="0"/>
              <a:pathLst>
                <a:path w="312420" h="304509">
                  <a:moveTo>
                    <a:pt x="0" y="45429"/>
                  </a:moveTo>
                  <a:lnTo>
                    <a:pt x="0" y="49474"/>
                  </a:lnTo>
                  <a:lnTo>
                    <a:pt x="2258" y="53717"/>
                  </a:lnTo>
                  <a:lnTo>
                    <a:pt x="5236" y="58426"/>
                  </a:lnTo>
                  <a:lnTo>
                    <a:pt x="15769" y="94762"/>
                  </a:lnTo>
                  <a:lnTo>
                    <a:pt x="29549" y="132502"/>
                  </a:lnTo>
                  <a:lnTo>
                    <a:pt x="35566" y="162480"/>
                  </a:lnTo>
                  <a:lnTo>
                    <a:pt x="53530" y="196856"/>
                  </a:lnTo>
                  <a:lnTo>
                    <a:pt x="64120" y="229808"/>
                  </a:lnTo>
                  <a:lnTo>
                    <a:pt x="67258" y="261020"/>
                  </a:lnTo>
                  <a:lnTo>
                    <a:pt x="68464" y="297004"/>
                  </a:lnTo>
                  <a:lnTo>
                    <a:pt x="68570" y="303849"/>
                  </a:lnTo>
                  <a:lnTo>
                    <a:pt x="70836" y="278498"/>
                  </a:lnTo>
                  <a:lnTo>
                    <a:pt x="75140" y="246501"/>
                  </a:lnTo>
                  <a:lnTo>
                    <a:pt x="63750" y="209428"/>
                  </a:lnTo>
                  <a:lnTo>
                    <a:pt x="57967" y="183228"/>
                  </a:lnTo>
                  <a:lnTo>
                    <a:pt x="56243" y="156626"/>
                  </a:lnTo>
                  <a:lnTo>
                    <a:pt x="58299" y="127870"/>
                  </a:lnTo>
                  <a:lnTo>
                    <a:pt x="62034" y="100414"/>
                  </a:lnTo>
                  <a:lnTo>
                    <a:pt x="71156" y="63414"/>
                  </a:lnTo>
                  <a:lnTo>
                    <a:pt x="84583" y="35517"/>
                  </a:lnTo>
                  <a:lnTo>
                    <a:pt x="104083" y="7184"/>
                  </a:lnTo>
                  <a:lnTo>
                    <a:pt x="112864" y="3031"/>
                  </a:lnTo>
                  <a:lnTo>
                    <a:pt x="148897" y="0"/>
                  </a:lnTo>
                  <a:lnTo>
                    <a:pt x="168860" y="7885"/>
                  </a:lnTo>
                  <a:lnTo>
                    <a:pt x="186816" y="20946"/>
                  </a:lnTo>
                  <a:lnTo>
                    <a:pt x="209436" y="56096"/>
                  </a:lnTo>
                  <a:lnTo>
                    <a:pt x="225179" y="84431"/>
                  </a:lnTo>
                  <a:lnTo>
                    <a:pt x="235206" y="116534"/>
                  </a:lnTo>
                  <a:lnTo>
                    <a:pt x="243539" y="152857"/>
                  </a:lnTo>
                  <a:lnTo>
                    <a:pt x="251326" y="176994"/>
                  </a:lnTo>
                  <a:lnTo>
                    <a:pt x="272210" y="208777"/>
                  </a:lnTo>
                  <a:lnTo>
                    <a:pt x="284043" y="234657"/>
                  </a:lnTo>
                  <a:lnTo>
                    <a:pt x="292878" y="269816"/>
                  </a:lnTo>
                  <a:lnTo>
                    <a:pt x="304688" y="300020"/>
                  </a:lnTo>
                  <a:lnTo>
                    <a:pt x="306419" y="301517"/>
                  </a:lnTo>
                  <a:lnTo>
                    <a:pt x="312419" y="3045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753"/>
            <p:cNvSpPr/>
            <p:nvPr/>
          </p:nvSpPr>
          <p:spPr>
            <a:xfrm>
              <a:off x="5767397" y="3276693"/>
              <a:ext cx="250320" cy="272444"/>
            </a:xfrm>
            <a:custGeom>
              <a:avLst/>
              <a:gdLst/>
              <a:ahLst/>
              <a:cxnLst/>
              <a:rect l="0" t="0" r="0" b="0"/>
              <a:pathLst>
                <a:path w="250320" h="272444">
                  <a:moveTo>
                    <a:pt x="130483" y="7526"/>
                  </a:moveTo>
                  <a:lnTo>
                    <a:pt x="126437" y="7526"/>
                  </a:lnTo>
                  <a:lnTo>
                    <a:pt x="122193" y="5269"/>
                  </a:lnTo>
                  <a:lnTo>
                    <a:pt x="117485" y="2290"/>
                  </a:lnTo>
                  <a:lnTo>
                    <a:pt x="107564" y="377"/>
                  </a:lnTo>
                  <a:lnTo>
                    <a:pt x="93406" y="0"/>
                  </a:lnTo>
                  <a:lnTo>
                    <a:pt x="84088" y="4463"/>
                  </a:lnTo>
                  <a:lnTo>
                    <a:pt x="51966" y="30787"/>
                  </a:lnTo>
                  <a:lnTo>
                    <a:pt x="38860" y="42417"/>
                  </a:lnTo>
                  <a:lnTo>
                    <a:pt x="16648" y="77480"/>
                  </a:lnTo>
                  <a:lnTo>
                    <a:pt x="3338" y="109251"/>
                  </a:lnTo>
                  <a:lnTo>
                    <a:pt x="0" y="121063"/>
                  </a:lnTo>
                  <a:lnTo>
                    <a:pt x="805" y="145476"/>
                  </a:lnTo>
                  <a:lnTo>
                    <a:pt x="6265" y="180763"/>
                  </a:lnTo>
                  <a:lnTo>
                    <a:pt x="10139" y="210409"/>
                  </a:lnTo>
                  <a:lnTo>
                    <a:pt x="18907" y="235280"/>
                  </a:lnTo>
                  <a:lnTo>
                    <a:pt x="23079" y="243182"/>
                  </a:lnTo>
                  <a:lnTo>
                    <a:pt x="34487" y="254220"/>
                  </a:lnTo>
                  <a:lnTo>
                    <a:pt x="62508" y="268205"/>
                  </a:lnTo>
                  <a:lnTo>
                    <a:pt x="88987" y="272443"/>
                  </a:lnTo>
                  <a:lnTo>
                    <a:pt x="122327" y="265607"/>
                  </a:lnTo>
                  <a:lnTo>
                    <a:pt x="154971" y="252858"/>
                  </a:lnTo>
                  <a:lnTo>
                    <a:pt x="186093" y="238356"/>
                  </a:lnTo>
                  <a:lnTo>
                    <a:pt x="220019" y="212202"/>
                  </a:lnTo>
                  <a:lnTo>
                    <a:pt x="249277" y="175026"/>
                  </a:lnTo>
                  <a:lnTo>
                    <a:pt x="250319" y="166606"/>
                  </a:lnTo>
                  <a:lnTo>
                    <a:pt x="240514" y="131017"/>
                  </a:lnTo>
                  <a:lnTo>
                    <a:pt x="233779" y="95232"/>
                  </a:lnTo>
                  <a:lnTo>
                    <a:pt x="213522" y="59790"/>
                  </a:lnTo>
                  <a:lnTo>
                    <a:pt x="193828" y="34219"/>
                  </a:lnTo>
                  <a:lnTo>
                    <a:pt x="168562" y="15986"/>
                  </a:lnTo>
                  <a:lnTo>
                    <a:pt x="153342" y="75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754"/>
            <p:cNvSpPr/>
            <p:nvPr/>
          </p:nvSpPr>
          <p:spPr>
            <a:xfrm>
              <a:off x="5350612" y="3025140"/>
              <a:ext cx="448208" cy="106680"/>
            </a:xfrm>
            <a:custGeom>
              <a:avLst/>
              <a:gdLst/>
              <a:ahLst/>
              <a:cxnLst/>
              <a:rect l="0" t="0" r="0" b="0"/>
              <a:pathLst>
                <a:path w="448208" h="106680">
                  <a:moveTo>
                    <a:pt x="13868" y="106679"/>
                  </a:moveTo>
                  <a:lnTo>
                    <a:pt x="3261" y="106679"/>
                  </a:lnTo>
                  <a:lnTo>
                    <a:pt x="1717" y="105833"/>
                  </a:lnTo>
                  <a:lnTo>
                    <a:pt x="687" y="104422"/>
                  </a:lnTo>
                  <a:lnTo>
                    <a:pt x="0" y="102634"/>
                  </a:lnTo>
                  <a:lnTo>
                    <a:pt x="390" y="101443"/>
                  </a:lnTo>
                  <a:lnTo>
                    <a:pt x="1495" y="100648"/>
                  </a:lnTo>
                  <a:lnTo>
                    <a:pt x="3079" y="100119"/>
                  </a:lnTo>
                  <a:lnTo>
                    <a:pt x="24666" y="88547"/>
                  </a:lnTo>
                  <a:lnTo>
                    <a:pt x="53380" y="81175"/>
                  </a:lnTo>
                  <a:lnTo>
                    <a:pt x="88699" y="69583"/>
                  </a:lnTo>
                  <a:lnTo>
                    <a:pt x="125975" y="59469"/>
                  </a:lnTo>
                  <a:lnTo>
                    <a:pt x="153439" y="51548"/>
                  </a:lnTo>
                  <a:lnTo>
                    <a:pt x="183426" y="43230"/>
                  </a:lnTo>
                  <a:lnTo>
                    <a:pt x="216509" y="36711"/>
                  </a:lnTo>
                  <a:lnTo>
                    <a:pt x="246453" y="28734"/>
                  </a:lnTo>
                  <a:lnTo>
                    <a:pt x="274719" y="20390"/>
                  </a:lnTo>
                  <a:lnTo>
                    <a:pt x="304214" y="13860"/>
                  </a:lnTo>
                  <a:lnTo>
                    <a:pt x="334258" y="8135"/>
                  </a:lnTo>
                  <a:lnTo>
                    <a:pt x="362850" y="3615"/>
                  </a:lnTo>
                  <a:lnTo>
                    <a:pt x="397140" y="1071"/>
                  </a:lnTo>
                  <a:lnTo>
                    <a:pt x="429654" y="211"/>
                  </a:lnTo>
                  <a:lnTo>
                    <a:pt x="44820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755"/>
            <p:cNvSpPr/>
            <p:nvPr/>
          </p:nvSpPr>
          <p:spPr>
            <a:xfrm>
              <a:off x="5593080" y="3154680"/>
              <a:ext cx="22860" cy="396240"/>
            </a:xfrm>
            <a:custGeom>
              <a:avLst/>
              <a:gdLst/>
              <a:ahLst/>
              <a:cxnLst/>
              <a:rect l="0" t="0" r="0" b="0"/>
              <a:pathLst>
                <a:path w="22860" h="396240">
                  <a:moveTo>
                    <a:pt x="22859" y="0"/>
                  </a:moveTo>
                  <a:lnTo>
                    <a:pt x="22013" y="32574"/>
                  </a:lnTo>
                  <a:lnTo>
                    <a:pt x="16828" y="63631"/>
                  </a:lnTo>
                  <a:lnTo>
                    <a:pt x="15710" y="94489"/>
                  </a:lnTo>
                  <a:lnTo>
                    <a:pt x="14602" y="119041"/>
                  </a:lnTo>
                  <a:lnTo>
                    <a:pt x="11287" y="146887"/>
                  </a:lnTo>
                  <a:lnTo>
                    <a:pt x="9250" y="176196"/>
                  </a:lnTo>
                  <a:lnTo>
                    <a:pt x="7497" y="206156"/>
                  </a:lnTo>
                  <a:lnTo>
                    <a:pt x="3896" y="236405"/>
                  </a:lnTo>
                  <a:lnTo>
                    <a:pt x="6247" y="264524"/>
                  </a:lnTo>
                  <a:lnTo>
                    <a:pt x="10396" y="290286"/>
                  </a:lnTo>
                  <a:lnTo>
                    <a:pt x="8819" y="322983"/>
                  </a:lnTo>
                  <a:lnTo>
                    <a:pt x="5599" y="354958"/>
                  </a:lnTo>
                  <a:lnTo>
                    <a:pt x="327" y="385423"/>
                  </a:lnTo>
                  <a:lnTo>
                    <a:pt x="0"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4" name="SMARTInkShape-Group125"/>
          <p:cNvGrpSpPr/>
          <p:nvPr/>
        </p:nvGrpSpPr>
        <p:grpSpPr>
          <a:xfrm>
            <a:off x="1478279" y="3963224"/>
            <a:ext cx="3393885" cy="730696"/>
            <a:chOff x="1478279" y="3963224"/>
            <a:chExt cx="3393885" cy="730696"/>
          </a:xfrm>
        </p:grpSpPr>
        <p:sp>
          <p:nvSpPr>
            <p:cNvPr id="76" name="SMARTInkShape-756"/>
            <p:cNvSpPr/>
            <p:nvPr/>
          </p:nvSpPr>
          <p:spPr>
            <a:xfrm>
              <a:off x="4693919" y="4161579"/>
              <a:ext cx="178245" cy="226341"/>
            </a:xfrm>
            <a:custGeom>
              <a:avLst/>
              <a:gdLst/>
              <a:ahLst/>
              <a:cxnLst/>
              <a:rect l="0" t="0" r="0" b="0"/>
              <a:pathLst>
                <a:path w="178245" h="226341">
                  <a:moveTo>
                    <a:pt x="137161" y="6561"/>
                  </a:moveTo>
                  <a:lnTo>
                    <a:pt x="133115" y="6561"/>
                  </a:lnTo>
                  <a:lnTo>
                    <a:pt x="128871" y="4303"/>
                  </a:lnTo>
                  <a:lnTo>
                    <a:pt x="126554" y="2516"/>
                  </a:lnTo>
                  <a:lnTo>
                    <a:pt x="119464" y="529"/>
                  </a:lnTo>
                  <a:lnTo>
                    <a:pt x="115203" y="0"/>
                  </a:lnTo>
                  <a:lnTo>
                    <a:pt x="81185" y="6763"/>
                  </a:lnTo>
                  <a:lnTo>
                    <a:pt x="46402" y="19501"/>
                  </a:lnTo>
                  <a:lnTo>
                    <a:pt x="17167" y="34797"/>
                  </a:lnTo>
                  <a:lnTo>
                    <a:pt x="11017" y="36890"/>
                  </a:lnTo>
                  <a:lnTo>
                    <a:pt x="5461" y="40642"/>
                  </a:lnTo>
                  <a:lnTo>
                    <a:pt x="4488" y="43675"/>
                  </a:lnTo>
                  <a:lnTo>
                    <a:pt x="5664" y="51560"/>
                  </a:lnTo>
                  <a:lnTo>
                    <a:pt x="11086" y="61474"/>
                  </a:lnTo>
                  <a:lnTo>
                    <a:pt x="47076" y="86247"/>
                  </a:lnTo>
                  <a:lnTo>
                    <a:pt x="83999" y="106780"/>
                  </a:lnTo>
                  <a:lnTo>
                    <a:pt x="119572" y="129368"/>
                  </a:lnTo>
                  <a:lnTo>
                    <a:pt x="155666" y="156203"/>
                  </a:lnTo>
                  <a:lnTo>
                    <a:pt x="177196" y="182836"/>
                  </a:lnTo>
                  <a:lnTo>
                    <a:pt x="178244" y="186731"/>
                  </a:lnTo>
                  <a:lnTo>
                    <a:pt x="177151" y="195574"/>
                  </a:lnTo>
                  <a:lnTo>
                    <a:pt x="171585" y="202891"/>
                  </a:lnTo>
                  <a:lnTo>
                    <a:pt x="154214" y="214487"/>
                  </a:lnTo>
                  <a:lnTo>
                    <a:pt x="121156" y="221463"/>
                  </a:lnTo>
                  <a:lnTo>
                    <a:pt x="87244" y="226340"/>
                  </a:lnTo>
                  <a:lnTo>
                    <a:pt x="57930" y="223140"/>
                  </a:lnTo>
                  <a:lnTo>
                    <a:pt x="24614" y="220557"/>
                  </a:lnTo>
                  <a:lnTo>
                    <a:pt x="0" y="219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757"/>
            <p:cNvSpPr/>
            <p:nvPr/>
          </p:nvSpPr>
          <p:spPr>
            <a:xfrm>
              <a:off x="4413039" y="4206240"/>
              <a:ext cx="242781" cy="22861"/>
            </a:xfrm>
            <a:custGeom>
              <a:avLst/>
              <a:gdLst/>
              <a:ahLst/>
              <a:cxnLst/>
              <a:rect l="0" t="0" r="0" b="0"/>
              <a:pathLst>
                <a:path w="242781" h="22861">
                  <a:moveTo>
                    <a:pt x="6561" y="22860"/>
                  </a:moveTo>
                  <a:lnTo>
                    <a:pt x="0" y="16299"/>
                  </a:lnTo>
                  <a:lnTo>
                    <a:pt x="493" y="15946"/>
                  </a:lnTo>
                  <a:lnTo>
                    <a:pt x="33211" y="14411"/>
                  </a:lnTo>
                  <a:lnTo>
                    <a:pt x="62907" y="9212"/>
                  </a:lnTo>
                  <a:lnTo>
                    <a:pt x="91271" y="8091"/>
                  </a:lnTo>
                  <a:lnTo>
                    <a:pt x="121125" y="7759"/>
                  </a:lnTo>
                  <a:lnTo>
                    <a:pt x="151418" y="7661"/>
                  </a:lnTo>
                  <a:lnTo>
                    <a:pt x="181844" y="7632"/>
                  </a:lnTo>
                  <a:lnTo>
                    <a:pt x="212308" y="5366"/>
                  </a:lnTo>
                  <a:lnTo>
                    <a:pt x="242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58"/>
            <p:cNvSpPr/>
            <p:nvPr/>
          </p:nvSpPr>
          <p:spPr>
            <a:xfrm>
              <a:off x="4503419" y="3970019"/>
              <a:ext cx="83822" cy="411482"/>
            </a:xfrm>
            <a:custGeom>
              <a:avLst/>
              <a:gdLst/>
              <a:ahLst/>
              <a:cxnLst/>
              <a:rect l="0" t="0" r="0" b="0"/>
              <a:pathLst>
                <a:path w="83822" h="411482">
                  <a:moveTo>
                    <a:pt x="83821" y="0"/>
                  </a:moveTo>
                  <a:lnTo>
                    <a:pt x="79776" y="0"/>
                  </a:lnTo>
                  <a:lnTo>
                    <a:pt x="78584" y="847"/>
                  </a:lnTo>
                  <a:lnTo>
                    <a:pt x="77789" y="2258"/>
                  </a:lnTo>
                  <a:lnTo>
                    <a:pt x="77260" y="4046"/>
                  </a:lnTo>
                  <a:lnTo>
                    <a:pt x="72469" y="10607"/>
                  </a:lnTo>
                  <a:lnTo>
                    <a:pt x="64877" y="46652"/>
                  </a:lnTo>
                  <a:lnTo>
                    <a:pt x="58076" y="76947"/>
                  </a:lnTo>
                  <a:lnTo>
                    <a:pt x="50698" y="108689"/>
                  </a:lnTo>
                  <a:lnTo>
                    <a:pt x="45675" y="133820"/>
                  </a:lnTo>
                  <a:lnTo>
                    <a:pt x="41467" y="161922"/>
                  </a:lnTo>
                  <a:lnTo>
                    <a:pt x="39597" y="191346"/>
                  </a:lnTo>
                  <a:lnTo>
                    <a:pt x="36508" y="219098"/>
                  </a:lnTo>
                  <a:lnTo>
                    <a:pt x="32313" y="246391"/>
                  </a:lnTo>
                  <a:lnTo>
                    <a:pt x="27626" y="275454"/>
                  </a:lnTo>
                  <a:lnTo>
                    <a:pt x="20463" y="303046"/>
                  </a:lnTo>
                  <a:lnTo>
                    <a:pt x="11425" y="337865"/>
                  </a:lnTo>
                  <a:lnTo>
                    <a:pt x="4327" y="372386"/>
                  </a:lnTo>
                  <a:lnTo>
                    <a:pt x="75" y="410074"/>
                  </a:lnTo>
                  <a:lnTo>
                    <a:pt x="0" y="411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59"/>
            <p:cNvSpPr/>
            <p:nvPr/>
          </p:nvSpPr>
          <p:spPr>
            <a:xfrm>
              <a:off x="3818857" y="4208371"/>
              <a:ext cx="512869" cy="209209"/>
            </a:xfrm>
            <a:custGeom>
              <a:avLst/>
              <a:gdLst/>
              <a:ahLst/>
              <a:cxnLst/>
              <a:rect l="0" t="0" r="0" b="0"/>
              <a:pathLst>
                <a:path w="512869" h="209209">
                  <a:moveTo>
                    <a:pt x="135923" y="58829"/>
                  </a:moveTo>
                  <a:lnTo>
                    <a:pt x="131877" y="54783"/>
                  </a:lnTo>
                  <a:lnTo>
                    <a:pt x="129891" y="50539"/>
                  </a:lnTo>
                  <a:lnTo>
                    <a:pt x="129362" y="48223"/>
                  </a:lnTo>
                  <a:lnTo>
                    <a:pt x="128162" y="46678"/>
                  </a:lnTo>
                  <a:lnTo>
                    <a:pt x="113744" y="39950"/>
                  </a:lnTo>
                  <a:lnTo>
                    <a:pt x="99812" y="37148"/>
                  </a:lnTo>
                  <a:lnTo>
                    <a:pt x="84959" y="40363"/>
                  </a:lnTo>
                  <a:lnTo>
                    <a:pt x="50583" y="57956"/>
                  </a:lnTo>
                  <a:lnTo>
                    <a:pt x="27406" y="83022"/>
                  </a:lnTo>
                  <a:lnTo>
                    <a:pt x="5440" y="119964"/>
                  </a:lnTo>
                  <a:lnTo>
                    <a:pt x="81" y="145066"/>
                  </a:lnTo>
                  <a:lnTo>
                    <a:pt x="0" y="165378"/>
                  </a:lnTo>
                  <a:lnTo>
                    <a:pt x="2982" y="177022"/>
                  </a:lnTo>
                  <a:lnTo>
                    <a:pt x="9386" y="185583"/>
                  </a:lnTo>
                  <a:lnTo>
                    <a:pt x="27296" y="197979"/>
                  </a:lnTo>
                  <a:lnTo>
                    <a:pt x="42118" y="201940"/>
                  </a:lnTo>
                  <a:lnTo>
                    <a:pt x="57235" y="203114"/>
                  </a:lnTo>
                  <a:lnTo>
                    <a:pt x="72438" y="199417"/>
                  </a:lnTo>
                  <a:lnTo>
                    <a:pt x="83622" y="192959"/>
                  </a:lnTo>
                  <a:lnTo>
                    <a:pt x="100223" y="177108"/>
                  </a:lnTo>
                  <a:lnTo>
                    <a:pt x="112534" y="155413"/>
                  </a:lnTo>
                  <a:lnTo>
                    <a:pt x="124846" y="120309"/>
                  </a:lnTo>
                  <a:lnTo>
                    <a:pt x="128100" y="84125"/>
                  </a:lnTo>
                  <a:lnTo>
                    <a:pt x="128168" y="80773"/>
                  </a:lnTo>
                  <a:lnTo>
                    <a:pt x="127366" y="78538"/>
                  </a:lnTo>
                  <a:lnTo>
                    <a:pt x="125985" y="77048"/>
                  </a:lnTo>
                  <a:lnTo>
                    <a:pt x="120993" y="74243"/>
                  </a:lnTo>
                  <a:lnTo>
                    <a:pt x="120775" y="78165"/>
                  </a:lnTo>
                  <a:lnTo>
                    <a:pt x="130093" y="114685"/>
                  </a:lnTo>
                  <a:lnTo>
                    <a:pt x="142085" y="145364"/>
                  </a:lnTo>
                  <a:lnTo>
                    <a:pt x="154776" y="164620"/>
                  </a:lnTo>
                  <a:lnTo>
                    <a:pt x="164340" y="173016"/>
                  </a:lnTo>
                  <a:lnTo>
                    <a:pt x="183289" y="182502"/>
                  </a:lnTo>
                  <a:lnTo>
                    <a:pt x="207211" y="187210"/>
                  </a:lnTo>
                  <a:lnTo>
                    <a:pt x="227318" y="187178"/>
                  </a:lnTo>
                  <a:lnTo>
                    <a:pt x="254962" y="177717"/>
                  </a:lnTo>
                  <a:lnTo>
                    <a:pt x="292313" y="152319"/>
                  </a:lnTo>
                  <a:lnTo>
                    <a:pt x="321138" y="116373"/>
                  </a:lnTo>
                  <a:lnTo>
                    <a:pt x="329843" y="96763"/>
                  </a:lnTo>
                  <a:lnTo>
                    <a:pt x="335471" y="76796"/>
                  </a:lnTo>
                  <a:lnTo>
                    <a:pt x="341555" y="66628"/>
                  </a:lnTo>
                  <a:lnTo>
                    <a:pt x="341661" y="99916"/>
                  </a:lnTo>
                  <a:lnTo>
                    <a:pt x="339404" y="120674"/>
                  </a:lnTo>
                  <a:lnTo>
                    <a:pt x="333902" y="158005"/>
                  </a:lnTo>
                  <a:lnTo>
                    <a:pt x="326344" y="191452"/>
                  </a:lnTo>
                  <a:lnTo>
                    <a:pt x="318904" y="203453"/>
                  </a:lnTo>
                  <a:lnTo>
                    <a:pt x="319651" y="176267"/>
                  </a:lnTo>
                  <a:lnTo>
                    <a:pt x="324834" y="144868"/>
                  </a:lnTo>
                  <a:lnTo>
                    <a:pt x="330468" y="110568"/>
                  </a:lnTo>
                  <a:lnTo>
                    <a:pt x="340603" y="75852"/>
                  </a:lnTo>
                  <a:lnTo>
                    <a:pt x="347965" y="55388"/>
                  </a:lnTo>
                  <a:lnTo>
                    <a:pt x="376547" y="17704"/>
                  </a:lnTo>
                  <a:lnTo>
                    <a:pt x="396308" y="5063"/>
                  </a:lnTo>
                  <a:lnTo>
                    <a:pt x="418249" y="0"/>
                  </a:lnTo>
                  <a:lnTo>
                    <a:pt x="431016" y="1073"/>
                  </a:lnTo>
                  <a:lnTo>
                    <a:pt x="462618" y="10990"/>
                  </a:lnTo>
                  <a:lnTo>
                    <a:pt x="471056" y="15836"/>
                  </a:lnTo>
                  <a:lnTo>
                    <a:pt x="484612" y="31415"/>
                  </a:lnTo>
                  <a:lnTo>
                    <a:pt x="501107" y="66852"/>
                  </a:lnTo>
                  <a:lnTo>
                    <a:pt x="506874" y="91686"/>
                  </a:lnTo>
                  <a:lnTo>
                    <a:pt x="512868" y="126373"/>
                  </a:lnTo>
                  <a:lnTo>
                    <a:pt x="510885" y="162074"/>
                  </a:lnTo>
                  <a:lnTo>
                    <a:pt x="509441" y="197157"/>
                  </a:lnTo>
                  <a:lnTo>
                    <a:pt x="509321" y="209208"/>
                  </a:lnTo>
                  <a:lnTo>
                    <a:pt x="509302" y="1959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60"/>
            <p:cNvSpPr/>
            <p:nvPr/>
          </p:nvSpPr>
          <p:spPr>
            <a:xfrm>
              <a:off x="3699748" y="4023359"/>
              <a:ext cx="95012" cy="403861"/>
            </a:xfrm>
            <a:custGeom>
              <a:avLst/>
              <a:gdLst/>
              <a:ahLst/>
              <a:cxnLst/>
              <a:rect l="0" t="0" r="0" b="0"/>
              <a:pathLst>
                <a:path w="95012" h="403861">
                  <a:moveTo>
                    <a:pt x="95011" y="0"/>
                  </a:moveTo>
                  <a:lnTo>
                    <a:pt x="95011" y="4045"/>
                  </a:lnTo>
                  <a:lnTo>
                    <a:pt x="82861" y="35099"/>
                  </a:lnTo>
                  <a:lnTo>
                    <a:pt x="75866" y="69995"/>
                  </a:lnTo>
                  <a:lnTo>
                    <a:pt x="65632" y="101737"/>
                  </a:lnTo>
                  <a:lnTo>
                    <a:pt x="57238" y="137954"/>
                  </a:lnTo>
                  <a:lnTo>
                    <a:pt x="51977" y="163760"/>
                  </a:lnTo>
                  <a:lnTo>
                    <a:pt x="46816" y="192163"/>
                  </a:lnTo>
                  <a:lnTo>
                    <a:pt x="41700" y="219461"/>
                  </a:lnTo>
                  <a:lnTo>
                    <a:pt x="31802" y="256373"/>
                  </a:lnTo>
                  <a:lnTo>
                    <a:pt x="20403" y="288758"/>
                  </a:lnTo>
                  <a:lnTo>
                    <a:pt x="11663" y="319803"/>
                  </a:lnTo>
                  <a:lnTo>
                    <a:pt x="5170" y="356588"/>
                  </a:lnTo>
                  <a:lnTo>
                    <a:pt x="2024" y="368176"/>
                  </a:lnTo>
                  <a:lnTo>
                    <a:pt x="0" y="372450"/>
                  </a:lnTo>
                  <a:lnTo>
                    <a:pt x="9" y="381716"/>
                  </a:lnTo>
                  <a:lnTo>
                    <a:pt x="2835" y="390632"/>
                  </a:lnTo>
                  <a:lnTo>
                    <a:pt x="11192"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61"/>
            <p:cNvSpPr/>
            <p:nvPr/>
          </p:nvSpPr>
          <p:spPr>
            <a:xfrm>
              <a:off x="3360419" y="3963224"/>
              <a:ext cx="340432" cy="250571"/>
            </a:xfrm>
            <a:custGeom>
              <a:avLst/>
              <a:gdLst/>
              <a:ahLst/>
              <a:cxnLst/>
              <a:rect l="0" t="0" r="0" b="0"/>
              <a:pathLst>
                <a:path w="340432" h="250571">
                  <a:moveTo>
                    <a:pt x="0" y="98235"/>
                  </a:moveTo>
                  <a:lnTo>
                    <a:pt x="0" y="94190"/>
                  </a:lnTo>
                  <a:lnTo>
                    <a:pt x="2258" y="89947"/>
                  </a:lnTo>
                  <a:lnTo>
                    <a:pt x="5237" y="85238"/>
                  </a:lnTo>
                  <a:lnTo>
                    <a:pt x="7150" y="75317"/>
                  </a:lnTo>
                  <a:lnTo>
                    <a:pt x="7528" y="65204"/>
                  </a:lnTo>
                  <a:lnTo>
                    <a:pt x="15683" y="53547"/>
                  </a:lnTo>
                  <a:lnTo>
                    <a:pt x="28824" y="39368"/>
                  </a:lnTo>
                  <a:lnTo>
                    <a:pt x="60602" y="24644"/>
                  </a:lnTo>
                  <a:lnTo>
                    <a:pt x="90394" y="11990"/>
                  </a:lnTo>
                  <a:lnTo>
                    <a:pt x="125655" y="3349"/>
                  </a:lnTo>
                  <a:lnTo>
                    <a:pt x="150391" y="1030"/>
                  </a:lnTo>
                  <a:lnTo>
                    <a:pt x="177754" y="0"/>
                  </a:lnTo>
                  <a:lnTo>
                    <a:pt x="205155" y="389"/>
                  </a:lnTo>
                  <a:lnTo>
                    <a:pt x="240469" y="6214"/>
                  </a:lnTo>
                  <a:lnTo>
                    <a:pt x="275673" y="19136"/>
                  </a:lnTo>
                  <a:lnTo>
                    <a:pt x="311183" y="45828"/>
                  </a:lnTo>
                  <a:lnTo>
                    <a:pt x="325417" y="60550"/>
                  </a:lnTo>
                  <a:lnTo>
                    <a:pt x="334566" y="75560"/>
                  </a:lnTo>
                  <a:lnTo>
                    <a:pt x="340431" y="102335"/>
                  </a:lnTo>
                  <a:lnTo>
                    <a:pt x="338124" y="131718"/>
                  </a:lnTo>
                  <a:lnTo>
                    <a:pt x="328033" y="157827"/>
                  </a:lnTo>
                  <a:lnTo>
                    <a:pt x="297286" y="189405"/>
                  </a:lnTo>
                  <a:lnTo>
                    <a:pt x="268519" y="211609"/>
                  </a:lnTo>
                  <a:lnTo>
                    <a:pt x="238546" y="228441"/>
                  </a:lnTo>
                  <a:lnTo>
                    <a:pt x="207370" y="239167"/>
                  </a:lnTo>
                  <a:lnTo>
                    <a:pt x="172545" y="246861"/>
                  </a:lnTo>
                  <a:lnTo>
                    <a:pt x="139554" y="249517"/>
                  </a:lnTo>
                  <a:lnTo>
                    <a:pt x="105038" y="250304"/>
                  </a:lnTo>
                  <a:lnTo>
                    <a:pt x="72019" y="250570"/>
                  </a:lnTo>
                  <a:lnTo>
                    <a:pt x="60795" y="249760"/>
                  </a:lnTo>
                  <a:lnTo>
                    <a:pt x="45721" y="2430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62"/>
            <p:cNvSpPr/>
            <p:nvPr/>
          </p:nvSpPr>
          <p:spPr>
            <a:xfrm>
              <a:off x="3398519" y="4099873"/>
              <a:ext cx="38040" cy="342587"/>
            </a:xfrm>
            <a:custGeom>
              <a:avLst/>
              <a:gdLst/>
              <a:ahLst/>
              <a:cxnLst/>
              <a:rect l="0" t="0" r="0" b="0"/>
              <a:pathLst>
                <a:path w="38040" h="342587">
                  <a:moveTo>
                    <a:pt x="30481" y="7307"/>
                  </a:moveTo>
                  <a:lnTo>
                    <a:pt x="30481" y="746"/>
                  </a:lnTo>
                  <a:lnTo>
                    <a:pt x="31327" y="393"/>
                  </a:lnTo>
                  <a:lnTo>
                    <a:pt x="34526" y="0"/>
                  </a:lnTo>
                  <a:lnTo>
                    <a:pt x="35717" y="742"/>
                  </a:lnTo>
                  <a:lnTo>
                    <a:pt x="36512" y="2084"/>
                  </a:lnTo>
                  <a:lnTo>
                    <a:pt x="37394" y="6679"/>
                  </a:lnTo>
                  <a:lnTo>
                    <a:pt x="38039" y="40028"/>
                  </a:lnTo>
                  <a:lnTo>
                    <a:pt x="37235" y="67990"/>
                  </a:lnTo>
                  <a:lnTo>
                    <a:pt x="32858" y="102710"/>
                  </a:lnTo>
                  <a:lnTo>
                    <a:pt x="30338" y="139808"/>
                  </a:lnTo>
                  <a:lnTo>
                    <a:pt x="24606" y="176765"/>
                  </a:lnTo>
                  <a:lnTo>
                    <a:pt x="18392" y="209540"/>
                  </a:lnTo>
                  <a:lnTo>
                    <a:pt x="16174" y="240700"/>
                  </a:lnTo>
                  <a:lnTo>
                    <a:pt x="14671" y="270535"/>
                  </a:lnTo>
                  <a:lnTo>
                    <a:pt x="8716" y="307604"/>
                  </a:lnTo>
                  <a:lnTo>
                    <a:pt x="6990" y="323415"/>
                  </a:lnTo>
                  <a:lnTo>
                    <a:pt x="1632" y="334691"/>
                  </a:lnTo>
                  <a:lnTo>
                    <a:pt x="0" y="3425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63"/>
            <p:cNvSpPr/>
            <p:nvPr/>
          </p:nvSpPr>
          <p:spPr>
            <a:xfrm>
              <a:off x="3124200" y="4472940"/>
              <a:ext cx="83820" cy="220980"/>
            </a:xfrm>
            <a:custGeom>
              <a:avLst/>
              <a:gdLst/>
              <a:ahLst/>
              <a:cxnLst/>
              <a:rect l="0" t="0" r="0" b="0"/>
              <a:pathLst>
                <a:path w="83820" h="220980">
                  <a:moveTo>
                    <a:pt x="83819" y="0"/>
                  </a:moveTo>
                  <a:lnTo>
                    <a:pt x="78583" y="12166"/>
                  </a:lnTo>
                  <a:lnTo>
                    <a:pt x="70325" y="46899"/>
                  </a:lnTo>
                  <a:lnTo>
                    <a:pt x="60802" y="78690"/>
                  </a:lnTo>
                  <a:lnTo>
                    <a:pt x="53293" y="107418"/>
                  </a:lnTo>
                  <a:lnTo>
                    <a:pt x="45706" y="137378"/>
                  </a:lnTo>
                  <a:lnTo>
                    <a:pt x="35838" y="165447"/>
                  </a:lnTo>
                  <a:lnTo>
                    <a:pt x="13248" y="199367"/>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764"/>
            <p:cNvSpPr/>
            <p:nvPr/>
          </p:nvSpPr>
          <p:spPr>
            <a:xfrm>
              <a:off x="2926080" y="4222539"/>
              <a:ext cx="188538" cy="219464"/>
            </a:xfrm>
            <a:custGeom>
              <a:avLst/>
              <a:gdLst/>
              <a:ahLst/>
              <a:cxnLst/>
              <a:rect l="0" t="0" r="0" b="0"/>
              <a:pathLst>
                <a:path w="188538" h="219464">
                  <a:moveTo>
                    <a:pt x="167639" y="6561"/>
                  </a:moveTo>
                  <a:lnTo>
                    <a:pt x="167639" y="2515"/>
                  </a:lnTo>
                  <a:lnTo>
                    <a:pt x="166793" y="1324"/>
                  </a:lnTo>
                  <a:lnTo>
                    <a:pt x="165382" y="529"/>
                  </a:lnTo>
                  <a:lnTo>
                    <a:pt x="163594" y="0"/>
                  </a:lnTo>
                  <a:lnTo>
                    <a:pt x="127025" y="6131"/>
                  </a:lnTo>
                  <a:lnTo>
                    <a:pt x="98563" y="10521"/>
                  </a:lnTo>
                  <a:lnTo>
                    <a:pt x="63902" y="24465"/>
                  </a:lnTo>
                  <a:lnTo>
                    <a:pt x="40411" y="31026"/>
                  </a:lnTo>
                  <a:lnTo>
                    <a:pt x="37100" y="33031"/>
                  </a:lnTo>
                  <a:lnTo>
                    <a:pt x="33422" y="37516"/>
                  </a:lnTo>
                  <a:lnTo>
                    <a:pt x="31351" y="44802"/>
                  </a:lnTo>
                  <a:lnTo>
                    <a:pt x="31061" y="47294"/>
                  </a:lnTo>
                  <a:lnTo>
                    <a:pt x="32995" y="52322"/>
                  </a:lnTo>
                  <a:lnTo>
                    <a:pt x="41136" y="62449"/>
                  </a:lnTo>
                  <a:lnTo>
                    <a:pt x="77135" y="77681"/>
                  </a:lnTo>
                  <a:lnTo>
                    <a:pt x="114423" y="90380"/>
                  </a:lnTo>
                  <a:lnTo>
                    <a:pt x="128748" y="96307"/>
                  </a:lnTo>
                  <a:lnTo>
                    <a:pt x="162267" y="122851"/>
                  </a:lnTo>
                  <a:lnTo>
                    <a:pt x="176866" y="133492"/>
                  </a:lnTo>
                  <a:lnTo>
                    <a:pt x="183876" y="142279"/>
                  </a:lnTo>
                  <a:lnTo>
                    <a:pt x="187556" y="151829"/>
                  </a:lnTo>
                  <a:lnTo>
                    <a:pt x="188537" y="156746"/>
                  </a:lnTo>
                  <a:lnTo>
                    <a:pt x="187370" y="166725"/>
                  </a:lnTo>
                  <a:lnTo>
                    <a:pt x="183182" y="176805"/>
                  </a:lnTo>
                  <a:lnTo>
                    <a:pt x="171304" y="191153"/>
                  </a:lnTo>
                  <a:lnTo>
                    <a:pt x="147133" y="206777"/>
                  </a:lnTo>
                  <a:lnTo>
                    <a:pt x="120879" y="216446"/>
                  </a:lnTo>
                  <a:lnTo>
                    <a:pt x="83683" y="219463"/>
                  </a:lnTo>
                  <a:lnTo>
                    <a:pt x="45701" y="213829"/>
                  </a:lnTo>
                  <a:lnTo>
                    <a:pt x="14547" y="211655"/>
                  </a:lnTo>
                  <a:lnTo>
                    <a:pt x="0" y="204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765"/>
            <p:cNvSpPr/>
            <p:nvPr/>
          </p:nvSpPr>
          <p:spPr>
            <a:xfrm>
              <a:off x="2720340" y="4244340"/>
              <a:ext cx="182880" cy="7620"/>
            </a:xfrm>
            <a:custGeom>
              <a:avLst/>
              <a:gdLst/>
              <a:ahLst/>
              <a:cxnLst/>
              <a:rect l="0" t="0" r="0" b="0"/>
              <a:pathLst>
                <a:path w="182880" h="7620">
                  <a:moveTo>
                    <a:pt x="0" y="7619"/>
                  </a:moveTo>
                  <a:lnTo>
                    <a:pt x="35391" y="7619"/>
                  </a:lnTo>
                  <a:lnTo>
                    <a:pt x="72090" y="7619"/>
                  </a:lnTo>
                  <a:lnTo>
                    <a:pt x="101887" y="7619"/>
                  </a:lnTo>
                  <a:lnTo>
                    <a:pt x="132165" y="7619"/>
                  </a:lnTo>
                  <a:lnTo>
                    <a:pt x="166313" y="1588"/>
                  </a:lnTo>
                  <a:lnTo>
                    <a:pt x="182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766"/>
            <p:cNvSpPr/>
            <p:nvPr/>
          </p:nvSpPr>
          <p:spPr>
            <a:xfrm>
              <a:off x="2766059" y="4030980"/>
              <a:ext cx="45722" cy="365761"/>
            </a:xfrm>
            <a:custGeom>
              <a:avLst/>
              <a:gdLst/>
              <a:ahLst/>
              <a:cxnLst/>
              <a:rect l="0" t="0" r="0" b="0"/>
              <a:pathLst>
                <a:path w="45722" h="365761">
                  <a:moveTo>
                    <a:pt x="45721" y="0"/>
                  </a:moveTo>
                  <a:lnTo>
                    <a:pt x="45721" y="10605"/>
                  </a:lnTo>
                  <a:lnTo>
                    <a:pt x="37960" y="47893"/>
                  </a:lnTo>
                  <a:lnTo>
                    <a:pt x="32209" y="84750"/>
                  </a:lnTo>
                  <a:lnTo>
                    <a:pt x="30993" y="116833"/>
                  </a:lnTo>
                  <a:lnTo>
                    <a:pt x="30708" y="141673"/>
                  </a:lnTo>
                  <a:lnTo>
                    <a:pt x="30582" y="169645"/>
                  </a:lnTo>
                  <a:lnTo>
                    <a:pt x="28268" y="199011"/>
                  </a:lnTo>
                  <a:lnTo>
                    <a:pt x="24417" y="228149"/>
                  </a:lnTo>
                  <a:lnTo>
                    <a:pt x="19884" y="255210"/>
                  </a:lnTo>
                  <a:lnTo>
                    <a:pt x="16616" y="290201"/>
                  </a:lnTo>
                  <a:lnTo>
                    <a:pt x="10275" y="325434"/>
                  </a:lnTo>
                  <a:lnTo>
                    <a:pt x="7560" y="343181"/>
                  </a:lnTo>
                  <a:lnTo>
                    <a:pt x="0"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767"/>
            <p:cNvSpPr/>
            <p:nvPr/>
          </p:nvSpPr>
          <p:spPr>
            <a:xfrm>
              <a:off x="2443629" y="4133331"/>
              <a:ext cx="185272" cy="216519"/>
            </a:xfrm>
            <a:custGeom>
              <a:avLst/>
              <a:gdLst/>
              <a:ahLst/>
              <a:cxnLst/>
              <a:rect l="0" t="0" r="0" b="0"/>
              <a:pathLst>
                <a:path w="185272" h="216519">
                  <a:moveTo>
                    <a:pt x="162411" y="11949"/>
                  </a:moveTo>
                  <a:lnTo>
                    <a:pt x="158366" y="7903"/>
                  </a:lnTo>
                  <a:lnTo>
                    <a:pt x="154122" y="5917"/>
                  </a:lnTo>
                  <a:lnTo>
                    <a:pt x="128361" y="0"/>
                  </a:lnTo>
                  <a:lnTo>
                    <a:pt x="113845" y="3516"/>
                  </a:lnTo>
                  <a:lnTo>
                    <a:pt x="84665" y="18761"/>
                  </a:lnTo>
                  <a:lnTo>
                    <a:pt x="53938" y="53203"/>
                  </a:lnTo>
                  <a:lnTo>
                    <a:pt x="34597" y="81463"/>
                  </a:lnTo>
                  <a:lnTo>
                    <a:pt x="12891" y="117308"/>
                  </a:lnTo>
                  <a:lnTo>
                    <a:pt x="1457" y="141097"/>
                  </a:lnTo>
                  <a:lnTo>
                    <a:pt x="0" y="154297"/>
                  </a:lnTo>
                  <a:lnTo>
                    <a:pt x="3769" y="181808"/>
                  </a:lnTo>
                  <a:lnTo>
                    <a:pt x="10341" y="192146"/>
                  </a:lnTo>
                  <a:lnTo>
                    <a:pt x="23561" y="203441"/>
                  </a:lnTo>
                  <a:lnTo>
                    <a:pt x="38202" y="212150"/>
                  </a:lnTo>
                  <a:lnTo>
                    <a:pt x="57310" y="216048"/>
                  </a:lnTo>
                  <a:lnTo>
                    <a:pt x="91759" y="216518"/>
                  </a:lnTo>
                  <a:lnTo>
                    <a:pt x="126159" y="209335"/>
                  </a:lnTo>
                  <a:lnTo>
                    <a:pt x="143759" y="203816"/>
                  </a:lnTo>
                  <a:lnTo>
                    <a:pt x="168855" y="190991"/>
                  </a:lnTo>
                  <a:lnTo>
                    <a:pt x="185271" y="1872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768"/>
            <p:cNvSpPr/>
            <p:nvPr/>
          </p:nvSpPr>
          <p:spPr>
            <a:xfrm>
              <a:off x="2248803" y="4126720"/>
              <a:ext cx="189358" cy="231339"/>
            </a:xfrm>
            <a:custGeom>
              <a:avLst/>
              <a:gdLst/>
              <a:ahLst/>
              <a:cxnLst/>
              <a:rect l="0" t="0" r="0" b="0"/>
              <a:pathLst>
                <a:path w="189358" h="231339">
                  <a:moveTo>
                    <a:pt x="37197" y="79520"/>
                  </a:moveTo>
                  <a:lnTo>
                    <a:pt x="37197" y="86080"/>
                  </a:lnTo>
                  <a:lnTo>
                    <a:pt x="38043" y="86433"/>
                  </a:lnTo>
                  <a:lnTo>
                    <a:pt x="41242" y="86825"/>
                  </a:lnTo>
                  <a:lnTo>
                    <a:pt x="45485" y="89258"/>
                  </a:lnTo>
                  <a:lnTo>
                    <a:pt x="47802" y="91092"/>
                  </a:lnTo>
                  <a:lnTo>
                    <a:pt x="54892" y="93130"/>
                  </a:lnTo>
                  <a:lnTo>
                    <a:pt x="73242" y="94437"/>
                  </a:lnTo>
                  <a:lnTo>
                    <a:pt x="110283" y="88686"/>
                  </a:lnTo>
                  <a:lnTo>
                    <a:pt x="137147" y="83400"/>
                  </a:lnTo>
                  <a:lnTo>
                    <a:pt x="155335" y="72579"/>
                  </a:lnTo>
                  <a:lnTo>
                    <a:pt x="180387" y="50357"/>
                  </a:lnTo>
                  <a:lnTo>
                    <a:pt x="185503" y="43134"/>
                  </a:lnTo>
                  <a:lnTo>
                    <a:pt x="187777" y="36255"/>
                  </a:lnTo>
                  <a:lnTo>
                    <a:pt x="189357" y="17179"/>
                  </a:lnTo>
                  <a:lnTo>
                    <a:pt x="187232" y="11455"/>
                  </a:lnTo>
                  <a:lnTo>
                    <a:pt x="185480" y="8743"/>
                  </a:lnTo>
                  <a:lnTo>
                    <a:pt x="174924" y="881"/>
                  </a:lnTo>
                  <a:lnTo>
                    <a:pt x="170502" y="0"/>
                  </a:lnTo>
                  <a:lnTo>
                    <a:pt x="133922" y="5309"/>
                  </a:lnTo>
                  <a:lnTo>
                    <a:pt x="112705" y="13786"/>
                  </a:lnTo>
                  <a:lnTo>
                    <a:pt x="82780" y="35867"/>
                  </a:lnTo>
                  <a:lnTo>
                    <a:pt x="53256" y="65534"/>
                  </a:lnTo>
                  <a:lnTo>
                    <a:pt x="30240" y="103129"/>
                  </a:lnTo>
                  <a:lnTo>
                    <a:pt x="9388" y="139122"/>
                  </a:lnTo>
                  <a:lnTo>
                    <a:pt x="2146" y="162937"/>
                  </a:lnTo>
                  <a:lnTo>
                    <a:pt x="0" y="182035"/>
                  </a:lnTo>
                  <a:lnTo>
                    <a:pt x="3409" y="198419"/>
                  </a:lnTo>
                  <a:lnTo>
                    <a:pt x="13827" y="213997"/>
                  </a:lnTo>
                  <a:lnTo>
                    <a:pt x="27638" y="225292"/>
                  </a:lnTo>
                  <a:lnTo>
                    <a:pt x="39722" y="228974"/>
                  </a:lnTo>
                  <a:lnTo>
                    <a:pt x="72220" y="231338"/>
                  </a:lnTo>
                  <a:lnTo>
                    <a:pt x="105335" y="227702"/>
                  </a:lnTo>
                  <a:lnTo>
                    <a:pt x="128637" y="2242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769"/>
            <p:cNvSpPr/>
            <p:nvPr/>
          </p:nvSpPr>
          <p:spPr>
            <a:xfrm>
              <a:off x="2026920" y="4145594"/>
              <a:ext cx="180863" cy="234809"/>
            </a:xfrm>
            <a:custGeom>
              <a:avLst/>
              <a:gdLst/>
              <a:ahLst/>
              <a:cxnLst/>
              <a:rect l="0" t="0" r="0" b="0"/>
              <a:pathLst>
                <a:path w="180863" h="234809">
                  <a:moveTo>
                    <a:pt x="160020" y="7306"/>
                  </a:moveTo>
                  <a:lnTo>
                    <a:pt x="155974" y="3260"/>
                  </a:lnTo>
                  <a:lnTo>
                    <a:pt x="151731" y="1274"/>
                  </a:lnTo>
                  <a:lnTo>
                    <a:pt x="138062" y="0"/>
                  </a:lnTo>
                  <a:lnTo>
                    <a:pt x="103537" y="5758"/>
                  </a:lnTo>
                  <a:lnTo>
                    <a:pt x="69464" y="11045"/>
                  </a:lnTo>
                  <a:lnTo>
                    <a:pt x="32854" y="20446"/>
                  </a:lnTo>
                  <a:lnTo>
                    <a:pt x="22221" y="22459"/>
                  </a:lnTo>
                  <a:lnTo>
                    <a:pt x="14674" y="26176"/>
                  </a:lnTo>
                  <a:lnTo>
                    <a:pt x="12322" y="28352"/>
                  </a:lnTo>
                  <a:lnTo>
                    <a:pt x="8239" y="36376"/>
                  </a:lnTo>
                  <a:lnTo>
                    <a:pt x="10152" y="39417"/>
                  </a:lnTo>
                  <a:lnTo>
                    <a:pt x="18280" y="48268"/>
                  </a:lnTo>
                  <a:lnTo>
                    <a:pt x="54275" y="63214"/>
                  </a:lnTo>
                  <a:lnTo>
                    <a:pt x="91563" y="78147"/>
                  </a:lnTo>
                  <a:lnTo>
                    <a:pt x="125989" y="96652"/>
                  </a:lnTo>
                  <a:lnTo>
                    <a:pt x="147302" y="115623"/>
                  </a:lnTo>
                  <a:lnTo>
                    <a:pt x="172665" y="150043"/>
                  </a:lnTo>
                  <a:lnTo>
                    <a:pt x="178340" y="162184"/>
                  </a:lnTo>
                  <a:lnTo>
                    <a:pt x="180862" y="176047"/>
                  </a:lnTo>
                  <a:lnTo>
                    <a:pt x="179725" y="188417"/>
                  </a:lnTo>
                  <a:lnTo>
                    <a:pt x="172096" y="210156"/>
                  </a:lnTo>
                  <a:lnTo>
                    <a:pt x="162847" y="218252"/>
                  </a:lnTo>
                  <a:lnTo>
                    <a:pt x="136213" y="230349"/>
                  </a:lnTo>
                  <a:lnTo>
                    <a:pt x="105646" y="234808"/>
                  </a:lnTo>
                  <a:lnTo>
                    <a:pt x="70131" y="233431"/>
                  </a:lnTo>
                  <a:lnTo>
                    <a:pt x="42451" y="225257"/>
                  </a:lnTo>
                  <a:lnTo>
                    <a:pt x="14364" y="203902"/>
                  </a:lnTo>
                  <a:lnTo>
                    <a:pt x="0" y="190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770"/>
            <p:cNvSpPr/>
            <p:nvPr/>
          </p:nvSpPr>
          <p:spPr>
            <a:xfrm>
              <a:off x="1791042" y="4139443"/>
              <a:ext cx="190159" cy="218924"/>
            </a:xfrm>
            <a:custGeom>
              <a:avLst/>
              <a:gdLst/>
              <a:ahLst/>
              <a:cxnLst/>
              <a:rect l="0" t="0" r="0" b="0"/>
              <a:pathLst>
                <a:path w="190159" h="218924">
                  <a:moveTo>
                    <a:pt x="22517" y="36316"/>
                  </a:moveTo>
                  <a:lnTo>
                    <a:pt x="18472" y="40361"/>
                  </a:lnTo>
                  <a:lnTo>
                    <a:pt x="16486" y="46863"/>
                  </a:lnTo>
                  <a:lnTo>
                    <a:pt x="16450" y="56244"/>
                  </a:lnTo>
                  <a:lnTo>
                    <a:pt x="21551" y="90274"/>
                  </a:lnTo>
                  <a:lnTo>
                    <a:pt x="17090" y="125495"/>
                  </a:lnTo>
                  <a:lnTo>
                    <a:pt x="15331" y="160048"/>
                  </a:lnTo>
                  <a:lnTo>
                    <a:pt x="12768" y="184738"/>
                  </a:lnTo>
                  <a:lnTo>
                    <a:pt x="5502" y="210558"/>
                  </a:lnTo>
                  <a:lnTo>
                    <a:pt x="812" y="217490"/>
                  </a:lnTo>
                  <a:lnTo>
                    <a:pt x="427" y="217212"/>
                  </a:lnTo>
                  <a:lnTo>
                    <a:pt x="0" y="214646"/>
                  </a:lnTo>
                  <a:lnTo>
                    <a:pt x="2067" y="210683"/>
                  </a:lnTo>
                  <a:lnTo>
                    <a:pt x="3804" y="208441"/>
                  </a:lnTo>
                  <a:lnTo>
                    <a:pt x="11018" y="172532"/>
                  </a:lnTo>
                  <a:lnTo>
                    <a:pt x="15824" y="135880"/>
                  </a:lnTo>
                  <a:lnTo>
                    <a:pt x="25991" y="101847"/>
                  </a:lnTo>
                  <a:lnTo>
                    <a:pt x="35588" y="70785"/>
                  </a:lnTo>
                  <a:lnTo>
                    <a:pt x="53572" y="37105"/>
                  </a:lnTo>
                  <a:lnTo>
                    <a:pt x="63413" y="23120"/>
                  </a:lnTo>
                  <a:lnTo>
                    <a:pt x="83528" y="7244"/>
                  </a:lnTo>
                  <a:lnTo>
                    <a:pt x="93660" y="2229"/>
                  </a:lnTo>
                  <a:lnTo>
                    <a:pt x="103807" y="0"/>
                  </a:lnTo>
                  <a:lnTo>
                    <a:pt x="111704" y="1267"/>
                  </a:lnTo>
                  <a:lnTo>
                    <a:pt x="120910" y="6740"/>
                  </a:lnTo>
                  <a:lnTo>
                    <a:pt x="126361" y="12165"/>
                  </a:lnTo>
                  <a:lnTo>
                    <a:pt x="136759" y="31703"/>
                  </a:lnTo>
                  <a:lnTo>
                    <a:pt x="148663" y="68039"/>
                  </a:lnTo>
                  <a:lnTo>
                    <a:pt x="151387" y="105644"/>
                  </a:lnTo>
                  <a:lnTo>
                    <a:pt x="151859" y="137855"/>
                  </a:lnTo>
                  <a:lnTo>
                    <a:pt x="152018" y="174531"/>
                  </a:lnTo>
                  <a:lnTo>
                    <a:pt x="152896" y="198081"/>
                  </a:lnTo>
                  <a:lnTo>
                    <a:pt x="156099" y="208683"/>
                  </a:lnTo>
                  <a:lnTo>
                    <a:pt x="158139" y="212188"/>
                  </a:lnTo>
                  <a:lnTo>
                    <a:pt x="162662" y="216081"/>
                  </a:lnTo>
                  <a:lnTo>
                    <a:pt x="167495" y="217812"/>
                  </a:lnTo>
                  <a:lnTo>
                    <a:pt x="177497" y="218923"/>
                  </a:lnTo>
                  <a:lnTo>
                    <a:pt x="182555" y="216817"/>
                  </a:lnTo>
                  <a:lnTo>
                    <a:pt x="190158" y="2115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771"/>
            <p:cNvSpPr/>
            <p:nvPr/>
          </p:nvSpPr>
          <p:spPr>
            <a:xfrm>
              <a:off x="1485900" y="4328159"/>
              <a:ext cx="236221" cy="7622"/>
            </a:xfrm>
            <a:custGeom>
              <a:avLst/>
              <a:gdLst/>
              <a:ahLst/>
              <a:cxnLst/>
              <a:rect l="0" t="0" r="0" b="0"/>
              <a:pathLst>
                <a:path w="236221" h="7622">
                  <a:moveTo>
                    <a:pt x="0" y="0"/>
                  </a:moveTo>
                  <a:lnTo>
                    <a:pt x="12166" y="5237"/>
                  </a:lnTo>
                  <a:lnTo>
                    <a:pt x="43914" y="7307"/>
                  </a:lnTo>
                  <a:lnTo>
                    <a:pt x="76135" y="7528"/>
                  </a:lnTo>
                  <a:lnTo>
                    <a:pt x="108448" y="7593"/>
                  </a:lnTo>
                  <a:lnTo>
                    <a:pt x="143516" y="7612"/>
                  </a:lnTo>
                  <a:lnTo>
                    <a:pt x="176673" y="7618"/>
                  </a:lnTo>
                  <a:lnTo>
                    <a:pt x="211287" y="7620"/>
                  </a:lnTo>
                  <a:lnTo>
                    <a:pt x="23622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772"/>
            <p:cNvSpPr/>
            <p:nvPr/>
          </p:nvSpPr>
          <p:spPr>
            <a:xfrm>
              <a:off x="1478279" y="4076700"/>
              <a:ext cx="274322" cy="15241"/>
            </a:xfrm>
            <a:custGeom>
              <a:avLst/>
              <a:gdLst/>
              <a:ahLst/>
              <a:cxnLst/>
              <a:rect l="0" t="0" r="0" b="0"/>
              <a:pathLst>
                <a:path w="274322" h="15241">
                  <a:moveTo>
                    <a:pt x="0" y="15240"/>
                  </a:moveTo>
                  <a:lnTo>
                    <a:pt x="33422" y="14393"/>
                  </a:lnTo>
                  <a:lnTo>
                    <a:pt x="69663" y="9208"/>
                  </a:lnTo>
                  <a:lnTo>
                    <a:pt x="101639" y="5832"/>
                  </a:lnTo>
                  <a:lnTo>
                    <a:pt x="137924" y="1728"/>
                  </a:lnTo>
                  <a:lnTo>
                    <a:pt x="175487" y="512"/>
                  </a:lnTo>
                  <a:lnTo>
                    <a:pt x="211170" y="151"/>
                  </a:lnTo>
                  <a:lnTo>
                    <a:pt x="240934" y="44"/>
                  </a:lnTo>
                  <a:lnTo>
                    <a:pt x="2743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773"/>
            <p:cNvSpPr/>
            <p:nvPr/>
          </p:nvSpPr>
          <p:spPr>
            <a:xfrm>
              <a:off x="1562100" y="4099559"/>
              <a:ext cx="30480" cy="228601"/>
            </a:xfrm>
            <a:custGeom>
              <a:avLst/>
              <a:gdLst/>
              <a:ahLst/>
              <a:cxnLst/>
              <a:rect l="0" t="0" r="0" b="0"/>
              <a:pathLst>
                <a:path w="30480" h="228601">
                  <a:moveTo>
                    <a:pt x="30479" y="0"/>
                  </a:moveTo>
                  <a:lnTo>
                    <a:pt x="26434" y="4045"/>
                  </a:lnTo>
                  <a:lnTo>
                    <a:pt x="24448" y="8289"/>
                  </a:lnTo>
                  <a:lnTo>
                    <a:pt x="22922" y="41811"/>
                  </a:lnTo>
                  <a:lnTo>
                    <a:pt x="22868" y="76689"/>
                  </a:lnTo>
                  <a:lnTo>
                    <a:pt x="16778" y="112014"/>
                  </a:lnTo>
                  <a:lnTo>
                    <a:pt x="9679" y="146587"/>
                  </a:lnTo>
                  <a:lnTo>
                    <a:pt x="8027" y="181732"/>
                  </a:lnTo>
                  <a:lnTo>
                    <a:pt x="729" y="217073"/>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SMARTInkShape-Group126"/>
          <p:cNvGrpSpPr/>
          <p:nvPr/>
        </p:nvGrpSpPr>
        <p:grpSpPr>
          <a:xfrm>
            <a:off x="5654039" y="4143118"/>
            <a:ext cx="2346962" cy="519237"/>
            <a:chOff x="5654039" y="4143118"/>
            <a:chExt cx="2346962" cy="519237"/>
          </a:xfrm>
        </p:grpSpPr>
        <p:sp>
          <p:nvSpPr>
            <p:cNvPr id="95" name="SMARTInkShape-774"/>
            <p:cNvSpPr/>
            <p:nvPr/>
          </p:nvSpPr>
          <p:spPr>
            <a:xfrm>
              <a:off x="7825739" y="4361869"/>
              <a:ext cx="175262" cy="224128"/>
            </a:xfrm>
            <a:custGeom>
              <a:avLst/>
              <a:gdLst/>
              <a:ahLst/>
              <a:cxnLst/>
              <a:rect l="0" t="0" r="0" b="0"/>
              <a:pathLst>
                <a:path w="175262" h="224128">
                  <a:moveTo>
                    <a:pt x="175261" y="4390"/>
                  </a:moveTo>
                  <a:lnTo>
                    <a:pt x="167170" y="4390"/>
                  </a:lnTo>
                  <a:lnTo>
                    <a:pt x="160941" y="2133"/>
                  </a:lnTo>
                  <a:lnTo>
                    <a:pt x="158094" y="345"/>
                  </a:lnTo>
                  <a:lnTo>
                    <a:pt x="154503" y="0"/>
                  </a:lnTo>
                  <a:lnTo>
                    <a:pt x="121503" y="4740"/>
                  </a:lnTo>
                  <a:lnTo>
                    <a:pt x="83944" y="19799"/>
                  </a:lnTo>
                  <a:lnTo>
                    <a:pt x="73716" y="23939"/>
                  </a:lnTo>
                  <a:lnTo>
                    <a:pt x="59283" y="27116"/>
                  </a:lnTo>
                  <a:lnTo>
                    <a:pt x="52313" y="30859"/>
                  </a:lnTo>
                  <a:lnTo>
                    <a:pt x="48651" y="35345"/>
                  </a:lnTo>
                  <a:lnTo>
                    <a:pt x="47023" y="41008"/>
                  </a:lnTo>
                  <a:lnTo>
                    <a:pt x="46299" y="49170"/>
                  </a:lnTo>
                  <a:lnTo>
                    <a:pt x="48236" y="56183"/>
                  </a:lnTo>
                  <a:lnTo>
                    <a:pt x="59599" y="75464"/>
                  </a:lnTo>
                  <a:lnTo>
                    <a:pt x="93916" y="103968"/>
                  </a:lnTo>
                  <a:lnTo>
                    <a:pt x="129020" y="123682"/>
                  </a:lnTo>
                  <a:lnTo>
                    <a:pt x="157077" y="146953"/>
                  </a:lnTo>
                  <a:lnTo>
                    <a:pt x="168556" y="166011"/>
                  </a:lnTo>
                  <a:lnTo>
                    <a:pt x="173937" y="188277"/>
                  </a:lnTo>
                  <a:lnTo>
                    <a:pt x="174671" y="195620"/>
                  </a:lnTo>
                  <a:lnTo>
                    <a:pt x="170482" y="203964"/>
                  </a:lnTo>
                  <a:lnTo>
                    <a:pt x="166995" y="208559"/>
                  </a:lnTo>
                  <a:lnTo>
                    <a:pt x="149952" y="219073"/>
                  </a:lnTo>
                  <a:lnTo>
                    <a:pt x="121437" y="224127"/>
                  </a:lnTo>
                  <a:lnTo>
                    <a:pt x="89087" y="222867"/>
                  </a:lnTo>
                  <a:lnTo>
                    <a:pt x="54381" y="214716"/>
                  </a:lnTo>
                  <a:lnTo>
                    <a:pt x="17635" y="198672"/>
                  </a:lnTo>
                  <a:lnTo>
                    <a:pt x="0" y="1948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775"/>
            <p:cNvSpPr/>
            <p:nvPr/>
          </p:nvSpPr>
          <p:spPr>
            <a:xfrm>
              <a:off x="7681684" y="4198647"/>
              <a:ext cx="60236" cy="419073"/>
            </a:xfrm>
            <a:custGeom>
              <a:avLst/>
              <a:gdLst/>
              <a:ahLst/>
              <a:cxnLst/>
              <a:rect l="0" t="0" r="0" b="0"/>
              <a:pathLst>
                <a:path w="60236" h="419073">
                  <a:moveTo>
                    <a:pt x="14516" y="7593"/>
                  </a:moveTo>
                  <a:lnTo>
                    <a:pt x="14516" y="3548"/>
                  </a:lnTo>
                  <a:lnTo>
                    <a:pt x="13669" y="2356"/>
                  </a:lnTo>
                  <a:lnTo>
                    <a:pt x="12257" y="1561"/>
                  </a:lnTo>
                  <a:lnTo>
                    <a:pt x="7209" y="65"/>
                  </a:lnTo>
                  <a:lnTo>
                    <a:pt x="2943" y="0"/>
                  </a:lnTo>
                  <a:lnTo>
                    <a:pt x="1721" y="1684"/>
                  </a:lnTo>
                  <a:lnTo>
                    <a:pt x="0" y="12992"/>
                  </a:lnTo>
                  <a:lnTo>
                    <a:pt x="1677" y="41397"/>
                  </a:lnTo>
                  <a:lnTo>
                    <a:pt x="5865" y="79369"/>
                  </a:lnTo>
                  <a:lnTo>
                    <a:pt x="6438" y="103840"/>
                  </a:lnTo>
                  <a:lnTo>
                    <a:pt x="6692" y="131649"/>
                  </a:lnTo>
                  <a:lnTo>
                    <a:pt x="6805" y="160942"/>
                  </a:lnTo>
                  <a:lnTo>
                    <a:pt x="6855" y="190895"/>
                  </a:lnTo>
                  <a:lnTo>
                    <a:pt x="7724" y="221140"/>
                  </a:lnTo>
                  <a:lnTo>
                    <a:pt x="10933" y="251516"/>
                  </a:lnTo>
                  <a:lnTo>
                    <a:pt x="12923" y="279692"/>
                  </a:lnTo>
                  <a:lnTo>
                    <a:pt x="16301" y="317097"/>
                  </a:lnTo>
                  <a:lnTo>
                    <a:pt x="22665" y="349628"/>
                  </a:lnTo>
                  <a:lnTo>
                    <a:pt x="32400" y="386916"/>
                  </a:lnTo>
                  <a:lnTo>
                    <a:pt x="37240" y="410965"/>
                  </a:lnTo>
                  <a:lnTo>
                    <a:pt x="38978" y="413667"/>
                  </a:lnTo>
                  <a:lnTo>
                    <a:pt x="40984" y="415469"/>
                  </a:lnTo>
                  <a:lnTo>
                    <a:pt x="45470" y="417471"/>
                  </a:lnTo>
                  <a:lnTo>
                    <a:pt x="60235" y="4190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776"/>
            <p:cNvSpPr/>
            <p:nvPr/>
          </p:nvSpPr>
          <p:spPr>
            <a:xfrm>
              <a:off x="7339235" y="4435375"/>
              <a:ext cx="296005" cy="172981"/>
            </a:xfrm>
            <a:custGeom>
              <a:avLst/>
              <a:gdLst/>
              <a:ahLst/>
              <a:cxnLst/>
              <a:rect l="0" t="0" r="0" b="0"/>
              <a:pathLst>
                <a:path w="296005" h="172981">
                  <a:moveTo>
                    <a:pt x="135984" y="37565"/>
                  </a:moveTo>
                  <a:lnTo>
                    <a:pt x="140030" y="37565"/>
                  </a:lnTo>
                  <a:lnTo>
                    <a:pt x="140375" y="36718"/>
                  </a:lnTo>
                  <a:lnTo>
                    <a:pt x="138500" y="33520"/>
                  </a:lnTo>
                  <a:lnTo>
                    <a:pt x="118387" y="8614"/>
                  </a:lnTo>
                  <a:lnTo>
                    <a:pt x="110383" y="3531"/>
                  </a:lnTo>
                  <a:lnTo>
                    <a:pt x="104005" y="1272"/>
                  </a:lnTo>
                  <a:lnTo>
                    <a:pt x="91607" y="0"/>
                  </a:lnTo>
                  <a:lnTo>
                    <a:pt x="77209" y="3668"/>
                  </a:lnTo>
                  <a:lnTo>
                    <a:pt x="56328" y="19423"/>
                  </a:lnTo>
                  <a:lnTo>
                    <a:pt x="25275" y="53426"/>
                  </a:lnTo>
                  <a:lnTo>
                    <a:pt x="10196" y="88644"/>
                  </a:lnTo>
                  <a:lnTo>
                    <a:pt x="489" y="124662"/>
                  </a:lnTo>
                  <a:lnTo>
                    <a:pt x="0" y="150818"/>
                  </a:lnTo>
                  <a:lnTo>
                    <a:pt x="3016" y="159302"/>
                  </a:lnTo>
                  <a:lnTo>
                    <a:pt x="9435" y="165894"/>
                  </a:lnTo>
                  <a:lnTo>
                    <a:pt x="17934" y="170800"/>
                  </a:lnTo>
                  <a:lnTo>
                    <a:pt x="27355" y="172980"/>
                  </a:lnTo>
                  <a:lnTo>
                    <a:pt x="37187" y="171691"/>
                  </a:lnTo>
                  <a:lnTo>
                    <a:pt x="67596" y="160778"/>
                  </a:lnTo>
                  <a:lnTo>
                    <a:pt x="84489" y="147356"/>
                  </a:lnTo>
                  <a:lnTo>
                    <a:pt x="99372" y="127668"/>
                  </a:lnTo>
                  <a:lnTo>
                    <a:pt x="119236" y="90729"/>
                  </a:lnTo>
                  <a:lnTo>
                    <a:pt x="125659" y="72037"/>
                  </a:lnTo>
                  <a:lnTo>
                    <a:pt x="128127" y="44277"/>
                  </a:lnTo>
                  <a:lnTo>
                    <a:pt x="127359" y="42040"/>
                  </a:lnTo>
                  <a:lnTo>
                    <a:pt x="126001" y="40548"/>
                  </a:lnTo>
                  <a:lnTo>
                    <a:pt x="124249" y="39554"/>
                  </a:lnTo>
                  <a:lnTo>
                    <a:pt x="123081" y="38044"/>
                  </a:lnTo>
                  <a:lnTo>
                    <a:pt x="121437" y="33567"/>
                  </a:lnTo>
                  <a:lnTo>
                    <a:pt x="121205" y="34053"/>
                  </a:lnTo>
                  <a:lnTo>
                    <a:pt x="120771" y="47965"/>
                  </a:lnTo>
                  <a:lnTo>
                    <a:pt x="131353" y="73592"/>
                  </a:lnTo>
                  <a:lnTo>
                    <a:pt x="156790" y="103646"/>
                  </a:lnTo>
                  <a:lnTo>
                    <a:pt x="193388" y="134088"/>
                  </a:lnTo>
                  <a:lnTo>
                    <a:pt x="213389" y="145281"/>
                  </a:lnTo>
                  <a:lnTo>
                    <a:pt x="242902" y="150564"/>
                  </a:lnTo>
                  <a:lnTo>
                    <a:pt x="264748" y="150633"/>
                  </a:lnTo>
                  <a:lnTo>
                    <a:pt x="281475" y="145667"/>
                  </a:lnTo>
                  <a:lnTo>
                    <a:pt x="296004" y="1366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777"/>
            <p:cNvSpPr/>
            <p:nvPr/>
          </p:nvSpPr>
          <p:spPr>
            <a:xfrm>
              <a:off x="6934329" y="4348137"/>
              <a:ext cx="335152" cy="246723"/>
            </a:xfrm>
            <a:custGeom>
              <a:avLst/>
              <a:gdLst/>
              <a:ahLst/>
              <a:cxnLst/>
              <a:rect l="0" t="0" r="0" b="0"/>
              <a:pathLst>
                <a:path w="335152" h="246723">
                  <a:moveTo>
                    <a:pt x="53210" y="48603"/>
                  </a:moveTo>
                  <a:lnTo>
                    <a:pt x="53210" y="52648"/>
                  </a:lnTo>
                  <a:lnTo>
                    <a:pt x="50953" y="56891"/>
                  </a:lnTo>
                  <a:lnTo>
                    <a:pt x="49165" y="59208"/>
                  </a:lnTo>
                  <a:lnTo>
                    <a:pt x="43804" y="90357"/>
                  </a:lnTo>
                  <a:lnTo>
                    <a:pt x="39122" y="128064"/>
                  </a:lnTo>
                  <a:lnTo>
                    <a:pt x="34267" y="158036"/>
                  </a:lnTo>
                  <a:lnTo>
                    <a:pt x="25888" y="192421"/>
                  </a:lnTo>
                  <a:lnTo>
                    <a:pt x="19100" y="227310"/>
                  </a:lnTo>
                  <a:lnTo>
                    <a:pt x="12248" y="239654"/>
                  </a:lnTo>
                  <a:lnTo>
                    <a:pt x="7347" y="243581"/>
                  </a:lnTo>
                  <a:lnTo>
                    <a:pt x="308" y="246539"/>
                  </a:lnTo>
                  <a:lnTo>
                    <a:pt x="0" y="238578"/>
                  </a:lnTo>
                  <a:lnTo>
                    <a:pt x="8177" y="205292"/>
                  </a:lnTo>
                  <a:lnTo>
                    <a:pt x="15314" y="174898"/>
                  </a:lnTo>
                  <a:lnTo>
                    <a:pt x="25049" y="136823"/>
                  </a:lnTo>
                  <a:lnTo>
                    <a:pt x="33921" y="108978"/>
                  </a:lnTo>
                  <a:lnTo>
                    <a:pt x="43508" y="82492"/>
                  </a:lnTo>
                  <a:lnTo>
                    <a:pt x="62471" y="47825"/>
                  </a:lnTo>
                  <a:lnTo>
                    <a:pt x="85551" y="18784"/>
                  </a:lnTo>
                  <a:lnTo>
                    <a:pt x="111541" y="1099"/>
                  </a:lnTo>
                  <a:lnTo>
                    <a:pt x="116651" y="0"/>
                  </a:lnTo>
                  <a:lnTo>
                    <a:pt x="126844" y="1037"/>
                  </a:lnTo>
                  <a:lnTo>
                    <a:pt x="134761" y="4320"/>
                  </a:lnTo>
                  <a:lnTo>
                    <a:pt x="138057" y="6381"/>
                  </a:lnTo>
                  <a:lnTo>
                    <a:pt x="146742" y="17372"/>
                  </a:lnTo>
                  <a:lnTo>
                    <a:pt x="156415" y="42339"/>
                  </a:lnTo>
                  <a:lnTo>
                    <a:pt x="159204" y="76246"/>
                  </a:lnTo>
                  <a:lnTo>
                    <a:pt x="159687" y="108722"/>
                  </a:lnTo>
                  <a:lnTo>
                    <a:pt x="157572" y="139794"/>
                  </a:lnTo>
                  <a:lnTo>
                    <a:pt x="153318" y="176588"/>
                  </a:lnTo>
                  <a:lnTo>
                    <a:pt x="145418" y="212310"/>
                  </a:lnTo>
                  <a:lnTo>
                    <a:pt x="144752" y="222174"/>
                  </a:lnTo>
                  <a:lnTo>
                    <a:pt x="144654" y="201861"/>
                  </a:lnTo>
                  <a:lnTo>
                    <a:pt x="152939" y="165116"/>
                  </a:lnTo>
                  <a:lnTo>
                    <a:pt x="160089" y="133079"/>
                  </a:lnTo>
                  <a:lnTo>
                    <a:pt x="169827" y="99879"/>
                  </a:lnTo>
                  <a:lnTo>
                    <a:pt x="183437" y="67747"/>
                  </a:lnTo>
                  <a:lnTo>
                    <a:pt x="203206" y="34134"/>
                  </a:lnTo>
                  <a:lnTo>
                    <a:pt x="222396" y="14776"/>
                  </a:lnTo>
                  <a:lnTo>
                    <a:pt x="236078" y="6406"/>
                  </a:lnTo>
                  <a:lnTo>
                    <a:pt x="245494" y="3926"/>
                  </a:lnTo>
                  <a:lnTo>
                    <a:pt x="257691" y="3191"/>
                  </a:lnTo>
                  <a:lnTo>
                    <a:pt x="261498" y="4782"/>
                  </a:lnTo>
                  <a:lnTo>
                    <a:pt x="267985" y="11065"/>
                  </a:lnTo>
                  <a:lnTo>
                    <a:pt x="271432" y="19501"/>
                  </a:lnTo>
                  <a:lnTo>
                    <a:pt x="279064" y="50634"/>
                  </a:lnTo>
                  <a:lnTo>
                    <a:pt x="281268" y="87605"/>
                  </a:lnTo>
                  <a:lnTo>
                    <a:pt x="281650" y="119708"/>
                  </a:lnTo>
                  <a:lnTo>
                    <a:pt x="281763" y="153773"/>
                  </a:lnTo>
                  <a:lnTo>
                    <a:pt x="284055" y="180799"/>
                  </a:lnTo>
                  <a:lnTo>
                    <a:pt x="290416" y="210509"/>
                  </a:lnTo>
                  <a:lnTo>
                    <a:pt x="306504" y="232431"/>
                  </a:lnTo>
                  <a:lnTo>
                    <a:pt x="314234" y="236138"/>
                  </a:lnTo>
                  <a:lnTo>
                    <a:pt x="322468" y="238631"/>
                  </a:lnTo>
                  <a:lnTo>
                    <a:pt x="335151" y="246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778"/>
            <p:cNvSpPr/>
            <p:nvPr/>
          </p:nvSpPr>
          <p:spPr>
            <a:xfrm>
              <a:off x="6108334" y="4360671"/>
              <a:ext cx="734129" cy="255398"/>
            </a:xfrm>
            <a:custGeom>
              <a:avLst/>
              <a:gdLst/>
              <a:ahLst/>
              <a:cxnLst/>
              <a:rect l="0" t="0" r="0" b="0"/>
              <a:pathLst>
                <a:path w="734129" h="255398">
                  <a:moveTo>
                    <a:pt x="109585" y="43688"/>
                  </a:moveTo>
                  <a:lnTo>
                    <a:pt x="77857" y="44535"/>
                  </a:lnTo>
                  <a:lnTo>
                    <a:pt x="66979" y="47733"/>
                  </a:lnTo>
                  <a:lnTo>
                    <a:pt x="56500" y="56493"/>
                  </a:lnTo>
                  <a:lnTo>
                    <a:pt x="30879" y="90938"/>
                  </a:lnTo>
                  <a:lnTo>
                    <a:pt x="12790" y="126055"/>
                  </a:lnTo>
                  <a:lnTo>
                    <a:pt x="813" y="161746"/>
                  </a:lnTo>
                  <a:lnTo>
                    <a:pt x="0" y="179132"/>
                  </a:lnTo>
                  <a:lnTo>
                    <a:pt x="2461" y="193632"/>
                  </a:lnTo>
                  <a:lnTo>
                    <a:pt x="13341" y="216921"/>
                  </a:lnTo>
                  <a:lnTo>
                    <a:pt x="17482" y="220137"/>
                  </a:lnTo>
                  <a:lnTo>
                    <a:pt x="34600" y="224663"/>
                  </a:lnTo>
                  <a:lnTo>
                    <a:pt x="50773" y="225157"/>
                  </a:lnTo>
                  <a:lnTo>
                    <a:pt x="80559" y="215888"/>
                  </a:lnTo>
                  <a:lnTo>
                    <a:pt x="98351" y="204589"/>
                  </a:lnTo>
                  <a:lnTo>
                    <a:pt x="130715" y="172341"/>
                  </a:lnTo>
                  <a:lnTo>
                    <a:pt x="156771" y="135011"/>
                  </a:lnTo>
                  <a:lnTo>
                    <a:pt x="172610" y="101058"/>
                  </a:lnTo>
                  <a:lnTo>
                    <a:pt x="178122" y="74445"/>
                  </a:lnTo>
                  <a:lnTo>
                    <a:pt x="178153" y="78296"/>
                  </a:lnTo>
                  <a:lnTo>
                    <a:pt x="171604" y="102694"/>
                  </a:lnTo>
                  <a:lnTo>
                    <a:pt x="171602" y="134711"/>
                  </a:lnTo>
                  <a:lnTo>
                    <a:pt x="178876" y="171390"/>
                  </a:lnTo>
                  <a:lnTo>
                    <a:pt x="192511" y="207391"/>
                  </a:lnTo>
                  <a:lnTo>
                    <a:pt x="206593" y="228977"/>
                  </a:lnTo>
                  <a:lnTo>
                    <a:pt x="218741" y="238363"/>
                  </a:lnTo>
                  <a:lnTo>
                    <a:pt x="232605" y="244511"/>
                  </a:lnTo>
                  <a:lnTo>
                    <a:pt x="247235" y="247243"/>
                  </a:lnTo>
                  <a:lnTo>
                    <a:pt x="281712" y="242913"/>
                  </a:lnTo>
                  <a:lnTo>
                    <a:pt x="308842" y="231647"/>
                  </a:lnTo>
                  <a:lnTo>
                    <a:pt x="345955" y="203217"/>
                  </a:lnTo>
                  <a:lnTo>
                    <a:pt x="383926" y="167948"/>
                  </a:lnTo>
                  <a:lnTo>
                    <a:pt x="413719" y="130075"/>
                  </a:lnTo>
                  <a:lnTo>
                    <a:pt x="440291" y="99511"/>
                  </a:lnTo>
                  <a:lnTo>
                    <a:pt x="441816" y="96144"/>
                  </a:lnTo>
                  <a:lnTo>
                    <a:pt x="443680" y="93899"/>
                  </a:lnTo>
                  <a:lnTo>
                    <a:pt x="452092" y="89584"/>
                  </a:lnTo>
                  <a:lnTo>
                    <a:pt x="452475" y="122722"/>
                  </a:lnTo>
                  <a:lnTo>
                    <a:pt x="452484" y="160619"/>
                  </a:lnTo>
                  <a:lnTo>
                    <a:pt x="448440" y="195103"/>
                  </a:lnTo>
                  <a:lnTo>
                    <a:pt x="441134" y="231116"/>
                  </a:lnTo>
                  <a:lnTo>
                    <a:pt x="437167" y="245780"/>
                  </a:lnTo>
                  <a:lnTo>
                    <a:pt x="430786" y="255397"/>
                  </a:lnTo>
                  <a:lnTo>
                    <a:pt x="430399" y="255101"/>
                  </a:lnTo>
                  <a:lnTo>
                    <a:pt x="429970" y="252514"/>
                  </a:lnTo>
                  <a:lnTo>
                    <a:pt x="432037" y="248542"/>
                  </a:lnTo>
                  <a:lnTo>
                    <a:pt x="433772" y="246298"/>
                  </a:lnTo>
                  <a:lnTo>
                    <a:pt x="435702" y="239288"/>
                  </a:lnTo>
                  <a:lnTo>
                    <a:pt x="443125" y="209146"/>
                  </a:lnTo>
                  <a:lnTo>
                    <a:pt x="452643" y="172296"/>
                  </a:lnTo>
                  <a:lnTo>
                    <a:pt x="462410" y="140214"/>
                  </a:lnTo>
                  <a:lnTo>
                    <a:pt x="476029" y="106155"/>
                  </a:lnTo>
                  <a:lnTo>
                    <a:pt x="495800" y="68351"/>
                  </a:lnTo>
                  <a:lnTo>
                    <a:pt x="528673" y="35638"/>
                  </a:lnTo>
                  <a:lnTo>
                    <a:pt x="539686" y="31644"/>
                  </a:lnTo>
                  <a:lnTo>
                    <a:pt x="563409" y="29080"/>
                  </a:lnTo>
                  <a:lnTo>
                    <a:pt x="571776" y="30987"/>
                  </a:lnTo>
                  <a:lnTo>
                    <a:pt x="581246" y="36821"/>
                  </a:lnTo>
                  <a:lnTo>
                    <a:pt x="586759" y="42330"/>
                  </a:lnTo>
                  <a:lnTo>
                    <a:pt x="594623" y="56644"/>
                  </a:lnTo>
                  <a:lnTo>
                    <a:pt x="602608" y="90964"/>
                  </a:lnTo>
                  <a:lnTo>
                    <a:pt x="604211" y="120350"/>
                  </a:lnTo>
                  <a:lnTo>
                    <a:pt x="602428" y="150505"/>
                  </a:lnTo>
                  <a:lnTo>
                    <a:pt x="598286" y="186990"/>
                  </a:lnTo>
                  <a:lnTo>
                    <a:pt x="590795" y="223453"/>
                  </a:lnTo>
                  <a:lnTo>
                    <a:pt x="589565" y="227031"/>
                  </a:lnTo>
                  <a:lnTo>
                    <a:pt x="587899" y="229417"/>
                  </a:lnTo>
                  <a:lnTo>
                    <a:pt x="585941" y="231008"/>
                  </a:lnTo>
                  <a:lnTo>
                    <a:pt x="583766" y="235032"/>
                  </a:lnTo>
                  <a:lnTo>
                    <a:pt x="583186" y="237291"/>
                  </a:lnTo>
                  <a:lnTo>
                    <a:pt x="582799" y="237950"/>
                  </a:lnTo>
                  <a:lnTo>
                    <a:pt x="582542" y="237543"/>
                  </a:lnTo>
                  <a:lnTo>
                    <a:pt x="582128" y="230806"/>
                  </a:lnTo>
                  <a:lnTo>
                    <a:pt x="589792" y="199128"/>
                  </a:lnTo>
                  <a:lnTo>
                    <a:pt x="600054" y="164202"/>
                  </a:lnTo>
                  <a:lnTo>
                    <a:pt x="613331" y="132454"/>
                  </a:lnTo>
                  <a:lnTo>
                    <a:pt x="625732" y="98494"/>
                  </a:lnTo>
                  <a:lnTo>
                    <a:pt x="637027" y="66983"/>
                  </a:lnTo>
                  <a:lnTo>
                    <a:pt x="651098" y="40713"/>
                  </a:lnTo>
                  <a:lnTo>
                    <a:pt x="676070" y="12127"/>
                  </a:lnTo>
                  <a:lnTo>
                    <a:pt x="690418" y="2540"/>
                  </a:lnTo>
                  <a:lnTo>
                    <a:pt x="697369" y="0"/>
                  </a:lnTo>
                  <a:lnTo>
                    <a:pt x="700408" y="170"/>
                  </a:lnTo>
                  <a:lnTo>
                    <a:pt x="706043" y="2616"/>
                  </a:lnTo>
                  <a:lnTo>
                    <a:pt x="713974" y="8753"/>
                  </a:lnTo>
                  <a:lnTo>
                    <a:pt x="721687" y="19979"/>
                  </a:lnTo>
                  <a:lnTo>
                    <a:pt x="729334" y="38074"/>
                  </a:lnTo>
                  <a:lnTo>
                    <a:pt x="733420" y="73028"/>
                  </a:lnTo>
                  <a:lnTo>
                    <a:pt x="734128" y="102523"/>
                  </a:lnTo>
                  <a:lnTo>
                    <a:pt x="733491" y="133558"/>
                  </a:lnTo>
                  <a:lnTo>
                    <a:pt x="729163" y="167495"/>
                  </a:lnTo>
                  <a:lnTo>
                    <a:pt x="725013" y="200318"/>
                  </a:lnTo>
                  <a:lnTo>
                    <a:pt x="720336" y="223359"/>
                  </a:lnTo>
                  <a:lnTo>
                    <a:pt x="721954" y="231633"/>
                  </a:lnTo>
                  <a:lnTo>
                    <a:pt x="726805" y="2418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779"/>
            <p:cNvSpPr/>
            <p:nvPr/>
          </p:nvSpPr>
          <p:spPr>
            <a:xfrm>
              <a:off x="5654039" y="4143118"/>
              <a:ext cx="365623" cy="519237"/>
            </a:xfrm>
            <a:custGeom>
              <a:avLst/>
              <a:gdLst/>
              <a:ahLst/>
              <a:cxnLst/>
              <a:rect l="0" t="0" r="0" b="0"/>
              <a:pathLst>
                <a:path w="365623" h="519237">
                  <a:moveTo>
                    <a:pt x="30480" y="238382"/>
                  </a:moveTo>
                  <a:lnTo>
                    <a:pt x="26435" y="242427"/>
                  </a:lnTo>
                  <a:lnTo>
                    <a:pt x="24450" y="246671"/>
                  </a:lnTo>
                  <a:lnTo>
                    <a:pt x="16986" y="277887"/>
                  </a:lnTo>
                  <a:lnTo>
                    <a:pt x="10772" y="311423"/>
                  </a:lnTo>
                  <a:lnTo>
                    <a:pt x="7707" y="349017"/>
                  </a:lnTo>
                  <a:lnTo>
                    <a:pt x="3990" y="377300"/>
                  </a:lnTo>
                  <a:lnTo>
                    <a:pt x="1773" y="406803"/>
                  </a:lnTo>
                  <a:lnTo>
                    <a:pt x="789" y="435156"/>
                  </a:lnTo>
                  <a:lnTo>
                    <a:pt x="234" y="469311"/>
                  </a:lnTo>
                  <a:lnTo>
                    <a:pt x="47" y="501779"/>
                  </a:lnTo>
                  <a:lnTo>
                    <a:pt x="3" y="519236"/>
                  </a:lnTo>
                  <a:lnTo>
                    <a:pt x="0" y="484887"/>
                  </a:lnTo>
                  <a:lnTo>
                    <a:pt x="2258" y="455636"/>
                  </a:lnTo>
                  <a:lnTo>
                    <a:pt x="6032" y="417900"/>
                  </a:lnTo>
                  <a:lnTo>
                    <a:pt x="6914" y="389287"/>
                  </a:lnTo>
                  <a:lnTo>
                    <a:pt x="7307" y="359638"/>
                  </a:lnTo>
                  <a:lnTo>
                    <a:pt x="9739" y="327269"/>
                  </a:lnTo>
                  <a:lnTo>
                    <a:pt x="12795" y="293127"/>
                  </a:lnTo>
                  <a:lnTo>
                    <a:pt x="14154" y="258197"/>
                  </a:lnTo>
                  <a:lnTo>
                    <a:pt x="17016" y="222917"/>
                  </a:lnTo>
                  <a:lnTo>
                    <a:pt x="21109" y="188328"/>
                  </a:lnTo>
                  <a:lnTo>
                    <a:pt x="25751" y="156023"/>
                  </a:lnTo>
                  <a:lnTo>
                    <a:pt x="28379" y="124731"/>
                  </a:lnTo>
                  <a:lnTo>
                    <a:pt x="30393" y="96430"/>
                  </a:lnTo>
                  <a:lnTo>
                    <a:pt x="35440" y="66217"/>
                  </a:lnTo>
                  <a:lnTo>
                    <a:pt x="37867" y="29840"/>
                  </a:lnTo>
                  <a:lnTo>
                    <a:pt x="38070" y="19207"/>
                  </a:lnTo>
                  <a:lnTo>
                    <a:pt x="38100" y="50012"/>
                  </a:lnTo>
                  <a:lnTo>
                    <a:pt x="38100" y="79463"/>
                  </a:lnTo>
                  <a:lnTo>
                    <a:pt x="38100" y="115000"/>
                  </a:lnTo>
                  <a:lnTo>
                    <a:pt x="42145" y="152341"/>
                  </a:lnTo>
                  <a:lnTo>
                    <a:pt x="52752" y="190216"/>
                  </a:lnTo>
                  <a:lnTo>
                    <a:pt x="66618" y="224204"/>
                  </a:lnTo>
                  <a:lnTo>
                    <a:pt x="85497" y="247633"/>
                  </a:lnTo>
                  <a:lnTo>
                    <a:pt x="107177" y="265300"/>
                  </a:lnTo>
                  <a:lnTo>
                    <a:pt x="122141" y="271512"/>
                  </a:lnTo>
                  <a:lnTo>
                    <a:pt x="152444" y="275500"/>
                  </a:lnTo>
                  <a:lnTo>
                    <a:pt x="179318" y="268100"/>
                  </a:lnTo>
                  <a:lnTo>
                    <a:pt x="213504" y="244346"/>
                  </a:lnTo>
                  <a:lnTo>
                    <a:pt x="249733" y="212937"/>
                  </a:lnTo>
                  <a:lnTo>
                    <a:pt x="276067" y="182018"/>
                  </a:lnTo>
                  <a:lnTo>
                    <a:pt x="300802" y="146046"/>
                  </a:lnTo>
                  <a:lnTo>
                    <a:pt x="321114" y="108576"/>
                  </a:lnTo>
                  <a:lnTo>
                    <a:pt x="338703" y="72921"/>
                  </a:lnTo>
                  <a:lnTo>
                    <a:pt x="349277" y="43165"/>
                  </a:lnTo>
                  <a:lnTo>
                    <a:pt x="363394" y="5343"/>
                  </a:lnTo>
                  <a:lnTo>
                    <a:pt x="364709" y="189"/>
                  </a:lnTo>
                  <a:lnTo>
                    <a:pt x="365059" y="0"/>
                  </a:lnTo>
                  <a:lnTo>
                    <a:pt x="365449" y="2047"/>
                  </a:lnTo>
                  <a:lnTo>
                    <a:pt x="365622" y="5780"/>
                  </a:lnTo>
                  <a:lnTo>
                    <a:pt x="352755" y="37235"/>
                  </a:lnTo>
                  <a:lnTo>
                    <a:pt x="342840" y="74409"/>
                  </a:lnTo>
                  <a:lnTo>
                    <a:pt x="335263" y="112186"/>
                  </a:lnTo>
                  <a:lnTo>
                    <a:pt x="331039" y="141654"/>
                  </a:lnTo>
                  <a:lnTo>
                    <a:pt x="329162" y="174507"/>
                  </a:lnTo>
                  <a:lnTo>
                    <a:pt x="326070" y="206606"/>
                  </a:lnTo>
                  <a:lnTo>
                    <a:pt x="322720" y="237806"/>
                  </a:lnTo>
                  <a:lnTo>
                    <a:pt x="321231" y="268606"/>
                  </a:lnTo>
                  <a:lnTo>
                    <a:pt x="320569" y="299228"/>
                  </a:lnTo>
                  <a:lnTo>
                    <a:pt x="321123" y="328924"/>
                  </a:lnTo>
                  <a:lnTo>
                    <a:pt x="324190" y="356234"/>
                  </a:lnTo>
                  <a:lnTo>
                    <a:pt x="326632" y="391364"/>
                  </a:lnTo>
                  <a:lnTo>
                    <a:pt x="331401" y="423221"/>
                  </a:lnTo>
                  <a:lnTo>
                    <a:pt x="343059" y="457947"/>
                  </a:lnTo>
                  <a:lnTo>
                    <a:pt x="358141" y="4822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SMARTInkShape-Group127"/>
          <p:cNvGrpSpPr/>
          <p:nvPr/>
        </p:nvGrpSpPr>
        <p:grpSpPr>
          <a:xfrm>
            <a:off x="1463040" y="5296992"/>
            <a:ext cx="2472976" cy="618912"/>
            <a:chOff x="1463040" y="5296992"/>
            <a:chExt cx="2472976" cy="618912"/>
          </a:xfrm>
        </p:grpSpPr>
        <p:sp>
          <p:nvSpPr>
            <p:cNvPr id="102" name="SMARTInkShape-780"/>
            <p:cNvSpPr/>
            <p:nvPr/>
          </p:nvSpPr>
          <p:spPr>
            <a:xfrm>
              <a:off x="3726180" y="5502788"/>
              <a:ext cx="209836" cy="413116"/>
            </a:xfrm>
            <a:custGeom>
              <a:avLst/>
              <a:gdLst/>
              <a:ahLst/>
              <a:cxnLst/>
              <a:rect l="0" t="0" r="0" b="0"/>
              <a:pathLst>
                <a:path w="209836" h="413116">
                  <a:moveTo>
                    <a:pt x="190500" y="59812"/>
                  </a:moveTo>
                  <a:lnTo>
                    <a:pt x="186454" y="55766"/>
                  </a:lnTo>
                  <a:lnTo>
                    <a:pt x="184468" y="51522"/>
                  </a:lnTo>
                  <a:lnTo>
                    <a:pt x="178927" y="30327"/>
                  </a:lnTo>
                  <a:lnTo>
                    <a:pt x="167453" y="14557"/>
                  </a:lnTo>
                  <a:lnTo>
                    <a:pt x="161630" y="9218"/>
                  </a:lnTo>
                  <a:lnTo>
                    <a:pt x="153397" y="4023"/>
                  </a:lnTo>
                  <a:lnTo>
                    <a:pt x="139242" y="384"/>
                  </a:lnTo>
                  <a:lnTo>
                    <a:pt x="118443" y="0"/>
                  </a:lnTo>
                  <a:lnTo>
                    <a:pt x="105134" y="3031"/>
                  </a:lnTo>
                  <a:lnTo>
                    <a:pt x="87407" y="13542"/>
                  </a:lnTo>
                  <a:lnTo>
                    <a:pt x="51708" y="47228"/>
                  </a:lnTo>
                  <a:lnTo>
                    <a:pt x="36014" y="72527"/>
                  </a:lnTo>
                  <a:lnTo>
                    <a:pt x="35016" y="76755"/>
                  </a:lnTo>
                  <a:lnTo>
                    <a:pt x="35197" y="80421"/>
                  </a:lnTo>
                  <a:lnTo>
                    <a:pt x="37656" y="86751"/>
                  </a:lnTo>
                  <a:lnTo>
                    <a:pt x="48536" y="100319"/>
                  </a:lnTo>
                  <a:lnTo>
                    <a:pt x="60006" y="108033"/>
                  </a:lnTo>
                  <a:lnTo>
                    <a:pt x="74130" y="111635"/>
                  </a:lnTo>
                  <a:lnTo>
                    <a:pt x="81770" y="110219"/>
                  </a:lnTo>
                  <a:lnTo>
                    <a:pt x="88835" y="107615"/>
                  </a:lnTo>
                  <a:lnTo>
                    <a:pt x="97620" y="106457"/>
                  </a:lnTo>
                  <a:lnTo>
                    <a:pt x="107168" y="101428"/>
                  </a:lnTo>
                  <a:lnTo>
                    <a:pt x="134945" y="80723"/>
                  </a:lnTo>
                  <a:lnTo>
                    <a:pt x="142102" y="72492"/>
                  </a:lnTo>
                  <a:lnTo>
                    <a:pt x="174783" y="45026"/>
                  </a:lnTo>
                  <a:lnTo>
                    <a:pt x="175251" y="66681"/>
                  </a:lnTo>
                  <a:lnTo>
                    <a:pt x="175258" y="98816"/>
                  </a:lnTo>
                  <a:lnTo>
                    <a:pt x="181343" y="134653"/>
                  </a:lnTo>
                  <a:lnTo>
                    <a:pt x="188257" y="165148"/>
                  </a:lnTo>
                  <a:lnTo>
                    <a:pt x="195668" y="200618"/>
                  </a:lnTo>
                  <a:lnTo>
                    <a:pt x="202379" y="237939"/>
                  </a:lnTo>
                  <a:lnTo>
                    <a:pt x="205590" y="275809"/>
                  </a:lnTo>
                  <a:lnTo>
                    <a:pt x="209835" y="312994"/>
                  </a:lnTo>
                  <a:lnTo>
                    <a:pt x="206483" y="345837"/>
                  </a:lnTo>
                  <a:lnTo>
                    <a:pt x="197764" y="382759"/>
                  </a:lnTo>
                  <a:lnTo>
                    <a:pt x="190394" y="399057"/>
                  </a:lnTo>
                  <a:lnTo>
                    <a:pt x="184526" y="406168"/>
                  </a:lnTo>
                  <a:lnTo>
                    <a:pt x="176274" y="412150"/>
                  </a:lnTo>
                  <a:lnTo>
                    <a:pt x="164704" y="413115"/>
                  </a:lnTo>
                  <a:lnTo>
                    <a:pt x="140625" y="406836"/>
                  </a:lnTo>
                  <a:lnTo>
                    <a:pt x="107396" y="390513"/>
                  </a:lnTo>
                  <a:lnTo>
                    <a:pt x="78199" y="371722"/>
                  </a:lnTo>
                  <a:lnTo>
                    <a:pt x="40250" y="347514"/>
                  </a:lnTo>
                  <a:lnTo>
                    <a:pt x="0" y="3188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781"/>
            <p:cNvSpPr/>
            <p:nvPr/>
          </p:nvSpPr>
          <p:spPr>
            <a:xfrm>
              <a:off x="3550950" y="5472807"/>
              <a:ext cx="144751" cy="219333"/>
            </a:xfrm>
            <a:custGeom>
              <a:avLst/>
              <a:gdLst/>
              <a:ahLst/>
              <a:cxnLst/>
              <a:rect l="0" t="0" r="0" b="0"/>
              <a:pathLst>
                <a:path w="144751" h="219333">
                  <a:moveTo>
                    <a:pt x="30450" y="21212"/>
                  </a:moveTo>
                  <a:lnTo>
                    <a:pt x="30450" y="31819"/>
                  </a:lnTo>
                  <a:lnTo>
                    <a:pt x="23300" y="69406"/>
                  </a:lnTo>
                  <a:lnTo>
                    <a:pt x="22192" y="82425"/>
                  </a:lnTo>
                  <a:lnTo>
                    <a:pt x="13435" y="120138"/>
                  </a:lnTo>
                  <a:lnTo>
                    <a:pt x="5845" y="142451"/>
                  </a:lnTo>
                  <a:lnTo>
                    <a:pt x="0" y="150710"/>
                  </a:lnTo>
                  <a:lnTo>
                    <a:pt x="822" y="138577"/>
                  </a:lnTo>
                  <a:lnTo>
                    <a:pt x="9377" y="104915"/>
                  </a:lnTo>
                  <a:lnTo>
                    <a:pt x="26609" y="73534"/>
                  </a:lnTo>
                  <a:lnTo>
                    <a:pt x="50933" y="40364"/>
                  </a:lnTo>
                  <a:lnTo>
                    <a:pt x="70160" y="16031"/>
                  </a:lnTo>
                  <a:lnTo>
                    <a:pt x="93315" y="2060"/>
                  </a:lnTo>
                  <a:lnTo>
                    <a:pt x="100158" y="0"/>
                  </a:lnTo>
                  <a:lnTo>
                    <a:pt x="103169" y="298"/>
                  </a:lnTo>
                  <a:lnTo>
                    <a:pt x="108771" y="2886"/>
                  </a:lnTo>
                  <a:lnTo>
                    <a:pt x="124393" y="16307"/>
                  </a:lnTo>
                  <a:lnTo>
                    <a:pt x="127235" y="23548"/>
                  </a:lnTo>
                  <a:lnTo>
                    <a:pt x="139982" y="60954"/>
                  </a:lnTo>
                  <a:lnTo>
                    <a:pt x="140373" y="75283"/>
                  </a:lnTo>
                  <a:lnTo>
                    <a:pt x="137770" y="109222"/>
                  </a:lnTo>
                  <a:lnTo>
                    <a:pt x="132019" y="141608"/>
                  </a:lnTo>
                  <a:lnTo>
                    <a:pt x="129730" y="175795"/>
                  </a:lnTo>
                  <a:lnTo>
                    <a:pt x="129538" y="197460"/>
                  </a:lnTo>
                  <a:lnTo>
                    <a:pt x="131780" y="203403"/>
                  </a:lnTo>
                  <a:lnTo>
                    <a:pt x="144750" y="2193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782"/>
            <p:cNvSpPr/>
            <p:nvPr/>
          </p:nvSpPr>
          <p:spPr>
            <a:xfrm>
              <a:off x="3512819" y="5425439"/>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783"/>
            <p:cNvSpPr/>
            <p:nvPr/>
          </p:nvSpPr>
          <p:spPr>
            <a:xfrm>
              <a:off x="3436623" y="5524500"/>
              <a:ext cx="38097" cy="150752"/>
            </a:xfrm>
            <a:custGeom>
              <a:avLst/>
              <a:gdLst/>
              <a:ahLst/>
              <a:cxnLst/>
              <a:rect l="0" t="0" r="0" b="0"/>
              <a:pathLst>
                <a:path w="38097" h="150752">
                  <a:moveTo>
                    <a:pt x="38096" y="0"/>
                  </a:moveTo>
                  <a:lnTo>
                    <a:pt x="38096" y="6560"/>
                  </a:lnTo>
                  <a:lnTo>
                    <a:pt x="32066" y="24058"/>
                  </a:lnTo>
                  <a:lnTo>
                    <a:pt x="22327" y="61734"/>
                  </a:lnTo>
                  <a:lnTo>
                    <a:pt x="15324" y="98315"/>
                  </a:lnTo>
                  <a:lnTo>
                    <a:pt x="2111" y="134710"/>
                  </a:lnTo>
                  <a:lnTo>
                    <a:pt x="120" y="150751"/>
                  </a:lnTo>
                  <a:lnTo>
                    <a:pt x="0" y="130400"/>
                  </a:lnTo>
                  <a:lnTo>
                    <a:pt x="2256" y="123430"/>
                  </a:lnTo>
                  <a:lnTo>
                    <a:pt x="7617"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784"/>
            <p:cNvSpPr/>
            <p:nvPr/>
          </p:nvSpPr>
          <p:spPr>
            <a:xfrm>
              <a:off x="3276600" y="5494377"/>
              <a:ext cx="114301" cy="167241"/>
            </a:xfrm>
            <a:custGeom>
              <a:avLst/>
              <a:gdLst/>
              <a:ahLst/>
              <a:cxnLst/>
              <a:rect l="0" t="0" r="0" b="0"/>
              <a:pathLst>
                <a:path w="114301" h="167241">
                  <a:moveTo>
                    <a:pt x="0" y="37742"/>
                  </a:moveTo>
                  <a:lnTo>
                    <a:pt x="0" y="49094"/>
                  </a:lnTo>
                  <a:lnTo>
                    <a:pt x="6913" y="78750"/>
                  </a:lnTo>
                  <a:lnTo>
                    <a:pt x="7558" y="114131"/>
                  </a:lnTo>
                  <a:lnTo>
                    <a:pt x="6767" y="145910"/>
                  </a:lnTo>
                  <a:lnTo>
                    <a:pt x="8" y="167240"/>
                  </a:lnTo>
                  <a:lnTo>
                    <a:pt x="847" y="148199"/>
                  </a:lnTo>
                  <a:lnTo>
                    <a:pt x="6560" y="119886"/>
                  </a:lnTo>
                  <a:lnTo>
                    <a:pt x="9738" y="83242"/>
                  </a:lnTo>
                  <a:lnTo>
                    <a:pt x="20599" y="46180"/>
                  </a:lnTo>
                  <a:lnTo>
                    <a:pt x="30534" y="25424"/>
                  </a:lnTo>
                  <a:lnTo>
                    <a:pt x="40650" y="12920"/>
                  </a:lnTo>
                  <a:lnTo>
                    <a:pt x="45724" y="9776"/>
                  </a:lnTo>
                  <a:lnTo>
                    <a:pt x="50802" y="7533"/>
                  </a:lnTo>
                  <a:lnTo>
                    <a:pt x="55881" y="3714"/>
                  </a:lnTo>
                  <a:lnTo>
                    <a:pt x="63218" y="1452"/>
                  </a:lnTo>
                  <a:lnTo>
                    <a:pt x="77680" y="0"/>
                  </a:lnTo>
                  <a:lnTo>
                    <a:pt x="103371" y="7424"/>
                  </a:lnTo>
                  <a:lnTo>
                    <a:pt x="114300" y="148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785"/>
            <p:cNvSpPr/>
            <p:nvPr/>
          </p:nvSpPr>
          <p:spPr>
            <a:xfrm>
              <a:off x="3009900" y="5494596"/>
              <a:ext cx="212458" cy="135434"/>
            </a:xfrm>
            <a:custGeom>
              <a:avLst/>
              <a:gdLst/>
              <a:ahLst/>
              <a:cxnLst/>
              <a:rect l="0" t="0" r="0" b="0"/>
              <a:pathLst>
                <a:path w="212458" h="135434">
                  <a:moveTo>
                    <a:pt x="0" y="98484"/>
                  </a:moveTo>
                  <a:lnTo>
                    <a:pt x="0" y="64434"/>
                  </a:lnTo>
                  <a:lnTo>
                    <a:pt x="846" y="49919"/>
                  </a:lnTo>
                  <a:lnTo>
                    <a:pt x="6083" y="35740"/>
                  </a:lnTo>
                  <a:lnTo>
                    <a:pt x="17912" y="16132"/>
                  </a:lnTo>
                  <a:lnTo>
                    <a:pt x="21254" y="13103"/>
                  </a:lnTo>
                  <a:lnTo>
                    <a:pt x="43637" y="3797"/>
                  </a:lnTo>
                  <a:lnTo>
                    <a:pt x="79187" y="0"/>
                  </a:lnTo>
                  <a:lnTo>
                    <a:pt x="116073" y="346"/>
                  </a:lnTo>
                  <a:lnTo>
                    <a:pt x="152633" y="10040"/>
                  </a:lnTo>
                  <a:lnTo>
                    <a:pt x="171284" y="21384"/>
                  </a:lnTo>
                  <a:lnTo>
                    <a:pt x="203074" y="50367"/>
                  </a:lnTo>
                  <a:lnTo>
                    <a:pt x="208788" y="60447"/>
                  </a:lnTo>
                  <a:lnTo>
                    <a:pt x="212457" y="80716"/>
                  </a:lnTo>
                  <a:lnTo>
                    <a:pt x="210700" y="88611"/>
                  </a:lnTo>
                  <a:lnTo>
                    <a:pt x="202674" y="104624"/>
                  </a:lnTo>
                  <a:lnTo>
                    <a:pt x="195628" y="111937"/>
                  </a:lnTo>
                  <a:lnTo>
                    <a:pt x="179883" y="120814"/>
                  </a:lnTo>
                  <a:lnTo>
                    <a:pt x="142928" y="134279"/>
                  </a:lnTo>
                  <a:lnTo>
                    <a:pt x="106436" y="135433"/>
                  </a:lnTo>
                  <a:lnTo>
                    <a:pt x="72593" y="129983"/>
                  </a:lnTo>
                  <a:lnTo>
                    <a:pt x="63872" y="127159"/>
                  </a:lnTo>
                  <a:lnTo>
                    <a:pt x="45975" y="115823"/>
                  </a:lnTo>
                  <a:lnTo>
                    <a:pt x="43350" y="115123"/>
                  </a:lnTo>
                  <a:lnTo>
                    <a:pt x="41600" y="113810"/>
                  </a:lnTo>
                  <a:lnTo>
                    <a:pt x="38100" y="1061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786"/>
            <p:cNvSpPr/>
            <p:nvPr/>
          </p:nvSpPr>
          <p:spPr>
            <a:xfrm>
              <a:off x="2956559" y="5539739"/>
              <a:ext cx="76189" cy="304801"/>
            </a:xfrm>
            <a:custGeom>
              <a:avLst/>
              <a:gdLst/>
              <a:ahLst/>
              <a:cxnLst/>
              <a:rect l="0" t="0" r="0" b="0"/>
              <a:pathLst>
                <a:path w="76189" h="304801">
                  <a:moveTo>
                    <a:pt x="68581" y="0"/>
                  </a:moveTo>
                  <a:lnTo>
                    <a:pt x="68581" y="4045"/>
                  </a:lnTo>
                  <a:lnTo>
                    <a:pt x="75494" y="33406"/>
                  </a:lnTo>
                  <a:lnTo>
                    <a:pt x="76139" y="69617"/>
                  </a:lnTo>
                  <a:lnTo>
                    <a:pt x="76188" y="101523"/>
                  </a:lnTo>
                  <a:lnTo>
                    <a:pt x="73939" y="130270"/>
                  </a:lnTo>
                  <a:lnTo>
                    <a:pt x="67910" y="160237"/>
                  </a:lnTo>
                  <a:lnTo>
                    <a:pt x="58504" y="190565"/>
                  </a:lnTo>
                  <a:lnTo>
                    <a:pt x="44201" y="227108"/>
                  </a:lnTo>
                  <a:lnTo>
                    <a:pt x="32376" y="257939"/>
                  </a:lnTo>
                  <a:lnTo>
                    <a:pt x="3602" y="294247"/>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787"/>
            <p:cNvSpPr/>
            <p:nvPr/>
          </p:nvSpPr>
          <p:spPr>
            <a:xfrm>
              <a:off x="2798075" y="5509262"/>
              <a:ext cx="132010" cy="197977"/>
            </a:xfrm>
            <a:custGeom>
              <a:avLst/>
              <a:gdLst/>
              <a:ahLst/>
              <a:cxnLst/>
              <a:rect l="0" t="0" r="0" b="0"/>
              <a:pathLst>
                <a:path w="132010" h="197977">
                  <a:moveTo>
                    <a:pt x="97525" y="15238"/>
                  </a:moveTo>
                  <a:lnTo>
                    <a:pt x="90964" y="15238"/>
                  </a:lnTo>
                  <a:lnTo>
                    <a:pt x="90611" y="14391"/>
                  </a:lnTo>
                  <a:lnTo>
                    <a:pt x="90219" y="11192"/>
                  </a:lnTo>
                  <a:lnTo>
                    <a:pt x="89267" y="10001"/>
                  </a:lnTo>
                  <a:lnTo>
                    <a:pt x="76079" y="2590"/>
                  </a:lnTo>
                  <a:lnTo>
                    <a:pt x="39166" y="65"/>
                  </a:lnTo>
                  <a:lnTo>
                    <a:pt x="11514" y="0"/>
                  </a:lnTo>
                  <a:lnTo>
                    <a:pt x="6240" y="2256"/>
                  </a:lnTo>
                  <a:lnTo>
                    <a:pt x="0" y="6558"/>
                  </a:lnTo>
                  <a:lnTo>
                    <a:pt x="1405" y="11662"/>
                  </a:lnTo>
                  <a:lnTo>
                    <a:pt x="6956" y="21798"/>
                  </a:lnTo>
                  <a:lnTo>
                    <a:pt x="33369" y="56133"/>
                  </a:lnTo>
                  <a:lnTo>
                    <a:pt x="68969" y="86380"/>
                  </a:lnTo>
                  <a:lnTo>
                    <a:pt x="100010" y="122076"/>
                  </a:lnTo>
                  <a:lnTo>
                    <a:pt x="121412" y="149544"/>
                  </a:lnTo>
                  <a:lnTo>
                    <a:pt x="131471" y="173750"/>
                  </a:lnTo>
                  <a:lnTo>
                    <a:pt x="132009" y="177638"/>
                  </a:lnTo>
                  <a:lnTo>
                    <a:pt x="130349" y="184218"/>
                  </a:lnTo>
                  <a:lnTo>
                    <a:pt x="124654" y="192682"/>
                  </a:lnTo>
                  <a:lnTo>
                    <a:pt x="120024" y="195702"/>
                  </a:lnTo>
                  <a:lnTo>
                    <a:pt x="114298" y="197044"/>
                  </a:lnTo>
                  <a:lnTo>
                    <a:pt x="91978" y="197976"/>
                  </a:lnTo>
                  <a:lnTo>
                    <a:pt x="82077" y="193539"/>
                  </a:lnTo>
                  <a:lnTo>
                    <a:pt x="46712" y="168850"/>
                  </a:lnTo>
                  <a:lnTo>
                    <a:pt x="23581" y="150634"/>
                  </a:lnTo>
                  <a:lnTo>
                    <a:pt x="11610" y="131729"/>
                  </a:lnTo>
                  <a:lnTo>
                    <a:pt x="7721" y="116734"/>
                  </a:lnTo>
                  <a:lnTo>
                    <a:pt x="6084" y="990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788"/>
            <p:cNvSpPr/>
            <p:nvPr/>
          </p:nvSpPr>
          <p:spPr>
            <a:xfrm>
              <a:off x="2426389" y="5547360"/>
              <a:ext cx="232992" cy="22860"/>
            </a:xfrm>
            <a:custGeom>
              <a:avLst/>
              <a:gdLst/>
              <a:ahLst/>
              <a:cxnLst/>
              <a:rect l="0" t="0" r="0" b="0"/>
              <a:pathLst>
                <a:path w="232992" h="22860">
                  <a:moveTo>
                    <a:pt x="4390" y="0"/>
                  </a:moveTo>
                  <a:lnTo>
                    <a:pt x="0" y="0"/>
                  </a:lnTo>
                  <a:lnTo>
                    <a:pt x="36922" y="846"/>
                  </a:lnTo>
                  <a:lnTo>
                    <a:pt x="73240" y="6560"/>
                  </a:lnTo>
                  <a:lnTo>
                    <a:pt x="108741" y="12647"/>
                  </a:lnTo>
                  <a:lnTo>
                    <a:pt x="141090" y="16985"/>
                  </a:lnTo>
                  <a:lnTo>
                    <a:pt x="175985" y="21699"/>
                  </a:lnTo>
                  <a:lnTo>
                    <a:pt x="208979" y="22707"/>
                  </a:lnTo>
                  <a:lnTo>
                    <a:pt x="232991"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789"/>
            <p:cNvSpPr/>
            <p:nvPr/>
          </p:nvSpPr>
          <p:spPr>
            <a:xfrm>
              <a:off x="2508174" y="5368564"/>
              <a:ext cx="158827" cy="315956"/>
            </a:xfrm>
            <a:custGeom>
              <a:avLst/>
              <a:gdLst/>
              <a:ahLst/>
              <a:cxnLst/>
              <a:rect l="0" t="0" r="0" b="0"/>
              <a:pathLst>
                <a:path w="158827" h="315956">
                  <a:moveTo>
                    <a:pt x="158826" y="41636"/>
                  </a:moveTo>
                  <a:lnTo>
                    <a:pt x="154780" y="41636"/>
                  </a:lnTo>
                  <a:lnTo>
                    <a:pt x="150536" y="39378"/>
                  </a:lnTo>
                  <a:lnTo>
                    <a:pt x="140913" y="31030"/>
                  </a:lnTo>
                  <a:lnTo>
                    <a:pt x="126071" y="12685"/>
                  </a:lnTo>
                  <a:lnTo>
                    <a:pt x="118021" y="7602"/>
                  </a:lnTo>
                  <a:lnTo>
                    <a:pt x="99213" y="26"/>
                  </a:lnTo>
                  <a:lnTo>
                    <a:pt x="89715" y="0"/>
                  </a:lnTo>
                  <a:lnTo>
                    <a:pt x="54654" y="7374"/>
                  </a:lnTo>
                  <a:lnTo>
                    <a:pt x="39436" y="18125"/>
                  </a:lnTo>
                  <a:lnTo>
                    <a:pt x="25207" y="36929"/>
                  </a:lnTo>
                  <a:lnTo>
                    <a:pt x="11637" y="66050"/>
                  </a:lnTo>
                  <a:lnTo>
                    <a:pt x="2838" y="103791"/>
                  </a:lnTo>
                  <a:lnTo>
                    <a:pt x="0" y="125809"/>
                  </a:lnTo>
                  <a:lnTo>
                    <a:pt x="4278" y="161242"/>
                  </a:lnTo>
                  <a:lnTo>
                    <a:pt x="8259" y="193579"/>
                  </a:lnTo>
                  <a:lnTo>
                    <a:pt x="19367" y="231229"/>
                  </a:lnTo>
                  <a:lnTo>
                    <a:pt x="27075" y="256572"/>
                  </a:lnTo>
                  <a:lnTo>
                    <a:pt x="29150" y="269243"/>
                  </a:lnTo>
                  <a:lnTo>
                    <a:pt x="35123" y="286534"/>
                  </a:lnTo>
                  <a:lnTo>
                    <a:pt x="36906" y="3159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790"/>
            <p:cNvSpPr/>
            <p:nvPr/>
          </p:nvSpPr>
          <p:spPr>
            <a:xfrm>
              <a:off x="2240279" y="5547360"/>
              <a:ext cx="190501" cy="30480"/>
            </a:xfrm>
            <a:custGeom>
              <a:avLst/>
              <a:gdLst/>
              <a:ahLst/>
              <a:cxnLst/>
              <a:rect l="0" t="0" r="0" b="0"/>
              <a:pathLst>
                <a:path w="190501" h="30480">
                  <a:moveTo>
                    <a:pt x="0" y="0"/>
                  </a:moveTo>
                  <a:lnTo>
                    <a:pt x="4046" y="4045"/>
                  </a:lnTo>
                  <a:lnTo>
                    <a:pt x="10547" y="6031"/>
                  </a:lnTo>
                  <a:lnTo>
                    <a:pt x="46646" y="13512"/>
                  </a:lnTo>
                  <a:lnTo>
                    <a:pt x="84474" y="18943"/>
                  </a:lnTo>
                  <a:lnTo>
                    <a:pt x="116282" y="25744"/>
                  </a:lnTo>
                  <a:lnTo>
                    <a:pt x="151287" y="29544"/>
                  </a:lnTo>
                  <a:lnTo>
                    <a:pt x="19050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791"/>
            <p:cNvSpPr/>
            <p:nvPr/>
          </p:nvSpPr>
          <p:spPr>
            <a:xfrm>
              <a:off x="2293620" y="5296992"/>
              <a:ext cx="167640" cy="387528"/>
            </a:xfrm>
            <a:custGeom>
              <a:avLst/>
              <a:gdLst/>
              <a:ahLst/>
              <a:cxnLst/>
              <a:rect l="0" t="0" r="0" b="0"/>
              <a:pathLst>
                <a:path w="167640" h="387528">
                  <a:moveTo>
                    <a:pt x="167639" y="113208"/>
                  </a:moveTo>
                  <a:lnTo>
                    <a:pt x="166793" y="85869"/>
                  </a:lnTo>
                  <a:lnTo>
                    <a:pt x="154642" y="50318"/>
                  </a:lnTo>
                  <a:lnTo>
                    <a:pt x="142463" y="29508"/>
                  </a:lnTo>
                  <a:lnTo>
                    <a:pt x="128853" y="16441"/>
                  </a:lnTo>
                  <a:lnTo>
                    <a:pt x="109084" y="4441"/>
                  </a:lnTo>
                  <a:lnTo>
                    <a:pt x="83636" y="0"/>
                  </a:lnTo>
                  <a:lnTo>
                    <a:pt x="66738" y="78"/>
                  </a:lnTo>
                  <a:lnTo>
                    <a:pt x="51853" y="5087"/>
                  </a:lnTo>
                  <a:lnTo>
                    <a:pt x="44777" y="9556"/>
                  </a:lnTo>
                  <a:lnTo>
                    <a:pt x="24035" y="34956"/>
                  </a:lnTo>
                  <a:lnTo>
                    <a:pt x="19148" y="47103"/>
                  </a:lnTo>
                  <a:lnTo>
                    <a:pt x="15754" y="83900"/>
                  </a:lnTo>
                  <a:lnTo>
                    <a:pt x="15341" y="121561"/>
                  </a:lnTo>
                  <a:lnTo>
                    <a:pt x="17527" y="151525"/>
                  </a:lnTo>
                  <a:lnTo>
                    <a:pt x="23537" y="181852"/>
                  </a:lnTo>
                  <a:lnTo>
                    <a:pt x="28422" y="212286"/>
                  </a:lnTo>
                  <a:lnTo>
                    <a:pt x="32128" y="242753"/>
                  </a:lnTo>
                  <a:lnTo>
                    <a:pt x="36330" y="273229"/>
                  </a:lnTo>
                  <a:lnTo>
                    <a:pt x="35317" y="301450"/>
                  </a:lnTo>
                  <a:lnTo>
                    <a:pt x="31435" y="333742"/>
                  </a:lnTo>
                  <a:lnTo>
                    <a:pt x="26389" y="346971"/>
                  </a:lnTo>
                  <a:lnTo>
                    <a:pt x="10187" y="371403"/>
                  </a:lnTo>
                  <a:lnTo>
                    <a:pt x="7914" y="376974"/>
                  </a:lnTo>
                  <a:lnTo>
                    <a:pt x="0" y="3875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792"/>
            <p:cNvSpPr/>
            <p:nvPr/>
          </p:nvSpPr>
          <p:spPr>
            <a:xfrm>
              <a:off x="2005735" y="5532119"/>
              <a:ext cx="187154" cy="173881"/>
            </a:xfrm>
            <a:custGeom>
              <a:avLst/>
              <a:gdLst/>
              <a:ahLst/>
              <a:cxnLst/>
              <a:rect l="0" t="0" r="0" b="0"/>
              <a:pathLst>
                <a:path w="187154" h="173881">
                  <a:moveTo>
                    <a:pt x="165965" y="60961"/>
                  </a:moveTo>
                  <a:lnTo>
                    <a:pt x="165965" y="46309"/>
                  </a:lnTo>
                  <a:lnTo>
                    <a:pt x="163707" y="39491"/>
                  </a:lnTo>
                  <a:lnTo>
                    <a:pt x="155359" y="28216"/>
                  </a:lnTo>
                  <a:lnTo>
                    <a:pt x="144007" y="20402"/>
                  </a:lnTo>
                  <a:lnTo>
                    <a:pt x="125874" y="16770"/>
                  </a:lnTo>
                  <a:lnTo>
                    <a:pt x="102228" y="16389"/>
                  </a:lnTo>
                  <a:lnTo>
                    <a:pt x="66539" y="25886"/>
                  </a:lnTo>
                  <a:lnTo>
                    <a:pt x="37199" y="46976"/>
                  </a:lnTo>
                  <a:lnTo>
                    <a:pt x="16477" y="68327"/>
                  </a:lnTo>
                  <a:lnTo>
                    <a:pt x="3980" y="92896"/>
                  </a:lnTo>
                  <a:lnTo>
                    <a:pt x="0" y="110686"/>
                  </a:lnTo>
                  <a:lnTo>
                    <a:pt x="1327" y="121443"/>
                  </a:lnTo>
                  <a:lnTo>
                    <a:pt x="5586" y="131868"/>
                  </a:lnTo>
                  <a:lnTo>
                    <a:pt x="17503" y="146411"/>
                  </a:lnTo>
                  <a:lnTo>
                    <a:pt x="45734" y="166151"/>
                  </a:lnTo>
                  <a:lnTo>
                    <a:pt x="71450" y="172561"/>
                  </a:lnTo>
                  <a:lnTo>
                    <a:pt x="108787" y="173880"/>
                  </a:lnTo>
                  <a:lnTo>
                    <a:pt x="129362" y="168173"/>
                  </a:lnTo>
                  <a:lnTo>
                    <a:pt x="156382" y="151502"/>
                  </a:lnTo>
                  <a:lnTo>
                    <a:pt x="170745" y="136894"/>
                  </a:lnTo>
                  <a:lnTo>
                    <a:pt x="183184" y="116788"/>
                  </a:lnTo>
                  <a:lnTo>
                    <a:pt x="187153" y="97540"/>
                  </a:lnTo>
                  <a:lnTo>
                    <a:pt x="182573" y="63018"/>
                  </a:lnTo>
                  <a:lnTo>
                    <a:pt x="177430" y="37002"/>
                  </a:lnTo>
                  <a:lnTo>
                    <a:pt x="168260" y="14334"/>
                  </a:lnTo>
                  <a:lnTo>
                    <a:pt x="15834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793"/>
            <p:cNvSpPr/>
            <p:nvPr/>
          </p:nvSpPr>
          <p:spPr>
            <a:xfrm>
              <a:off x="1463040" y="5501639"/>
              <a:ext cx="297181" cy="76201"/>
            </a:xfrm>
            <a:custGeom>
              <a:avLst/>
              <a:gdLst/>
              <a:ahLst/>
              <a:cxnLst/>
              <a:rect l="0" t="0" r="0" b="0"/>
              <a:pathLst>
                <a:path w="297181" h="76201">
                  <a:moveTo>
                    <a:pt x="0" y="0"/>
                  </a:moveTo>
                  <a:lnTo>
                    <a:pt x="4045" y="0"/>
                  </a:lnTo>
                  <a:lnTo>
                    <a:pt x="8288" y="2258"/>
                  </a:lnTo>
                  <a:lnTo>
                    <a:pt x="12997" y="5237"/>
                  </a:lnTo>
                  <a:lnTo>
                    <a:pt x="20408" y="7761"/>
                  </a:lnTo>
                  <a:lnTo>
                    <a:pt x="28812" y="12648"/>
                  </a:lnTo>
                  <a:lnTo>
                    <a:pt x="59339" y="18944"/>
                  </a:lnTo>
                  <a:lnTo>
                    <a:pt x="87385" y="25745"/>
                  </a:lnTo>
                  <a:lnTo>
                    <a:pt x="121188" y="37168"/>
                  </a:lnTo>
                  <a:lnTo>
                    <a:pt x="158015" y="47232"/>
                  </a:lnTo>
                  <a:lnTo>
                    <a:pt x="195738" y="55576"/>
                  </a:lnTo>
                  <a:lnTo>
                    <a:pt x="229681" y="63410"/>
                  </a:lnTo>
                  <a:lnTo>
                    <a:pt x="264561" y="68406"/>
                  </a:lnTo>
                  <a:lnTo>
                    <a:pt x="29718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794"/>
            <p:cNvSpPr/>
            <p:nvPr/>
          </p:nvSpPr>
          <p:spPr>
            <a:xfrm>
              <a:off x="1487272" y="5455919"/>
              <a:ext cx="234849" cy="45721"/>
            </a:xfrm>
            <a:custGeom>
              <a:avLst/>
              <a:gdLst/>
              <a:ahLst/>
              <a:cxnLst/>
              <a:rect l="0" t="0" r="0" b="0"/>
              <a:pathLst>
                <a:path w="234849" h="45721">
                  <a:moveTo>
                    <a:pt x="13868" y="0"/>
                  </a:moveTo>
                  <a:lnTo>
                    <a:pt x="0" y="0"/>
                  </a:lnTo>
                  <a:lnTo>
                    <a:pt x="37787" y="0"/>
                  </a:lnTo>
                  <a:lnTo>
                    <a:pt x="69110" y="6084"/>
                  </a:lnTo>
                  <a:lnTo>
                    <a:pt x="102296" y="12998"/>
                  </a:lnTo>
                  <a:lnTo>
                    <a:pt x="139787" y="21255"/>
                  </a:lnTo>
                  <a:lnTo>
                    <a:pt x="168045" y="29484"/>
                  </a:lnTo>
                  <a:lnTo>
                    <a:pt x="200379" y="39593"/>
                  </a:lnTo>
                  <a:lnTo>
                    <a:pt x="234848"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795"/>
            <p:cNvSpPr/>
            <p:nvPr/>
          </p:nvSpPr>
          <p:spPr>
            <a:xfrm>
              <a:off x="1630679" y="5318760"/>
              <a:ext cx="114301" cy="403860"/>
            </a:xfrm>
            <a:custGeom>
              <a:avLst/>
              <a:gdLst/>
              <a:ahLst/>
              <a:cxnLst/>
              <a:rect l="0" t="0" r="0" b="0"/>
              <a:pathLst>
                <a:path w="114301" h="403860">
                  <a:moveTo>
                    <a:pt x="114300" y="0"/>
                  </a:moveTo>
                  <a:lnTo>
                    <a:pt x="114300" y="4045"/>
                  </a:lnTo>
                  <a:lnTo>
                    <a:pt x="112043" y="8288"/>
                  </a:lnTo>
                  <a:lnTo>
                    <a:pt x="109064" y="12997"/>
                  </a:lnTo>
                  <a:lnTo>
                    <a:pt x="98531" y="47076"/>
                  </a:lnTo>
                  <a:lnTo>
                    <a:pt x="88796" y="84557"/>
                  </a:lnTo>
                  <a:lnTo>
                    <a:pt x="81249" y="120351"/>
                  </a:lnTo>
                  <a:lnTo>
                    <a:pt x="73651" y="157767"/>
                  </a:lnTo>
                  <a:lnTo>
                    <a:pt x="66318" y="185265"/>
                  </a:lnTo>
                  <a:lnTo>
                    <a:pt x="58262" y="214420"/>
                  </a:lnTo>
                  <a:lnTo>
                    <a:pt x="51859" y="244311"/>
                  </a:lnTo>
                  <a:lnTo>
                    <a:pt x="43933" y="272271"/>
                  </a:lnTo>
                  <a:lnTo>
                    <a:pt x="32209" y="309555"/>
                  </a:lnTo>
                  <a:lnTo>
                    <a:pt x="23372" y="342051"/>
                  </a:lnTo>
                  <a:lnTo>
                    <a:pt x="12802" y="375281"/>
                  </a:lnTo>
                  <a:lnTo>
                    <a:pt x="0"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796"/>
            <p:cNvSpPr/>
            <p:nvPr/>
          </p:nvSpPr>
          <p:spPr>
            <a:xfrm>
              <a:off x="1493534" y="5334000"/>
              <a:ext cx="137146" cy="357546"/>
            </a:xfrm>
            <a:custGeom>
              <a:avLst/>
              <a:gdLst/>
              <a:ahLst/>
              <a:cxnLst/>
              <a:rect l="0" t="0" r="0" b="0"/>
              <a:pathLst>
                <a:path w="137146" h="357546">
                  <a:moveTo>
                    <a:pt x="137145" y="0"/>
                  </a:moveTo>
                  <a:lnTo>
                    <a:pt x="133100" y="0"/>
                  </a:lnTo>
                  <a:lnTo>
                    <a:pt x="131909" y="846"/>
                  </a:lnTo>
                  <a:lnTo>
                    <a:pt x="131114" y="2257"/>
                  </a:lnTo>
                  <a:lnTo>
                    <a:pt x="119013" y="39124"/>
                  </a:lnTo>
                  <a:lnTo>
                    <a:pt x="108289" y="75712"/>
                  </a:lnTo>
                  <a:lnTo>
                    <a:pt x="95481" y="109733"/>
                  </a:lnTo>
                  <a:lnTo>
                    <a:pt x="80962" y="142486"/>
                  </a:lnTo>
                  <a:lnTo>
                    <a:pt x="65936" y="178625"/>
                  </a:lnTo>
                  <a:lnTo>
                    <a:pt x="50759" y="216144"/>
                  </a:lnTo>
                  <a:lnTo>
                    <a:pt x="36384" y="253225"/>
                  </a:lnTo>
                  <a:lnTo>
                    <a:pt x="25540" y="285191"/>
                  </a:lnTo>
                  <a:lnTo>
                    <a:pt x="6257" y="323039"/>
                  </a:lnTo>
                  <a:lnTo>
                    <a:pt x="1224" y="344182"/>
                  </a:lnTo>
                  <a:lnTo>
                    <a:pt x="34" y="357545"/>
                  </a:lnTo>
                  <a:lnTo>
                    <a:pt x="0" y="353918"/>
                  </a:lnTo>
                  <a:lnTo>
                    <a:pt x="2249" y="349772"/>
                  </a:lnTo>
                  <a:lnTo>
                    <a:pt x="7606"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2" name="SMARTInkShape-Group128"/>
          <p:cNvGrpSpPr/>
          <p:nvPr/>
        </p:nvGrpSpPr>
        <p:grpSpPr>
          <a:xfrm>
            <a:off x="5533051" y="5212080"/>
            <a:ext cx="3562917" cy="632460"/>
            <a:chOff x="5533051" y="5212080"/>
            <a:chExt cx="3562917" cy="632460"/>
          </a:xfrm>
        </p:grpSpPr>
        <p:sp>
          <p:nvSpPr>
            <p:cNvPr id="120" name="SMARTInkShape-797"/>
            <p:cNvSpPr/>
            <p:nvPr/>
          </p:nvSpPr>
          <p:spPr>
            <a:xfrm>
              <a:off x="7598080" y="5455919"/>
              <a:ext cx="128457" cy="152350"/>
            </a:xfrm>
            <a:custGeom>
              <a:avLst/>
              <a:gdLst/>
              <a:ahLst/>
              <a:cxnLst/>
              <a:rect l="0" t="0" r="0" b="0"/>
              <a:pathLst>
                <a:path w="128457" h="152350">
                  <a:moveTo>
                    <a:pt x="67639" y="30481"/>
                  </a:moveTo>
                  <a:lnTo>
                    <a:pt x="56288" y="19129"/>
                  </a:lnTo>
                  <a:lnTo>
                    <a:pt x="51870" y="16969"/>
                  </a:lnTo>
                  <a:lnTo>
                    <a:pt x="49507" y="16392"/>
                  </a:lnTo>
                  <a:lnTo>
                    <a:pt x="47084" y="16855"/>
                  </a:lnTo>
                  <a:lnTo>
                    <a:pt x="39629" y="21552"/>
                  </a:lnTo>
                  <a:lnTo>
                    <a:pt x="12816" y="47249"/>
                  </a:lnTo>
                  <a:lnTo>
                    <a:pt x="4452" y="63671"/>
                  </a:lnTo>
                  <a:lnTo>
                    <a:pt x="125" y="86739"/>
                  </a:lnTo>
                  <a:lnTo>
                    <a:pt x="0" y="123713"/>
                  </a:lnTo>
                  <a:lnTo>
                    <a:pt x="5170" y="138633"/>
                  </a:lnTo>
                  <a:lnTo>
                    <a:pt x="9678" y="145717"/>
                  </a:lnTo>
                  <a:lnTo>
                    <a:pt x="14503" y="149430"/>
                  </a:lnTo>
                  <a:lnTo>
                    <a:pt x="20316" y="151080"/>
                  </a:lnTo>
                  <a:lnTo>
                    <a:pt x="57615" y="152349"/>
                  </a:lnTo>
                  <a:lnTo>
                    <a:pt x="72760" y="148340"/>
                  </a:lnTo>
                  <a:lnTo>
                    <a:pt x="93048" y="133317"/>
                  </a:lnTo>
                  <a:lnTo>
                    <a:pt x="111103" y="114043"/>
                  </a:lnTo>
                  <a:lnTo>
                    <a:pt x="123074" y="93929"/>
                  </a:lnTo>
                  <a:lnTo>
                    <a:pt x="126963" y="78725"/>
                  </a:lnTo>
                  <a:lnTo>
                    <a:pt x="128456" y="48259"/>
                  </a:lnTo>
                  <a:lnTo>
                    <a:pt x="126277" y="40358"/>
                  </a:lnTo>
                  <a:lnTo>
                    <a:pt x="124512" y="37065"/>
                  </a:lnTo>
                  <a:lnTo>
                    <a:pt x="95853" y="12740"/>
                  </a:lnTo>
                  <a:lnTo>
                    <a:pt x="90621" y="9896"/>
                  </a:lnTo>
                  <a:lnTo>
                    <a:pt x="76772" y="7753"/>
                  </a:lnTo>
                  <a:lnTo>
                    <a:pt x="76268" y="6863"/>
                  </a:lnTo>
                  <a:lnTo>
                    <a:pt x="752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798"/>
            <p:cNvSpPr/>
            <p:nvPr/>
          </p:nvSpPr>
          <p:spPr>
            <a:xfrm>
              <a:off x="7132319" y="5425540"/>
              <a:ext cx="159785" cy="373280"/>
            </a:xfrm>
            <a:custGeom>
              <a:avLst/>
              <a:gdLst/>
              <a:ahLst/>
              <a:cxnLst/>
              <a:rect l="0" t="0" r="0" b="0"/>
              <a:pathLst>
                <a:path w="159785" h="373280">
                  <a:moveTo>
                    <a:pt x="76200" y="15140"/>
                  </a:moveTo>
                  <a:lnTo>
                    <a:pt x="76200" y="11094"/>
                  </a:lnTo>
                  <a:lnTo>
                    <a:pt x="75354" y="9903"/>
                  </a:lnTo>
                  <a:lnTo>
                    <a:pt x="73942" y="9108"/>
                  </a:lnTo>
                  <a:lnTo>
                    <a:pt x="72155" y="8578"/>
                  </a:lnTo>
                  <a:lnTo>
                    <a:pt x="70963" y="7379"/>
                  </a:lnTo>
                  <a:lnTo>
                    <a:pt x="69639" y="3788"/>
                  </a:lnTo>
                  <a:lnTo>
                    <a:pt x="68439" y="2492"/>
                  </a:lnTo>
                  <a:lnTo>
                    <a:pt x="64849" y="1052"/>
                  </a:lnTo>
                  <a:lnTo>
                    <a:pt x="50696" y="0"/>
                  </a:lnTo>
                  <a:lnTo>
                    <a:pt x="48190" y="1660"/>
                  </a:lnTo>
                  <a:lnTo>
                    <a:pt x="35829" y="14233"/>
                  </a:lnTo>
                  <a:lnTo>
                    <a:pt x="31507" y="17075"/>
                  </a:lnTo>
                  <a:lnTo>
                    <a:pt x="24445" y="27007"/>
                  </a:lnTo>
                  <a:lnTo>
                    <a:pt x="7759" y="62821"/>
                  </a:lnTo>
                  <a:lnTo>
                    <a:pt x="2299" y="84301"/>
                  </a:lnTo>
                  <a:lnTo>
                    <a:pt x="202" y="118944"/>
                  </a:lnTo>
                  <a:lnTo>
                    <a:pt x="135" y="122443"/>
                  </a:lnTo>
                  <a:lnTo>
                    <a:pt x="2318" y="128587"/>
                  </a:lnTo>
                  <a:lnTo>
                    <a:pt x="10618" y="139431"/>
                  </a:lnTo>
                  <a:lnTo>
                    <a:pt x="15443" y="142347"/>
                  </a:lnTo>
                  <a:lnTo>
                    <a:pt x="17916" y="143124"/>
                  </a:lnTo>
                  <a:lnTo>
                    <a:pt x="20411" y="142796"/>
                  </a:lnTo>
                  <a:lnTo>
                    <a:pt x="25440" y="140174"/>
                  </a:lnTo>
                  <a:lnTo>
                    <a:pt x="54822" y="119229"/>
                  </a:lnTo>
                  <a:lnTo>
                    <a:pt x="58232" y="111919"/>
                  </a:lnTo>
                  <a:lnTo>
                    <a:pt x="60594" y="103872"/>
                  </a:lnTo>
                  <a:lnTo>
                    <a:pt x="65838" y="93736"/>
                  </a:lnTo>
                  <a:lnTo>
                    <a:pt x="68509" y="56713"/>
                  </a:lnTo>
                  <a:lnTo>
                    <a:pt x="68549" y="51114"/>
                  </a:lnTo>
                  <a:lnTo>
                    <a:pt x="67713" y="49283"/>
                  </a:lnTo>
                  <a:lnTo>
                    <a:pt x="66309" y="48061"/>
                  </a:lnTo>
                  <a:lnTo>
                    <a:pt x="61053" y="45662"/>
                  </a:lnTo>
                  <a:lnTo>
                    <a:pt x="56942" y="49677"/>
                  </a:lnTo>
                  <a:lnTo>
                    <a:pt x="54941" y="56172"/>
                  </a:lnTo>
                  <a:lnTo>
                    <a:pt x="54408" y="60275"/>
                  </a:lnTo>
                  <a:lnTo>
                    <a:pt x="61164" y="93994"/>
                  </a:lnTo>
                  <a:lnTo>
                    <a:pt x="67700" y="109153"/>
                  </a:lnTo>
                  <a:lnTo>
                    <a:pt x="93275" y="142424"/>
                  </a:lnTo>
                  <a:lnTo>
                    <a:pt x="131305" y="172672"/>
                  </a:lnTo>
                  <a:lnTo>
                    <a:pt x="146384" y="188653"/>
                  </a:lnTo>
                  <a:lnTo>
                    <a:pt x="150930" y="191776"/>
                  </a:lnTo>
                  <a:lnTo>
                    <a:pt x="153960" y="195550"/>
                  </a:lnTo>
                  <a:lnTo>
                    <a:pt x="157327" y="204260"/>
                  </a:lnTo>
                  <a:lnTo>
                    <a:pt x="159784" y="233681"/>
                  </a:lnTo>
                  <a:lnTo>
                    <a:pt x="155905" y="248850"/>
                  </a:lnTo>
                  <a:lnTo>
                    <a:pt x="136284" y="280255"/>
                  </a:lnTo>
                  <a:lnTo>
                    <a:pt x="112622" y="301846"/>
                  </a:lnTo>
                  <a:lnTo>
                    <a:pt x="75979" y="327518"/>
                  </a:lnTo>
                  <a:lnTo>
                    <a:pt x="38919" y="352108"/>
                  </a:lnTo>
                  <a:lnTo>
                    <a:pt x="0" y="373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799"/>
            <p:cNvSpPr/>
            <p:nvPr/>
          </p:nvSpPr>
          <p:spPr>
            <a:xfrm>
              <a:off x="6934200" y="5357356"/>
              <a:ext cx="137161" cy="228105"/>
            </a:xfrm>
            <a:custGeom>
              <a:avLst/>
              <a:gdLst/>
              <a:ahLst/>
              <a:cxnLst/>
              <a:rect l="0" t="0" r="0" b="0"/>
              <a:pathLst>
                <a:path w="137161" h="228105">
                  <a:moveTo>
                    <a:pt x="15239" y="22363"/>
                  </a:moveTo>
                  <a:lnTo>
                    <a:pt x="15239" y="26409"/>
                  </a:lnTo>
                  <a:lnTo>
                    <a:pt x="14392" y="27600"/>
                  </a:lnTo>
                  <a:lnTo>
                    <a:pt x="12982" y="28395"/>
                  </a:lnTo>
                  <a:lnTo>
                    <a:pt x="11194" y="28925"/>
                  </a:lnTo>
                  <a:lnTo>
                    <a:pt x="10002" y="30971"/>
                  </a:lnTo>
                  <a:lnTo>
                    <a:pt x="7933" y="51103"/>
                  </a:lnTo>
                  <a:lnTo>
                    <a:pt x="6835" y="70781"/>
                  </a:lnTo>
                  <a:lnTo>
                    <a:pt x="1067" y="100089"/>
                  </a:lnTo>
                  <a:lnTo>
                    <a:pt x="141" y="134607"/>
                  </a:lnTo>
                  <a:lnTo>
                    <a:pt x="5" y="171140"/>
                  </a:lnTo>
                  <a:lnTo>
                    <a:pt x="0" y="181895"/>
                  </a:lnTo>
                  <a:lnTo>
                    <a:pt x="4044" y="178194"/>
                  </a:lnTo>
                  <a:lnTo>
                    <a:pt x="6031" y="171772"/>
                  </a:lnTo>
                  <a:lnTo>
                    <a:pt x="9407" y="158637"/>
                  </a:lnTo>
                  <a:lnTo>
                    <a:pt x="12647" y="148123"/>
                  </a:lnTo>
                  <a:lnTo>
                    <a:pt x="18943" y="113306"/>
                  </a:lnTo>
                  <a:lnTo>
                    <a:pt x="36664" y="75638"/>
                  </a:lnTo>
                  <a:lnTo>
                    <a:pt x="51458" y="38441"/>
                  </a:lnTo>
                  <a:lnTo>
                    <a:pt x="70036" y="14154"/>
                  </a:lnTo>
                  <a:lnTo>
                    <a:pt x="82463" y="5161"/>
                  </a:lnTo>
                  <a:lnTo>
                    <a:pt x="92825" y="1180"/>
                  </a:lnTo>
                  <a:lnTo>
                    <a:pt x="101258" y="0"/>
                  </a:lnTo>
                  <a:lnTo>
                    <a:pt x="106527" y="1982"/>
                  </a:lnTo>
                  <a:lnTo>
                    <a:pt x="116809" y="10153"/>
                  </a:lnTo>
                  <a:lnTo>
                    <a:pt x="119648" y="17219"/>
                  </a:lnTo>
                  <a:lnTo>
                    <a:pt x="126858" y="51789"/>
                  </a:lnTo>
                  <a:lnTo>
                    <a:pt x="131267" y="85373"/>
                  </a:lnTo>
                  <a:lnTo>
                    <a:pt x="135414" y="114411"/>
                  </a:lnTo>
                  <a:lnTo>
                    <a:pt x="136815" y="150518"/>
                  </a:lnTo>
                  <a:lnTo>
                    <a:pt x="137114" y="187563"/>
                  </a:lnTo>
                  <a:lnTo>
                    <a:pt x="137159" y="225113"/>
                  </a:lnTo>
                  <a:lnTo>
                    <a:pt x="137160" y="2281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800"/>
            <p:cNvSpPr/>
            <p:nvPr/>
          </p:nvSpPr>
          <p:spPr>
            <a:xfrm>
              <a:off x="6751319" y="5455919"/>
              <a:ext cx="7621" cy="152401"/>
            </a:xfrm>
            <a:custGeom>
              <a:avLst/>
              <a:gdLst/>
              <a:ahLst/>
              <a:cxnLst/>
              <a:rect l="0" t="0" r="0" b="0"/>
              <a:pathLst>
                <a:path w="7621" h="152401">
                  <a:moveTo>
                    <a:pt x="7620" y="0"/>
                  </a:moveTo>
                  <a:lnTo>
                    <a:pt x="7620" y="33530"/>
                  </a:lnTo>
                  <a:lnTo>
                    <a:pt x="7620" y="69908"/>
                  </a:lnTo>
                  <a:lnTo>
                    <a:pt x="1060" y="107856"/>
                  </a:lnTo>
                  <a:lnTo>
                    <a:pt x="42" y="143959"/>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801"/>
            <p:cNvSpPr/>
            <p:nvPr/>
          </p:nvSpPr>
          <p:spPr>
            <a:xfrm>
              <a:off x="6545580" y="5402580"/>
              <a:ext cx="106681" cy="212687"/>
            </a:xfrm>
            <a:custGeom>
              <a:avLst/>
              <a:gdLst/>
              <a:ahLst/>
              <a:cxnLst/>
              <a:rect l="0" t="0" r="0" b="0"/>
              <a:pathLst>
                <a:path w="106681" h="212687">
                  <a:moveTo>
                    <a:pt x="0" y="60959"/>
                  </a:moveTo>
                  <a:lnTo>
                    <a:pt x="0" y="96730"/>
                  </a:lnTo>
                  <a:lnTo>
                    <a:pt x="846" y="110034"/>
                  </a:lnTo>
                  <a:lnTo>
                    <a:pt x="7761" y="145008"/>
                  </a:lnTo>
                  <a:lnTo>
                    <a:pt x="16165" y="178443"/>
                  </a:lnTo>
                  <a:lnTo>
                    <a:pt x="32305" y="205688"/>
                  </a:lnTo>
                  <a:lnTo>
                    <a:pt x="37782" y="209950"/>
                  </a:lnTo>
                  <a:lnTo>
                    <a:pt x="45625" y="212349"/>
                  </a:lnTo>
                  <a:lnTo>
                    <a:pt x="48197" y="212686"/>
                  </a:lnTo>
                  <a:lnTo>
                    <a:pt x="49911" y="212064"/>
                  </a:lnTo>
                  <a:lnTo>
                    <a:pt x="51054" y="210802"/>
                  </a:lnTo>
                  <a:lnTo>
                    <a:pt x="66248" y="173859"/>
                  </a:lnTo>
                  <a:lnTo>
                    <a:pt x="76241" y="142245"/>
                  </a:lnTo>
                  <a:lnTo>
                    <a:pt x="82323" y="107684"/>
                  </a:lnTo>
                  <a:lnTo>
                    <a:pt x="88760" y="76398"/>
                  </a:lnTo>
                  <a:lnTo>
                    <a:pt x="95132" y="42171"/>
                  </a:lnTo>
                  <a:lnTo>
                    <a:pt x="104573" y="15441"/>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802"/>
            <p:cNvSpPr/>
            <p:nvPr/>
          </p:nvSpPr>
          <p:spPr>
            <a:xfrm>
              <a:off x="6408764" y="5425439"/>
              <a:ext cx="30137" cy="180911"/>
            </a:xfrm>
            <a:custGeom>
              <a:avLst/>
              <a:gdLst/>
              <a:ahLst/>
              <a:cxnLst/>
              <a:rect l="0" t="0" r="0" b="0"/>
              <a:pathLst>
                <a:path w="30137" h="180911">
                  <a:moveTo>
                    <a:pt x="30136" y="0"/>
                  </a:moveTo>
                  <a:lnTo>
                    <a:pt x="29289" y="27339"/>
                  </a:lnTo>
                  <a:lnTo>
                    <a:pt x="19530" y="61550"/>
                  </a:lnTo>
                  <a:lnTo>
                    <a:pt x="14964" y="92404"/>
                  </a:lnTo>
                  <a:lnTo>
                    <a:pt x="9045" y="125717"/>
                  </a:lnTo>
                  <a:lnTo>
                    <a:pt x="5542" y="143648"/>
                  </a:lnTo>
                  <a:lnTo>
                    <a:pt x="1399" y="159685"/>
                  </a:lnTo>
                  <a:lnTo>
                    <a:pt x="0" y="176229"/>
                  </a:lnTo>
                  <a:lnTo>
                    <a:pt x="732" y="178446"/>
                  </a:lnTo>
                  <a:lnTo>
                    <a:pt x="2066" y="179924"/>
                  </a:lnTo>
                  <a:lnTo>
                    <a:pt x="3803" y="180910"/>
                  </a:lnTo>
                  <a:lnTo>
                    <a:pt x="4960" y="180720"/>
                  </a:lnTo>
                  <a:lnTo>
                    <a:pt x="5732" y="179747"/>
                  </a:lnTo>
                  <a:lnTo>
                    <a:pt x="7275"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803"/>
            <p:cNvSpPr/>
            <p:nvPr/>
          </p:nvSpPr>
          <p:spPr>
            <a:xfrm>
              <a:off x="6210300" y="5440680"/>
              <a:ext cx="114301" cy="182708"/>
            </a:xfrm>
            <a:custGeom>
              <a:avLst/>
              <a:gdLst/>
              <a:ahLst/>
              <a:cxnLst/>
              <a:rect l="0" t="0" r="0" b="0"/>
              <a:pathLst>
                <a:path w="114301" h="182708">
                  <a:moveTo>
                    <a:pt x="0" y="22859"/>
                  </a:moveTo>
                  <a:lnTo>
                    <a:pt x="0" y="57111"/>
                  </a:lnTo>
                  <a:lnTo>
                    <a:pt x="2258" y="84564"/>
                  </a:lnTo>
                  <a:lnTo>
                    <a:pt x="12150" y="121171"/>
                  </a:lnTo>
                  <a:lnTo>
                    <a:pt x="18878" y="149426"/>
                  </a:lnTo>
                  <a:lnTo>
                    <a:pt x="30624" y="172945"/>
                  </a:lnTo>
                  <a:lnTo>
                    <a:pt x="36623" y="180917"/>
                  </a:lnTo>
                  <a:lnTo>
                    <a:pt x="39701" y="182007"/>
                  </a:lnTo>
                  <a:lnTo>
                    <a:pt x="44531" y="182707"/>
                  </a:lnTo>
                  <a:lnTo>
                    <a:pt x="58647" y="161265"/>
                  </a:lnTo>
                  <a:lnTo>
                    <a:pt x="71150" y="128700"/>
                  </a:lnTo>
                  <a:lnTo>
                    <a:pt x="81285" y="98047"/>
                  </a:lnTo>
                  <a:lnTo>
                    <a:pt x="91440" y="62515"/>
                  </a:lnTo>
                  <a:lnTo>
                    <a:pt x="103292" y="29148"/>
                  </a:lnTo>
                  <a:lnTo>
                    <a:pt x="106522" y="13904"/>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804"/>
            <p:cNvSpPr/>
            <p:nvPr/>
          </p:nvSpPr>
          <p:spPr>
            <a:xfrm>
              <a:off x="6027419" y="5440680"/>
              <a:ext cx="76201" cy="189202"/>
            </a:xfrm>
            <a:custGeom>
              <a:avLst/>
              <a:gdLst/>
              <a:ahLst/>
              <a:cxnLst/>
              <a:rect l="0" t="0" r="0" b="0"/>
              <a:pathLst>
                <a:path w="76201" h="189202">
                  <a:moveTo>
                    <a:pt x="0" y="53339"/>
                  </a:moveTo>
                  <a:lnTo>
                    <a:pt x="847" y="87389"/>
                  </a:lnTo>
                  <a:lnTo>
                    <a:pt x="9407" y="124237"/>
                  </a:lnTo>
                  <a:lnTo>
                    <a:pt x="16986" y="157296"/>
                  </a:lnTo>
                  <a:lnTo>
                    <a:pt x="20250" y="164736"/>
                  </a:lnTo>
                  <a:lnTo>
                    <a:pt x="22831" y="189201"/>
                  </a:lnTo>
                  <a:lnTo>
                    <a:pt x="22861" y="154444"/>
                  </a:lnTo>
                  <a:lnTo>
                    <a:pt x="28892" y="121185"/>
                  </a:lnTo>
                  <a:lnTo>
                    <a:pt x="36355" y="83723"/>
                  </a:lnTo>
                  <a:lnTo>
                    <a:pt x="48365" y="49752"/>
                  </a:lnTo>
                  <a:lnTo>
                    <a:pt x="54943" y="25314"/>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805"/>
            <p:cNvSpPr/>
            <p:nvPr/>
          </p:nvSpPr>
          <p:spPr>
            <a:xfrm>
              <a:off x="5769501" y="5478780"/>
              <a:ext cx="135694" cy="181978"/>
            </a:xfrm>
            <a:custGeom>
              <a:avLst/>
              <a:gdLst/>
              <a:ahLst/>
              <a:cxnLst/>
              <a:rect l="0" t="0" r="0" b="0"/>
              <a:pathLst>
                <a:path w="135694" h="181978">
                  <a:moveTo>
                    <a:pt x="29318" y="0"/>
                  </a:moveTo>
                  <a:lnTo>
                    <a:pt x="25273" y="0"/>
                  </a:lnTo>
                  <a:lnTo>
                    <a:pt x="24081" y="846"/>
                  </a:lnTo>
                  <a:lnTo>
                    <a:pt x="23288" y="2257"/>
                  </a:lnTo>
                  <a:lnTo>
                    <a:pt x="22758" y="4045"/>
                  </a:lnTo>
                  <a:lnTo>
                    <a:pt x="21558" y="5237"/>
                  </a:lnTo>
                  <a:lnTo>
                    <a:pt x="17967" y="6560"/>
                  </a:lnTo>
                  <a:lnTo>
                    <a:pt x="16671" y="8607"/>
                  </a:lnTo>
                  <a:lnTo>
                    <a:pt x="7619" y="43416"/>
                  </a:lnTo>
                  <a:lnTo>
                    <a:pt x="0" y="80241"/>
                  </a:lnTo>
                  <a:lnTo>
                    <a:pt x="5023" y="114832"/>
                  </a:lnTo>
                  <a:lnTo>
                    <a:pt x="5501" y="122274"/>
                  </a:lnTo>
                  <a:lnTo>
                    <a:pt x="10549" y="135059"/>
                  </a:lnTo>
                  <a:lnTo>
                    <a:pt x="35697" y="172597"/>
                  </a:lnTo>
                  <a:lnTo>
                    <a:pt x="42878" y="178309"/>
                  </a:lnTo>
                  <a:lnTo>
                    <a:pt x="49738" y="180848"/>
                  </a:lnTo>
                  <a:lnTo>
                    <a:pt x="58432" y="181977"/>
                  </a:lnTo>
                  <a:lnTo>
                    <a:pt x="72846" y="178566"/>
                  </a:lnTo>
                  <a:lnTo>
                    <a:pt x="92887" y="168983"/>
                  </a:lnTo>
                  <a:lnTo>
                    <a:pt x="103009" y="160899"/>
                  </a:lnTo>
                  <a:lnTo>
                    <a:pt x="114182" y="142782"/>
                  </a:lnTo>
                  <a:lnTo>
                    <a:pt x="128182" y="108675"/>
                  </a:lnTo>
                  <a:lnTo>
                    <a:pt x="132524" y="96559"/>
                  </a:lnTo>
                  <a:lnTo>
                    <a:pt x="135693" y="59204"/>
                  </a:lnTo>
                  <a:lnTo>
                    <a:pt x="135125" y="28855"/>
                  </a:lnTo>
                  <a:lnTo>
                    <a:pt x="129082" y="15700"/>
                  </a:lnTo>
                  <a:lnTo>
                    <a:pt x="128379"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806"/>
            <p:cNvSpPr/>
            <p:nvPr/>
          </p:nvSpPr>
          <p:spPr>
            <a:xfrm>
              <a:off x="5533051" y="5288307"/>
              <a:ext cx="203570" cy="409581"/>
            </a:xfrm>
            <a:custGeom>
              <a:avLst/>
              <a:gdLst/>
              <a:ahLst/>
              <a:cxnLst/>
              <a:rect l="0" t="0" r="0" b="0"/>
              <a:pathLst>
                <a:path w="203570" h="409581">
                  <a:moveTo>
                    <a:pt x="166709" y="7593"/>
                  </a:moveTo>
                  <a:lnTo>
                    <a:pt x="170754" y="7593"/>
                  </a:lnTo>
                  <a:lnTo>
                    <a:pt x="171945" y="6746"/>
                  </a:lnTo>
                  <a:lnTo>
                    <a:pt x="172740" y="5335"/>
                  </a:lnTo>
                  <a:lnTo>
                    <a:pt x="173269" y="3547"/>
                  </a:lnTo>
                  <a:lnTo>
                    <a:pt x="174469" y="2356"/>
                  </a:lnTo>
                  <a:lnTo>
                    <a:pt x="181607" y="66"/>
                  </a:lnTo>
                  <a:lnTo>
                    <a:pt x="177802" y="0"/>
                  </a:lnTo>
                  <a:lnTo>
                    <a:pt x="141330" y="9381"/>
                  </a:lnTo>
                  <a:lnTo>
                    <a:pt x="120242" y="18000"/>
                  </a:lnTo>
                  <a:lnTo>
                    <a:pt x="82790" y="40980"/>
                  </a:lnTo>
                  <a:lnTo>
                    <a:pt x="44775" y="62016"/>
                  </a:lnTo>
                  <a:lnTo>
                    <a:pt x="9674" y="85145"/>
                  </a:lnTo>
                  <a:lnTo>
                    <a:pt x="3782" y="90885"/>
                  </a:lnTo>
                  <a:lnTo>
                    <a:pt x="2211" y="93600"/>
                  </a:lnTo>
                  <a:lnTo>
                    <a:pt x="0" y="105513"/>
                  </a:lnTo>
                  <a:lnTo>
                    <a:pt x="536" y="108433"/>
                  </a:lnTo>
                  <a:lnTo>
                    <a:pt x="1740" y="110379"/>
                  </a:lnTo>
                  <a:lnTo>
                    <a:pt x="27611" y="124650"/>
                  </a:lnTo>
                  <a:lnTo>
                    <a:pt x="61587" y="133131"/>
                  </a:lnTo>
                  <a:lnTo>
                    <a:pt x="98334" y="144895"/>
                  </a:lnTo>
                  <a:lnTo>
                    <a:pt x="136255" y="162708"/>
                  </a:lnTo>
                  <a:lnTo>
                    <a:pt x="158250" y="173685"/>
                  </a:lnTo>
                  <a:lnTo>
                    <a:pt x="190965" y="207782"/>
                  </a:lnTo>
                  <a:lnTo>
                    <a:pt x="198091" y="218204"/>
                  </a:lnTo>
                  <a:lnTo>
                    <a:pt x="202818" y="237635"/>
                  </a:lnTo>
                  <a:lnTo>
                    <a:pt x="203569" y="266957"/>
                  </a:lnTo>
                  <a:lnTo>
                    <a:pt x="194151" y="304810"/>
                  </a:lnTo>
                  <a:lnTo>
                    <a:pt x="177460" y="335260"/>
                  </a:lnTo>
                  <a:lnTo>
                    <a:pt x="157759" y="356421"/>
                  </a:lnTo>
                  <a:lnTo>
                    <a:pt x="120813" y="379046"/>
                  </a:lnTo>
                  <a:lnTo>
                    <a:pt x="82865" y="395624"/>
                  </a:lnTo>
                  <a:lnTo>
                    <a:pt x="45455" y="409143"/>
                  </a:lnTo>
                  <a:lnTo>
                    <a:pt x="34925" y="409580"/>
                  </a:lnTo>
                  <a:lnTo>
                    <a:pt x="14309" y="4038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807"/>
            <p:cNvSpPr/>
            <p:nvPr/>
          </p:nvSpPr>
          <p:spPr>
            <a:xfrm>
              <a:off x="7804046" y="5212208"/>
              <a:ext cx="120755" cy="403732"/>
            </a:xfrm>
            <a:custGeom>
              <a:avLst/>
              <a:gdLst/>
              <a:ahLst/>
              <a:cxnLst/>
              <a:rect l="0" t="0" r="0" b="0"/>
              <a:pathLst>
                <a:path w="120755" h="403732">
                  <a:moveTo>
                    <a:pt x="120754" y="22731"/>
                  </a:moveTo>
                  <a:lnTo>
                    <a:pt x="120754" y="18686"/>
                  </a:lnTo>
                  <a:lnTo>
                    <a:pt x="118495" y="14443"/>
                  </a:lnTo>
                  <a:lnTo>
                    <a:pt x="115517" y="9734"/>
                  </a:lnTo>
                  <a:lnTo>
                    <a:pt x="114193" y="4820"/>
                  </a:lnTo>
                  <a:lnTo>
                    <a:pt x="112146" y="3170"/>
                  </a:lnTo>
                  <a:lnTo>
                    <a:pt x="105357" y="1337"/>
                  </a:lnTo>
                  <a:lnTo>
                    <a:pt x="81382" y="0"/>
                  </a:lnTo>
                  <a:lnTo>
                    <a:pt x="68824" y="3955"/>
                  </a:lnTo>
                  <a:lnTo>
                    <a:pt x="36859" y="24348"/>
                  </a:lnTo>
                  <a:lnTo>
                    <a:pt x="15986" y="46139"/>
                  </a:lnTo>
                  <a:lnTo>
                    <a:pt x="4292" y="66019"/>
                  </a:lnTo>
                  <a:lnTo>
                    <a:pt x="451" y="81184"/>
                  </a:lnTo>
                  <a:lnTo>
                    <a:pt x="0" y="106715"/>
                  </a:lnTo>
                  <a:lnTo>
                    <a:pt x="6622" y="144599"/>
                  </a:lnTo>
                  <a:lnTo>
                    <a:pt x="10197" y="156199"/>
                  </a:lnTo>
                  <a:lnTo>
                    <a:pt x="30900" y="191776"/>
                  </a:lnTo>
                  <a:lnTo>
                    <a:pt x="47062" y="221975"/>
                  </a:lnTo>
                  <a:lnTo>
                    <a:pt x="59286" y="257417"/>
                  </a:lnTo>
                  <a:lnTo>
                    <a:pt x="65005" y="283615"/>
                  </a:lnTo>
                  <a:lnTo>
                    <a:pt x="66937" y="318762"/>
                  </a:lnTo>
                  <a:lnTo>
                    <a:pt x="67351" y="355603"/>
                  </a:lnTo>
                  <a:lnTo>
                    <a:pt x="66539" y="366254"/>
                  </a:lnTo>
                  <a:lnTo>
                    <a:pt x="56861" y="384507"/>
                  </a:lnTo>
                  <a:lnTo>
                    <a:pt x="44554" y="4037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808"/>
            <p:cNvSpPr/>
            <p:nvPr/>
          </p:nvSpPr>
          <p:spPr>
            <a:xfrm>
              <a:off x="7787639" y="5463539"/>
              <a:ext cx="106681" cy="38101"/>
            </a:xfrm>
            <a:custGeom>
              <a:avLst/>
              <a:gdLst/>
              <a:ahLst/>
              <a:cxnLst/>
              <a:rect l="0" t="0" r="0" b="0"/>
              <a:pathLst>
                <a:path w="106681" h="38101">
                  <a:moveTo>
                    <a:pt x="0" y="38100"/>
                  </a:moveTo>
                  <a:lnTo>
                    <a:pt x="6930" y="32017"/>
                  </a:lnTo>
                  <a:lnTo>
                    <a:pt x="19081" y="25950"/>
                  </a:lnTo>
                  <a:lnTo>
                    <a:pt x="53611" y="17048"/>
                  </a:lnTo>
                  <a:lnTo>
                    <a:pt x="75753" y="9733"/>
                  </a:lnTo>
                  <a:lnTo>
                    <a:pt x="91307" y="5989"/>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809"/>
            <p:cNvSpPr/>
            <p:nvPr/>
          </p:nvSpPr>
          <p:spPr>
            <a:xfrm>
              <a:off x="7936633" y="5212080"/>
              <a:ext cx="117707" cy="403860"/>
            </a:xfrm>
            <a:custGeom>
              <a:avLst/>
              <a:gdLst/>
              <a:ahLst/>
              <a:cxnLst/>
              <a:rect l="0" t="0" r="0" b="0"/>
              <a:pathLst>
                <a:path w="117707" h="403860">
                  <a:moveTo>
                    <a:pt x="117706" y="0"/>
                  </a:moveTo>
                  <a:lnTo>
                    <a:pt x="83804" y="0"/>
                  </a:lnTo>
                  <a:lnTo>
                    <a:pt x="69186" y="846"/>
                  </a:lnTo>
                  <a:lnTo>
                    <a:pt x="53282" y="6930"/>
                  </a:lnTo>
                  <a:lnTo>
                    <a:pt x="17524" y="30068"/>
                  </a:lnTo>
                  <a:lnTo>
                    <a:pt x="12818" y="32745"/>
                  </a:lnTo>
                  <a:lnTo>
                    <a:pt x="9681" y="36223"/>
                  </a:lnTo>
                  <a:lnTo>
                    <a:pt x="187" y="58841"/>
                  </a:lnTo>
                  <a:lnTo>
                    <a:pt x="0" y="68767"/>
                  </a:lnTo>
                  <a:lnTo>
                    <a:pt x="4651" y="99241"/>
                  </a:lnTo>
                  <a:lnTo>
                    <a:pt x="23278" y="132719"/>
                  </a:lnTo>
                  <a:lnTo>
                    <a:pt x="39774" y="170302"/>
                  </a:lnTo>
                  <a:lnTo>
                    <a:pt x="58222" y="206090"/>
                  </a:lnTo>
                  <a:lnTo>
                    <a:pt x="69237" y="237136"/>
                  </a:lnTo>
                  <a:lnTo>
                    <a:pt x="77307" y="272744"/>
                  </a:lnTo>
                  <a:lnTo>
                    <a:pt x="77738" y="288859"/>
                  </a:lnTo>
                  <a:lnTo>
                    <a:pt x="73373" y="319901"/>
                  </a:lnTo>
                  <a:lnTo>
                    <a:pt x="68215" y="350492"/>
                  </a:lnTo>
                  <a:lnTo>
                    <a:pt x="47537" y="385631"/>
                  </a:lnTo>
                  <a:lnTo>
                    <a:pt x="33886"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810"/>
            <p:cNvSpPr/>
            <p:nvPr/>
          </p:nvSpPr>
          <p:spPr>
            <a:xfrm>
              <a:off x="7864899" y="5448300"/>
              <a:ext cx="105621" cy="15240"/>
            </a:xfrm>
            <a:custGeom>
              <a:avLst/>
              <a:gdLst/>
              <a:ahLst/>
              <a:cxnLst/>
              <a:rect l="0" t="0" r="0" b="0"/>
              <a:pathLst>
                <a:path w="105621" h="15240">
                  <a:moveTo>
                    <a:pt x="6561" y="15239"/>
                  </a:moveTo>
                  <a:lnTo>
                    <a:pt x="0" y="15239"/>
                  </a:lnTo>
                  <a:lnTo>
                    <a:pt x="5594" y="8679"/>
                  </a:lnTo>
                  <a:lnTo>
                    <a:pt x="39657" y="7661"/>
                  </a:lnTo>
                  <a:lnTo>
                    <a:pt x="60676" y="5374"/>
                  </a:lnTo>
                  <a:lnTo>
                    <a:pt x="105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811"/>
            <p:cNvSpPr/>
            <p:nvPr/>
          </p:nvSpPr>
          <p:spPr>
            <a:xfrm>
              <a:off x="8061960" y="5394960"/>
              <a:ext cx="114301" cy="174069"/>
            </a:xfrm>
            <a:custGeom>
              <a:avLst/>
              <a:gdLst/>
              <a:ahLst/>
              <a:cxnLst/>
              <a:rect l="0" t="0" r="0" b="0"/>
              <a:pathLst>
                <a:path w="114301" h="174069">
                  <a:moveTo>
                    <a:pt x="114300" y="0"/>
                  </a:moveTo>
                  <a:lnTo>
                    <a:pt x="107739" y="0"/>
                  </a:lnTo>
                  <a:lnTo>
                    <a:pt x="102948" y="4045"/>
                  </a:lnTo>
                  <a:lnTo>
                    <a:pt x="96273" y="6031"/>
                  </a:lnTo>
                  <a:lnTo>
                    <a:pt x="82994" y="9407"/>
                  </a:lnTo>
                  <a:lnTo>
                    <a:pt x="70593" y="15769"/>
                  </a:lnTo>
                  <a:lnTo>
                    <a:pt x="32591" y="38113"/>
                  </a:lnTo>
                  <a:lnTo>
                    <a:pt x="26338" y="42339"/>
                  </a:lnTo>
                  <a:lnTo>
                    <a:pt x="16869" y="45274"/>
                  </a:lnTo>
                  <a:lnTo>
                    <a:pt x="16325" y="46269"/>
                  </a:lnTo>
                  <a:lnTo>
                    <a:pt x="15383" y="52241"/>
                  </a:lnTo>
                  <a:lnTo>
                    <a:pt x="19327" y="57059"/>
                  </a:lnTo>
                  <a:lnTo>
                    <a:pt x="23548" y="59226"/>
                  </a:lnTo>
                  <a:lnTo>
                    <a:pt x="44190" y="63065"/>
                  </a:lnTo>
                  <a:lnTo>
                    <a:pt x="59065" y="73090"/>
                  </a:lnTo>
                  <a:lnTo>
                    <a:pt x="74571" y="77843"/>
                  </a:lnTo>
                  <a:lnTo>
                    <a:pt x="109211" y="109228"/>
                  </a:lnTo>
                  <a:lnTo>
                    <a:pt x="112038" y="114303"/>
                  </a:lnTo>
                  <a:lnTo>
                    <a:pt x="113630" y="124178"/>
                  </a:lnTo>
                  <a:lnTo>
                    <a:pt x="113854" y="128505"/>
                  </a:lnTo>
                  <a:lnTo>
                    <a:pt x="111843" y="135571"/>
                  </a:lnTo>
                  <a:lnTo>
                    <a:pt x="103654" y="147006"/>
                  </a:lnTo>
                  <a:lnTo>
                    <a:pt x="78251" y="162532"/>
                  </a:lnTo>
                  <a:lnTo>
                    <a:pt x="43151" y="172578"/>
                  </a:lnTo>
                  <a:lnTo>
                    <a:pt x="33007" y="174068"/>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812"/>
            <p:cNvSpPr/>
            <p:nvPr/>
          </p:nvSpPr>
          <p:spPr>
            <a:xfrm>
              <a:off x="8237219" y="5410200"/>
              <a:ext cx="15242" cy="312420"/>
            </a:xfrm>
            <a:custGeom>
              <a:avLst/>
              <a:gdLst/>
              <a:ahLst/>
              <a:cxnLst/>
              <a:rect l="0" t="0" r="0" b="0"/>
              <a:pathLst>
                <a:path w="15242" h="312420">
                  <a:moveTo>
                    <a:pt x="15241" y="0"/>
                  </a:moveTo>
                  <a:lnTo>
                    <a:pt x="15241" y="32784"/>
                  </a:lnTo>
                  <a:lnTo>
                    <a:pt x="15241" y="67498"/>
                  </a:lnTo>
                  <a:lnTo>
                    <a:pt x="14394" y="96952"/>
                  </a:lnTo>
                  <a:lnTo>
                    <a:pt x="9157" y="127974"/>
                  </a:lnTo>
                  <a:lnTo>
                    <a:pt x="3090" y="162754"/>
                  </a:lnTo>
                  <a:lnTo>
                    <a:pt x="916" y="194885"/>
                  </a:lnTo>
                  <a:lnTo>
                    <a:pt x="271" y="225007"/>
                  </a:lnTo>
                  <a:lnTo>
                    <a:pt x="54" y="258371"/>
                  </a:lnTo>
                  <a:lnTo>
                    <a:pt x="6" y="294190"/>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813"/>
            <p:cNvSpPr/>
            <p:nvPr/>
          </p:nvSpPr>
          <p:spPr>
            <a:xfrm>
              <a:off x="8222081" y="5364860"/>
              <a:ext cx="132384" cy="190121"/>
            </a:xfrm>
            <a:custGeom>
              <a:avLst/>
              <a:gdLst/>
              <a:ahLst/>
              <a:cxnLst/>
              <a:rect l="0" t="0" r="0" b="0"/>
              <a:pathLst>
                <a:path w="132384" h="190121">
                  <a:moveTo>
                    <a:pt x="15138" y="68200"/>
                  </a:moveTo>
                  <a:lnTo>
                    <a:pt x="15138" y="64155"/>
                  </a:lnTo>
                  <a:lnTo>
                    <a:pt x="14292" y="62963"/>
                  </a:lnTo>
                  <a:lnTo>
                    <a:pt x="12880" y="62168"/>
                  </a:lnTo>
                  <a:lnTo>
                    <a:pt x="11093" y="61639"/>
                  </a:lnTo>
                  <a:lnTo>
                    <a:pt x="9901" y="60439"/>
                  </a:lnTo>
                  <a:lnTo>
                    <a:pt x="8577" y="56848"/>
                  </a:lnTo>
                  <a:lnTo>
                    <a:pt x="7377" y="55552"/>
                  </a:lnTo>
                  <a:lnTo>
                    <a:pt x="3787" y="54112"/>
                  </a:lnTo>
                  <a:lnTo>
                    <a:pt x="2491" y="52881"/>
                  </a:lnTo>
                  <a:lnTo>
                    <a:pt x="1051" y="49256"/>
                  </a:lnTo>
                  <a:lnTo>
                    <a:pt x="0" y="35077"/>
                  </a:lnTo>
                  <a:lnTo>
                    <a:pt x="2201" y="30054"/>
                  </a:lnTo>
                  <a:lnTo>
                    <a:pt x="10513" y="15885"/>
                  </a:lnTo>
                  <a:lnTo>
                    <a:pt x="13748" y="13003"/>
                  </a:lnTo>
                  <a:lnTo>
                    <a:pt x="40862" y="2509"/>
                  </a:lnTo>
                  <a:lnTo>
                    <a:pt x="70026" y="0"/>
                  </a:lnTo>
                  <a:lnTo>
                    <a:pt x="87752" y="3778"/>
                  </a:lnTo>
                  <a:lnTo>
                    <a:pt x="99683" y="10259"/>
                  </a:lnTo>
                  <a:lnTo>
                    <a:pt x="112626" y="21587"/>
                  </a:lnTo>
                  <a:lnTo>
                    <a:pt x="131617" y="57125"/>
                  </a:lnTo>
                  <a:lnTo>
                    <a:pt x="132383" y="70051"/>
                  </a:lnTo>
                  <a:lnTo>
                    <a:pt x="125975" y="99045"/>
                  </a:lnTo>
                  <a:lnTo>
                    <a:pt x="110473" y="128385"/>
                  </a:lnTo>
                  <a:lnTo>
                    <a:pt x="96067" y="145111"/>
                  </a:lnTo>
                  <a:lnTo>
                    <a:pt x="60838" y="173035"/>
                  </a:lnTo>
                  <a:lnTo>
                    <a:pt x="35456" y="186490"/>
                  </a:lnTo>
                  <a:lnTo>
                    <a:pt x="7519" y="190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814"/>
            <p:cNvSpPr/>
            <p:nvPr/>
          </p:nvSpPr>
          <p:spPr>
            <a:xfrm>
              <a:off x="8420100" y="5349239"/>
              <a:ext cx="99061" cy="190430"/>
            </a:xfrm>
            <a:custGeom>
              <a:avLst/>
              <a:gdLst/>
              <a:ahLst/>
              <a:cxnLst/>
              <a:rect l="0" t="0" r="0" b="0"/>
              <a:pathLst>
                <a:path w="99061" h="190430">
                  <a:moveTo>
                    <a:pt x="0" y="45721"/>
                  </a:moveTo>
                  <a:lnTo>
                    <a:pt x="846" y="80120"/>
                  </a:lnTo>
                  <a:lnTo>
                    <a:pt x="6914" y="117874"/>
                  </a:lnTo>
                  <a:lnTo>
                    <a:pt x="7526" y="155275"/>
                  </a:lnTo>
                  <a:lnTo>
                    <a:pt x="7619" y="190429"/>
                  </a:lnTo>
                  <a:lnTo>
                    <a:pt x="7619" y="182389"/>
                  </a:lnTo>
                  <a:lnTo>
                    <a:pt x="9877" y="176171"/>
                  </a:lnTo>
                  <a:lnTo>
                    <a:pt x="11665" y="173327"/>
                  </a:lnTo>
                  <a:lnTo>
                    <a:pt x="14181" y="161235"/>
                  </a:lnTo>
                  <a:lnTo>
                    <a:pt x="15877" y="130659"/>
                  </a:lnTo>
                  <a:lnTo>
                    <a:pt x="23487" y="99281"/>
                  </a:lnTo>
                  <a:lnTo>
                    <a:pt x="35642" y="61836"/>
                  </a:lnTo>
                  <a:lnTo>
                    <a:pt x="44051" y="44193"/>
                  </a:lnTo>
                  <a:lnTo>
                    <a:pt x="62444" y="21959"/>
                  </a:lnTo>
                  <a:lnTo>
                    <a:pt x="88131" y="3483"/>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815"/>
            <p:cNvSpPr/>
            <p:nvPr/>
          </p:nvSpPr>
          <p:spPr>
            <a:xfrm>
              <a:off x="8595360" y="5433060"/>
              <a:ext cx="1" cy="106680"/>
            </a:xfrm>
            <a:custGeom>
              <a:avLst/>
              <a:gdLst/>
              <a:ahLst/>
              <a:cxnLst/>
              <a:rect l="0" t="0" r="0" b="0"/>
              <a:pathLst>
                <a:path w="1" h="106680">
                  <a:moveTo>
                    <a:pt x="0" y="0"/>
                  </a:moveTo>
                  <a:lnTo>
                    <a:pt x="0" y="34252"/>
                  </a:lnTo>
                  <a:lnTo>
                    <a:pt x="0" y="70447"/>
                  </a:lnTo>
                  <a:lnTo>
                    <a:pt x="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816"/>
            <p:cNvSpPr/>
            <p:nvPr/>
          </p:nvSpPr>
          <p:spPr>
            <a:xfrm>
              <a:off x="8610600" y="5288280"/>
              <a:ext cx="7620" cy="7621"/>
            </a:xfrm>
            <a:custGeom>
              <a:avLst/>
              <a:gdLst/>
              <a:ahLst/>
              <a:cxnLst/>
              <a:rect l="0" t="0" r="0" b="0"/>
              <a:pathLst>
                <a:path w="7620" h="7621">
                  <a:moveTo>
                    <a:pt x="7619"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817"/>
            <p:cNvSpPr/>
            <p:nvPr/>
          </p:nvSpPr>
          <p:spPr>
            <a:xfrm>
              <a:off x="8702354" y="5381461"/>
              <a:ext cx="113970" cy="188759"/>
            </a:xfrm>
            <a:custGeom>
              <a:avLst/>
              <a:gdLst/>
              <a:ahLst/>
              <a:cxnLst/>
              <a:rect l="0" t="0" r="0" b="0"/>
              <a:pathLst>
                <a:path w="113970" h="188759">
                  <a:moveTo>
                    <a:pt x="7306" y="59219"/>
                  </a:moveTo>
                  <a:lnTo>
                    <a:pt x="7306" y="92624"/>
                  </a:lnTo>
                  <a:lnTo>
                    <a:pt x="6459" y="122753"/>
                  </a:lnTo>
                  <a:lnTo>
                    <a:pt x="0" y="159314"/>
                  </a:lnTo>
                  <a:lnTo>
                    <a:pt x="741" y="161509"/>
                  </a:lnTo>
                  <a:lnTo>
                    <a:pt x="2082" y="162972"/>
                  </a:lnTo>
                  <a:lnTo>
                    <a:pt x="6274" y="165320"/>
                  </a:lnTo>
                  <a:lnTo>
                    <a:pt x="6618" y="164666"/>
                  </a:lnTo>
                  <a:lnTo>
                    <a:pt x="13858" y="129849"/>
                  </a:lnTo>
                  <a:lnTo>
                    <a:pt x="17043" y="96585"/>
                  </a:lnTo>
                  <a:lnTo>
                    <a:pt x="27905" y="59968"/>
                  </a:lnTo>
                  <a:lnTo>
                    <a:pt x="43736" y="22097"/>
                  </a:lnTo>
                  <a:lnTo>
                    <a:pt x="62129" y="4137"/>
                  </a:lnTo>
                  <a:lnTo>
                    <a:pt x="67795" y="871"/>
                  </a:lnTo>
                  <a:lnTo>
                    <a:pt x="70493" y="0"/>
                  </a:lnTo>
                  <a:lnTo>
                    <a:pt x="73136" y="267"/>
                  </a:lnTo>
                  <a:lnTo>
                    <a:pt x="86018" y="4973"/>
                  </a:lnTo>
                  <a:lnTo>
                    <a:pt x="91113" y="9992"/>
                  </a:lnTo>
                  <a:lnTo>
                    <a:pt x="106365" y="38977"/>
                  </a:lnTo>
                  <a:lnTo>
                    <a:pt x="110598" y="53609"/>
                  </a:lnTo>
                  <a:lnTo>
                    <a:pt x="113317" y="90598"/>
                  </a:lnTo>
                  <a:lnTo>
                    <a:pt x="113853" y="126471"/>
                  </a:lnTo>
                  <a:lnTo>
                    <a:pt x="113969" y="163466"/>
                  </a:lnTo>
                  <a:lnTo>
                    <a:pt x="113131" y="174131"/>
                  </a:lnTo>
                  <a:lnTo>
                    <a:pt x="106365" y="1887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818"/>
            <p:cNvSpPr/>
            <p:nvPr/>
          </p:nvSpPr>
          <p:spPr>
            <a:xfrm>
              <a:off x="8847397" y="5394960"/>
              <a:ext cx="248571" cy="449580"/>
            </a:xfrm>
            <a:custGeom>
              <a:avLst/>
              <a:gdLst/>
              <a:ahLst/>
              <a:cxnLst/>
              <a:rect l="0" t="0" r="0" b="0"/>
              <a:pathLst>
                <a:path w="248571" h="449580">
                  <a:moveTo>
                    <a:pt x="98483" y="0"/>
                  </a:moveTo>
                  <a:lnTo>
                    <a:pt x="87876" y="0"/>
                  </a:lnTo>
                  <a:lnTo>
                    <a:pt x="62437" y="10606"/>
                  </a:lnTo>
                  <a:lnTo>
                    <a:pt x="32400" y="36044"/>
                  </a:lnTo>
                  <a:lnTo>
                    <a:pt x="12961" y="62059"/>
                  </a:lnTo>
                  <a:lnTo>
                    <a:pt x="3810" y="83299"/>
                  </a:lnTo>
                  <a:lnTo>
                    <a:pt x="0" y="111356"/>
                  </a:lnTo>
                  <a:lnTo>
                    <a:pt x="3639" y="126880"/>
                  </a:lnTo>
                  <a:lnTo>
                    <a:pt x="6467" y="130307"/>
                  </a:lnTo>
                  <a:lnTo>
                    <a:pt x="14124" y="134114"/>
                  </a:lnTo>
                  <a:lnTo>
                    <a:pt x="42778" y="136892"/>
                  </a:lnTo>
                  <a:lnTo>
                    <a:pt x="77143" y="130575"/>
                  </a:lnTo>
                  <a:lnTo>
                    <a:pt x="89281" y="125485"/>
                  </a:lnTo>
                  <a:lnTo>
                    <a:pt x="126330" y="97787"/>
                  </a:lnTo>
                  <a:lnTo>
                    <a:pt x="146288" y="74830"/>
                  </a:lnTo>
                  <a:lnTo>
                    <a:pt x="149363" y="69100"/>
                  </a:lnTo>
                  <a:lnTo>
                    <a:pt x="151576" y="63731"/>
                  </a:lnTo>
                  <a:lnTo>
                    <a:pt x="158240" y="54875"/>
                  </a:lnTo>
                  <a:lnTo>
                    <a:pt x="159205" y="49253"/>
                  </a:lnTo>
                  <a:lnTo>
                    <a:pt x="167731" y="86446"/>
                  </a:lnTo>
                  <a:lnTo>
                    <a:pt x="185087" y="123112"/>
                  </a:lnTo>
                  <a:lnTo>
                    <a:pt x="199346" y="160757"/>
                  </a:lnTo>
                  <a:lnTo>
                    <a:pt x="213318" y="190718"/>
                  </a:lnTo>
                  <a:lnTo>
                    <a:pt x="225923" y="221044"/>
                  </a:lnTo>
                  <a:lnTo>
                    <a:pt x="235021" y="253737"/>
                  </a:lnTo>
                  <a:lnTo>
                    <a:pt x="243078" y="287976"/>
                  </a:lnTo>
                  <a:lnTo>
                    <a:pt x="248570" y="319571"/>
                  </a:lnTo>
                  <a:lnTo>
                    <a:pt x="247940" y="348123"/>
                  </a:lnTo>
                  <a:lnTo>
                    <a:pt x="243648" y="364694"/>
                  </a:lnTo>
                  <a:lnTo>
                    <a:pt x="230865" y="388304"/>
                  </a:lnTo>
                  <a:lnTo>
                    <a:pt x="204219" y="416779"/>
                  </a:lnTo>
                  <a:lnTo>
                    <a:pt x="188657" y="427382"/>
                  </a:lnTo>
                  <a:lnTo>
                    <a:pt x="151070" y="441087"/>
                  </a:lnTo>
                  <a:lnTo>
                    <a:pt x="115079" y="447902"/>
                  </a:lnTo>
                  <a:lnTo>
                    <a:pt x="98483" y="449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l="8365" t="27885" r="6972"/>
          <a:stretch>
            <a:fillRect/>
          </a:stretch>
        </p:blipFill>
        <p:spPr bwMode="auto">
          <a:xfrm>
            <a:off x="619125" y="2881313"/>
            <a:ext cx="3487738" cy="3878262"/>
          </a:xfrm>
          <a:prstGeom prst="rect">
            <a:avLst/>
          </a:prstGeom>
          <a:noFill/>
          <a:ln w="9525">
            <a:noFill/>
            <a:miter lim="800000"/>
            <a:headEnd/>
            <a:tailEnd/>
          </a:ln>
        </p:spPr>
      </p:pic>
      <p:sp>
        <p:nvSpPr>
          <p:cNvPr id="70658" name="Rectangle 3"/>
          <p:cNvSpPr>
            <a:spLocks noGrp="1" noChangeArrowheads="1"/>
          </p:cNvSpPr>
          <p:nvPr>
            <p:ph type="title"/>
          </p:nvPr>
        </p:nvSpPr>
        <p:spPr>
          <a:xfrm>
            <a:off x="228600" y="274638"/>
            <a:ext cx="4343400" cy="1143000"/>
          </a:xfrm>
        </p:spPr>
        <p:txBody>
          <a:bodyPr/>
          <a:lstStyle/>
          <a:p>
            <a:pPr eaLnBrk="1" hangingPunct="1"/>
            <a:r>
              <a:rPr lang="en-US" b="1" smtClean="0"/>
              <a:t>TRADE OFFS</a:t>
            </a:r>
          </a:p>
        </p:txBody>
      </p:sp>
      <p:sp>
        <p:nvSpPr>
          <p:cNvPr id="67588" name="Rectangle 4"/>
          <p:cNvSpPr>
            <a:spLocks noGrp="1" noChangeArrowheads="1"/>
          </p:cNvSpPr>
          <p:nvPr>
            <p:ph type="body" idx="1"/>
          </p:nvPr>
        </p:nvSpPr>
        <p:spPr>
          <a:xfrm>
            <a:off x="203200" y="1219200"/>
            <a:ext cx="4371975" cy="1435100"/>
          </a:xfrm>
          <a:solidFill>
            <a:srgbClr val="FFCC18"/>
          </a:solidFill>
          <a:effectLst>
            <a:outerShdw dist="35921" dir="2700000" algn="ctr" rotWithShape="0">
              <a:srgbClr val="000000"/>
            </a:outerShdw>
          </a:effectLst>
        </p:spPr>
        <p:txBody>
          <a:bodyPr/>
          <a:lstStyle/>
          <a:p>
            <a:pPr marL="0" indent="0" algn="ctr" eaLnBrk="1" hangingPunct="1">
              <a:buFontTx/>
              <a:buNone/>
              <a:defRPr/>
            </a:pPr>
            <a:r>
              <a:rPr lang="en-US" sz="2500"/>
              <a:t>Number &amp; size of offspring</a:t>
            </a:r>
          </a:p>
          <a:p>
            <a:pPr marL="0" indent="0" algn="ctr" eaLnBrk="1" hangingPunct="1">
              <a:buFontTx/>
              <a:buNone/>
              <a:defRPr/>
            </a:pPr>
            <a:r>
              <a:rPr lang="en-US" sz="2500"/>
              <a:t>vs.</a:t>
            </a:r>
          </a:p>
          <a:p>
            <a:pPr marL="0" indent="0" algn="ctr" eaLnBrk="1" hangingPunct="1">
              <a:buFontTx/>
              <a:buNone/>
              <a:defRPr/>
            </a:pPr>
            <a:r>
              <a:rPr lang="en-US" sz="2500"/>
              <a:t>Survival of offspring or parent</a:t>
            </a:r>
          </a:p>
        </p:txBody>
      </p:sp>
      <p:pic>
        <p:nvPicPr>
          <p:cNvPr id="70660" name="Picture 5" descr="52_08SeedCropSize_LP"/>
          <p:cNvPicPr>
            <a:picLocks noChangeAspect="1" noChangeArrowheads="1"/>
          </p:cNvPicPr>
          <p:nvPr/>
        </p:nvPicPr>
        <p:blipFill>
          <a:blip r:embed="rId4" cstate="print"/>
          <a:srcRect/>
          <a:stretch>
            <a:fillRect/>
          </a:stretch>
        </p:blipFill>
        <p:spPr bwMode="auto">
          <a:xfrm>
            <a:off x="4757738" y="0"/>
            <a:ext cx="4217987" cy="6777038"/>
          </a:xfrm>
          <a:prstGeom prst="rect">
            <a:avLst/>
          </a:prstGeom>
          <a:noFill/>
          <a:ln w="9525">
            <a:noFill/>
            <a:miter lim="800000"/>
            <a:headEnd/>
            <a:tailEnd/>
          </a:ln>
        </p:spPr>
      </p:pic>
      <p:sp>
        <p:nvSpPr>
          <p:cNvPr id="70661" name="Rectangle 6"/>
          <p:cNvSpPr>
            <a:spLocks noChangeArrowheads="1"/>
          </p:cNvSpPr>
          <p:nvPr/>
        </p:nvSpPr>
        <p:spPr bwMode="auto">
          <a:xfrm>
            <a:off x="7646988" y="2438400"/>
            <a:ext cx="1384300" cy="396875"/>
          </a:xfrm>
          <a:prstGeom prst="rect">
            <a:avLst/>
          </a:prstGeom>
          <a:noFill/>
          <a:ln w="9525">
            <a:noFill/>
            <a:miter lim="800000"/>
            <a:headEnd/>
            <a:tailEnd/>
          </a:ln>
        </p:spPr>
        <p:txBody>
          <a:bodyPr wrap="none" anchor="ctr">
            <a:spAutoFit/>
          </a:bodyPr>
          <a:lstStyle/>
          <a:p>
            <a:pPr algn="r" eaLnBrk="0" hangingPunct="0"/>
            <a:r>
              <a:rPr lang="en-US" sz="2000" b="1">
                <a:solidFill>
                  <a:schemeClr val="bg1"/>
                </a:solidFill>
              </a:rPr>
              <a:t>r-selected</a:t>
            </a:r>
          </a:p>
        </p:txBody>
      </p:sp>
      <p:sp>
        <p:nvSpPr>
          <p:cNvPr id="70662" name="Rectangle 7"/>
          <p:cNvSpPr>
            <a:spLocks noChangeArrowheads="1"/>
          </p:cNvSpPr>
          <p:nvPr/>
        </p:nvSpPr>
        <p:spPr bwMode="auto">
          <a:xfrm>
            <a:off x="7531100" y="5637213"/>
            <a:ext cx="1468438" cy="396875"/>
          </a:xfrm>
          <a:prstGeom prst="rect">
            <a:avLst/>
          </a:prstGeom>
          <a:solidFill>
            <a:srgbClr val="000000">
              <a:alpha val="50195"/>
            </a:srgbClr>
          </a:solidFill>
          <a:ln w="9525">
            <a:noFill/>
            <a:miter lim="800000"/>
            <a:headEnd/>
            <a:tailEnd/>
          </a:ln>
        </p:spPr>
        <p:txBody>
          <a:bodyPr wrap="none" anchor="ctr">
            <a:spAutoFit/>
          </a:bodyPr>
          <a:lstStyle/>
          <a:p>
            <a:pPr algn="r" eaLnBrk="0" hangingPunct="0"/>
            <a:r>
              <a:rPr lang="en-US" sz="2000" b="1">
                <a:solidFill>
                  <a:schemeClr val="bg1"/>
                </a:solidFill>
              </a:rPr>
              <a:t>K-selected</a:t>
            </a:r>
          </a:p>
        </p:txBody>
      </p:sp>
      <p:sp>
        <p:nvSpPr>
          <p:cNvPr id="70663" name="Rectangle 8" descr="Rectangle: Click to edit Master text styles&#10;Second level&#10;Third level&#10;Fourth level&#10;Fifth level"/>
          <p:cNvSpPr>
            <a:spLocks noChangeArrowheads="1"/>
          </p:cNvSpPr>
          <p:nvPr/>
        </p:nvSpPr>
        <p:spPr bwMode="auto">
          <a:xfrm>
            <a:off x="144463" y="6081713"/>
            <a:ext cx="4371975" cy="623887"/>
          </a:xfrm>
          <a:prstGeom prst="rect">
            <a:avLst/>
          </a:prstGeom>
          <a:solidFill>
            <a:schemeClr val="bg1"/>
          </a:solidFill>
          <a:ln w="9525">
            <a:noFill/>
            <a:miter lim="800000"/>
            <a:headEnd/>
            <a:tailEnd/>
          </a:ln>
        </p:spPr>
        <p:txBody>
          <a:bodyPr lIns="0" tIns="0" rIns="0" bIns="0"/>
          <a:lstStyle/>
          <a:p>
            <a:pPr algn="ctr">
              <a:spcBef>
                <a:spcPct val="20000"/>
              </a:spcBef>
            </a:pPr>
            <a:r>
              <a:rPr lang="en-US" sz="2200">
                <a:solidFill>
                  <a:srgbClr val="000000"/>
                </a:solidFill>
              </a:rPr>
              <a:t>“Of course, long before you mature, most of you will be eaten.”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p:cNvPicPr>
            <a:picLocks noChangeAspect="1" noChangeArrowheads="1"/>
          </p:cNvPicPr>
          <p:nvPr/>
        </p:nvPicPr>
        <p:blipFill>
          <a:blip r:embed="rId2" cstate="print"/>
          <a:srcRect/>
          <a:stretch>
            <a:fillRect/>
          </a:stretch>
        </p:blipFill>
        <p:spPr bwMode="auto">
          <a:xfrm>
            <a:off x="0" y="685800"/>
            <a:ext cx="9144000" cy="2286000"/>
          </a:xfrm>
          <a:prstGeom prst="rect">
            <a:avLst/>
          </a:prstGeom>
          <a:noFill/>
          <a:ln w="9525">
            <a:noFill/>
            <a:miter lim="800000"/>
            <a:headEnd/>
            <a:tailEnd/>
          </a:ln>
        </p:spPr>
      </p:pic>
      <p:sp>
        <p:nvSpPr>
          <p:cNvPr id="72706" name="WordArt 4"/>
          <p:cNvSpPr>
            <a:spLocks noChangeArrowheads="1" noChangeShapeType="1" noTextEdit="1"/>
          </p:cNvSpPr>
          <p:nvPr/>
        </p:nvSpPr>
        <p:spPr bwMode="auto">
          <a:xfrm>
            <a:off x="304800" y="381000"/>
            <a:ext cx="4762500" cy="533400"/>
          </a:xfrm>
          <a:prstGeom prst="rect">
            <a:avLst/>
          </a:prstGeom>
        </p:spPr>
        <p:txBody>
          <a:bodyPr wrap="none" fromWordArt="1">
            <a:prstTxWarp prst="textPlain">
              <a:avLst>
                <a:gd name="adj" fmla="val 50000"/>
              </a:avLst>
            </a:prstTxWarp>
          </a:bodyPr>
          <a:lstStyle/>
          <a:p>
            <a:pPr algn="ctr"/>
            <a:r>
              <a:rPr lang="en-US" sz="2400" kern="10">
                <a:ln w="25400">
                  <a:solidFill>
                    <a:srgbClr val="000000"/>
                  </a:solidFill>
                  <a:round/>
                  <a:headEnd/>
                  <a:tailEnd/>
                </a:ln>
                <a:solidFill>
                  <a:srgbClr val="FFFF00"/>
                </a:solidFill>
                <a:latin typeface="Cooper Black"/>
              </a:rPr>
              <a:t>Community Ecology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52400" y="60960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1.) </a:t>
            </a:r>
            <a:r>
              <a:rPr lang="en-US" sz="3600" b="1" u="sng">
                <a:latin typeface="Times New Roman" pitchFamily="18" charset="0"/>
              </a:rPr>
              <a:t>________________________</a:t>
            </a:r>
            <a:endParaRPr lang="en-US" sz="3600" b="1">
              <a:latin typeface="Times New Roman" pitchFamily="18" charset="0"/>
            </a:endParaRPr>
          </a:p>
        </p:txBody>
      </p:sp>
      <p:pic>
        <p:nvPicPr>
          <p:cNvPr id="51203" name="Picture 3"/>
          <p:cNvPicPr>
            <a:picLocks noChangeAspect="1" noChangeArrowheads="1"/>
          </p:cNvPicPr>
          <p:nvPr/>
        </p:nvPicPr>
        <p:blipFill>
          <a:blip r:embed="rId2" cstate="print"/>
          <a:srcRect/>
          <a:stretch>
            <a:fillRect/>
          </a:stretch>
        </p:blipFill>
        <p:spPr bwMode="auto">
          <a:xfrm>
            <a:off x="2743200" y="2057400"/>
            <a:ext cx="6400800" cy="4800600"/>
          </a:xfrm>
          <a:prstGeom prst="rect">
            <a:avLst/>
          </a:prstGeom>
          <a:noFill/>
          <a:ln w="9525">
            <a:noFill/>
            <a:miter lim="800000"/>
            <a:headEnd/>
            <a:tailEnd/>
          </a:ln>
        </p:spPr>
      </p:pic>
      <p:sp>
        <p:nvSpPr>
          <p:cNvPr id="73731" name="AutoShape 2"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sp>
        <p:nvSpPr>
          <p:cNvPr id="73732" name="AutoShape 4"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sp>
        <p:nvSpPr>
          <p:cNvPr id="73733" name="AutoShape 6" descr="http://www.michaelfairchild.com/wildlife/images/White-Rhino-&amp;-oxpecker.jpg"/>
          <p:cNvSpPr>
            <a:spLocks noChangeAspect="1" noChangeArrowheads="1"/>
          </p:cNvSpPr>
          <p:nvPr/>
        </p:nvSpPr>
        <p:spPr bwMode="auto">
          <a:xfrm>
            <a:off x="155575" y="-1989138"/>
            <a:ext cx="6172200" cy="4143376"/>
          </a:xfrm>
          <a:prstGeom prst="rect">
            <a:avLst/>
          </a:prstGeom>
          <a:noFill/>
          <a:ln w="9525">
            <a:noFill/>
            <a:miter lim="800000"/>
            <a:headEnd/>
            <a:tailEnd/>
          </a:ln>
        </p:spPr>
        <p:txBody>
          <a:bodyPr/>
          <a:lstStyle/>
          <a:p>
            <a:endParaRPr lang="en-US"/>
          </a:p>
        </p:txBody>
      </p:sp>
      <p:pic>
        <p:nvPicPr>
          <p:cNvPr id="157706" name="Picture 10" descr="http://www.realbirder.com/Kenya/WhiteRhino.jpg"/>
          <p:cNvPicPr>
            <a:picLocks noChangeAspect="1" noChangeArrowheads="1"/>
          </p:cNvPicPr>
          <p:nvPr/>
        </p:nvPicPr>
        <p:blipFill>
          <a:blip r:embed="rId3" cstate="print"/>
          <a:srcRect/>
          <a:stretch>
            <a:fillRect/>
          </a:stretch>
        </p:blipFill>
        <p:spPr bwMode="auto">
          <a:xfrm>
            <a:off x="0" y="2032000"/>
            <a:ext cx="7086600" cy="4826000"/>
          </a:xfrm>
          <a:prstGeom prst="rect">
            <a:avLst/>
          </a:prstGeom>
          <a:noFill/>
          <a:ln w="9525">
            <a:noFill/>
            <a:miter lim="800000"/>
            <a:headEnd/>
            <a:tailEnd/>
          </a:ln>
        </p:spPr>
      </p:pic>
      <p:grpSp>
        <p:nvGrpSpPr>
          <p:cNvPr id="26" name="SMARTInkShape-Group129"/>
          <p:cNvGrpSpPr/>
          <p:nvPr/>
        </p:nvGrpSpPr>
        <p:grpSpPr>
          <a:xfrm>
            <a:off x="1128941" y="518160"/>
            <a:ext cx="3754735" cy="678180"/>
            <a:chOff x="1128941" y="518160"/>
            <a:chExt cx="3754735" cy="678180"/>
          </a:xfrm>
        </p:grpSpPr>
        <p:sp>
          <p:nvSpPr>
            <p:cNvPr id="8" name="SMARTInkShape-819"/>
            <p:cNvSpPr/>
            <p:nvPr/>
          </p:nvSpPr>
          <p:spPr>
            <a:xfrm>
              <a:off x="4053840" y="792479"/>
              <a:ext cx="30480" cy="228601"/>
            </a:xfrm>
            <a:custGeom>
              <a:avLst/>
              <a:gdLst/>
              <a:ahLst/>
              <a:cxnLst/>
              <a:rect l="0" t="0" r="0" b="0"/>
              <a:pathLst>
                <a:path w="30480" h="228601">
                  <a:moveTo>
                    <a:pt x="30479" y="0"/>
                  </a:moveTo>
                  <a:lnTo>
                    <a:pt x="26434" y="4046"/>
                  </a:lnTo>
                  <a:lnTo>
                    <a:pt x="24449" y="10547"/>
                  </a:lnTo>
                  <a:lnTo>
                    <a:pt x="21072" y="23728"/>
                  </a:lnTo>
                  <a:lnTo>
                    <a:pt x="17832" y="34253"/>
                  </a:lnTo>
                  <a:lnTo>
                    <a:pt x="15581" y="69077"/>
                  </a:lnTo>
                  <a:lnTo>
                    <a:pt x="15307" y="105242"/>
                  </a:lnTo>
                  <a:lnTo>
                    <a:pt x="14413" y="134947"/>
                  </a:lnTo>
                  <a:lnTo>
                    <a:pt x="10008" y="164351"/>
                  </a:lnTo>
                  <a:lnTo>
                    <a:pt x="7934" y="201262"/>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20"/>
            <p:cNvSpPr/>
            <p:nvPr/>
          </p:nvSpPr>
          <p:spPr>
            <a:xfrm>
              <a:off x="3970019" y="868679"/>
              <a:ext cx="182882" cy="68582"/>
            </a:xfrm>
            <a:custGeom>
              <a:avLst/>
              <a:gdLst/>
              <a:ahLst/>
              <a:cxnLst/>
              <a:rect l="0" t="0" r="0" b="0"/>
              <a:pathLst>
                <a:path w="182882" h="68582">
                  <a:moveTo>
                    <a:pt x="0" y="68581"/>
                  </a:moveTo>
                  <a:lnTo>
                    <a:pt x="33309" y="50668"/>
                  </a:lnTo>
                  <a:lnTo>
                    <a:pt x="68953" y="32052"/>
                  </a:lnTo>
                  <a:lnTo>
                    <a:pt x="103179" y="20631"/>
                  </a:lnTo>
                  <a:lnTo>
                    <a:pt x="136469" y="11068"/>
                  </a:lnTo>
                  <a:lnTo>
                    <a:pt x="162988" y="6044"/>
                  </a:lnTo>
                  <a:lnTo>
                    <a:pt x="173882" y="1791"/>
                  </a:lnTo>
                  <a:lnTo>
                    <a:pt x="182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21"/>
            <p:cNvSpPr/>
            <p:nvPr/>
          </p:nvSpPr>
          <p:spPr>
            <a:xfrm>
              <a:off x="4251959" y="1013460"/>
              <a:ext cx="42492" cy="182880"/>
            </a:xfrm>
            <a:custGeom>
              <a:avLst/>
              <a:gdLst/>
              <a:ahLst/>
              <a:cxnLst/>
              <a:rect l="0" t="0" r="0" b="0"/>
              <a:pathLst>
                <a:path w="42492" h="182880">
                  <a:moveTo>
                    <a:pt x="38100" y="0"/>
                  </a:moveTo>
                  <a:lnTo>
                    <a:pt x="38100" y="34399"/>
                  </a:lnTo>
                  <a:lnTo>
                    <a:pt x="40358" y="61734"/>
                  </a:lnTo>
                  <a:lnTo>
                    <a:pt x="42491" y="77390"/>
                  </a:lnTo>
                  <a:lnTo>
                    <a:pt x="39218" y="112779"/>
                  </a:lnTo>
                  <a:lnTo>
                    <a:pt x="34276" y="144479"/>
                  </a:lnTo>
                  <a:lnTo>
                    <a:pt x="23515" y="163505"/>
                  </a:lnTo>
                  <a:lnTo>
                    <a:pt x="13647" y="175822"/>
                  </a:lnTo>
                  <a:lnTo>
                    <a:pt x="8041" y="179743"/>
                  </a:lnTo>
                  <a:lnTo>
                    <a:pt x="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22"/>
            <p:cNvSpPr/>
            <p:nvPr/>
          </p:nvSpPr>
          <p:spPr>
            <a:xfrm>
              <a:off x="4556759" y="784860"/>
              <a:ext cx="30482" cy="213361"/>
            </a:xfrm>
            <a:custGeom>
              <a:avLst/>
              <a:gdLst/>
              <a:ahLst/>
              <a:cxnLst/>
              <a:rect l="0" t="0" r="0" b="0"/>
              <a:pathLst>
                <a:path w="30482" h="213361">
                  <a:moveTo>
                    <a:pt x="30481" y="0"/>
                  </a:moveTo>
                  <a:lnTo>
                    <a:pt x="30481" y="36045"/>
                  </a:lnTo>
                  <a:lnTo>
                    <a:pt x="30481" y="71570"/>
                  </a:lnTo>
                  <a:lnTo>
                    <a:pt x="26436" y="105765"/>
                  </a:lnTo>
                  <a:lnTo>
                    <a:pt x="17483" y="143062"/>
                  </a:lnTo>
                  <a:lnTo>
                    <a:pt x="7562" y="178526"/>
                  </a:lnTo>
                  <a:lnTo>
                    <a:pt x="996" y="201623"/>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23"/>
            <p:cNvSpPr/>
            <p:nvPr/>
          </p:nvSpPr>
          <p:spPr>
            <a:xfrm>
              <a:off x="4465319" y="883920"/>
              <a:ext cx="220982" cy="53341"/>
            </a:xfrm>
            <a:custGeom>
              <a:avLst/>
              <a:gdLst/>
              <a:ahLst/>
              <a:cxnLst/>
              <a:rect l="0" t="0" r="0" b="0"/>
              <a:pathLst>
                <a:path w="220982" h="53341">
                  <a:moveTo>
                    <a:pt x="0" y="53340"/>
                  </a:moveTo>
                  <a:lnTo>
                    <a:pt x="0" y="49294"/>
                  </a:lnTo>
                  <a:lnTo>
                    <a:pt x="847" y="48103"/>
                  </a:lnTo>
                  <a:lnTo>
                    <a:pt x="2258" y="47308"/>
                  </a:lnTo>
                  <a:lnTo>
                    <a:pt x="39497" y="39730"/>
                  </a:lnTo>
                  <a:lnTo>
                    <a:pt x="77231" y="32231"/>
                  </a:lnTo>
                  <a:lnTo>
                    <a:pt x="112748" y="24962"/>
                  </a:lnTo>
                  <a:lnTo>
                    <a:pt x="148519" y="19230"/>
                  </a:lnTo>
                  <a:lnTo>
                    <a:pt x="181700" y="9734"/>
                  </a:lnTo>
                  <a:lnTo>
                    <a:pt x="197771" y="5988"/>
                  </a:lnTo>
                  <a:lnTo>
                    <a:pt x="2209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24"/>
            <p:cNvSpPr/>
            <p:nvPr/>
          </p:nvSpPr>
          <p:spPr>
            <a:xfrm>
              <a:off x="4686300" y="518160"/>
              <a:ext cx="197376" cy="556261"/>
            </a:xfrm>
            <a:custGeom>
              <a:avLst/>
              <a:gdLst/>
              <a:ahLst/>
              <a:cxnLst/>
              <a:rect l="0" t="0" r="0" b="0"/>
              <a:pathLst>
                <a:path w="197376" h="556261">
                  <a:moveTo>
                    <a:pt x="0" y="0"/>
                  </a:moveTo>
                  <a:lnTo>
                    <a:pt x="0" y="4045"/>
                  </a:lnTo>
                  <a:lnTo>
                    <a:pt x="846" y="5236"/>
                  </a:lnTo>
                  <a:lnTo>
                    <a:pt x="2257" y="6031"/>
                  </a:lnTo>
                  <a:lnTo>
                    <a:pt x="4045" y="6560"/>
                  </a:lnTo>
                  <a:lnTo>
                    <a:pt x="10605" y="11351"/>
                  </a:lnTo>
                  <a:lnTo>
                    <a:pt x="27434" y="31305"/>
                  </a:lnTo>
                  <a:lnTo>
                    <a:pt x="62950" y="63290"/>
                  </a:lnTo>
                  <a:lnTo>
                    <a:pt x="98475" y="100213"/>
                  </a:lnTo>
                  <a:lnTo>
                    <a:pt x="123560" y="137889"/>
                  </a:lnTo>
                  <a:lnTo>
                    <a:pt x="145266" y="170113"/>
                  </a:lnTo>
                  <a:lnTo>
                    <a:pt x="165526" y="206472"/>
                  </a:lnTo>
                  <a:lnTo>
                    <a:pt x="179995" y="244057"/>
                  </a:lnTo>
                  <a:lnTo>
                    <a:pt x="189645" y="282004"/>
                  </a:lnTo>
                  <a:lnTo>
                    <a:pt x="195608" y="320058"/>
                  </a:lnTo>
                  <a:lnTo>
                    <a:pt x="197375" y="358145"/>
                  </a:lnTo>
                  <a:lnTo>
                    <a:pt x="195641" y="396241"/>
                  </a:lnTo>
                  <a:lnTo>
                    <a:pt x="190244" y="421640"/>
                  </a:lnTo>
                  <a:lnTo>
                    <a:pt x="173773" y="459740"/>
                  </a:lnTo>
                  <a:lnTo>
                    <a:pt x="163028" y="485140"/>
                  </a:lnTo>
                  <a:lnTo>
                    <a:pt x="145834" y="512797"/>
                  </a:lnTo>
                  <a:lnTo>
                    <a:pt x="118452" y="550536"/>
                  </a:lnTo>
                  <a:lnTo>
                    <a:pt x="114300" y="556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25"/>
            <p:cNvSpPr/>
            <p:nvPr/>
          </p:nvSpPr>
          <p:spPr>
            <a:xfrm>
              <a:off x="3825501" y="579119"/>
              <a:ext cx="190240" cy="570868"/>
            </a:xfrm>
            <a:custGeom>
              <a:avLst/>
              <a:gdLst/>
              <a:ahLst/>
              <a:cxnLst/>
              <a:rect l="0" t="0" r="0" b="0"/>
              <a:pathLst>
                <a:path w="190240" h="570868">
                  <a:moveTo>
                    <a:pt x="190239" y="0"/>
                  </a:moveTo>
                  <a:lnTo>
                    <a:pt x="182932" y="0"/>
                  </a:lnTo>
                  <a:lnTo>
                    <a:pt x="182711" y="4046"/>
                  </a:lnTo>
                  <a:lnTo>
                    <a:pt x="180402" y="8289"/>
                  </a:lnTo>
                  <a:lnTo>
                    <a:pt x="172021" y="21958"/>
                  </a:lnTo>
                  <a:lnTo>
                    <a:pt x="157443" y="54225"/>
                  </a:lnTo>
                  <a:lnTo>
                    <a:pt x="134936" y="88040"/>
                  </a:lnTo>
                  <a:lnTo>
                    <a:pt x="113457" y="117338"/>
                  </a:lnTo>
                  <a:lnTo>
                    <a:pt x="95051" y="151513"/>
                  </a:lnTo>
                  <a:lnTo>
                    <a:pt x="81893" y="178253"/>
                  </a:lnTo>
                  <a:lnTo>
                    <a:pt x="67578" y="207070"/>
                  </a:lnTo>
                  <a:lnTo>
                    <a:pt x="52749" y="236812"/>
                  </a:lnTo>
                  <a:lnTo>
                    <a:pt x="39950" y="269221"/>
                  </a:lnTo>
                  <a:lnTo>
                    <a:pt x="28617" y="302534"/>
                  </a:lnTo>
                  <a:lnTo>
                    <a:pt x="17935" y="334273"/>
                  </a:lnTo>
                  <a:lnTo>
                    <a:pt x="9802" y="365313"/>
                  </a:lnTo>
                  <a:lnTo>
                    <a:pt x="4211" y="396042"/>
                  </a:lnTo>
                  <a:lnTo>
                    <a:pt x="1726" y="426632"/>
                  </a:lnTo>
                  <a:lnTo>
                    <a:pt x="622" y="454903"/>
                  </a:lnTo>
                  <a:lnTo>
                    <a:pt x="0" y="492362"/>
                  </a:lnTo>
                  <a:lnTo>
                    <a:pt x="1548" y="513468"/>
                  </a:lnTo>
                  <a:lnTo>
                    <a:pt x="14082" y="545456"/>
                  </a:lnTo>
                  <a:lnTo>
                    <a:pt x="20507" y="556538"/>
                  </a:lnTo>
                  <a:lnTo>
                    <a:pt x="29007" y="564286"/>
                  </a:lnTo>
                  <a:lnTo>
                    <a:pt x="38429" y="568294"/>
                  </a:lnTo>
                  <a:lnTo>
                    <a:pt x="58275" y="570867"/>
                  </a:lnTo>
                  <a:lnTo>
                    <a:pt x="73433" y="567268"/>
                  </a:lnTo>
                  <a:lnTo>
                    <a:pt x="98803" y="552264"/>
                  </a:lnTo>
                  <a:lnTo>
                    <a:pt x="114039" y="548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26"/>
            <p:cNvSpPr/>
            <p:nvPr/>
          </p:nvSpPr>
          <p:spPr>
            <a:xfrm>
              <a:off x="3215648" y="840422"/>
              <a:ext cx="289553" cy="248924"/>
            </a:xfrm>
            <a:custGeom>
              <a:avLst/>
              <a:gdLst/>
              <a:ahLst/>
              <a:cxnLst/>
              <a:rect l="0" t="0" r="0" b="0"/>
              <a:pathLst>
                <a:path w="289553" h="248924">
                  <a:moveTo>
                    <a:pt x="7611" y="66357"/>
                  </a:moveTo>
                  <a:lnTo>
                    <a:pt x="306" y="59051"/>
                  </a:lnTo>
                  <a:lnTo>
                    <a:pt x="0" y="87264"/>
                  </a:lnTo>
                  <a:lnTo>
                    <a:pt x="6023" y="122701"/>
                  </a:lnTo>
                  <a:lnTo>
                    <a:pt x="7141" y="151068"/>
                  </a:lnTo>
                  <a:lnTo>
                    <a:pt x="9730" y="180921"/>
                  </a:lnTo>
                  <a:lnTo>
                    <a:pt x="14145" y="217304"/>
                  </a:lnTo>
                  <a:lnTo>
                    <a:pt x="14910" y="237142"/>
                  </a:lnTo>
                  <a:lnTo>
                    <a:pt x="14170" y="241174"/>
                  </a:lnTo>
                  <a:lnTo>
                    <a:pt x="12831" y="243862"/>
                  </a:lnTo>
                  <a:lnTo>
                    <a:pt x="7917" y="248923"/>
                  </a:lnTo>
                  <a:lnTo>
                    <a:pt x="7702" y="245099"/>
                  </a:lnTo>
                  <a:lnTo>
                    <a:pt x="14180" y="216666"/>
                  </a:lnTo>
                  <a:lnTo>
                    <a:pt x="15024" y="180934"/>
                  </a:lnTo>
                  <a:lnTo>
                    <a:pt x="16017" y="146214"/>
                  </a:lnTo>
                  <a:lnTo>
                    <a:pt x="22143" y="109116"/>
                  </a:lnTo>
                  <a:lnTo>
                    <a:pt x="34307" y="73006"/>
                  </a:lnTo>
                  <a:lnTo>
                    <a:pt x="53588" y="39449"/>
                  </a:lnTo>
                  <a:lnTo>
                    <a:pt x="63605" y="28998"/>
                  </a:lnTo>
                  <a:lnTo>
                    <a:pt x="77919" y="23115"/>
                  </a:lnTo>
                  <a:lnTo>
                    <a:pt x="84861" y="21738"/>
                  </a:lnTo>
                  <a:lnTo>
                    <a:pt x="93027" y="25642"/>
                  </a:lnTo>
                  <a:lnTo>
                    <a:pt x="101454" y="33022"/>
                  </a:lnTo>
                  <a:lnTo>
                    <a:pt x="108021" y="41946"/>
                  </a:lnTo>
                  <a:lnTo>
                    <a:pt x="118290" y="72793"/>
                  </a:lnTo>
                  <a:lnTo>
                    <a:pt x="123454" y="106481"/>
                  </a:lnTo>
                  <a:lnTo>
                    <a:pt x="127730" y="135537"/>
                  </a:lnTo>
                  <a:lnTo>
                    <a:pt x="129176" y="171651"/>
                  </a:lnTo>
                  <a:lnTo>
                    <a:pt x="129526" y="209725"/>
                  </a:lnTo>
                  <a:lnTo>
                    <a:pt x="129531" y="210952"/>
                  </a:lnTo>
                  <a:lnTo>
                    <a:pt x="130378" y="198934"/>
                  </a:lnTo>
                  <a:lnTo>
                    <a:pt x="135562" y="175738"/>
                  </a:lnTo>
                  <a:lnTo>
                    <a:pt x="140883" y="139046"/>
                  </a:lnTo>
                  <a:lnTo>
                    <a:pt x="147664" y="105204"/>
                  </a:lnTo>
                  <a:lnTo>
                    <a:pt x="155036" y="72412"/>
                  </a:lnTo>
                  <a:lnTo>
                    <a:pt x="162583" y="41246"/>
                  </a:lnTo>
                  <a:lnTo>
                    <a:pt x="174226" y="18653"/>
                  </a:lnTo>
                  <a:lnTo>
                    <a:pt x="188400" y="5280"/>
                  </a:lnTo>
                  <a:lnTo>
                    <a:pt x="199279" y="0"/>
                  </a:lnTo>
                  <a:lnTo>
                    <a:pt x="207379" y="1023"/>
                  </a:lnTo>
                  <a:lnTo>
                    <a:pt x="226377" y="8579"/>
                  </a:lnTo>
                  <a:lnTo>
                    <a:pt x="234098" y="17818"/>
                  </a:lnTo>
                  <a:lnTo>
                    <a:pt x="245954" y="48491"/>
                  </a:lnTo>
                  <a:lnTo>
                    <a:pt x="253868" y="77244"/>
                  </a:lnTo>
                  <a:lnTo>
                    <a:pt x="261575" y="107213"/>
                  </a:lnTo>
                  <a:lnTo>
                    <a:pt x="265175" y="141587"/>
                  </a:lnTo>
                  <a:lnTo>
                    <a:pt x="261155" y="178114"/>
                  </a:lnTo>
                  <a:lnTo>
                    <a:pt x="259153" y="208988"/>
                  </a:lnTo>
                  <a:lnTo>
                    <a:pt x="260819" y="208858"/>
                  </a:lnTo>
                  <a:lnTo>
                    <a:pt x="270408" y="204629"/>
                  </a:lnTo>
                  <a:lnTo>
                    <a:pt x="289552" y="1882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27"/>
            <p:cNvSpPr/>
            <p:nvPr/>
          </p:nvSpPr>
          <p:spPr>
            <a:xfrm>
              <a:off x="2920201" y="838200"/>
              <a:ext cx="184025" cy="251319"/>
            </a:xfrm>
            <a:custGeom>
              <a:avLst/>
              <a:gdLst/>
              <a:ahLst/>
              <a:cxnLst/>
              <a:rect l="0" t="0" r="0" b="0"/>
              <a:pathLst>
                <a:path w="184025" h="251319">
                  <a:moveTo>
                    <a:pt x="158279" y="0"/>
                  </a:moveTo>
                  <a:lnTo>
                    <a:pt x="154234" y="0"/>
                  </a:lnTo>
                  <a:lnTo>
                    <a:pt x="117664" y="15438"/>
                  </a:lnTo>
                  <a:lnTo>
                    <a:pt x="81747" y="33202"/>
                  </a:lnTo>
                  <a:lnTo>
                    <a:pt x="53791" y="47512"/>
                  </a:lnTo>
                  <a:lnTo>
                    <a:pt x="34750" y="59233"/>
                  </a:lnTo>
                  <a:lnTo>
                    <a:pt x="4136" y="72078"/>
                  </a:lnTo>
                  <a:lnTo>
                    <a:pt x="871" y="76625"/>
                  </a:lnTo>
                  <a:lnTo>
                    <a:pt x="0" y="79023"/>
                  </a:lnTo>
                  <a:lnTo>
                    <a:pt x="266" y="80622"/>
                  </a:lnTo>
                  <a:lnTo>
                    <a:pt x="1291" y="81688"/>
                  </a:lnTo>
                  <a:lnTo>
                    <a:pt x="4686" y="83719"/>
                  </a:lnTo>
                  <a:lnTo>
                    <a:pt x="9017" y="87444"/>
                  </a:lnTo>
                  <a:lnTo>
                    <a:pt x="16022" y="89664"/>
                  </a:lnTo>
                  <a:lnTo>
                    <a:pt x="50232" y="91284"/>
                  </a:lnTo>
                  <a:lnTo>
                    <a:pt x="68691" y="93651"/>
                  </a:lnTo>
                  <a:lnTo>
                    <a:pt x="101730" y="97991"/>
                  </a:lnTo>
                  <a:lnTo>
                    <a:pt x="133938" y="110169"/>
                  </a:lnTo>
                  <a:lnTo>
                    <a:pt x="157484" y="123863"/>
                  </a:lnTo>
                  <a:lnTo>
                    <a:pt x="167239" y="133790"/>
                  </a:lnTo>
                  <a:lnTo>
                    <a:pt x="183186" y="168199"/>
                  </a:lnTo>
                  <a:lnTo>
                    <a:pt x="184024" y="180871"/>
                  </a:lnTo>
                  <a:lnTo>
                    <a:pt x="177663" y="202803"/>
                  </a:lnTo>
                  <a:lnTo>
                    <a:pt x="170701" y="214277"/>
                  </a:lnTo>
                  <a:lnTo>
                    <a:pt x="154680" y="230976"/>
                  </a:lnTo>
                  <a:lnTo>
                    <a:pt x="130199" y="246024"/>
                  </a:lnTo>
                  <a:lnTo>
                    <a:pt x="103908" y="250386"/>
                  </a:lnTo>
                  <a:lnTo>
                    <a:pt x="70748" y="251318"/>
                  </a:lnTo>
                  <a:lnTo>
                    <a:pt x="44092" y="245348"/>
                  </a:lnTo>
                  <a:lnTo>
                    <a:pt x="14323" y="234570"/>
                  </a:lnTo>
                  <a:lnTo>
                    <a:pt x="5879"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28"/>
            <p:cNvSpPr/>
            <p:nvPr/>
          </p:nvSpPr>
          <p:spPr>
            <a:xfrm>
              <a:off x="2796540" y="777239"/>
              <a:ext cx="7620" cy="7622"/>
            </a:xfrm>
            <a:custGeom>
              <a:avLst/>
              <a:gdLst/>
              <a:ahLst/>
              <a:cxnLst/>
              <a:rect l="0" t="0" r="0" b="0"/>
              <a:pathLst>
                <a:path w="7620" h="7622">
                  <a:moveTo>
                    <a:pt x="7619" y="0"/>
                  </a:moveTo>
                  <a:lnTo>
                    <a:pt x="7619" y="4046"/>
                  </a:lnTo>
                  <a:lnTo>
                    <a:pt x="6773" y="5237"/>
                  </a:lnTo>
                  <a:lnTo>
                    <a:pt x="5362" y="6032"/>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29"/>
            <p:cNvSpPr/>
            <p:nvPr/>
          </p:nvSpPr>
          <p:spPr>
            <a:xfrm>
              <a:off x="2811807" y="922020"/>
              <a:ext cx="7594" cy="143062"/>
            </a:xfrm>
            <a:custGeom>
              <a:avLst/>
              <a:gdLst/>
              <a:ahLst/>
              <a:cxnLst/>
              <a:rect l="0" t="0" r="0" b="0"/>
              <a:pathLst>
                <a:path w="7594" h="143062">
                  <a:moveTo>
                    <a:pt x="7593" y="0"/>
                  </a:moveTo>
                  <a:lnTo>
                    <a:pt x="7593" y="32563"/>
                  </a:lnTo>
                  <a:lnTo>
                    <a:pt x="3547" y="62047"/>
                  </a:lnTo>
                  <a:lnTo>
                    <a:pt x="1032" y="93549"/>
                  </a:lnTo>
                  <a:lnTo>
                    <a:pt x="65" y="129645"/>
                  </a:lnTo>
                  <a:lnTo>
                    <a:pt x="0" y="138978"/>
                  </a:lnTo>
                  <a:lnTo>
                    <a:pt x="838" y="140912"/>
                  </a:lnTo>
                  <a:lnTo>
                    <a:pt x="2242" y="142201"/>
                  </a:lnTo>
                  <a:lnTo>
                    <a:pt x="4026" y="143061"/>
                  </a:lnTo>
                  <a:lnTo>
                    <a:pt x="5215" y="142787"/>
                  </a:lnTo>
                  <a:lnTo>
                    <a:pt x="6007" y="141758"/>
                  </a:lnTo>
                  <a:lnTo>
                    <a:pt x="7593"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30"/>
            <p:cNvSpPr/>
            <p:nvPr/>
          </p:nvSpPr>
          <p:spPr>
            <a:xfrm>
              <a:off x="2651826" y="655320"/>
              <a:ext cx="30415" cy="418494"/>
            </a:xfrm>
            <a:custGeom>
              <a:avLst/>
              <a:gdLst/>
              <a:ahLst/>
              <a:cxnLst/>
              <a:rect l="0" t="0" r="0" b="0"/>
              <a:pathLst>
                <a:path w="30415" h="418494">
                  <a:moveTo>
                    <a:pt x="15174" y="0"/>
                  </a:moveTo>
                  <a:lnTo>
                    <a:pt x="15174" y="4045"/>
                  </a:lnTo>
                  <a:lnTo>
                    <a:pt x="12916" y="8289"/>
                  </a:lnTo>
                  <a:lnTo>
                    <a:pt x="11128" y="10606"/>
                  </a:lnTo>
                  <a:lnTo>
                    <a:pt x="5766" y="41754"/>
                  </a:lnTo>
                  <a:lnTo>
                    <a:pt x="1662" y="74178"/>
                  </a:lnTo>
                  <a:lnTo>
                    <a:pt x="702" y="101548"/>
                  </a:lnTo>
                  <a:lnTo>
                    <a:pt x="275" y="130645"/>
                  </a:lnTo>
                  <a:lnTo>
                    <a:pt x="2343" y="162769"/>
                  </a:lnTo>
                  <a:lnTo>
                    <a:pt x="4391" y="196801"/>
                  </a:lnTo>
                  <a:lnTo>
                    <a:pt x="2479" y="231683"/>
                  </a:lnTo>
                  <a:lnTo>
                    <a:pt x="1065" y="264683"/>
                  </a:lnTo>
                  <a:lnTo>
                    <a:pt x="436" y="295437"/>
                  </a:lnTo>
                  <a:lnTo>
                    <a:pt x="157" y="323216"/>
                  </a:lnTo>
                  <a:lnTo>
                    <a:pt x="0" y="358610"/>
                  </a:lnTo>
                  <a:lnTo>
                    <a:pt x="4478" y="375564"/>
                  </a:lnTo>
                  <a:lnTo>
                    <a:pt x="12005" y="394629"/>
                  </a:lnTo>
                  <a:lnTo>
                    <a:pt x="14612" y="404837"/>
                  </a:lnTo>
                  <a:lnTo>
                    <a:pt x="21549" y="417054"/>
                  </a:lnTo>
                  <a:lnTo>
                    <a:pt x="22811" y="417736"/>
                  </a:lnTo>
                  <a:lnTo>
                    <a:pt x="26470" y="418493"/>
                  </a:lnTo>
                  <a:lnTo>
                    <a:pt x="27784" y="417849"/>
                  </a:lnTo>
                  <a:lnTo>
                    <a:pt x="28661" y="416572"/>
                  </a:lnTo>
                  <a:lnTo>
                    <a:pt x="30414" y="411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31"/>
            <p:cNvSpPr/>
            <p:nvPr/>
          </p:nvSpPr>
          <p:spPr>
            <a:xfrm>
              <a:off x="2310497" y="868993"/>
              <a:ext cx="257444" cy="189544"/>
            </a:xfrm>
            <a:custGeom>
              <a:avLst/>
              <a:gdLst/>
              <a:ahLst/>
              <a:cxnLst/>
              <a:rect l="0" t="0" r="0" b="0"/>
              <a:pathLst>
                <a:path w="257444" h="189544">
                  <a:moveTo>
                    <a:pt x="127903" y="7307"/>
                  </a:moveTo>
                  <a:lnTo>
                    <a:pt x="123857" y="3261"/>
                  </a:lnTo>
                  <a:lnTo>
                    <a:pt x="119614" y="1275"/>
                  </a:lnTo>
                  <a:lnTo>
                    <a:pt x="109990" y="0"/>
                  </a:lnTo>
                  <a:lnTo>
                    <a:pt x="89116" y="8017"/>
                  </a:lnTo>
                  <a:lnTo>
                    <a:pt x="69347" y="17607"/>
                  </a:lnTo>
                  <a:lnTo>
                    <a:pt x="54202" y="33218"/>
                  </a:lnTo>
                  <a:lnTo>
                    <a:pt x="33914" y="67333"/>
                  </a:lnTo>
                  <a:lnTo>
                    <a:pt x="19527" y="96682"/>
                  </a:lnTo>
                  <a:lnTo>
                    <a:pt x="6651" y="134683"/>
                  </a:lnTo>
                  <a:lnTo>
                    <a:pt x="0" y="162854"/>
                  </a:lnTo>
                  <a:lnTo>
                    <a:pt x="3606" y="174088"/>
                  </a:lnTo>
                  <a:lnTo>
                    <a:pt x="10006" y="183031"/>
                  </a:lnTo>
                  <a:lnTo>
                    <a:pt x="15673" y="187006"/>
                  </a:lnTo>
                  <a:lnTo>
                    <a:pt x="27669" y="189244"/>
                  </a:lnTo>
                  <a:lnTo>
                    <a:pt x="52129" y="183917"/>
                  </a:lnTo>
                  <a:lnTo>
                    <a:pt x="68856" y="176287"/>
                  </a:lnTo>
                  <a:lnTo>
                    <a:pt x="104298" y="148372"/>
                  </a:lnTo>
                  <a:lnTo>
                    <a:pt x="124851" y="111277"/>
                  </a:lnTo>
                  <a:lnTo>
                    <a:pt x="139711" y="74959"/>
                  </a:lnTo>
                  <a:lnTo>
                    <a:pt x="142691" y="62698"/>
                  </a:lnTo>
                  <a:lnTo>
                    <a:pt x="143688" y="62014"/>
                  </a:lnTo>
                  <a:lnTo>
                    <a:pt x="147054" y="61255"/>
                  </a:lnTo>
                  <a:lnTo>
                    <a:pt x="148290" y="61899"/>
                  </a:lnTo>
                  <a:lnTo>
                    <a:pt x="149114" y="63175"/>
                  </a:lnTo>
                  <a:lnTo>
                    <a:pt x="150274" y="69016"/>
                  </a:lnTo>
                  <a:lnTo>
                    <a:pt x="150734" y="100741"/>
                  </a:lnTo>
                  <a:lnTo>
                    <a:pt x="156840" y="130467"/>
                  </a:lnTo>
                  <a:lnTo>
                    <a:pt x="166200" y="163558"/>
                  </a:lnTo>
                  <a:lnTo>
                    <a:pt x="173681" y="179192"/>
                  </a:lnTo>
                  <a:lnTo>
                    <a:pt x="176201" y="182857"/>
                  </a:lnTo>
                  <a:lnTo>
                    <a:pt x="180422" y="185300"/>
                  </a:lnTo>
                  <a:lnTo>
                    <a:pt x="203188" y="189221"/>
                  </a:lnTo>
                  <a:lnTo>
                    <a:pt x="208573" y="189543"/>
                  </a:lnTo>
                  <a:lnTo>
                    <a:pt x="219072" y="185385"/>
                  </a:lnTo>
                  <a:lnTo>
                    <a:pt x="257443" y="159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32"/>
            <p:cNvSpPr/>
            <p:nvPr/>
          </p:nvSpPr>
          <p:spPr>
            <a:xfrm>
              <a:off x="2065025" y="876300"/>
              <a:ext cx="175255" cy="180921"/>
            </a:xfrm>
            <a:custGeom>
              <a:avLst/>
              <a:gdLst/>
              <a:ahLst/>
              <a:cxnLst/>
              <a:rect l="0" t="0" r="0" b="0"/>
              <a:pathLst>
                <a:path w="175255" h="180921">
                  <a:moveTo>
                    <a:pt x="7615" y="22860"/>
                  </a:moveTo>
                  <a:lnTo>
                    <a:pt x="3569" y="26905"/>
                  </a:lnTo>
                  <a:lnTo>
                    <a:pt x="1583" y="33406"/>
                  </a:lnTo>
                  <a:lnTo>
                    <a:pt x="56" y="66844"/>
                  </a:lnTo>
                  <a:lnTo>
                    <a:pt x="0" y="101959"/>
                  </a:lnTo>
                  <a:lnTo>
                    <a:pt x="843" y="121932"/>
                  </a:lnTo>
                  <a:lnTo>
                    <a:pt x="15433" y="159872"/>
                  </a:lnTo>
                  <a:lnTo>
                    <a:pt x="21249" y="169267"/>
                  </a:lnTo>
                  <a:lnTo>
                    <a:pt x="33197" y="178470"/>
                  </a:lnTo>
                  <a:lnTo>
                    <a:pt x="39587" y="180920"/>
                  </a:lnTo>
                  <a:lnTo>
                    <a:pt x="47507" y="179751"/>
                  </a:lnTo>
                  <a:lnTo>
                    <a:pt x="78610" y="165107"/>
                  </a:lnTo>
                  <a:lnTo>
                    <a:pt x="91661" y="155507"/>
                  </a:lnTo>
                  <a:lnTo>
                    <a:pt x="124251" y="119140"/>
                  </a:lnTo>
                  <a:lnTo>
                    <a:pt x="149828" y="83454"/>
                  </a:lnTo>
                  <a:lnTo>
                    <a:pt x="166962" y="45671"/>
                  </a:lnTo>
                  <a:lnTo>
                    <a:pt x="173617" y="19275"/>
                  </a:lnTo>
                  <a:lnTo>
                    <a:pt x="17525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33"/>
            <p:cNvSpPr/>
            <p:nvPr/>
          </p:nvSpPr>
          <p:spPr>
            <a:xfrm>
              <a:off x="1786309" y="868679"/>
              <a:ext cx="210132" cy="76201"/>
            </a:xfrm>
            <a:custGeom>
              <a:avLst/>
              <a:gdLst/>
              <a:ahLst/>
              <a:cxnLst/>
              <a:rect l="0" t="0" r="0" b="0"/>
              <a:pathLst>
                <a:path w="210132" h="76201">
                  <a:moveTo>
                    <a:pt x="4391" y="76200"/>
                  </a:moveTo>
                  <a:lnTo>
                    <a:pt x="0" y="76200"/>
                  </a:lnTo>
                  <a:lnTo>
                    <a:pt x="7690" y="76200"/>
                  </a:lnTo>
                  <a:lnTo>
                    <a:pt x="43836" y="62357"/>
                  </a:lnTo>
                  <a:lnTo>
                    <a:pt x="75494" y="47251"/>
                  </a:lnTo>
                  <a:lnTo>
                    <a:pt x="104198" y="36296"/>
                  </a:lnTo>
                  <a:lnTo>
                    <a:pt x="140193" y="21469"/>
                  </a:lnTo>
                  <a:lnTo>
                    <a:pt x="171762" y="10387"/>
                  </a:lnTo>
                  <a:lnTo>
                    <a:pt x="2101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34"/>
            <p:cNvSpPr/>
            <p:nvPr/>
          </p:nvSpPr>
          <p:spPr>
            <a:xfrm>
              <a:off x="1867020" y="647700"/>
              <a:ext cx="22740" cy="403861"/>
            </a:xfrm>
            <a:custGeom>
              <a:avLst/>
              <a:gdLst/>
              <a:ahLst/>
              <a:cxnLst/>
              <a:rect l="0" t="0" r="0" b="0"/>
              <a:pathLst>
                <a:path w="22740" h="403861">
                  <a:moveTo>
                    <a:pt x="22739" y="0"/>
                  </a:moveTo>
                  <a:lnTo>
                    <a:pt x="22739" y="4045"/>
                  </a:lnTo>
                  <a:lnTo>
                    <a:pt x="20482" y="8288"/>
                  </a:lnTo>
                  <a:lnTo>
                    <a:pt x="18694" y="10605"/>
                  </a:lnTo>
                  <a:lnTo>
                    <a:pt x="16708" y="17695"/>
                  </a:lnTo>
                  <a:lnTo>
                    <a:pt x="15329" y="53130"/>
                  </a:lnTo>
                  <a:lnTo>
                    <a:pt x="15181" y="82817"/>
                  </a:lnTo>
                  <a:lnTo>
                    <a:pt x="15138" y="118894"/>
                  </a:lnTo>
                  <a:lnTo>
                    <a:pt x="15128" y="146822"/>
                  </a:lnTo>
                  <a:lnTo>
                    <a:pt x="12865" y="178425"/>
                  </a:lnTo>
                  <a:lnTo>
                    <a:pt x="9038" y="211380"/>
                  </a:lnTo>
                  <a:lnTo>
                    <a:pt x="4514" y="242959"/>
                  </a:lnTo>
                  <a:lnTo>
                    <a:pt x="1939" y="273928"/>
                  </a:lnTo>
                  <a:lnTo>
                    <a:pt x="795" y="303779"/>
                  </a:lnTo>
                  <a:lnTo>
                    <a:pt x="286" y="331157"/>
                  </a:lnTo>
                  <a:lnTo>
                    <a:pt x="0" y="362280"/>
                  </a:lnTo>
                  <a:lnTo>
                    <a:pt x="750" y="388622"/>
                  </a:lnTo>
                  <a:lnTo>
                    <a:pt x="750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35"/>
            <p:cNvSpPr/>
            <p:nvPr/>
          </p:nvSpPr>
          <p:spPr>
            <a:xfrm>
              <a:off x="1608879" y="845820"/>
              <a:ext cx="166124" cy="174794"/>
            </a:xfrm>
            <a:custGeom>
              <a:avLst/>
              <a:gdLst/>
              <a:ahLst/>
              <a:cxnLst/>
              <a:rect l="0" t="0" r="0" b="0"/>
              <a:pathLst>
                <a:path w="166124" h="174794">
                  <a:moveTo>
                    <a:pt x="6561" y="15240"/>
                  </a:moveTo>
                  <a:lnTo>
                    <a:pt x="6561" y="19285"/>
                  </a:lnTo>
                  <a:lnTo>
                    <a:pt x="5714" y="20476"/>
                  </a:lnTo>
                  <a:lnTo>
                    <a:pt x="4303" y="21271"/>
                  </a:lnTo>
                  <a:lnTo>
                    <a:pt x="2515" y="21800"/>
                  </a:lnTo>
                  <a:lnTo>
                    <a:pt x="1324" y="23847"/>
                  </a:lnTo>
                  <a:lnTo>
                    <a:pt x="0" y="30636"/>
                  </a:lnTo>
                  <a:lnTo>
                    <a:pt x="1669" y="37040"/>
                  </a:lnTo>
                  <a:lnTo>
                    <a:pt x="3300" y="39933"/>
                  </a:lnTo>
                  <a:lnTo>
                    <a:pt x="6274" y="77029"/>
                  </a:lnTo>
                  <a:lnTo>
                    <a:pt x="12554" y="112151"/>
                  </a:lnTo>
                  <a:lnTo>
                    <a:pt x="17904" y="138240"/>
                  </a:lnTo>
                  <a:lnTo>
                    <a:pt x="24691" y="152249"/>
                  </a:lnTo>
                  <a:lnTo>
                    <a:pt x="46172" y="169943"/>
                  </a:lnTo>
                  <a:lnTo>
                    <a:pt x="54081" y="172897"/>
                  </a:lnTo>
                  <a:lnTo>
                    <a:pt x="72956" y="174793"/>
                  </a:lnTo>
                  <a:lnTo>
                    <a:pt x="87946" y="171076"/>
                  </a:lnTo>
                  <a:lnTo>
                    <a:pt x="108181" y="156151"/>
                  </a:lnTo>
                  <a:lnTo>
                    <a:pt x="133563" y="127859"/>
                  </a:lnTo>
                  <a:lnTo>
                    <a:pt x="150672" y="91218"/>
                  </a:lnTo>
                  <a:lnTo>
                    <a:pt x="163106" y="54157"/>
                  </a:lnTo>
                  <a:lnTo>
                    <a:pt x="166123" y="25842"/>
                  </a:lnTo>
                  <a:lnTo>
                    <a:pt x="164119" y="17694"/>
                  </a:lnTo>
                  <a:lnTo>
                    <a:pt x="160489" y="8347"/>
                  </a:lnTo>
                  <a:lnTo>
                    <a:pt x="1589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836"/>
            <p:cNvSpPr/>
            <p:nvPr/>
          </p:nvSpPr>
          <p:spPr>
            <a:xfrm>
              <a:off x="1128941" y="598594"/>
              <a:ext cx="356960" cy="482812"/>
            </a:xfrm>
            <a:custGeom>
              <a:avLst/>
              <a:gdLst/>
              <a:ahLst/>
              <a:cxnLst/>
              <a:rect l="0" t="0" r="0" b="0"/>
              <a:pathLst>
                <a:path w="356960" h="482812">
                  <a:moveTo>
                    <a:pt x="36919" y="140545"/>
                  </a:moveTo>
                  <a:lnTo>
                    <a:pt x="36919" y="136500"/>
                  </a:lnTo>
                  <a:lnTo>
                    <a:pt x="36072" y="135309"/>
                  </a:lnTo>
                  <a:lnTo>
                    <a:pt x="34661" y="134514"/>
                  </a:lnTo>
                  <a:lnTo>
                    <a:pt x="29391" y="132953"/>
                  </a:lnTo>
                  <a:lnTo>
                    <a:pt x="29300" y="168025"/>
                  </a:lnTo>
                  <a:lnTo>
                    <a:pt x="27041" y="205177"/>
                  </a:lnTo>
                  <a:lnTo>
                    <a:pt x="23267" y="240694"/>
                  </a:lnTo>
                  <a:lnTo>
                    <a:pt x="22385" y="266336"/>
                  </a:lnTo>
                  <a:lnTo>
                    <a:pt x="21992" y="294666"/>
                  </a:lnTo>
                  <a:lnTo>
                    <a:pt x="17303" y="321932"/>
                  </a:lnTo>
                  <a:lnTo>
                    <a:pt x="10420" y="349009"/>
                  </a:lnTo>
                  <a:lnTo>
                    <a:pt x="4539" y="377976"/>
                  </a:lnTo>
                  <a:lnTo>
                    <a:pt x="513" y="414754"/>
                  </a:lnTo>
                  <a:lnTo>
                    <a:pt x="0" y="450592"/>
                  </a:lnTo>
                  <a:lnTo>
                    <a:pt x="6138" y="481303"/>
                  </a:lnTo>
                  <a:lnTo>
                    <a:pt x="7085" y="482017"/>
                  </a:lnTo>
                  <a:lnTo>
                    <a:pt x="10395" y="482811"/>
                  </a:lnTo>
                  <a:lnTo>
                    <a:pt x="11616" y="482176"/>
                  </a:lnTo>
                  <a:lnTo>
                    <a:pt x="12430" y="480906"/>
                  </a:lnTo>
                  <a:lnTo>
                    <a:pt x="13335" y="476390"/>
                  </a:lnTo>
                  <a:lnTo>
                    <a:pt x="18008" y="446820"/>
                  </a:lnTo>
                  <a:lnTo>
                    <a:pt x="24636" y="414832"/>
                  </a:lnTo>
                  <a:lnTo>
                    <a:pt x="27226" y="388604"/>
                  </a:lnTo>
                  <a:lnTo>
                    <a:pt x="29224" y="360014"/>
                  </a:lnTo>
                  <a:lnTo>
                    <a:pt x="32934" y="330374"/>
                  </a:lnTo>
                  <a:lnTo>
                    <a:pt x="35148" y="298009"/>
                  </a:lnTo>
                  <a:lnTo>
                    <a:pt x="36131" y="263869"/>
                  </a:lnTo>
                  <a:lnTo>
                    <a:pt x="36569" y="228941"/>
                  </a:lnTo>
                  <a:lnTo>
                    <a:pt x="36763" y="198177"/>
                  </a:lnTo>
                  <a:lnTo>
                    <a:pt x="36849" y="171239"/>
                  </a:lnTo>
                  <a:lnTo>
                    <a:pt x="36051" y="137881"/>
                  </a:lnTo>
                  <a:lnTo>
                    <a:pt x="30003" y="100654"/>
                  </a:lnTo>
                  <a:lnTo>
                    <a:pt x="29391" y="95593"/>
                  </a:lnTo>
                  <a:lnTo>
                    <a:pt x="33371" y="99098"/>
                  </a:lnTo>
                  <a:lnTo>
                    <a:pt x="35342" y="105473"/>
                  </a:lnTo>
                  <a:lnTo>
                    <a:pt x="45069" y="141480"/>
                  </a:lnTo>
                  <a:lnTo>
                    <a:pt x="58848" y="175255"/>
                  </a:lnTo>
                  <a:lnTo>
                    <a:pt x="83960" y="207609"/>
                  </a:lnTo>
                  <a:lnTo>
                    <a:pt x="105890" y="224857"/>
                  </a:lnTo>
                  <a:lnTo>
                    <a:pt x="128474" y="234859"/>
                  </a:lnTo>
                  <a:lnTo>
                    <a:pt x="152099" y="237353"/>
                  </a:lnTo>
                  <a:lnTo>
                    <a:pt x="179325" y="232259"/>
                  </a:lnTo>
                  <a:lnTo>
                    <a:pt x="203855" y="219555"/>
                  </a:lnTo>
                  <a:lnTo>
                    <a:pt x="234899" y="192935"/>
                  </a:lnTo>
                  <a:lnTo>
                    <a:pt x="265491" y="155127"/>
                  </a:lnTo>
                  <a:lnTo>
                    <a:pt x="284325" y="119278"/>
                  </a:lnTo>
                  <a:lnTo>
                    <a:pt x="304675" y="81845"/>
                  </a:lnTo>
                  <a:lnTo>
                    <a:pt x="318701" y="47987"/>
                  </a:lnTo>
                  <a:lnTo>
                    <a:pt x="331026" y="14830"/>
                  </a:lnTo>
                  <a:lnTo>
                    <a:pt x="339356" y="3388"/>
                  </a:lnTo>
                  <a:lnTo>
                    <a:pt x="340143" y="847"/>
                  </a:lnTo>
                  <a:lnTo>
                    <a:pt x="340668" y="0"/>
                  </a:lnTo>
                  <a:lnTo>
                    <a:pt x="341018" y="282"/>
                  </a:lnTo>
                  <a:lnTo>
                    <a:pt x="341706" y="35895"/>
                  </a:lnTo>
                  <a:lnTo>
                    <a:pt x="337670" y="65417"/>
                  </a:lnTo>
                  <a:lnTo>
                    <a:pt x="331112" y="100976"/>
                  </a:lnTo>
                  <a:lnTo>
                    <a:pt x="328538" y="130297"/>
                  </a:lnTo>
                  <a:lnTo>
                    <a:pt x="327394" y="162237"/>
                  </a:lnTo>
                  <a:lnTo>
                    <a:pt x="326885" y="193366"/>
                  </a:lnTo>
                  <a:lnTo>
                    <a:pt x="324401" y="226393"/>
                  </a:lnTo>
                  <a:lnTo>
                    <a:pt x="322169" y="259980"/>
                  </a:lnTo>
                  <a:lnTo>
                    <a:pt x="323999" y="291841"/>
                  </a:lnTo>
                  <a:lnTo>
                    <a:pt x="325376" y="318419"/>
                  </a:lnTo>
                  <a:lnTo>
                    <a:pt x="328410" y="350164"/>
                  </a:lnTo>
                  <a:lnTo>
                    <a:pt x="332975" y="383647"/>
                  </a:lnTo>
                  <a:lnTo>
                    <a:pt x="335857" y="394782"/>
                  </a:lnTo>
                  <a:lnTo>
                    <a:pt x="340807" y="403399"/>
                  </a:lnTo>
                  <a:lnTo>
                    <a:pt x="356959" y="4224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SMARTInkShape-Group130"/>
          <p:cNvGrpSpPr/>
          <p:nvPr/>
        </p:nvGrpSpPr>
        <p:grpSpPr>
          <a:xfrm>
            <a:off x="681748" y="1366482"/>
            <a:ext cx="4757247" cy="1882616"/>
            <a:chOff x="681748" y="1366482"/>
            <a:chExt cx="4757247" cy="1882616"/>
          </a:xfrm>
        </p:grpSpPr>
        <p:sp>
          <p:nvSpPr>
            <p:cNvPr id="27" name="SMARTInkShape-837"/>
            <p:cNvSpPr/>
            <p:nvPr/>
          </p:nvSpPr>
          <p:spPr>
            <a:xfrm>
              <a:off x="808162" y="1661574"/>
              <a:ext cx="291960" cy="295815"/>
            </a:xfrm>
            <a:custGeom>
              <a:avLst/>
              <a:gdLst/>
              <a:ahLst/>
              <a:cxnLst/>
              <a:rect l="0" t="0" r="0" b="0"/>
              <a:pathLst>
                <a:path w="291960" h="295815">
                  <a:moveTo>
                    <a:pt x="197677" y="22446"/>
                  </a:moveTo>
                  <a:lnTo>
                    <a:pt x="177122" y="2737"/>
                  </a:lnTo>
                  <a:lnTo>
                    <a:pt x="169668" y="519"/>
                  </a:lnTo>
                  <a:lnTo>
                    <a:pt x="164627" y="0"/>
                  </a:lnTo>
                  <a:lnTo>
                    <a:pt x="152983" y="3754"/>
                  </a:lnTo>
                  <a:lnTo>
                    <a:pt x="120609" y="23329"/>
                  </a:lnTo>
                  <a:lnTo>
                    <a:pt x="83263" y="48809"/>
                  </a:lnTo>
                  <a:lnTo>
                    <a:pt x="61330" y="70050"/>
                  </a:lnTo>
                  <a:lnTo>
                    <a:pt x="36062" y="107139"/>
                  </a:lnTo>
                  <a:lnTo>
                    <a:pt x="16583" y="139262"/>
                  </a:lnTo>
                  <a:lnTo>
                    <a:pt x="4602" y="173333"/>
                  </a:lnTo>
                  <a:lnTo>
                    <a:pt x="1052" y="207135"/>
                  </a:lnTo>
                  <a:lnTo>
                    <a:pt x="0" y="239446"/>
                  </a:lnTo>
                  <a:lnTo>
                    <a:pt x="1448" y="256050"/>
                  </a:lnTo>
                  <a:lnTo>
                    <a:pt x="11783" y="274918"/>
                  </a:lnTo>
                  <a:lnTo>
                    <a:pt x="20795" y="285927"/>
                  </a:lnTo>
                  <a:lnTo>
                    <a:pt x="34961" y="291948"/>
                  </a:lnTo>
                  <a:lnTo>
                    <a:pt x="71650" y="295814"/>
                  </a:lnTo>
                  <a:lnTo>
                    <a:pt x="101446" y="292438"/>
                  </a:lnTo>
                  <a:lnTo>
                    <a:pt x="131723" y="282031"/>
                  </a:lnTo>
                  <a:lnTo>
                    <a:pt x="166188" y="268223"/>
                  </a:lnTo>
                  <a:lnTo>
                    <a:pt x="199166" y="249362"/>
                  </a:lnTo>
                  <a:lnTo>
                    <a:pt x="234566" y="220233"/>
                  </a:lnTo>
                  <a:lnTo>
                    <a:pt x="263761" y="187762"/>
                  </a:lnTo>
                  <a:lnTo>
                    <a:pt x="282039" y="153032"/>
                  </a:lnTo>
                  <a:lnTo>
                    <a:pt x="291065" y="129435"/>
                  </a:lnTo>
                  <a:lnTo>
                    <a:pt x="291959" y="114023"/>
                  </a:lnTo>
                  <a:lnTo>
                    <a:pt x="285634" y="87478"/>
                  </a:lnTo>
                  <a:lnTo>
                    <a:pt x="267722" y="63005"/>
                  </a:lnTo>
                  <a:lnTo>
                    <a:pt x="264694" y="59645"/>
                  </a:lnTo>
                  <a:lnTo>
                    <a:pt x="256814" y="55912"/>
                  </a:lnTo>
                  <a:lnTo>
                    <a:pt x="221159" y="45854"/>
                  </a:lnTo>
                  <a:lnTo>
                    <a:pt x="212917" y="453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38"/>
            <p:cNvSpPr/>
            <p:nvPr/>
          </p:nvSpPr>
          <p:spPr>
            <a:xfrm>
              <a:off x="1242059" y="1623059"/>
              <a:ext cx="126312" cy="264862"/>
            </a:xfrm>
            <a:custGeom>
              <a:avLst/>
              <a:gdLst/>
              <a:ahLst/>
              <a:cxnLst/>
              <a:rect l="0" t="0" r="0" b="0"/>
              <a:pathLst>
                <a:path w="126312" h="264862">
                  <a:moveTo>
                    <a:pt x="121920" y="0"/>
                  </a:moveTo>
                  <a:lnTo>
                    <a:pt x="125966" y="4046"/>
                  </a:lnTo>
                  <a:lnTo>
                    <a:pt x="126311" y="6084"/>
                  </a:lnTo>
                  <a:lnTo>
                    <a:pt x="125694" y="8289"/>
                  </a:lnTo>
                  <a:lnTo>
                    <a:pt x="111535" y="40091"/>
                  </a:lnTo>
                  <a:lnTo>
                    <a:pt x="100709" y="75904"/>
                  </a:lnTo>
                  <a:lnTo>
                    <a:pt x="87884" y="110638"/>
                  </a:lnTo>
                  <a:lnTo>
                    <a:pt x="72513" y="146894"/>
                  </a:lnTo>
                  <a:lnTo>
                    <a:pt x="53094" y="180308"/>
                  </a:lnTo>
                  <a:lnTo>
                    <a:pt x="37087" y="214950"/>
                  </a:lnTo>
                  <a:lnTo>
                    <a:pt x="25759" y="240360"/>
                  </a:lnTo>
                  <a:lnTo>
                    <a:pt x="11705" y="257390"/>
                  </a:lnTo>
                  <a:lnTo>
                    <a:pt x="10344" y="260493"/>
                  </a:lnTo>
                  <a:lnTo>
                    <a:pt x="8589" y="262562"/>
                  </a:lnTo>
                  <a:lnTo>
                    <a:pt x="4382" y="264861"/>
                  </a:lnTo>
                  <a:lnTo>
                    <a:pt x="2922" y="264628"/>
                  </a:lnTo>
                  <a:lnTo>
                    <a:pt x="1948" y="263625"/>
                  </a:lnTo>
                  <a:lnTo>
                    <a:pt x="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39"/>
            <p:cNvSpPr/>
            <p:nvPr/>
          </p:nvSpPr>
          <p:spPr>
            <a:xfrm>
              <a:off x="1199569" y="1676400"/>
              <a:ext cx="240611" cy="160021"/>
            </a:xfrm>
            <a:custGeom>
              <a:avLst/>
              <a:gdLst/>
              <a:ahLst/>
              <a:cxnLst/>
              <a:rect l="0" t="0" r="0" b="0"/>
              <a:pathLst>
                <a:path w="240611" h="160021">
                  <a:moveTo>
                    <a:pt x="4391" y="0"/>
                  </a:moveTo>
                  <a:lnTo>
                    <a:pt x="345" y="4045"/>
                  </a:lnTo>
                  <a:lnTo>
                    <a:pt x="0" y="6083"/>
                  </a:lnTo>
                  <a:lnTo>
                    <a:pt x="617" y="8289"/>
                  </a:lnTo>
                  <a:lnTo>
                    <a:pt x="7690" y="17912"/>
                  </a:lnTo>
                  <a:lnTo>
                    <a:pt x="43836" y="53801"/>
                  </a:lnTo>
                  <a:lnTo>
                    <a:pt x="80768" y="81006"/>
                  </a:lnTo>
                  <a:lnTo>
                    <a:pt x="116342" y="101545"/>
                  </a:lnTo>
                  <a:lnTo>
                    <a:pt x="148707" y="121909"/>
                  </a:lnTo>
                  <a:lnTo>
                    <a:pt x="179559" y="138192"/>
                  </a:lnTo>
                  <a:lnTo>
                    <a:pt x="210112" y="149562"/>
                  </a:lnTo>
                  <a:lnTo>
                    <a:pt x="24061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40"/>
            <p:cNvSpPr/>
            <p:nvPr/>
          </p:nvSpPr>
          <p:spPr>
            <a:xfrm>
              <a:off x="1676400" y="1661159"/>
              <a:ext cx="45721" cy="388621"/>
            </a:xfrm>
            <a:custGeom>
              <a:avLst/>
              <a:gdLst/>
              <a:ahLst/>
              <a:cxnLst/>
              <a:rect l="0" t="0" r="0" b="0"/>
              <a:pathLst>
                <a:path w="45721" h="388621">
                  <a:moveTo>
                    <a:pt x="45720" y="0"/>
                  </a:moveTo>
                  <a:lnTo>
                    <a:pt x="41674" y="0"/>
                  </a:lnTo>
                  <a:lnTo>
                    <a:pt x="40483" y="847"/>
                  </a:lnTo>
                  <a:lnTo>
                    <a:pt x="39688" y="2258"/>
                  </a:lnTo>
                  <a:lnTo>
                    <a:pt x="26858" y="39489"/>
                  </a:lnTo>
                  <a:lnTo>
                    <a:pt x="27256" y="71113"/>
                  </a:lnTo>
                  <a:lnTo>
                    <a:pt x="24162" y="99811"/>
                  </a:lnTo>
                  <a:lnTo>
                    <a:pt x="23245" y="134278"/>
                  </a:lnTo>
                  <a:lnTo>
                    <a:pt x="23878" y="162126"/>
                  </a:lnTo>
                  <a:lnTo>
                    <a:pt x="26981" y="191436"/>
                  </a:lnTo>
                  <a:lnTo>
                    <a:pt x="28925" y="221396"/>
                  </a:lnTo>
                  <a:lnTo>
                    <a:pt x="29789" y="250799"/>
                  </a:lnTo>
                  <a:lnTo>
                    <a:pt x="30172" y="277977"/>
                  </a:lnTo>
                  <a:lnTo>
                    <a:pt x="26343" y="313034"/>
                  </a:lnTo>
                  <a:lnTo>
                    <a:pt x="22701" y="348290"/>
                  </a:lnTo>
                  <a:lnTo>
                    <a:pt x="9019" y="385424"/>
                  </a:lnTo>
                  <a:lnTo>
                    <a:pt x="7706" y="386490"/>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41"/>
            <p:cNvSpPr/>
            <p:nvPr/>
          </p:nvSpPr>
          <p:spPr>
            <a:xfrm>
              <a:off x="1668779" y="1533043"/>
              <a:ext cx="287072" cy="265278"/>
            </a:xfrm>
            <a:custGeom>
              <a:avLst/>
              <a:gdLst/>
              <a:ahLst/>
              <a:cxnLst/>
              <a:rect l="0" t="0" r="0" b="0"/>
              <a:pathLst>
                <a:path w="287072" h="265278">
                  <a:moveTo>
                    <a:pt x="0" y="120497"/>
                  </a:moveTo>
                  <a:lnTo>
                    <a:pt x="0" y="109891"/>
                  </a:lnTo>
                  <a:lnTo>
                    <a:pt x="7761" y="74296"/>
                  </a:lnTo>
                  <a:lnTo>
                    <a:pt x="11352" y="62992"/>
                  </a:lnTo>
                  <a:lnTo>
                    <a:pt x="22179" y="47108"/>
                  </a:lnTo>
                  <a:lnTo>
                    <a:pt x="36111" y="35722"/>
                  </a:lnTo>
                  <a:lnTo>
                    <a:pt x="67309" y="18206"/>
                  </a:lnTo>
                  <a:lnTo>
                    <a:pt x="92757" y="5145"/>
                  </a:lnTo>
                  <a:lnTo>
                    <a:pt x="125509" y="523"/>
                  </a:lnTo>
                  <a:lnTo>
                    <a:pt x="157039" y="0"/>
                  </a:lnTo>
                  <a:lnTo>
                    <a:pt x="188676" y="4831"/>
                  </a:lnTo>
                  <a:lnTo>
                    <a:pt x="222792" y="12471"/>
                  </a:lnTo>
                  <a:lnTo>
                    <a:pt x="249739" y="25930"/>
                  </a:lnTo>
                  <a:lnTo>
                    <a:pt x="265936" y="38674"/>
                  </a:lnTo>
                  <a:lnTo>
                    <a:pt x="277085" y="55062"/>
                  </a:lnTo>
                  <a:lnTo>
                    <a:pt x="284016" y="73634"/>
                  </a:lnTo>
                  <a:lnTo>
                    <a:pt x="287071" y="103131"/>
                  </a:lnTo>
                  <a:lnTo>
                    <a:pt x="282144" y="133319"/>
                  </a:lnTo>
                  <a:lnTo>
                    <a:pt x="269489" y="163713"/>
                  </a:lnTo>
                  <a:lnTo>
                    <a:pt x="250029" y="193321"/>
                  </a:lnTo>
                  <a:lnTo>
                    <a:pt x="213172" y="230307"/>
                  </a:lnTo>
                  <a:lnTo>
                    <a:pt x="177606" y="246108"/>
                  </a:lnTo>
                  <a:lnTo>
                    <a:pt x="145244" y="257382"/>
                  </a:lnTo>
                  <a:lnTo>
                    <a:pt x="113672" y="264237"/>
                  </a:lnTo>
                  <a:lnTo>
                    <a:pt x="99061" y="2652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42"/>
            <p:cNvSpPr/>
            <p:nvPr/>
          </p:nvSpPr>
          <p:spPr>
            <a:xfrm>
              <a:off x="2011679" y="1562686"/>
              <a:ext cx="297181" cy="290774"/>
            </a:xfrm>
            <a:custGeom>
              <a:avLst/>
              <a:gdLst/>
              <a:ahLst/>
              <a:cxnLst/>
              <a:rect l="0" t="0" r="0" b="0"/>
              <a:pathLst>
                <a:path w="297181" h="290774">
                  <a:moveTo>
                    <a:pt x="0" y="121334"/>
                  </a:moveTo>
                  <a:lnTo>
                    <a:pt x="0" y="125379"/>
                  </a:lnTo>
                  <a:lnTo>
                    <a:pt x="2258" y="129623"/>
                  </a:lnTo>
                  <a:lnTo>
                    <a:pt x="10606" y="139246"/>
                  </a:lnTo>
                  <a:lnTo>
                    <a:pt x="21958" y="146773"/>
                  </a:lnTo>
                  <a:lnTo>
                    <a:pt x="54225" y="153407"/>
                  </a:lnTo>
                  <a:lnTo>
                    <a:pt x="68974" y="155909"/>
                  </a:lnTo>
                  <a:lnTo>
                    <a:pt x="101396" y="150616"/>
                  </a:lnTo>
                  <a:lnTo>
                    <a:pt x="132071" y="141417"/>
                  </a:lnTo>
                  <a:lnTo>
                    <a:pt x="167974" y="120633"/>
                  </a:lnTo>
                  <a:lnTo>
                    <a:pt x="205101" y="90792"/>
                  </a:lnTo>
                  <a:lnTo>
                    <a:pt x="230210" y="64599"/>
                  </a:lnTo>
                  <a:lnTo>
                    <a:pt x="239425" y="44974"/>
                  </a:lnTo>
                  <a:lnTo>
                    <a:pt x="243259" y="17507"/>
                  </a:lnTo>
                  <a:lnTo>
                    <a:pt x="241324" y="9431"/>
                  </a:lnTo>
                  <a:lnTo>
                    <a:pt x="239623" y="6092"/>
                  </a:lnTo>
                  <a:lnTo>
                    <a:pt x="237642" y="3866"/>
                  </a:lnTo>
                  <a:lnTo>
                    <a:pt x="233183" y="1392"/>
                  </a:lnTo>
                  <a:lnTo>
                    <a:pt x="221868" y="0"/>
                  </a:lnTo>
                  <a:lnTo>
                    <a:pt x="203746" y="3632"/>
                  </a:lnTo>
                  <a:lnTo>
                    <a:pt x="174020" y="24612"/>
                  </a:lnTo>
                  <a:lnTo>
                    <a:pt x="138671" y="53215"/>
                  </a:lnTo>
                  <a:lnTo>
                    <a:pt x="123439" y="69892"/>
                  </a:lnTo>
                  <a:lnTo>
                    <a:pt x="105343" y="102235"/>
                  </a:lnTo>
                  <a:lnTo>
                    <a:pt x="90103" y="133643"/>
                  </a:lnTo>
                  <a:lnTo>
                    <a:pt x="80696" y="165244"/>
                  </a:lnTo>
                  <a:lnTo>
                    <a:pt x="78379" y="199349"/>
                  </a:lnTo>
                  <a:lnTo>
                    <a:pt x="80838" y="217814"/>
                  </a:lnTo>
                  <a:lnTo>
                    <a:pt x="89268" y="234487"/>
                  </a:lnTo>
                  <a:lnTo>
                    <a:pt x="115377" y="265887"/>
                  </a:lnTo>
                  <a:lnTo>
                    <a:pt x="141525" y="280816"/>
                  </a:lnTo>
                  <a:lnTo>
                    <a:pt x="170721" y="290602"/>
                  </a:lnTo>
                  <a:lnTo>
                    <a:pt x="200821" y="290773"/>
                  </a:lnTo>
                  <a:lnTo>
                    <a:pt x="235233" y="285462"/>
                  </a:lnTo>
                  <a:lnTo>
                    <a:pt x="271774" y="276081"/>
                  </a:lnTo>
                  <a:lnTo>
                    <a:pt x="297180" y="2661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43"/>
            <p:cNvSpPr/>
            <p:nvPr/>
          </p:nvSpPr>
          <p:spPr>
            <a:xfrm>
              <a:off x="2395151" y="1584959"/>
              <a:ext cx="188030" cy="246532"/>
            </a:xfrm>
            <a:custGeom>
              <a:avLst/>
              <a:gdLst/>
              <a:ahLst/>
              <a:cxnLst/>
              <a:rect l="0" t="0" r="0" b="0"/>
              <a:pathLst>
                <a:path w="188030" h="246532">
                  <a:moveTo>
                    <a:pt x="127068" y="0"/>
                  </a:moveTo>
                  <a:lnTo>
                    <a:pt x="123023" y="0"/>
                  </a:lnTo>
                  <a:lnTo>
                    <a:pt x="98550" y="10606"/>
                  </a:lnTo>
                  <a:lnTo>
                    <a:pt x="65363" y="31208"/>
                  </a:lnTo>
                  <a:lnTo>
                    <a:pt x="51384" y="41811"/>
                  </a:lnTo>
                  <a:lnTo>
                    <a:pt x="28612" y="71571"/>
                  </a:lnTo>
                  <a:lnTo>
                    <a:pt x="15205" y="99947"/>
                  </a:lnTo>
                  <a:lnTo>
                    <a:pt x="5871" y="129803"/>
                  </a:lnTo>
                  <a:lnTo>
                    <a:pt x="0" y="160098"/>
                  </a:lnTo>
                  <a:lnTo>
                    <a:pt x="321" y="179529"/>
                  </a:lnTo>
                  <a:lnTo>
                    <a:pt x="14323" y="212698"/>
                  </a:lnTo>
                  <a:lnTo>
                    <a:pt x="23620" y="226613"/>
                  </a:lnTo>
                  <a:lnTo>
                    <a:pt x="33396" y="235619"/>
                  </a:lnTo>
                  <a:lnTo>
                    <a:pt x="56510" y="245450"/>
                  </a:lnTo>
                  <a:lnTo>
                    <a:pt x="72849" y="246531"/>
                  </a:lnTo>
                  <a:lnTo>
                    <a:pt x="89424" y="243343"/>
                  </a:lnTo>
                  <a:lnTo>
                    <a:pt x="117796" y="232028"/>
                  </a:lnTo>
                  <a:lnTo>
                    <a:pt x="155466" y="213034"/>
                  </a:lnTo>
                  <a:lnTo>
                    <a:pt x="170169" y="203055"/>
                  </a:lnTo>
                  <a:lnTo>
                    <a:pt x="188029"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44"/>
            <p:cNvSpPr/>
            <p:nvPr/>
          </p:nvSpPr>
          <p:spPr>
            <a:xfrm>
              <a:off x="2693448" y="1432559"/>
              <a:ext cx="209772" cy="372710"/>
            </a:xfrm>
            <a:custGeom>
              <a:avLst/>
              <a:gdLst/>
              <a:ahLst/>
              <a:cxnLst/>
              <a:rect l="0" t="0" r="0" b="0"/>
              <a:pathLst>
                <a:path w="209772" h="372710">
                  <a:moveTo>
                    <a:pt x="49752" y="0"/>
                  </a:moveTo>
                  <a:lnTo>
                    <a:pt x="45706" y="0"/>
                  </a:lnTo>
                  <a:lnTo>
                    <a:pt x="45361" y="847"/>
                  </a:lnTo>
                  <a:lnTo>
                    <a:pt x="48634" y="8289"/>
                  </a:lnTo>
                  <a:lnTo>
                    <a:pt x="53731" y="44136"/>
                  </a:lnTo>
                  <a:lnTo>
                    <a:pt x="56293" y="76202"/>
                  </a:lnTo>
                  <a:lnTo>
                    <a:pt x="57052" y="112513"/>
                  </a:lnTo>
                  <a:lnTo>
                    <a:pt x="54972" y="142011"/>
                  </a:lnTo>
                  <a:lnTo>
                    <a:pt x="51225" y="174029"/>
                  </a:lnTo>
                  <a:lnTo>
                    <a:pt x="46737" y="205193"/>
                  </a:lnTo>
                  <a:lnTo>
                    <a:pt x="41921" y="235977"/>
                  </a:lnTo>
                  <a:lnTo>
                    <a:pt x="36958" y="265746"/>
                  </a:lnTo>
                  <a:lnTo>
                    <a:pt x="31930" y="293087"/>
                  </a:lnTo>
                  <a:lnTo>
                    <a:pt x="20294" y="328235"/>
                  </a:lnTo>
                  <a:lnTo>
                    <a:pt x="5850" y="365731"/>
                  </a:lnTo>
                  <a:lnTo>
                    <a:pt x="4397" y="368281"/>
                  </a:lnTo>
                  <a:lnTo>
                    <a:pt x="2582" y="369981"/>
                  </a:lnTo>
                  <a:lnTo>
                    <a:pt x="525" y="371114"/>
                  </a:lnTo>
                  <a:lnTo>
                    <a:pt x="0" y="371870"/>
                  </a:lnTo>
                  <a:lnTo>
                    <a:pt x="498" y="372373"/>
                  </a:lnTo>
                  <a:lnTo>
                    <a:pt x="1676" y="372709"/>
                  </a:lnTo>
                  <a:lnTo>
                    <a:pt x="2461" y="371240"/>
                  </a:lnTo>
                  <a:lnTo>
                    <a:pt x="7870" y="352110"/>
                  </a:lnTo>
                  <a:lnTo>
                    <a:pt x="23071" y="319539"/>
                  </a:lnTo>
                  <a:lnTo>
                    <a:pt x="39118" y="285367"/>
                  </a:lnTo>
                  <a:lnTo>
                    <a:pt x="64569" y="248431"/>
                  </a:lnTo>
                  <a:lnTo>
                    <a:pt x="93559" y="211522"/>
                  </a:lnTo>
                  <a:lnTo>
                    <a:pt x="123598" y="179608"/>
                  </a:lnTo>
                  <a:lnTo>
                    <a:pt x="153100" y="154535"/>
                  </a:lnTo>
                  <a:lnTo>
                    <a:pt x="190048" y="129121"/>
                  </a:lnTo>
                  <a:lnTo>
                    <a:pt x="20977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45"/>
            <p:cNvSpPr/>
            <p:nvPr/>
          </p:nvSpPr>
          <p:spPr>
            <a:xfrm>
              <a:off x="2796540" y="1752600"/>
              <a:ext cx="99061" cy="106680"/>
            </a:xfrm>
            <a:custGeom>
              <a:avLst/>
              <a:gdLst/>
              <a:ahLst/>
              <a:cxnLst/>
              <a:rect l="0" t="0" r="0" b="0"/>
              <a:pathLst>
                <a:path w="99061" h="106680">
                  <a:moveTo>
                    <a:pt x="0" y="0"/>
                  </a:moveTo>
                  <a:lnTo>
                    <a:pt x="0" y="4045"/>
                  </a:lnTo>
                  <a:lnTo>
                    <a:pt x="2257" y="8288"/>
                  </a:lnTo>
                  <a:lnTo>
                    <a:pt x="5236" y="12997"/>
                  </a:lnTo>
                  <a:lnTo>
                    <a:pt x="6560" y="17912"/>
                  </a:lnTo>
                  <a:lnTo>
                    <a:pt x="32423" y="53543"/>
                  </a:lnTo>
                  <a:lnTo>
                    <a:pt x="46295" y="66382"/>
                  </a:lnTo>
                  <a:lnTo>
                    <a:pt x="81313" y="92792"/>
                  </a:lnTo>
                  <a:lnTo>
                    <a:pt x="9906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46"/>
            <p:cNvSpPr/>
            <p:nvPr/>
          </p:nvSpPr>
          <p:spPr>
            <a:xfrm>
              <a:off x="2976356" y="1570298"/>
              <a:ext cx="483125" cy="234678"/>
            </a:xfrm>
            <a:custGeom>
              <a:avLst/>
              <a:gdLst/>
              <a:ahLst/>
              <a:cxnLst/>
              <a:rect l="0" t="0" r="0" b="0"/>
              <a:pathLst>
                <a:path w="483125" h="234678">
                  <a:moveTo>
                    <a:pt x="10684" y="106102"/>
                  </a:moveTo>
                  <a:lnTo>
                    <a:pt x="14729" y="106102"/>
                  </a:lnTo>
                  <a:lnTo>
                    <a:pt x="15920" y="106948"/>
                  </a:lnTo>
                  <a:lnTo>
                    <a:pt x="16715" y="108359"/>
                  </a:lnTo>
                  <a:lnTo>
                    <a:pt x="17989" y="112662"/>
                  </a:lnTo>
                  <a:lnTo>
                    <a:pt x="39043" y="125810"/>
                  </a:lnTo>
                  <a:lnTo>
                    <a:pt x="62433" y="128685"/>
                  </a:lnTo>
                  <a:lnTo>
                    <a:pt x="80203" y="128033"/>
                  </a:lnTo>
                  <a:lnTo>
                    <a:pt x="106993" y="118345"/>
                  </a:lnTo>
                  <a:lnTo>
                    <a:pt x="144226" y="92915"/>
                  </a:lnTo>
                  <a:lnTo>
                    <a:pt x="168303" y="67938"/>
                  </a:lnTo>
                  <a:lnTo>
                    <a:pt x="173870" y="57813"/>
                  </a:lnTo>
                  <a:lnTo>
                    <a:pt x="177444" y="37516"/>
                  </a:lnTo>
                  <a:lnTo>
                    <a:pt x="178149" y="17200"/>
                  </a:lnTo>
                  <a:lnTo>
                    <a:pt x="176514" y="12967"/>
                  </a:lnTo>
                  <a:lnTo>
                    <a:pt x="170181" y="6006"/>
                  </a:lnTo>
                  <a:lnTo>
                    <a:pt x="161722" y="2348"/>
                  </a:lnTo>
                  <a:lnTo>
                    <a:pt x="142495" y="0"/>
                  </a:lnTo>
                  <a:lnTo>
                    <a:pt x="123399" y="3638"/>
                  </a:lnTo>
                  <a:lnTo>
                    <a:pt x="86675" y="23171"/>
                  </a:lnTo>
                  <a:lnTo>
                    <a:pt x="56362" y="46822"/>
                  </a:lnTo>
                  <a:lnTo>
                    <a:pt x="31999" y="76800"/>
                  </a:lnTo>
                  <a:lnTo>
                    <a:pt x="16905" y="105510"/>
                  </a:lnTo>
                  <a:lnTo>
                    <a:pt x="6694" y="138758"/>
                  </a:lnTo>
                  <a:lnTo>
                    <a:pt x="0" y="166295"/>
                  </a:lnTo>
                  <a:lnTo>
                    <a:pt x="1138" y="185630"/>
                  </a:lnTo>
                  <a:lnTo>
                    <a:pt x="6723" y="200996"/>
                  </a:lnTo>
                  <a:lnTo>
                    <a:pt x="24106" y="224659"/>
                  </a:lnTo>
                  <a:lnTo>
                    <a:pt x="36123" y="230760"/>
                  </a:lnTo>
                  <a:lnTo>
                    <a:pt x="68578" y="234677"/>
                  </a:lnTo>
                  <a:lnTo>
                    <a:pt x="97640" y="231311"/>
                  </a:lnTo>
                  <a:lnTo>
                    <a:pt x="127701" y="220906"/>
                  </a:lnTo>
                  <a:lnTo>
                    <a:pt x="158056" y="207098"/>
                  </a:lnTo>
                  <a:lnTo>
                    <a:pt x="188499" y="188238"/>
                  </a:lnTo>
                  <a:lnTo>
                    <a:pt x="218968" y="166563"/>
                  </a:lnTo>
                  <a:lnTo>
                    <a:pt x="253521" y="137329"/>
                  </a:lnTo>
                  <a:lnTo>
                    <a:pt x="288446" y="105029"/>
                  </a:lnTo>
                  <a:lnTo>
                    <a:pt x="309233" y="83186"/>
                  </a:lnTo>
                  <a:lnTo>
                    <a:pt x="329074" y="69356"/>
                  </a:lnTo>
                  <a:lnTo>
                    <a:pt x="329623" y="69751"/>
                  </a:lnTo>
                  <a:lnTo>
                    <a:pt x="330235" y="72448"/>
                  </a:lnTo>
                  <a:lnTo>
                    <a:pt x="330711" y="108102"/>
                  </a:lnTo>
                  <a:lnTo>
                    <a:pt x="330721" y="143060"/>
                  </a:lnTo>
                  <a:lnTo>
                    <a:pt x="330723" y="180320"/>
                  </a:lnTo>
                  <a:lnTo>
                    <a:pt x="330724" y="216829"/>
                  </a:lnTo>
                  <a:lnTo>
                    <a:pt x="330724" y="224086"/>
                  </a:lnTo>
                  <a:lnTo>
                    <a:pt x="330724" y="221054"/>
                  </a:lnTo>
                  <a:lnTo>
                    <a:pt x="335960" y="207517"/>
                  </a:lnTo>
                  <a:lnTo>
                    <a:pt x="342075" y="173988"/>
                  </a:lnTo>
                  <a:lnTo>
                    <a:pt x="357362" y="138828"/>
                  </a:lnTo>
                  <a:lnTo>
                    <a:pt x="376688" y="106545"/>
                  </a:lnTo>
                  <a:lnTo>
                    <a:pt x="396812" y="79754"/>
                  </a:lnTo>
                  <a:lnTo>
                    <a:pt x="416063" y="67439"/>
                  </a:lnTo>
                  <a:lnTo>
                    <a:pt x="446170" y="55692"/>
                  </a:lnTo>
                  <a:lnTo>
                    <a:pt x="483124" y="451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47"/>
            <p:cNvSpPr/>
            <p:nvPr/>
          </p:nvSpPr>
          <p:spPr>
            <a:xfrm>
              <a:off x="3810470" y="1584959"/>
              <a:ext cx="37631" cy="173115"/>
            </a:xfrm>
            <a:custGeom>
              <a:avLst/>
              <a:gdLst/>
              <a:ahLst/>
              <a:cxnLst/>
              <a:rect l="0" t="0" r="0" b="0"/>
              <a:pathLst>
                <a:path w="37631" h="173115">
                  <a:moveTo>
                    <a:pt x="37630" y="0"/>
                  </a:moveTo>
                  <a:lnTo>
                    <a:pt x="36783" y="13014"/>
                  </a:lnTo>
                  <a:lnTo>
                    <a:pt x="30699" y="32079"/>
                  </a:lnTo>
                  <a:lnTo>
                    <a:pt x="16160" y="63534"/>
                  </a:lnTo>
                  <a:lnTo>
                    <a:pt x="7562" y="94461"/>
                  </a:lnTo>
                  <a:lnTo>
                    <a:pt x="1910" y="125920"/>
                  </a:lnTo>
                  <a:lnTo>
                    <a:pt x="0" y="155260"/>
                  </a:lnTo>
                  <a:lnTo>
                    <a:pt x="1996" y="164396"/>
                  </a:lnTo>
                  <a:lnTo>
                    <a:pt x="6132" y="173114"/>
                  </a:lnTo>
                  <a:lnTo>
                    <a:pt x="7318" y="172983"/>
                  </a:lnTo>
                  <a:lnTo>
                    <a:pt x="1477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48"/>
            <p:cNvSpPr/>
            <p:nvPr/>
          </p:nvSpPr>
          <p:spPr>
            <a:xfrm>
              <a:off x="3794759" y="1623059"/>
              <a:ext cx="205742" cy="45721"/>
            </a:xfrm>
            <a:custGeom>
              <a:avLst/>
              <a:gdLst/>
              <a:ahLst/>
              <a:cxnLst/>
              <a:rect l="0" t="0" r="0" b="0"/>
              <a:pathLst>
                <a:path w="205742" h="45721">
                  <a:moveTo>
                    <a:pt x="0" y="45720"/>
                  </a:moveTo>
                  <a:lnTo>
                    <a:pt x="34275" y="45720"/>
                  </a:lnTo>
                  <a:lnTo>
                    <a:pt x="64342" y="43463"/>
                  </a:lnTo>
                  <a:lnTo>
                    <a:pt x="97804" y="35174"/>
                  </a:lnTo>
                  <a:lnTo>
                    <a:pt x="131426" y="24251"/>
                  </a:lnTo>
                  <a:lnTo>
                    <a:pt x="163684" y="15652"/>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49"/>
            <p:cNvSpPr/>
            <p:nvPr/>
          </p:nvSpPr>
          <p:spPr>
            <a:xfrm>
              <a:off x="4168140" y="1463040"/>
              <a:ext cx="30452" cy="340764"/>
            </a:xfrm>
            <a:custGeom>
              <a:avLst/>
              <a:gdLst/>
              <a:ahLst/>
              <a:cxnLst/>
              <a:rect l="0" t="0" r="0" b="0"/>
              <a:pathLst>
                <a:path w="30452" h="340764">
                  <a:moveTo>
                    <a:pt x="22860" y="0"/>
                  </a:moveTo>
                  <a:lnTo>
                    <a:pt x="18814" y="4045"/>
                  </a:lnTo>
                  <a:lnTo>
                    <a:pt x="18469" y="5236"/>
                  </a:lnTo>
                  <a:lnTo>
                    <a:pt x="19086" y="6031"/>
                  </a:lnTo>
                  <a:lnTo>
                    <a:pt x="20344" y="6560"/>
                  </a:lnTo>
                  <a:lnTo>
                    <a:pt x="21742" y="11664"/>
                  </a:lnTo>
                  <a:lnTo>
                    <a:pt x="25019" y="42970"/>
                  </a:lnTo>
                  <a:lnTo>
                    <a:pt x="29401" y="79702"/>
                  </a:lnTo>
                  <a:lnTo>
                    <a:pt x="30160" y="113550"/>
                  </a:lnTo>
                  <a:lnTo>
                    <a:pt x="30338" y="140213"/>
                  </a:lnTo>
                  <a:lnTo>
                    <a:pt x="30416" y="168997"/>
                  </a:lnTo>
                  <a:lnTo>
                    <a:pt x="30451" y="198723"/>
                  </a:lnTo>
                  <a:lnTo>
                    <a:pt x="28209" y="226610"/>
                  </a:lnTo>
                  <a:lnTo>
                    <a:pt x="22187" y="263852"/>
                  </a:lnTo>
                  <a:lnTo>
                    <a:pt x="17298" y="294078"/>
                  </a:lnTo>
                  <a:lnTo>
                    <a:pt x="13592" y="316863"/>
                  </a:lnTo>
                  <a:lnTo>
                    <a:pt x="7131" y="332081"/>
                  </a:lnTo>
                  <a:lnTo>
                    <a:pt x="1408" y="340763"/>
                  </a:lnTo>
                  <a:lnTo>
                    <a:pt x="938" y="340628"/>
                  </a:lnTo>
                  <a:lnTo>
                    <a:pt x="417" y="338221"/>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50"/>
            <p:cNvSpPr/>
            <p:nvPr/>
          </p:nvSpPr>
          <p:spPr>
            <a:xfrm>
              <a:off x="4160612" y="1366482"/>
              <a:ext cx="312329" cy="408978"/>
            </a:xfrm>
            <a:custGeom>
              <a:avLst/>
              <a:gdLst/>
              <a:ahLst/>
              <a:cxnLst/>
              <a:rect l="0" t="0" r="0" b="0"/>
              <a:pathLst>
                <a:path w="312329" h="408978">
                  <a:moveTo>
                    <a:pt x="7528" y="195618"/>
                  </a:moveTo>
                  <a:lnTo>
                    <a:pt x="3483" y="191572"/>
                  </a:lnTo>
                  <a:lnTo>
                    <a:pt x="1496" y="185071"/>
                  </a:lnTo>
                  <a:lnTo>
                    <a:pt x="0" y="148221"/>
                  </a:lnTo>
                  <a:lnTo>
                    <a:pt x="2178" y="111577"/>
                  </a:lnTo>
                  <a:lnTo>
                    <a:pt x="10458" y="88872"/>
                  </a:lnTo>
                  <a:lnTo>
                    <a:pt x="28426" y="62490"/>
                  </a:lnTo>
                  <a:lnTo>
                    <a:pt x="61613" y="29763"/>
                  </a:lnTo>
                  <a:lnTo>
                    <a:pt x="77285" y="19458"/>
                  </a:lnTo>
                  <a:lnTo>
                    <a:pt x="114942" y="5943"/>
                  </a:lnTo>
                  <a:lnTo>
                    <a:pt x="144905" y="0"/>
                  </a:lnTo>
                  <a:lnTo>
                    <a:pt x="164258" y="303"/>
                  </a:lnTo>
                  <a:lnTo>
                    <a:pt x="199635" y="14295"/>
                  </a:lnTo>
                  <a:lnTo>
                    <a:pt x="226726" y="30697"/>
                  </a:lnTo>
                  <a:lnTo>
                    <a:pt x="234940" y="37410"/>
                  </a:lnTo>
                  <a:lnTo>
                    <a:pt x="244066" y="53901"/>
                  </a:lnTo>
                  <a:lnTo>
                    <a:pt x="249204" y="82225"/>
                  </a:lnTo>
                  <a:lnTo>
                    <a:pt x="248469" y="114324"/>
                  </a:lnTo>
                  <a:lnTo>
                    <a:pt x="243306" y="137474"/>
                  </a:lnTo>
                  <a:lnTo>
                    <a:pt x="226119" y="169547"/>
                  </a:lnTo>
                  <a:lnTo>
                    <a:pt x="204940" y="199652"/>
                  </a:lnTo>
                  <a:lnTo>
                    <a:pt x="181731" y="224189"/>
                  </a:lnTo>
                  <a:lnTo>
                    <a:pt x="146235" y="248079"/>
                  </a:lnTo>
                  <a:lnTo>
                    <a:pt x="114513" y="269104"/>
                  </a:lnTo>
                  <a:lnTo>
                    <a:pt x="80663" y="284108"/>
                  </a:lnTo>
                  <a:lnTo>
                    <a:pt x="62639" y="286885"/>
                  </a:lnTo>
                  <a:lnTo>
                    <a:pt x="71629" y="287042"/>
                  </a:lnTo>
                  <a:lnTo>
                    <a:pt x="88237" y="282664"/>
                  </a:lnTo>
                  <a:lnTo>
                    <a:pt x="122421" y="290357"/>
                  </a:lnTo>
                  <a:lnTo>
                    <a:pt x="160006" y="310686"/>
                  </a:lnTo>
                  <a:lnTo>
                    <a:pt x="198038" y="340656"/>
                  </a:lnTo>
                  <a:lnTo>
                    <a:pt x="236129" y="368037"/>
                  </a:lnTo>
                  <a:lnTo>
                    <a:pt x="271970" y="391440"/>
                  </a:lnTo>
                  <a:lnTo>
                    <a:pt x="309526" y="407884"/>
                  </a:lnTo>
                  <a:lnTo>
                    <a:pt x="312328" y="4089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851"/>
            <p:cNvSpPr/>
            <p:nvPr/>
          </p:nvSpPr>
          <p:spPr>
            <a:xfrm>
              <a:off x="4541519" y="1409700"/>
              <a:ext cx="190501" cy="358141"/>
            </a:xfrm>
            <a:custGeom>
              <a:avLst/>
              <a:gdLst/>
              <a:ahLst/>
              <a:cxnLst/>
              <a:rect l="0" t="0" r="0" b="0"/>
              <a:pathLst>
                <a:path w="190501" h="358141">
                  <a:moveTo>
                    <a:pt x="0" y="0"/>
                  </a:moveTo>
                  <a:lnTo>
                    <a:pt x="847" y="34268"/>
                  </a:lnTo>
                  <a:lnTo>
                    <a:pt x="5237" y="65281"/>
                  </a:lnTo>
                  <a:lnTo>
                    <a:pt x="7761" y="97988"/>
                  </a:lnTo>
                  <a:lnTo>
                    <a:pt x="11352" y="124830"/>
                  </a:lnTo>
                  <a:lnTo>
                    <a:pt x="15770" y="153693"/>
                  </a:lnTo>
                  <a:lnTo>
                    <a:pt x="20556" y="183454"/>
                  </a:lnTo>
                  <a:lnTo>
                    <a:pt x="25505" y="213615"/>
                  </a:lnTo>
                  <a:lnTo>
                    <a:pt x="30527" y="241695"/>
                  </a:lnTo>
                  <a:lnTo>
                    <a:pt x="38114" y="279046"/>
                  </a:lnTo>
                  <a:lnTo>
                    <a:pt x="44218" y="313918"/>
                  </a:lnTo>
                  <a:lnTo>
                    <a:pt x="42795" y="323810"/>
                  </a:lnTo>
                  <a:lnTo>
                    <a:pt x="39491" y="334139"/>
                  </a:lnTo>
                  <a:lnTo>
                    <a:pt x="38182" y="342387"/>
                  </a:lnTo>
                  <a:lnTo>
                    <a:pt x="38125" y="338702"/>
                  </a:lnTo>
                  <a:lnTo>
                    <a:pt x="44663" y="310323"/>
                  </a:lnTo>
                  <a:lnTo>
                    <a:pt x="46358" y="275442"/>
                  </a:lnTo>
                  <a:lnTo>
                    <a:pt x="51742" y="245959"/>
                  </a:lnTo>
                  <a:lnTo>
                    <a:pt x="59546" y="215775"/>
                  </a:lnTo>
                  <a:lnTo>
                    <a:pt x="74667" y="179750"/>
                  </a:lnTo>
                  <a:lnTo>
                    <a:pt x="81446" y="167942"/>
                  </a:lnTo>
                  <a:lnTo>
                    <a:pt x="90103" y="159872"/>
                  </a:lnTo>
                  <a:lnTo>
                    <a:pt x="99594" y="155721"/>
                  </a:lnTo>
                  <a:lnTo>
                    <a:pt x="104497" y="154614"/>
                  </a:lnTo>
                  <a:lnTo>
                    <a:pt x="114459" y="155641"/>
                  </a:lnTo>
                  <a:lnTo>
                    <a:pt x="124531" y="159767"/>
                  </a:lnTo>
                  <a:lnTo>
                    <a:pt x="138875" y="171610"/>
                  </a:lnTo>
                  <a:lnTo>
                    <a:pt x="145825" y="180975"/>
                  </a:lnTo>
                  <a:lnTo>
                    <a:pt x="157185" y="212952"/>
                  </a:lnTo>
                  <a:lnTo>
                    <a:pt x="165013" y="241931"/>
                  </a:lnTo>
                  <a:lnTo>
                    <a:pt x="172694" y="271967"/>
                  </a:lnTo>
                  <a:lnTo>
                    <a:pt x="180333" y="301468"/>
                  </a:lnTo>
                  <a:lnTo>
                    <a:pt x="188994" y="338416"/>
                  </a:lnTo>
                  <a:lnTo>
                    <a:pt x="19050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852"/>
            <p:cNvSpPr/>
            <p:nvPr/>
          </p:nvSpPr>
          <p:spPr>
            <a:xfrm>
              <a:off x="4831080" y="1607820"/>
              <a:ext cx="7621" cy="137160"/>
            </a:xfrm>
            <a:custGeom>
              <a:avLst/>
              <a:gdLst/>
              <a:ahLst/>
              <a:cxnLst/>
              <a:rect l="0" t="0" r="0" b="0"/>
              <a:pathLst>
                <a:path w="7621" h="137160">
                  <a:moveTo>
                    <a:pt x="0" y="0"/>
                  </a:moveTo>
                  <a:lnTo>
                    <a:pt x="4045" y="4045"/>
                  </a:lnTo>
                  <a:lnTo>
                    <a:pt x="6030" y="10546"/>
                  </a:lnTo>
                  <a:lnTo>
                    <a:pt x="7526" y="47396"/>
                  </a:lnTo>
                  <a:lnTo>
                    <a:pt x="7601" y="80921"/>
                  </a:lnTo>
                  <a:lnTo>
                    <a:pt x="7618" y="115515"/>
                  </a:lnTo>
                  <a:lnTo>
                    <a:pt x="762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853"/>
            <p:cNvSpPr/>
            <p:nvPr/>
          </p:nvSpPr>
          <p:spPr>
            <a:xfrm>
              <a:off x="4838700" y="1455420"/>
              <a:ext cx="15241" cy="7621"/>
            </a:xfrm>
            <a:custGeom>
              <a:avLst/>
              <a:gdLst/>
              <a:ahLst/>
              <a:cxnLst/>
              <a:rect l="0" t="0" r="0" b="0"/>
              <a:pathLst>
                <a:path w="15241" h="7621">
                  <a:moveTo>
                    <a:pt x="0" y="0"/>
                  </a:moveTo>
                  <a:lnTo>
                    <a:pt x="4045" y="0"/>
                  </a:lnTo>
                  <a:lnTo>
                    <a:pt x="5236" y="846"/>
                  </a:lnTo>
                  <a:lnTo>
                    <a:pt x="6031" y="2257"/>
                  </a:lnTo>
                  <a:lnTo>
                    <a:pt x="6560" y="4045"/>
                  </a:lnTo>
                  <a:lnTo>
                    <a:pt x="7760" y="5236"/>
                  </a:lnTo>
                  <a:lnTo>
                    <a:pt x="1524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854"/>
            <p:cNvSpPr/>
            <p:nvPr/>
          </p:nvSpPr>
          <p:spPr>
            <a:xfrm>
              <a:off x="4945380" y="1518196"/>
              <a:ext cx="182881" cy="249645"/>
            </a:xfrm>
            <a:custGeom>
              <a:avLst/>
              <a:gdLst/>
              <a:ahLst/>
              <a:cxnLst/>
              <a:rect l="0" t="0" r="0" b="0"/>
              <a:pathLst>
                <a:path w="182881" h="249645">
                  <a:moveTo>
                    <a:pt x="0" y="13424"/>
                  </a:moveTo>
                  <a:lnTo>
                    <a:pt x="0" y="24030"/>
                  </a:lnTo>
                  <a:lnTo>
                    <a:pt x="6913" y="61317"/>
                  </a:lnTo>
                  <a:lnTo>
                    <a:pt x="7480" y="98175"/>
                  </a:lnTo>
                  <a:lnTo>
                    <a:pt x="7592" y="134022"/>
                  </a:lnTo>
                  <a:lnTo>
                    <a:pt x="6767" y="169953"/>
                  </a:lnTo>
                  <a:lnTo>
                    <a:pt x="705" y="205087"/>
                  </a:lnTo>
                  <a:lnTo>
                    <a:pt x="27" y="225126"/>
                  </a:lnTo>
                  <a:lnTo>
                    <a:pt x="2258" y="191041"/>
                  </a:lnTo>
                  <a:lnTo>
                    <a:pt x="6560" y="154624"/>
                  </a:lnTo>
                  <a:lnTo>
                    <a:pt x="15396" y="124875"/>
                  </a:lnTo>
                  <a:lnTo>
                    <a:pt x="24694" y="90567"/>
                  </a:lnTo>
                  <a:lnTo>
                    <a:pt x="32810" y="57636"/>
                  </a:lnTo>
                  <a:lnTo>
                    <a:pt x="44623" y="30474"/>
                  </a:lnTo>
                  <a:lnTo>
                    <a:pt x="53981" y="18744"/>
                  </a:lnTo>
                  <a:lnTo>
                    <a:pt x="73786" y="4314"/>
                  </a:lnTo>
                  <a:lnTo>
                    <a:pt x="84892" y="0"/>
                  </a:lnTo>
                  <a:lnTo>
                    <a:pt x="93045" y="1249"/>
                  </a:lnTo>
                  <a:lnTo>
                    <a:pt x="97590" y="2767"/>
                  </a:lnTo>
                  <a:lnTo>
                    <a:pt x="104897" y="8969"/>
                  </a:lnTo>
                  <a:lnTo>
                    <a:pt x="116487" y="26749"/>
                  </a:lnTo>
                  <a:lnTo>
                    <a:pt x="129493" y="59895"/>
                  </a:lnTo>
                  <a:lnTo>
                    <a:pt x="134888" y="84484"/>
                  </a:lnTo>
                  <a:lnTo>
                    <a:pt x="138744" y="113218"/>
                  </a:lnTo>
                  <a:lnTo>
                    <a:pt x="142991" y="143181"/>
                  </a:lnTo>
                  <a:lnTo>
                    <a:pt x="146508" y="173508"/>
                  </a:lnTo>
                  <a:lnTo>
                    <a:pt x="155281" y="206006"/>
                  </a:lnTo>
                  <a:lnTo>
                    <a:pt x="167685" y="231751"/>
                  </a:lnTo>
                  <a:lnTo>
                    <a:pt x="171892" y="238305"/>
                  </a:lnTo>
                  <a:lnTo>
                    <a:pt x="173764" y="244040"/>
                  </a:lnTo>
                  <a:lnTo>
                    <a:pt x="175109" y="245908"/>
                  </a:lnTo>
                  <a:lnTo>
                    <a:pt x="176852" y="247153"/>
                  </a:lnTo>
                  <a:lnTo>
                    <a:pt x="182880" y="2496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855"/>
            <p:cNvSpPr/>
            <p:nvPr/>
          </p:nvSpPr>
          <p:spPr>
            <a:xfrm>
              <a:off x="5214951" y="1531620"/>
              <a:ext cx="224044" cy="220562"/>
            </a:xfrm>
            <a:custGeom>
              <a:avLst/>
              <a:gdLst/>
              <a:ahLst/>
              <a:cxnLst/>
              <a:rect l="0" t="0" r="0" b="0"/>
              <a:pathLst>
                <a:path w="224044" h="220562">
                  <a:moveTo>
                    <a:pt x="126668" y="38100"/>
                  </a:moveTo>
                  <a:lnTo>
                    <a:pt x="126668" y="26748"/>
                  </a:lnTo>
                  <a:lnTo>
                    <a:pt x="124411" y="22330"/>
                  </a:lnTo>
                  <a:lnTo>
                    <a:pt x="120108" y="16640"/>
                  </a:lnTo>
                  <a:lnTo>
                    <a:pt x="117261" y="15862"/>
                  </a:lnTo>
                  <a:lnTo>
                    <a:pt x="115317" y="15655"/>
                  </a:lnTo>
                  <a:lnTo>
                    <a:pt x="90558" y="25882"/>
                  </a:lnTo>
                  <a:lnTo>
                    <a:pt x="56535" y="61894"/>
                  </a:lnTo>
                  <a:lnTo>
                    <a:pt x="33385" y="97708"/>
                  </a:lnTo>
                  <a:lnTo>
                    <a:pt x="17655" y="127351"/>
                  </a:lnTo>
                  <a:lnTo>
                    <a:pt x="1685" y="165451"/>
                  </a:lnTo>
                  <a:lnTo>
                    <a:pt x="0" y="181060"/>
                  </a:lnTo>
                  <a:lnTo>
                    <a:pt x="3812" y="199368"/>
                  </a:lnTo>
                  <a:lnTo>
                    <a:pt x="8001" y="210245"/>
                  </a:lnTo>
                  <a:lnTo>
                    <a:pt x="11997" y="213823"/>
                  </a:lnTo>
                  <a:lnTo>
                    <a:pt x="23210" y="217799"/>
                  </a:lnTo>
                  <a:lnTo>
                    <a:pt x="60770" y="220561"/>
                  </a:lnTo>
                  <a:lnTo>
                    <a:pt x="89363" y="218598"/>
                  </a:lnTo>
                  <a:lnTo>
                    <a:pt x="117026" y="210396"/>
                  </a:lnTo>
                  <a:lnTo>
                    <a:pt x="153174" y="192454"/>
                  </a:lnTo>
                  <a:lnTo>
                    <a:pt x="185997" y="166520"/>
                  </a:lnTo>
                  <a:lnTo>
                    <a:pt x="203326" y="144448"/>
                  </a:lnTo>
                  <a:lnTo>
                    <a:pt x="220039" y="106636"/>
                  </a:lnTo>
                  <a:lnTo>
                    <a:pt x="224043" y="83806"/>
                  </a:lnTo>
                  <a:lnTo>
                    <a:pt x="221184" y="60956"/>
                  </a:lnTo>
                  <a:lnTo>
                    <a:pt x="212702" y="47976"/>
                  </a:lnTo>
                  <a:lnTo>
                    <a:pt x="186561" y="25845"/>
                  </a:lnTo>
                  <a:lnTo>
                    <a:pt x="149388" y="8347"/>
                  </a:lnTo>
                  <a:lnTo>
                    <a:pt x="1266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856"/>
            <p:cNvSpPr/>
            <p:nvPr/>
          </p:nvSpPr>
          <p:spPr>
            <a:xfrm>
              <a:off x="769620" y="2271073"/>
              <a:ext cx="53341" cy="411168"/>
            </a:xfrm>
            <a:custGeom>
              <a:avLst/>
              <a:gdLst/>
              <a:ahLst/>
              <a:cxnLst/>
              <a:rect l="0" t="0" r="0" b="0"/>
              <a:pathLst>
                <a:path w="53341" h="411168">
                  <a:moveTo>
                    <a:pt x="53340" y="7306"/>
                  </a:moveTo>
                  <a:lnTo>
                    <a:pt x="46779" y="7306"/>
                  </a:lnTo>
                  <a:lnTo>
                    <a:pt x="39845" y="2070"/>
                  </a:lnTo>
                  <a:lnTo>
                    <a:pt x="31880" y="0"/>
                  </a:lnTo>
                  <a:lnTo>
                    <a:pt x="31413" y="742"/>
                  </a:lnTo>
                  <a:lnTo>
                    <a:pt x="24503" y="33973"/>
                  </a:lnTo>
                  <a:lnTo>
                    <a:pt x="23184" y="71558"/>
                  </a:lnTo>
                  <a:lnTo>
                    <a:pt x="18911" y="109600"/>
                  </a:lnTo>
                  <a:lnTo>
                    <a:pt x="16871" y="136026"/>
                  </a:lnTo>
                  <a:lnTo>
                    <a:pt x="15965" y="162728"/>
                  </a:lnTo>
                  <a:lnTo>
                    <a:pt x="15562" y="191530"/>
                  </a:lnTo>
                  <a:lnTo>
                    <a:pt x="15383" y="221263"/>
                  </a:lnTo>
                  <a:lnTo>
                    <a:pt x="15303" y="249719"/>
                  </a:lnTo>
                  <a:lnTo>
                    <a:pt x="14412" y="284778"/>
                  </a:lnTo>
                  <a:lnTo>
                    <a:pt x="10008" y="316615"/>
                  </a:lnTo>
                  <a:lnTo>
                    <a:pt x="8327" y="346650"/>
                  </a:lnTo>
                  <a:lnTo>
                    <a:pt x="7713" y="383793"/>
                  </a:lnTo>
                  <a:lnTo>
                    <a:pt x="5403" y="392791"/>
                  </a:lnTo>
                  <a:lnTo>
                    <a:pt x="1601" y="402618"/>
                  </a:lnTo>
                  <a:lnTo>
                    <a:pt x="0" y="411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857"/>
            <p:cNvSpPr/>
            <p:nvPr/>
          </p:nvSpPr>
          <p:spPr>
            <a:xfrm>
              <a:off x="681748" y="2157694"/>
              <a:ext cx="341354" cy="372147"/>
            </a:xfrm>
            <a:custGeom>
              <a:avLst/>
              <a:gdLst/>
              <a:ahLst/>
              <a:cxnLst/>
              <a:rect l="0" t="0" r="0" b="0"/>
              <a:pathLst>
                <a:path w="341354" h="372147">
                  <a:moveTo>
                    <a:pt x="34531" y="166406"/>
                  </a:moveTo>
                  <a:lnTo>
                    <a:pt x="30486" y="162360"/>
                  </a:lnTo>
                  <a:lnTo>
                    <a:pt x="28500" y="158117"/>
                  </a:lnTo>
                  <a:lnTo>
                    <a:pt x="27971" y="155800"/>
                  </a:lnTo>
                  <a:lnTo>
                    <a:pt x="22867" y="150967"/>
                  </a:lnTo>
                  <a:lnTo>
                    <a:pt x="15800" y="145151"/>
                  </a:lnTo>
                  <a:lnTo>
                    <a:pt x="9838" y="136921"/>
                  </a:lnTo>
                  <a:lnTo>
                    <a:pt x="6623" y="127619"/>
                  </a:lnTo>
                  <a:lnTo>
                    <a:pt x="0" y="101968"/>
                  </a:lnTo>
                  <a:lnTo>
                    <a:pt x="1686" y="88660"/>
                  </a:lnTo>
                  <a:lnTo>
                    <a:pt x="15486" y="66888"/>
                  </a:lnTo>
                  <a:lnTo>
                    <a:pt x="43752" y="42859"/>
                  </a:lnTo>
                  <a:lnTo>
                    <a:pt x="72165" y="26976"/>
                  </a:lnTo>
                  <a:lnTo>
                    <a:pt x="106172" y="12392"/>
                  </a:lnTo>
                  <a:lnTo>
                    <a:pt x="138920" y="3179"/>
                  </a:lnTo>
                  <a:lnTo>
                    <a:pt x="175058" y="73"/>
                  </a:lnTo>
                  <a:lnTo>
                    <a:pt x="212576" y="0"/>
                  </a:lnTo>
                  <a:lnTo>
                    <a:pt x="249657" y="5810"/>
                  </a:lnTo>
                  <a:lnTo>
                    <a:pt x="282470" y="18727"/>
                  </a:lnTo>
                  <a:lnTo>
                    <a:pt x="311947" y="39111"/>
                  </a:lnTo>
                  <a:lnTo>
                    <a:pt x="331312" y="66224"/>
                  </a:lnTo>
                  <a:lnTo>
                    <a:pt x="339436" y="85756"/>
                  </a:lnTo>
                  <a:lnTo>
                    <a:pt x="341353" y="105726"/>
                  </a:lnTo>
                  <a:lnTo>
                    <a:pt x="337673" y="140524"/>
                  </a:lnTo>
                  <a:lnTo>
                    <a:pt x="331821" y="167603"/>
                  </a:lnTo>
                  <a:lnTo>
                    <a:pt x="320753" y="193749"/>
                  </a:lnTo>
                  <a:lnTo>
                    <a:pt x="307368" y="219480"/>
                  </a:lnTo>
                  <a:lnTo>
                    <a:pt x="283294" y="255509"/>
                  </a:lnTo>
                  <a:lnTo>
                    <a:pt x="254712" y="287633"/>
                  </a:lnTo>
                  <a:lnTo>
                    <a:pt x="222537" y="316342"/>
                  </a:lnTo>
                  <a:lnTo>
                    <a:pt x="185874" y="344754"/>
                  </a:lnTo>
                  <a:lnTo>
                    <a:pt x="156452" y="3721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858"/>
            <p:cNvSpPr/>
            <p:nvPr/>
          </p:nvSpPr>
          <p:spPr>
            <a:xfrm>
              <a:off x="998220" y="2400300"/>
              <a:ext cx="175260" cy="266206"/>
            </a:xfrm>
            <a:custGeom>
              <a:avLst/>
              <a:gdLst/>
              <a:ahLst/>
              <a:cxnLst/>
              <a:rect l="0" t="0" r="0" b="0"/>
              <a:pathLst>
                <a:path w="175260" h="266206">
                  <a:moveTo>
                    <a:pt x="0" y="91440"/>
                  </a:moveTo>
                  <a:lnTo>
                    <a:pt x="4045" y="91440"/>
                  </a:lnTo>
                  <a:lnTo>
                    <a:pt x="4390" y="92286"/>
                  </a:lnTo>
                  <a:lnTo>
                    <a:pt x="1118" y="99728"/>
                  </a:lnTo>
                  <a:lnTo>
                    <a:pt x="745" y="102045"/>
                  </a:lnTo>
                  <a:lnTo>
                    <a:pt x="6626" y="134045"/>
                  </a:lnTo>
                  <a:lnTo>
                    <a:pt x="19551" y="170491"/>
                  </a:lnTo>
                  <a:lnTo>
                    <a:pt x="22424" y="207495"/>
                  </a:lnTo>
                  <a:lnTo>
                    <a:pt x="21884" y="228273"/>
                  </a:lnTo>
                  <a:lnTo>
                    <a:pt x="15267" y="266205"/>
                  </a:lnTo>
                  <a:lnTo>
                    <a:pt x="14398" y="254435"/>
                  </a:lnTo>
                  <a:lnTo>
                    <a:pt x="9209" y="233546"/>
                  </a:lnTo>
                  <a:lnTo>
                    <a:pt x="10348" y="210310"/>
                  </a:lnTo>
                  <a:lnTo>
                    <a:pt x="13790" y="181976"/>
                  </a:lnTo>
                  <a:lnTo>
                    <a:pt x="17068" y="149874"/>
                  </a:lnTo>
                  <a:lnTo>
                    <a:pt x="25659" y="115809"/>
                  </a:lnTo>
                  <a:lnTo>
                    <a:pt x="35110" y="95497"/>
                  </a:lnTo>
                  <a:lnTo>
                    <a:pt x="59616" y="61761"/>
                  </a:lnTo>
                  <a:lnTo>
                    <a:pt x="72216" y="46923"/>
                  </a:lnTo>
                  <a:lnTo>
                    <a:pt x="109562" y="22318"/>
                  </a:lnTo>
                  <a:lnTo>
                    <a:pt x="142119" y="10554"/>
                  </a:lnTo>
                  <a:lnTo>
                    <a:pt x="1752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859"/>
            <p:cNvSpPr/>
            <p:nvPr/>
          </p:nvSpPr>
          <p:spPr>
            <a:xfrm>
              <a:off x="1193269" y="2430779"/>
              <a:ext cx="262152" cy="196008"/>
            </a:xfrm>
            <a:custGeom>
              <a:avLst/>
              <a:gdLst/>
              <a:ahLst/>
              <a:cxnLst/>
              <a:rect l="0" t="0" r="0" b="0"/>
              <a:pathLst>
                <a:path w="262152" h="196008">
                  <a:moveTo>
                    <a:pt x="140231" y="0"/>
                  </a:moveTo>
                  <a:lnTo>
                    <a:pt x="128879" y="0"/>
                  </a:lnTo>
                  <a:lnTo>
                    <a:pt x="104120" y="10606"/>
                  </a:lnTo>
                  <a:lnTo>
                    <a:pt x="68232" y="41811"/>
                  </a:lnTo>
                  <a:lnTo>
                    <a:pt x="42753" y="71571"/>
                  </a:lnTo>
                  <a:lnTo>
                    <a:pt x="21163" y="105766"/>
                  </a:lnTo>
                  <a:lnTo>
                    <a:pt x="6676" y="142217"/>
                  </a:lnTo>
                  <a:lnTo>
                    <a:pt x="0" y="166034"/>
                  </a:lnTo>
                  <a:lnTo>
                    <a:pt x="1141" y="178498"/>
                  </a:lnTo>
                  <a:lnTo>
                    <a:pt x="4471" y="187424"/>
                  </a:lnTo>
                  <a:lnTo>
                    <a:pt x="6544" y="190989"/>
                  </a:lnTo>
                  <a:lnTo>
                    <a:pt x="9619" y="193367"/>
                  </a:lnTo>
                  <a:lnTo>
                    <a:pt x="17552" y="196007"/>
                  </a:lnTo>
                  <a:lnTo>
                    <a:pt x="26723" y="194924"/>
                  </a:lnTo>
                  <a:lnTo>
                    <a:pt x="56672" y="184153"/>
                  </a:lnTo>
                  <a:lnTo>
                    <a:pt x="88096" y="162059"/>
                  </a:lnTo>
                  <a:lnTo>
                    <a:pt x="106062" y="139081"/>
                  </a:lnTo>
                  <a:lnTo>
                    <a:pt x="122067" y="107060"/>
                  </a:lnTo>
                  <a:lnTo>
                    <a:pt x="138399" y="76276"/>
                  </a:lnTo>
                  <a:lnTo>
                    <a:pt x="153052" y="38776"/>
                  </a:lnTo>
                  <a:lnTo>
                    <a:pt x="155376" y="19091"/>
                  </a:lnTo>
                  <a:lnTo>
                    <a:pt x="155458" y="22197"/>
                  </a:lnTo>
                  <a:lnTo>
                    <a:pt x="151422" y="30754"/>
                  </a:lnTo>
                  <a:lnTo>
                    <a:pt x="151695" y="39351"/>
                  </a:lnTo>
                  <a:lnTo>
                    <a:pt x="154973" y="64512"/>
                  </a:lnTo>
                  <a:lnTo>
                    <a:pt x="155250" y="77779"/>
                  </a:lnTo>
                  <a:lnTo>
                    <a:pt x="159888" y="89884"/>
                  </a:lnTo>
                  <a:lnTo>
                    <a:pt x="177062" y="122719"/>
                  </a:lnTo>
                  <a:lnTo>
                    <a:pt x="205668" y="155544"/>
                  </a:lnTo>
                  <a:lnTo>
                    <a:pt x="214752" y="161700"/>
                  </a:lnTo>
                  <a:lnTo>
                    <a:pt x="233431" y="165880"/>
                  </a:lnTo>
                  <a:lnTo>
                    <a:pt x="243177" y="164600"/>
                  </a:lnTo>
                  <a:lnTo>
                    <a:pt x="253424" y="161377"/>
                  </a:lnTo>
                  <a:lnTo>
                    <a:pt x="262151"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860"/>
            <p:cNvSpPr/>
            <p:nvPr/>
          </p:nvSpPr>
          <p:spPr>
            <a:xfrm>
              <a:off x="1512430" y="2407920"/>
              <a:ext cx="235608" cy="167023"/>
            </a:xfrm>
            <a:custGeom>
              <a:avLst/>
              <a:gdLst/>
              <a:ahLst/>
              <a:cxnLst/>
              <a:rect l="0" t="0" r="0" b="0"/>
              <a:pathLst>
                <a:path w="235608" h="167023">
                  <a:moveTo>
                    <a:pt x="26810" y="7620"/>
                  </a:moveTo>
                  <a:lnTo>
                    <a:pt x="20249" y="7620"/>
                  </a:lnTo>
                  <a:lnTo>
                    <a:pt x="15458" y="11665"/>
                  </a:lnTo>
                  <a:lnTo>
                    <a:pt x="13298" y="18166"/>
                  </a:lnTo>
                  <a:lnTo>
                    <a:pt x="9463" y="54265"/>
                  </a:lnTo>
                  <a:lnTo>
                    <a:pt x="4676" y="91561"/>
                  </a:lnTo>
                  <a:lnTo>
                    <a:pt x="0" y="129555"/>
                  </a:lnTo>
                  <a:lnTo>
                    <a:pt x="219" y="142529"/>
                  </a:lnTo>
                  <a:lnTo>
                    <a:pt x="3213" y="160610"/>
                  </a:lnTo>
                  <a:lnTo>
                    <a:pt x="4305" y="162953"/>
                  </a:lnTo>
                  <a:lnTo>
                    <a:pt x="5880" y="164515"/>
                  </a:lnTo>
                  <a:lnTo>
                    <a:pt x="7776" y="165557"/>
                  </a:lnTo>
                  <a:lnTo>
                    <a:pt x="18536" y="167022"/>
                  </a:lnTo>
                  <a:lnTo>
                    <a:pt x="25390" y="165107"/>
                  </a:lnTo>
                  <a:lnTo>
                    <a:pt x="55112" y="145666"/>
                  </a:lnTo>
                  <a:lnTo>
                    <a:pt x="85261" y="112649"/>
                  </a:lnTo>
                  <a:lnTo>
                    <a:pt x="102345" y="78240"/>
                  </a:lnTo>
                  <a:lnTo>
                    <a:pt x="113038" y="60328"/>
                  </a:lnTo>
                  <a:lnTo>
                    <a:pt x="118191" y="56445"/>
                  </a:lnTo>
                  <a:lnTo>
                    <a:pt x="120751" y="55410"/>
                  </a:lnTo>
                  <a:lnTo>
                    <a:pt x="122457" y="53873"/>
                  </a:lnTo>
                  <a:lnTo>
                    <a:pt x="124858" y="49358"/>
                  </a:lnTo>
                  <a:lnTo>
                    <a:pt x="125196" y="49839"/>
                  </a:lnTo>
                  <a:lnTo>
                    <a:pt x="125867" y="86733"/>
                  </a:lnTo>
                  <a:lnTo>
                    <a:pt x="125869" y="107764"/>
                  </a:lnTo>
                  <a:lnTo>
                    <a:pt x="128127" y="113652"/>
                  </a:lnTo>
                  <a:lnTo>
                    <a:pt x="129915" y="116408"/>
                  </a:lnTo>
                  <a:lnTo>
                    <a:pt x="140521" y="124332"/>
                  </a:lnTo>
                  <a:lnTo>
                    <a:pt x="150342" y="127996"/>
                  </a:lnTo>
                  <a:lnTo>
                    <a:pt x="188060" y="121689"/>
                  </a:lnTo>
                  <a:lnTo>
                    <a:pt x="195278" y="118148"/>
                  </a:lnTo>
                  <a:lnTo>
                    <a:pt x="218640" y="97471"/>
                  </a:lnTo>
                  <a:lnTo>
                    <a:pt x="234983" y="64196"/>
                  </a:lnTo>
                  <a:lnTo>
                    <a:pt x="235607" y="53649"/>
                  </a:lnTo>
                  <a:lnTo>
                    <a:pt x="226869" y="23590"/>
                  </a:lnTo>
                  <a:lnTo>
                    <a:pt x="222123" y="15282"/>
                  </a:lnTo>
                  <a:lnTo>
                    <a:pt x="204610" y="1731"/>
                  </a:lnTo>
                  <a:lnTo>
                    <a:pt x="198777" y="513"/>
                  </a:lnTo>
                  <a:lnTo>
                    <a:pt x="18682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861"/>
            <p:cNvSpPr/>
            <p:nvPr/>
          </p:nvSpPr>
          <p:spPr>
            <a:xfrm>
              <a:off x="1851671" y="2317108"/>
              <a:ext cx="152389" cy="242271"/>
            </a:xfrm>
            <a:custGeom>
              <a:avLst/>
              <a:gdLst/>
              <a:ahLst/>
              <a:cxnLst/>
              <a:rect l="0" t="0" r="0" b="0"/>
              <a:pathLst>
                <a:path w="152389" h="242271">
                  <a:moveTo>
                    <a:pt x="22849" y="45092"/>
                  </a:moveTo>
                  <a:lnTo>
                    <a:pt x="22849" y="49137"/>
                  </a:lnTo>
                  <a:lnTo>
                    <a:pt x="23695" y="50328"/>
                  </a:lnTo>
                  <a:lnTo>
                    <a:pt x="25106" y="51123"/>
                  </a:lnTo>
                  <a:lnTo>
                    <a:pt x="26894" y="51652"/>
                  </a:lnTo>
                  <a:lnTo>
                    <a:pt x="28085" y="53699"/>
                  </a:lnTo>
                  <a:lnTo>
                    <a:pt x="30155" y="73830"/>
                  </a:lnTo>
                  <a:lnTo>
                    <a:pt x="30441" y="111672"/>
                  </a:lnTo>
                  <a:lnTo>
                    <a:pt x="26415" y="139984"/>
                  </a:lnTo>
                  <a:lnTo>
                    <a:pt x="19860" y="169822"/>
                  </a:lnTo>
                  <a:lnTo>
                    <a:pt x="10060" y="203315"/>
                  </a:lnTo>
                  <a:lnTo>
                    <a:pt x="2229" y="227115"/>
                  </a:lnTo>
                  <a:lnTo>
                    <a:pt x="120" y="242270"/>
                  </a:lnTo>
                  <a:lnTo>
                    <a:pt x="0" y="228478"/>
                  </a:lnTo>
                  <a:lnTo>
                    <a:pt x="8279" y="194297"/>
                  </a:lnTo>
                  <a:lnTo>
                    <a:pt x="21946" y="156220"/>
                  </a:lnTo>
                  <a:lnTo>
                    <a:pt x="31989" y="126185"/>
                  </a:lnTo>
                  <a:lnTo>
                    <a:pt x="40326" y="95836"/>
                  </a:lnTo>
                  <a:lnTo>
                    <a:pt x="52204" y="65395"/>
                  </a:lnTo>
                  <a:lnTo>
                    <a:pt x="71388" y="31698"/>
                  </a:lnTo>
                  <a:lnTo>
                    <a:pt x="92500" y="6534"/>
                  </a:lnTo>
                  <a:lnTo>
                    <a:pt x="98396" y="2555"/>
                  </a:lnTo>
                  <a:lnTo>
                    <a:pt x="106475" y="315"/>
                  </a:lnTo>
                  <a:lnTo>
                    <a:pt x="109080" y="0"/>
                  </a:lnTo>
                  <a:lnTo>
                    <a:pt x="120836" y="3603"/>
                  </a:lnTo>
                  <a:lnTo>
                    <a:pt x="130998" y="10033"/>
                  </a:lnTo>
                  <a:lnTo>
                    <a:pt x="139371" y="21345"/>
                  </a:lnTo>
                  <a:lnTo>
                    <a:pt x="144549" y="51658"/>
                  </a:lnTo>
                  <a:lnTo>
                    <a:pt x="150589" y="85241"/>
                  </a:lnTo>
                  <a:lnTo>
                    <a:pt x="149598" y="114279"/>
                  </a:lnTo>
                  <a:lnTo>
                    <a:pt x="143941" y="144332"/>
                  </a:lnTo>
                  <a:lnTo>
                    <a:pt x="138490" y="180782"/>
                  </a:lnTo>
                  <a:lnTo>
                    <a:pt x="137266" y="206630"/>
                  </a:lnTo>
                  <a:lnTo>
                    <a:pt x="139459" y="212278"/>
                  </a:lnTo>
                  <a:lnTo>
                    <a:pt x="143720" y="218757"/>
                  </a:lnTo>
                  <a:lnTo>
                    <a:pt x="146560" y="219643"/>
                  </a:lnTo>
                  <a:lnTo>
                    <a:pt x="148503" y="219879"/>
                  </a:lnTo>
                  <a:lnTo>
                    <a:pt x="149798" y="219190"/>
                  </a:lnTo>
                  <a:lnTo>
                    <a:pt x="150662" y="217884"/>
                  </a:lnTo>
                  <a:lnTo>
                    <a:pt x="152388" y="212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862"/>
            <p:cNvSpPr/>
            <p:nvPr/>
          </p:nvSpPr>
          <p:spPr>
            <a:xfrm>
              <a:off x="2232659" y="2346959"/>
              <a:ext cx="7621" cy="152401"/>
            </a:xfrm>
            <a:custGeom>
              <a:avLst/>
              <a:gdLst/>
              <a:ahLst/>
              <a:cxnLst/>
              <a:rect l="0" t="0" r="0" b="0"/>
              <a:pathLst>
                <a:path w="7621" h="152401">
                  <a:moveTo>
                    <a:pt x="7620" y="0"/>
                  </a:moveTo>
                  <a:lnTo>
                    <a:pt x="7620" y="36046"/>
                  </a:lnTo>
                  <a:lnTo>
                    <a:pt x="6774" y="67296"/>
                  </a:lnTo>
                  <a:lnTo>
                    <a:pt x="1589" y="98807"/>
                  </a:lnTo>
                  <a:lnTo>
                    <a:pt x="140" y="13421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863"/>
            <p:cNvSpPr/>
            <p:nvPr/>
          </p:nvSpPr>
          <p:spPr>
            <a:xfrm>
              <a:off x="2133600" y="2385059"/>
              <a:ext cx="228601" cy="37042"/>
            </a:xfrm>
            <a:custGeom>
              <a:avLst/>
              <a:gdLst/>
              <a:ahLst/>
              <a:cxnLst/>
              <a:rect l="0" t="0" r="0" b="0"/>
              <a:pathLst>
                <a:path w="228601" h="37042">
                  <a:moveTo>
                    <a:pt x="0" y="30481"/>
                  </a:moveTo>
                  <a:lnTo>
                    <a:pt x="12166" y="35717"/>
                  </a:lnTo>
                  <a:lnTo>
                    <a:pt x="21211" y="37041"/>
                  </a:lnTo>
                  <a:lnTo>
                    <a:pt x="52983" y="32655"/>
                  </a:lnTo>
                  <a:lnTo>
                    <a:pt x="81926" y="30278"/>
                  </a:lnTo>
                  <a:lnTo>
                    <a:pt x="111951" y="24588"/>
                  </a:lnTo>
                  <a:lnTo>
                    <a:pt x="143143" y="17540"/>
                  </a:lnTo>
                  <a:lnTo>
                    <a:pt x="177126" y="10089"/>
                  </a:lnTo>
                  <a:lnTo>
                    <a:pt x="209965" y="2244"/>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864"/>
            <p:cNvSpPr/>
            <p:nvPr/>
          </p:nvSpPr>
          <p:spPr>
            <a:xfrm>
              <a:off x="2507136" y="2222292"/>
              <a:ext cx="350365" cy="267762"/>
            </a:xfrm>
            <a:custGeom>
              <a:avLst/>
              <a:gdLst/>
              <a:ahLst/>
              <a:cxnLst/>
              <a:rect l="0" t="0" r="0" b="0"/>
              <a:pathLst>
                <a:path w="350365" h="267762">
                  <a:moveTo>
                    <a:pt x="37944" y="78948"/>
                  </a:moveTo>
                  <a:lnTo>
                    <a:pt x="32707" y="91114"/>
                  </a:lnTo>
                  <a:lnTo>
                    <a:pt x="30533" y="125847"/>
                  </a:lnTo>
                  <a:lnTo>
                    <a:pt x="30365" y="157638"/>
                  </a:lnTo>
                  <a:lnTo>
                    <a:pt x="28078" y="186366"/>
                  </a:lnTo>
                  <a:lnTo>
                    <a:pt x="19720" y="222368"/>
                  </a:lnTo>
                  <a:lnTo>
                    <a:pt x="7594" y="257907"/>
                  </a:lnTo>
                  <a:lnTo>
                    <a:pt x="1031" y="267761"/>
                  </a:lnTo>
                  <a:lnTo>
                    <a:pt x="635" y="267476"/>
                  </a:lnTo>
                  <a:lnTo>
                    <a:pt x="0" y="260937"/>
                  </a:lnTo>
                  <a:lnTo>
                    <a:pt x="2115" y="229931"/>
                  </a:lnTo>
                  <a:lnTo>
                    <a:pt x="6407" y="196543"/>
                  </a:lnTo>
                  <a:lnTo>
                    <a:pt x="18575" y="162572"/>
                  </a:lnTo>
                  <a:lnTo>
                    <a:pt x="28160" y="134017"/>
                  </a:lnTo>
                  <a:lnTo>
                    <a:pt x="46140" y="96285"/>
                  </a:lnTo>
                  <a:lnTo>
                    <a:pt x="70043" y="64122"/>
                  </a:lnTo>
                  <a:lnTo>
                    <a:pt x="87718" y="49061"/>
                  </a:lnTo>
                  <a:lnTo>
                    <a:pt x="114098" y="37233"/>
                  </a:lnTo>
                  <a:lnTo>
                    <a:pt x="125694" y="35008"/>
                  </a:lnTo>
                  <a:lnTo>
                    <a:pt x="136492" y="36277"/>
                  </a:lnTo>
                  <a:lnTo>
                    <a:pt x="157223" y="43990"/>
                  </a:lnTo>
                  <a:lnTo>
                    <a:pt x="165181" y="50993"/>
                  </a:lnTo>
                  <a:lnTo>
                    <a:pt x="174421" y="66714"/>
                  </a:lnTo>
                  <a:lnTo>
                    <a:pt x="186867" y="103050"/>
                  </a:lnTo>
                  <a:lnTo>
                    <a:pt x="189657" y="140655"/>
                  </a:lnTo>
                  <a:lnTo>
                    <a:pt x="187882" y="170609"/>
                  </a:lnTo>
                  <a:lnTo>
                    <a:pt x="183403" y="208203"/>
                  </a:lnTo>
                  <a:lnTo>
                    <a:pt x="182750" y="229633"/>
                  </a:lnTo>
                  <a:lnTo>
                    <a:pt x="182724" y="197805"/>
                  </a:lnTo>
                  <a:lnTo>
                    <a:pt x="188807" y="163699"/>
                  </a:lnTo>
                  <a:lnTo>
                    <a:pt x="195721" y="134351"/>
                  </a:lnTo>
                  <a:lnTo>
                    <a:pt x="203978" y="103360"/>
                  </a:lnTo>
                  <a:lnTo>
                    <a:pt x="215926" y="69435"/>
                  </a:lnTo>
                  <a:lnTo>
                    <a:pt x="230236" y="34359"/>
                  </a:lnTo>
                  <a:lnTo>
                    <a:pt x="239400" y="20184"/>
                  </a:lnTo>
                  <a:lnTo>
                    <a:pt x="259081" y="4185"/>
                  </a:lnTo>
                  <a:lnTo>
                    <a:pt x="264108" y="1166"/>
                  </a:lnTo>
                  <a:lnTo>
                    <a:pt x="268306" y="0"/>
                  </a:lnTo>
                  <a:lnTo>
                    <a:pt x="271952" y="69"/>
                  </a:lnTo>
                  <a:lnTo>
                    <a:pt x="291809" y="4088"/>
                  </a:lnTo>
                  <a:lnTo>
                    <a:pt x="298375" y="10681"/>
                  </a:lnTo>
                  <a:lnTo>
                    <a:pt x="318744" y="42603"/>
                  </a:lnTo>
                  <a:lnTo>
                    <a:pt x="326620" y="72521"/>
                  </a:lnTo>
                  <a:lnTo>
                    <a:pt x="333193" y="107907"/>
                  </a:lnTo>
                  <a:lnTo>
                    <a:pt x="334742" y="143652"/>
                  </a:lnTo>
                  <a:lnTo>
                    <a:pt x="335048" y="176395"/>
                  </a:lnTo>
                  <a:lnTo>
                    <a:pt x="335948" y="194557"/>
                  </a:lnTo>
                  <a:lnTo>
                    <a:pt x="341200" y="209816"/>
                  </a:lnTo>
                  <a:lnTo>
                    <a:pt x="348990" y="221728"/>
                  </a:lnTo>
                  <a:lnTo>
                    <a:pt x="350364" y="231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865"/>
            <p:cNvSpPr/>
            <p:nvPr/>
          </p:nvSpPr>
          <p:spPr>
            <a:xfrm>
              <a:off x="2972829" y="2240279"/>
              <a:ext cx="158453" cy="196223"/>
            </a:xfrm>
            <a:custGeom>
              <a:avLst/>
              <a:gdLst/>
              <a:ahLst/>
              <a:cxnLst/>
              <a:rect l="0" t="0" r="0" b="0"/>
              <a:pathLst>
                <a:path w="158453" h="196223">
                  <a:moveTo>
                    <a:pt x="120890" y="45721"/>
                  </a:moveTo>
                  <a:lnTo>
                    <a:pt x="120890" y="41675"/>
                  </a:lnTo>
                  <a:lnTo>
                    <a:pt x="118633" y="37432"/>
                  </a:lnTo>
                  <a:lnTo>
                    <a:pt x="115654" y="32723"/>
                  </a:lnTo>
                  <a:lnTo>
                    <a:pt x="113130" y="25312"/>
                  </a:lnTo>
                  <a:lnTo>
                    <a:pt x="109539" y="20281"/>
                  </a:lnTo>
                  <a:lnTo>
                    <a:pt x="92870" y="9122"/>
                  </a:lnTo>
                  <a:lnTo>
                    <a:pt x="79004" y="12111"/>
                  </a:lnTo>
                  <a:lnTo>
                    <a:pt x="57646" y="21552"/>
                  </a:lnTo>
                  <a:lnTo>
                    <a:pt x="32024" y="43677"/>
                  </a:lnTo>
                  <a:lnTo>
                    <a:pt x="17761" y="74919"/>
                  </a:lnTo>
                  <a:lnTo>
                    <a:pt x="6790" y="108685"/>
                  </a:lnTo>
                  <a:lnTo>
                    <a:pt x="0" y="146424"/>
                  </a:lnTo>
                  <a:lnTo>
                    <a:pt x="122" y="166434"/>
                  </a:lnTo>
                  <a:lnTo>
                    <a:pt x="3151" y="175006"/>
                  </a:lnTo>
                  <a:lnTo>
                    <a:pt x="9577" y="181639"/>
                  </a:lnTo>
                  <a:lnTo>
                    <a:pt x="24973" y="190133"/>
                  </a:lnTo>
                  <a:lnTo>
                    <a:pt x="43364" y="195754"/>
                  </a:lnTo>
                  <a:lnTo>
                    <a:pt x="55107" y="196222"/>
                  </a:lnTo>
                  <a:lnTo>
                    <a:pt x="93039" y="185031"/>
                  </a:lnTo>
                  <a:lnTo>
                    <a:pt x="113203" y="176838"/>
                  </a:lnTo>
                  <a:lnTo>
                    <a:pt x="129431" y="164063"/>
                  </a:lnTo>
                  <a:lnTo>
                    <a:pt x="149788" y="135519"/>
                  </a:lnTo>
                  <a:lnTo>
                    <a:pt x="154901" y="121191"/>
                  </a:lnTo>
                  <a:lnTo>
                    <a:pt x="158452" y="83724"/>
                  </a:lnTo>
                  <a:lnTo>
                    <a:pt x="157984" y="61779"/>
                  </a:lnTo>
                  <a:lnTo>
                    <a:pt x="148363" y="33463"/>
                  </a:lnTo>
                  <a:lnTo>
                    <a:pt x="141072" y="21957"/>
                  </a:lnTo>
                  <a:lnTo>
                    <a:pt x="1132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866"/>
            <p:cNvSpPr/>
            <p:nvPr/>
          </p:nvSpPr>
          <p:spPr>
            <a:xfrm>
              <a:off x="3185159" y="2209800"/>
              <a:ext cx="144782" cy="196886"/>
            </a:xfrm>
            <a:custGeom>
              <a:avLst/>
              <a:gdLst/>
              <a:ahLst/>
              <a:cxnLst/>
              <a:rect l="0" t="0" r="0" b="0"/>
              <a:pathLst>
                <a:path w="144782" h="196886">
                  <a:moveTo>
                    <a:pt x="0" y="22859"/>
                  </a:moveTo>
                  <a:lnTo>
                    <a:pt x="4045" y="22859"/>
                  </a:lnTo>
                  <a:lnTo>
                    <a:pt x="5237" y="23706"/>
                  </a:lnTo>
                  <a:lnTo>
                    <a:pt x="6032" y="25117"/>
                  </a:lnTo>
                  <a:lnTo>
                    <a:pt x="6561" y="26905"/>
                  </a:lnTo>
                  <a:lnTo>
                    <a:pt x="26791" y="60098"/>
                  </a:lnTo>
                  <a:lnTo>
                    <a:pt x="36078" y="93176"/>
                  </a:lnTo>
                  <a:lnTo>
                    <a:pt x="43565" y="128126"/>
                  </a:lnTo>
                  <a:lnTo>
                    <a:pt x="43916" y="143305"/>
                  </a:lnTo>
                  <a:lnTo>
                    <a:pt x="38515" y="180387"/>
                  </a:lnTo>
                  <a:lnTo>
                    <a:pt x="38377" y="183758"/>
                  </a:lnTo>
                  <a:lnTo>
                    <a:pt x="37438" y="186005"/>
                  </a:lnTo>
                  <a:lnTo>
                    <a:pt x="35966" y="187503"/>
                  </a:lnTo>
                  <a:lnTo>
                    <a:pt x="34137" y="188502"/>
                  </a:lnTo>
                  <a:lnTo>
                    <a:pt x="32918" y="190014"/>
                  </a:lnTo>
                  <a:lnTo>
                    <a:pt x="30802" y="196885"/>
                  </a:lnTo>
                  <a:lnTo>
                    <a:pt x="30576" y="193709"/>
                  </a:lnTo>
                  <a:lnTo>
                    <a:pt x="30482" y="157980"/>
                  </a:lnTo>
                  <a:lnTo>
                    <a:pt x="32739" y="129137"/>
                  </a:lnTo>
                  <a:lnTo>
                    <a:pt x="37041" y="94935"/>
                  </a:lnTo>
                  <a:lnTo>
                    <a:pt x="43975" y="67733"/>
                  </a:lnTo>
                  <a:lnTo>
                    <a:pt x="53497" y="48312"/>
                  </a:lnTo>
                  <a:lnTo>
                    <a:pt x="66908" y="28971"/>
                  </a:lnTo>
                  <a:lnTo>
                    <a:pt x="102395" y="10021"/>
                  </a:lnTo>
                  <a:lnTo>
                    <a:pt x="119820" y="2230"/>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867"/>
            <p:cNvSpPr/>
            <p:nvPr/>
          </p:nvSpPr>
          <p:spPr>
            <a:xfrm>
              <a:off x="3441169" y="2233719"/>
              <a:ext cx="224051" cy="158961"/>
            </a:xfrm>
            <a:custGeom>
              <a:avLst/>
              <a:gdLst/>
              <a:ahLst/>
              <a:cxnLst/>
              <a:rect l="0" t="0" r="0" b="0"/>
              <a:pathLst>
                <a:path w="224051" h="158961">
                  <a:moveTo>
                    <a:pt x="140231" y="6560"/>
                  </a:moveTo>
                  <a:lnTo>
                    <a:pt x="132925" y="6560"/>
                  </a:lnTo>
                  <a:lnTo>
                    <a:pt x="126589" y="1324"/>
                  </a:lnTo>
                  <a:lnTo>
                    <a:pt x="122032" y="0"/>
                  </a:lnTo>
                  <a:lnTo>
                    <a:pt x="119631" y="493"/>
                  </a:lnTo>
                  <a:lnTo>
                    <a:pt x="112208" y="5233"/>
                  </a:lnTo>
                  <a:lnTo>
                    <a:pt x="102953" y="12000"/>
                  </a:lnTo>
                  <a:lnTo>
                    <a:pt x="80185" y="24129"/>
                  </a:lnTo>
                  <a:lnTo>
                    <a:pt x="42840" y="54743"/>
                  </a:lnTo>
                  <a:lnTo>
                    <a:pt x="16837" y="89858"/>
                  </a:lnTo>
                  <a:lnTo>
                    <a:pt x="1005" y="117917"/>
                  </a:lnTo>
                  <a:lnTo>
                    <a:pt x="0" y="123132"/>
                  </a:lnTo>
                  <a:lnTo>
                    <a:pt x="1142" y="133441"/>
                  </a:lnTo>
                  <a:lnTo>
                    <a:pt x="6544" y="144720"/>
                  </a:lnTo>
                  <a:lnTo>
                    <a:pt x="9619" y="146927"/>
                  </a:lnTo>
                  <a:lnTo>
                    <a:pt x="17552" y="149379"/>
                  </a:lnTo>
                  <a:lnTo>
                    <a:pt x="46407" y="151168"/>
                  </a:lnTo>
                  <a:lnTo>
                    <a:pt x="61537" y="147244"/>
                  </a:lnTo>
                  <a:lnTo>
                    <a:pt x="96020" y="122818"/>
                  </a:lnTo>
                  <a:lnTo>
                    <a:pt x="118359" y="102965"/>
                  </a:lnTo>
                  <a:lnTo>
                    <a:pt x="139991" y="67514"/>
                  </a:lnTo>
                  <a:lnTo>
                    <a:pt x="155020" y="45238"/>
                  </a:lnTo>
                  <a:lnTo>
                    <a:pt x="161992" y="44711"/>
                  </a:lnTo>
                  <a:lnTo>
                    <a:pt x="162358" y="45541"/>
                  </a:lnTo>
                  <a:lnTo>
                    <a:pt x="165305" y="62358"/>
                  </a:lnTo>
                  <a:lnTo>
                    <a:pt x="168309" y="71153"/>
                  </a:lnTo>
                  <a:lnTo>
                    <a:pt x="174439" y="95604"/>
                  </a:lnTo>
                  <a:lnTo>
                    <a:pt x="191100" y="130182"/>
                  </a:lnTo>
                  <a:lnTo>
                    <a:pt x="203740" y="145816"/>
                  </a:lnTo>
                  <a:lnTo>
                    <a:pt x="208815" y="148885"/>
                  </a:lnTo>
                  <a:lnTo>
                    <a:pt x="213892" y="151096"/>
                  </a:lnTo>
                  <a:lnTo>
                    <a:pt x="224050" y="158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868"/>
            <p:cNvSpPr/>
            <p:nvPr/>
          </p:nvSpPr>
          <p:spPr>
            <a:xfrm>
              <a:off x="3703319" y="2232659"/>
              <a:ext cx="121922" cy="98605"/>
            </a:xfrm>
            <a:custGeom>
              <a:avLst/>
              <a:gdLst/>
              <a:ahLst/>
              <a:cxnLst/>
              <a:rect l="0" t="0" r="0" b="0"/>
              <a:pathLst>
                <a:path w="121922" h="98605">
                  <a:moveTo>
                    <a:pt x="0" y="0"/>
                  </a:moveTo>
                  <a:lnTo>
                    <a:pt x="0" y="10606"/>
                  </a:lnTo>
                  <a:lnTo>
                    <a:pt x="2258" y="15439"/>
                  </a:lnTo>
                  <a:lnTo>
                    <a:pt x="29484" y="51995"/>
                  </a:lnTo>
                  <a:lnTo>
                    <a:pt x="62610" y="83198"/>
                  </a:lnTo>
                  <a:lnTo>
                    <a:pt x="86578" y="95592"/>
                  </a:lnTo>
                  <a:lnTo>
                    <a:pt x="107744" y="98604"/>
                  </a:lnTo>
                  <a:lnTo>
                    <a:pt x="113644" y="96600"/>
                  </a:lnTo>
                  <a:lnTo>
                    <a:pt x="121921" y="91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869"/>
            <p:cNvSpPr/>
            <p:nvPr/>
          </p:nvSpPr>
          <p:spPr>
            <a:xfrm>
              <a:off x="3802834" y="2141220"/>
              <a:ext cx="98607" cy="419100"/>
            </a:xfrm>
            <a:custGeom>
              <a:avLst/>
              <a:gdLst/>
              <a:ahLst/>
              <a:cxnLst/>
              <a:rect l="0" t="0" r="0" b="0"/>
              <a:pathLst>
                <a:path w="98607" h="419100">
                  <a:moveTo>
                    <a:pt x="98606" y="0"/>
                  </a:moveTo>
                  <a:lnTo>
                    <a:pt x="94561" y="4045"/>
                  </a:lnTo>
                  <a:lnTo>
                    <a:pt x="92574" y="10546"/>
                  </a:lnTo>
                  <a:lnTo>
                    <a:pt x="89198" y="23727"/>
                  </a:lnTo>
                  <a:lnTo>
                    <a:pt x="78050" y="55304"/>
                  </a:lnTo>
                  <a:lnTo>
                    <a:pt x="68079" y="92329"/>
                  </a:lnTo>
                  <a:lnTo>
                    <a:pt x="62750" y="126699"/>
                  </a:lnTo>
                  <a:lnTo>
                    <a:pt x="60656" y="153677"/>
                  </a:lnTo>
                  <a:lnTo>
                    <a:pt x="56904" y="179778"/>
                  </a:lnTo>
                  <a:lnTo>
                    <a:pt x="52413" y="210006"/>
                  </a:lnTo>
                  <a:lnTo>
                    <a:pt x="47596" y="242349"/>
                  </a:lnTo>
                  <a:lnTo>
                    <a:pt x="42632" y="273657"/>
                  </a:lnTo>
                  <a:lnTo>
                    <a:pt x="35347" y="302247"/>
                  </a:lnTo>
                  <a:lnTo>
                    <a:pt x="23982" y="339886"/>
                  </a:lnTo>
                  <a:lnTo>
                    <a:pt x="15253" y="370229"/>
                  </a:lnTo>
                  <a:lnTo>
                    <a:pt x="7304" y="390790"/>
                  </a:lnTo>
                  <a:lnTo>
                    <a:pt x="1845" y="402245"/>
                  </a:lnTo>
                  <a:lnTo>
                    <a:pt x="0" y="413701"/>
                  </a:lnTo>
                  <a:lnTo>
                    <a:pt x="695" y="415500"/>
                  </a:lnTo>
                  <a:lnTo>
                    <a:pt x="2005" y="416700"/>
                  </a:lnTo>
                  <a:lnTo>
                    <a:pt x="7166" y="4190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870"/>
            <p:cNvSpPr/>
            <p:nvPr/>
          </p:nvSpPr>
          <p:spPr>
            <a:xfrm>
              <a:off x="4191000" y="2145754"/>
              <a:ext cx="335281" cy="235536"/>
            </a:xfrm>
            <a:custGeom>
              <a:avLst/>
              <a:gdLst/>
              <a:ahLst/>
              <a:cxnLst/>
              <a:rect l="0" t="0" r="0" b="0"/>
              <a:pathLst>
                <a:path w="335281" h="235536">
                  <a:moveTo>
                    <a:pt x="0" y="147866"/>
                  </a:moveTo>
                  <a:lnTo>
                    <a:pt x="26638" y="148712"/>
                  </a:lnTo>
                  <a:lnTo>
                    <a:pt x="55008" y="154426"/>
                  </a:lnTo>
                  <a:lnTo>
                    <a:pt x="91659" y="149315"/>
                  </a:lnTo>
                  <a:lnTo>
                    <a:pt x="129568" y="141973"/>
                  </a:lnTo>
                  <a:lnTo>
                    <a:pt x="162283" y="130207"/>
                  </a:lnTo>
                  <a:lnTo>
                    <a:pt x="197061" y="115873"/>
                  </a:lnTo>
                  <a:lnTo>
                    <a:pt x="222307" y="98805"/>
                  </a:lnTo>
                  <a:lnTo>
                    <a:pt x="248760" y="70055"/>
                  </a:lnTo>
                  <a:lnTo>
                    <a:pt x="262278" y="46951"/>
                  </a:lnTo>
                  <a:lnTo>
                    <a:pt x="266117" y="25001"/>
                  </a:lnTo>
                  <a:lnTo>
                    <a:pt x="264183" y="19034"/>
                  </a:lnTo>
                  <a:lnTo>
                    <a:pt x="262482" y="16258"/>
                  </a:lnTo>
                  <a:lnTo>
                    <a:pt x="251997" y="8305"/>
                  </a:lnTo>
                  <a:lnTo>
                    <a:pt x="234121" y="587"/>
                  </a:lnTo>
                  <a:lnTo>
                    <a:pt x="220047" y="0"/>
                  </a:lnTo>
                  <a:lnTo>
                    <a:pt x="190315" y="6521"/>
                  </a:lnTo>
                  <a:lnTo>
                    <a:pt x="159137" y="22046"/>
                  </a:lnTo>
                  <a:lnTo>
                    <a:pt x="132758" y="37302"/>
                  </a:lnTo>
                  <a:lnTo>
                    <a:pt x="105559" y="67041"/>
                  </a:lnTo>
                  <a:lnTo>
                    <a:pt x="80023" y="101232"/>
                  </a:lnTo>
                  <a:lnTo>
                    <a:pt x="67925" y="128780"/>
                  </a:lnTo>
                  <a:lnTo>
                    <a:pt x="63023" y="154346"/>
                  </a:lnTo>
                  <a:lnTo>
                    <a:pt x="65616" y="178008"/>
                  </a:lnTo>
                  <a:lnTo>
                    <a:pt x="71778" y="191178"/>
                  </a:lnTo>
                  <a:lnTo>
                    <a:pt x="75792" y="197060"/>
                  </a:lnTo>
                  <a:lnTo>
                    <a:pt x="87025" y="205854"/>
                  </a:lnTo>
                  <a:lnTo>
                    <a:pt x="123188" y="225524"/>
                  </a:lnTo>
                  <a:lnTo>
                    <a:pt x="160772" y="232726"/>
                  </a:lnTo>
                  <a:lnTo>
                    <a:pt x="180674" y="235535"/>
                  </a:lnTo>
                  <a:lnTo>
                    <a:pt x="210918" y="233202"/>
                  </a:lnTo>
                  <a:lnTo>
                    <a:pt x="242176" y="231288"/>
                  </a:lnTo>
                  <a:lnTo>
                    <a:pt x="276178" y="225735"/>
                  </a:lnTo>
                  <a:lnTo>
                    <a:pt x="311281" y="216274"/>
                  </a:lnTo>
                  <a:lnTo>
                    <a:pt x="335280" y="2088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871"/>
            <p:cNvSpPr/>
            <p:nvPr/>
          </p:nvSpPr>
          <p:spPr>
            <a:xfrm>
              <a:off x="709597" y="2919442"/>
              <a:ext cx="278804" cy="325945"/>
            </a:xfrm>
            <a:custGeom>
              <a:avLst/>
              <a:gdLst/>
              <a:ahLst/>
              <a:cxnLst/>
              <a:rect l="0" t="0" r="0" b="0"/>
              <a:pathLst>
                <a:path w="278804" h="325945">
                  <a:moveTo>
                    <a:pt x="250523" y="29498"/>
                  </a:moveTo>
                  <a:lnTo>
                    <a:pt x="250523" y="25452"/>
                  </a:lnTo>
                  <a:lnTo>
                    <a:pt x="249676" y="24261"/>
                  </a:lnTo>
                  <a:lnTo>
                    <a:pt x="248265" y="23466"/>
                  </a:lnTo>
                  <a:lnTo>
                    <a:pt x="246477" y="22937"/>
                  </a:lnTo>
                  <a:lnTo>
                    <a:pt x="245286" y="21737"/>
                  </a:lnTo>
                  <a:lnTo>
                    <a:pt x="243962" y="18146"/>
                  </a:lnTo>
                  <a:lnTo>
                    <a:pt x="238858" y="13728"/>
                  </a:lnTo>
                  <a:lnTo>
                    <a:pt x="217738" y="3993"/>
                  </a:lnTo>
                  <a:lnTo>
                    <a:pt x="188261" y="0"/>
                  </a:lnTo>
                  <a:lnTo>
                    <a:pt x="159637" y="155"/>
                  </a:lnTo>
                  <a:lnTo>
                    <a:pt x="124722" y="4341"/>
                  </a:lnTo>
                  <a:lnTo>
                    <a:pt x="89259" y="6804"/>
                  </a:lnTo>
                  <a:lnTo>
                    <a:pt x="53662" y="14792"/>
                  </a:lnTo>
                  <a:lnTo>
                    <a:pt x="20552" y="22638"/>
                  </a:lnTo>
                  <a:lnTo>
                    <a:pt x="2227" y="34876"/>
                  </a:lnTo>
                  <a:lnTo>
                    <a:pt x="469" y="40637"/>
                  </a:lnTo>
                  <a:lnTo>
                    <a:pt x="0" y="44544"/>
                  </a:lnTo>
                  <a:lnTo>
                    <a:pt x="1381" y="47148"/>
                  </a:lnTo>
                  <a:lnTo>
                    <a:pt x="3995" y="48885"/>
                  </a:lnTo>
                  <a:lnTo>
                    <a:pt x="34491" y="60342"/>
                  </a:lnTo>
                  <a:lnTo>
                    <a:pt x="71160" y="70209"/>
                  </a:lnTo>
                  <a:lnTo>
                    <a:pt x="104997" y="81824"/>
                  </a:lnTo>
                  <a:lnTo>
                    <a:pt x="141834" y="95990"/>
                  </a:lnTo>
                  <a:lnTo>
                    <a:pt x="179560" y="110911"/>
                  </a:lnTo>
                  <a:lnTo>
                    <a:pt x="209459" y="130102"/>
                  </a:lnTo>
                  <a:lnTo>
                    <a:pt x="246707" y="154106"/>
                  </a:lnTo>
                  <a:lnTo>
                    <a:pt x="265573" y="175074"/>
                  </a:lnTo>
                  <a:lnTo>
                    <a:pt x="276054" y="197374"/>
                  </a:lnTo>
                  <a:lnTo>
                    <a:pt x="278803" y="212482"/>
                  </a:lnTo>
                  <a:lnTo>
                    <a:pt x="274485" y="248115"/>
                  </a:lnTo>
                  <a:lnTo>
                    <a:pt x="270204" y="264667"/>
                  </a:lnTo>
                  <a:lnTo>
                    <a:pt x="260963" y="278233"/>
                  </a:lnTo>
                  <a:lnTo>
                    <a:pt x="234334" y="300739"/>
                  </a:lnTo>
                  <a:lnTo>
                    <a:pt x="203768" y="315408"/>
                  </a:lnTo>
                  <a:lnTo>
                    <a:pt x="165997" y="324201"/>
                  </a:lnTo>
                  <a:lnTo>
                    <a:pt x="136013" y="325944"/>
                  </a:lnTo>
                  <a:lnTo>
                    <a:pt x="107938" y="324202"/>
                  </a:lnTo>
                  <a:lnTo>
                    <a:pt x="75696" y="316029"/>
                  </a:lnTo>
                  <a:lnTo>
                    <a:pt x="41735" y="303753"/>
                  </a:lnTo>
                  <a:lnTo>
                    <a:pt x="34115" y="297862"/>
                  </a:lnTo>
                  <a:lnTo>
                    <a:pt x="25911" y="285872"/>
                  </a:lnTo>
                  <a:lnTo>
                    <a:pt x="21923" y="2733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872"/>
            <p:cNvSpPr/>
            <p:nvPr/>
          </p:nvSpPr>
          <p:spPr>
            <a:xfrm>
              <a:off x="1120139" y="2804159"/>
              <a:ext cx="205741" cy="434342"/>
            </a:xfrm>
            <a:custGeom>
              <a:avLst/>
              <a:gdLst/>
              <a:ahLst/>
              <a:cxnLst/>
              <a:rect l="0" t="0" r="0" b="0"/>
              <a:pathLst>
                <a:path w="205741" h="434342">
                  <a:moveTo>
                    <a:pt x="0" y="0"/>
                  </a:moveTo>
                  <a:lnTo>
                    <a:pt x="4046" y="0"/>
                  </a:lnTo>
                  <a:lnTo>
                    <a:pt x="5237" y="847"/>
                  </a:lnTo>
                  <a:lnTo>
                    <a:pt x="6032" y="2258"/>
                  </a:lnTo>
                  <a:lnTo>
                    <a:pt x="15319" y="39489"/>
                  </a:lnTo>
                  <a:lnTo>
                    <a:pt x="21120" y="73370"/>
                  </a:lnTo>
                  <a:lnTo>
                    <a:pt x="22345" y="110357"/>
                  </a:lnTo>
                  <a:lnTo>
                    <a:pt x="22631" y="138795"/>
                  </a:lnTo>
                  <a:lnTo>
                    <a:pt x="22759" y="168367"/>
                  </a:lnTo>
                  <a:lnTo>
                    <a:pt x="20557" y="200701"/>
                  </a:lnTo>
                  <a:lnTo>
                    <a:pt x="17604" y="234827"/>
                  </a:lnTo>
                  <a:lnTo>
                    <a:pt x="16291" y="269750"/>
                  </a:lnTo>
                  <a:lnTo>
                    <a:pt x="13449" y="300511"/>
                  </a:lnTo>
                  <a:lnTo>
                    <a:pt x="10211" y="328294"/>
                  </a:lnTo>
                  <a:lnTo>
                    <a:pt x="8388" y="366042"/>
                  </a:lnTo>
                  <a:lnTo>
                    <a:pt x="7772" y="400153"/>
                  </a:lnTo>
                  <a:lnTo>
                    <a:pt x="7621" y="426530"/>
                  </a:lnTo>
                  <a:lnTo>
                    <a:pt x="7621" y="422619"/>
                  </a:lnTo>
                  <a:lnTo>
                    <a:pt x="20618" y="385535"/>
                  </a:lnTo>
                  <a:lnTo>
                    <a:pt x="28029" y="353181"/>
                  </a:lnTo>
                  <a:lnTo>
                    <a:pt x="37280" y="316784"/>
                  </a:lnTo>
                  <a:lnTo>
                    <a:pt x="54508" y="280035"/>
                  </a:lnTo>
                  <a:lnTo>
                    <a:pt x="69867" y="248168"/>
                  </a:lnTo>
                  <a:lnTo>
                    <a:pt x="85329" y="214215"/>
                  </a:lnTo>
                  <a:lnTo>
                    <a:pt x="100393" y="191140"/>
                  </a:lnTo>
                  <a:lnTo>
                    <a:pt x="108402" y="186551"/>
                  </a:lnTo>
                  <a:lnTo>
                    <a:pt x="127340" y="183605"/>
                  </a:lnTo>
                  <a:lnTo>
                    <a:pt x="135054" y="185461"/>
                  </a:lnTo>
                  <a:lnTo>
                    <a:pt x="138296" y="187140"/>
                  </a:lnTo>
                  <a:lnTo>
                    <a:pt x="144156" y="195781"/>
                  </a:lnTo>
                  <a:lnTo>
                    <a:pt x="156552" y="229296"/>
                  </a:lnTo>
                  <a:lnTo>
                    <a:pt x="159335" y="261475"/>
                  </a:lnTo>
                  <a:lnTo>
                    <a:pt x="157560" y="292528"/>
                  </a:lnTo>
                  <a:lnTo>
                    <a:pt x="153929" y="326282"/>
                  </a:lnTo>
                  <a:lnTo>
                    <a:pt x="152702" y="363983"/>
                  </a:lnTo>
                  <a:lnTo>
                    <a:pt x="157050" y="380210"/>
                  </a:lnTo>
                  <a:lnTo>
                    <a:pt x="175000" y="416104"/>
                  </a:lnTo>
                  <a:lnTo>
                    <a:pt x="181071" y="422849"/>
                  </a:lnTo>
                  <a:lnTo>
                    <a:pt x="193163" y="430559"/>
                  </a:lnTo>
                  <a:lnTo>
                    <a:pt x="205740" y="434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873"/>
            <p:cNvSpPr/>
            <p:nvPr/>
          </p:nvSpPr>
          <p:spPr>
            <a:xfrm>
              <a:off x="1357286" y="2941319"/>
              <a:ext cx="623915" cy="307779"/>
            </a:xfrm>
            <a:custGeom>
              <a:avLst/>
              <a:gdLst/>
              <a:ahLst/>
              <a:cxnLst/>
              <a:rect l="0" t="0" r="0" b="0"/>
              <a:pathLst>
                <a:path w="623915" h="307779">
                  <a:moveTo>
                    <a:pt x="166714" y="121921"/>
                  </a:moveTo>
                  <a:lnTo>
                    <a:pt x="162668" y="117875"/>
                  </a:lnTo>
                  <a:lnTo>
                    <a:pt x="156167" y="115889"/>
                  </a:lnTo>
                  <a:lnTo>
                    <a:pt x="126378" y="110119"/>
                  </a:lnTo>
                  <a:lnTo>
                    <a:pt x="91828" y="115482"/>
                  </a:lnTo>
                  <a:lnTo>
                    <a:pt x="68043" y="124528"/>
                  </a:lnTo>
                  <a:lnTo>
                    <a:pt x="37250" y="146801"/>
                  </a:lnTo>
                  <a:lnTo>
                    <a:pt x="13639" y="180896"/>
                  </a:lnTo>
                  <a:lnTo>
                    <a:pt x="3766" y="205999"/>
                  </a:lnTo>
                  <a:lnTo>
                    <a:pt x="0" y="239878"/>
                  </a:lnTo>
                  <a:lnTo>
                    <a:pt x="332" y="253086"/>
                  </a:lnTo>
                  <a:lnTo>
                    <a:pt x="3302" y="267423"/>
                  </a:lnTo>
                  <a:lnTo>
                    <a:pt x="9702" y="277746"/>
                  </a:lnTo>
                  <a:lnTo>
                    <a:pt x="13779" y="281684"/>
                  </a:lnTo>
                  <a:lnTo>
                    <a:pt x="22825" y="286060"/>
                  </a:lnTo>
                  <a:lnTo>
                    <a:pt x="46475" y="288869"/>
                  </a:lnTo>
                  <a:lnTo>
                    <a:pt x="68152" y="285311"/>
                  </a:lnTo>
                  <a:lnTo>
                    <a:pt x="105819" y="265806"/>
                  </a:lnTo>
                  <a:lnTo>
                    <a:pt x="136246" y="242159"/>
                  </a:lnTo>
                  <a:lnTo>
                    <a:pt x="160015" y="205519"/>
                  </a:lnTo>
                  <a:lnTo>
                    <a:pt x="177685" y="173695"/>
                  </a:lnTo>
                  <a:lnTo>
                    <a:pt x="183368" y="154851"/>
                  </a:lnTo>
                  <a:lnTo>
                    <a:pt x="186815" y="148410"/>
                  </a:lnTo>
                  <a:lnTo>
                    <a:pt x="189210" y="138809"/>
                  </a:lnTo>
                  <a:lnTo>
                    <a:pt x="188485" y="139106"/>
                  </a:lnTo>
                  <a:lnTo>
                    <a:pt x="185421" y="141694"/>
                  </a:lnTo>
                  <a:lnTo>
                    <a:pt x="183494" y="145667"/>
                  </a:lnTo>
                  <a:lnTo>
                    <a:pt x="182044" y="177263"/>
                  </a:lnTo>
                  <a:lnTo>
                    <a:pt x="181965" y="211367"/>
                  </a:lnTo>
                  <a:lnTo>
                    <a:pt x="181961" y="217111"/>
                  </a:lnTo>
                  <a:lnTo>
                    <a:pt x="190046" y="237332"/>
                  </a:lnTo>
                  <a:lnTo>
                    <a:pt x="198532" y="247439"/>
                  </a:lnTo>
                  <a:lnTo>
                    <a:pt x="208795" y="254753"/>
                  </a:lnTo>
                  <a:lnTo>
                    <a:pt x="221823" y="260826"/>
                  </a:lnTo>
                  <a:lnTo>
                    <a:pt x="251528" y="264960"/>
                  </a:lnTo>
                  <a:lnTo>
                    <a:pt x="288172" y="260273"/>
                  </a:lnTo>
                  <a:lnTo>
                    <a:pt x="324886" y="248937"/>
                  </a:lnTo>
                  <a:lnTo>
                    <a:pt x="352803" y="230642"/>
                  </a:lnTo>
                  <a:lnTo>
                    <a:pt x="385858" y="199644"/>
                  </a:lnTo>
                  <a:lnTo>
                    <a:pt x="412005" y="167684"/>
                  </a:lnTo>
                  <a:lnTo>
                    <a:pt x="430943" y="137981"/>
                  </a:lnTo>
                  <a:lnTo>
                    <a:pt x="433269" y="130035"/>
                  </a:lnTo>
                  <a:lnTo>
                    <a:pt x="433410" y="162117"/>
                  </a:lnTo>
                  <a:lnTo>
                    <a:pt x="433413" y="191761"/>
                  </a:lnTo>
                  <a:lnTo>
                    <a:pt x="433413" y="229351"/>
                  </a:lnTo>
                  <a:lnTo>
                    <a:pt x="433414" y="265343"/>
                  </a:lnTo>
                  <a:lnTo>
                    <a:pt x="433414" y="297650"/>
                  </a:lnTo>
                  <a:lnTo>
                    <a:pt x="431156" y="303880"/>
                  </a:lnTo>
                  <a:lnTo>
                    <a:pt x="429368" y="306727"/>
                  </a:lnTo>
                  <a:lnTo>
                    <a:pt x="428177" y="307778"/>
                  </a:lnTo>
                  <a:lnTo>
                    <a:pt x="427382" y="307633"/>
                  </a:lnTo>
                  <a:lnTo>
                    <a:pt x="426853" y="306688"/>
                  </a:lnTo>
                  <a:lnTo>
                    <a:pt x="425933" y="292244"/>
                  </a:lnTo>
                  <a:lnTo>
                    <a:pt x="428093" y="272858"/>
                  </a:lnTo>
                  <a:lnTo>
                    <a:pt x="436408" y="235461"/>
                  </a:lnTo>
                  <a:lnTo>
                    <a:pt x="439663" y="199683"/>
                  </a:lnTo>
                  <a:lnTo>
                    <a:pt x="444673" y="162271"/>
                  </a:lnTo>
                  <a:lnTo>
                    <a:pt x="455564" y="128420"/>
                  </a:lnTo>
                  <a:lnTo>
                    <a:pt x="469516" y="96941"/>
                  </a:lnTo>
                  <a:lnTo>
                    <a:pt x="489401" y="62894"/>
                  </a:lnTo>
                  <a:lnTo>
                    <a:pt x="499501" y="50248"/>
                  </a:lnTo>
                  <a:lnTo>
                    <a:pt x="533149" y="29153"/>
                  </a:lnTo>
                  <a:lnTo>
                    <a:pt x="570662" y="10989"/>
                  </a:lnTo>
                  <a:lnTo>
                    <a:pt x="604640" y="1615"/>
                  </a:lnTo>
                  <a:lnTo>
                    <a:pt x="6239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874"/>
            <p:cNvSpPr/>
            <p:nvPr/>
          </p:nvSpPr>
          <p:spPr>
            <a:xfrm>
              <a:off x="2049819" y="2758440"/>
              <a:ext cx="220941" cy="449379"/>
            </a:xfrm>
            <a:custGeom>
              <a:avLst/>
              <a:gdLst/>
              <a:ahLst/>
              <a:cxnLst/>
              <a:rect l="0" t="0" r="0" b="0"/>
              <a:pathLst>
                <a:path w="220941" h="449379">
                  <a:moveTo>
                    <a:pt x="53301" y="0"/>
                  </a:moveTo>
                  <a:lnTo>
                    <a:pt x="53301" y="33134"/>
                  </a:lnTo>
                  <a:lnTo>
                    <a:pt x="51043" y="60899"/>
                  </a:lnTo>
                  <a:lnTo>
                    <a:pt x="48064" y="87179"/>
                  </a:lnTo>
                  <a:lnTo>
                    <a:pt x="46740" y="115793"/>
                  </a:lnTo>
                  <a:lnTo>
                    <a:pt x="43894" y="145443"/>
                  </a:lnTo>
                  <a:lnTo>
                    <a:pt x="40653" y="177248"/>
                  </a:lnTo>
                  <a:lnTo>
                    <a:pt x="39213" y="213961"/>
                  </a:lnTo>
                  <a:lnTo>
                    <a:pt x="36315" y="250598"/>
                  </a:lnTo>
                  <a:lnTo>
                    <a:pt x="32205" y="285790"/>
                  </a:lnTo>
                  <a:lnTo>
                    <a:pt x="27556" y="318364"/>
                  </a:lnTo>
                  <a:lnTo>
                    <a:pt x="22667" y="349775"/>
                  </a:lnTo>
                  <a:lnTo>
                    <a:pt x="17673" y="378975"/>
                  </a:lnTo>
                  <a:lnTo>
                    <a:pt x="10100" y="412761"/>
                  </a:lnTo>
                  <a:lnTo>
                    <a:pt x="0" y="449378"/>
                  </a:lnTo>
                  <a:lnTo>
                    <a:pt x="2220" y="414180"/>
                  </a:lnTo>
                  <a:lnTo>
                    <a:pt x="8250" y="384904"/>
                  </a:lnTo>
                  <a:lnTo>
                    <a:pt x="17657" y="347161"/>
                  </a:lnTo>
                  <a:lnTo>
                    <a:pt x="26452" y="318547"/>
                  </a:lnTo>
                  <a:lnTo>
                    <a:pt x="36006" y="288896"/>
                  </a:lnTo>
                  <a:lnTo>
                    <a:pt x="54949" y="251733"/>
                  </a:lnTo>
                  <a:lnTo>
                    <a:pt x="76649" y="219273"/>
                  </a:lnTo>
                  <a:lnTo>
                    <a:pt x="111974" y="184894"/>
                  </a:lnTo>
                  <a:lnTo>
                    <a:pt x="144289" y="160919"/>
                  </a:lnTo>
                  <a:lnTo>
                    <a:pt x="182132" y="137908"/>
                  </a:lnTo>
                  <a:lnTo>
                    <a:pt x="211671" y="122378"/>
                  </a:lnTo>
                  <a:lnTo>
                    <a:pt x="214845" y="124381"/>
                  </a:lnTo>
                  <a:lnTo>
                    <a:pt x="22094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875"/>
            <p:cNvSpPr/>
            <p:nvPr/>
          </p:nvSpPr>
          <p:spPr>
            <a:xfrm>
              <a:off x="2141220" y="2994659"/>
              <a:ext cx="152401" cy="175261"/>
            </a:xfrm>
            <a:custGeom>
              <a:avLst/>
              <a:gdLst/>
              <a:ahLst/>
              <a:cxnLst/>
              <a:rect l="0" t="0" r="0" b="0"/>
              <a:pathLst>
                <a:path w="152401" h="175261">
                  <a:moveTo>
                    <a:pt x="0" y="0"/>
                  </a:moveTo>
                  <a:lnTo>
                    <a:pt x="846" y="27339"/>
                  </a:lnTo>
                  <a:lnTo>
                    <a:pt x="6930" y="46201"/>
                  </a:lnTo>
                  <a:lnTo>
                    <a:pt x="19927" y="62890"/>
                  </a:lnTo>
                  <a:lnTo>
                    <a:pt x="55288" y="100010"/>
                  </a:lnTo>
                  <a:lnTo>
                    <a:pt x="81202" y="133240"/>
                  </a:lnTo>
                  <a:lnTo>
                    <a:pt x="106669" y="157581"/>
                  </a:lnTo>
                  <a:lnTo>
                    <a:pt x="116835" y="163169"/>
                  </a:lnTo>
                  <a:lnTo>
                    <a:pt x="134901" y="169015"/>
                  </a:lnTo>
                  <a:lnTo>
                    <a:pt x="141236" y="172485"/>
                  </a:lnTo>
                  <a:lnTo>
                    <a:pt x="15240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876"/>
            <p:cNvSpPr/>
            <p:nvPr/>
          </p:nvSpPr>
          <p:spPr>
            <a:xfrm>
              <a:off x="2583180" y="2895600"/>
              <a:ext cx="7621" cy="205741"/>
            </a:xfrm>
            <a:custGeom>
              <a:avLst/>
              <a:gdLst/>
              <a:ahLst/>
              <a:cxnLst/>
              <a:rect l="0" t="0" r="0" b="0"/>
              <a:pathLst>
                <a:path w="7621" h="205741">
                  <a:moveTo>
                    <a:pt x="7620" y="0"/>
                  </a:moveTo>
                  <a:lnTo>
                    <a:pt x="6773" y="27338"/>
                  </a:lnTo>
                  <a:lnTo>
                    <a:pt x="3229" y="47893"/>
                  </a:lnTo>
                  <a:lnTo>
                    <a:pt x="4244" y="84751"/>
                  </a:lnTo>
                  <a:lnTo>
                    <a:pt x="3515" y="114575"/>
                  </a:lnTo>
                  <a:lnTo>
                    <a:pt x="4948" y="133895"/>
                  </a:lnTo>
                  <a:lnTo>
                    <a:pt x="1228" y="166995"/>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877"/>
            <p:cNvSpPr/>
            <p:nvPr/>
          </p:nvSpPr>
          <p:spPr>
            <a:xfrm>
              <a:off x="2552700" y="2994659"/>
              <a:ext cx="121920" cy="22861"/>
            </a:xfrm>
            <a:custGeom>
              <a:avLst/>
              <a:gdLst/>
              <a:ahLst/>
              <a:cxnLst/>
              <a:rect l="0" t="0" r="0" b="0"/>
              <a:pathLst>
                <a:path w="121920" h="22861">
                  <a:moveTo>
                    <a:pt x="0" y="22860"/>
                  </a:moveTo>
                  <a:lnTo>
                    <a:pt x="32016" y="20603"/>
                  </a:lnTo>
                  <a:lnTo>
                    <a:pt x="68782" y="10710"/>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878"/>
            <p:cNvSpPr/>
            <p:nvPr/>
          </p:nvSpPr>
          <p:spPr>
            <a:xfrm>
              <a:off x="2910840" y="2872740"/>
              <a:ext cx="38101" cy="304801"/>
            </a:xfrm>
            <a:custGeom>
              <a:avLst/>
              <a:gdLst/>
              <a:ahLst/>
              <a:cxnLst/>
              <a:rect l="0" t="0" r="0" b="0"/>
              <a:pathLst>
                <a:path w="38101" h="304801">
                  <a:moveTo>
                    <a:pt x="38100" y="0"/>
                  </a:moveTo>
                  <a:lnTo>
                    <a:pt x="38100" y="32016"/>
                  </a:lnTo>
                  <a:lnTo>
                    <a:pt x="34055" y="65308"/>
                  </a:lnTo>
                  <a:lnTo>
                    <a:pt x="31539" y="98561"/>
                  </a:lnTo>
                  <a:lnTo>
                    <a:pt x="28692" y="125084"/>
                  </a:lnTo>
                  <a:lnTo>
                    <a:pt x="24605" y="153806"/>
                  </a:lnTo>
                  <a:lnTo>
                    <a:pt x="19966" y="183505"/>
                  </a:lnTo>
                  <a:lnTo>
                    <a:pt x="17340" y="211380"/>
                  </a:lnTo>
                  <a:lnTo>
                    <a:pt x="13604" y="248615"/>
                  </a:lnTo>
                  <a:lnTo>
                    <a:pt x="8802" y="283447"/>
                  </a:lnTo>
                  <a:lnTo>
                    <a:pt x="5887" y="293334"/>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879"/>
            <p:cNvSpPr/>
            <p:nvPr/>
          </p:nvSpPr>
          <p:spPr>
            <a:xfrm>
              <a:off x="2918459" y="2686797"/>
              <a:ext cx="299132" cy="467884"/>
            </a:xfrm>
            <a:custGeom>
              <a:avLst/>
              <a:gdLst/>
              <a:ahLst/>
              <a:cxnLst/>
              <a:rect l="0" t="0" r="0" b="0"/>
              <a:pathLst>
                <a:path w="299132" h="467884">
                  <a:moveTo>
                    <a:pt x="0" y="231662"/>
                  </a:moveTo>
                  <a:lnTo>
                    <a:pt x="0" y="199099"/>
                  </a:lnTo>
                  <a:lnTo>
                    <a:pt x="2258" y="162808"/>
                  </a:lnTo>
                  <a:lnTo>
                    <a:pt x="10606" y="128503"/>
                  </a:lnTo>
                  <a:lnTo>
                    <a:pt x="31729" y="95198"/>
                  </a:lnTo>
                  <a:lnTo>
                    <a:pt x="55343" y="64160"/>
                  </a:lnTo>
                  <a:lnTo>
                    <a:pt x="79052" y="43461"/>
                  </a:lnTo>
                  <a:lnTo>
                    <a:pt x="107526" y="26604"/>
                  </a:lnTo>
                  <a:lnTo>
                    <a:pt x="137411" y="13142"/>
                  </a:lnTo>
                  <a:lnTo>
                    <a:pt x="167715" y="3791"/>
                  </a:lnTo>
                  <a:lnTo>
                    <a:pt x="187994" y="0"/>
                  </a:lnTo>
                  <a:lnTo>
                    <a:pt x="217603" y="1779"/>
                  </a:lnTo>
                  <a:lnTo>
                    <a:pt x="242840" y="4375"/>
                  </a:lnTo>
                  <a:lnTo>
                    <a:pt x="265557" y="15117"/>
                  </a:lnTo>
                  <a:lnTo>
                    <a:pt x="277763" y="24224"/>
                  </a:lnTo>
                  <a:lnTo>
                    <a:pt x="290110" y="42917"/>
                  </a:lnTo>
                  <a:lnTo>
                    <a:pt x="299131" y="68587"/>
                  </a:lnTo>
                  <a:lnTo>
                    <a:pt x="299075" y="97642"/>
                  </a:lnTo>
                  <a:lnTo>
                    <a:pt x="285606" y="127700"/>
                  </a:lnTo>
                  <a:lnTo>
                    <a:pt x="265529" y="158055"/>
                  </a:lnTo>
                  <a:lnTo>
                    <a:pt x="239448" y="188498"/>
                  </a:lnTo>
                  <a:lnTo>
                    <a:pt x="210272" y="214922"/>
                  </a:lnTo>
                  <a:lnTo>
                    <a:pt x="180178" y="234793"/>
                  </a:lnTo>
                  <a:lnTo>
                    <a:pt x="149812" y="247360"/>
                  </a:lnTo>
                  <a:lnTo>
                    <a:pt x="119366" y="260491"/>
                  </a:lnTo>
                  <a:lnTo>
                    <a:pt x="85668" y="268778"/>
                  </a:lnTo>
                  <a:lnTo>
                    <a:pt x="52879" y="277362"/>
                  </a:lnTo>
                  <a:lnTo>
                    <a:pt x="50493" y="279063"/>
                  </a:lnTo>
                  <a:lnTo>
                    <a:pt x="46000" y="284655"/>
                  </a:lnTo>
                  <a:lnTo>
                    <a:pt x="81552" y="302905"/>
                  </a:lnTo>
                  <a:lnTo>
                    <a:pt x="115005" y="329819"/>
                  </a:lnTo>
                  <a:lnTo>
                    <a:pt x="135112" y="347953"/>
                  </a:lnTo>
                  <a:lnTo>
                    <a:pt x="162291" y="384325"/>
                  </a:lnTo>
                  <a:lnTo>
                    <a:pt x="187925" y="422197"/>
                  </a:lnTo>
                  <a:lnTo>
                    <a:pt x="214392" y="453234"/>
                  </a:lnTo>
                  <a:lnTo>
                    <a:pt x="227119" y="462225"/>
                  </a:lnTo>
                  <a:lnTo>
                    <a:pt x="243841" y="4678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880"/>
            <p:cNvSpPr/>
            <p:nvPr/>
          </p:nvSpPr>
          <p:spPr>
            <a:xfrm>
              <a:off x="3215640" y="2867149"/>
              <a:ext cx="708661" cy="264671"/>
            </a:xfrm>
            <a:custGeom>
              <a:avLst/>
              <a:gdLst/>
              <a:ahLst/>
              <a:cxnLst/>
              <a:rect l="0" t="0" r="0" b="0"/>
              <a:pathLst>
                <a:path w="708661" h="264671">
                  <a:moveTo>
                    <a:pt x="0" y="157991"/>
                  </a:moveTo>
                  <a:lnTo>
                    <a:pt x="11351" y="157991"/>
                  </a:lnTo>
                  <a:lnTo>
                    <a:pt x="15769" y="160248"/>
                  </a:lnTo>
                  <a:lnTo>
                    <a:pt x="18132" y="162036"/>
                  </a:lnTo>
                  <a:lnTo>
                    <a:pt x="25274" y="164022"/>
                  </a:lnTo>
                  <a:lnTo>
                    <a:pt x="58561" y="165517"/>
                  </a:lnTo>
                  <a:lnTo>
                    <a:pt x="90088" y="164745"/>
                  </a:lnTo>
                  <a:lnTo>
                    <a:pt x="121652" y="159576"/>
                  </a:lnTo>
                  <a:lnTo>
                    <a:pt x="142443" y="156203"/>
                  </a:lnTo>
                  <a:lnTo>
                    <a:pt x="168683" y="143432"/>
                  </a:lnTo>
                  <a:lnTo>
                    <a:pt x="191395" y="124603"/>
                  </a:lnTo>
                  <a:lnTo>
                    <a:pt x="207728" y="99522"/>
                  </a:lnTo>
                  <a:lnTo>
                    <a:pt x="211691" y="84316"/>
                  </a:lnTo>
                  <a:lnTo>
                    <a:pt x="212865" y="73131"/>
                  </a:lnTo>
                  <a:lnTo>
                    <a:pt x="209168" y="60410"/>
                  </a:lnTo>
                  <a:lnTo>
                    <a:pt x="206332" y="57377"/>
                  </a:lnTo>
                  <a:lnTo>
                    <a:pt x="198665" y="54006"/>
                  </a:lnTo>
                  <a:lnTo>
                    <a:pt x="165959" y="51547"/>
                  </a:lnTo>
                  <a:lnTo>
                    <a:pt x="148327" y="55426"/>
                  </a:lnTo>
                  <a:lnTo>
                    <a:pt x="110367" y="86395"/>
                  </a:lnTo>
                  <a:lnTo>
                    <a:pt x="94319" y="110060"/>
                  </a:lnTo>
                  <a:lnTo>
                    <a:pt x="79810" y="147551"/>
                  </a:lnTo>
                  <a:lnTo>
                    <a:pt x="71049" y="182551"/>
                  </a:lnTo>
                  <a:lnTo>
                    <a:pt x="70524" y="200233"/>
                  </a:lnTo>
                  <a:lnTo>
                    <a:pt x="73113" y="213736"/>
                  </a:lnTo>
                  <a:lnTo>
                    <a:pt x="83375" y="230858"/>
                  </a:lnTo>
                  <a:lnTo>
                    <a:pt x="97140" y="246656"/>
                  </a:lnTo>
                  <a:lnTo>
                    <a:pt x="109213" y="252431"/>
                  </a:lnTo>
                  <a:lnTo>
                    <a:pt x="141705" y="256138"/>
                  </a:lnTo>
                  <a:lnTo>
                    <a:pt x="170774" y="252735"/>
                  </a:lnTo>
                  <a:lnTo>
                    <a:pt x="200835" y="242319"/>
                  </a:lnTo>
                  <a:lnTo>
                    <a:pt x="231192" y="224464"/>
                  </a:lnTo>
                  <a:lnTo>
                    <a:pt x="265680" y="207131"/>
                  </a:lnTo>
                  <a:lnTo>
                    <a:pt x="302710" y="183181"/>
                  </a:lnTo>
                  <a:lnTo>
                    <a:pt x="332403" y="158681"/>
                  </a:lnTo>
                  <a:lnTo>
                    <a:pt x="369581" y="123257"/>
                  </a:lnTo>
                  <a:lnTo>
                    <a:pt x="399759" y="88236"/>
                  </a:lnTo>
                  <a:lnTo>
                    <a:pt x="408477" y="78714"/>
                  </a:lnTo>
                  <a:lnTo>
                    <a:pt x="417533" y="74769"/>
                  </a:lnTo>
                  <a:lnTo>
                    <a:pt x="418056" y="75416"/>
                  </a:lnTo>
                  <a:lnTo>
                    <a:pt x="418635" y="78393"/>
                  </a:lnTo>
                  <a:lnTo>
                    <a:pt x="406075" y="109280"/>
                  </a:lnTo>
                  <a:lnTo>
                    <a:pt x="396175" y="144167"/>
                  </a:lnTo>
                  <a:lnTo>
                    <a:pt x="386067" y="179625"/>
                  </a:lnTo>
                  <a:lnTo>
                    <a:pt x="369604" y="216531"/>
                  </a:lnTo>
                  <a:lnTo>
                    <a:pt x="366621" y="227189"/>
                  </a:lnTo>
                  <a:lnTo>
                    <a:pt x="360066" y="240929"/>
                  </a:lnTo>
                  <a:lnTo>
                    <a:pt x="358520" y="247751"/>
                  </a:lnTo>
                  <a:lnTo>
                    <a:pt x="358393" y="247464"/>
                  </a:lnTo>
                  <a:lnTo>
                    <a:pt x="358252" y="244888"/>
                  </a:lnTo>
                  <a:lnTo>
                    <a:pt x="366753" y="209912"/>
                  </a:lnTo>
                  <a:lnTo>
                    <a:pt x="379942" y="176055"/>
                  </a:lnTo>
                  <a:lnTo>
                    <a:pt x="390564" y="143587"/>
                  </a:lnTo>
                  <a:lnTo>
                    <a:pt x="406693" y="110261"/>
                  </a:lnTo>
                  <a:lnTo>
                    <a:pt x="425302" y="75833"/>
                  </a:lnTo>
                  <a:lnTo>
                    <a:pt x="450805" y="37904"/>
                  </a:lnTo>
                  <a:lnTo>
                    <a:pt x="487317" y="5163"/>
                  </a:lnTo>
                  <a:lnTo>
                    <a:pt x="496267" y="1167"/>
                  </a:lnTo>
                  <a:lnTo>
                    <a:pt x="501025" y="101"/>
                  </a:lnTo>
                  <a:lnTo>
                    <a:pt x="504196" y="238"/>
                  </a:lnTo>
                  <a:lnTo>
                    <a:pt x="506311" y="1175"/>
                  </a:lnTo>
                  <a:lnTo>
                    <a:pt x="509507" y="5322"/>
                  </a:lnTo>
                  <a:lnTo>
                    <a:pt x="513750" y="12809"/>
                  </a:lnTo>
                  <a:lnTo>
                    <a:pt x="517288" y="38343"/>
                  </a:lnTo>
                  <a:lnTo>
                    <a:pt x="517987" y="75121"/>
                  </a:lnTo>
                  <a:lnTo>
                    <a:pt x="515851" y="104932"/>
                  </a:lnTo>
                  <a:lnTo>
                    <a:pt x="509855" y="135214"/>
                  </a:lnTo>
                  <a:lnTo>
                    <a:pt x="500244" y="171742"/>
                  </a:lnTo>
                  <a:lnTo>
                    <a:pt x="487811" y="203175"/>
                  </a:lnTo>
                  <a:lnTo>
                    <a:pt x="487718" y="199507"/>
                  </a:lnTo>
                  <a:lnTo>
                    <a:pt x="500679" y="163366"/>
                  </a:lnTo>
                  <a:lnTo>
                    <a:pt x="512856" y="126565"/>
                  </a:lnTo>
                  <a:lnTo>
                    <a:pt x="526466" y="96750"/>
                  </a:lnTo>
                  <a:lnTo>
                    <a:pt x="543480" y="66468"/>
                  </a:lnTo>
                  <a:lnTo>
                    <a:pt x="564609" y="40562"/>
                  </a:lnTo>
                  <a:lnTo>
                    <a:pt x="596839" y="12109"/>
                  </a:lnTo>
                  <a:lnTo>
                    <a:pt x="617108" y="2536"/>
                  </a:lnTo>
                  <a:lnTo>
                    <a:pt x="628741" y="0"/>
                  </a:lnTo>
                  <a:lnTo>
                    <a:pt x="637298" y="1130"/>
                  </a:lnTo>
                  <a:lnTo>
                    <a:pt x="646875" y="6527"/>
                  </a:lnTo>
                  <a:lnTo>
                    <a:pt x="652413" y="11933"/>
                  </a:lnTo>
                  <a:lnTo>
                    <a:pt x="662867" y="31460"/>
                  </a:lnTo>
                  <a:lnTo>
                    <a:pt x="674783" y="67793"/>
                  </a:lnTo>
                  <a:lnTo>
                    <a:pt x="677173" y="96458"/>
                  </a:lnTo>
                  <a:lnTo>
                    <a:pt x="677882" y="130539"/>
                  </a:lnTo>
                  <a:lnTo>
                    <a:pt x="678091" y="161616"/>
                  </a:lnTo>
                  <a:lnTo>
                    <a:pt x="678162" y="195301"/>
                  </a:lnTo>
                  <a:lnTo>
                    <a:pt x="678176" y="226415"/>
                  </a:lnTo>
                  <a:lnTo>
                    <a:pt x="679871" y="232393"/>
                  </a:lnTo>
                  <a:lnTo>
                    <a:pt x="692499" y="248072"/>
                  </a:lnTo>
                  <a:lnTo>
                    <a:pt x="708660" y="2646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881"/>
            <p:cNvSpPr/>
            <p:nvPr/>
          </p:nvSpPr>
          <p:spPr>
            <a:xfrm>
              <a:off x="4009858" y="2914849"/>
              <a:ext cx="207373" cy="162514"/>
            </a:xfrm>
            <a:custGeom>
              <a:avLst/>
              <a:gdLst/>
              <a:ahLst/>
              <a:cxnLst/>
              <a:rect l="0" t="0" r="0" b="0"/>
              <a:pathLst>
                <a:path w="207373" h="162514">
                  <a:moveTo>
                    <a:pt x="150661" y="26470"/>
                  </a:moveTo>
                  <a:lnTo>
                    <a:pt x="132749" y="8558"/>
                  </a:lnTo>
                  <a:lnTo>
                    <a:pt x="123227" y="5810"/>
                  </a:lnTo>
                  <a:lnTo>
                    <a:pt x="105844" y="2004"/>
                  </a:lnTo>
                  <a:lnTo>
                    <a:pt x="100463" y="0"/>
                  </a:lnTo>
                  <a:lnTo>
                    <a:pt x="89969" y="30"/>
                  </a:lnTo>
                  <a:lnTo>
                    <a:pt x="65389" y="6949"/>
                  </a:lnTo>
                  <a:lnTo>
                    <a:pt x="27555" y="32067"/>
                  </a:lnTo>
                  <a:lnTo>
                    <a:pt x="17489" y="44197"/>
                  </a:lnTo>
                  <a:lnTo>
                    <a:pt x="4129" y="72682"/>
                  </a:lnTo>
                  <a:lnTo>
                    <a:pt x="0" y="95196"/>
                  </a:lnTo>
                  <a:lnTo>
                    <a:pt x="2821" y="117954"/>
                  </a:lnTo>
                  <a:lnTo>
                    <a:pt x="9020" y="136738"/>
                  </a:lnTo>
                  <a:lnTo>
                    <a:pt x="18283" y="145469"/>
                  </a:lnTo>
                  <a:lnTo>
                    <a:pt x="40881" y="157973"/>
                  </a:lnTo>
                  <a:lnTo>
                    <a:pt x="72971" y="162513"/>
                  </a:lnTo>
                  <a:lnTo>
                    <a:pt x="106905" y="161152"/>
                  </a:lnTo>
                  <a:lnTo>
                    <a:pt x="141924" y="152981"/>
                  </a:lnTo>
                  <a:lnTo>
                    <a:pt x="161525" y="141660"/>
                  </a:lnTo>
                  <a:lnTo>
                    <a:pt x="188519" y="109404"/>
                  </a:lnTo>
                  <a:lnTo>
                    <a:pt x="197121" y="94657"/>
                  </a:lnTo>
                  <a:lnTo>
                    <a:pt x="207141" y="60944"/>
                  </a:lnTo>
                  <a:lnTo>
                    <a:pt x="207372" y="47719"/>
                  </a:lnTo>
                  <a:lnTo>
                    <a:pt x="203599" y="23185"/>
                  </a:lnTo>
                  <a:lnTo>
                    <a:pt x="196382" y="112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882"/>
            <p:cNvSpPr/>
            <p:nvPr/>
          </p:nvSpPr>
          <p:spPr>
            <a:xfrm>
              <a:off x="4290059" y="2895600"/>
              <a:ext cx="182882" cy="228235"/>
            </a:xfrm>
            <a:custGeom>
              <a:avLst/>
              <a:gdLst/>
              <a:ahLst/>
              <a:cxnLst/>
              <a:rect l="0" t="0" r="0" b="0"/>
              <a:pathLst>
                <a:path w="182882" h="228235">
                  <a:moveTo>
                    <a:pt x="0" y="76200"/>
                  </a:moveTo>
                  <a:lnTo>
                    <a:pt x="0" y="80245"/>
                  </a:lnTo>
                  <a:lnTo>
                    <a:pt x="2258" y="84489"/>
                  </a:lnTo>
                  <a:lnTo>
                    <a:pt x="12998" y="98301"/>
                  </a:lnTo>
                  <a:lnTo>
                    <a:pt x="25177" y="121017"/>
                  </a:lnTo>
                  <a:lnTo>
                    <a:pt x="36529" y="139150"/>
                  </a:lnTo>
                  <a:lnTo>
                    <a:pt x="41635" y="153284"/>
                  </a:lnTo>
                  <a:lnTo>
                    <a:pt x="49228" y="186571"/>
                  </a:lnTo>
                  <a:lnTo>
                    <a:pt x="53234" y="218992"/>
                  </a:lnTo>
                  <a:lnTo>
                    <a:pt x="60644" y="228234"/>
                  </a:lnTo>
                  <a:lnTo>
                    <a:pt x="60957" y="192872"/>
                  </a:lnTo>
                  <a:lnTo>
                    <a:pt x="65005" y="160488"/>
                  </a:lnTo>
                  <a:lnTo>
                    <a:pt x="68721" y="123549"/>
                  </a:lnTo>
                  <a:lnTo>
                    <a:pt x="75301" y="94556"/>
                  </a:lnTo>
                  <a:lnTo>
                    <a:pt x="90008" y="61575"/>
                  </a:lnTo>
                  <a:lnTo>
                    <a:pt x="100894" y="40540"/>
                  </a:lnTo>
                  <a:lnTo>
                    <a:pt x="110035" y="29871"/>
                  </a:lnTo>
                  <a:lnTo>
                    <a:pt x="134728" y="13288"/>
                  </a:lnTo>
                  <a:lnTo>
                    <a:pt x="169340" y="2714"/>
                  </a:lnTo>
                  <a:lnTo>
                    <a:pt x="182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883"/>
            <p:cNvSpPr/>
            <p:nvPr/>
          </p:nvSpPr>
          <p:spPr>
            <a:xfrm>
              <a:off x="4482614" y="2895693"/>
              <a:ext cx="325606" cy="236127"/>
            </a:xfrm>
            <a:custGeom>
              <a:avLst/>
              <a:gdLst/>
              <a:ahLst/>
              <a:cxnLst/>
              <a:rect l="0" t="0" r="0" b="0"/>
              <a:pathLst>
                <a:path w="325606" h="236127">
                  <a:moveTo>
                    <a:pt x="150345" y="7526"/>
                  </a:moveTo>
                  <a:lnTo>
                    <a:pt x="143785" y="966"/>
                  </a:lnTo>
                  <a:lnTo>
                    <a:pt x="125652" y="0"/>
                  </a:lnTo>
                  <a:lnTo>
                    <a:pt x="113489" y="3979"/>
                  </a:lnTo>
                  <a:lnTo>
                    <a:pt x="80926" y="23637"/>
                  </a:lnTo>
                  <a:lnTo>
                    <a:pt x="48792" y="49128"/>
                  </a:lnTo>
                  <a:lnTo>
                    <a:pt x="16902" y="84188"/>
                  </a:lnTo>
                  <a:lnTo>
                    <a:pt x="4880" y="106723"/>
                  </a:lnTo>
                  <a:lnTo>
                    <a:pt x="0" y="129487"/>
                  </a:lnTo>
                  <a:lnTo>
                    <a:pt x="1116" y="142447"/>
                  </a:lnTo>
                  <a:lnTo>
                    <a:pt x="8732" y="164564"/>
                  </a:lnTo>
                  <a:lnTo>
                    <a:pt x="15722" y="172712"/>
                  </a:lnTo>
                  <a:lnTo>
                    <a:pt x="24472" y="178309"/>
                  </a:lnTo>
                  <a:lnTo>
                    <a:pt x="43888" y="181902"/>
                  </a:lnTo>
                  <a:lnTo>
                    <a:pt x="54771" y="181547"/>
                  </a:lnTo>
                  <a:lnTo>
                    <a:pt x="91228" y="169755"/>
                  </a:lnTo>
                  <a:lnTo>
                    <a:pt x="112108" y="157603"/>
                  </a:lnTo>
                  <a:lnTo>
                    <a:pt x="121498" y="147887"/>
                  </a:lnTo>
                  <a:lnTo>
                    <a:pt x="139036" y="112282"/>
                  </a:lnTo>
                  <a:lnTo>
                    <a:pt x="146792" y="82087"/>
                  </a:lnTo>
                  <a:lnTo>
                    <a:pt x="142934" y="62506"/>
                  </a:lnTo>
                  <a:lnTo>
                    <a:pt x="142743" y="71616"/>
                  </a:lnTo>
                  <a:lnTo>
                    <a:pt x="143576" y="82996"/>
                  </a:lnTo>
                  <a:lnTo>
                    <a:pt x="153332" y="115114"/>
                  </a:lnTo>
                  <a:lnTo>
                    <a:pt x="170064" y="144866"/>
                  </a:lnTo>
                  <a:lnTo>
                    <a:pt x="204275" y="182810"/>
                  </a:lnTo>
                  <a:lnTo>
                    <a:pt x="240365" y="207188"/>
                  </a:lnTo>
                  <a:lnTo>
                    <a:pt x="277849" y="226051"/>
                  </a:lnTo>
                  <a:lnTo>
                    <a:pt x="305918" y="234136"/>
                  </a:lnTo>
                  <a:lnTo>
                    <a:pt x="325605" y="2361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1" name="SMARTInkShape-Group131"/>
          <p:cNvGrpSpPr/>
          <p:nvPr/>
        </p:nvGrpSpPr>
        <p:grpSpPr>
          <a:xfrm>
            <a:off x="5932828" y="190672"/>
            <a:ext cx="3508353" cy="1747777"/>
            <a:chOff x="5932828" y="190672"/>
            <a:chExt cx="3508353" cy="1747777"/>
          </a:xfrm>
        </p:grpSpPr>
        <p:sp>
          <p:nvSpPr>
            <p:cNvPr id="75" name="SMARTInkShape-884"/>
            <p:cNvSpPr/>
            <p:nvPr/>
          </p:nvSpPr>
          <p:spPr>
            <a:xfrm>
              <a:off x="6301739" y="480060"/>
              <a:ext cx="14163" cy="365545"/>
            </a:xfrm>
            <a:custGeom>
              <a:avLst/>
              <a:gdLst/>
              <a:ahLst/>
              <a:cxnLst/>
              <a:rect l="0" t="0" r="0" b="0"/>
              <a:pathLst>
                <a:path w="14163" h="365545">
                  <a:moveTo>
                    <a:pt x="7621" y="0"/>
                  </a:moveTo>
                  <a:lnTo>
                    <a:pt x="7621" y="36608"/>
                  </a:lnTo>
                  <a:lnTo>
                    <a:pt x="3575" y="68608"/>
                  </a:lnTo>
                  <a:lnTo>
                    <a:pt x="3847" y="94839"/>
                  </a:lnTo>
                  <a:lnTo>
                    <a:pt x="5944" y="124277"/>
                  </a:lnTo>
                  <a:lnTo>
                    <a:pt x="6875" y="157116"/>
                  </a:lnTo>
                  <a:lnTo>
                    <a:pt x="7289" y="189209"/>
                  </a:lnTo>
                  <a:lnTo>
                    <a:pt x="8320" y="220406"/>
                  </a:lnTo>
                  <a:lnTo>
                    <a:pt x="11600" y="251205"/>
                  </a:lnTo>
                  <a:lnTo>
                    <a:pt x="14162" y="289014"/>
                  </a:lnTo>
                  <a:lnTo>
                    <a:pt x="9790" y="326046"/>
                  </a:lnTo>
                  <a:lnTo>
                    <a:pt x="7907" y="357457"/>
                  </a:lnTo>
                  <a:lnTo>
                    <a:pt x="6965" y="360224"/>
                  </a:lnTo>
                  <a:lnTo>
                    <a:pt x="5490" y="362069"/>
                  </a:lnTo>
                  <a:lnTo>
                    <a:pt x="322" y="365544"/>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885"/>
            <p:cNvSpPr/>
            <p:nvPr/>
          </p:nvSpPr>
          <p:spPr>
            <a:xfrm>
              <a:off x="6408419" y="464819"/>
              <a:ext cx="68582" cy="319881"/>
            </a:xfrm>
            <a:custGeom>
              <a:avLst/>
              <a:gdLst/>
              <a:ahLst/>
              <a:cxnLst/>
              <a:rect l="0" t="0" r="0" b="0"/>
              <a:pathLst>
                <a:path w="68582" h="319881">
                  <a:moveTo>
                    <a:pt x="68581" y="0"/>
                  </a:moveTo>
                  <a:lnTo>
                    <a:pt x="64535" y="0"/>
                  </a:lnTo>
                  <a:lnTo>
                    <a:pt x="63344" y="847"/>
                  </a:lnTo>
                  <a:lnTo>
                    <a:pt x="62549" y="2258"/>
                  </a:lnTo>
                  <a:lnTo>
                    <a:pt x="62019" y="4046"/>
                  </a:lnTo>
                  <a:lnTo>
                    <a:pt x="50448" y="26003"/>
                  </a:lnTo>
                  <a:lnTo>
                    <a:pt x="44085" y="63632"/>
                  </a:lnTo>
                  <a:lnTo>
                    <a:pt x="37616" y="94490"/>
                  </a:lnTo>
                  <a:lnTo>
                    <a:pt x="30337" y="130444"/>
                  </a:lnTo>
                  <a:lnTo>
                    <a:pt x="25337" y="156189"/>
                  </a:lnTo>
                  <a:lnTo>
                    <a:pt x="20292" y="184564"/>
                  </a:lnTo>
                  <a:lnTo>
                    <a:pt x="15228" y="211851"/>
                  </a:lnTo>
                  <a:lnTo>
                    <a:pt x="9874" y="248755"/>
                  </a:lnTo>
                  <a:lnTo>
                    <a:pt x="6030" y="278881"/>
                  </a:lnTo>
                  <a:lnTo>
                    <a:pt x="236" y="315940"/>
                  </a:lnTo>
                  <a:lnTo>
                    <a:pt x="9" y="319880"/>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886"/>
            <p:cNvSpPr/>
            <p:nvPr/>
          </p:nvSpPr>
          <p:spPr>
            <a:xfrm>
              <a:off x="6286500" y="624839"/>
              <a:ext cx="182881" cy="91441"/>
            </a:xfrm>
            <a:custGeom>
              <a:avLst/>
              <a:gdLst/>
              <a:ahLst/>
              <a:cxnLst/>
              <a:rect l="0" t="0" r="0" b="0"/>
              <a:pathLst>
                <a:path w="182881" h="91441">
                  <a:moveTo>
                    <a:pt x="0" y="91440"/>
                  </a:moveTo>
                  <a:lnTo>
                    <a:pt x="17695" y="76002"/>
                  </a:lnTo>
                  <a:lnTo>
                    <a:pt x="54224" y="58685"/>
                  </a:lnTo>
                  <a:lnTo>
                    <a:pt x="83994" y="44236"/>
                  </a:lnTo>
                  <a:lnTo>
                    <a:pt x="119570" y="27146"/>
                  </a:lnTo>
                  <a:lnTo>
                    <a:pt x="155665" y="6481"/>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887"/>
            <p:cNvSpPr/>
            <p:nvPr/>
          </p:nvSpPr>
          <p:spPr>
            <a:xfrm>
              <a:off x="6560884" y="586739"/>
              <a:ext cx="144137" cy="144520"/>
            </a:xfrm>
            <a:custGeom>
              <a:avLst/>
              <a:gdLst/>
              <a:ahLst/>
              <a:cxnLst/>
              <a:rect l="0" t="0" r="0" b="0"/>
              <a:pathLst>
                <a:path w="144137" h="144520">
                  <a:moveTo>
                    <a:pt x="15176" y="38100"/>
                  </a:moveTo>
                  <a:lnTo>
                    <a:pt x="7870" y="38100"/>
                  </a:lnTo>
                  <a:lnTo>
                    <a:pt x="3603" y="42146"/>
                  </a:lnTo>
                  <a:lnTo>
                    <a:pt x="1566" y="46389"/>
                  </a:lnTo>
                  <a:lnTo>
                    <a:pt x="0" y="72150"/>
                  </a:lnTo>
                  <a:lnTo>
                    <a:pt x="788" y="96454"/>
                  </a:lnTo>
                  <a:lnTo>
                    <a:pt x="9343" y="129685"/>
                  </a:lnTo>
                  <a:lnTo>
                    <a:pt x="13430" y="138071"/>
                  </a:lnTo>
                  <a:lnTo>
                    <a:pt x="18069" y="141799"/>
                  </a:lnTo>
                  <a:lnTo>
                    <a:pt x="25441" y="143897"/>
                  </a:lnTo>
                  <a:lnTo>
                    <a:pt x="32986" y="144519"/>
                  </a:lnTo>
                  <a:lnTo>
                    <a:pt x="44630" y="140658"/>
                  </a:lnTo>
                  <a:lnTo>
                    <a:pt x="80289" y="120301"/>
                  </a:lnTo>
                  <a:lnTo>
                    <a:pt x="111614" y="87055"/>
                  </a:lnTo>
                  <a:lnTo>
                    <a:pt x="138123" y="55941"/>
                  </a:lnTo>
                  <a:lnTo>
                    <a:pt x="142762" y="40659"/>
                  </a:lnTo>
                  <a:lnTo>
                    <a:pt x="144136" y="25406"/>
                  </a:lnTo>
                  <a:lnTo>
                    <a:pt x="142201" y="17501"/>
                  </a:lnTo>
                  <a:lnTo>
                    <a:pt x="138607" y="8290"/>
                  </a:lnTo>
                  <a:lnTo>
                    <a:pt x="13709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888"/>
            <p:cNvSpPr/>
            <p:nvPr/>
          </p:nvSpPr>
          <p:spPr>
            <a:xfrm>
              <a:off x="6766683" y="534020"/>
              <a:ext cx="190369" cy="219417"/>
            </a:xfrm>
            <a:custGeom>
              <a:avLst/>
              <a:gdLst/>
              <a:ahLst/>
              <a:cxnLst/>
              <a:rect l="0" t="0" r="0" b="0"/>
              <a:pathLst>
                <a:path w="190369" h="219417">
                  <a:moveTo>
                    <a:pt x="22736" y="29860"/>
                  </a:moveTo>
                  <a:lnTo>
                    <a:pt x="22736" y="63389"/>
                  </a:lnTo>
                  <a:lnTo>
                    <a:pt x="22736" y="93115"/>
                  </a:lnTo>
                  <a:lnTo>
                    <a:pt x="21890" y="125178"/>
                  </a:lnTo>
                  <a:lnTo>
                    <a:pt x="17499" y="155657"/>
                  </a:lnTo>
                  <a:lnTo>
                    <a:pt x="11385" y="192961"/>
                  </a:lnTo>
                  <a:lnTo>
                    <a:pt x="292" y="219416"/>
                  </a:lnTo>
                  <a:lnTo>
                    <a:pt x="0" y="216035"/>
                  </a:lnTo>
                  <a:lnTo>
                    <a:pt x="731" y="186091"/>
                  </a:lnTo>
                  <a:lnTo>
                    <a:pt x="8167" y="156393"/>
                  </a:lnTo>
                  <a:lnTo>
                    <a:pt x="15315" y="128029"/>
                  </a:lnTo>
                  <a:lnTo>
                    <a:pt x="22795" y="98176"/>
                  </a:lnTo>
                  <a:lnTo>
                    <a:pt x="32908" y="61793"/>
                  </a:lnTo>
                  <a:lnTo>
                    <a:pt x="43905" y="30993"/>
                  </a:lnTo>
                  <a:lnTo>
                    <a:pt x="62317" y="6448"/>
                  </a:lnTo>
                  <a:lnTo>
                    <a:pt x="70243" y="2521"/>
                  </a:lnTo>
                  <a:lnTo>
                    <a:pt x="85084" y="0"/>
                  </a:lnTo>
                  <a:lnTo>
                    <a:pt x="88008" y="1487"/>
                  </a:lnTo>
                  <a:lnTo>
                    <a:pt x="93515" y="7654"/>
                  </a:lnTo>
                  <a:lnTo>
                    <a:pt x="96527" y="13781"/>
                  </a:lnTo>
                  <a:lnTo>
                    <a:pt x="107014" y="46364"/>
                  </a:lnTo>
                  <a:lnTo>
                    <a:pt x="112054" y="70592"/>
                  </a:lnTo>
                  <a:lnTo>
                    <a:pt x="113757" y="105074"/>
                  </a:lnTo>
                  <a:lnTo>
                    <a:pt x="108010" y="135498"/>
                  </a:lnTo>
                  <a:lnTo>
                    <a:pt x="99056" y="166400"/>
                  </a:lnTo>
                  <a:lnTo>
                    <a:pt x="98972" y="162791"/>
                  </a:lnTo>
                  <a:lnTo>
                    <a:pt x="108345" y="126398"/>
                  </a:lnTo>
                  <a:lnTo>
                    <a:pt x="119492" y="89641"/>
                  </a:lnTo>
                  <a:lnTo>
                    <a:pt x="127206" y="54243"/>
                  </a:lnTo>
                  <a:lnTo>
                    <a:pt x="131019" y="32569"/>
                  </a:lnTo>
                  <a:lnTo>
                    <a:pt x="137511" y="17680"/>
                  </a:lnTo>
                  <a:lnTo>
                    <a:pt x="143175" y="10900"/>
                  </a:lnTo>
                  <a:lnTo>
                    <a:pt x="155036" y="3169"/>
                  </a:lnTo>
                  <a:lnTo>
                    <a:pt x="161405" y="1064"/>
                  </a:lnTo>
                  <a:lnTo>
                    <a:pt x="163442" y="1349"/>
                  </a:lnTo>
                  <a:lnTo>
                    <a:pt x="164800" y="2386"/>
                  </a:lnTo>
                  <a:lnTo>
                    <a:pt x="179561" y="25900"/>
                  </a:lnTo>
                  <a:lnTo>
                    <a:pt x="183323" y="61441"/>
                  </a:lnTo>
                  <a:lnTo>
                    <a:pt x="189281" y="98585"/>
                  </a:lnTo>
                  <a:lnTo>
                    <a:pt x="190160" y="133338"/>
                  </a:lnTo>
                  <a:lnTo>
                    <a:pt x="190368" y="171405"/>
                  </a:lnTo>
                  <a:lnTo>
                    <a:pt x="189524" y="172483"/>
                  </a:lnTo>
                  <a:lnTo>
                    <a:pt x="182756" y="174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889"/>
            <p:cNvSpPr/>
            <p:nvPr/>
          </p:nvSpPr>
          <p:spPr>
            <a:xfrm>
              <a:off x="7010400" y="496238"/>
              <a:ext cx="204577" cy="188228"/>
            </a:xfrm>
            <a:custGeom>
              <a:avLst/>
              <a:gdLst/>
              <a:ahLst/>
              <a:cxnLst/>
              <a:rect l="0" t="0" r="0" b="0"/>
              <a:pathLst>
                <a:path w="204577" h="188228">
                  <a:moveTo>
                    <a:pt x="22860" y="37162"/>
                  </a:moveTo>
                  <a:lnTo>
                    <a:pt x="18814" y="37162"/>
                  </a:lnTo>
                  <a:lnTo>
                    <a:pt x="17623" y="38008"/>
                  </a:lnTo>
                  <a:lnTo>
                    <a:pt x="16828" y="39419"/>
                  </a:lnTo>
                  <a:lnTo>
                    <a:pt x="15710" y="47708"/>
                  </a:lnTo>
                  <a:lnTo>
                    <a:pt x="13023" y="83807"/>
                  </a:lnTo>
                  <a:lnTo>
                    <a:pt x="3095" y="121103"/>
                  </a:lnTo>
                  <a:lnTo>
                    <a:pt x="407" y="155052"/>
                  </a:lnTo>
                  <a:lnTo>
                    <a:pt x="3" y="188227"/>
                  </a:lnTo>
                  <a:lnTo>
                    <a:pt x="0" y="151189"/>
                  </a:lnTo>
                  <a:lnTo>
                    <a:pt x="4044" y="122997"/>
                  </a:lnTo>
                  <a:lnTo>
                    <a:pt x="12997" y="90053"/>
                  </a:lnTo>
                  <a:lnTo>
                    <a:pt x="22918" y="54069"/>
                  </a:lnTo>
                  <a:lnTo>
                    <a:pt x="28812" y="38749"/>
                  </a:lnTo>
                  <a:lnTo>
                    <a:pt x="41651" y="21451"/>
                  </a:lnTo>
                  <a:lnTo>
                    <a:pt x="55333" y="11434"/>
                  </a:lnTo>
                  <a:lnTo>
                    <a:pt x="65124" y="8090"/>
                  </a:lnTo>
                  <a:lnTo>
                    <a:pt x="70713" y="7307"/>
                  </a:lnTo>
                  <a:lnTo>
                    <a:pt x="76020" y="9217"/>
                  </a:lnTo>
                  <a:lnTo>
                    <a:pt x="78620" y="10912"/>
                  </a:lnTo>
                  <a:lnTo>
                    <a:pt x="88875" y="25799"/>
                  </a:lnTo>
                  <a:lnTo>
                    <a:pt x="95666" y="40944"/>
                  </a:lnTo>
                  <a:lnTo>
                    <a:pt x="98762" y="77977"/>
                  </a:lnTo>
                  <a:lnTo>
                    <a:pt x="99020" y="113719"/>
                  </a:lnTo>
                  <a:lnTo>
                    <a:pt x="92495" y="151022"/>
                  </a:lnTo>
                  <a:lnTo>
                    <a:pt x="91532" y="164935"/>
                  </a:lnTo>
                  <a:lnTo>
                    <a:pt x="91448" y="155940"/>
                  </a:lnTo>
                  <a:lnTo>
                    <a:pt x="93701" y="151194"/>
                  </a:lnTo>
                  <a:lnTo>
                    <a:pt x="95487" y="148743"/>
                  </a:lnTo>
                  <a:lnTo>
                    <a:pt x="100048" y="127406"/>
                  </a:lnTo>
                  <a:lnTo>
                    <a:pt x="109324" y="110373"/>
                  </a:lnTo>
                  <a:lnTo>
                    <a:pt x="115575" y="80033"/>
                  </a:lnTo>
                  <a:lnTo>
                    <a:pt x="124555" y="53815"/>
                  </a:lnTo>
                  <a:lnTo>
                    <a:pt x="142430" y="20571"/>
                  </a:lnTo>
                  <a:lnTo>
                    <a:pt x="154902" y="6187"/>
                  </a:lnTo>
                  <a:lnTo>
                    <a:pt x="161414" y="2229"/>
                  </a:lnTo>
                  <a:lnTo>
                    <a:pt x="169840" y="0"/>
                  </a:lnTo>
                  <a:lnTo>
                    <a:pt x="172493" y="534"/>
                  </a:lnTo>
                  <a:lnTo>
                    <a:pt x="180272" y="5330"/>
                  </a:lnTo>
                  <a:lnTo>
                    <a:pt x="185390" y="9750"/>
                  </a:lnTo>
                  <a:lnTo>
                    <a:pt x="188228" y="14536"/>
                  </a:lnTo>
                  <a:lnTo>
                    <a:pt x="198171" y="48475"/>
                  </a:lnTo>
                  <a:lnTo>
                    <a:pt x="204576" y="83368"/>
                  </a:lnTo>
                  <a:lnTo>
                    <a:pt x="199555" y="118788"/>
                  </a:lnTo>
                  <a:lnTo>
                    <a:pt x="198156" y="156098"/>
                  </a:lnTo>
                  <a:lnTo>
                    <a:pt x="198119" y="1590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890"/>
            <p:cNvSpPr/>
            <p:nvPr/>
          </p:nvSpPr>
          <p:spPr>
            <a:xfrm>
              <a:off x="7292339" y="480060"/>
              <a:ext cx="38101" cy="152401"/>
            </a:xfrm>
            <a:custGeom>
              <a:avLst/>
              <a:gdLst/>
              <a:ahLst/>
              <a:cxnLst/>
              <a:rect l="0" t="0" r="0" b="0"/>
              <a:pathLst>
                <a:path w="38101" h="152401">
                  <a:moveTo>
                    <a:pt x="38100" y="0"/>
                  </a:moveTo>
                  <a:lnTo>
                    <a:pt x="34055" y="0"/>
                  </a:lnTo>
                  <a:lnTo>
                    <a:pt x="32863" y="1693"/>
                  </a:lnTo>
                  <a:lnTo>
                    <a:pt x="26528" y="33308"/>
                  </a:lnTo>
                  <a:lnTo>
                    <a:pt x="21892" y="66755"/>
                  </a:lnTo>
                  <a:lnTo>
                    <a:pt x="10941" y="98699"/>
                  </a:lnTo>
                  <a:lnTo>
                    <a:pt x="7211" y="13018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891"/>
            <p:cNvSpPr/>
            <p:nvPr/>
          </p:nvSpPr>
          <p:spPr>
            <a:xfrm>
              <a:off x="7322819" y="350519"/>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892"/>
            <p:cNvSpPr/>
            <p:nvPr/>
          </p:nvSpPr>
          <p:spPr>
            <a:xfrm>
              <a:off x="7368539" y="443638"/>
              <a:ext cx="144781" cy="208035"/>
            </a:xfrm>
            <a:custGeom>
              <a:avLst/>
              <a:gdLst/>
              <a:ahLst/>
              <a:cxnLst/>
              <a:rect l="0" t="0" r="0" b="0"/>
              <a:pathLst>
                <a:path w="144781" h="208035">
                  <a:moveTo>
                    <a:pt x="15241" y="28801"/>
                  </a:moveTo>
                  <a:lnTo>
                    <a:pt x="11195" y="32847"/>
                  </a:lnTo>
                  <a:lnTo>
                    <a:pt x="9209" y="39348"/>
                  </a:lnTo>
                  <a:lnTo>
                    <a:pt x="6983" y="69137"/>
                  </a:lnTo>
                  <a:lnTo>
                    <a:pt x="1631" y="103687"/>
                  </a:lnTo>
                  <a:lnTo>
                    <a:pt x="322" y="139267"/>
                  </a:lnTo>
                  <a:lnTo>
                    <a:pt x="64" y="171977"/>
                  </a:lnTo>
                  <a:lnTo>
                    <a:pt x="1" y="208034"/>
                  </a:lnTo>
                  <a:lnTo>
                    <a:pt x="0" y="200707"/>
                  </a:lnTo>
                  <a:lnTo>
                    <a:pt x="2259" y="196079"/>
                  </a:lnTo>
                  <a:lnTo>
                    <a:pt x="4046" y="193660"/>
                  </a:lnTo>
                  <a:lnTo>
                    <a:pt x="6561" y="182165"/>
                  </a:lnTo>
                  <a:lnTo>
                    <a:pt x="7481" y="149845"/>
                  </a:lnTo>
                  <a:lnTo>
                    <a:pt x="7593" y="120068"/>
                  </a:lnTo>
                  <a:lnTo>
                    <a:pt x="13699" y="84491"/>
                  </a:lnTo>
                  <a:lnTo>
                    <a:pt x="25315" y="52126"/>
                  </a:lnTo>
                  <a:lnTo>
                    <a:pt x="34958" y="37474"/>
                  </a:lnTo>
                  <a:lnTo>
                    <a:pt x="59587" y="16529"/>
                  </a:lnTo>
                  <a:lnTo>
                    <a:pt x="80943" y="2099"/>
                  </a:lnTo>
                  <a:lnTo>
                    <a:pt x="89880" y="0"/>
                  </a:lnTo>
                  <a:lnTo>
                    <a:pt x="99495" y="1325"/>
                  </a:lnTo>
                  <a:lnTo>
                    <a:pt x="104431" y="2864"/>
                  </a:lnTo>
                  <a:lnTo>
                    <a:pt x="112171" y="9089"/>
                  </a:lnTo>
                  <a:lnTo>
                    <a:pt x="117588" y="17501"/>
                  </a:lnTo>
                  <a:lnTo>
                    <a:pt x="125395" y="49776"/>
                  </a:lnTo>
                  <a:lnTo>
                    <a:pt x="128312" y="78008"/>
                  </a:lnTo>
                  <a:lnTo>
                    <a:pt x="129176" y="111867"/>
                  </a:lnTo>
                  <a:lnTo>
                    <a:pt x="129432" y="144665"/>
                  </a:lnTo>
                  <a:lnTo>
                    <a:pt x="125129" y="179159"/>
                  </a:lnTo>
                  <a:lnTo>
                    <a:pt x="128792" y="200448"/>
                  </a:lnTo>
                  <a:lnTo>
                    <a:pt x="129888" y="201652"/>
                  </a:lnTo>
                  <a:lnTo>
                    <a:pt x="133364" y="202991"/>
                  </a:lnTo>
                  <a:lnTo>
                    <a:pt x="144780" y="2040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893"/>
            <p:cNvSpPr/>
            <p:nvPr/>
          </p:nvSpPr>
          <p:spPr>
            <a:xfrm>
              <a:off x="7570708" y="449921"/>
              <a:ext cx="185574" cy="296152"/>
            </a:xfrm>
            <a:custGeom>
              <a:avLst/>
              <a:gdLst/>
              <a:ahLst/>
              <a:cxnLst/>
              <a:rect l="0" t="0" r="0" b="0"/>
              <a:pathLst>
                <a:path w="185574" h="296152">
                  <a:moveTo>
                    <a:pt x="72152" y="14898"/>
                  </a:moveTo>
                  <a:lnTo>
                    <a:pt x="72152" y="10853"/>
                  </a:lnTo>
                  <a:lnTo>
                    <a:pt x="71305" y="9662"/>
                  </a:lnTo>
                  <a:lnTo>
                    <a:pt x="69893" y="8867"/>
                  </a:lnTo>
                  <a:lnTo>
                    <a:pt x="68106" y="8338"/>
                  </a:lnTo>
                  <a:lnTo>
                    <a:pt x="66915" y="7138"/>
                  </a:lnTo>
                  <a:lnTo>
                    <a:pt x="65591" y="3547"/>
                  </a:lnTo>
                  <a:lnTo>
                    <a:pt x="64391" y="2251"/>
                  </a:lnTo>
                  <a:lnTo>
                    <a:pt x="60800" y="811"/>
                  </a:lnTo>
                  <a:lnTo>
                    <a:pt x="54018" y="0"/>
                  </a:lnTo>
                  <a:lnTo>
                    <a:pt x="49135" y="2068"/>
                  </a:lnTo>
                  <a:lnTo>
                    <a:pt x="27457" y="21625"/>
                  </a:lnTo>
                  <a:lnTo>
                    <a:pt x="14436" y="41470"/>
                  </a:lnTo>
                  <a:lnTo>
                    <a:pt x="7167" y="61718"/>
                  </a:lnTo>
                  <a:lnTo>
                    <a:pt x="0" y="98863"/>
                  </a:lnTo>
                  <a:lnTo>
                    <a:pt x="2868" y="136361"/>
                  </a:lnTo>
                  <a:lnTo>
                    <a:pt x="5516" y="143106"/>
                  </a:lnTo>
                  <a:lnTo>
                    <a:pt x="7408" y="146090"/>
                  </a:lnTo>
                  <a:lnTo>
                    <a:pt x="9516" y="148080"/>
                  </a:lnTo>
                  <a:lnTo>
                    <a:pt x="14115" y="150290"/>
                  </a:lnTo>
                  <a:lnTo>
                    <a:pt x="25510" y="151535"/>
                  </a:lnTo>
                  <a:lnTo>
                    <a:pt x="39611" y="147858"/>
                  </a:lnTo>
                  <a:lnTo>
                    <a:pt x="54514" y="137361"/>
                  </a:lnTo>
                  <a:lnTo>
                    <a:pt x="68636" y="118644"/>
                  </a:lnTo>
                  <a:lnTo>
                    <a:pt x="82183" y="93587"/>
                  </a:lnTo>
                  <a:lnTo>
                    <a:pt x="86362" y="68071"/>
                  </a:lnTo>
                  <a:lnTo>
                    <a:pt x="86240" y="51162"/>
                  </a:lnTo>
                  <a:lnTo>
                    <a:pt x="81217" y="36273"/>
                  </a:lnTo>
                  <a:lnTo>
                    <a:pt x="74193" y="23229"/>
                  </a:lnTo>
                  <a:lnTo>
                    <a:pt x="73513" y="20452"/>
                  </a:lnTo>
                  <a:lnTo>
                    <a:pt x="72213" y="18601"/>
                  </a:lnTo>
                  <a:lnTo>
                    <a:pt x="70499" y="17367"/>
                  </a:lnTo>
                  <a:lnTo>
                    <a:pt x="64880" y="15043"/>
                  </a:lnTo>
                  <a:lnTo>
                    <a:pt x="82453" y="36860"/>
                  </a:lnTo>
                  <a:lnTo>
                    <a:pt x="101609" y="65843"/>
                  </a:lnTo>
                  <a:lnTo>
                    <a:pt x="127949" y="95633"/>
                  </a:lnTo>
                  <a:lnTo>
                    <a:pt x="152412" y="128589"/>
                  </a:lnTo>
                  <a:lnTo>
                    <a:pt x="172704" y="164795"/>
                  </a:lnTo>
                  <a:lnTo>
                    <a:pt x="182002" y="189417"/>
                  </a:lnTo>
                  <a:lnTo>
                    <a:pt x="185573" y="220492"/>
                  </a:lnTo>
                  <a:lnTo>
                    <a:pt x="185214" y="234967"/>
                  </a:lnTo>
                  <a:lnTo>
                    <a:pt x="175794" y="263364"/>
                  </a:lnTo>
                  <a:lnTo>
                    <a:pt x="168732" y="271519"/>
                  </a:lnTo>
                  <a:lnTo>
                    <a:pt x="159103" y="277965"/>
                  </a:lnTo>
                  <a:lnTo>
                    <a:pt x="124901" y="291615"/>
                  </a:lnTo>
                  <a:lnTo>
                    <a:pt x="87314" y="296151"/>
                  </a:lnTo>
                  <a:lnTo>
                    <a:pt x="72964" y="295686"/>
                  </a:lnTo>
                  <a:lnTo>
                    <a:pt x="36505" y="287414"/>
                  </a:lnTo>
                  <a:lnTo>
                    <a:pt x="26431" y="281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894"/>
            <p:cNvSpPr/>
            <p:nvPr/>
          </p:nvSpPr>
          <p:spPr>
            <a:xfrm>
              <a:off x="7741919" y="281940"/>
              <a:ext cx="211418" cy="273804"/>
            </a:xfrm>
            <a:custGeom>
              <a:avLst/>
              <a:gdLst/>
              <a:ahLst/>
              <a:cxnLst/>
              <a:rect l="0" t="0" r="0" b="0"/>
              <a:pathLst>
                <a:path w="211418" h="273804">
                  <a:moveTo>
                    <a:pt x="0" y="0"/>
                  </a:moveTo>
                  <a:lnTo>
                    <a:pt x="0" y="10605"/>
                  </a:lnTo>
                  <a:lnTo>
                    <a:pt x="12998" y="47046"/>
                  </a:lnTo>
                  <a:lnTo>
                    <a:pt x="22920" y="80977"/>
                  </a:lnTo>
                  <a:lnTo>
                    <a:pt x="30498" y="113457"/>
                  </a:lnTo>
                  <a:lnTo>
                    <a:pt x="38106" y="146788"/>
                  </a:lnTo>
                  <a:lnTo>
                    <a:pt x="45722" y="181217"/>
                  </a:lnTo>
                  <a:lnTo>
                    <a:pt x="51836" y="219146"/>
                  </a:lnTo>
                  <a:lnTo>
                    <a:pt x="54099" y="255131"/>
                  </a:lnTo>
                  <a:lnTo>
                    <a:pt x="60866" y="266551"/>
                  </a:lnTo>
                  <a:lnTo>
                    <a:pt x="60958" y="230871"/>
                  </a:lnTo>
                  <a:lnTo>
                    <a:pt x="63217" y="195157"/>
                  </a:lnTo>
                  <a:lnTo>
                    <a:pt x="69568" y="158250"/>
                  </a:lnTo>
                  <a:lnTo>
                    <a:pt x="85655" y="125732"/>
                  </a:lnTo>
                  <a:lnTo>
                    <a:pt x="95642" y="117123"/>
                  </a:lnTo>
                  <a:lnTo>
                    <a:pt x="124010" y="102818"/>
                  </a:lnTo>
                  <a:lnTo>
                    <a:pt x="153847" y="99554"/>
                  </a:lnTo>
                  <a:lnTo>
                    <a:pt x="171644" y="103251"/>
                  </a:lnTo>
                  <a:lnTo>
                    <a:pt x="187641" y="109709"/>
                  </a:lnTo>
                  <a:lnTo>
                    <a:pt x="195721" y="116775"/>
                  </a:lnTo>
                  <a:lnTo>
                    <a:pt x="205030" y="132531"/>
                  </a:lnTo>
                  <a:lnTo>
                    <a:pt x="210892" y="151028"/>
                  </a:lnTo>
                  <a:lnTo>
                    <a:pt x="211417" y="163643"/>
                  </a:lnTo>
                  <a:lnTo>
                    <a:pt x="206105" y="188939"/>
                  </a:lnTo>
                  <a:lnTo>
                    <a:pt x="189568" y="218414"/>
                  </a:lnTo>
                  <a:lnTo>
                    <a:pt x="164131" y="250432"/>
                  </a:lnTo>
                  <a:lnTo>
                    <a:pt x="133124" y="268435"/>
                  </a:lnTo>
                  <a:lnTo>
                    <a:pt x="112813" y="273157"/>
                  </a:lnTo>
                  <a:lnTo>
                    <a:pt x="105738" y="273803"/>
                  </a:lnTo>
                  <a:lnTo>
                    <a:pt x="92949" y="270121"/>
                  </a:lnTo>
                  <a:lnTo>
                    <a:pt x="7620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895"/>
            <p:cNvSpPr/>
            <p:nvPr/>
          </p:nvSpPr>
          <p:spPr>
            <a:xfrm>
              <a:off x="8016239" y="373380"/>
              <a:ext cx="15242" cy="137160"/>
            </a:xfrm>
            <a:custGeom>
              <a:avLst/>
              <a:gdLst/>
              <a:ahLst/>
              <a:cxnLst/>
              <a:rect l="0" t="0" r="0" b="0"/>
              <a:pathLst>
                <a:path w="15242" h="137160">
                  <a:moveTo>
                    <a:pt x="15241" y="0"/>
                  </a:moveTo>
                  <a:lnTo>
                    <a:pt x="12983" y="35391"/>
                  </a:lnTo>
                  <a:lnTo>
                    <a:pt x="8679" y="68045"/>
                  </a:lnTo>
                  <a:lnTo>
                    <a:pt x="7761" y="104351"/>
                  </a:lnTo>
                  <a:lnTo>
                    <a:pt x="7648" y="122494"/>
                  </a:lnTo>
                  <a:lnTo>
                    <a:pt x="5375" y="128666"/>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896"/>
            <p:cNvSpPr/>
            <p:nvPr/>
          </p:nvSpPr>
          <p:spPr>
            <a:xfrm>
              <a:off x="8023860" y="274319"/>
              <a:ext cx="1" cy="7622"/>
            </a:xfrm>
            <a:custGeom>
              <a:avLst/>
              <a:gdLst/>
              <a:ahLst/>
              <a:cxnLst/>
              <a:rect l="0" t="0" r="0" b="0"/>
              <a:pathLst>
                <a:path w="1" h="7622">
                  <a:moveTo>
                    <a:pt x="0" y="7621"/>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897"/>
            <p:cNvSpPr/>
            <p:nvPr/>
          </p:nvSpPr>
          <p:spPr>
            <a:xfrm>
              <a:off x="8100269" y="304800"/>
              <a:ext cx="68371" cy="190007"/>
            </a:xfrm>
            <a:custGeom>
              <a:avLst/>
              <a:gdLst/>
              <a:ahLst/>
              <a:cxnLst/>
              <a:rect l="0" t="0" r="0" b="0"/>
              <a:pathLst>
                <a:path w="68371" h="190007">
                  <a:moveTo>
                    <a:pt x="15031" y="53339"/>
                  </a:moveTo>
                  <a:lnTo>
                    <a:pt x="15031" y="89385"/>
                  </a:lnTo>
                  <a:lnTo>
                    <a:pt x="15031" y="125983"/>
                  </a:lnTo>
                  <a:lnTo>
                    <a:pt x="15031" y="163951"/>
                  </a:lnTo>
                  <a:lnTo>
                    <a:pt x="12772" y="172491"/>
                  </a:lnTo>
                  <a:lnTo>
                    <a:pt x="8999" y="182059"/>
                  </a:lnTo>
                  <a:lnTo>
                    <a:pt x="7504" y="190006"/>
                  </a:lnTo>
                  <a:lnTo>
                    <a:pt x="6569" y="176627"/>
                  </a:lnTo>
                  <a:lnTo>
                    <a:pt x="1381" y="157028"/>
                  </a:lnTo>
                  <a:lnTo>
                    <a:pt x="0" y="121526"/>
                  </a:lnTo>
                  <a:lnTo>
                    <a:pt x="2090" y="89104"/>
                  </a:lnTo>
                  <a:lnTo>
                    <a:pt x="8403" y="51652"/>
                  </a:lnTo>
                  <a:lnTo>
                    <a:pt x="15189" y="37350"/>
                  </a:lnTo>
                  <a:lnTo>
                    <a:pt x="23850" y="27042"/>
                  </a:lnTo>
                  <a:lnTo>
                    <a:pt x="57254" y="3549"/>
                  </a:lnTo>
                  <a:lnTo>
                    <a:pt x="6837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898"/>
            <p:cNvSpPr/>
            <p:nvPr/>
          </p:nvSpPr>
          <p:spPr>
            <a:xfrm>
              <a:off x="8229735" y="190672"/>
              <a:ext cx="167505" cy="325681"/>
            </a:xfrm>
            <a:custGeom>
              <a:avLst/>
              <a:gdLst/>
              <a:ahLst/>
              <a:cxnLst/>
              <a:rect l="0" t="0" r="0" b="0"/>
              <a:pathLst>
                <a:path w="167505" h="325681">
                  <a:moveTo>
                    <a:pt x="98925" y="121747"/>
                  </a:moveTo>
                  <a:lnTo>
                    <a:pt x="80046" y="121747"/>
                  </a:lnTo>
                  <a:lnTo>
                    <a:pt x="69154" y="125793"/>
                  </a:lnTo>
                  <a:lnTo>
                    <a:pt x="55539" y="135591"/>
                  </a:lnTo>
                  <a:lnTo>
                    <a:pt x="32523" y="161838"/>
                  </a:lnTo>
                  <a:lnTo>
                    <a:pt x="18577" y="191567"/>
                  </a:lnTo>
                  <a:lnTo>
                    <a:pt x="7669" y="229174"/>
                  </a:lnTo>
                  <a:lnTo>
                    <a:pt x="2178" y="259129"/>
                  </a:lnTo>
                  <a:lnTo>
                    <a:pt x="322" y="295546"/>
                  </a:lnTo>
                  <a:lnTo>
                    <a:pt x="0" y="311344"/>
                  </a:lnTo>
                  <a:lnTo>
                    <a:pt x="2183" y="318337"/>
                  </a:lnTo>
                  <a:lnTo>
                    <a:pt x="3950" y="321387"/>
                  </a:lnTo>
                  <a:lnTo>
                    <a:pt x="6821" y="323421"/>
                  </a:lnTo>
                  <a:lnTo>
                    <a:pt x="14527" y="325680"/>
                  </a:lnTo>
                  <a:lnTo>
                    <a:pt x="18107" y="325436"/>
                  </a:lnTo>
                  <a:lnTo>
                    <a:pt x="36656" y="316723"/>
                  </a:lnTo>
                  <a:lnTo>
                    <a:pt x="43874" y="307463"/>
                  </a:lnTo>
                  <a:lnTo>
                    <a:pt x="68964" y="272139"/>
                  </a:lnTo>
                  <a:lnTo>
                    <a:pt x="77988" y="257168"/>
                  </a:lnTo>
                  <a:lnTo>
                    <a:pt x="86982" y="229700"/>
                  </a:lnTo>
                  <a:lnTo>
                    <a:pt x="92708" y="192335"/>
                  </a:lnTo>
                  <a:lnTo>
                    <a:pt x="97697" y="156199"/>
                  </a:lnTo>
                  <a:lnTo>
                    <a:pt x="98561" y="126499"/>
                  </a:lnTo>
                  <a:lnTo>
                    <a:pt x="94772" y="96250"/>
                  </a:lnTo>
                  <a:lnTo>
                    <a:pt x="85906" y="62618"/>
                  </a:lnTo>
                  <a:lnTo>
                    <a:pt x="76193" y="28151"/>
                  </a:lnTo>
                  <a:lnTo>
                    <a:pt x="68476" y="0"/>
                  </a:lnTo>
                  <a:lnTo>
                    <a:pt x="68454" y="3924"/>
                  </a:lnTo>
                  <a:lnTo>
                    <a:pt x="79052" y="38956"/>
                  </a:lnTo>
                  <a:lnTo>
                    <a:pt x="88853" y="74694"/>
                  </a:lnTo>
                  <a:lnTo>
                    <a:pt x="96411" y="105172"/>
                  </a:lnTo>
                  <a:lnTo>
                    <a:pt x="104012" y="138944"/>
                  </a:lnTo>
                  <a:lnTo>
                    <a:pt x="114166" y="176226"/>
                  </a:lnTo>
                  <a:lnTo>
                    <a:pt x="126865" y="213871"/>
                  </a:lnTo>
                  <a:lnTo>
                    <a:pt x="139565" y="236838"/>
                  </a:lnTo>
                  <a:lnTo>
                    <a:pt x="147184" y="245689"/>
                  </a:lnTo>
                  <a:lnTo>
                    <a:pt x="152265" y="248799"/>
                  </a:lnTo>
                  <a:lnTo>
                    <a:pt x="167504" y="251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899"/>
            <p:cNvSpPr/>
            <p:nvPr/>
          </p:nvSpPr>
          <p:spPr>
            <a:xfrm>
              <a:off x="8519160" y="251459"/>
              <a:ext cx="15241" cy="175261"/>
            </a:xfrm>
            <a:custGeom>
              <a:avLst/>
              <a:gdLst/>
              <a:ahLst/>
              <a:cxnLst/>
              <a:rect l="0" t="0" r="0" b="0"/>
              <a:pathLst>
                <a:path w="15241" h="175261">
                  <a:moveTo>
                    <a:pt x="15240" y="0"/>
                  </a:moveTo>
                  <a:lnTo>
                    <a:pt x="14393" y="14691"/>
                  </a:lnTo>
                  <a:lnTo>
                    <a:pt x="8679" y="46652"/>
                  </a:lnTo>
                  <a:lnTo>
                    <a:pt x="7759" y="83943"/>
                  </a:lnTo>
                  <a:lnTo>
                    <a:pt x="5403" y="106717"/>
                  </a:lnTo>
                  <a:lnTo>
                    <a:pt x="711" y="144785"/>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900"/>
            <p:cNvSpPr/>
            <p:nvPr/>
          </p:nvSpPr>
          <p:spPr>
            <a:xfrm>
              <a:off x="8442960" y="320039"/>
              <a:ext cx="99060" cy="22862"/>
            </a:xfrm>
            <a:custGeom>
              <a:avLst/>
              <a:gdLst/>
              <a:ahLst/>
              <a:cxnLst/>
              <a:rect l="0" t="0" r="0" b="0"/>
              <a:pathLst>
                <a:path w="99060" h="22862">
                  <a:moveTo>
                    <a:pt x="0" y="22861"/>
                  </a:moveTo>
                  <a:lnTo>
                    <a:pt x="12167" y="22014"/>
                  </a:lnTo>
                  <a:lnTo>
                    <a:pt x="46900" y="10710"/>
                  </a:lnTo>
                  <a:lnTo>
                    <a:pt x="71917" y="5973"/>
                  </a:lnTo>
                  <a:lnTo>
                    <a:pt x="80223" y="2655"/>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901"/>
            <p:cNvSpPr/>
            <p:nvPr/>
          </p:nvSpPr>
          <p:spPr>
            <a:xfrm>
              <a:off x="7057266" y="839572"/>
              <a:ext cx="143635" cy="379629"/>
            </a:xfrm>
            <a:custGeom>
              <a:avLst/>
              <a:gdLst/>
              <a:ahLst/>
              <a:cxnLst/>
              <a:rect l="0" t="0" r="0" b="0"/>
              <a:pathLst>
                <a:path w="143635" h="379629">
                  <a:moveTo>
                    <a:pt x="143634" y="13867"/>
                  </a:moveTo>
                  <a:lnTo>
                    <a:pt x="133028" y="13867"/>
                  </a:lnTo>
                  <a:lnTo>
                    <a:pt x="128195" y="11610"/>
                  </a:lnTo>
                  <a:lnTo>
                    <a:pt x="114149" y="3262"/>
                  </a:lnTo>
                  <a:lnTo>
                    <a:pt x="99996" y="0"/>
                  </a:lnTo>
                  <a:lnTo>
                    <a:pt x="90090" y="1496"/>
                  </a:lnTo>
                  <a:lnTo>
                    <a:pt x="54721" y="16575"/>
                  </a:lnTo>
                  <a:lnTo>
                    <a:pt x="39489" y="28122"/>
                  </a:lnTo>
                  <a:lnTo>
                    <a:pt x="25256" y="47195"/>
                  </a:lnTo>
                  <a:lnTo>
                    <a:pt x="6532" y="84723"/>
                  </a:lnTo>
                  <a:lnTo>
                    <a:pt x="371" y="109332"/>
                  </a:lnTo>
                  <a:lnTo>
                    <a:pt x="0" y="135736"/>
                  </a:lnTo>
                  <a:lnTo>
                    <a:pt x="9499" y="167431"/>
                  </a:lnTo>
                  <a:lnTo>
                    <a:pt x="24035" y="204521"/>
                  </a:lnTo>
                  <a:lnTo>
                    <a:pt x="47419" y="242488"/>
                  </a:lnTo>
                  <a:lnTo>
                    <a:pt x="65237" y="275209"/>
                  </a:lnTo>
                  <a:lnTo>
                    <a:pt x="77160" y="309989"/>
                  </a:lnTo>
                  <a:lnTo>
                    <a:pt x="92796" y="346069"/>
                  </a:lnTo>
                  <a:lnTo>
                    <a:pt x="97464" y="368950"/>
                  </a:lnTo>
                  <a:lnTo>
                    <a:pt x="97914" y="3796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902"/>
            <p:cNvSpPr/>
            <p:nvPr/>
          </p:nvSpPr>
          <p:spPr>
            <a:xfrm>
              <a:off x="7056119" y="1043939"/>
              <a:ext cx="152401" cy="137162"/>
            </a:xfrm>
            <a:custGeom>
              <a:avLst/>
              <a:gdLst/>
              <a:ahLst/>
              <a:cxnLst/>
              <a:rect l="0" t="0" r="0" b="0"/>
              <a:pathLst>
                <a:path w="152401" h="137162">
                  <a:moveTo>
                    <a:pt x="0" y="137161"/>
                  </a:moveTo>
                  <a:lnTo>
                    <a:pt x="23017" y="111886"/>
                  </a:lnTo>
                  <a:lnTo>
                    <a:pt x="29704" y="103067"/>
                  </a:lnTo>
                  <a:lnTo>
                    <a:pt x="61862" y="78599"/>
                  </a:lnTo>
                  <a:lnTo>
                    <a:pt x="99179" y="51064"/>
                  </a:lnTo>
                  <a:lnTo>
                    <a:pt x="136503" y="15710"/>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903"/>
            <p:cNvSpPr/>
            <p:nvPr/>
          </p:nvSpPr>
          <p:spPr>
            <a:xfrm>
              <a:off x="7285976" y="846879"/>
              <a:ext cx="59705" cy="318453"/>
            </a:xfrm>
            <a:custGeom>
              <a:avLst/>
              <a:gdLst/>
              <a:ahLst/>
              <a:cxnLst/>
              <a:rect l="0" t="0" r="0" b="0"/>
              <a:pathLst>
                <a:path w="59705" h="318453">
                  <a:moveTo>
                    <a:pt x="6363" y="6560"/>
                  </a:moveTo>
                  <a:lnTo>
                    <a:pt x="6363" y="0"/>
                  </a:lnTo>
                  <a:lnTo>
                    <a:pt x="2318" y="3300"/>
                  </a:lnTo>
                  <a:lnTo>
                    <a:pt x="1973" y="5233"/>
                  </a:lnTo>
                  <a:lnTo>
                    <a:pt x="2589" y="7369"/>
                  </a:lnTo>
                  <a:lnTo>
                    <a:pt x="3848" y="9639"/>
                  </a:lnTo>
                  <a:lnTo>
                    <a:pt x="2987" y="16678"/>
                  </a:lnTo>
                  <a:lnTo>
                    <a:pt x="0" y="32418"/>
                  </a:lnTo>
                  <a:lnTo>
                    <a:pt x="1373" y="55426"/>
                  </a:lnTo>
                  <a:lnTo>
                    <a:pt x="4885" y="83693"/>
                  </a:lnTo>
                  <a:lnTo>
                    <a:pt x="5926" y="115775"/>
                  </a:lnTo>
                  <a:lnTo>
                    <a:pt x="8491" y="152091"/>
                  </a:lnTo>
                  <a:lnTo>
                    <a:pt x="12356" y="189663"/>
                  </a:lnTo>
                  <a:lnTo>
                    <a:pt x="15760" y="225349"/>
                  </a:lnTo>
                  <a:lnTo>
                    <a:pt x="22129" y="255113"/>
                  </a:lnTo>
                  <a:lnTo>
                    <a:pt x="31867" y="287926"/>
                  </a:lnTo>
                  <a:lnTo>
                    <a:pt x="36708" y="306700"/>
                  </a:lnTo>
                  <a:lnTo>
                    <a:pt x="40452" y="312958"/>
                  </a:lnTo>
                  <a:lnTo>
                    <a:pt x="44938" y="316304"/>
                  </a:lnTo>
                  <a:lnTo>
                    <a:pt x="50672" y="318452"/>
                  </a:lnTo>
                  <a:lnTo>
                    <a:pt x="53713" y="316488"/>
                  </a:lnTo>
                  <a:lnTo>
                    <a:pt x="59704" y="311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904"/>
            <p:cNvSpPr/>
            <p:nvPr/>
          </p:nvSpPr>
          <p:spPr>
            <a:xfrm>
              <a:off x="7391697" y="998220"/>
              <a:ext cx="163723" cy="150512"/>
            </a:xfrm>
            <a:custGeom>
              <a:avLst/>
              <a:gdLst/>
              <a:ahLst/>
              <a:cxnLst/>
              <a:rect l="0" t="0" r="0" b="0"/>
              <a:pathLst>
                <a:path w="163723" h="150512">
                  <a:moveTo>
                    <a:pt x="68283" y="0"/>
                  </a:moveTo>
                  <a:lnTo>
                    <a:pt x="46104" y="0"/>
                  </a:lnTo>
                  <a:lnTo>
                    <a:pt x="39234" y="2257"/>
                  </a:lnTo>
                  <a:lnTo>
                    <a:pt x="27926" y="10606"/>
                  </a:lnTo>
                  <a:lnTo>
                    <a:pt x="7333" y="45935"/>
                  </a:lnTo>
                  <a:lnTo>
                    <a:pt x="3095" y="56822"/>
                  </a:lnTo>
                  <a:lnTo>
                    <a:pt x="0" y="94128"/>
                  </a:lnTo>
                  <a:lnTo>
                    <a:pt x="637" y="113403"/>
                  </a:lnTo>
                  <a:lnTo>
                    <a:pt x="10320" y="135338"/>
                  </a:lnTo>
                  <a:lnTo>
                    <a:pt x="17404" y="142841"/>
                  </a:lnTo>
                  <a:lnTo>
                    <a:pt x="26196" y="148151"/>
                  </a:lnTo>
                  <a:lnTo>
                    <a:pt x="35748" y="150511"/>
                  </a:lnTo>
                  <a:lnTo>
                    <a:pt x="45638" y="149303"/>
                  </a:lnTo>
                  <a:lnTo>
                    <a:pt x="76088" y="138445"/>
                  </a:lnTo>
                  <a:lnTo>
                    <a:pt x="113953" y="112273"/>
                  </a:lnTo>
                  <a:lnTo>
                    <a:pt x="141602" y="92876"/>
                  </a:lnTo>
                  <a:lnTo>
                    <a:pt x="153036" y="78413"/>
                  </a:lnTo>
                  <a:lnTo>
                    <a:pt x="156751" y="68434"/>
                  </a:lnTo>
                  <a:lnTo>
                    <a:pt x="159249" y="59202"/>
                  </a:lnTo>
                  <a:lnTo>
                    <a:pt x="163181" y="52276"/>
                  </a:lnTo>
                  <a:lnTo>
                    <a:pt x="163722" y="48397"/>
                  </a:lnTo>
                  <a:lnTo>
                    <a:pt x="160417" y="29128"/>
                  </a:lnTo>
                  <a:lnTo>
                    <a:pt x="157773" y="23388"/>
                  </a:lnTo>
                  <a:lnTo>
                    <a:pt x="149177" y="12804"/>
                  </a:lnTo>
                  <a:lnTo>
                    <a:pt x="142054" y="9924"/>
                  </a:lnTo>
                  <a:lnTo>
                    <a:pt x="134090" y="7797"/>
                  </a:lnTo>
                  <a:lnTo>
                    <a:pt x="122078" y="1791"/>
                  </a:lnTo>
                  <a:lnTo>
                    <a:pt x="10638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905"/>
            <p:cNvSpPr/>
            <p:nvPr/>
          </p:nvSpPr>
          <p:spPr>
            <a:xfrm>
              <a:off x="7635239" y="906779"/>
              <a:ext cx="266557" cy="197191"/>
            </a:xfrm>
            <a:custGeom>
              <a:avLst/>
              <a:gdLst/>
              <a:ahLst/>
              <a:cxnLst/>
              <a:rect l="0" t="0" r="0" b="0"/>
              <a:pathLst>
                <a:path w="266557" h="197191">
                  <a:moveTo>
                    <a:pt x="0" y="30481"/>
                  </a:moveTo>
                  <a:lnTo>
                    <a:pt x="0" y="66591"/>
                  </a:lnTo>
                  <a:lnTo>
                    <a:pt x="8289" y="99802"/>
                  </a:lnTo>
                  <a:lnTo>
                    <a:pt x="19561" y="137258"/>
                  </a:lnTo>
                  <a:lnTo>
                    <a:pt x="26471" y="171228"/>
                  </a:lnTo>
                  <a:lnTo>
                    <a:pt x="30535" y="191052"/>
                  </a:lnTo>
                  <a:lnTo>
                    <a:pt x="32210" y="193408"/>
                  </a:lnTo>
                  <a:lnTo>
                    <a:pt x="36329" y="196026"/>
                  </a:lnTo>
                  <a:lnTo>
                    <a:pt x="40982" y="197190"/>
                  </a:lnTo>
                  <a:lnTo>
                    <a:pt x="43408" y="196653"/>
                  </a:lnTo>
                  <a:lnTo>
                    <a:pt x="48362" y="193800"/>
                  </a:lnTo>
                  <a:lnTo>
                    <a:pt x="71283" y="159462"/>
                  </a:lnTo>
                  <a:lnTo>
                    <a:pt x="86047" y="128296"/>
                  </a:lnTo>
                  <a:lnTo>
                    <a:pt x="99019" y="93534"/>
                  </a:lnTo>
                  <a:lnTo>
                    <a:pt x="104411" y="76821"/>
                  </a:lnTo>
                  <a:lnTo>
                    <a:pt x="106548" y="55328"/>
                  </a:lnTo>
                  <a:lnTo>
                    <a:pt x="107438" y="54665"/>
                  </a:lnTo>
                  <a:lnTo>
                    <a:pt x="110686" y="53929"/>
                  </a:lnTo>
                  <a:lnTo>
                    <a:pt x="111891" y="54580"/>
                  </a:lnTo>
                  <a:lnTo>
                    <a:pt x="112694" y="55860"/>
                  </a:lnTo>
                  <a:lnTo>
                    <a:pt x="113983" y="59953"/>
                  </a:lnTo>
                  <a:lnTo>
                    <a:pt x="118252" y="64707"/>
                  </a:lnTo>
                  <a:lnTo>
                    <a:pt x="120290" y="71375"/>
                  </a:lnTo>
                  <a:lnTo>
                    <a:pt x="123695" y="84648"/>
                  </a:lnTo>
                  <a:lnTo>
                    <a:pt x="137316" y="112115"/>
                  </a:lnTo>
                  <a:lnTo>
                    <a:pt x="139804" y="115384"/>
                  </a:lnTo>
                  <a:lnTo>
                    <a:pt x="155442" y="124029"/>
                  </a:lnTo>
                  <a:lnTo>
                    <a:pt x="177398" y="128452"/>
                  </a:lnTo>
                  <a:lnTo>
                    <a:pt x="213482" y="128598"/>
                  </a:lnTo>
                  <a:lnTo>
                    <a:pt x="240982" y="118922"/>
                  </a:lnTo>
                  <a:lnTo>
                    <a:pt x="249061" y="111839"/>
                  </a:lnTo>
                  <a:lnTo>
                    <a:pt x="262998" y="93813"/>
                  </a:lnTo>
                  <a:lnTo>
                    <a:pt x="265970" y="75666"/>
                  </a:lnTo>
                  <a:lnTo>
                    <a:pt x="266556" y="59820"/>
                  </a:lnTo>
                  <a:lnTo>
                    <a:pt x="258393" y="37616"/>
                  </a:lnTo>
                  <a:lnTo>
                    <a:pt x="248785" y="21730"/>
                  </a:lnTo>
                  <a:lnTo>
                    <a:pt x="232430" y="7806"/>
                  </a:lnTo>
                  <a:lnTo>
                    <a:pt x="231153" y="5204"/>
                  </a:lnTo>
                  <a:lnTo>
                    <a:pt x="229456" y="3470"/>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906"/>
            <p:cNvSpPr/>
            <p:nvPr/>
          </p:nvSpPr>
          <p:spPr>
            <a:xfrm>
              <a:off x="7940039" y="746760"/>
              <a:ext cx="403862" cy="220716"/>
            </a:xfrm>
            <a:custGeom>
              <a:avLst/>
              <a:gdLst/>
              <a:ahLst/>
              <a:cxnLst/>
              <a:rect l="0" t="0" r="0" b="0"/>
              <a:pathLst>
                <a:path w="403862" h="220716">
                  <a:moveTo>
                    <a:pt x="0" y="152400"/>
                  </a:moveTo>
                  <a:lnTo>
                    <a:pt x="0" y="156445"/>
                  </a:lnTo>
                  <a:lnTo>
                    <a:pt x="847" y="157636"/>
                  </a:lnTo>
                  <a:lnTo>
                    <a:pt x="2259" y="158431"/>
                  </a:lnTo>
                  <a:lnTo>
                    <a:pt x="4046" y="158960"/>
                  </a:lnTo>
                  <a:lnTo>
                    <a:pt x="15439" y="168169"/>
                  </a:lnTo>
                  <a:lnTo>
                    <a:pt x="17913" y="170533"/>
                  </a:lnTo>
                  <a:lnTo>
                    <a:pt x="25177" y="173159"/>
                  </a:lnTo>
                  <a:lnTo>
                    <a:pt x="39593" y="174844"/>
                  </a:lnTo>
                  <a:lnTo>
                    <a:pt x="51995" y="171091"/>
                  </a:lnTo>
                  <a:lnTo>
                    <a:pt x="85200" y="149817"/>
                  </a:lnTo>
                  <a:lnTo>
                    <a:pt x="96292" y="138844"/>
                  </a:lnTo>
                  <a:lnTo>
                    <a:pt x="110894" y="116698"/>
                  </a:lnTo>
                  <a:lnTo>
                    <a:pt x="112787" y="108028"/>
                  </a:lnTo>
                  <a:lnTo>
                    <a:pt x="111370" y="100788"/>
                  </a:lnTo>
                  <a:lnTo>
                    <a:pt x="108070" y="91951"/>
                  </a:lnTo>
                  <a:lnTo>
                    <a:pt x="107606" y="89241"/>
                  </a:lnTo>
                  <a:lnTo>
                    <a:pt x="104834" y="83971"/>
                  </a:lnTo>
                  <a:lnTo>
                    <a:pt x="102910" y="81381"/>
                  </a:lnTo>
                  <a:lnTo>
                    <a:pt x="98513" y="78502"/>
                  </a:lnTo>
                  <a:lnTo>
                    <a:pt x="96155" y="77735"/>
                  </a:lnTo>
                  <a:lnTo>
                    <a:pt x="89021" y="79140"/>
                  </a:lnTo>
                  <a:lnTo>
                    <a:pt x="55739" y="94152"/>
                  </a:lnTo>
                  <a:lnTo>
                    <a:pt x="36379" y="105020"/>
                  </a:lnTo>
                  <a:lnTo>
                    <a:pt x="29434" y="113280"/>
                  </a:lnTo>
                  <a:lnTo>
                    <a:pt x="18922" y="137617"/>
                  </a:lnTo>
                  <a:lnTo>
                    <a:pt x="15456" y="175137"/>
                  </a:lnTo>
                  <a:lnTo>
                    <a:pt x="16183" y="185365"/>
                  </a:lnTo>
                  <a:lnTo>
                    <a:pt x="25859" y="210812"/>
                  </a:lnTo>
                  <a:lnTo>
                    <a:pt x="29093" y="214201"/>
                  </a:lnTo>
                  <a:lnTo>
                    <a:pt x="37201" y="217967"/>
                  </a:lnTo>
                  <a:lnTo>
                    <a:pt x="70230" y="220715"/>
                  </a:lnTo>
                  <a:lnTo>
                    <a:pt x="107885" y="210350"/>
                  </a:lnTo>
                  <a:lnTo>
                    <a:pt x="145945" y="184932"/>
                  </a:lnTo>
                  <a:lnTo>
                    <a:pt x="168560" y="165003"/>
                  </a:lnTo>
                  <a:lnTo>
                    <a:pt x="179108" y="148984"/>
                  </a:lnTo>
                  <a:lnTo>
                    <a:pt x="195791" y="113180"/>
                  </a:lnTo>
                  <a:lnTo>
                    <a:pt x="197932" y="104489"/>
                  </a:lnTo>
                  <a:lnTo>
                    <a:pt x="205635" y="91605"/>
                  </a:lnTo>
                  <a:lnTo>
                    <a:pt x="209755" y="91489"/>
                  </a:lnTo>
                  <a:lnTo>
                    <a:pt x="210957" y="93166"/>
                  </a:lnTo>
                  <a:lnTo>
                    <a:pt x="213996" y="111354"/>
                  </a:lnTo>
                  <a:lnTo>
                    <a:pt x="218535" y="120106"/>
                  </a:lnTo>
                  <a:lnTo>
                    <a:pt x="221103" y="132201"/>
                  </a:lnTo>
                  <a:lnTo>
                    <a:pt x="226002" y="142369"/>
                  </a:lnTo>
                  <a:lnTo>
                    <a:pt x="228533" y="179405"/>
                  </a:lnTo>
                  <a:lnTo>
                    <a:pt x="228600" y="197663"/>
                  </a:lnTo>
                  <a:lnTo>
                    <a:pt x="228600" y="164649"/>
                  </a:lnTo>
                  <a:lnTo>
                    <a:pt x="230859" y="143893"/>
                  </a:lnTo>
                  <a:lnTo>
                    <a:pt x="242444" y="106563"/>
                  </a:lnTo>
                  <a:lnTo>
                    <a:pt x="264646" y="68564"/>
                  </a:lnTo>
                  <a:lnTo>
                    <a:pt x="285423" y="44180"/>
                  </a:lnTo>
                  <a:lnTo>
                    <a:pt x="320500" y="17911"/>
                  </a:lnTo>
                  <a:lnTo>
                    <a:pt x="335485" y="12194"/>
                  </a:lnTo>
                  <a:lnTo>
                    <a:pt x="372730" y="1990"/>
                  </a:lnTo>
                  <a:lnTo>
                    <a:pt x="4038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907"/>
            <p:cNvSpPr/>
            <p:nvPr/>
          </p:nvSpPr>
          <p:spPr>
            <a:xfrm>
              <a:off x="5932828" y="1562100"/>
              <a:ext cx="231753" cy="376349"/>
            </a:xfrm>
            <a:custGeom>
              <a:avLst/>
              <a:gdLst/>
              <a:ahLst/>
              <a:cxnLst/>
              <a:rect l="0" t="0" r="0" b="0"/>
              <a:pathLst>
                <a:path w="231753" h="376349">
                  <a:moveTo>
                    <a:pt x="140311" y="0"/>
                  </a:moveTo>
                  <a:lnTo>
                    <a:pt x="129705" y="0"/>
                  </a:lnTo>
                  <a:lnTo>
                    <a:pt x="118354" y="4045"/>
                  </a:lnTo>
                  <a:lnTo>
                    <a:pt x="89368" y="28518"/>
                  </a:lnTo>
                  <a:lnTo>
                    <a:pt x="64093" y="63962"/>
                  </a:lnTo>
                  <a:lnTo>
                    <a:pt x="48866" y="92329"/>
                  </a:lnTo>
                  <a:lnTo>
                    <a:pt x="35887" y="124441"/>
                  </a:lnTo>
                  <a:lnTo>
                    <a:pt x="24423" y="160767"/>
                  </a:lnTo>
                  <a:lnTo>
                    <a:pt x="12558" y="198341"/>
                  </a:lnTo>
                  <a:lnTo>
                    <a:pt x="3681" y="236285"/>
                  </a:lnTo>
                  <a:lnTo>
                    <a:pt x="0" y="260802"/>
                  </a:lnTo>
                  <a:lnTo>
                    <a:pt x="2688" y="293645"/>
                  </a:lnTo>
                  <a:lnTo>
                    <a:pt x="8847" y="323978"/>
                  </a:lnTo>
                  <a:lnTo>
                    <a:pt x="16880" y="347735"/>
                  </a:lnTo>
                  <a:lnTo>
                    <a:pt x="25058" y="357184"/>
                  </a:lnTo>
                  <a:lnTo>
                    <a:pt x="39181" y="367264"/>
                  </a:lnTo>
                  <a:lnTo>
                    <a:pt x="62181" y="375613"/>
                  </a:lnTo>
                  <a:lnTo>
                    <a:pt x="78494" y="376348"/>
                  </a:lnTo>
                  <a:lnTo>
                    <a:pt x="109662" y="369921"/>
                  </a:lnTo>
                  <a:lnTo>
                    <a:pt x="145515" y="359651"/>
                  </a:lnTo>
                  <a:lnTo>
                    <a:pt x="180191" y="344453"/>
                  </a:lnTo>
                  <a:lnTo>
                    <a:pt x="216432" y="330404"/>
                  </a:lnTo>
                  <a:lnTo>
                    <a:pt x="231752"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908"/>
            <p:cNvSpPr/>
            <p:nvPr/>
          </p:nvSpPr>
          <p:spPr>
            <a:xfrm>
              <a:off x="9250716" y="755933"/>
              <a:ext cx="190465" cy="337503"/>
            </a:xfrm>
            <a:custGeom>
              <a:avLst/>
              <a:gdLst/>
              <a:ahLst/>
              <a:cxnLst/>
              <a:rect l="0" t="0" r="0" b="0"/>
              <a:pathLst>
                <a:path w="190465" h="337503">
                  <a:moveTo>
                    <a:pt x="53303" y="188946"/>
                  </a:moveTo>
                  <a:lnTo>
                    <a:pt x="42698" y="188946"/>
                  </a:lnTo>
                  <a:lnTo>
                    <a:pt x="41153" y="189793"/>
                  </a:lnTo>
                  <a:lnTo>
                    <a:pt x="40123" y="191204"/>
                  </a:lnTo>
                  <a:lnTo>
                    <a:pt x="38132" y="195030"/>
                  </a:lnTo>
                  <a:lnTo>
                    <a:pt x="20187" y="214386"/>
                  </a:lnTo>
                  <a:lnTo>
                    <a:pt x="17419" y="223959"/>
                  </a:lnTo>
                  <a:lnTo>
                    <a:pt x="9412" y="257277"/>
                  </a:lnTo>
                  <a:lnTo>
                    <a:pt x="2081" y="282093"/>
                  </a:lnTo>
                  <a:lnTo>
                    <a:pt x="150" y="317967"/>
                  </a:lnTo>
                  <a:lnTo>
                    <a:pt x="0" y="330614"/>
                  </a:lnTo>
                  <a:lnTo>
                    <a:pt x="2238" y="334601"/>
                  </a:lnTo>
                  <a:lnTo>
                    <a:pt x="4019" y="336849"/>
                  </a:lnTo>
                  <a:lnTo>
                    <a:pt x="6055" y="337502"/>
                  </a:lnTo>
                  <a:lnTo>
                    <a:pt x="8257" y="337090"/>
                  </a:lnTo>
                  <a:lnTo>
                    <a:pt x="13809" y="335221"/>
                  </a:lnTo>
                  <a:lnTo>
                    <a:pt x="21921" y="334391"/>
                  </a:lnTo>
                  <a:lnTo>
                    <a:pt x="25609" y="332476"/>
                  </a:lnTo>
                  <a:lnTo>
                    <a:pt x="48179" y="307771"/>
                  </a:lnTo>
                  <a:lnTo>
                    <a:pt x="71014" y="271714"/>
                  </a:lnTo>
                  <a:lnTo>
                    <a:pt x="85979" y="234528"/>
                  </a:lnTo>
                  <a:lnTo>
                    <a:pt x="90689" y="196548"/>
                  </a:lnTo>
                  <a:lnTo>
                    <a:pt x="91262" y="166083"/>
                  </a:lnTo>
                  <a:lnTo>
                    <a:pt x="85292" y="130369"/>
                  </a:lnTo>
                  <a:lnTo>
                    <a:pt x="75959" y="97977"/>
                  </a:lnTo>
                  <a:lnTo>
                    <a:pt x="63437" y="64705"/>
                  </a:lnTo>
                  <a:lnTo>
                    <a:pt x="53458" y="28033"/>
                  </a:lnTo>
                  <a:lnTo>
                    <a:pt x="47517" y="17467"/>
                  </a:lnTo>
                  <a:lnTo>
                    <a:pt x="31922" y="0"/>
                  </a:lnTo>
                  <a:lnTo>
                    <a:pt x="31429" y="329"/>
                  </a:lnTo>
                  <a:lnTo>
                    <a:pt x="30735" y="4837"/>
                  </a:lnTo>
                  <a:lnTo>
                    <a:pt x="30573" y="9189"/>
                  </a:lnTo>
                  <a:lnTo>
                    <a:pt x="37365" y="45501"/>
                  </a:lnTo>
                  <a:lnTo>
                    <a:pt x="40183" y="77168"/>
                  </a:lnTo>
                  <a:lnTo>
                    <a:pt x="44054" y="105874"/>
                  </a:lnTo>
                  <a:lnTo>
                    <a:pt x="49716" y="138086"/>
                  </a:lnTo>
                  <a:lnTo>
                    <a:pt x="59860" y="174441"/>
                  </a:lnTo>
                  <a:lnTo>
                    <a:pt x="70487" y="209766"/>
                  </a:lnTo>
                  <a:lnTo>
                    <a:pt x="82101" y="239424"/>
                  </a:lnTo>
                  <a:lnTo>
                    <a:pt x="93163" y="262041"/>
                  </a:lnTo>
                  <a:lnTo>
                    <a:pt x="109422" y="279466"/>
                  </a:lnTo>
                  <a:lnTo>
                    <a:pt x="145109" y="304819"/>
                  </a:lnTo>
                  <a:lnTo>
                    <a:pt x="166865" y="314060"/>
                  </a:lnTo>
                  <a:lnTo>
                    <a:pt x="190464" y="3184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909"/>
            <p:cNvSpPr/>
            <p:nvPr/>
          </p:nvSpPr>
          <p:spPr>
            <a:xfrm>
              <a:off x="9121139" y="960120"/>
              <a:ext cx="68581" cy="197984"/>
            </a:xfrm>
            <a:custGeom>
              <a:avLst/>
              <a:gdLst/>
              <a:ahLst/>
              <a:cxnLst/>
              <a:rect l="0" t="0" r="0" b="0"/>
              <a:pathLst>
                <a:path w="68581" h="197984">
                  <a:moveTo>
                    <a:pt x="0" y="76200"/>
                  </a:moveTo>
                  <a:lnTo>
                    <a:pt x="847" y="110452"/>
                  </a:lnTo>
                  <a:lnTo>
                    <a:pt x="6561" y="145276"/>
                  </a:lnTo>
                  <a:lnTo>
                    <a:pt x="14728" y="182032"/>
                  </a:lnTo>
                  <a:lnTo>
                    <a:pt x="14900" y="184854"/>
                  </a:lnTo>
                  <a:lnTo>
                    <a:pt x="17346" y="190248"/>
                  </a:lnTo>
                  <a:lnTo>
                    <a:pt x="22765" y="197983"/>
                  </a:lnTo>
                  <a:lnTo>
                    <a:pt x="18787" y="194034"/>
                  </a:lnTo>
                  <a:lnTo>
                    <a:pt x="16817" y="189813"/>
                  </a:lnTo>
                  <a:lnTo>
                    <a:pt x="9219" y="156309"/>
                  </a:lnTo>
                  <a:lnTo>
                    <a:pt x="1381" y="125476"/>
                  </a:lnTo>
                  <a:lnTo>
                    <a:pt x="1120" y="98257"/>
                  </a:lnTo>
                  <a:lnTo>
                    <a:pt x="6598" y="64899"/>
                  </a:lnTo>
                  <a:lnTo>
                    <a:pt x="11363" y="48674"/>
                  </a:lnTo>
                  <a:lnTo>
                    <a:pt x="18033" y="40541"/>
                  </a:lnTo>
                  <a:lnTo>
                    <a:pt x="25794" y="33258"/>
                  </a:lnTo>
                  <a:lnTo>
                    <a:pt x="40358" y="13902"/>
                  </a:lnTo>
                  <a:lnTo>
                    <a:pt x="47853" y="10412"/>
                  </a:lnTo>
                  <a:lnTo>
                    <a:pt x="55982" y="8014"/>
                  </a:lnTo>
                  <a:lnTo>
                    <a:pt x="68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910"/>
            <p:cNvSpPr/>
            <p:nvPr/>
          </p:nvSpPr>
          <p:spPr>
            <a:xfrm>
              <a:off x="9029700" y="1097279"/>
              <a:ext cx="22861" cy="99061"/>
            </a:xfrm>
            <a:custGeom>
              <a:avLst/>
              <a:gdLst/>
              <a:ahLst/>
              <a:cxnLst/>
              <a:rect l="0" t="0" r="0" b="0"/>
              <a:pathLst>
                <a:path w="22861" h="99061">
                  <a:moveTo>
                    <a:pt x="0" y="0"/>
                  </a:moveTo>
                  <a:lnTo>
                    <a:pt x="0" y="10607"/>
                  </a:lnTo>
                  <a:lnTo>
                    <a:pt x="2258" y="15439"/>
                  </a:lnTo>
                  <a:lnTo>
                    <a:pt x="4044" y="17913"/>
                  </a:lnTo>
                  <a:lnTo>
                    <a:pt x="13512" y="53544"/>
                  </a:lnTo>
                  <a:lnTo>
                    <a:pt x="15858" y="77921"/>
                  </a:lnTo>
                  <a:lnTo>
                    <a:pt x="22860"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911"/>
            <p:cNvSpPr/>
            <p:nvPr/>
          </p:nvSpPr>
          <p:spPr>
            <a:xfrm>
              <a:off x="8770619" y="937260"/>
              <a:ext cx="174804" cy="319892"/>
            </a:xfrm>
            <a:custGeom>
              <a:avLst/>
              <a:gdLst/>
              <a:ahLst/>
              <a:cxnLst/>
              <a:rect l="0" t="0" r="0" b="0"/>
              <a:pathLst>
                <a:path w="174804" h="319892">
                  <a:moveTo>
                    <a:pt x="68581" y="0"/>
                  </a:moveTo>
                  <a:lnTo>
                    <a:pt x="64536" y="0"/>
                  </a:lnTo>
                  <a:lnTo>
                    <a:pt x="63344" y="846"/>
                  </a:lnTo>
                  <a:lnTo>
                    <a:pt x="62549" y="2257"/>
                  </a:lnTo>
                  <a:lnTo>
                    <a:pt x="62020" y="4045"/>
                  </a:lnTo>
                  <a:lnTo>
                    <a:pt x="60820" y="5236"/>
                  </a:lnTo>
                  <a:lnTo>
                    <a:pt x="57229" y="6560"/>
                  </a:lnTo>
                  <a:lnTo>
                    <a:pt x="52811" y="11664"/>
                  </a:lnTo>
                  <a:lnTo>
                    <a:pt x="50448" y="15396"/>
                  </a:lnTo>
                  <a:lnTo>
                    <a:pt x="44085" y="46744"/>
                  </a:lnTo>
                  <a:lnTo>
                    <a:pt x="39283" y="84492"/>
                  </a:lnTo>
                  <a:lnTo>
                    <a:pt x="38451" y="120331"/>
                  </a:lnTo>
                  <a:lnTo>
                    <a:pt x="38256" y="147460"/>
                  </a:lnTo>
                  <a:lnTo>
                    <a:pt x="38170" y="176451"/>
                  </a:lnTo>
                  <a:lnTo>
                    <a:pt x="38131" y="206269"/>
                  </a:lnTo>
                  <a:lnTo>
                    <a:pt x="38109" y="243526"/>
                  </a:lnTo>
                  <a:lnTo>
                    <a:pt x="38102" y="279526"/>
                  </a:lnTo>
                  <a:lnTo>
                    <a:pt x="38100" y="317498"/>
                  </a:lnTo>
                  <a:lnTo>
                    <a:pt x="38100" y="319537"/>
                  </a:lnTo>
                  <a:lnTo>
                    <a:pt x="42146" y="319891"/>
                  </a:lnTo>
                  <a:lnTo>
                    <a:pt x="42491" y="319094"/>
                  </a:lnTo>
                  <a:lnTo>
                    <a:pt x="39778" y="313080"/>
                  </a:lnTo>
                  <a:lnTo>
                    <a:pt x="38199" y="279423"/>
                  </a:lnTo>
                  <a:lnTo>
                    <a:pt x="38961" y="242661"/>
                  </a:lnTo>
                  <a:lnTo>
                    <a:pt x="44134" y="207263"/>
                  </a:lnTo>
                  <a:lnTo>
                    <a:pt x="49452" y="175560"/>
                  </a:lnTo>
                  <a:lnTo>
                    <a:pt x="58386" y="162411"/>
                  </a:lnTo>
                  <a:lnTo>
                    <a:pt x="80772" y="144217"/>
                  </a:lnTo>
                  <a:lnTo>
                    <a:pt x="101500" y="133317"/>
                  </a:lnTo>
                  <a:lnTo>
                    <a:pt x="111716" y="131218"/>
                  </a:lnTo>
                  <a:lnTo>
                    <a:pt x="121901" y="132543"/>
                  </a:lnTo>
                  <a:lnTo>
                    <a:pt x="146471" y="138245"/>
                  </a:lnTo>
                  <a:lnTo>
                    <a:pt x="153434" y="144980"/>
                  </a:lnTo>
                  <a:lnTo>
                    <a:pt x="164803" y="163947"/>
                  </a:lnTo>
                  <a:lnTo>
                    <a:pt x="171786" y="184043"/>
                  </a:lnTo>
                  <a:lnTo>
                    <a:pt x="174803" y="221133"/>
                  </a:lnTo>
                  <a:lnTo>
                    <a:pt x="169087" y="250643"/>
                  </a:lnTo>
                  <a:lnTo>
                    <a:pt x="161390" y="268245"/>
                  </a:lnTo>
                  <a:lnTo>
                    <a:pt x="148761" y="283338"/>
                  </a:lnTo>
                  <a:lnTo>
                    <a:pt x="124315" y="299235"/>
                  </a:lnTo>
                  <a:lnTo>
                    <a:pt x="90753" y="306324"/>
                  </a:lnTo>
                  <a:lnTo>
                    <a:pt x="54096" y="311617"/>
                  </a:lnTo>
                  <a:lnTo>
                    <a:pt x="36537" y="311335"/>
                  </a:lnTo>
                  <a:lnTo>
                    <a:pt x="21456" y="306266"/>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912"/>
            <p:cNvSpPr/>
            <p:nvPr/>
          </p:nvSpPr>
          <p:spPr>
            <a:xfrm>
              <a:off x="8260080" y="1104900"/>
              <a:ext cx="396240" cy="311960"/>
            </a:xfrm>
            <a:custGeom>
              <a:avLst/>
              <a:gdLst/>
              <a:ahLst/>
              <a:cxnLst/>
              <a:rect l="0" t="0" r="0" b="0"/>
              <a:pathLst>
                <a:path w="396240" h="311960">
                  <a:moveTo>
                    <a:pt x="0" y="220979"/>
                  </a:moveTo>
                  <a:lnTo>
                    <a:pt x="0" y="225025"/>
                  </a:lnTo>
                  <a:lnTo>
                    <a:pt x="2258" y="229268"/>
                  </a:lnTo>
                  <a:lnTo>
                    <a:pt x="6561" y="234847"/>
                  </a:lnTo>
                  <a:lnTo>
                    <a:pt x="9406" y="235609"/>
                  </a:lnTo>
                  <a:lnTo>
                    <a:pt x="47209" y="236216"/>
                  </a:lnTo>
                  <a:lnTo>
                    <a:pt x="59613" y="232173"/>
                  </a:lnTo>
                  <a:lnTo>
                    <a:pt x="66852" y="225672"/>
                  </a:lnTo>
                  <a:lnTo>
                    <a:pt x="80205" y="208051"/>
                  </a:lnTo>
                  <a:lnTo>
                    <a:pt x="85363" y="192210"/>
                  </a:lnTo>
                  <a:lnTo>
                    <a:pt x="87388" y="189100"/>
                  </a:lnTo>
                  <a:lnTo>
                    <a:pt x="90239" y="176632"/>
                  </a:lnTo>
                  <a:lnTo>
                    <a:pt x="91084" y="166259"/>
                  </a:lnTo>
                  <a:lnTo>
                    <a:pt x="89023" y="160535"/>
                  </a:lnTo>
                  <a:lnTo>
                    <a:pt x="84847" y="154006"/>
                  </a:lnTo>
                  <a:lnTo>
                    <a:pt x="76033" y="148830"/>
                  </a:lnTo>
                  <a:lnTo>
                    <a:pt x="72702" y="148327"/>
                  </a:lnTo>
                  <a:lnTo>
                    <a:pt x="69634" y="148838"/>
                  </a:lnTo>
                  <a:lnTo>
                    <a:pt x="61272" y="151344"/>
                  </a:lnTo>
                  <a:lnTo>
                    <a:pt x="58628" y="151696"/>
                  </a:lnTo>
                  <a:lnTo>
                    <a:pt x="53432" y="154345"/>
                  </a:lnTo>
                  <a:lnTo>
                    <a:pt x="19196" y="180556"/>
                  </a:lnTo>
                  <a:lnTo>
                    <a:pt x="5265" y="203562"/>
                  </a:lnTo>
                  <a:lnTo>
                    <a:pt x="1040" y="228828"/>
                  </a:lnTo>
                  <a:lnTo>
                    <a:pt x="1154" y="246541"/>
                  </a:lnTo>
                  <a:lnTo>
                    <a:pt x="10646" y="278250"/>
                  </a:lnTo>
                  <a:lnTo>
                    <a:pt x="17924" y="290254"/>
                  </a:lnTo>
                  <a:lnTo>
                    <a:pt x="34052" y="301895"/>
                  </a:lnTo>
                  <a:lnTo>
                    <a:pt x="49412" y="308925"/>
                  </a:lnTo>
                  <a:lnTo>
                    <a:pt x="84306" y="311959"/>
                  </a:lnTo>
                  <a:lnTo>
                    <a:pt x="102779" y="308238"/>
                  </a:lnTo>
                  <a:lnTo>
                    <a:pt x="129428" y="293312"/>
                  </a:lnTo>
                  <a:lnTo>
                    <a:pt x="167484" y="259002"/>
                  </a:lnTo>
                  <a:lnTo>
                    <a:pt x="176884" y="248038"/>
                  </a:lnTo>
                  <a:lnTo>
                    <a:pt x="195276" y="211523"/>
                  </a:lnTo>
                  <a:lnTo>
                    <a:pt x="202263" y="195788"/>
                  </a:lnTo>
                  <a:lnTo>
                    <a:pt x="204195" y="185512"/>
                  </a:lnTo>
                  <a:lnTo>
                    <a:pt x="202795" y="175301"/>
                  </a:lnTo>
                  <a:lnTo>
                    <a:pt x="198393" y="154353"/>
                  </a:lnTo>
                  <a:lnTo>
                    <a:pt x="198174" y="148395"/>
                  </a:lnTo>
                  <a:lnTo>
                    <a:pt x="198126" y="151705"/>
                  </a:lnTo>
                  <a:lnTo>
                    <a:pt x="204152" y="166628"/>
                  </a:lnTo>
                  <a:lnTo>
                    <a:pt x="213889" y="197111"/>
                  </a:lnTo>
                  <a:lnTo>
                    <a:pt x="218879" y="213061"/>
                  </a:lnTo>
                  <a:lnTo>
                    <a:pt x="222615" y="228511"/>
                  </a:lnTo>
                  <a:lnTo>
                    <a:pt x="237850" y="266028"/>
                  </a:lnTo>
                  <a:lnTo>
                    <a:pt x="242656" y="272682"/>
                  </a:lnTo>
                  <a:lnTo>
                    <a:pt x="245572" y="273592"/>
                  </a:lnTo>
                  <a:lnTo>
                    <a:pt x="247534" y="273834"/>
                  </a:lnTo>
                  <a:lnTo>
                    <a:pt x="248843" y="273149"/>
                  </a:lnTo>
                  <a:lnTo>
                    <a:pt x="249715" y="271846"/>
                  </a:lnTo>
                  <a:lnTo>
                    <a:pt x="250943" y="265967"/>
                  </a:lnTo>
                  <a:lnTo>
                    <a:pt x="251115" y="263671"/>
                  </a:lnTo>
                  <a:lnTo>
                    <a:pt x="249048" y="258862"/>
                  </a:lnTo>
                  <a:lnTo>
                    <a:pt x="245308" y="252210"/>
                  </a:lnTo>
                  <a:lnTo>
                    <a:pt x="239288" y="234184"/>
                  </a:lnTo>
                  <a:lnTo>
                    <a:pt x="237976" y="211910"/>
                  </a:lnTo>
                  <a:lnTo>
                    <a:pt x="242431" y="176729"/>
                  </a:lnTo>
                  <a:lnTo>
                    <a:pt x="247606" y="141025"/>
                  </a:lnTo>
                  <a:lnTo>
                    <a:pt x="262865" y="107443"/>
                  </a:lnTo>
                  <a:lnTo>
                    <a:pt x="287183" y="72725"/>
                  </a:lnTo>
                  <a:lnTo>
                    <a:pt x="320730" y="45931"/>
                  </a:lnTo>
                  <a:lnTo>
                    <a:pt x="352994" y="21194"/>
                  </a:lnTo>
                  <a:lnTo>
                    <a:pt x="388680" y="3686"/>
                  </a:lnTo>
                  <a:lnTo>
                    <a:pt x="3962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913"/>
            <p:cNvSpPr/>
            <p:nvPr/>
          </p:nvSpPr>
          <p:spPr>
            <a:xfrm>
              <a:off x="8115300" y="1287779"/>
              <a:ext cx="83820" cy="194562"/>
            </a:xfrm>
            <a:custGeom>
              <a:avLst/>
              <a:gdLst/>
              <a:ahLst/>
              <a:cxnLst/>
              <a:rect l="0" t="0" r="0" b="0"/>
              <a:pathLst>
                <a:path w="83820" h="194562">
                  <a:moveTo>
                    <a:pt x="0" y="53341"/>
                  </a:moveTo>
                  <a:lnTo>
                    <a:pt x="0" y="59901"/>
                  </a:lnTo>
                  <a:lnTo>
                    <a:pt x="10605" y="75519"/>
                  </a:lnTo>
                  <a:lnTo>
                    <a:pt x="22923" y="108349"/>
                  </a:lnTo>
                  <a:lnTo>
                    <a:pt x="40422" y="145986"/>
                  </a:lnTo>
                  <a:lnTo>
                    <a:pt x="53311" y="172493"/>
                  </a:lnTo>
                  <a:lnTo>
                    <a:pt x="57560" y="179110"/>
                  </a:lnTo>
                  <a:lnTo>
                    <a:pt x="59449" y="184874"/>
                  </a:lnTo>
                  <a:lnTo>
                    <a:pt x="60799" y="186749"/>
                  </a:lnTo>
                  <a:lnTo>
                    <a:pt x="62546" y="188000"/>
                  </a:lnTo>
                  <a:lnTo>
                    <a:pt x="64557" y="188833"/>
                  </a:lnTo>
                  <a:lnTo>
                    <a:pt x="65898" y="190236"/>
                  </a:lnTo>
                  <a:lnTo>
                    <a:pt x="67785" y="194561"/>
                  </a:lnTo>
                  <a:lnTo>
                    <a:pt x="68050" y="194054"/>
                  </a:lnTo>
                  <a:lnTo>
                    <a:pt x="68226" y="192870"/>
                  </a:lnTo>
                  <a:lnTo>
                    <a:pt x="69191" y="192080"/>
                  </a:lnTo>
                  <a:lnTo>
                    <a:pt x="72520" y="191203"/>
                  </a:lnTo>
                  <a:lnTo>
                    <a:pt x="73747" y="189275"/>
                  </a:lnTo>
                  <a:lnTo>
                    <a:pt x="75715" y="174015"/>
                  </a:lnTo>
                  <a:lnTo>
                    <a:pt x="76830" y="164547"/>
                  </a:lnTo>
                  <a:lnTo>
                    <a:pt x="82732" y="135582"/>
                  </a:lnTo>
                  <a:lnTo>
                    <a:pt x="83677" y="98853"/>
                  </a:lnTo>
                  <a:lnTo>
                    <a:pt x="83801" y="60933"/>
                  </a:lnTo>
                  <a:lnTo>
                    <a:pt x="83817" y="26902"/>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914"/>
            <p:cNvSpPr/>
            <p:nvPr/>
          </p:nvSpPr>
          <p:spPr>
            <a:xfrm>
              <a:off x="7987394" y="1379220"/>
              <a:ext cx="104844" cy="152218"/>
            </a:xfrm>
            <a:custGeom>
              <a:avLst/>
              <a:gdLst/>
              <a:ahLst/>
              <a:cxnLst/>
              <a:rect l="0" t="0" r="0" b="0"/>
              <a:pathLst>
                <a:path w="104844" h="152218">
                  <a:moveTo>
                    <a:pt x="36466" y="7620"/>
                  </a:moveTo>
                  <a:lnTo>
                    <a:pt x="25859" y="7620"/>
                  </a:lnTo>
                  <a:lnTo>
                    <a:pt x="24315" y="8466"/>
                  </a:lnTo>
                  <a:lnTo>
                    <a:pt x="23286" y="9877"/>
                  </a:lnTo>
                  <a:lnTo>
                    <a:pt x="8099" y="45976"/>
                  </a:lnTo>
                  <a:lnTo>
                    <a:pt x="1027" y="77237"/>
                  </a:lnTo>
                  <a:lnTo>
                    <a:pt x="0" y="99367"/>
                  </a:lnTo>
                  <a:lnTo>
                    <a:pt x="5031" y="133155"/>
                  </a:lnTo>
                  <a:lnTo>
                    <a:pt x="7818" y="141871"/>
                  </a:lnTo>
                  <a:lnTo>
                    <a:pt x="9748" y="145380"/>
                  </a:lnTo>
                  <a:lnTo>
                    <a:pt x="11880" y="147720"/>
                  </a:lnTo>
                  <a:lnTo>
                    <a:pt x="16508" y="150320"/>
                  </a:lnTo>
                  <a:lnTo>
                    <a:pt x="27224" y="151989"/>
                  </a:lnTo>
                  <a:lnTo>
                    <a:pt x="35462" y="152217"/>
                  </a:lnTo>
                  <a:lnTo>
                    <a:pt x="42510" y="150061"/>
                  </a:lnTo>
                  <a:lnTo>
                    <a:pt x="57980" y="137732"/>
                  </a:lnTo>
                  <a:lnTo>
                    <a:pt x="89183" y="105014"/>
                  </a:lnTo>
                  <a:lnTo>
                    <a:pt x="101577" y="81060"/>
                  </a:lnTo>
                  <a:lnTo>
                    <a:pt x="104843" y="45707"/>
                  </a:lnTo>
                  <a:lnTo>
                    <a:pt x="104109" y="36400"/>
                  </a:lnTo>
                  <a:lnTo>
                    <a:pt x="100960" y="29442"/>
                  </a:lnTo>
                  <a:lnTo>
                    <a:pt x="94427" y="20765"/>
                  </a:lnTo>
                  <a:lnTo>
                    <a:pt x="68999" y="5119"/>
                  </a:lnTo>
                  <a:lnTo>
                    <a:pt x="5170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915"/>
            <p:cNvSpPr/>
            <p:nvPr/>
          </p:nvSpPr>
          <p:spPr>
            <a:xfrm>
              <a:off x="7932419" y="1242059"/>
              <a:ext cx="22862" cy="312421"/>
            </a:xfrm>
            <a:custGeom>
              <a:avLst/>
              <a:gdLst/>
              <a:ahLst/>
              <a:cxnLst/>
              <a:rect l="0" t="0" r="0" b="0"/>
              <a:pathLst>
                <a:path w="22862" h="312421">
                  <a:moveTo>
                    <a:pt x="22861" y="0"/>
                  </a:moveTo>
                  <a:lnTo>
                    <a:pt x="18815" y="4046"/>
                  </a:lnTo>
                  <a:lnTo>
                    <a:pt x="16829" y="8289"/>
                  </a:lnTo>
                  <a:lnTo>
                    <a:pt x="15334" y="40091"/>
                  </a:lnTo>
                  <a:lnTo>
                    <a:pt x="15259" y="75057"/>
                  </a:lnTo>
                  <a:lnTo>
                    <a:pt x="14399" y="105401"/>
                  </a:lnTo>
                  <a:lnTo>
                    <a:pt x="10006" y="139980"/>
                  </a:lnTo>
                  <a:lnTo>
                    <a:pt x="8327" y="172897"/>
                  </a:lnTo>
                  <a:lnTo>
                    <a:pt x="6983" y="207392"/>
                  </a:lnTo>
                  <a:lnTo>
                    <a:pt x="1631" y="244919"/>
                  </a:lnTo>
                  <a:lnTo>
                    <a:pt x="215" y="281769"/>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916"/>
            <p:cNvSpPr/>
            <p:nvPr/>
          </p:nvSpPr>
          <p:spPr>
            <a:xfrm>
              <a:off x="7681281" y="1259025"/>
              <a:ext cx="181460" cy="181155"/>
            </a:xfrm>
            <a:custGeom>
              <a:avLst/>
              <a:gdLst/>
              <a:ahLst/>
              <a:cxnLst/>
              <a:rect l="0" t="0" r="0" b="0"/>
              <a:pathLst>
                <a:path w="181460" h="181155">
                  <a:moveTo>
                    <a:pt x="14919" y="127815"/>
                  </a:moveTo>
                  <a:lnTo>
                    <a:pt x="10874" y="127815"/>
                  </a:lnTo>
                  <a:lnTo>
                    <a:pt x="9682" y="126968"/>
                  </a:lnTo>
                  <a:lnTo>
                    <a:pt x="8887" y="125557"/>
                  </a:lnTo>
                  <a:lnTo>
                    <a:pt x="6661" y="114817"/>
                  </a:lnTo>
                  <a:lnTo>
                    <a:pt x="2124" y="106560"/>
                  </a:lnTo>
                  <a:lnTo>
                    <a:pt x="0" y="88222"/>
                  </a:lnTo>
                  <a:lnTo>
                    <a:pt x="3819" y="75820"/>
                  </a:lnTo>
                  <a:lnTo>
                    <a:pt x="34767" y="39708"/>
                  </a:lnTo>
                  <a:lnTo>
                    <a:pt x="62416" y="15824"/>
                  </a:lnTo>
                  <a:lnTo>
                    <a:pt x="74411" y="10308"/>
                  </a:lnTo>
                  <a:lnTo>
                    <a:pt x="107169" y="1239"/>
                  </a:lnTo>
                  <a:lnTo>
                    <a:pt x="128612" y="0"/>
                  </a:lnTo>
                  <a:lnTo>
                    <a:pt x="156744" y="8996"/>
                  </a:lnTo>
                  <a:lnTo>
                    <a:pt x="168231" y="16221"/>
                  </a:lnTo>
                  <a:lnTo>
                    <a:pt x="176996" y="31814"/>
                  </a:lnTo>
                  <a:lnTo>
                    <a:pt x="181459" y="54602"/>
                  </a:lnTo>
                  <a:lnTo>
                    <a:pt x="181386" y="74513"/>
                  </a:lnTo>
                  <a:lnTo>
                    <a:pt x="175532" y="92360"/>
                  </a:lnTo>
                  <a:lnTo>
                    <a:pt x="154028" y="124118"/>
                  </a:lnTo>
                  <a:lnTo>
                    <a:pt x="117526" y="155653"/>
                  </a:lnTo>
                  <a:lnTo>
                    <a:pt x="86127" y="175620"/>
                  </a:lnTo>
                  <a:lnTo>
                    <a:pt x="66583" y="180061"/>
                  </a:lnTo>
                  <a:lnTo>
                    <a:pt x="53019" y="1811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917"/>
            <p:cNvSpPr/>
            <p:nvPr/>
          </p:nvSpPr>
          <p:spPr>
            <a:xfrm>
              <a:off x="7757160" y="158495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918"/>
            <p:cNvSpPr/>
            <p:nvPr/>
          </p:nvSpPr>
          <p:spPr>
            <a:xfrm>
              <a:off x="7726680" y="1341120"/>
              <a:ext cx="22860" cy="213360"/>
            </a:xfrm>
            <a:custGeom>
              <a:avLst/>
              <a:gdLst/>
              <a:ahLst/>
              <a:cxnLst/>
              <a:rect l="0" t="0" r="0" b="0"/>
              <a:pathLst>
                <a:path w="22860" h="213360">
                  <a:moveTo>
                    <a:pt x="0" y="0"/>
                  </a:moveTo>
                  <a:lnTo>
                    <a:pt x="5237" y="12166"/>
                  </a:lnTo>
                  <a:lnTo>
                    <a:pt x="7410" y="47746"/>
                  </a:lnTo>
                  <a:lnTo>
                    <a:pt x="8404" y="75859"/>
                  </a:lnTo>
                  <a:lnTo>
                    <a:pt x="12838" y="110624"/>
                  </a:lnTo>
                  <a:lnTo>
                    <a:pt x="15375" y="146889"/>
                  </a:lnTo>
                  <a:lnTo>
                    <a:pt x="20265" y="178613"/>
                  </a:lnTo>
                  <a:lnTo>
                    <a:pt x="22859"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919"/>
            <p:cNvSpPr/>
            <p:nvPr/>
          </p:nvSpPr>
          <p:spPr>
            <a:xfrm>
              <a:off x="7429500" y="1432559"/>
              <a:ext cx="121920" cy="76201"/>
            </a:xfrm>
            <a:custGeom>
              <a:avLst/>
              <a:gdLst/>
              <a:ahLst/>
              <a:cxnLst/>
              <a:rect l="0" t="0" r="0" b="0"/>
              <a:pathLst>
                <a:path w="121920" h="76201">
                  <a:moveTo>
                    <a:pt x="0" y="76200"/>
                  </a:moveTo>
                  <a:lnTo>
                    <a:pt x="0" y="69640"/>
                  </a:lnTo>
                  <a:lnTo>
                    <a:pt x="34749" y="48191"/>
                  </a:lnTo>
                  <a:lnTo>
                    <a:pt x="59545" y="35829"/>
                  </a:lnTo>
                  <a:lnTo>
                    <a:pt x="78038" y="24445"/>
                  </a:lnTo>
                  <a:lnTo>
                    <a:pt x="111534" y="7760"/>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920"/>
            <p:cNvSpPr/>
            <p:nvPr/>
          </p:nvSpPr>
          <p:spPr>
            <a:xfrm>
              <a:off x="7475219" y="1447800"/>
              <a:ext cx="15242" cy="53341"/>
            </a:xfrm>
            <a:custGeom>
              <a:avLst/>
              <a:gdLst/>
              <a:ahLst/>
              <a:cxnLst/>
              <a:rect l="0" t="0" r="0" b="0"/>
              <a:pathLst>
                <a:path w="15242" h="53341">
                  <a:moveTo>
                    <a:pt x="15241" y="0"/>
                  </a:moveTo>
                  <a:lnTo>
                    <a:pt x="11195" y="0"/>
                  </a:lnTo>
                  <a:lnTo>
                    <a:pt x="10004" y="846"/>
                  </a:lnTo>
                  <a:lnTo>
                    <a:pt x="9209" y="2257"/>
                  </a:lnTo>
                  <a:lnTo>
                    <a:pt x="8091" y="10546"/>
                  </a:lnTo>
                  <a:lnTo>
                    <a:pt x="6983" y="18234"/>
                  </a:lnTo>
                  <a:lnTo>
                    <a:pt x="2446" y="28168"/>
                  </a:lnTo>
                  <a:lnTo>
                    <a:pt x="0"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921"/>
            <p:cNvSpPr/>
            <p:nvPr/>
          </p:nvSpPr>
          <p:spPr>
            <a:xfrm>
              <a:off x="7171935" y="1455554"/>
              <a:ext cx="120405" cy="167370"/>
            </a:xfrm>
            <a:custGeom>
              <a:avLst/>
              <a:gdLst/>
              <a:ahLst/>
              <a:cxnLst/>
              <a:rect l="0" t="0" r="0" b="0"/>
              <a:pathLst>
                <a:path w="120405" h="167370">
                  <a:moveTo>
                    <a:pt x="21345" y="68446"/>
                  </a:moveTo>
                  <a:lnTo>
                    <a:pt x="21345" y="79052"/>
                  </a:lnTo>
                  <a:lnTo>
                    <a:pt x="23603" y="83884"/>
                  </a:lnTo>
                  <a:lnTo>
                    <a:pt x="25390" y="86358"/>
                  </a:lnTo>
                  <a:lnTo>
                    <a:pt x="29633" y="89106"/>
                  </a:lnTo>
                  <a:lnTo>
                    <a:pt x="34342" y="91175"/>
                  </a:lnTo>
                  <a:lnTo>
                    <a:pt x="41753" y="96253"/>
                  </a:lnTo>
                  <a:lnTo>
                    <a:pt x="49311" y="98980"/>
                  </a:lnTo>
                  <a:lnTo>
                    <a:pt x="56912" y="103928"/>
                  </a:lnTo>
                  <a:lnTo>
                    <a:pt x="61988" y="105382"/>
                  </a:lnTo>
                  <a:lnTo>
                    <a:pt x="83786" y="99883"/>
                  </a:lnTo>
                  <a:lnTo>
                    <a:pt x="89454" y="97093"/>
                  </a:lnTo>
                  <a:lnTo>
                    <a:pt x="99991" y="88404"/>
                  </a:lnTo>
                  <a:lnTo>
                    <a:pt x="107678" y="76993"/>
                  </a:lnTo>
                  <a:lnTo>
                    <a:pt x="116381" y="54545"/>
                  </a:lnTo>
                  <a:lnTo>
                    <a:pt x="116875" y="50712"/>
                  </a:lnTo>
                  <a:lnTo>
                    <a:pt x="112409" y="27876"/>
                  </a:lnTo>
                  <a:lnTo>
                    <a:pt x="106840" y="18419"/>
                  </a:lnTo>
                  <a:lnTo>
                    <a:pt x="98982" y="10255"/>
                  </a:lnTo>
                  <a:lnTo>
                    <a:pt x="90846" y="5047"/>
                  </a:lnTo>
                  <a:lnTo>
                    <a:pt x="76745" y="1401"/>
                  </a:lnTo>
                  <a:lnTo>
                    <a:pt x="53263" y="0"/>
                  </a:lnTo>
                  <a:lnTo>
                    <a:pt x="38798" y="3951"/>
                  </a:lnTo>
                  <a:lnTo>
                    <a:pt x="31078" y="10430"/>
                  </a:lnTo>
                  <a:lnTo>
                    <a:pt x="16543" y="28883"/>
                  </a:lnTo>
                  <a:lnTo>
                    <a:pt x="1895" y="62903"/>
                  </a:lnTo>
                  <a:lnTo>
                    <a:pt x="0" y="73320"/>
                  </a:lnTo>
                  <a:lnTo>
                    <a:pt x="4716" y="107188"/>
                  </a:lnTo>
                  <a:lnTo>
                    <a:pt x="7950" y="127338"/>
                  </a:lnTo>
                  <a:lnTo>
                    <a:pt x="14272" y="141775"/>
                  </a:lnTo>
                  <a:lnTo>
                    <a:pt x="19895" y="148450"/>
                  </a:lnTo>
                  <a:lnTo>
                    <a:pt x="42142" y="162258"/>
                  </a:lnTo>
                  <a:lnTo>
                    <a:pt x="53001" y="165950"/>
                  </a:lnTo>
                  <a:lnTo>
                    <a:pt x="80091" y="167369"/>
                  </a:lnTo>
                  <a:lnTo>
                    <a:pt x="113650" y="159737"/>
                  </a:lnTo>
                  <a:lnTo>
                    <a:pt x="115902" y="158093"/>
                  </a:lnTo>
                  <a:lnTo>
                    <a:pt x="120404" y="1522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922"/>
            <p:cNvSpPr/>
            <p:nvPr/>
          </p:nvSpPr>
          <p:spPr>
            <a:xfrm>
              <a:off x="7086600" y="1341120"/>
              <a:ext cx="38101" cy="304801"/>
            </a:xfrm>
            <a:custGeom>
              <a:avLst/>
              <a:gdLst/>
              <a:ahLst/>
              <a:cxnLst/>
              <a:rect l="0" t="0" r="0" b="0"/>
              <a:pathLst>
                <a:path w="38101" h="304801">
                  <a:moveTo>
                    <a:pt x="0" y="0"/>
                  </a:moveTo>
                  <a:lnTo>
                    <a:pt x="846" y="27485"/>
                  </a:lnTo>
                  <a:lnTo>
                    <a:pt x="10605" y="61569"/>
                  </a:lnTo>
                  <a:lnTo>
                    <a:pt x="15171" y="97643"/>
                  </a:lnTo>
                  <a:lnTo>
                    <a:pt x="21090" y="135124"/>
                  </a:lnTo>
                  <a:lnTo>
                    <a:pt x="24593" y="163932"/>
                  </a:lnTo>
                  <a:lnTo>
                    <a:pt x="28736" y="194763"/>
                  </a:lnTo>
                  <a:lnTo>
                    <a:pt x="34180" y="231982"/>
                  </a:lnTo>
                  <a:lnTo>
                    <a:pt x="37325" y="265016"/>
                  </a:lnTo>
                  <a:lnTo>
                    <a:pt x="3810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923"/>
            <p:cNvSpPr/>
            <p:nvPr/>
          </p:nvSpPr>
          <p:spPr>
            <a:xfrm>
              <a:off x="7018019" y="1386840"/>
              <a:ext cx="7621" cy="7620"/>
            </a:xfrm>
            <a:custGeom>
              <a:avLst/>
              <a:gdLst/>
              <a:ahLst/>
              <a:cxnLst/>
              <a:rect l="0" t="0" r="0" b="0"/>
              <a:pathLst>
                <a:path w="7621" h="7620">
                  <a:moveTo>
                    <a:pt x="7620" y="7619"/>
                  </a:moveTo>
                  <a:lnTo>
                    <a:pt x="7620" y="3574"/>
                  </a:lnTo>
                  <a:lnTo>
                    <a:pt x="6773" y="2383"/>
                  </a:lnTo>
                  <a:lnTo>
                    <a:pt x="5363" y="1588"/>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924"/>
            <p:cNvSpPr/>
            <p:nvPr/>
          </p:nvSpPr>
          <p:spPr>
            <a:xfrm>
              <a:off x="7028870" y="1569720"/>
              <a:ext cx="4391" cy="83821"/>
            </a:xfrm>
            <a:custGeom>
              <a:avLst/>
              <a:gdLst/>
              <a:ahLst/>
              <a:cxnLst/>
              <a:rect l="0" t="0" r="0" b="0"/>
              <a:pathLst>
                <a:path w="4391" h="83821">
                  <a:moveTo>
                    <a:pt x="4390" y="0"/>
                  </a:moveTo>
                  <a:lnTo>
                    <a:pt x="4390" y="4045"/>
                  </a:lnTo>
                  <a:lnTo>
                    <a:pt x="0" y="19080"/>
                  </a:lnTo>
                  <a:lnTo>
                    <a:pt x="3892" y="52764"/>
                  </a:lnTo>
                  <a:lnTo>
                    <a:pt x="4390"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925"/>
            <p:cNvSpPr/>
            <p:nvPr/>
          </p:nvSpPr>
          <p:spPr>
            <a:xfrm>
              <a:off x="6797181" y="1418960"/>
              <a:ext cx="197980" cy="318400"/>
            </a:xfrm>
            <a:custGeom>
              <a:avLst/>
              <a:gdLst/>
              <a:ahLst/>
              <a:cxnLst/>
              <a:rect l="0" t="0" r="0" b="0"/>
              <a:pathLst>
                <a:path w="197980" h="318400">
                  <a:moveTo>
                    <a:pt x="98919" y="158380"/>
                  </a:moveTo>
                  <a:lnTo>
                    <a:pt x="98919" y="154334"/>
                  </a:lnTo>
                  <a:lnTo>
                    <a:pt x="98072" y="153143"/>
                  </a:lnTo>
                  <a:lnTo>
                    <a:pt x="96660" y="152348"/>
                  </a:lnTo>
                  <a:lnTo>
                    <a:pt x="88313" y="151073"/>
                  </a:lnTo>
                  <a:lnTo>
                    <a:pt x="59326" y="150768"/>
                  </a:lnTo>
                  <a:lnTo>
                    <a:pt x="46923" y="154807"/>
                  </a:lnTo>
                  <a:lnTo>
                    <a:pt x="32799" y="164604"/>
                  </a:lnTo>
                  <a:lnTo>
                    <a:pt x="16839" y="181967"/>
                  </a:lnTo>
                  <a:lnTo>
                    <a:pt x="5282" y="201703"/>
                  </a:lnTo>
                  <a:lnTo>
                    <a:pt x="1466" y="216842"/>
                  </a:lnTo>
                  <a:lnTo>
                    <a:pt x="0" y="247283"/>
                  </a:lnTo>
                  <a:lnTo>
                    <a:pt x="5970" y="267600"/>
                  </a:lnTo>
                  <a:lnTo>
                    <a:pt x="10477" y="277760"/>
                  </a:lnTo>
                  <a:lnTo>
                    <a:pt x="17560" y="285662"/>
                  </a:lnTo>
                  <a:lnTo>
                    <a:pt x="26352" y="291149"/>
                  </a:lnTo>
                  <a:lnTo>
                    <a:pt x="35905" y="293588"/>
                  </a:lnTo>
                  <a:lnTo>
                    <a:pt x="45795" y="292414"/>
                  </a:lnTo>
                  <a:lnTo>
                    <a:pt x="65941" y="284762"/>
                  </a:lnTo>
                  <a:lnTo>
                    <a:pt x="81151" y="273531"/>
                  </a:lnTo>
                  <a:lnTo>
                    <a:pt x="92337" y="259479"/>
                  </a:lnTo>
                  <a:lnTo>
                    <a:pt x="106341" y="226225"/>
                  </a:lnTo>
                  <a:lnTo>
                    <a:pt x="111843" y="203882"/>
                  </a:lnTo>
                  <a:lnTo>
                    <a:pt x="113701" y="169531"/>
                  </a:lnTo>
                  <a:lnTo>
                    <a:pt x="107985" y="136217"/>
                  </a:lnTo>
                  <a:lnTo>
                    <a:pt x="98703" y="105177"/>
                  </a:lnTo>
                  <a:lnTo>
                    <a:pt x="80954" y="67804"/>
                  </a:lnTo>
                  <a:lnTo>
                    <a:pt x="62719" y="34218"/>
                  </a:lnTo>
                  <a:lnTo>
                    <a:pt x="49466" y="15916"/>
                  </a:lnTo>
                  <a:lnTo>
                    <a:pt x="46460" y="9549"/>
                  </a:lnTo>
                  <a:lnTo>
                    <a:pt x="39245" y="0"/>
                  </a:lnTo>
                  <a:lnTo>
                    <a:pt x="38817" y="300"/>
                  </a:lnTo>
                  <a:lnTo>
                    <a:pt x="38213" y="5614"/>
                  </a:lnTo>
                  <a:lnTo>
                    <a:pt x="38880" y="17536"/>
                  </a:lnTo>
                  <a:lnTo>
                    <a:pt x="48574" y="49814"/>
                  </a:lnTo>
                  <a:lnTo>
                    <a:pt x="55873" y="78046"/>
                  </a:lnTo>
                  <a:lnTo>
                    <a:pt x="67444" y="111905"/>
                  </a:lnTo>
                  <a:lnTo>
                    <a:pt x="76745" y="138571"/>
                  </a:lnTo>
                  <a:lnTo>
                    <a:pt x="87370" y="166509"/>
                  </a:lnTo>
                  <a:lnTo>
                    <a:pt x="100559" y="193037"/>
                  </a:lnTo>
                  <a:lnTo>
                    <a:pt x="118219" y="227727"/>
                  </a:lnTo>
                  <a:lnTo>
                    <a:pt x="138222" y="259454"/>
                  </a:lnTo>
                  <a:lnTo>
                    <a:pt x="160806" y="292739"/>
                  </a:lnTo>
                  <a:lnTo>
                    <a:pt x="172195" y="305905"/>
                  </a:lnTo>
                  <a:lnTo>
                    <a:pt x="187632" y="316587"/>
                  </a:lnTo>
                  <a:lnTo>
                    <a:pt x="197979" y="3183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926"/>
            <p:cNvSpPr/>
            <p:nvPr/>
          </p:nvSpPr>
          <p:spPr>
            <a:xfrm>
              <a:off x="6667588" y="1577340"/>
              <a:ext cx="97900" cy="174677"/>
            </a:xfrm>
            <a:custGeom>
              <a:avLst/>
              <a:gdLst/>
              <a:ahLst/>
              <a:cxnLst/>
              <a:rect l="0" t="0" r="0" b="0"/>
              <a:pathLst>
                <a:path w="97900" h="174677">
                  <a:moveTo>
                    <a:pt x="45631" y="0"/>
                  </a:moveTo>
                  <a:lnTo>
                    <a:pt x="41586" y="4045"/>
                  </a:lnTo>
                  <a:lnTo>
                    <a:pt x="37343" y="6031"/>
                  </a:lnTo>
                  <a:lnTo>
                    <a:pt x="35026" y="6560"/>
                  </a:lnTo>
                  <a:lnTo>
                    <a:pt x="30193" y="11664"/>
                  </a:lnTo>
                  <a:lnTo>
                    <a:pt x="10064" y="46740"/>
                  </a:lnTo>
                  <a:lnTo>
                    <a:pt x="3296" y="63896"/>
                  </a:lnTo>
                  <a:lnTo>
                    <a:pt x="580" y="94277"/>
                  </a:lnTo>
                  <a:lnTo>
                    <a:pt x="0" y="130446"/>
                  </a:lnTo>
                  <a:lnTo>
                    <a:pt x="784" y="146835"/>
                  </a:lnTo>
                  <a:lnTo>
                    <a:pt x="6003" y="161569"/>
                  </a:lnTo>
                  <a:lnTo>
                    <a:pt x="10521" y="168611"/>
                  </a:lnTo>
                  <a:lnTo>
                    <a:pt x="13758" y="170827"/>
                  </a:lnTo>
                  <a:lnTo>
                    <a:pt x="26404" y="173946"/>
                  </a:lnTo>
                  <a:lnTo>
                    <a:pt x="35957" y="174676"/>
                  </a:lnTo>
                  <a:lnTo>
                    <a:pt x="50856" y="171041"/>
                  </a:lnTo>
                  <a:lnTo>
                    <a:pt x="61949" y="164602"/>
                  </a:lnTo>
                  <a:lnTo>
                    <a:pt x="78519" y="148758"/>
                  </a:lnTo>
                  <a:lnTo>
                    <a:pt x="93540" y="124315"/>
                  </a:lnTo>
                  <a:lnTo>
                    <a:pt x="97899" y="98874"/>
                  </a:lnTo>
                  <a:lnTo>
                    <a:pt x="97806" y="81977"/>
                  </a:lnTo>
                  <a:lnTo>
                    <a:pt x="88323" y="55971"/>
                  </a:lnTo>
                  <a:lnTo>
                    <a:pt x="81257" y="48018"/>
                  </a:lnTo>
                  <a:lnTo>
                    <a:pt x="48026" y="28074"/>
                  </a:lnTo>
                  <a:lnTo>
                    <a:pt x="28669" y="23889"/>
                  </a:lnTo>
                  <a:lnTo>
                    <a:pt x="7531"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927"/>
            <p:cNvSpPr/>
            <p:nvPr/>
          </p:nvSpPr>
          <p:spPr>
            <a:xfrm>
              <a:off x="6492543" y="1623059"/>
              <a:ext cx="129238" cy="174090"/>
            </a:xfrm>
            <a:custGeom>
              <a:avLst/>
              <a:gdLst/>
              <a:ahLst/>
              <a:cxnLst/>
              <a:rect l="0" t="0" r="0" b="0"/>
              <a:pathLst>
                <a:path w="129238" h="174090">
                  <a:moveTo>
                    <a:pt x="98757" y="0"/>
                  </a:moveTo>
                  <a:lnTo>
                    <a:pt x="74063" y="0"/>
                  </a:lnTo>
                  <a:lnTo>
                    <a:pt x="68591" y="2258"/>
                  </a:lnTo>
                  <a:lnTo>
                    <a:pt x="31531" y="29485"/>
                  </a:lnTo>
                  <a:lnTo>
                    <a:pt x="12738" y="58556"/>
                  </a:lnTo>
                  <a:lnTo>
                    <a:pt x="3151" y="84004"/>
                  </a:lnTo>
                  <a:lnTo>
                    <a:pt x="0" y="121870"/>
                  </a:lnTo>
                  <a:lnTo>
                    <a:pt x="633" y="138933"/>
                  </a:lnTo>
                  <a:lnTo>
                    <a:pt x="3782" y="149519"/>
                  </a:lnTo>
                  <a:lnTo>
                    <a:pt x="10261" y="157611"/>
                  </a:lnTo>
                  <a:lnTo>
                    <a:pt x="28218" y="169705"/>
                  </a:lnTo>
                  <a:lnTo>
                    <a:pt x="43049" y="173614"/>
                  </a:lnTo>
                  <a:lnTo>
                    <a:pt x="68467" y="174089"/>
                  </a:lnTo>
                  <a:lnTo>
                    <a:pt x="105480" y="163081"/>
                  </a:lnTo>
                  <a:lnTo>
                    <a:pt x="117306" y="160081"/>
                  </a:lnTo>
                  <a:lnTo>
                    <a:pt x="129237"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928"/>
            <p:cNvSpPr/>
            <p:nvPr/>
          </p:nvSpPr>
          <p:spPr>
            <a:xfrm>
              <a:off x="6355214" y="1661159"/>
              <a:ext cx="128854" cy="185884"/>
            </a:xfrm>
            <a:custGeom>
              <a:avLst/>
              <a:gdLst/>
              <a:ahLst/>
              <a:cxnLst/>
              <a:rect l="0" t="0" r="0" b="0"/>
              <a:pathLst>
                <a:path w="128854" h="185884">
                  <a:moveTo>
                    <a:pt x="106546" y="0"/>
                  </a:moveTo>
                  <a:lnTo>
                    <a:pt x="70017" y="0"/>
                  </a:lnTo>
                  <a:lnTo>
                    <a:pt x="63217" y="847"/>
                  </a:lnTo>
                  <a:lnTo>
                    <a:pt x="54551" y="4046"/>
                  </a:lnTo>
                  <a:lnTo>
                    <a:pt x="47312" y="10547"/>
                  </a:lnTo>
                  <a:lnTo>
                    <a:pt x="40426" y="18235"/>
                  </a:lnTo>
                  <a:lnTo>
                    <a:pt x="18419" y="36224"/>
                  </a:lnTo>
                  <a:lnTo>
                    <a:pt x="5047" y="58842"/>
                  </a:lnTo>
                  <a:lnTo>
                    <a:pt x="889" y="84907"/>
                  </a:lnTo>
                  <a:lnTo>
                    <a:pt x="0" y="122064"/>
                  </a:lnTo>
                  <a:lnTo>
                    <a:pt x="5976" y="151582"/>
                  </a:lnTo>
                  <a:lnTo>
                    <a:pt x="10484" y="163608"/>
                  </a:lnTo>
                  <a:lnTo>
                    <a:pt x="17567" y="172339"/>
                  </a:lnTo>
                  <a:lnTo>
                    <a:pt x="35912" y="184844"/>
                  </a:lnTo>
                  <a:lnTo>
                    <a:pt x="40829" y="185883"/>
                  </a:lnTo>
                  <a:lnTo>
                    <a:pt x="56688" y="183300"/>
                  </a:lnTo>
                  <a:lnTo>
                    <a:pt x="76250" y="176325"/>
                  </a:lnTo>
                  <a:lnTo>
                    <a:pt x="92301" y="163911"/>
                  </a:lnTo>
                  <a:lnTo>
                    <a:pt x="119957" y="127213"/>
                  </a:lnTo>
                  <a:lnTo>
                    <a:pt x="126606" y="108249"/>
                  </a:lnTo>
                  <a:lnTo>
                    <a:pt x="128853" y="82625"/>
                  </a:lnTo>
                  <a:lnTo>
                    <a:pt x="125196" y="64651"/>
                  </a:lnTo>
                  <a:lnTo>
                    <a:pt x="115529" y="43408"/>
                  </a:lnTo>
                  <a:lnTo>
                    <a:pt x="102904" y="28854"/>
                  </a:lnTo>
                  <a:lnTo>
                    <a:pt x="78461" y="13155"/>
                  </a:lnTo>
                  <a:lnTo>
                    <a:pt x="49412" y="2318"/>
                  </a:lnTo>
                  <a:lnTo>
                    <a:pt x="2272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929"/>
            <p:cNvSpPr/>
            <p:nvPr/>
          </p:nvSpPr>
          <p:spPr>
            <a:xfrm>
              <a:off x="6202680" y="1653540"/>
              <a:ext cx="114301" cy="228143"/>
            </a:xfrm>
            <a:custGeom>
              <a:avLst/>
              <a:gdLst/>
              <a:ahLst/>
              <a:cxnLst/>
              <a:rect l="0" t="0" r="0" b="0"/>
              <a:pathLst>
                <a:path w="114301" h="228143">
                  <a:moveTo>
                    <a:pt x="0" y="106680"/>
                  </a:moveTo>
                  <a:lnTo>
                    <a:pt x="846" y="126257"/>
                  </a:lnTo>
                  <a:lnTo>
                    <a:pt x="15438" y="160125"/>
                  </a:lnTo>
                  <a:lnTo>
                    <a:pt x="25176" y="175291"/>
                  </a:lnTo>
                  <a:lnTo>
                    <a:pt x="32356" y="185433"/>
                  </a:lnTo>
                  <a:lnTo>
                    <a:pt x="44864" y="218143"/>
                  </a:lnTo>
                  <a:lnTo>
                    <a:pt x="45686" y="228142"/>
                  </a:lnTo>
                  <a:lnTo>
                    <a:pt x="41665" y="224419"/>
                  </a:lnTo>
                  <a:lnTo>
                    <a:pt x="39684" y="217992"/>
                  </a:lnTo>
                  <a:lnTo>
                    <a:pt x="34147" y="181199"/>
                  </a:lnTo>
                  <a:lnTo>
                    <a:pt x="31204" y="151221"/>
                  </a:lnTo>
                  <a:lnTo>
                    <a:pt x="32881" y="115823"/>
                  </a:lnTo>
                  <a:lnTo>
                    <a:pt x="37069" y="84120"/>
                  </a:lnTo>
                  <a:lnTo>
                    <a:pt x="41840" y="61049"/>
                  </a:lnTo>
                  <a:lnTo>
                    <a:pt x="52660" y="42171"/>
                  </a:lnTo>
                  <a:lnTo>
                    <a:pt x="71487" y="21469"/>
                  </a:lnTo>
                  <a:lnTo>
                    <a:pt x="95548" y="3710"/>
                  </a:lnTo>
                  <a:lnTo>
                    <a:pt x="103852" y="1099"/>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4" name="SMARTInkShape-Group132"/>
          <p:cNvGrpSpPr/>
          <p:nvPr/>
        </p:nvGrpSpPr>
        <p:grpSpPr>
          <a:xfrm>
            <a:off x="4558140" y="1981200"/>
            <a:ext cx="318661" cy="358141"/>
            <a:chOff x="4558140" y="1981200"/>
            <a:chExt cx="318661" cy="358141"/>
          </a:xfrm>
        </p:grpSpPr>
        <p:sp>
          <p:nvSpPr>
            <p:cNvPr id="122" name="SMARTInkShape-930"/>
            <p:cNvSpPr/>
            <p:nvPr/>
          </p:nvSpPr>
          <p:spPr>
            <a:xfrm>
              <a:off x="4558140" y="2111213"/>
              <a:ext cx="181501" cy="188811"/>
            </a:xfrm>
            <a:custGeom>
              <a:avLst/>
              <a:gdLst/>
              <a:ahLst/>
              <a:cxnLst/>
              <a:rect l="0" t="0" r="0" b="0"/>
              <a:pathLst>
                <a:path w="181501" h="188811">
                  <a:moveTo>
                    <a:pt x="36719" y="83346"/>
                  </a:moveTo>
                  <a:lnTo>
                    <a:pt x="36719" y="89907"/>
                  </a:lnTo>
                  <a:lnTo>
                    <a:pt x="37566" y="90260"/>
                  </a:lnTo>
                  <a:lnTo>
                    <a:pt x="48071" y="90939"/>
                  </a:lnTo>
                  <a:lnTo>
                    <a:pt x="52489" y="88696"/>
                  </a:lnTo>
                  <a:lnTo>
                    <a:pt x="57275" y="85724"/>
                  </a:lnTo>
                  <a:lnTo>
                    <a:pt x="64729" y="83204"/>
                  </a:lnTo>
                  <a:lnTo>
                    <a:pt x="77369" y="72833"/>
                  </a:lnTo>
                  <a:lnTo>
                    <a:pt x="107839" y="35177"/>
                  </a:lnTo>
                  <a:lnTo>
                    <a:pt x="110662" y="27789"/>
                  </a:lnTo>
                  <a:lnTo>
                    <a:pt x="112474" y="13294"/>
                  </a:lnTo>
                  <a:lnTo>
                    <a:pt x="110464" y="7621"/>
                  </a:lnTo>
                  <a:lnTo>
                    <a:pt x="108742" y="4923"/>
                  </a:lnTo>
                  <a:lnTo>
                    <a:pt x="106748" y="3124"/>
                  </a:lnTo>
                  <a:lnTo>
                    <a:pt x="102274" y="1125"/>
                  </a:lnTo>
                  <a:lnTo>
                    <a:pt x="90951" y="0"/>
                  </a:lnTo>
                  <a:lnTo>
                    <a:pt x="83965" y="1995"/>
                  </a:lnTo>
                  <a:lnTo>
                    <a:pt x="47582" y="28057"/>
                  </a:lnTo>
                  <a:lnTo>
                    <a:pt x="27545" y="48750"/>
                  </a:lnTo>
                  <a:lnTo>
                    <a:pt x="7739" y="83808"/>
                  </a:lnTo>
                  <a:lnTo>
                    <a:pt x="1322" y="106343"/>
                  </a:lnTo>
                  <a:lnTo>
                    <a:pt x="0" y="135867"/>
                  </a:lnTo>
                  <a:lnTo>
                    <a:pt x="4861" y="152624"/>
                  </a:lnTo>
                  <a:lnTo>
                    <a:pt x="12510" y="164175"/>
                  </a:lnTo>
                  <a:lnTo>
                    <a:pt x="29837" y="180561"/>
                  </a:lnTo>
                  <a:lnTo>
                    <a:pt x="34671" y="183716"/>
                  </a:lnTo>
                  <a:lnTo>
                    <a:pt x="53610" y="188157"/>
                  </a:lnTo>
                  <a:lnTo>
                    <a:pt x="82766" y="188810"/>
                  </a:lnTo>
                  <a:lnTo>
                    <a:pt x="115242" y="179407"/>
                  </a:lnTo>
                  <a:lnTo>
                    <a:pt x="149973" y="165539"/>
                  </a:lnTo>
                  <a:lnTo>
                    <a:pt x="181500" y="151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931"/>
            <p:cNvSpPr/>
            <p:nvPr/>
          </p:nvSpPr>
          <p:spPr>
            <a:xfrm>
              <a:off x="4869272" y="1981200"/>
              <a:ext cx="7529" cy="358141"/>
            </a:xfrm>
            <a:custGeom>
              <a:avLst/>
              <a:gdLst/>
              <a:ahLst/>
              <a:cxnLst/>
              <a:rect l="0" t="0" r="0" b="0"/>
              <a:pathLst>
                <a:path w="7529" h="358141">
                  <a:moveTo>
                    <a:pt x="7528" y="0"/>
                  </a:moveTo>
                  <a:lnTo>
                    <a:pt x="7528" y="4045"/>
                  </a:lnTo>
                  <a:lnTo>
                    <a:pt x="6681" y="5236"/>
                  </a:lnTo>
                  <a:lnTo>
                    <a:pt x="5270" y="6031"/>
                  </a:lnTo>
                  <a:lnTo>
                    <a:pt x="3482" y="6560"/>
                  </a:lnTo>
                  <a:lnTo>
                    <a:pt x="2291" y="8607"/>
                  </a:lnTo>
                  <a:lnTo>
                    <a:pt x="378" y="26316"/>
                  </a:lnTo>
                  <a:lnTo>
                    <a:pt x="0" y="58067"/>
                  </a:lnTo>
                  <a:lnTo>
                    <a:pt x="3980" y="91053"/>
                  </a:lnTo>
                  <a:lnTo>
                    <a:pt x="3693" y="117514"/>
                  </a:lnTo>
                  <a:lnTo>
                    <a:pt x="1590" y="146208"/>
                  </a:lnTo>
                  <a:lnTo>
                    <a:pt x="655" y="175894"/>
                  </a:lnTo>
                  <a:lnTo>
                    <a:pt x="240" y="208279"/>
                  </a:lnTo>
                  <a:lnTo>
                    <a:pt x="902" y="241582"/>
                  </a:lnTo>
                  <a:lnTo>
                    <a:pt x="4018" y="273316"/>
                  </a:lnTo>
                  <a:lnTo>
                    <a:pt x="5968" y="306611"/>
                  </a:lnTo>
                  <a:lnTo>
                    <a:pt x="7066" y="342872"/>
                  </a:lnTo>
                  <a:lnTo>
                    <a:pt x="7528"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02"/>
                                        </p:tgtEl>
                                        <p:attrNameLst>
                                          <p:attrName>style.visibility</p:attrName>
                                        </p:attrNameLst>
                                      </p:cBhvr>
                                      <p:to>
                                        <p:strVal val="visible"/>
                                      </p:to>
                                    </p:set>
                                    <p:anim calcmode="lin" valueType="num">
                                      <p:cBhvr additive="base">
                                        <p:cTn id="12" dur="500" fill="hold"/>
                                        <p:tgtEl>
                                          <p:spTgt spid="51202"/>
                                        </p:tgtEl>
                                        <p:attrNameLst>
                                          <p:attrName>ppt_x</p:attrName>
                                        </p:attrNameLst>
                                      </p:cBhvr>
                                      <p:tavLst>
                                        <p:tav tm="0">
                                          <p:val>
                                            <p:strVal val="0-#ppt_w/2"/>
                                          </p:val>
                                        </p:tav>
                                        <p:tav tm="100000">
                                          <p:val>
                                            <p:strVal val="#ppt_x"/>
                                          </p:val>
                                        </p:tav>
                                      </p:tavLst>
                                    </p:anim>
                                    <p:anim calcmode="lin" valueType="num">
                                      <p:cBhvr additive="base">
                                        <p:cTn id="13" dur="500" fill="hold"/>
                                        <p:tgtEl>
                                          <p:spTgt spid="5120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7706"/>
                                        </p:tgtEl>
                                        <p:attrNameLst>
                                          <p:attrName>style.visibility</p:attrName>
                                        </p:attrNameLst>
                                      </p:cBhvr>
                                      <p:to>
                                        <p:strVal val="visible"/>
                                      </p:to>
                                    </p:set>
                                    <p:animEffect transition="in" filter="checkerboard(across)">
                                      <p:cBhvr>
                                        <p:cTn id="18" dur="5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8" descr="http://m5.i.pbase.com/o6/39/403439/1/128818155.DO8wBork.RhinoandOxpecker.jpg"/>
          <p:cNvPicPr>
            <a:picLocks noChangeAspect="1" noChangeArrowheads="1"/>
          </p:cNvPicPr>
          <p:nvPr/>
        </p:nvPicPr>
        <p:blipFill>
          <a:blip r:embed="rId2" cstate="print"/>
          <a:srcRect/>
          <a:stretch>
            <a:fillRect/>
          </a:stretch>
        </p:blipFill>
        <p:spPr bwMode="auto">
          <a:xfrm>
            <a:off x="0" y="228600"/>
            <a:ext cx="9142413"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2" cstate="print"/>
          <a:srcRect/>
          <a:stretch>
            <a:fillRect/>
          </a:stretch>
        </p:blipFill>
        <p:spPr bwMode="auto">
          <a:xfrm>
            <a:off x="0" y="584200"/>
            <a:ext cx="9144000" cy="16256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1447800" y="2271713"/>
            <a:ext cx="6781800" cy="4338637"/>
          </a:xfrm>
          <a:prstGeom prst="rect">
            <a:avLst/>
          </a:prstGeom>
          <a:noFill/>
          <a:ln w="9525">
            <a:noFill/>
            <a:miter lim="800000"/>
            <a:headEnd/>
            <a:tailEnd/>
          </a:ln>
        </p:spPr>
      </p:pic>
      <p:grpSp>
        <p:nvGrpSpPr>
          <p:cNvPr id="14" name="SMARTInkShape-Group6"/>
          <p:cNvGrpSpPr/>
          <p:nvPr/>
        </p:nvGrpSpPr>
        <p:grpSpPr>
          <a:xfrm>
            <a:off x="511599" y="899160"/>
            <a:ext cx="3245061" cy="746761"/>
            <a:chOff x="511599" y="899160"/>
            <a:chExt cx="3245061" cy="746761"/>
          </a:xfrm>
        </p:grpSpPr>
        <p:sp>
          <p:nvSpPr>
            <p:cNvPr id="4" name="SMARTInkShape-65"/>
            <p:cNvSpPr/>
            <p:nvPr/>
          </p:nvSpPr>
          <p:spPr>
            <a:xfrm>
              <a:off x="511599" y="1013460"/>
              <a:ext cx="453471" cy="455234"/>
            </a:xfrm>
            <a:custGeom>
              <a:avLst/>
              <a:gdLst/>
              <a:ahLst/>
              <a:cxnLst/>
              <a:rect l="0" t="0" r="0" b="0"/>
              <a:pathLst>
                <a:path w="453471" h="455234">
                  <a:moveTo>
                    <a:pt x="6561" y="0"/>
                  </a:moveTo>
                  <a:lnTo>
                    <a:pt x="0" y="6560"/>
                  </a:lnTo>
                  <a:lnTo>
                    <a:pt x="14420" y="40712"/>
                  </a:lnTo>
                  <a:lnTo>
                    <a:pt x="28433" y="73141"/>
                  </a:lnTo>
                  <a:lnTo>
                    <a:pt x="42580" y="106244"/>
                  </a:lnTo>
                  <a:lnTo>
                    <a:pt x="52485" y="132732"/>
                  </a:lnTo>
                  <a:lnTo>
                    <a:pt x="62531" y="160592"/>
                  </a:lnTo>
                  <a:lnTo>
                    <a:pt x="72641" y="187085"/>
                  </a:lnTo>
                  <a:lnTo>
                    <a:pt x="82779" y="212971"/>
                  </a:lnTo>
                  <a:lnTo>
                    <a:pt x="92929" y="238587"/>
                  </a:lnTo>
                  <a:lnTo>
                    <a:pt x="103084" y="264083"/>
                  </a:lnTo>
                  <a:lnTo>
                    <a:pt x="110984" y="289525"/>
                  </a:lnTo>
                  <a:lnTo>
                    <a:pt x="120192" y="323134"/>
                  </a:lnTo>
                  <a:lnTo>
                    <a:pt x="129082" y="359080"/>
                  </a:lnTo>
                  <a:lnTo>
                    <a:pt x="148296" y="384936"/>
                  </a:lnTo>
                  <a:lnTo>
                    <a:pt x="156271" y="392514"/>
                  </a:lnTo>
                  <a:lnTo>
                    <a:pt x="161434" y="394584"/>
                  </a:lnTo>
                  <a:lnTo>
                    <a:pt x="163150" y="394289"/>
                  </a:lnTo>
                  <a:lnTo>
                    <a:pt x="164293" y="393246"/>
                  </a:lnTo>
                  <a:lnTo>
                    <a:pt x="165564" y="389829"/>
                  </a:lnTo>
                  <a:lnTo>
                    <a:pt x="172552" y="356724"/>
                  </a:lnTo>
                  <a:lnTo>
                    <a:pt x="173875" y="323335"/>
                  </a:lnTo>
                  <a:lnTo>
                    <a:pt x="178149" y="290065"/>
                  </a:lnTo>
                  <a:lnTo>
                    <a:pt x="188823" y="253397"/>
                  </a:lnTo>
                  <a:lnTo>
                    <a:pt x="198665" y="219766"/>
                  </a:lnTo>
                  <a:lnTo>
                    <a:pt x="210988" y="192398"/>
                  </a:lnTo>
                  <a:lnTo>
                    <a:pt x="235560" y="162088"/>
                  </a:lnTo>
                  <a:lnTo>
                    <a:pt x="253153" y="149438"/>
                  </a:lnTo>
                  <a:lnTo>
                    <a:pt x="283682" y="137578"/>
                  </a:lnTo>
                  <a:lnTo>
                    <a:pt x="318029" y="131127"/>
                  </a:lnTo>
                  <a:lnTo>
                    <a:pt x="355356" y="135937"/>
                  </a:lnTo>
                  <a:lnTo>
                    <a:pt x="384415" y="144323"/>
                  </a:lnTo>
                  <a:lnTo>
                    <a:pt x="417419" y="166797"/>
                  </a:lnTo>
                  <a:lnTo>
                    <a:pt x="425246" y="172158"/>
                  </a:lnTo>
                  <a:lnTo>
                    <a:pt x="436201" y="187145"/>
                  </a:lnTo>
                  <a:lnTo>
                    <a:pt x="447128" y="216881"/>
                  </a:lnTo>
                  <a:lnTo>
                    <a:pt x="453470" y="252503"/>
                  </a:lnTo>
                  <a:lnTo>
                    <a:pt x="453091" y="287611"/>
                  </a:lnTo>
                  <a:lnTo>
                    <a:pt x="448012" y="309013"/>
                  </a:lnTo>
                  <a:lnTo>
                    <a:pt x="431719" y="340103"/>
                  </a:lnTo>
                  <a:lnTo>
                    <a:pt x="414944" y="369917"/>
                  </a:lnTo>
                  <a:lnTo>
                    <a:pt x="386949" y="400918"/>
                  </a:lnTo>
                  <a:lnTo>
                    <a:pt x="356960" y="423598"/>
                  </a:lnTo>
                  <a:lnTo>
                    <a:pt x="322186" y="443538"/>
                  </a:lnTo>
                  <a:lnTo>
                    <a:pt x="302056" y="452775"/>
                  </a:lnTo>
                  <a:lnTo>
                    <a:pt x="287752" y="455233"/>
                  </a:lnTo>
                  <a:lnTo>
                    <a:pt x="275186" y="454068"/>
                  </a:lnTo>
                  <a:lnTo>
                    <a:pt x="264803" y="450728"/>
                  </a:lnTo>
                  <a:lnTo>
                    <a:pt x="257366" y="446421"/>
                  </a:lnTo>
                  <a:lnTo>
                    <a:pt x="255044" y="443240"/>
                  </a:lnTo>
                  <a:lnTo>
                    <a:pt x="251776" y="431520"/>
                  </a:lnTo>
                  <a:lnTo>
                    <a:pt x="250401" y="4190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6"/>
            <p:cNvSpPr/>
            <p:nvPr/>
          </p:nvSpPr>
          <p:spPr>
            <a:xfrm>
              <a:off x="1104900" y="1188720"/>
              <a:ext cx="7621" cy="231509"/>
            </a:xfrm>
            <a:custGeom>
              <a:avLst/>
              <a:gdLst/>
              <a:ahLst/>
              <a:cxnLst/>
              <a:rect l="0" t="0" r="0" b="0"/>
              <a:pathLst>
                <a:path w="7621" h="231509">
                  <a:moveTo>
                    <a:pt x="0" y="0"/>
                  </a:moveTo>
                  <a:lnTo>
                    <a:pt x="0" y="4045"/>
                  </a:lnTo>
                  <a:lnTo>
                    <a:pt x="6560" y="32563"/>
                  </a:lnTo>
                  <a:lnTo>
                    <a:pt x="7410" y="67454"/>
                  </a:lnTo>
                  <a:lnTo>
                    <a:pt x="7557" y="97785"/>
                  </a:lnTo>
                  <a:lnTo>
                    <a:pt x="7601" y="132360"/>
                  </a:lnTo>
                  <a:lnTo>
                    <a:pt x="7614" y="164430"/>
                  </a:lnTo>
                  <a:lnTo>
                    <a:pt x="5361" y="201092"/>
                  </a:lnTo>
                  <a:lnTo>
                    <a:pt x="3229" y="212987"/>
                  </a:lnTo>
                  <a:lnTo>
                    <a:pt x="7123" y="231508"/>
                  </a:lnTo>
                  <a:lnTo>
                    <a:pt x="7288" y="231385"/>
                  </a:lnTo>
                  <a:lnTo>
                    <a:pt x="762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7"/>
            <p:cNvSpPr/>
            <p:nvPr/>
          </p:nvSpPr>
          <p:spPr>
            <a:xfrm>
              <a:off x="3307080" y="1114187"/>
              <a:ext cx="449580" cy="377169"/>
            </a:xfrm>
            <a:custGeom>
              <a:avLst/>
              <a:gdLst/>
              <a:ahLst/>
              <a:cxnLst/>
              <a:rect l="0" t="0" r="0" b="0"/>
              <a:pathLst>
                <a:path w="449580" h="377169">
                  <a:moveTo>
                    <a:pt x="0" y="127872"/>
                  </a:moveTo>
                  <a:lnTo>
                    <a:pt x="0" y="131918"/>
                  </a:lnTo>
                  <a:lnTo>
                    <a:pt x="4515" y="136161"/>
                  </a:lnTo>
                  <a:lnTo>
                    <a:pt x="12167" y="140023"/>
                  </a:lnTo>
                  <a:lnTo>
                    <a:pt x="46899" y="142841"/>
                  </a:lnTo>
                  <a:lnTo>
                    <a:pt x="78690" y="143059"/>
                  </a:lnTo>
                  <a:lnTo>
                    <a:pt x="113286" y="143102"/>
                  </a:lnTo>
                  <a:lnTo>
                    <a:pt x="149816" y="136180"/>
                  </a:lnTo>
                  <a:lnTo>
                    <a:pt x="182369" y="119385"/>
                  </a:lnTo>
                  <a:lnTo>
                    <a:pt x="220065" y="93892"/>
                  </a:lnTo>
                  <a:lnTo>
                    <a:pt x="248464" y="62877"/>
                  </a:lnTo>
                  <a:lnTo>
                    <a:pt x="254362" y="49879"/>
                  </a:lnTo>
                  <a:lnTo>
                    <a:pt x="258803" y="12879"/>
                  </a:lnTo>
                  <a:lnTo>
                    <a:pt x="256699" y="6773"/>
                  </a:lnTo>
                  <a:lnTo>
                    <a:pt x="254952" y="3960"/>
                  </a:lnTo>
                  <a:lnTo>
                    <a:pt x="252095" y="2084"/>
                  </a:lnTo>
                  <a:lnTo>
                    <a:pt x="244404" y="0"/>
                  </a:lnTo>
                  <a:lnTo>
                    <a:pt x="219586" y="4745"/>
                  </a:lnTo>
                  <a:lnTo>
                    <a:pt x="196860" y="13121"/>
                  </a:lnTo>
                  <a:lnTo>
                    <a:pt x="159269" y="37848"/>
                  </a:lnTo>
                  <a:lnTo>
                    <a:pt x="123277" y="71237"/>
                  </a:lnTo>
                  <a:lnTo>
                    <a:pt x="95416" y="104507"/>
                  </a:lnTo>
                  <a:lnTo>
                    <a:pt x="69758" y="141175"/>
                  </a:lnTo>
                  <a:lnTo>
                    <a:pt x="53863" y="168498"/>
                  </a:lnTo>
                  <a:lnTo>
                    <a:pt x="40026" y="197575"/>
                  </a:lnTo>
                  <a:lnTo>
                    <a:pt x="31053" y="227431"/>
                  </a:lnTo>
                  <a:lnTo>
                    <a:pt x="26501" y="255376"/>
                  </a:lnTo>
                  <a:lnTo>
                    <a:pt x="27018" y="281908"/>
                  </a:lnTo>
                  <a:lnTo>
                    <a:pt x="35714" y="307810"/>
                  </a:lnTo>
                  <a:lnTo>
                    <a:pt x="58936" y="338103"/>
                  </a:lnTo>
                  <a:lnTo>
                    <a:pt x="95355" y="359120"/>
                  </a:lnTo>
                  <a:lnTo>
                    <a:pt x="123660" y="368374"/>
                  </a:lnTo>
                  <a:lnTo>
                    <a:pt x="154019" y="374462"/>
                  </a:lnTo>
                  <a:lnTo>
                    <a:pt x="187268" y="377168"/>
                  </a:lnTo>
                  <a:lnTo>
                    <a:pt x="221801" y="376113"/>
                  </a:lnTo>
                  <a:lnTo>
                    <a:pt x="256058" y="372821"/>
                  </a:lnTo>
                  <a:lnTo>
                    <a:pt x="288217" y="368537"/>
                  </a:lnTo>
                  <a:lnTo>
                    <a:pt x="319443" y="361552"/>
                  </a:lnTo>
                  <a:lnTo>
                    <a:pt x="349408" y="351957"/>
                  </a:lnTo>
                  <a:lnTo>
                    <a:pt x="376836" y="339226"/>
                  </a:lnTo>
                  <a:lnTo>
                    <a:pt x="407988" y="317778"/>
                  </a:lnTo>
                  <a:lnTo>
                    <a:pt x="449579" y="2878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8"/>
            <p:cNvSpPr/>
            <p:nvPr/>
          </p:nvSpPr>
          <p:spPr>
            <a:xfrm>
              <a:off x="2687025" y="1133218"/>
              <a:ext cx="612435" cy="304856"/>
            </a:xfrm>
            <a:custGeom>
              <a:avLst/>
              <a:gdLst/>
              <a:ahLst/>
              <a:cxnLst/>
              <a:rect l="0" t="0" r="0" b="0"/>
              <a:pathLst>
                <a:path w="612435" h="304856">
                  <a:moveTo>
                    <a:pt x="25694" y="93602"/>
                  </a:moveTo>
                  <a:lnTo>
                    <a:pt x="19134" y="93602"/>
                  </a:lnTo>
                  <a:lnTo>
                    <a:pt x="14343" y="97647"/>
                  </a:lnTo>
                  <a:lnTo>
                    <a:pt x="12182" y="101891"/>
                  </a:lnTo>
                  <a:lnTo>
                    <a:pt x="11607" y="104208"/>
                  </a:lnTo>
                  <a:lnTo>
                    <a:pt x="14841" y="115559"/>
                  </a:lnTo>
                  <a:lnTo>
                    <a:pt x="16766" y="118400"/>
                  </a:lnTo>
                  <a:lnTo>
                    <a:pt x="28397" y="127378"/>
                  </a:lnTo>
                  <a:lnTo>
                    <a:pt x="35644" y="129780"/>
                  </a:lnTo>
                  <a:lnTo>
                    <a:pt x="58140" y="131322"/>
                  </a:lnTo>
                  <a:lnTo>
                    <a:pt x="94533" y="123363"/>
                  </a:lnTo>
                  <a:lnTo>
                    <a:pt x="124806" y="109734"/>
                  </a:lnTo>
                  <a:lnTo>
                    <a:pt x="159873" y="84802"/>
                  </a:lnTo>
                  <a:lnTo>
                    <a:pt x="168021" y="74451"/>
                  </a:lnTo>
                  <a:lnTo>
                    <a:pt x="173617" y="62230"/>
                  </a:lnTo>
                  <a:lnTo>
                    <a:pt x="177505" y="31353"/>
                  </a:lnTo>
                  <a:lnTo>
                    <a:pt x="173875" y="13445"/>
                  </a:lnTo>
                  <a:lnTo>
                    <a:pt x="170201" y="8837"/>
                  </a:lnTo>
                  <a:lnTo>
                    <a:pt x="159346" y="1460"/>
                  </a:lnTo>
                  <a:lnTo>
                    <a:pt x="153742" y="0"/>
                  </a:lnTo>
                  <a:lnTo>
                    <a:pt x="143000" y="637"/>
                  </a:lnTo>
                  <a:lnTo>
                    <a:pt x="119342" y="9800"/>
                  </a:lnTo>
                  <a:lnTo>
                    <a:pt x="86244" y="34150"/>
                  </a:lnTo>
                  <a:lnTo>
                    <a:pt x="59534" y="56795"/>
                  </a:lnTo>
                  <a:lnTo>
                    <a:pt x="32222" y="94359"/>
                  </a:lnTo>
                  <a:lnTo>
                    <a:pt x="19282" y="115105"/>
                  </a:lnTo>
                  <a:lnTo>
                    <a:pt x="7238" y="150585"/>
                  </a:lnTo>
                  <a:lnTo>
                    <a:pt x="0" y="187908"/>
                  </a:lnTo>
                  <a:lnTo>
                    <a:pt x="3312" y="224085"/>
                  </a:lnTo>
                  <a:lnTo>
                    <a:pt x="15488" y="251643"/>
                  </a:lnTo>
                  <a:lnTo>
                    <a:pt x="35652" y="275049"/>
                  </a:lnTo>
                  <a:lnTo>
                    <a:pt x="63547" y="292238"/>
                  </a:lnTo>
                  <a:lnTo>
                    <a:pt x="99093" y="302223"/>
                  </a:lnTo>
                  <a:lnTo>
                    <a:pt x="126896" y="304855"/>
                  </a:lnTo>
                  <a:lnTo>
                    <a:pt x="153928" y="303768"/>
                  </a:lnTo>
                  <a:lnTo>
                    <a:pt x="180054" y="299615"/>
                  </a:lnTo>
                  <a:lnTo>
                    <a:pt x="205776" y="292126"/>
                  </a:lnTo>
                  <a:lnTo>
                    <a:pt x="231320" y="280894"/>
                  </a:lnTo>
                  <a:lnTo>
                    <a:pt x="267243" y="260291"/>
                  </a:lnTo>
                  <a:lnTo>
                    <a:pt x="299336" y="233584"/>
                  </a:lnTo>
                  <a:lnTo>
                    <a:pt x="328035" y="198860"/>
                  </a:lnTo>
                  <a:lnTo>
                    <a:pt x="352626" y="161760"/>
                  </a:lnTo>
                  <a:lnTo>
                    <a:pt x="373741" y="126215"/>
                  </a:lnTo>
                  <a:lnTo>
                    <a:pt x="388464" y="94234"/>
                  </a:lnTo>
                  <a:lnTo>
                    <a:pt x="404175" y="57564"/>
                  </a:lnTo>
                  <a:lnTo>
                    <a:pt x="405574" y="53031"/>
                  </a:lnTo>
                  <a:lnTo>
                    <a:pt x="405948" y="53008"/>
                  </a:lnTo>
                  <a:lnTo>
                    <a:pt x="406363" y="55240"/>
                  </a:lnTo>
                  <a:lnTo>
                    <a:pt x="407533" y="90572"/>
                  </a:lnTo>
                  <a:lnTo>
                    <a:pt x="412724" y="125490"/>
                  </a:lnTo>
                  <a:lnTo>
                    <a:pt x="416101" y="157237"/>
                  </a:lnTo>
                  <a:lnTo>
                    <a:pt x="417948" y="191196"/>
                  </a:lnTo>
                  <a:lnTo>
                    <a:pt x="415032" y="228967"/>
                  </a:lnTo>
                  <a:lnTo>
                    <a:pt x="414409" y="266367"/>
                  </a:lnTo>
                  <a:lnTo>
                    <a:pt x="413510" y="276220"/>
                  </a:lnTo>
                  <a:lnTo>
                    <a:pt x="412085" y="278847"/>
                  </a:lnTo>
                  <a:lnTo>
                    <a:pt x="410288" y="280598"/>
                  </a:lnTo>
                  <a:lnTo>
                    <a:pt x="408291" y="284802"/>
                  </a:lnTo>
                  <a:lnTo>
                    <a:pt x="407759" y="287109"/>
                  </a:lnTo>
                  <a:lnTo>
                    <a:pt x="407404" y="287800"/>
                  </a:lnTo>
                  <a:lnTo>
                    <a:pt x="407168" y="287414"/>
                  </a:lnTo>
                  <a:lnTo>
                    <a:pt x="404478" y="273845"/>
                  </a:lnTo>
                  <a:lnTo>
                    <a:pt x="401476" y="263457"/>
                  </a:lnTo>
                  <a:lnTo>
                    <a:pt x="399549" y="229192"/>
                  </a:lnTo>
                  <a:lnTo>
                    <a:pt x="401473" y="197559"/>
                  </a:lnTo>
                  <a:lnTo>
                    <a:pt x="406914" y="172825"/>
                  </a:lnTo>
                  <a:lnTo>
                    <a:pt x="417798" y="144899"/>
                  </a:lnTo>
                  <a:lnTo>
                    <a:pt x="431103" y="117811"/>
                  </a:lnTo>
                  <a:lnTo>
                    <a:pt x="452873" y="81019"/>
                  </a:lnTo>
                  <a:lnTo>
                    <a:pt x="469552" y="60069"/>
                  </a:lnTo>
                  <a:lnTo>
                    <a:pt x="501049" y="34842"/>
                  </a:lnTo>
                  <a:lnTo>
                    <a:pt x="527220" y="17959"/>
                  </a:lnTo>
                  <a:lnTo>
                    <a:pt x="558819" y="9139"/>
                  </a:lnTo>
                  <a:lnTo>
                    <a:pt x="585838" y="3080"/>
                  </a:lnTo>
                  <a:lnTo>
                    <a:pt x="612434" y="2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9"/>
            <p:cNvSpPr/>
            <p:nvPr/>
          </p:nvSpPr>
          <p:spPr>
            <a:xfrm>
              <a:off x="2301240" y="899160"/>
              <a:ext cx="327661" cy="523931"/>
            </a:xfrm>
            <a:custGeom>
              <a:avLst/>
              <a:gdLst/>
              <a:ahLst/>
              <a:cxnLst/>
              <a:rect l="0" t="0" r="0" b="0"/>
              <a:pathLst>
                <a:path w="327661" h="523931">
                  <a:moveTo>
                    <a:pt x="0" y="0"/>
                  </a:moveTo>
                  <a:lnTo>
                    <a:pt x="6560" y="6560"/>
                  </a:lnTo>
                  <a:lnTo>
                    <a:pt x="21401" y="40482"/>
                  </a:lnTo>
                  <a:lnTo>
                    <a:pt x="33246" y="68345"/>
                  </a:lnTo>
                  <a:lnTo>
                    <a:pt x="41647" y="103882"/>
                  </a:lnTo>
                  <a:lnTo>
                    <a:pt x="43910" y="131683"/>
                  </a:lnTo>
                  <a:lnTo>
                    <a:pt x="47173" y="163230"/>
                  </a:lnTo>
                  <a:lnTo>
                    <a:pt x="49752" y="197853"/>
                  </a:lnTo>
                  <a:lnTo>
                    <a:pt x="48076" y="235819"/>
                  </a:lnTo>
                  <a:lnTo>
                    <a:pt x="46767" y="273013"/>
                  </a:lnTo>
                  <a:lnTo>
                    <a:pt x="45338" y="310145"/>
                  </a:lnTo>
                  <a:lnTo>
                    <a:pt x="43772" y="329530"/>
                  </a:lnTo>
                  <a:lnTo>
                    <a:pt x="39774" y="366591"/>
                  </a:lnTo>
                  <a:lnTo>
                    <a:pt x="35175" y="397173"/>
                  </a:lnTo>
                  <a:lnTo>
                    <a:pt x="31871" y="434146"/>
                  </a:lnTo>
                  <a:lnTo>
                    <a:pt x="24632" y="468484"/>
                  </a:lnTo>
                  <a:lnTo>
                    <a:pt x="22963" y="485943"/>
                  </a:lnTo>
                  <a:lnTo>
                    <a:pt x="22890" y="483120"/>
                  </a:lnTo>
                  <a:lnTo>
                    <a:pt x="30622" y="446467"/>
                  </a:lnTo>
                  <a:lnTo>
                    <a:pt x="36354" y="413285"/>
                  </a:lnTo>
                  <a:lnTo>
                    <a:pt x="40993" y="386035"/>
                  </a:lnTo>
                  <a:lnTo>
                    <a:pt x="45876" y="356991"/>
                  </a:lnTo>
                  <a:lnTo>
                    <a:pt x="52563" y="327996"/>
                  </a:lnTo>
                  <a:lnTo>
                    <a:pt x="64001" y="300998"/>
                  </a:lnTo>
                  <a:lnTo>
                    <a:pt x="80675" y="266043"/>
                  </a:lnTo>
                  <a:lnTo>
                    <a:pt x="96340" y="242328"/>
                  </a:lnTo>
                  <a:lnTo>
                    <a:pt x="108858" y="234701"/>
                  </a:lnTo>
                  <a:lnTo>
                    <a:pt x="133545" y="229805"/>
                  </a:lnTo>
                  <a:lnTo>
                    <a:pt x="144302" y="233651"/>
                  </a:lnTo>
                  <a:lnTo>
                    <a:pt x="153881" y="241004"/>
                  </a:lnTo>
                  <a:lnTo>
                    <a:pt x="173751" y="272545"/>
                  </a:lnTo>
                  <a:lnTo>
                    <a:pt x="184220" y="304744"/>
                  </a:lnTo>
                  <a:lnTo>
                    <a:pt x="188639" y="341096"/>
                  </a:lnTo>
                  <a:lnTo>
                    <a:pt x="191930" y="368344"/>
                  </a:lnTo>
                  <a:lnTo>
                    <a:pt x="196216" y="396542"/>
                  </a:lnTo>
                  <a:lnTo>
                    <a:pt x="200942" y="423185"/>
                  </a:lnTo>
                  <a:lnTo>
                    <a:pt x="205865" y="449137"/>
                  </a:lnTo>
                  <a:lnTo>
                    <a:pt x="213397" y="483033"/>
                  </a:lnTo>
                  <a:lnTo>
                    <a:pt x="219303" y="499161"/>
                  </a:lnTo>
                  <a:lnTo>
                    <a:pt x="227572" y="509151"/>
                  </a:lnTo>
                  <a:lnTo>
                    <a:pt x="241748" y="519536"/>
                  </a:lnTo>
                  <a:lnTo>
                    <a:pt x="256672" y="523930"/>
                  </a:lnTo>
                  <a:lnTo>
                    <a:pt x="261708" y="522853"/>
                  </a:lnTo>
                  <a:lnTo>
                    <a:pt x="297344" y="499677"/>
                  </a:lnTo>
                  <a:lnTo>
                    <a:pt x="327660" y="472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0"/>
            <p:cNvSpPr/>
            <p:nvPr/>
          </p:nvSpPr>
          <p:spPr>
            <a:xfrm>
              <a:off x="1920553" y="1053547"/>
              <a:ext cx="302933" cy="358850"/>
            </a:xfrm>
            <a:custGeom>
              <a:avLst/>
              <a:gdLst/>
              <a:ahLst/>
              <a:cxnLst/>
              <a:rect l="0" t="0" r="0" b="0"/>
              <a:pathLst>
                <a:path w="302933" h="358850">
                  <a:moveTo>
                    <a:pt x="7306" y="158032"/>
                  </a:moveTo>
                  <a:lnTo>
                    <a:pt x="1275" y="143712"/>
                  </a:lnTo>
                  <a:lnTo>
                    <a:pt x="0" y="128769"/>
                  </a:lnTo>
                  <a:lnTo>
                    <a:pt x="3825" y="110415"/>
                  </a:lnTo>
                  <a:lnTo>
                    <a:pt x="28213" y="72987"/>
                  </a:lnTo>
                  <a:lnTo>
                    <a:pt x="61393" y="38209"/>
                  </a:lnTo>
                  <a:lnTo>
                    <a:pt x="95319" y="16207"/>
                  </a:lnTo>
                  <a:lnTo>
                    <a:pt x="124636" y="4720"/>
                  </a:lnTo>
                  <a:lnTo>
                    <a:pt x="158817" y="0"/>
                  </a:lnTo>
                  <a:lnTo>
                    <a:pt x="191710" y="2647"/>
                  </a:lnTo>
                  <a:lnTo>
                    <a:pt x="222905" y="8793"/>
                  </a:lnTo>
                  <a:lnTo>
                    <a:pt x="249552" y="20021"/>
                  </a:lnTo>
                  <a:lnTo>
                    <a:pt x="280465" y="45070"/>
                  </a:lnTo>
                  <a:lnTo>
                    <a:pt x="292682" y="59567"/>
                  </a:lnTo>
                  <a:lnTo>
                    <a:pt x="299240" y="78992"/>
                  </a:lnTo>
                  <a:lnTo>
                    <a:pt x="302932" y="113729"/>
                  </a:lnTo>
                  <a:lnTo>
                    <a:pt x="301255" y="138342"/>
                  </a:lnTo>
                  <a:lnTo>
                    <a:pt x="285185" y="175999"/>
                  </a:lnTo>
                  <a:lnTo>
                    <a:pt x="258504" y="213968"/>
                  </a:lnTo>
                  <a:lnTo>
                    <a:pt x="224164" y="251182"/>
                  </a:lnTo>
                  <a:lnTo>
                    <a:pt x="187178" y="284034"/>
                  </a:lnTo>
                  <a:lnTo>
                    <a:pt x="150254" y="314370"/>
                  </a:lnTo>
                  <a:lnTo>
                    <a:pt x="116642" y="338128"/>
                  </a:lnTo>
                  <a:lnTo>
                    <a:pt x="81942" y="351282"/>
                  </a:lnTo>
                  <a:lnTo>
                    <a:pt x="56514" y="358849"/>
                  </a:lnTo>
                  <a:lnTo>
                    <a:pt x="46674" y="357915"/>
                  </a:lnTo>
                  <a:lnTo>
                    <a:pt x="39479" y="352420"/>
                  </a:lnTo>
                  <a:lnTo>
                    <a:pt x="36375" y="348585"/>
                  </a:lnTo>
                  <a:lnTo>
                    <a:pt x="35152" y="343487"/>
                  </a:lnTo>
                  <a:lnTo>
                    <a:pt x="37787" y="3028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1"/>
            <p:cNvSpPr/>
            <p:nvPr/>
          </p:nvSpPr>
          <p:spPr>
            <a:xfrm>
              <a:off x="1897379" y="1127760"/>
              <a:ext cx="83822" cy="518161"/>
            </a:xfrm>
            <a:custGeom>
              <a:avLst/>
              <a:gdLst/>
              <a:ahLst/>
              <a:cxnLst/>
              <a:rect l="0" t="0" r="0" b="0"/>
              <a:pathLst>
                <a:path w="83822" h="518161">
                  <a:moveTo>
                    <a:pt x="83821" y="0"/>
                  </a:moveTo>
                  <a:lnTo>
                    <a:pt x="83821" y="4045"/>
                  </a:lnTo>
                  <a:lnTo>
                    <a:pt x="81563" y="8288"/>
                  </a:lnTo>
                  <a:lnTo>
                    <a:pt x="77737" y="14690"/>
                  </a:lnTo>
                  <a:lnTo>
                    <a:pt x="71670" y="32575"/>
                  </a:lnTo>
                  <a:lnTo>
                    <a:pt x="66933" y="65889"/>
                  </a:lnTo>
                  <a:lnTo>
                    <a:pt x="63615" y="90244"/>
                  </a:lnTo>
                  <a:lnTo>
                    <a:pt x="62140" y="120824"/>
                  </a:lnTo>
                  <a:lnTo>
                    <a:pt x="59227" y="154170"/>
                  </a:lnTo>
                  <a:lnTo>
                    <a:pt x="55957" y="189593"/>
                  </a:lnTo>
                  <a:lnTo>
                    <a:pt x="55085" y="208522"/>
                  </a:lnTo>
                  <a:lnTo>
                    <a:pt x="54503" y="227915"/>
                  </a:lnTo>
                  <a:lnTo>
                    <a:pt x="51599" y="265266"/>
                  </a:lnTo>
                  <a:lnTo>
                    <a:pt x="47487" y="301622"/>
                  </a:lnTo>
                  <a:lnTo>
                    <a:pt x="42837" y="337536"/>
                  </a:lnTo>
                  <a:lnTo>
                    <a:pt x="37948" y="370996"/>
                  </a:lnTo>
                  <a:lnTo>
                    <a:pt x="32952" y="401107"/>
                  </a:lnTo>
                  <a:lnTo>
                    <a:pt x="25380" y="437099"/>
                  </a:lnTo>
                  <a:lnTo>
                    <a:pt x="15237" y="475086"/>
                  </a:lnTo>
                  <a:lnTo>
                    <a:pt x="9877" y="493826"/>
                  </a:lnTo>
                  <a:lnTo>
                    <a:pt x="7777" y="503111"/>
                  </a:lnTo>
                  <a:lnTo>
                    <a:pt x="6031" y="505587"/>
                  </a:lnTo>
                  <a:lnTo>
                    <a:pt x="4021" y="507238"/>
                  </a:lnTo>
                  <a:lnTo>
                    <a:pt x="1788" y="511330"/>
                  </a:lnTo>
                  <a:lnTo>
                    <a:pt x="0" y="518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2"/>
            <p:cNvSpPr/>
            <p:nvPr/>
          </p:nvSpPr>
          <p:spPr>
            <a:xfrm>
              <a:off x="1569720" y="1120139"/>
              <a:ext cx="265373" cy="294850"/>
            </a:xfrm>
            <a:custGeom>
              <a:avLst/>
              <a:gdLst/>
              <a:ahLst/>
              <a:cxnLst/>
              <a:rect l="0" t="0" r="0" b="0"/>
              <a:pathLst>
                <a:path w="265373" h="294850">
                  <a:moveTo>
                    <a:pt x="198120" y="0"/>
                  </a:moveTo>
                  <a:lnTo>
                    <a:pt x="179039" y="847"/>
                  </a:lnTo>
                  <a:lnTo>
                    <a:pt x="143662" y="13844"/>
                  </a:lnTo>
                  <a:lnTo>
                    <a:pt x="111821" y="28950"/>
                  </a:lnTo>
                  <a:lnTo>
                    <a:pt x="77215" y="44383"/>
                  </a:lnTo>
                  <a:lnTo>
                    <a:pt x="41175" y="69721"/>
                  </a:lnTo>
                  <a:lnTo>
                    <a:pt x="35233" y="75578"/>
                  </a:lnTo>
                  <a:lnTo>
                    <a:pt x="32592" y="81004"/>
                  </a:lnTo>
                  <a:lnTo>
                    <a:pt x="31419" y="86238"/>
                  </a:lnTo>
                  <a:lnTo>
                    <a:pt x="32799" y="88819"/>
                  </a:lnTo>
                  <a:lnTo>
                    <a:pt x="38848" y="93944"/>
                  </a:lnTo>
                  <a:lnTo>
                    <a:pt x="55819" y="101590"/>
                  </a:lnTo>
                  <a:lnTo>
                    <a:pt x="85156" y="105675"/>
                  </a:lnTo>
                  <a:lnTo>
                    <a:pt x="122685" y="106482"/>
                  </a:lnTo>
                  <a:lnTo>
                    <a:pt x="152626" y="106622"/>
                  </a:lnTo>
                  <a:lnTo>
                    <a:pt x="182947" y="108921"/>
                  </a:lnTo>
                  <a:lnTo>
                    <a:pt x="219488" y="117283"/>
                  </a:lnTo>
                  <a:lnTo>
                    <a:pt x="243398" y="128637"/>
                  </a:lnTo>
                  <a:lnTo>
                    <a:pt x="254367" y="137888"/>
                  </a:lnTo>
                  <a:lnTo>
                    <a:pt x="261219" y="147644"/>
                  </a:lnTo>
                  <a:lnTo>
                    <a:pt x="265075" y="163503"/>
                  </a:lnTo>
                  <a:lnTo>
                    <a:pt x="265372" y="184759"/>
                  </a:lnTo>
                  <a:lnTo>
                    <a:pt x="262440" y="202624"/>
                  </a:lnTo>
                  <a:lnTo>
                    <a:pt x="253800" y="217338"/>
                  </a:lnTo>
                  <a:lnTo>
                    <a:pt x="219438" y="251138"/>
                  </a:lnTo>
                  <a:lnTo>
                    <a:pt x="182073" y="271497"/>
                  </a:lnTo>
                  <a:lnTo>
                    <a:pt x="149903" y="281104"/>
                  </a:lnTo>
                  <a:lnTo>
                    <a:pt x="115818" y="289313"/>
                  </a:lnTo>
                  <a:lnTo>
                    <a:pt x="82011" y="294849"/>
                  </a:lnTo>
                  <a:lnTo>
                    <a:pt x="49699" y="294232"/>
                  </a:lnTo>
                  <a:lnTo>
                    <a:pt x="20071" y="286438"/>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3"/>
            <p:cNvSpPr/>
            <p:nvPr/>
          </p:nvSpPr>
          <p:spPr>
            <a:xfrm>
              <a:off x="1265250" y="1158239"/>
              <a:ext cx="218660" cy="261911"/>
            </a:xfrm>
            <a:custGeom>
              <a:avLst/>
              <a:gdLst/>
              <a:ahLst/>
              <a:cxnLst/>
              <a:rect l="0" t="0" r="0" b="0"/>
              <a:pathLst>
                <a:path w="218660" h="261911">
                  <a:moveTo>
                    <a:pt x="121590" y="0"/>
                  </a:moveTo>
                  <a:lnTo>
                    <a:pt x="85479" y="0"/>
                  </a:lnTo>
                  <a:lnTo>
                    <a:pt x="66581" y="4046"/>
                  </a:lnTo>
                  <a:lnTo>
                    <a:pt x="38287" y="19081"/>
                  </a:lnTo>
                  <a:lnTo>
                    <a:pt x="26428" y="28519"/>
                  </a:lnTo>
                  <a:lnTo>
                    <a:pt x="14277" y="47397"/>
                  </a:lnTo>
                  <a:lnTo>
                    <a:pt x="3433" y="77378"/>
                  </a:lnTo>
                  <a:lnTo>
                    <a:pt x="785" y="106089"/>
                  </a:lnTo>
                  <a:lnTo>
                    <a:pt x="0" y="140184"/>
                  </a:lnTo>
                  <a:lnTo>
                    <a:pt x="614" y="172111"/>
                  </a:lnTo>
                  <a:lnTo>
                    <a:pt x="6629" y="202173"/>
                  </a:lnTo>
                  <a:lnTo>
                    <a:pt x="18759" y="226697"/>
                  </a:lnTo>
                  <a:lnTo>
                    <a:pt x="28191" y="239326"/>
                  </a:lnTo>
                  <a:lnTo>
                    <a:pt x="47067" y="251910"/>
                  </a:lnTo>
                  <a:lnTo>
                    <a:pt x="68747" y="261001"/>
                  </a:lnTo>
                  <a:lnTo>
                    <a:pt x="85968" y="261910"/>
                  </a:lnTo>
                  <a:lnTo>
                    <a:pt x="120574" y="255594"/>
                  </a:lnTo>
                  <a:lnTo>
                    <a:pt x="144149" y="240550"/>
                  </a:lnTo>
                  <a:lnTo>
                    <a:pt x="180252" y="205307"/>
                  </a:lnTo>
                  <a:lnTo>
                    <a:pt x="202416" y="171130"/>
                  </a:lnTo>
                  <a:lnTo>
                    <a:pt x="213930" y="141769"/>
                  </a:lnTo>
                  <a:lnTo>
                    <a:pt x="218659" y="115666"/>
                  </a:lnTo>
                  <a:lnTo>
                    <a:pt x="216014" y="91845"/>
                  </a:lnTo>
                  <a:lnTo>
                    <a:pt x="209869" y="72746"/>
                  </a:lnTo>
                  <a:lnTo>
                    <a:pt x="202876" y="63940"/>
                  </a:lnTo>
                  <a:lnTo>
                    <a:pt x="188634" y="51389"/>
                  </a:lnTo>
                  <a:lnTo>
                    <a:pt x="178481" y="48240"/>
                  </a:lnTo>
                  <a:lnTo>
                    <a:pt x="140967" y="45786"/>
                  </a:lnTo>
                  <a:lnTo>
                    <a:pt x="136829" y="45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4"/>
            <p:cNvSpPr/>
            <p:nvPr/>
          </p:nvSpPr>
          <p:spPr>
            <a:xfrm>
              <a:off x="1112520" y="1051560"/>
              <a:ext cx="7620" cy="7620"/>
            </a:xfrm>
            <a:custGeom>
              <a:avLst/>
              <a:gdLst/>
              <a:ahLst/>
              <a:cxnLst/>
              <a:rect l="0" t="0" r="0" b="0"/>
              <a:pathLst>
                <a:path w="7620" h="7620">
                  <a:moveTo>
                    <a:pt x="7619" y="7619"/>
                  </a:moveTo>
                  <a:lnTo>
                    <a:pt x="3574" y="7619"/>
                  </a:lnTo>
                  <a:lnTo>
                    <a:pt x="2383" y="6773"/>
                  </a:lnTo>
                  <a:lnTo>
                    <a:pt x="1588"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checkerboard(across)">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cstate="print"/>
          <a:srcRect/>
          <a:stretch>
            <a:fillRect/>
          </a:stretch>
        </p:blipFill>
        <p:spPr bwMode="auto">
          <a:xfrm>
            <a:off x="0" y="0"/>
            <a:ext cx="5019675" cy="6858000"/>
          </a:xfrm>
          <a:prstGeom prst="rect">
            <a:avLst/>
          </a:prstGeom>
          <a:noFill/>
          <a:ln w="9525">
            <a:noFill/>
            <a:miter lim="800000"/>
            <a:headEnd/>
            <a:tailEnd/>
          </a:ln>
        </p:spPr>
      </p:pic>
      <p:sp>
        <p:nvSpPr>
          <p:cNvPr id="75778" name="Rectangle 3"/>
          <p:cNvSpPr>
            <a:spLocks noChangeArrowheads="1"/>
          </p:cNvSpPr>
          <p:nvPr/>
        </p:nvSpPr>
        <p:spPr bwMode="auto">
          <a:xfrm>
            <a:off x="5257800" y="304800"/>
            <a:ext cx="3810000" cy="2041525"/>
          </a:xfrm>
          <a:prstGeom prst="rect">
            <a:avLst/>
          </a:prstGeom>
          <a:noFill/>
          <a:ln w="9525">
            <a:noFill/>
            <a:miter lim="800000"/>
            <a:headEnd/>
            <a:tailEnd/>
          </a:ln>
        </p:spPr>
        <p:txBody>
          <a:bodyPr>
            <a:spAutoFit/>
          </a:bodyPr>
          <a:lstStyle/>
          <a:p>
            <a:pPr eaLnBrk="0" hangingPunct="0"/>
            <a:r>
              <a:rPr lang="en-US" sz="3200">
                <a:latin typeface="Times" pitchFamily="18" charset="0"/>
              </a:rPr>
              <a:t>Prawn (shrimp-like animal) removes parasites from a moray eel.</a:t>
            </a:r>
          </a:p>
        </p:txBody>
      </p:sp>
      <p:sp>
        <p:nvSpPr>
          <p:cNvPr id="75779" name="Rectangle 4"/>
          <p:cNvSpPr>
            <a:spLocks noChangeArrowheads="1"/>
          </p:cNvSpPr>
          <p:nvPr/>
        </p:nvSpPr>
        <p:spPr bwMode="auto">
          <a:xfrm>
            <a:off x="5257800" y="2590800"/>
            <a:ext cx="3505200" cy="1066800"/>
          </a:xfrm>
          <a:prstGeom prst="rect">
            <a:avLst/>
          </a:prstGeom>
          <a:noFill/>
          <a:ln w="9525">
            <a:noFill/>
            <a:miter lim="800000"/>
            <a:headEnd/>
            <a:tailEnd/>
          </a:ln>
        </p:spPr>
        <p:txBody>
          <a:bodyPr>
            <a:spAutoFit/>
          </a:bodyPr>
          <a:lstStyle/>
          <a:p>
            <a:pPr eaLnBrk="0" hangingPunct="0"/>
            <a:r>
              <a:rPr lang="en-US" sz="3200">
                <a:latin typeface="Times" pitchFamily="18" charset="0"/>
              </a:rPr>
              <a:t>Eel does not eat prawn.</a:t>
            </a:r>
          </a:p>
        </p:txBody>
      </p:sp>
      <p:sp>
        <p:nvSpPr>
          <p:cNvPr id="52229" name="Rectangle 5"/>
          <p:cNvSpPr>
            <a:spLocks noChangeArrowheads="1"/>
          </p:cNvSpPr>
          <p:nvPr/>
        </p:nvSpPr>
        <p:spPr bwMode="auto">
          <a:xfrm>
            <a:off x="5257800" y="3733800"/>
            <a:ext cx="3886200" cy="1554163"/>
          </a:xfrm>
          <a:prstGeom prst="rect">
            <a:avLst/>
          </a:prstGeom>
          <a:noFill/>
          <a:ln w="9525">
            <a:noFill/>
            <a:miter lim="800000"/>
            <a:headEnd/>
            <a:tailEnd/>
          </a:ln>
        </p:spPr>
        <p:txBody>
          <a:bodyPr>
            <a:spAutoFit/>
          </a:bodyPr>
          <a:lstStyle/>
          <a:p>
            <a:pPr eaLnBrk="0" hangingPunct="0"/>
            <a:r>
              <a:rPr lang="en-US" sz="3200">
                <a:latin typeface="Times" pitchFamily="18" charset="0"/>
              </a:rPr>
              <a:t>Eel has parasites removed and prawn gets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2" cstate="print"/>
          <a:srcRect/>
          <a:stretch>
            <a:fillRect/>
          </a:stretch>
        </p:blipFill>
        <p:spPr bwMode="auto">
          <a:xfrm>
            <a:off x="1371600" y="309563"/>
            <a:ext cx="6400800" cy="6319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leanershark_lg"/>
          <p:cNvPicPr>
            <a:picLocks noChangeAspect="1" noChangeArrowheads="1"/>
          </p:cNvPicPr>
          <p:nvPr/>
        </p:nvPicPr>
        <p:blipFill>
          <a:blip r:embed="rId2" cstate="print"/>
          <a:srcRect/>
          <a:stretch>
            <a:fillRect/>
          </a:stretch>
        </p:blipFill>
        <p:spPr bwMode="auto">
          <a:xfrm>
            <a:off x="228600" y="609600"/>
            <a:ext cx="8686800" cy="547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cstate="print"/>
          <a:srcRect/>
          <a:stretch>
            <a:fillRect/>
          </a:stretch>
        </p:blipFill>
        <p:spPr bwMode="auto">
          <a:xfrm>
            <a:off x="609600" y="685800"/>
            <a:ext cx="8001000" cy="533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2" cstate="print"/>
          <a:srcRect/>
          <a:stretch>
            <a:fillRect/>
          </a:stretch>
        </p:blipFill>
        <p:spPr bwMode="auto">
          <a:xfrm>
            <a:off x="381000" y="533400"/>
            <a:ext cx="8305800" cy="577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cstate="print"/>
          <a:srcRect/>
          <a:stretch>
            <a:fillRect/>
          </a:stretch>
        </p:blipFill>
        <p:spPr bwMode="auto">
          <a:xfrm>
            <a:off x="2701925" y="2362200"/>
            <a:ext cx="4156075" cy="4191000"/>
          </a:xfrm>
          <a:prstGeom prst="rect">
            <a:avLst/>
          </a:prstGeom>
          <a:noFill/>
          <a:ln w="9525">
            <a:noFill/>
            <a:miter lim="800000"/>
            <a:headEnd/>
            <a:tailEnd/>
          </a:ln>
        </p:spPr>
      </p:pic>
      <p:sp>
        <p:nvSpPr>
          <p:cNvPr id="57348" name="Text Box 4"/>
          <p:cNvSpPr txBox="1">
            <a:spLocks noChangeArrowheads="1"/>
          </p:cNvSpPr>
          <p:nvPr/>
        </p:nvSpPr>
        <p:spPr bwMode="auto">
          <a:xfrm>
            <a:off x="152400" y="27305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2.) </a:t>
            </a:r>
            <a:r>
              <a:rPr lang="en-US" sz="3600" b="1" u="sng">
                <a:latin typeface="Times New Roman" pitchFamily="18" charset="0"/>
              </a:rPr>
              <a:t>________________________</a:t>
            </a:r>
            <a:endParaRPr lang="en-US" sz="3600" b="1">
              <a:latin typeface="Times New Roman" pitchFamily="18" charset="0"/>
            </a:endParaRPr>
          </a:p>
        </p:txBody>
      </p:sp>
      <p:grpSp>
        <p:nvGrpSpPr>
          <p:cNvPr id="23" name="SMARTInkShape-Group133"/>
          <p:cNvGrpSpPr/>
          <p:nvPr/>
        </p:nvGrpSpPr>
        <p:grpSpPr>
          <a:xfrm>
            <a:off x="830579" y="232941"/>
            <a:ext cx="3939524" cy="681460"/>
            <a:chOff x="830579" y="232941"/>
            <a:chExt cx="3939524" cy="681460"/>
          </a:xfrm>
        </p:grpSpPr>
        <p:sp>
          <p:nvSpPr>
            <p:cNvPr id="4" name="SMARTInkShape-932"/>
            <p:cNvSpPr/>
            <p:nvPr/>
          </p:nvSpPr>
          <p:spPr>
            <a:xfrm>
              <a:off x="830579" y="232941"/>
              <a:ext cx="332252" cy="384280"/>
            </a:xfrm>
            <a:custGeom>
              <a:avLst/>
              <a:gdLst/>
              <a:ahLst/>
              <a:cxnLst/>
              <a:rect l="0" t="0" r="0" b="0"/>
              <a:pathLst>
                <a:path w="332252" h="384280">
                  <a:moveTo>
                    <a:pt x="0" y="178539"/>
                  </a:moveTo>
                  <a:lnTo>
                    <a:pt x="4046" y="174493"/>
                  </a:lnTo>
                  <a:lnTo>
                    <a:pt x="6032" y="170250"/>
                  </a:lnTo>
                  <a:lnTo>
                    <a:pt x="6561" y="167933"/>
                  </a:lnTo>
                  <a:lnTo>
                    <a:pt x="11665" y="163100"/>
                  </a:lnTo>
                  <a:lnTo>
                    <a:pt x="15397" y="160626"/>
                  </a:lnTo>
                  <a:lnTo>
                    <a:pt x="21801" y="151104"/>
                  </a:lnTo>
                  <a:lnTo>
                    <a:pt x="27909" y="133721"/>
                  </a:lnTo>
                  <a:lnTo>
                    <a:pt x="36225" y="101454"/>
                  </a:lnTo>
                  <a:lnTo>
                    <a:pt x="40936" y="86705"/>
                  </a:lnTo>
                  <a:lnTo>
                    <a:pt x="50368" y="73942"/>
                  </a:lnTo>
                  <a:lnTo>
                    <a:pt x="84432" y="41496"/>
                  </a:lnTo>
                  <a:lnTo>
                    <a:pt x="108555" y="25233"/>
                  </a:lnTo>
                  <a:lnTo>
                    <a:pt x="140914" y="14675"/>
                  </a:lnTo>
                  <a:lnTo>
                    <a:pt x="172328" y="6185"/>
                  </a:lnTo>
                  <a:lnTo>
                    <a:pt x="203084" y="0"/>
                  </a:lnTo>
                  <a:lnTo>
                    <a:pt x="233646" y="2778"/>
                  </a:lnTo>
                  <a:lnTo>
                    <a:pt x="264150" y="10656"/>
                  </a:lnTo>
                  <a:lnTo>
                    <a:pt x="292944" y="28324"/>
                  </a:lnTo>
                  <a:lnTo>
                    <a:pt x="312953" y="50493"/>
                  </a:lnTo>
                  <a:lnTo>
                    <a:pt x="327912" y="78134"/>
                  </a:lnTo>
                  <a:lnTo>
                    <a:pt x="332251" y="108619"/>
                  </a:lnTo>
                  <a:lnTo>
                    <a:pt x="327703" y="144087"/>
                  </a:lnTo>
                  <a:lnTo>
                    <a:pt x="315161" y="181407"/>
                  </a:lnTo>
                  <a:lnTo>
                    <a:pt x="294888" y="218429"/>
                  </a:lnTo>
                  <a:lnTo>
                    <a:pt x="266962" y="251224"/>
                  </a:lnTo>
                  <a:lnTo>
                    <a:pt x="233100" y="282390"/>
                  </a:lnTo>
                  <a:lnTo>
                    <a:pt x="200394" y="312226"/>
                  </a:lnTo>
                  <a:lnTo>
                    <a:pt x="165116" y="336683"/>
                  </a:lnTo>
                  <a:lnTo>
                    <a:pt x="134531" y="355030"/>
                  </a:lnTo>
                  <a:lnTo>
                    <a:pt x="98875" y="379774"/>
                  </a:lnTo>
                  <a:lnTo>
                    <a:pt x="91441" y="384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933"/>
            <p:cNvSpPr/>
            <p:nvPr/>
          </p:nvSpPr>
          <p:spPr>
            <a:xfrm>
              <a:off x="929652" y="381000"/>
              <a:ext cx="7609" cy="371581"/>
            </a:xfrm>
            <a:custGeom>
              <a:avLst/>
              <a:gdLst/>
              <a:ahLst/>
              <a:cxnLst/>
              <a:rect l="0" t="0" r="0" b="0"/>
              <a:pathLst>
                <a:path w="7609" h="371581">
                  <a:moveTo>
                    <a:pt x="7608" y="0"/>
                  </a:moveTo>
                  <a:lnTo>
                    <a:pt x="3562" y="0"/>
                  </a:lnTo>
                  <a:lnTo>
                    <a:pt x="2371" y="846"/>
                  </a:lnTo>
                  <a:lnTo>
                    <a:pt x="1576" y="2257"/>
                  </a:lnTo>
                  <a:lnTo>
                    <a:pt x="301" y="10605"/>
                  </a:lnTo>
                  <a:lnTo>
                    <a:pt x="29" y="41754"/>
                  </a:lnTo>
                  <a:lnTo>
                    <a:pt x="0" y="74178"/>
                  </a:lnTo>
                  <a:lnTo>
                    <a:pt x="840" y="102394"/>
                  </a:lnTo>
                  <a:lnTo>
                    <a:pt x="4035" y="134691"/>
                  </a:lnTo>
                  <a:lnTo>
                    <a:pt x="6020" y="168800"/>
                  </a:lnTo>
                  <a:lnTo>
                    <a:pt x="6902" y="203715"/>
                  </a:lnTo>
                  <a:lnTo>
                    <a:pt x="7294" y="238989"/>
                  </a:lnTo>
                  <a:lnTo>
                    <a:pt x="7468" y="269906"/>
                  </a:lnTo>
                  <a:lnTo>
                    <a:pt x="7566" y="306596"/>
                  </a:lnTo>
                  <a:lnTo>
                    <a:pt x="7599" y="341749"/>
                  </a:lnTo>
                  <a:lnTo>
                    <a:pt x="7607" y="371580"/>
                  </a:lnTo>
                  <a:lnTo>
                    <a:pt x="7608"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934"/>
            <p:cNvSpPr/>
            <p:nvPr/>
          </p:nvSpPr>
          <p:spPr>
            <a:xfrm>
              <a:off x="1158826" y="502919"/>
              <a:ext cx="532815" cy="249897"/>
            </a:xfrm>
            <a:custGeom>
              <a:avLst/>
              <a:gdLst/>
              <a:ahLst/>
              <a:cxnLst/>
              <a:rect l="0" t="0" r="0" b="0"/>
              <a:pathLst>
                <a:path w="532815" h="249897">
                  <a:moveTo>
                    <a:pt x="174674" y="0"/>
                  </a:moveTo>
                  <a:lnTo>
                    <a:pt x="138628" y="0"/>
                  </a:lnTo>
                  <a:lnTo>
                    <a:pt x="107618" y="8289"/>
                  </a:lnTo>
                  <a:lnTo>
                    <a:pt x="96611" y="13844"/>
                  </a:lnTo>
                  <a:lnTo>
                    <a:pt x="64666" y="41811"/>
                  </a:lnTo>
                  <a:lnTo>
                    <a:pt x="39114" y="71571"/>
                  </a:lnTo>
                  <a:lnTo>
                    <a:pt x="22748" y="99947"/>
                  </a:lnTo>
                  <a:lnTo>
                    <a:pt x="9432" y="132061"/>
                  </a:lnTo>
                  <a:lnTo>
                    <a:pt x="2382" y="166129"/>
                  </a:lnTo>
                  <a:lnTo>
                    <a:pt x="0" y="203937"/>
                  </a:lnTo>
                  <a:lnTo>
                    <a:pt x="3632" y="224021"/>
                  </a:lnTo>
                  <a:lnTo>
                    <a:pt x="10071" y="236651"/>
                  </a:lnTo>
                  <a:lnTo>
                    <a:pt x="13292" y="239048"/>
                  </a:lnTo>
                  <a:lnTo>
                    <a:pt x="21386" y="241710"/>
                  </a:lnTo>
                  <a:lnTo>
                    <a:pt x="39508" y="239164"/>
                  </a:lnTo>
                  <a:lnTo>
                    <a:pt x="76848" y="215267"/>
                  </a:lnTo>
                  <a:lnTo>
                    <a:pt x="100254" y="194609"/>
                  </a:lnTo>
                  <a:lnTo>
                    <a:pt x="126313" y="159558"/>
                  </a:lnTo>
                  <a:lnTo>
                    <a:pt x="137579" y="137024"/>
                  </a:lnTo>
                  <a:lnTo>
                    <a:pt x="145580" y="99042"/>
                  </a:lnTo>
                  <a:lnTo>
                    <a:pt x="151782" y="68791"/>
                  </a:lnTo>
                  <a:lnTo>
                    <a:pt x="151813" y="101149"/>
                  </a:lnTo>
                  <a:lnTo>
                    <a:pt x="154071" y="137436"/>
                  </a:lnTo>
                  <a:lnTo>
                    <a:pt x="162360" y="160102"/>
                  </a:lnTo>
                  <a:lnTo>
                    <a:pt x="185219" y="197285"/>
                  </a:lnTo>
                  <a:lnTo>
                    <a:pt x="200188" y="214054"/>
                  </a:lnTo>
                  <a:lnTo>
                    <a:pt x="216194" y="224761"/>
                  </a:lnTo>
                  <a:lnTo>
                    <a:pt x="229534" y="230563"/>
                  </a:lnTo>
                  <a:lnTo>
                    <a:pt x="241671" y="231448"/>
                  </a:lnTo>
                  <a:lnTo>
                    <a:pt x="273682" y="227282"/>
                  </a:lnTo>
                  <a:lnTo>
                    <a:pt x="290746" y="216545"/>
                  </a:lnTo>
                  <a:lnTo>
                    <a:pt x="326316" y="181711"/>
                  </a:lnTo>
                  <a:lnTo>
                    <a:pt x="344085" y="144626"/>
                  </a:lnTo>
                  <a:lnTo>
                    <a:pt x="354862" y="109880"/>
                  </a:lnTo>
                  <a:lnTo>
                    <a:pt x="365003" y="75858"/>
                  </a:lnTo>
                  <a:lnTo>
                    <a:pt x="366753" y="73432"/>
                  </a:lnTo>
                  <a:lnTo>
                    <a:pt x="372689" y="68665"/>
                  </a:lnTo>
                  <a:lnTo>
                    <a:pt x="372762" y="72651"/>
                  </a:lnTo>
                  <a:lnTo>
                    <a:pt x="382199" y="109196"/>
                  </a:lnTo>
                  <a:lnTo>
                    <a:pt x="386881" y="141703"/>
                  </a:lnTo>
                  <a:lnTo>
                    <a:pt x="387806" y="175499"/>
                  </a:lnTo>
                  <a:lnTo>
                    <a:pt x="387989" y="209394"/>
                  </a:lnTo>
                  <a:lnTo>
                    <a:pt x="388860" y="220911"/>
                  </a:lnTo>
                  <a:lnTo>
                    <a:pt x="394946" y="240848"/>
                  </a:lnTo>
                  <a:lnTo>
                    <a:pt x="395560" y="249896"/>
                  </a:lnTo>
                  <a:lnTo>
                    <a:pt x="395645" y="240717"/>
                  </a:lnTo>
                  <a:lnTo>
                    <a:pt x="389621" y="207430"/>
                  </a:lnTo>
                  <a:lnTo>
                    <a:pt x="388504" y="173503"/>
                  </a:lnTo>
                  <a:lnTo>
                    <a:pt x="388173" y="138898"/>
                  </a:lnTo>
                  <a:lnTo>
                    <a:pt x="390332" y="107195"/>
                  </a:lnTo>
                  <a:lnTo>
                    <a:pt x="398592" y="78611"/>
                  </a:lnTo>
                  <a:lnTo>
                    <a:pt x="416554" y="50242"/>
                  </a:lnTo>
                  <a:lnTo>
                    <a:pt x="447481" y="25379"/>
                  </a:lnTo>
                  <a:lnTo>
                    <a:pt x="483114" y="7842"/>
                  </a:lnTo>
                  <a:lnTo>
                    <a:pt x="491251" y="3485"/>
                  </a:lnTo>
                  <a:lnTo>
                    <a:pt x="516999" y="204"/>
                  </a:lnTo>
                  <a:lnTo>
                    <a:pt x="5328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935"/>
            <p:cNvSpPr/>
            <p:nvPr/>
          </p:nvSpPr>
          <p:spPr>
            <a:xfrm>
              <a:off x="1700287" y="525788"/>
              <a:ext cx="319014" cy="207940"/>
            </a:xfrm>
            <a:custGeom>
              <a:avLst/>
              <a:gdLst/>
              <a:ahLst/>
              <a:cxnLst/>
              <a:rect l="0" t="0" r="0" b="0"/>
              <a:pathLst>
                <a:path w="319014" h="207940">
                  <a:moveTo>
                    <a:pt x="98033" y="15231"/>
                  </a:moveTo>
                  <a:lnTo>
                    <a:pt x="98033" y="11186"/>
                  </a:lnTo>
                  <a:lnTo>
                    <a:pt x="97186" y="9995"/>
                  </a:lnTo>
                  <a:lnTo>
                    <a:pt x="95775" y="9200"/>
                  </a:lnTo>
                  <a:lnTo>
                    <a:pt x="93987" y="8671"/>
                  </a:lnTo>
                  <a:lnTo>
                    <a:pt x="92796" y="7471"/>
                  </a:lnTo>
                  <a:lnTo>
                    <a:pt x="91472" y="3880"/>
                  </a:lnTo>
                  <a:lnTo>
                    <a:pt x="90272" y="2584"/>
                  </a:lnTo>
                  <a:lnTo>
                    <a:pt x="86681" y="1144"/>
                  </a:lnTo>
                  <a:lnTo>
                    <a:pt x="63944" y="0"/>
                  </a:lnTo>
                  <a:lnTo>
                    <a:pt x="59458" y="2253"/>
                  </a:lnTo>
                  <a:lnTo>
                    <a:pt x="31519" y="21949"/>
                  </a:lnTo>
                  <a:lnTo>
                    <a:pt x="20657" y="40082"/>
                  </a:lnTo>
                  <a:lnTo>
                    <a:pt x="9402" y="75048"/>
                  </a:lnTo>
                  <a:lnTo>
                    <a:pt x="2439" y="104545"/>
                  </a:lnTo>
                  <a:lnTo>
                    <a:pt x="0" y="134734"/>
                  </a:lnTo>
                  <a:lnTo>
                    <a:pt x="1433" y="170760"/>
                  </a:lnTo>
                  <a:lnTo>
                    <a:pt x="9619" y="194684"/>
                  </a:lnTo>
                  <a:lnTo>
                    <a:pt x="16686" y="203079"/>
                  </a:lnTo>
                  <a:lnTo>
                    <a:pt x="20942" y="206503"/>
                  </a:lnTo>
                  <a:lnTo>
                    <a:pt x="26319" y="207939"/>
                  </a:lnTo>
                  <a:lnTo>
                    <a:pt x="46022" y="205915"/>
                  </a:lnTo>
                  <a:lnTo>
                    <a:pt x="82967" y="195261"/>
                  </a:lnTo>
                  <a:lnTo>
                    <a:pt x="112460" y="174030"/>
                  </a:lnTo>
                  <a:lnTo>
                    <a:pt x="140771" y="143440"/>
                  </a:lnTo>
                  <a:lnTo>
                    <a:pt x="158265" y="106496"/>
                  </a:lnTo>
                  <a:lnTo>
                    <a:pt x="171911" y="69225"/>
                  </a:lnTo>
                  <a:lnTo>
                    <a:pt x="174773" y="49341"/>
                  </a:lnTo>
                  <a:lnTo>
                    <a:pt x="180753" y="39740"/>
                  </a:lnTo>
                  <a:lnTo>
                    <a:pt x="181120" y="40037"/>
                  </a:lnTo>
                  <a:lnTo>
                    <a:pt x="181810" y="55852"/>
                  </a:lnTo>
                  <a:lnTo>
                    <a:pt x="182680" y="64612"/>
                  </a:lnTo>
                  <a:lnTo>
                    <a:pt x="189611" y="100153"/>
                  </a:lnTo>
                  <a:lnTo>
                    <a:pt x="196193" y="122238"/>
                  </a:lnTo>
                  <a:lnTo>
                    <a:pt x="213158" y="150198"/>
                  </a:lnTo>
                  <a:lnTo>
                    <a:pt x="237841" y="176656"/>
                  </a:lnTo>
                  <a:lnTo>
                    <a:pt x="260332" y="189765"/>
                  </a:lnTo>
                  <a:lnTo>
                    <a:pt x="285132" y="201403"/>
                  </a:lnTo>
                  <a:lnTo>
                    <a:pt x="305029" y="198712"/>
                  </a:lnTo>
                  <a:lnTo>
                    <a:pt x="310822" y="196121"/>
                  </a:lnTo>
                  <a:lnTo>
                    <a:pt x="319013" y="190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936"/>
            <p:cNvSpPr/>
            <p:nvPr/>
          </p:nvSpPr>
          <p:spPr>
            <a:xfrm>
              <a:off x="2042159" y="510539"/>
              <a:ext cx="136291" cy="212210"/>
            </a:xfrm>
            <a:custGeom>
              <a:avLst/>
              <a:gdLst/>
              <a:ahLst/>
              <a:cxnLst/>
              <a:rect l="0" t="0" r="0" b="0"/>
              <a:pathLst>
                <a:path w="136291" h="212210">
                  <a:moveTo>
                    <a:pt x="121920" y="0"/>
                  </a:moveTo>
                  <a:lnTo>
                    <a:pt x="111314" y="0"/>
                  </a:lnTo>
                  <a:lnTo>
                    <a:pt x="106482" y="2258"/>
                  </a:lnTo>
                  <a:lnTo>
                    <a:pt x="104008" y="4046"/>
                  </a:lnTo>
                  <a:lnTo>
                    <a:pt x="87871" y="8608"/>
                  </a:lnTo>
                  <a:lnTo>
                    <a:pt x="53280" y="30167"/>
                  </a:lnTo>
                  <a:lnTo>
                    <a:pt x="15261" y="54803"/>
                  </a:lnTo>
                  <a:lnTo>
                    <a:pt x="8759" y="58224"/>
                  </a:lnTo>
                  <a:lnTo>
                    <a:pt x="5839" y="59136"/>
                  </a:lnTo>
                  <a:lnTo>
                    <a:pt x="3893" y="60591"/>
                  </a:lnTo>
                  <a:lnTo>
                    <a:pt x="513" y="67361"/>
                  </a:lnTo>
                  <a:lnTo>
                    <a:pt x="1189" y="67768"/>
                  </a:lnTo>
                  <a:lnTo>
                    <a:pt x="38651" y="75473"/>
                  </a:lnTo>
                  <a:lnTo>
                    <a:pt x="76183" y="76983"/>
                  </a:lnTo>
                  <a:lnTo>
                    <a:pt x="87764" y="80217"/>
                  </a:lnTo>
                  <a:lnTo>
                    <a:pt x="108996" y="95276"/>
                  </a:lnTo>
                  <a:lnTo>
                    <a:pt x="127239" y="114556"/>
                  </a:lnTo>
                  <a:lnTo>
                    <a:pt x="132751" y="124574"/>
                  </a:lnTo>
                  <a:lnTo>
                    <a:pt x="136290" y="144803"/>
                  </a:lnTo>
                  <a:lnTo>
                    <a:pt x="135927" y="154950"/>
                  </a:lnTo>
                  <a:lnTo>
                    <a:pt x="132943" y="165105"/>
                  </a:lnTo>
                  <a:lnTo>
                    <a:pt x="122458" y="180342"/>
                  </a:lnTo>
                  <a:lnTo>
                    <a:pt x="108627" y="191536"/>
                  </a:lnTo>
                  <a:lnTo>
                    <a:pt x="75453" y="205542"/>
                  </a:lnTo>
                  <a:lnTo>
                    <a:pt x="49618" y="211816"/>
                  </a:lnTo>
                  <a:lnTo>
                    <a:pt x="23818" y="212209"/>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937"/>
            <p:cNvSpPr/>
            <p:nvPr/>
          </p:nvSpPr>
          <p:spPr>
            <a:xfrm>
              <a:off x="2301240" y="548639"/>
              <a:ext cx="30481" cy="175262"/>
            </a:xfrm>
            <a:custGeom>
              <a:avLst/>
              <a:gdLst/>
              <a:ahLst/>
              <a:cxnLst/>
              <a:rect l="0" t="0" r="0" b="0"/>
              <a:pathLst>
                <a:path w="30481" h="175262">
                  <a:moveTo>
                    <a:pt x="30480" y="0"/>
                  </a:moveTo>
                  <a:lnTo>
                    <a:pt x="28222" y="33135"/>
                  </a:lnTo>
                  <a:lnTo>
                    <a:pt x="19874" y="69575"/>
                  </a:lnTo>
                  <a:lnTo>
                    <a:pt x="12567" y="101143"/>
                  </a:lnTo>
                  <a:lnTo>
                    <a:pt x="9086" y="131945"/>
                  </a:lnTo>
                  <a:lnTo>
                    <a:pt x="1187" y="167771"/>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938"/>
            <p:cNvSpPr/>
            <p:nvPr/>
          </p:nvSpPr>
          <p:spPr>
            <a:xfrm>
              <a:off x="2301240" y="411480"/>
              <a:ext cx="15240" cy="7621"/>
            </a:xfrm>
            <a:custGeom>
              <a:avLst/>
              <a:gdLst/>
              <a:ahLst/>
              <a:cxnLst/>
              <a:rect l="0" t="0" r="0" b="0"/>
              <a:pathLst>
                <a:path w="15240" h="7621">
                  <a:moveTo>
                    <a:pt x="15239" y="7620"/>
                  </a:moveTo>
                  <a:lnTo>
                    <a:pt x="11194" y="7620"/>
                  </a:lnTo>
                  <a:lnTo>
                    <a:pt x="10003" y="6773"/>
                  </a:lnTo>
                  <a:lnTo>
                    <a:pt x="9208" y="5362"/>
                  </a:lnTo>
                  <a:lnTo>
                    <a:pt x="7933" y="1059"/>
                  </a:lnTo>
                  <a:lnTo>
                    <a:pt x="5501" y="470"/>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939"/>
            <p:cNvSpPr/>
            <p:nvPr/>
          </p:nvSpPr>
          <p:spPr>
            <a:xfrm>
              <a:off x="2472405" y="281940"/>
              <a:ext cx="42196" cy="434340"/>
            </a:xfrm>
            <a:custGeom>
              <a:avLst/>
              <a:gdLst/>
              <a:ahLst/>
              <a:cxnLst/>
              <a:rect l="0" t="0" r="0" b="0"/>
              <a:pathLst>
                <a:path w="42196" h="434340">
                  <a:moveTo>
                    <a:pt x="42195" y="0"/>
                  </a:moveTo>
                  <a:lnTo>
                    <a:pt x="41348" y="14690"/>
                  </a:lnTo>
                  <a:lnTo>
                    <a:pt x="35634" y="50696"/>
                  </a:lnTo>
                  <a:lnTo>
                    <a:pt x="30843" y="83507"/>
                  </a:lnTo>
                  <a:lnTo>
                    <a:pt x="26425" y="112185"/>
                  </a:lnTo>
                  <a:lnTo>
                    <a:pt x="21639" y="144686"/>
                  </a:lnTo>
                  <a:lnTo>
                    <a:pt x="16690" y="178887"/>
                  </a:lnTo>
                  <a:lnTo>
                    <a:pt x="11668" y="213843"/>
                  </a:lnTo>
                  <a:lnTo>
                    <a:pt x="7461" y="249134"/>
                  </a:lnTo>
                  <a:lnTo>
                    <a:pt x="5591" y="284575"/>
                  </a:lnTo>
                  <a:lnTo>
                    <a:pt x="2502" y="315566"/>
                  </a:lnTo>
                  <a:lnTo>
                    <a:pt x="0" y="342605"/>
                  </a:lnTo>
                  <a:lnTo>
                    <a:pt x="2505" y="376020"/>
                  </a:lnTo>
                  <a:lnTo>
                    <a:pt x="3781" y="408238"/>
                  </a:lnTo>
                  <a:lnTo>
                    <a:pt x="4095"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940"/>
            <p:cNvSpPr/>
            <p:nvPr/>
          </p:nvSpPr>
          <p:spPr>
            <a:xfrm>
              <a:off x="2395909" y="563880"/>
              <a:ext cx="95832" cy="38101"/>
            </a:xfrm>
            <a:custGeom>
              <a:avLst/>
              <a:gdLst/>
              <a:ahLst/>
              <a:cxnLst/>
              <a:rect l="0" t="0" r="0" b="0"/>
              <a:pathLst>
                <a:path w="95832" h="38101">
                  <a:moveTo>
                    <a:pt x="4391" y="38100"/>
                  </a:moveTo>
                  <a:lnTo>
                    <a:pt x="345" y="38100"/>
                  </a:lnTo>
                  <a:lnTo>
                    <a:pt x="0" y="37253"/>
                  </a:lnTo>
                  <a:lnTo>
                    <a:pt x="3645" y="31539"/>
                  </a:lnTo>
                  <a:lnTo>
                    <a:pt x="8215" y="26748"/>
                  </a:lnTo>
                  <a:lnTo>
                    <a:pt x="43495" y="12595"/>
                  </a:lnTo>
                  <a:lnTo>
                    <a:pt x="78465" y="2243"/>
                  </a:lnTo>
                  <a:lnTo>
                    <a:pt x="958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941"/>
            <p:cNvSpPr/>
            <p:nvPr/>
          </p:nvSpPr>
          <p:spPr>
            <a:xfrm>
              <a:off x="2606133" y="525780"/>
              <a:ext cx="15148" cy="212189"/>
            </a:xfrm>
            <a:custGeom>
              <a:avLst/>
              <a:gdLst/>
              <a:ahLst/>
              <a:cxnLst/>
              <a:rect l="0" t="0" r="0" b="0"/>
              <a:pathLst>
                <a:path w="15148" h="212189">
                  <a:moveTo>
                    <a:pt x="15147" y="0"/>
                  </a:moveTo>
                  <a:lnTo>
                    <a:pt x="15147" y="35723"/>
                  </a:lnTo>
                  <a:lnTo>
                    <a:pt x="11102" y="72155"/>
                  </a:lnTo>
                  <a:lnTo>
                    <a:pt x="8586" y="109997"/>
                  </a:lnTo>
                  <a:lnTo>
                    <a:pt x="7840" y="145292"/>
                  </a:lnTo>
                  <a:lnTo>
                    <a:pt x="7619" y="177199"/>
                  </a:lnTo>
                  <a:lnTo>
                    <a:pt x="223" y="212188"/>
                  </a:lnTo>
                  <a:lnTo>
                    <a:pt x="0" y="208967"/>
                  </a:lnTo>
                  <a:lnTo>
                    <a:pt x="2206" y="204916"/>
                  </a:lnTo>
                  <a:lnTo>
                    <a:pt x="7526"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942"/>
            <p:cNvSpPr/>
            <p:nvPr/>
          </p:nvSpPr>
          <p:spPr>
            <a:xfrm>
              <a:off x="2621280" y="434432"/>
              <a:ext cx="7621" cy="7529"/>
            </a:xfrm>
            <a:custGeom>
              <a:avLst/>
              <a:gdLst/>
              <a:ahLst/>
              <a:cxnLst/>
              <a:rect l="0" t="0" r="0" b="0"/>
              <a:pathLst>
                <a:path w="7621" h="7529">
                  <a:moveTo>
                    <a:pt x="7620" y="7528"/>
                  </a:moveTo>
                  <a:lnTo>
                    <a:pt x="7620" y="967"/>
                  </a:lnTo>
                  <a:lnTo>
                    <a:pt x="6773" y="614"/>
                  </a:lnTo>
                  <a:lnTo>
                    <a:pt x="1059" y="0"/>
                  </a:lnTo>
                  <a:lnTo>
                    <a:pt x="706" y="816"/>
                  </a:lnTo>
                  <a:lnTo>
                    <a:pt x="0" y="75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943"/>
            <p:cNvSpPr/>
            <p:nvPr/>
          </p:nvSpPr>
          <p:spPr>
            <a:xfrm>
              <a:off x="2644140" y="487680"/>
              <a:ext cx="227697" cy="285730"/>
            </a:xfrm>
            <a:custGeom>
              <a:avLst/>
              <a:gdLst/>
              <a:ahLst/>
              <a:cxnLst/>
              <a:rect l="0" t="0" r="0" b="0"/>
              <a:pathLst>
                <a:path w="227697" h="285730">
                  <a:moveTo>
                    <a:pt x="213360" y="0"/>
                  </a:moveTo>
                  <a:lnTo>
                    <a:pt x="209314" y="0"/>
                  </a:lnTo>
                  <a:lnTo>
                    <a:pt x="205070" y="2257"/>
                  </a:lnTo>
                  <a:lnTo>
                    <a:pt x="170754" y="24472"/>
                  </a:lnTo>
                  <a:lnTo>
                    <a:pt x="136566" y="48524"/>
                  </a:lnTo>
                  <a:lnTo>
                    <a:pt x="101934" y="83397"/>
                  </a:lnTo>
                  <a:lnTo>
                    <a:pt x="89467" y="100011"/>
                  </a:lnTo>
                  <a:lnTo>
                    <a:pt x="88431" y="103080"/>
                  </a:lnTo>
                  <a:lnTo>
                    <a:pt x="88587" y="105973"/>
                  </a:lnTo>
                  <a:lnTo>
                    <a:pt x="91019" y="111446"/>
                  </a:lnTo>
                  <a:lnTo>
                    <a:pt x="94921" y="116700"/>
                  </a:lnTo>
                  <a:lnTo>
                    <a:pt x="101736" y="119600"/>
                  </a:lnTo>
                  <a:lnTo>
                    <a:pt x="138064" y="121716"/>
                  </a:lnTo>
                  <a:lnTo>
                    <a:pt x="160288" y="124117"/>
                  </a:lnTo>
                  <a:lnTo>
                    <a:pt x="197474" y="131321"/>
                  </a:lnTo>
                  <a:lnTo>
                    <a:pt x="218312" y="140051"/>
                  </a:lnTo>
                  <a:lnTo>
                    <a:pt x="221741" y="143321"/>
                  </a:lnTo>
                  <a:lnTo>
                    <a:pt x="225551" y="151469"/>
                  </a:lnTo>
                  <a:lnTo>
                    <a:pt x="227696" y="165576"/>
                  </a:lnTo>
                  <a:lnTo>
                    <a:pt x="222338" y="190750"/>
                  </a:lnTo>
                  <a:lnTo>
                    <a:pt x="213856" y="208448"/>
                  </a:lnTo>
                  <a:lnTo>
                    <a:pt x="195162" y="228555"/>
                  </a:lnTo>
                  <a:lnTo>
                    <a:pt x="158933" y="250949"/>
                  </a:lnTo>
                  <a:lnTo>
                    <a:pt x="129218" y="266548"/>
                  </a:lnTo>
                  <a:lnTo>
                    <a:pt x="109077" y="275099"/>
                  </a:lnTo>
                  <a:lnTo>
                    <a:pt x="79544" y="280759"/>
                  </a:lnTo>
                  <a:lnTo>
                    <a:pt x="54330" y="285729"/>
                  </a:lnTo>
                  <a:lnTo>
                    <a:pt x="38540" y="284188"/>
                  </a:lnTo>
                  <a:lnTo>
                    <a:pt x="0" y="2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944"/>
            <p:cNvSpPr/>
            <p:nvPr/>
          </p:nvSpPr>
          <p:spPr>
            <a:xfrm>
              <a:off x="2965960" y="465584"/>
              <a:ext cx="348741" cy="334517"/>
            </a:xfrm>
            <a:custGeom>
              <a:avLst/>
              <a:gdLst/>
              <a:ahLst/>
              <a:cxnLst/>
              <a:rect l="0" t="0" r="0" b="0"/>
              <a:pathLst>
                <a:path w="348741" h="334517">
                  <a:moveTo>
                    <a:pt x="13459" y="90676"/>
                  </a:moveTo>
                  <a:lnTo>
                    <a:pt x="14306" y="124944"/>
                  </a:lnTo>
                  <a:lnTo>
                    <a:pt x="18696" y="156803"/>
                  </a:lnTo>
                  <a:lnTo>
                    <a:pt x="21220" y="193054"/>
                  </a:lnTo>
                  <a:lnTo>
                    <a:pt x="26107" y="229760"/>
                  </a:lnTo>
                  <a:lnTo>
                    <a:pt x="27932" y="262460"/>
                  </a:lnTo>
                  <a:lnTo>
                    <a:pt x="28548" y="299335"/>
                  </a:lnTo>
                  <a:lnTo>
                    <a:pt x="28691" y="331230"/>
                  </a:lnTo>
                  <a:lnTo>
                    <a:pt x="27847" y="332325"/>
                  </a:lnTo>
                  <a:lnTo>
                    <a:pt x="22138" y="334227"/>
                  </a:lnTo>
                  <a:lnTo>
                    <a:pt x="15090" y="296855"/>
                  </a:lnTo>
                  <a:lnTo>
                    <a:pt x="11685" y="263808"/>
                  </a:lnTo>
                  <a:lnTo>
                    <a:pt x="7591" y="238743"/>
                  </a:lnTo>
                  <a:lnTo>
                    <a:pt x="2949" y="210670"/>
                  </a:lnTo>
                  <a:lnTo>
                    <a:pt x="321" y="181260"/>
                  </a:lnTo>
                  <a:lnTo>
                    <a:pt x="0" y="152949"/>
                  </a:lnTo>
                  <a:lnTo>
                    <a:pt x="5426" y="118816"/>
                  </a:lnTo>
                  <a:lnTo>
                    <a:pt x="22001" y="84099"/>
                  </a:lnTo>
                  <a:lnTo>
                    <a:pt x="32496" y="69972"/>
                  </a:lnTo>
                  <a:lnTo>
                    <a:pt x="45627" y="60872"/>
                  </a:lnTo>
                  <a:lnTo>
                    <a:pt x="63254" y="55034"/>
                  </a:lnTo>
                  <a:lnTo>
                    <a:pt x="83247" y="53304"/>
                  </a:lnTo>
                  <a:lnTo>
                    <a:pt x="101212" y="56836"/>
                  </a:lnTo>
                  <a:lnTo>
                    <a:pt x="121305" y="71336"/>
                  </a:lnTo>
                  <a:lnTo>
                    <a:pt x="144766" y="99838"/>
                  </a:lnTo>
                  <a:lnTo>
                    <a:pt x="160550" y="128292"/>
                  </a:lnTo>
                  <a:lnTo>
                    <a:pt x="175105" y="163157"/>
                  </a:lnTo>
                  <a:lnTo>
                    <a:pt x="184309" y="199452"/>
                  </a:lnTo>
                  <a:lnTo>
                    <a:pt x="187413" y="231185"/>
                  </a:lnTo>
                  <a:lnTo>
                    <a:pt x="188461" y="265092"/>
                  </a:lnTo>
                  <a:lnTo>
                    <a:pt x="188668" y="288159"/>
                  </a:lnTo>
                  <a:lnTo>
                    <a:pt x="186992" y="291757"/>
                  </a:lnTo>
                  <a:lnTo>
                    <a:pt x="180614" y="298014"/>
                  </a:lnTo>
                  <a:lnTo>
                    <a:pt x="174393" y="301359"/>
                  </a:lnTo>
                  <a:lnTo>
                    <a:pt x="171548" y="302251"/>
                  </a:lnTo>
                  <a:lnTo>
                    <a:pt x="169652" y="301999"/>
                  </a:lnTo>
                  <a:lnTo>
                    <a:pt x="168388" y="300985"/>
                  </a:lnTo>
                  <a:lnTo>
                    <a:pt x="167545" y="299462"/>
                  </a:lnTo>
                  <a:lnTo>
                    <a:pt x="165958" y="268059"/>
                  </a:lnTo>
                  <a:lnTo>
                    <a:pt x="165889" y="237402"/>
                  </a:lnTo>
                  <a:lnTo>
                    <a:pt x="165868" y="200660"/>
                  </a:lnTo>
                  <a:lnTo>
                    <a:pt x="165863" y="172578"/>
                  </a:lnTo>
                  <a:lnTo>
                    <a:pt x="168119" y="143163"/>
                  </a:lnTo>
                  <a:lnTo>
                    <a:pt x="173637" y="114003"/>
                  </a:lnTo>
                  <a:lnTo>
                    <a:pt x="184556" y="86932"/>
                  </a:lnTo>
                  <a:lnTo>
                    <a:pt x="204984" y="51937"/>
                  </a:lnTo>
                  <a:lnTo>
                    <a:pt x="233795" y="17548"/>
                  </a:lnTo>
                  <a:lnTo>
                    <a:pt x="245724" y="7939"/>
                  </a:lnTo>
                  <a:lnTo>
                    <a:pt x="256671" y="3104"/>
                  </a:lnTo>
                  <a:lnTo>
                    <a:pt x="277495" y="0"/>
                  </a:lnTo>
                  <a:lnTo>
                    <a:pt x="287724" y="4091"/>
                  </a:lnTo>
                  <a:lnTo>
                    <a:pt x="292823" y="7552"/>
                  </a:lnTo>
                  <a:lnTo>
                    <a:pt x="300746" y="18172"/>
                  </a:lnTo>
                  <a:lnTo>
                    <a:pt x="316776" y="49731"/>
                  </a:lnTo>
                  <a:lnTo>
                    <a:pt x="327227" y="82683"/>
                  </a:lnTo>
                  <a:lnTo>
                    <a:pt x="335686" y="119258"/>
                  </a:lnTo>
                  <a:lnTo>
                    <a:pt x="338704" y="148817"/>
                  </a:lnTo>
                  <a:lnTo>
                    <a:pt x="340893" y="180016"/>
                  </a:lnTo>
                  <a:lnTo>
                    <a:pt x="344688" y="207993"/>
                  </a:lnTo>
                  <a:lnTo>
                    <a:pt x="347539" y="243499"/>
                  </a:lnTo>
                  <a:lnTo>
                    <a:pt x="348502" y="278907"/>
                  </a:lnTo>
                  <a:lnTo>
                    <a:pt x="348726" y="316736"/>
                  </a:lnTo>
                  <a:lnTo>
                    <a:pt x="348740" y="3345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945"/>
            <p:cNvSpPr/>
            <p:nvPr/>
          </p:nvSpPr>
          <p:spPr>
            <a:xfrm>
              <a:off x="3561148" y="236219"/>
              <a:ext cx="218372" cy="533223"/>
            </a:xfrm>
            <a:custGeom>
              <a:avLst/>
              <a:gdLst/>
              <a:ahLst/>
              <a:cxnLst/>
              <a:rect l="0" t="0" r="0" b="0"/>
              <a:pathLst>
                <a:path w="218372" h="533223">
                  <a:moveTo>
                    <a:pt x="180271" y="0"/>
                  </a:moveTo>
                  <a:lnTo>
                    <a:pt x="176226" y="4046"/>
                  </a:lnTo>
                  <a:lnTo>
                    <a:pt x="171983" y="6032"/>
                  </a:lnTo>
                  <a:lnTo>
                    <a:pt x="169666" y="6561"/>
                  </a:lnTo>
                  <a:lnTo>
                    <a:pt x="162359" y="11352"/>
                  </a:lnTo>
                  <a:lnTo>
                    <a:pt x="147517" y="29049"/>
                  </a:lnTo>
                  <a:lnTo>
                    <a:pt x="138620" y="36617"/>
                  </a:lnTo>
                  <a:lnTo>
                    <a:pt x="113453" y="72349"/>
                  </a:lnTo>
                  <a:lnTo>
                    <a:pt x="89932" y="107927"/>
                  </a:lnTo>
                  <a:lnTo>
                    <a:pt x="71660" y="139787"/>
                  </a:lnTo>
                  <a:lnTo>
                    <a:pt x="52417" y="176039"/>
                  </a:lnTo>
                  <a:lnTo>
                    <a:pt x="33733" y="213591"/>
                  </a:lnTo>
                  <a:lnTo>
                    <a:pt x="16627" y="249271"/>
                  </a:lnTo>
                  <a:lnTo>
                    <a:pt x="6195" y="283550"/>
                  </a:lnTo>
                  <a:lnTo>
                    <a:pt x="0" y="320517"/>
                  </a:lnTo>
                  <a:lnTo>
                    <a:pt x="422" y="358282"/>
                  </a:lnTo>
                  <a:lnTo>
                    <a:pt x="5909" y="396282"/>
                  </a:lnTo>
                  <a:lnTo>
                    <a:pt x="12184" y="420812"/>
                  </a:lnTo>
                  <a:lnTo>
                    <a:pt x="29150" y="453663"/>
                  </a:lnTo>
                  <a:lnTo>
                    <a:pt x="46124" y="483152"/>
                  </a:lnTo>
                  <a:lnTo>
                    <a:pt x="81609" y="514690"/>
                  </a:lnTo>
                  <a:lnTo>
                    <a:pt x="104189" y="526539"/>
                  </a:lnTo>
                  <a:lnTo>
                    <a:pt x="134575" y="532045"/>
                  </a:lnTo>
                  <a:lnTo>
                    <a:pt x="168609" y="533222"/>
                  </a:lnTo>
                  <a:lnTo>
                    <a:pt x="204737" y="525630"/>
                  </a:lnTo>
                  <a:lnTo>
                    <a:pt x="218371" y="518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46"/>
            <p:cNvSpPr/>
            <p:nvPr/>
          </p:nvSpPr>
          <p:spPr>
            <a:xfrm>
              <a:off x="3947159" y="457200"/>
              <a:ext cx="38101" cy="243840"/>
            </a:xfrm>
            <a:custGeom>
              <a:avLst/>
              <a:gdLst/>
              <a:ahLst/>
              <a:cxnLst/>
              <a:rect l="0" t="0" r="0" b="0"/>
              <a:pathLst>
                <a:path w="38101" h="243840">
                  <a:moveTo>
                    <a:pt x="0" y="0"/>
                  </a:moveTo>
                  <a:lnTo>
                    <a:pt x="847" y="32924"/>
                  </a:lnTo>
                  <a:lnTo>
                    <a:pt x="5237" y="60743"/>
                  </a:lnTo>
                  <a:lnTo>
                    <a:pt x="7761" y="96267"/>
                  </a:lnTo>
                  <a:lnTo>
                    <a:pt x="11352" y="124065"/>
                  </a:lnTo>
                  <a:lnTo>
                    <a:pt x="15770" y="151095"/>
                  </a:lnTo>
                  <a:lnTo>
                    <a:pt x="20760" y="185598"/>
                  </a:lnTo>
                  <a:lnTo>
                    <a:pt x="26491" y="220011"/>
                  </a:lnTo>
                  <a:lnTo>
                    <a:pt x="30539" y="238255"/>
                  </a:lnTo>
                  <a:lnTo>
                    <a:pt x="32213" y="240116"/>
                  </a:lnTo>
                  <a:lnTo>
                    <a:pt x="38100"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947"/>
            <p:cNvSpPr/>
            <p:nvPr/>
          </p:nvSpPr>
          <p:spPr>
            <a:xfrm>
              <a:off x="3886200" y="495300"/>
              <a:ext cx="228601" cy="88211"/>
            </a:xfrm>
            <a:custGeom>
              <a:avLst/>
              <a:gdLst/>
              <a:ahLst/>
              <a:cxnLst/>
              <a:rect l="0" t="0" r="0" b="0"/>
              <a:pathLst>
                <a:path w="228601" h="88211">
                  <a:moveTo>
                    <a:pt x="0" y="83819"/>
                  </a:moveTo>
                  <a:lnTo>
                    <a:pt x="0" y="87865"/>
                  </a:lnTo>
                  <a:lnTo>
                    <a:pt x="846" y="88210"/>
                  </a:lnTo>
                  <a:lnTo>
                    <a:pt x="34273" y="73604"/>
                  </a:lnTo>
                  <a:lnTo>
                    <a:pt x="71869" y="59412"/>
                  </a:lnTo>
                  <a:lnTo>
                    <a:pt x="105867" y="47048"/>
                  </a:lnTo>
                  <a:lnTo>
                    <a:pt x="138706" y="36706"/>
                  </a:lnTo>
                  <a:lnTo>
                    <a:pt x="169885" y="28279"/>
                  </a:lnTo>
                  <a:lnTo>
                    <a:pt x="202984" y="17847"/>
                  </a:lnTo>
                  <a:lnTo>
                    <a:pt x="219432" y="7633"/>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948"/>
            <p:cNvSpPr/>
            <p:nvPr/>
          </p:nvSpPr>
          <p:spPr>
            <a:xfrm>
              <a:off x="4206240" y="670560"/>
              <a:ext cx="22519" cy="243841"/>
            </a:xfrm>
            <a:custGeom>
              <a:avLst/>
              <a:gdLst/>
              <a:ahLst/>
              <a:cxnLst/>
              <a:rect l="0" t="0" r="0" b="0"/>
              <a:pathLst>
                <a:path w="22519" h="243841">
                  <a:moveTo>
                    <a:pt x="7619" y="0"/>
                  </a:moveTo>
                  <a:lnTo>
                    <a:pt x="8466" y="19927"/>
                  </a:lnTo>
                  <a:lnTo>
                    <a:pt x="14180" y="53957"/>
                  </a:lnTo>
                  <a:lnTo>
                    <a:pt x="18971" y="84473"/>
                  </a:lnTo>
                  <a:lnTo>
                    <a:pt x="21708" y="120326"/>
                  </a:lnTo>
                  <a:lnTo>
                    <a:pt x="22518" y="153715"/>
                  </a:lnTo>
                  <a:lnTo>
                    <a:pt x="18713" y="185057"/>
                  </a:lnTo>
                  <a:lnTo>
                    <a:pt x="9842" y="219058"/>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949"/>
            <p:cNvSpPr/>
            <p:nvPr/>
          </p:nvSpPr>
          <p:spPr>
            <a:xfrm>
              <a:off x="4404359" y="525780"/>
              <a:ext cx="167642" cy="22547"/>
            </a:xfrm>
            <a:custGeom>
              <a:avLst/>
              <a:gdLst/>
              <a:ahLst/>
              <a:cxnLst/>
              <a:rect l="0" t="0" r="0" b="0"/>
              <a:pathLst>
                <a:path w="167642" h="22547">
                  <a:moveTo>
                    <a:pt x="0" y="15239"/>
                  </a:moveTo>
                  <a:lnTo>
                    <a:pt x="0" y="19285"/>
                  </a:lnTo>
                  <a:lnTo>
                    <a:pt x="1694" y="20476"/>
                  </a:lnTo>
                  <a:lnTo>
                    <a:pt x="17168" y="22546"/>
                  </a:lnTo>
                  <a:lnTo>
                    <a:pt x="34749" y="21951"/>
                  </a:lnTo>
                  <a:lnTo>
                    <a:pt x="69143" y="16291"/>
                  </a:lnTo>
                  <a:lnTo>
                    <a:pt x="106754" y="9347"/>
                  </a:lnTo>
                  <a:lnTo>
                    <a:pt x="127305" y="5873"/>
                  </a:lnTo>
                  <a:lnTo>
                    <a:pt x="149419" y="1160"/>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50"/>
            <p:cNvSpPr/>
            <p:nvPr/>
          </p:nvSpPr>
          <p:spPr>
            <a:xfrm>
              <a:off x="4572000" y="251773"/>
              <a:ext cx="198103" cy="563567"/>
            </a:xfrm>
            <a:custGeom>
              <a:avLst/>
              <a:gdLst/>
              <a:ahLst/>
              <a:cxnLst/>
              <a:rect l="0" t="0" r="0" b="0"/>
              <a:pathLst>
                <a:path w="198103" h="563567">
                  <a:moveTo>
                    <a:pt x="0" y="7307"/>
                  </a:moveTo>
                  <a:lnTo>
                    <a:pt x="0" y="3261"/>
                  </a:lnTo>
                  <a:lnTo>
                    <a:pt x="846" y="2070"/>
                  </a:lnTo>
                  <a:lnTo>
                    <a:pt x="2257" y="1275"/>
                  </a:lnTo>
                  <a:lnTo>
                    <a:pt x="10605" y="0"/>
                  </a:lnTo>
                  <a:lnTo>
                    <a:pt x="26491" y="595"/>
                  </a:lnTo>
                  <a:lnTo>
                    <a:pt x="61023" y="9097"/>
                  </a:lnTo>
                  <a:lnTo>
                    <a:pt x="97476" y="24961"/>
                  </a:lnTo>
                  <a:lnTo>
                    <a:pt x="113831" y="40760"/>
                  </a:lnTo>
                  <a:lnTo>
                    <a:pt x="139638" y="76278"/>
                  </a:lnTo>
                  <a:lnTo>
                    <a:pt x="160007" y="110959"/>
                  </a:lnTo>
                  <a:lnTo>
                    <a:pt x="172998" y="148085"/>
                  </a:lnTo>
                  <a:lnTo>
                    <a:pt x="179334" y="176555"/>
                  </a:lnTo>
                  <a:lnTo>
                    <a:pt x="184973" y="206141"/>
                  </a:lnTo>
                  <a:lnTo>
                    <a:pt x="190301" y="236224"/>
                  </a:lnTo>
                  <a:lnTo>
                    <a:pt x="194645" y="266528"/>
                  </a:lnTo>
                  <a:lnTo>
                    <a:pt x="196575" y="296929"/>
                  </a:lnTo>
                  <a:lnTo>
                    <a:pt x="197433" y="327374"/>
                  </a:lnTo>
                  <a:lnTo>
                    <a:pt x="197815" y="356992"/>
                  </a:lnTo>
                  <a:lnTo>
                    <a:pt x="197984" y="384267"/>
                  </a:lnTo>
                  <a:lnTo>
                    <a:pt x="198059" y="410500"/>
                  </a:lnTo>
                  <a:lnTo>
                    <a:pt x="198102" y="446811"/>
                  </a:lnTo>
                  <a:lnTo>
                    <a:pt x="195857" y="476761"/>
                  </a:lnTo>
                  <a:lnTo>
                    <a:pt x="187571" y="501722"/>
                  </a:lnTo>
                  <a:lnTo>
                    <a:pt x="170798" y="534507"/>
                  </a:lnTo>
                  <a:lnTo>
                    <a:pt x="152400" y="563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SMARTInkShape-Group134"/>
          <p:cNvGrpSpPr/>
          <p:nvPr/>
        </p:nvGrpSpPr>
        <p:grpSpPr>
          <a:xfrm>
            <a:off x="449580" y="891539"/>
            <a:ext cx="7094058" cy="647702"/>
            <a:chOff x="449580" y="891539"/>
            <a:chExt cx="7094058" cy="647702"/>
          </a:xfrm>
        </p:grpSpPr>
        <p:sp>
          <p:nvSpPr>
            <p:cNvPr id="24" name="SMARTInkShape-951"/>
            <p:cNvSpPr/>
            <p:nvPr/>
          </p:nvSpPr>
          <p:spPr>
            <a:xfrm>
              <a:off x="7452492" y="998220"/>
              <a:ext cx="91146" cy="143141"/>
            </a:xfrm>
            <a:custGeom>
              <a:avLst/>
              <a:gdLst/>
              <a:ahLst/>
              <a:cxnLst/>
              <a:rect l="0" t="0" r="0" b="0"/>
              <a:pathLst>
                <a:path w="91146" h="143141">
                  <a:moveTo>
                    <a:pt x="53208" y="0"/>
                  </a:moveTo>
                  <a:lnTo>
                    <a:pt x="22681" y="32784"/>
                  </a:lnTo>
                  <a:lnTo>
                    <a:pt x="4945" y="70220"/>
                  </a:lnTo>
                  <a:lnTo>
                    <a:pt x="314" y="103838"/>
                  </a:lnTo>
                  <a:lnTo>
                    <a:pt x="0" y="119290"/>
                  </a:lnTo>
                  <a:lnTo>
                    <a:pt x="1649" y="123553"/>
                  </a:lnTo>
                  <a:lnTo>
                    <a:pt x="17045" y="139246"/>
                  </a:lnTo>
                  <a:lnTo>
                    <a:pt x="22459" y="142320"/>
                  </a:lnTo>
                  <a:lnTo>
                    <a:pt x="25089" y="143140"/>
                  </a:lnTo>
                  <a:lnTo>
                    <a:pt x="32527" y="141793"/>
                  </a:lnTo>
                  <a:lnTo>
                    <a:pt x="55187" y="131686"/>
                  </a:lnTo>
                  <a:lnTo>
                    <a:pt x="78492" y="115958"/>
                  </a:lnTo>
                  <a:lnTo>
                    <a:pt x="85047" y="107699"/>
                  </a:lnTo>
                  <a:lnTo>
                    <a:pt x="88525" y="98384"/>
                  </a:lnTo>
                  <a:lnTo>
                    <a:pt x="91145" y="63460"/>
                  </a:lnTo>
                  <a:lnTo>
                    <a:pt x="90429" y="44018"/>
                  </a:lnTo>
                  <a:lnTo>
                    <a:pt x="87249" y="37061"/>
                  </a:lnTo>
                  <a:lnTo>
                    <a:pt x="80697" y="28384"/>
                  </a:lnTo>
                  <a:lnTo>
                    <a:pt x="73609" y="25315"/>
                  </a:lnTo>
                  <a:lnTo>
                    <a:pt x="35831" y="22902"/>
                  </a:lnTo>
                  <a:lnTo>
                    <a:pt x="30347"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52"/>
            <p:cNvSpPr/>
            <p:nvPr/>
          </p:nvSpPr>
          <p:spPr>
            <a:xfrm>
              <a:off x="7307580" y="998220"/>
              <a:ext cx="137160" cy="53341"/>
            </a:xfrm>
            <a:custGeom>
              <a:avLst/>
              <a:gdLst/>
              <a:ahLst/>
              <a:cxnLst/>
              <a:rect l="0" t="0" r="0" b="0"/>
              <a:pathLst>
                <a:path w="137160" h="53341">
                  <a:moveTo>
                    <a:pt x="0" y="53340"/>
                  </a:moveTo>
                  <a:lnTo>
                    <a:pt x="4045" y="53340"/>
                  </a:lnTo>
                  <a:lnTo>
                    <a:pt x="40614" y="37901"/>
                  </a:lnTo>
                  <a:lnTo>
                    <a:pt x="75684" y="25373"/>
                  </a:lnTo>
                  <a:lnTo>
                    <a:pt x="108951" y="11004"/>
                  </a:lnTo>
                  <a:lnTo>
                    <a:pt x="123533" y="7776"/>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953"/>
            <p:cNvSpPr/>
            <p:nvPr/>
          </p:nvSpPr>
          <p:spPr>
            <a:xfrm>
              <a:off x="7368679" y="891539"/>
              <a:ext cx="45582" cy="264576"/>
            </a:xfrm>
            <a:custGeom>
              <a:avLst/>
              <a:gdLst/>
              <a:ahLst/>
              <a:cxnLst/>
              <a:rect l="0" t="0" r="0" b="0"/>
              <a:pathLst>
                <a:path w="45582" h="264576">
                  <a:moveTo>
                    <a:pt x="7481" y="0"/>
                  </a:moveTo>
                  <a:lnTo>
                    <a:pt x="7481" y="4046"/>
                  </a:lnTo>
                  <a:lnTo>
                    <a:pt x="5222" y="8289"/>
                  </a:lnTo>
                  <a:lnTo>
                    <a:pt x="3435" y="10606"/>
                  </a:lnTo>
                  <a:lnTo>
                    <a:pt x="920" y="26003"/>
                  </a:lnTo>
                  <a:lnTo>
                    <a:pt x="0" y="61374"/>
                  </a:lnTo>
                  <a:lnTo>
                    <a:pt x="2161" y="88459"/>
                  </a:lnTo>
                  <a:lnTo>
                    <a:pt x="8162" y="123295"/>
                  </a:lnTo>
                  <a:lnTo>
                    <a:pt x="13044" y="158170"/>
                  </a:lnTo>
                  <a:lnTo>
                    <a:pt x="16750" y="189952"/>
                  </a:lnTo>
                  <a:lnTo>
                    <a:pt x="25586" y="226987"/>
                  </a:lnTo>
                  <a:lnTo>
                    <a:pt x="35485" y="251832"/>
                  </a:lnTo>
                  <a:lnTo>
                    <a:pt x="44084" y="264575"/>
                  </a:lnTo>
                  <a:lnTo>
                    <a:pt x="44583" y="264437"/>
                  </a:lnTo>
                  <a:lnTo>
                    <a:pt x="45137" y="262026"/>
                  </a:lnTo>
                  <a:lnTo>
                    <a:pt x="45581"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954"/>
            <p:cNvSpPr/>
            <p:nvPr/>
          </p:nvSpPr>
          <p:spPr>
            <a:xfrm>
              <a:off x="7170532" y="1043939"/>
              <a:ext cx="198008" cy="129275"/>
            </a:xfrm>
            <a:custGeom>
              <a:avLst/>
              <a:gdLst/>
              <a:ahLst/>
              <a:cxnLst/>
              <a:rect l="0" t="0" r="0" b="0"/>
              <a:pathLst>
                <a:path w="198008" h="129275">
                  <a:moveTo>
                    <a:pt x="83707" y="0"/>
                  </a:moveTo>
                  <a:lnTo>
                    <a:pt x="58268" y="0"/>
                  </a:lnTo>
                  <a:lnTo>
                    <a:pt x="46630" y="4046"/>
                  </a:lnTo>
                  <a:lnTo>
                    <a:pt x="36504" y="10606"/>
                  </a:lnTo>
                  <a:lnTo>
                    <a:pt x="13339" y="40964"/>
                  </a:lnTo>
                  <a:lnTo>
                    <a:pt x="2783" y="76386"/>
                  </a:lnTo>
                  <a:lnTo>
                    <a:pt x="57" y="114163"/>
                  </a:lnTo>
                  <a:lnTo>
                    <a:pt x="0" y="119289"/>
                  </a:lnTo>
                  <a:lnTo>
                    <a:pt x="810" y="122706"/>
                  </a:lnTo>
                  <a:lnTo>
                    <a:pt x="2196" y="124984"/>
                  </a:lnTo>
                  <a:lnTo>
                    <a:pt x="3966" y="126503"/>
                  </a:lnTo>
                  <a:lnTo>
                    <a:pt x="10449" y="128190"/>
                  </a:lnTo>
                  <a:lnTo>
                    <a:pt x="24364" y="129274"/>
                  </a:lnTo>
                  <a:lnTo>
                    <a:pt x="32215" y="124906"/>
                  </a:lnTo>
                  <a:lnTo>
                    <a:pt x="58751" y="104685"/>
                  </a:lnTo>
                  <a:lnTo>
                    <a:pt x="78505" y="71004"/>
                  </a:lnTo>
                  <a:lnTo>
                    <a:pt x="87916" y="50777"/>
                  </a:lnTo>
                  <a:lnTo>
                    <a:pt x="91288" y="16878"/>
                  </a:lnTo>
                  <a:lnTo>
                    <a:pt x="91324" y="25990"/>
                  </a:lnTo>
                  <a:lnTo>
                    <a:pt x="93584" y="30743"/>
                  </a:lnTo>
                  <a:lnTo>
                    <a:pt x="95371" y="33195"/>
                  </a:lnTo>
                  <a:lnTo>
                    <a:pt x="107096" y="68786"/>
                  </a:lnTo>
                  <a:lnTo>
                    <a:pt x="112729" y="77985"/>
                  </a:lnTo>
                  <a:lnTo>
                    <a:pt x="130143" y="90790"/>
                  </a:lnTo>
                  <a:lnTo>
                    <a:pt x="149685" y="103208"/>
                  </a:lnTo>
                  <a:lnTo>
                    <a:pt x="158469" y="105137"/>
                  </a:lnTo>
                  <a:lnTo>
                    <a:pt x="165758" y="103737"/>
                  </a:lnTo>
                  <a:lnTo>
                    <a:pt x="172668" y="101139"/>
                  </a:lnTo>
                  <a:lnTo>
                    <a:pt x="185231" y="98830"/>
                  </a:lnTo>
                  <a:lnTo>
                    <a:pt x="198007"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955"/>
            <p:cNvSpPr/>
            <p:nvPr/>
          </p:nvSpPr>
          <p:spPr>
            <a:xfrm>
              <a:off x="6880860" y="1015133"/>
              <a:ext cx="198121" cy="181033"/>
            </a:xfrm>
            <a:custGeom>
              <a:avLst/>
              <a:gdLst/>
              <a:ahLst/>
              <a:cxnLst/>
              <a:rect l="0" t="0" r="0" b="0"/>
              <a:pathLst>
                <a:path w="198121" h="181033">
                  <a:moveTo>
                    <a:pt x="0" y="44046"/>
                  </a:moveTo>
                  <a:lnTo>
                    <a:pt x="0" y="76112"/>
                  </a:lnTo>
                  <a:lnTo>
                    <a:pt x="6914" y="113871"/>
                  </a:lnTo>
                  <a:lnTo>
                    <a:pt x="6564" y="135009"/>
                  </a:lnTo>
                  <a:lnTo>
                    <a:pt x="458" y="171152"/>
                  </a:lnTo>
                  <a:lnTo>
                    <a:pt x="8" y="181032"/>
                  </a:lnTo>
                  <a:lnTo>
                    <a:pt x="0" y="147676"/>
                  </a:lnTo>
                  <a:lnTo>
                    <a:pt x="6032" y="112225"/>
                  </a:lnTo>
                  <a:lnTo>
                    <a:pt x="9406" y="91905"/>
                  </a:lnTo>
                  <a:lnTo>
                    <a:pt x="20555" y="59411"/>
                  </a:lnTo>
                  <a:lnTo>
                    <a:pt x="25504" y="47771"/>
                  </a:lnTo>
                  <a:lnTo>
                    <a:pt x="32784" y="39211"/>
                  </a:lnTo>
                  <a:lnTo>
                    <a:pt x="40817" y="33431"/>
                  </a:lnTo>
                  <a:lnTo>
                    <a:pt x="52873" y="27462"/>
                  </a:lnTo>
                  <a:lnTo>
                    <a:pt x="55569" y="25370"/>
                  </a:lnTo>
                  <a:lnTo>
                    <a:pt x="58212" y="24822"/>
                  </a:lnTo>
                  <a:lnTo>
                    <a:pt x="60821" y="25304"/>
                  </a:lnTo>
                  <a:lnTo>
                    <a:pt x="68539" y="30026"/>
                  </a:lnTo>
                  <a:lnTo>
                    <a:pt x="82776" y="43253"/>
                  </a:lnTo>
                  <a:lnTo>
                    <a:pt x="87589" y="52443"/>
                  </a:lnTo>
                  <a:lnTo>
                    <a:pt x="97133" y="88246"/>
                  </a:lnTo>
                  <a:lnTo>
                    <a:pt x="98891" y="126144"/>
                  </a:lnTo>
                  <a:lnTo>
                    <a:pt x="99056" y="156679"/>
                  </a:lnTo>
                  <a:lnTo>
                    <a:pt x="98213" y="136216"/>
                  </a:lnTo>
                  <a:lnTo>
                    <a:pt x="94670" y="118205"/>
                  </a:lnTo>
                  <a:lnTo>
                    <a:pt x="98314" y="85923"/>
                  </a:lnTo>
                  <a:lnTo>
                    <a:pt x="104993" y="51160"/>
                  </a:lnTo>
                  <a:lnTo>
                    <a:pt x="108437" y="30914"/>
                  </a:lnTo>
                  <a:lnTo>
                    <a:pt x="110391" y="25132"/>
                  </a:lnTo>
                  <a:lnTo>
                    <a:pt x="117078" y="16449"/>
                  </a:lnTo>
                  <a:lnTo>
                    <a:pt x="131123" y="3976"/>
                  </a:lnTo>
                  <a:lnTo>
                    <a:pt x="138992" y="837"/>
                  </a:lnTo>
                  <a:lnTo>
                    <a:pt x="143461" y="0"/>
                  </a:lnTo>
                  <a:lnTo>
                    <a:pt x="150685" y="1328"/>
                  </a:lnTo>
                  <a:lnTo>
                    <a:pt x="159511" y="4578"/>
                  </a:lnTo>
                  <a:lnTo>
                    <a:pt x="162220" y="5034"/>
                  </a:lnTo>
                  <a:lnTo>
                    <a:pt x="167489" y="10057"/>
                  </a:lnTo>
                  <a:lnTo>
                    <a:pt x="180319" y="32734"/>
                  </a:lnTo>
                  <a:lnTo>
                    <a:pt x="190495" y="62320"/>
                  </a:lnTo>
                  <a:lnTo>
                    <a:pt x="196613" y="96481"/>
                  </a:lnTo>
                  <a:lnTo>
                    <a:pt x="192585" y="127688"/>
                  </a:lnTo>
                  <a:lnTo>
                    <a:pt x="190622" y="164618"/>
                  </a:lnTo>
                  <a:lnTo>
                    <a:pt x="190581" y="167607"/>
                  </a:lnTo>
                  <a:lnTo>
                    <a:pt x="191401" y="169600"/>
                  </a:lnTo>
                  <a:lnTo>
                    <a:pt x="192794" y="170929"/>
                  </a:lnTo>
                  <a:lnTo>
                    <a:pt x="198120" y="1735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956"/>
            <p:cNvSpPr/>
            <p:nvPr/>
          </p:nvSpPr>
          <p:spPr>
            <a:xfrm>
              <a:off x="6660334" y="1043939"/>
              <a:ext cx="142754" cy="158717"/>
            </a:xfrm>
            <a:custGeom>
              <a:avLst/>
              <a:gdLst/>
              <a:ahLst/>
              <a:cxnLst/>
              <a:rect l="0" t="0" r="0" b="0"/>
              <a:pathLst>
                <a:path w="142754" h="158717">
                  <a:moveTo>
                    <a:pt x="90985" y="0"/>
                  </a:moveTo>
                  <a:lnTo>
                    <a:pt x="86940" y="0"/>
                  </a:lnTo>
                  <a:lnTo>
                    <a:pt x="82697" y="2258"/>
                  </a:lnTo>
                  <a:lnTo>
                    <a:pt x="48504" y="28813"/>
                  </a:lnTo>
                  <a:lnTo>
                    <a:pt x="39546" y="40805"/>
                  </a:lnTo>
                  <a:lnTo>
                    <a:pt x="24036" y="55129"/>
                  </a:lnTo>
                  <a:lnTo>
                    <a:pt x="7308" y="90009"/>
                  </a:lnTo>
                  <a:lnTo>
                    <a:pt x="2996" y="101811"/>
                  </a:lnTo>
                  <a:lnTo>
                    <a:pt x="0" y="129432"/>
                  </a:lnTo>
                  <a:lnTo>
                    <a:pt x="3725" y="142961"/>
                  </a:lnTo>
                  <a:lnTo>
                    <a:pt x="5718" y="146107"/>
                  </a:lnTo>
                  <a:lnTo>
                    <a:pt x="10191" y="149604"/>
                  </a:lnTo>
                  <a:lnTo>
                    <a:pt x="26045" y="157085"/>
                  </a:lnTo>
                  <a:lnTo>
                    <a:pt x="35595" y="158716"/>
                  </a:lnTo>
                  <a:lnTo>
                    <a:pt x="54535" y="155589"/>
                  </a:lnTo>
                  <a:lnTo>
                    <a:pt x="72189" y="149300"/>
                  </a:lnTo>
                  <a:lnTo>
                    <a:pt x="107642" y="128010"/>
                  </a:lnTo>
                  <a:lnTo>
                    <a:pt x="117580" y="120112"/>
                  </a:lnTo>
                  <a:lnTo>
                    <a:pt x="139018" y="90300"/>
                  </a:lnTo>
                  <a:lnTo>
                    <a:pt x="141967" y="82185"/>
                  </a:lnTo>
                  <a:lnTo>
                    <a:pt x="142753" y="77650"/>
                  </a:lnTo>
                  <a:lnTo>
                    <a:pt x="141369" y="68096"/>
                  </a:lnTo>
                  <a:lnTo>
                    <a:pt x="135829" y="55455"/>
                  </a:lnTo>
                  <a:lnTo>
                    <a:pt x="123890" y="36529"/>
                  </a:lnTo>
                  <a:lnTo>
                    <a:pt x="118874" y="33169"/>
                  </a:lnTo>
                  <a:lnTo>
                    <a:pt x="111290" y="31277"/>
                  </a:lnTo>
                  <a:lnTo>
                    <a:pt x="98605"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957"/>
            <p:cNvSpPr/>
            <p:nvPr/>
          </p:nvSpPr>
          <p:spPr>
            <a:xfrm>
              <a:off x="6469380" y="1043939"/>
              <a:ext cx="205740" cy="91441"/>
            </a:xfrm>
            <a:custGeom>
              <a:avLst/>
              <a:gdLst/>
              <a:ahLst/>
              <a:cxnLst/>
              <a:rect l="0" t="0" r="0" b="0"/>
              <a:pathLst>
                <a:path w="205740" h="91441">
                  <a:moveTo>
                    <a:pt x="0" y="91440"/>
                  </a:moveTo>
                  <a:lnTo>
                    <a:pt x="0" y="84880"/>
                  </a:lnTo>
                  <a:lnTo>
                    <a:pt x="846" y="84527"/>
                  </a:lnTo>
                  <a:lnTo>
                    <a:pt x="4045" y="84134"/>
                  </a:lnTo>
                  <a:lnTo>
                    <a:pt x="8288" y="81702"/>
                  </a:lnTo>
                  <a:lnTo>
                    <a:pt x="22101" y="70841"/>
                  </a:lnTo>
                  <a:lnTo>
                    <a:pt x="54243" y="58384"/>
                  </a:lnTo>
                  <a:lnTo>
                    <a:pt x="90081" y="43016"/>
                  </a:lnTo>
                  <a:lnTo>
                    <a:pt x="127516" y="28692"/>
                  </a:lnTo>
                  <a:lnTo>
                    <a:pt x="159620" y="13852"/>
                  </a:lnTo>
                  <a:lnTo>
                    <a:pt x="195098" y="4122"/>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958"/>
            <p:cNvSpPr/>
            <p:nvPr/>
          </p:nvSpPr>
          <p:spPr>
            <a:xfrm>
              <a:off x="6553200" y="937260"/>
              <a:ext cx="60961" cy="297181"/>
            </a:xfrm>
            <a:custGeom>
              <a:avLst/>
              <a:gdLst/>
              <a:ahLst/>
              <a:cxnLst/>
              <a:rect l="0" t="0" r="0" b="0"/>
              <a:pathLst>
                <a:path w="60961" h="297181">
                  <a:moveTo>
                    <a:pt x="60960" y="0"/>
                  </a:moveTo>
                  <a:lnTo>
                    <a:pt x="56914" y="0"/>
                  </a:lnTo>
                  <a:lnTo>
                    <a:pt x="55723" y="846"/>
                  </a:lnTo>
                  <a:lnTo>
                    <a:pt x="54928" y="2257"/>
                  </a:lnTo>
                  <a:lnTo>
                    <a:pt x="46872" y="39124"/>
                  </a:lnTo>
                  <a:lnTo>
                    <a:pt x="39864" y="75712"/>
                  </a:lnTo>
                  <a:lnTo>
                    <a:pt x="32790" y="110580"/>
                  </a:lnTo>
                  <a:lnTo>
                    <a:pt x="25331" y="148569"/>
                  </a:lnTo>
                  <a:lnTo>
                    <a:pt x="20289" y="176944"/>
                  </a:lnTo>
                  <a:lnTo>
                    <a:pt x="12690" y="213388"/>
                  </a:lnTo>
                  <a:lnTo>
                    <a:pt x="9122" y="245635"/>
                  </a:lnTo>
                  <a:lnTo>
                    <a:pt x="1786" y="280504"/>
                  </a:lnTo>
                  <a:lnTo>
                    <a:pt x="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959"/>
            <p:cNvSpPr/>
            <p:nvPr/>
          </p:nvSpPr>
          <p:spPr>
            <a:xfrm>
              <a:off x="6210300" y="1143000"/>
              <a:ext cx="57731" cy="236221"/>
            </a:xfrm>
            <a:custGeom>
              <a:avLst/>
              <a:gdLst/>
              <a:ahLst/>
              <a:cxnLst/>
              <a:rect l="0" t="0" r="0" b="0"/>
              <a:pathLst>
                <a:path w="57731" h="236221">
                  <a:moveTo>
                    <a:pt x="53339" y="0"/>
                  </a:moveTo>
                  <a:lnTo>
                    <a:pt x="54186" y="14690"/>
                  </a:lnTo>
                  <a:lnTo>
                    <a:pt x="57730" y="31728"/>
                  </a:lnTo>
                  <a:lnTo>
                    <a:pt x="54085" y="62295"/>
                  </a:lnTo>
                  <a:lnTo>
                    <a:pt x="52640" y="97787"/>
                  </a:lnTo>
                  <a:lnTo>
                    <a:pt x="47300" y="127375"/>
                  </a:lnTo>
                  <a:lnTo>
                    <a:pt x="40355" y="157591"/>
                  </a:lnTo>
                  <a:lnTo>
                    <a:pt x="32089" y="187146"/>
                  </a:lnTo>
                  <a:lnTo>
                    <a:pt x="11705" y="223758"/>
                  </a:lnTo>
                  <a:lnTo>
                    <a:pt x="9435" y="230117"/>
                  </a:lnTo>
                  <a:lnTo>
                    <a:pt x="7984" y="232151"/>
                  </a:lnTo>
                  <a:lnTo>
                    <a:pt x="6168" y="233507"/>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960"/>
            <p:cNvSpPr/>
            <p:nvPr/>
          </p:nvSpPr>
          <p:spPr>
            <a:xfrm>
              <a:off x="6014129" y="1059179"/>
              <a:ext cx="148811" cy="197846"/>
            </a:xfrm>
            <a:custGeom>
              <a:avLst/>
              <a:gdLst/>
              <a:ahLst/>
              <a:cxnLst/>
              <a:rect l="0" t="0" r="0" b="0"/>
              <a:pathLst>
                <a:path w="148811" h="197846">
                  <a:moveTo>
                    <a:pt x="119971" y="0"/>
                  </a:moveTo>
                  <a:lnTo>
                    <a:pt x="113409" y="0"/>
                  </a:lnTo>
                  <a:lnTo>
                    <a:pt x="94466" y="17913"/>
                  </a:lnTo>
                  <a:lnTo>
                    <a:pt x="65958" y="55802"/>
                  </a:lnTo>
                  <a:lnTo>
                    <a:pt x="41142" y="91765"/>
                  </a:lnTo>
                  <a:lnTo>
                    <a:pt x="15819" y="129583"/>
                  </a:lnTo>
                  <a:lnTo>
                    <a:pt x="2438" y="159182"/>
                  </a:lnTo>
                  <a:lnTo>
                    <a:pt x="0" y="171219"/>
                  </a:lnTo>
                  <a:lnTo>
                    <a:pt x="1175" y="182213"/>
                  </a:lnTo>
                  <a:lnTo>
                    <a:pt x="4519" y="191051"/>
                  </a:lnTo>
                  <a:lnTo>
                    <a:pt x="6596" y="193407"/>
                  </a:lnTo>
                  <a:lnTo>
                    <a:pt x="8828" y="194978"/>
                  </a:lnTo>
                  <a:lnTo>
                    <a:pt x="20059" y="197189"/>
                  </a:lnTo>
                  <a:lnTo>
                    <a:pt x="34111" y="197845"/>
                  </a:lnTo>
                  <a:lnTo>
                    <a:pt x="67366" y="183764"/>
                  </a:lnTo>
                  <a:lnTo>
                    <a:pt x="87451" y="173264"/>
                  </a:lnTo>
                  <a:lnTo>
                    <a:pt x="124931" y="143629"/>
                  </a:lnTo>
                  <a:lnTo>
                    <a:pt x="132899" y="133262"/>
                  </a:lnTo>
                  <a:lnTo>
                    <a:pt x="146760" y="104631"/>
                  </a:lnTo>
                  <a:lnTo>
                    <a:pt x="148810" y="94198"/>
                  </a:lnTo>
                  <a:lnTo>
                    <a:pt x="147464" y="83917"/>
                  </a:lnTo>
                  <a:lnTo>
                    <a:pt x="140979" y="55607"/>
                  </a:lnTo>
                  <a:lnTo>
                    <a:pt x="132305" y="43628"/>
                  </a:lnTo>
                  <a:lnTo>
                    <a:pt x="125170" y="40557"/>
                  </a:lnTo>
                  <a:lnTo>
                    <a:pt x="9711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961"/>
            <p:cNvSpPr/>
            <p:nvPr/>
          </p:nvSpPr>
          <p:spPr>
            <a:xfrm>
              <a:off x="5775960" y="1097279"/>
              <a:ext cx="228601" cy="60961"/>
            </a:xfrm>
            <a:custGeom>
              <a:avLst/>
              <a:gdLst/>
              <a:ahLst/>
              <a:cxnLst/>
              <a:rect l="0" t="0" r="0" b="0"/>
              <a:pathLst>
                <a:path w="228601" h="60961">
                  <a:moveTo>
                    <a:pt x="0" y="60960"/>
                  </a:moveTo>
                  <a:lnTo>
                    <a:pt x="4045" y="56915"/>
                  </a:lnTo>
                  <a:lnTo>
                    <a:pt x="10546" y="54929"/>
                  </a:lnTo>
                  <a:lnTo>
                    <a:pt x="40335" y="48313"/>
                  </a:lnTo>
                  <a:lnTo>
                    <a:pt x="66608" y="44795"/>
                  </a:lnTo>
                  <a:lnTo>
                    <a:pt x="100928" y="33810"/>
                  </a:lnTo>
                  <a:lnTo>
                    <a:pt x="119363" y="30267"/>
                  </a:lnTo>
                  <a:lnTo>
                    <a:pt x="154153" y="18710"/>
                  </a:lnTo>
                  <a:lnTo>
                    <a:pt x="189341" y="11881"/>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962"/>
            <p:cNvSpPr/>
            <p:nvPr/>
          </p:nvSpPr>
          <p:spPr>
            <a:xfrm>
              <a:off x="5875019" y="929639"/>
              <a:ext cx="22862" cy="312421"/>
            </a:xfrm>
            <a:custGeom>
              <a:avLst/>
              <a:gdLst/>
              <a:ahLst/>
              <a:cxnLst/>
              <a:rect l="0" t="0" r="0" b="0"/>
              <a:pathLst>
                <a:path w="22862" h="312421">
                  <a:moveTo>
                    <a:pt x="22861" y="0"/>
                  </a:moveTo>
                  <a:lnTo>
                    <a:pt x="22014" y="34400"/>
                  </a:lnTo>
                  <a:lnTo>
                    <a:pt x="12254" y="69097"/>
                  </a:lnTo>
                  <a:lnTo>
                    <a:pt x="7690" y="106093"/>
                  </a:lnTo>
                  <a:lnTo>
                    <a:pt x="2655" y="141031"/>
                  </a:lnTo>
                  <a:lnTo>
                    <a:pt x="787" y="178195"/>
                  </a:lnTo>
                  <a:lnTo>
                    <a:pt x="234" y="215171"/>
                  </a:lnTo>
                  <a:lnTo>
                    <a:pt x="70" y="247105"/>
                  </a:lnTo>
                  <a:lnTo>
                    <a:pt x="9" y="284942"/>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963"/>
            <p:cNvSpPr/>
            <p:nvPr/>
          </p:nvSpPr>
          <p:spPr>
            <a:xfrm>
              <a:off x="5731299" y="1005839"/>
              <a:ext cx="6562" cy="38101"/>
            </a:xfrm>
            <a:custGeom>
              <a:avLst/>
              <a:gdLst/>
              <a:ahLst/>
              <a:cxnLst/>
              <a:rect l="0" t="0" r="0" b="0"/>
              <a:pathLst>
                <a:path w="6562" h="38101">
                  <a:moveTo>
                    <a:pt x="6561" y="38100"/>
                  </a:moveTo>
                  <a:lnTo>
                    <a:pt x="6561" y="34055"/>
                  </a:lnTo>
                  <a:lnTo>
                    <a:pt x="4303" y="29812"/>
                  </a:lnTo>
                  <a:lnTo>
                    <a:pt x="1324" y="25103"/>
                  </a:lnTo>
                  <a:lnTo>
                    <a:pt x="0" y="20188"/>
                  </a:lnTo>
                  <a:lnTo>
                    <a:pt x="493" y="17692"/>
                  </a:lnTo>
                  <a:lnTo>
                    <a:pt x="5111" y="7603"/>
                  </a:lnTo>
                  <a:lnTo>
                    <a:pt x="65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964"/>
            <p:cNvSpPr/>
            <p:nvPr/>
          </p:nvSpPr>
          <p:spPr>
            <a:xfrm>
              <a:off x="5715027" y="1135379"/>
              <a:ext cx="7593" cy="143843"/>
            </a:xfrm>
            <a:custGeom>
              <a:avLst/>
              <a:gdLst/>
              <a:ahLst/>
              <a:cxnLst/>
              <a:rect l="0" t="0" r="0" b="0"/>
              <a:pathLst>
                <a:path w="7593" h="143843">
                  <a:moveTo>
                    <a:pt x="7592" y="0"/>
                  </a:moveTo>
                  <a:lnTo>
                    <a:pt x="7592" y="32576"/>
                  </a:lnTo>
                  <a:lnTo>
                    <a:pt x="7592" y="63632"/>
                  </a:lnTo>
                  <a:lnTo>
                    <a:pt x="7592" y="98083"/>
                  </a:lnTo>
                  <a:lnTo>
                    <a:pt x="1032" y="134089"/>
                  </a:lnTo>
                  <a:lnTo>
                    <a:pt x="66" y="143842"/>
                  </a:lnTo>
                  <a:lnTo>
                    <a:pt x="0" y="140457"/>
                  </a:lnTo>
                  <a:lnTo>
                    <a:pt x="2243" y="136368"/>
                  </a:lnTo>
                  <a:lnTo>
                    <a:pt x="7592"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965"/>
            <p:cNvSpPr/>
            <p:nvPr/>
          </p:nvSpPr>
          <p:spPr>
            <a:xfrm>
              <a:off x="5516880" y="1158239"/>
              <a:ext cx="127989" cy="152129"/>
            </a:xfrm>
            <a:custGeom>
              <a:avLst/>
              <a:gdLst/>
              <a:ahLst/>
              <a:cxnLst/>
              <a:rect l="0" t="0" r="0" b="0"/>
              <a:pathLst>
                <a:path w="127989" h="152129">
                  <a:moveTo>
                    <a:pt x="0" y="30481"/>
                  </a:moveTo>
                  <a:lnTo>
                    <a:pt x="0" y="65064"/>
                  </a:lnTo>
                  <a:lnTo>
                    <a:pt x="2257" y="101010"/>
                  </a:lnTo>
                  <a:lnTo>
                    <a:pt x="9407" y="136663"/>
                  </a:lnTo>
                  <a:lnTo>
                    <a:pt x="13494" y="145406"/>
                  </a:lnTo>
                  <a:lnTo>
                    <a:pt x="18133" y="149292"/>
                  </a:lnTo>
                  <a:lnTo>
                    <a:pt x="25504" y="151479"/>
                  </a:lnTo>
                  <a:lnTo>
                    <a:pt x="37096" y="152128"/>
                  </a:lnTo>
                  <a:lnTo>
                    <a:pt x="44144" y="150022"/>
                  </a:lnTo>
                  <a:lnTo>
                    <a:pt x="78058" y="130436"/>
                  </a:lnTo>
                  <a:lnTo>
                    <a:pt x="100117" y="106199"/>
                  </a:lnTo>
                  <a:lnTo>
                    <a:pt x="110568" y="87817"/>
                  </a:lnTo>
                  <a:lnTo>
                    <a:pt x="124302" y="50459"/>
                  </a:lnTo>
                  <a:lnTo>
                    <a:pt x="127988" y="33672"/>
                  </a:lnTo>
                  <a:lnTo>
                    <a:pt x="126592" y="25408"/>
                  </a:lnTo>
                  <a:lnTo>
                    <a:pt x="123996" y="18066"/>
                  </a:lnTo>
                  <a:lnTo>
                    <a:pt x="122193" y="2714"/>
                  </a:lnTo>
                  <a:lnTo>
                    <a:pt x="121255" y="1810"/>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966"/>
            <p:cNvSpPr/>
            <p:nvPr/>
          </p:nvSpPr>
          <p:spPr>
            <a:xfrm>
              <a:off x="5166919" y="1135388"/>
              <a:ext cx="205182" cy="348793"/>
            </a:xfrm>
            <a:custGeom>
              <a:avLst/>
              <a:gdLst/>
              <a:ahLst/>
              <a:cxnLst/>
              <a:rect l="0" t="0" r="0" b="0"/>
              <a:pathLst>
                <a:path w="205182" h="348793">
                  <a:moveTo>
                    <a:pt x="128981" y="7612"/>
                  </a:moveTo>
                  <a:lnTo>
                    <a:pt x="128981" y="305"/>
                  </a:lnTo>
                  <a:lnTo>
                    <a:pt x="100462" y="0"/>
                  </a:lnTo>
                  <a:lnTo>
                    <a:pt x="69533" y="8282"/>
                  </a:lnTo>
                  <a:lnTo>
                    <a:pt x="38429" y="21246"/>
                  </a:lnTo>
                  <a:lnTo>
                    <a:pt x="21222" y="41036"/>
                  </a:lnTo>
                  <a:lnTo>
                    <a:pt x="5812" y="65108"/>
                  </a:lnTo>
                  <a:lnTo>
                    <a:pt x="1329" y="85043"/>
                  </a:lnTo>
                  <a:lnTo>
                    <a:pt x="0" y="102991"/>
                  </a:lnTo>
                  <a:lnTo>
                    <a:pt x="4204" y="113785"/>
                  </a:lnTo>
                  <a:lnTo>
                    <a:pt x="16656" y="130466"/>
                  </a:lnTo>
                  <a:lnTo>
                    <a:pt x="26565" y="134180"/>
                  </a:lnTo>
                  <a:lnTo>
                    <a:pt x="38590" y="134984"/>
                  </a:lnTo>
                  <a:lnTo>
                    <a:pt x="69329" y="126372"/>
                  </a:lnTo>
                  <a:lnTo>
                    <a:pt x="107295" y="101091"/>
                  </a:lnTo>
                  <a:lnTo>
                    <a:pt x="142118" y="76126"/>
                  </a:lnTo>
                  <a:lnTo>
                    <a:pt x="156580" y="60932"/>
                  </a:lnTo>
                  <a:lnTo>
                    <a:pt x="169051" y="44673"/>
                  </a:lnTo>
                  <a:lnTo>
                    <a:pt x="187327" y="32108"/>
                  </a:lnTo>
                  <a:lnTo>
                    <a:pt x="189044" y="32410"/>
                  </a:lnTo>
                  <a:lnTo>
                    <a:pt x="193211" y="35002"/>
                  </a:lnTo>
                  <a:lnTo>
                    <a:pt x="193815" y="36878"/>
                  </a:lnTo>
                  <a:lnTo>
                    <a:pt x="193370" y="38976"/>
                  </a:lnTo>
                  <a:lnTo>
                    <a:pt x="192227" y="41221"/>
                  </a:lnTo>
                  <a:lnTo>
                    <a:pt x="188699" y="56991"/>
                  </a:lnTo>
                  <a:lnTo>
                    <a:pt x="175709" y="80928"/>
                  </a:lnTo>
                  <a:lnTo>
                    <a:pt x="164740" y="117767"/>
                  </a:lnTo>
                  <a:lnTo>
                    <a:pt x="152934" y="151634"/>
                  </a:lnTo>
                  <a:lnTo>
                    <a:pt x="143578" y="178301"/>
                  </a:lnTo>
                  <a:lnTo>
                    <a:pt x="134621" y="206240"/>
                  </a:lnTo>
                  <a:lnTo>
                    <a:pt x="127819" y="232769"/>
                  </a:lnTo>
                  <a:lnTo>
                    <a:pt x="115184" y="267459"/>
                  </a:lnTo>
                  <a:lnTo>
                    <a:pt x="108806" y="299186"/>
                  </a:lnTo>
                  <a:lnTo>
                    <a:pt x="102260" y="327234"/>
                  </a:lnTo>
                  <a:lnTo>
                    <a:pt x="103841" y="335368"/>
                  </a:lnTo>
                  <a:lnTo>
                    <a:pt x="109490" y="344707"/>
                  </a:lnTo>
                  <a:lnTo>
                    <a:pt x="114109" y="347932"/>
                  </a:lnTo>
                  <a:lnTo>
                    <a:pt x="116527" y="348792"/>
                  </a:lnTo>
                  <a:lnTo>
                    <a:pt x="123728" y="347489"/>
                  </a:lnTo>
                  <a:lnTo>
                    <a:pt x="158080" y="335006"/>
                  </a:lnTo>
                  <a:lnTo>
                    <a:pt x="193459" y="312910"/>
                  </a:lnTo>
                  <a:lnTo>
                    <a:pt x="205181" y="3047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967"/>
            <p:cNvSpPr/>
            <p:nvPr/>
          </p:nvSpPr>
          <p:spPr>
            <a:xfrm>
              <a:off x="4945380" y="1135379"/>
              <a:ext cx="170724" cy="174177"/>
            </a:xfrm>
            <a:custGeom>
              <a:avLst/>
              <a:gdLst/>
              <a:ahLst/>
              <a:cxnLst/>
              <a:rect l="0" t="0" r="0" b="0"/>
              <a:pathLst>
                <a:path w="170724" h="174177">
                  <a:moveTo>
                    <a:pt x="129539" y="0"/>
                  </a:moveTo>
                  <a:lnTo>
                    <a:pt x="110459" y="847"/>
                  </a:lnTo>
                  <a:lnTo>
                    <a:pt x="76123" y="15439"/>
                  </a:lnTo>
                  <a:lnTo>
                    <a:pt x="44680" y="33032"/>
                  </a:lnTo>
                  <a:lnTo>
                    <a:pt x="41024" y="38106"/>
                  </a:lnTo>
                  <a:lnTo>
                    <a:pt x="38966" y="45722"/>
                  </a:lnTo>
                  <a:lnTo>
                    <a:pt x="38677" y="48262"/>
                  </a:lnTo>
                  <a:lnTo>
                    <a:pt x="40614" y="53341"/>
                  </a:lnTo>
                  <a:lnTo>
                    <a:pt x="42316" y="55881"/>
                  </a:lnTo>
                  <a:lnTo>
                    <a:pt x="45144" y="57574"/>
                  </a:lnTo>
                  <a:lnTo>
                    <a:pt x="57214" y="59957"/>
                  </a:lnTo>
                  <a:lnTo>
                    <a:pt x="71515" y="61510"/>
                  </a:lnTo>
                  <a:lnTo>
                    <a:pt x="106871" y="68695"/>
                  </a:lnTo>
                  <a:lnTo>
                    <a:pt x="118336" y="72300"/>
                  </a:lnTo>
                  <a:lnTo>
                    <a:pt x="154032" y="95883"/>
                  </a:lnTo>
                  <a:lnTo>
                    <a:pt x="164078" y="104798"/>
                  </a:lnTo>
                  <a:lnTo>
                    <a:pt x="169725" y="113182"/>
                  </a:lnTo>
                  <a:lnTo>
                    <a:pt x="170723" y="117788"/>
                  </a:lnTo>
                  <a:lnTo>
                    <a:pt x="169575" y="127422"/>
                  </a:lnTo>
                  <a:lnTo>
                    <a:pt x="160123" y="142365"/>
                  </a:lnTo>
                  <a:lnTo>
                    <a:pt x="146598" y="153472"/>
                  </a:lnTo>
                  <a:lnTo>
                    <a:pt x="127820" y="162125"/>
                  </a:lnTo>
                  <a:lnTo>
                    <a:pt x="91213" y="169172"/>
                  </a:lnTo>
                  <a:lnTo>
                    <a:pt x="56869" y="174058"/>
                  </a:lnTo>
                  <a:lnTo>
                    <a:pt x="29640" y="174176"/>
                  </a:lnTo>
                  <a:lnTo>
                    <a:pt x="6809" y="168669"/>
                  </a:lnTo>
                  <a:lnTo>
                    <a:pt x="4539" y="16663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968"/>
            <p:cNvSpPr/>
            <p:nvPr/>
          </p:nvSpPr>
          <p:spPr>
            <a:xfrm>
              <a:off x="4734019" y="1143000"/>
              <a:ext cx="150058" cy="188486"/>
            </a:xfrm>
            <a:custGeom>
              <a:avLst/>
              <a:gdLst/>
              <a:ahLst/>
              <a:cxnLst/>
              <a:rect l="0" t="0" r="0" b="0"/>
              <a:pathLst>
                <a:path w="150058" h="188486">
                  <a:moveTo>
                    <a:pt x="119921" y="0"/>
                  </a:moveTo>
                  <a:lnTo>
                    <a:pt x="90371" y="0"/>
                  </a:lnTo>
                  <a:lnTo>
                    <a:pt x="81105" y="4515"/>
                  </a:lnTo>
                  <a:lnTo>
                    <a:pt x="56326" y="26841"/>
                  </a:lnTo>
                  <a:lnTo>
                    <a:pt x="26963" y="61484"/>
                  </a:lnTo>
                  <a:lnTo>
                    <a:pt x="13261" y="88020"/>
                  </a:lnTo>
                  <a:lnTo>
                    <a:pt x="1893" y="125634"/>
                  </a:lnTo>
                  <a:lnTo>
                    <a:pt x="0" y="146256"/>
                  </a:lnTo>
                  <a:lnTo>
                    <a:pt x="4425" y="166384"/>
                  </a:lnTo>
                  <a:lnTo>
                    <a:pt x="8758" y="174984"/>
                  </a:lnTo>
                  <a:lnTo>
                    <a:pt x="18021" y="181628"/>
                  </a:lnTo>
                  <a:lnTo>
                    <a:pt x="35259" y="187871"/>
                  </a:lnTo>
                  <a:lnTo>
                    <a:pt x="46733" y="188485"/>
                  </a:lnTo>
                  <a:lnTo>
                    <a:pt x="67473" y="183223"/>
                  </a:lnTo>
                  <a:lnTo>
                    <a:pt x="94979" y="166704"/>
                  </a:lnTo>
                  <a:lnTo>
                    <a:pt x="126576" y="141270"/>
                  </a:lnTo>
                  <a:lnTo>
                    <a:pt x="141587" y="113606"/>
                  </a:lnTo>
                  <a:lnTo>
                    <a:pt x="147789" y="91234"/>
                  </a:lnTo>
                  <a:lnTo>
                    <a:pt x="150057" y="54159"/>
                  </a:lnTo>
                  <a:lnTo>
                    <a:pt x="149451" y="37402"/>
                  </a:lnTo>
                  <a:lnTo>
                    <a:pt x="146310" y="29887"/>
                  </a:lnTo>
                  <a:lnTo>
                    <a:pt x="144287" y="27545"/>
                  </a:lnTo>
                  <a:lnTo>
                    <a:pt x="129990" y="18034"/>
                  </a:lnTo>
                  <a:lnTo>
                    <a:pt x="119921"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969"/>
            <p:cNvSpPr/>
            <p:nvPr/>
          </p:nvSpPr>
          <p:spPr>
            <a:xfrm>
              <a:off x="4335782" y="1121948"/>
              <a:ext cx="320038" cy="255547"/>
            </a:xfrm>
            <a:custGeom>
              <a:avLst/>
              <a:gdLst/>
              <a:ahLst/>
              <a:cxnLst/>
              <a:rect l="0" t="0" r="0" b="0"/>
              <a:pathLst>
                <a:path w="320038" h="255547">
                  <a:moveTo>
                    <a:pt x="22858" y="21052"/>
                  </a:moveTo>
                  <a:lnTo>
                    <a:pt x="18813" y="25097"/>
                  </a:lnTo>
                  <a:lnTo>
                    <a:pt x="16826" y="31598"/>
                  </a:lnTo>
                  <a:lnTo>
                    <a:pt x="15377" y="67697"/>
                  </a:lnTo>
                  <a:lnTo>
                    <a:pt x="11220" y="101480"/>
                  </a:lnTo>
                  <a:lnTo>
                    <a:pt x="8685" y="134817"/>
                  </a:lnTo>
                  <a:lnTo>
                    <a:pt x="7934" y="171506"/>
                  </a:lnTo>
                  <a:lnTo>
                    <a:pt x="3666" y="205142"/>
                  </a:lnTo>
                  <a:lnTo>
                    <a:pt x="319" y="242058"/>
                  </a:lnTo>
                  <a:lnTo>
                    <a:pt x="26" y="255546"/>
                  </a:lnTo>
                  <a:lnTo>
                    <a:pt x="0" y="242469"/>
                  </a:lnTo>
                  <a:lnTo>
                    <a:pt x="6559" y="205817"/>
                  </a:lnTo>
                  <a:lnTo>
                    <a:pt x="8255" y="167740"/>
                  </a:lnTo>
                  <a:lnTo>
                    <a:pt x="12792" y="136858"/>
                  </a:lnTo>
                  <a:lnTo>
                    <a:pt x="15360" y="102119"/>
                  </a:lnTo>
                  <a:lnTo>
                    <a:pt x="21953" y="70001"/>
                  </a:lnTo>
                  <a:lnTo>
                    <a:pt x="36665" y="33323"/>
                  </a:lnTo>
                  <a:lnTo>
                    <a:pt x="43387" y="21426"/>
                  </a:lnTo>
                  <a:lnTo>
                    <a:pt x="52019" y="13316"/>
                  </a:lnTo>
                  <a:lnTo>
                    <a:pt x="61501" y="9147"/>
                  </a:lnTo>
                  <a:lnTo>
                    <a:pt x="81385" y="6470"/>
                  </a:lnTo>
                  <a:lnTo>
                    <a:pt x="91485" y="10620"/>
                  </a:lnTo>
                  <a:lnTo>
                    <a:pt x="100772" y="18109"/>
                  </a:lnTo>
                  <a:lnTo>
                    <a:pt x="125165" y="53569"/>
                  </a:lnTo>
                  <a:lnTo>
                    <a:pt x="142660" y="90536"/>
                  </a:lnTo>
                  <a:lnTo>
                    <a:pt x="151770" y="120379"/>
                  </a:lnTo>
                  <a:lnTo>
                    <a:pt x="157574" y="150671"/>
                  </a:lnTo>
                  <a:lnTo>
                    <a:pt x="159535" y="183157"/>
                  </a:lnTo>
                  <a:lnTo>
                    <a:pt x="160014" y="211264"/>
                  </a:lnTo>
                  <a:lnTo>
                    <a:pt x="160018" y="178406"/>
                  </a:lnTo>
                  <a:lnTo>
                    <a:pt x="160018" y="146020"/>
                  </a:lnTo>
                  <a:lnTo>
                    <a:pt x="160018" y="116969"/>
                  </a:lnTo>
                  <a:lnTo>
                    <a:pt x="160018" y="86913"/>
                  </a:lnTo>
                  <a:lnTo>
                    <a:pt x="168108" y="56559"/>
                  </a:lnTo>
                  <a:lnTo>
                    <a:pt x="181229" y="30161"/>
                  </a:lnTo>
                  <a:lnTo>
                    <a:pt x="195842" y="14343"/>
                  </a:lnTo>
                  <a:lnTo>
                    <a:pt x="214941" y="4294"/>
                  </a:lnTo>
                  <a:lnTo>
                    <a:pt x="232642" y="0"/>
                  </a:lnTo>
                  <a:lnTo>
                    <a:pt x="243377" y="1253"/>
                  </a:lnTo>
                  <a:lnTo>
                    <a:pt x="253793" y="5479"/>
                  </a:lnTo>
                  <a:lnTo>
                    <a:pt x="279370" y="26757"/>
                  </a:lnTo>
                  <a:lnTo>
                    <a:pt x="290585" y="49647"/>
                  </a:lnTo>
                  <a:lnTo>
                    <a:pt x="301112" y="87723"/>
                  </a:lnTo>
                  <a:lnTo>
                    <a:pt x="303706" y="117759"/>
                  </a:lnTo>
                  <a:lnTo>
                    <a:pt x="304474" y="148107"/>
                  </a:lnTo>
                  <a:lnTo>
                    <a:pt x="304733" y="184187"/>
                  </a:lnTo>
                  <a:lnTo>
                    <a:pt x="305616" y="196849"/>
                  </a:lnTo>
                  <a:lnTo>
                    <a:pt x="311354" y="219943"/>
                  </a:lnTo>
                  <a:lnTo>
                    <a:pt x="312555" y="222226"/>
                  </a:lnTo>
                  <a:lnTo>
                    <a:pt x="314203" y="223748"/>
                  </a:lnTo>
                  <a:lnTo>
                    <a:pt x="320037" y="2267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970"/>
            <p:cNvSpPr/>
            <p:nvPr/>
          </p:nvSpPr>
          <p:spPr>
            <a:xfrm>
              <a:off x="4072519" y="1219200"/>
              <a:ext cx="11801" cy="266701"/>
            </a:xfrm>
            <a:custGeom>
              <a:avLst/>
              <a:gdLst/>
              <a:ahLst/>
              <a:cxnLst/>
              <a:rect l="0" t="0" r="0" b="0"/>
              <a:pathLst>
                <a:path w="11801" h="266701">
                  <a:moveTo>
                    <a:pt x="11800" y="0"/>
                  </a:moveTo>
                  <a:lnTo>
                    <a:pt x="11800" y="35723"/>
                  </a:lnTo>
                  <a:lnTo>
                    <a:pt x="11800" y="72155"/>
                  </a:lnTo>
                  <a:lnTo>
                    <a:pt x="11800" y="105952"/>
                  </a:lnTo>
                  <a:lnTo>
                    <a:pt x="11800" y="132603"/>
                  </a:lnTo>
                  <a:lnTo>
                    <a:pt x="11800" y="160534"/>
                  </a:lnTo>
                  <a:lnTo>
                    <a:pt x="11800" y="187059"/>
                  </a:lnTo>
                  <a:lnTo>
                    <a:pt x="7755" y="221748"/>
                  </a:lnTo>
                  <a:lnTo>
                    <a:pt x="4040" y="255186"/>
                  </a:lnTo>
                  <a:lnTo>
                    <a:pt x="2393" y="259024"/>
                  </a:lnTo>
                  <a:lnTo>
                    <a:pt x="449" y="261582"/>
                  </a:lnTo>
                  <a:lnTo>
                    <a:pt x="0" y="263288"/>
                  </a:lnTo>
                  <a:lnTo>
                    <a:pt x="547" y="264425"/>
                  </a:lnTo>
                  <a:lnTo>
                    <a:pt x="418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971"/>
            <p:cNvSpPr/>
            <p:nvPr/>
          </p:nvSpPr>
          <p:spPr>
            <a:xfrm>
              <a:off x="3779833" y="1151144"/>
              <a:ext cx="159708" cy="241168"/>
            </a:xfrm>
            <a:custGeom>
              <a:avLst/>
              <a:gdLst/>
              <a:ahLst/>
              <a:cxnLst/>
              <a:rect l="0" t="0" r="0" b="0"/>
              <a:pathLst>
                <a:path w="159708" h="241168">
                  <a:moveTo>
                    <a:pt x="7307" y="52816"/>
                  </a:moveTo>
                  <a:lnTo>
                    <a:pt x="7307" y="85379"/>
                  </a:lnTo>
                  <a:lnTo>
                    <a:pt x="7307" y="120271"/>
                  </a:lnTo>
                  <a:lnTo>
                    <a:pt x="7307" y="150601"/>
                  </a:lnTo>
                  <a:lnTo>
                    <a:pt x="7307" y="184330"/>
                  </a:lnTo>
                  <a:lnTo>
                    <a:pt x="7307" y="217082"/>
                  </a:lnTo>
                  <a:lnTo>
                    <a:pt x="7307" y="241167"/>
                  </a:lnTo>
                  <a:lnTo>
                    <a:pt x="7307" y="203209"/>
                  </a:lnTo>
                  <a:lnTo>
                    <a:pt x="1275" y="166851"/>
                  </a:lnTo>
                  <a:lnTo>
                    <a:pt x="0" y="132538"/>
                  </a:lnTo>
                  <a:lnTo>
                    <a:pt x="595" y="99231"/>
                  </a:lnTo>
                  <a:lnTo>
                    <a:pt x="7988" y="68193"/>
                  </a:lnTo>
                  <a:lnTo>
                    <a:pt x="15128" y="49752"/>
                  </a:lnTo>
                  <a:lnTo>
                    <a:pt x="25126" y="35936"/>
                  </a:lnTo>
                  <a:lnTo>
                    <a:pt x="32442" y="32613"/>
                  </a:lnTo>
                  <a:lnTo>
                    <a:pt x="46891" y="30481"/>
                  </a:lnTo>
                  <a:lnTo>
                    <a:pt x="52557" y="32447"/>
                  </a:lnTo>
                  <a:lnTo>
                    <a:pt x="55254" y="34156"/>
                  </a:lnTo>
                  <a:lnTo>
                    <a:pt x="63094" y="44653"/>
                  </a:lnTo>
                  <a:lnTo>
                    <a:pt x="72481" y="69453"/>
                  </a:lnTo>
                  <a:lnTo>
                    <a:pt x="79483" y="106340"/>
                  </a:lnTo>
                  <a:lnTo>
                    <a:pt x="82977" y="142022"/>
                  </a:lnTo>
                  <a:lnTo>
                    <a:pt x="83497" y="166499"/>
                  </a:lnTo>
                  <a:lnTo>
                    <a:pt x="83507" y="129869"/>
                  </a:lnTo>
                  <a:lnTo>
                    <a:pt x="83507" y="92408"/>
                  </a:lnTo>
                  <a:lnTo>
                    <a:pt x="85764" y="60730"/>
                  </a:lnTo>
                  <a:lnTo>
                    <a:pt x="91267" y="24068"/>
                  </a:lnTo>
                  <a:lnTo>
                    <a:pt x="97001" y="11654"/>
                  </a:lnTo>
                  <a:lnTo>
                    <a:pt x="101640" y="5453"/>
                  </a:lnTo>
                  <a:lnTo>
                    <a:pt x="106523" y="2132"/>
                  </a:lnTo>
                  <a:lnTo>
                    <a:pt x="114033" y="263"/>
                  </a:lnTo>
                  <a:lnTo>
                    <a:pt x="116558" y="0"/>
                  </a:lnTo>
                  <a:lnTo>
                    <a:pt x="121620" y="1967"/>
                  </a:lnTo>
                  <a:lnTo>
                    <a:pt x="124155" y="3676"/>
                  </a:lnTo>
                  <a:lnTo>
                    <a:pt x="125846" y="6509"/>
                  </a:lnTo>
                  <a:lnTo>
                    <a:pt x="137318" y="40096"/>
                  </a:lnTo>
                  <a:lnTo>
                    <a:pt x="148762" y="76008"/>
                  </a:lnTo>
                  <a:lnTo>
                    <a:pt x="151649" y="113819"/>
                  </a:lnTo>
                  <a:lnTo>
                    <a:pt x="158609" y="148893"/>
                  </a:lnTo>
                  <a:lnTo>
                    <a:pt x="159707" y="1671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972"/>
            <p:cNvSpPr/>
            <p:nvPr/>
          </p:nvSpPr>
          <p:spPr>
            <a:xfrm>
              <a:off x="3596640" y="1188720"/>
              <a:ext cx="121920" cy="205244"/>
            </a:xfrm>
            <a:custGeom>
              <a:avLst/>
              <a:gdLst/>
              <a:ahLst/>
              <a:cxnLst/>
              <a:rect l="0" t="0" r="0" b="0"/>
              <a:pathLst>
                <a:path w="121920" h="205244">
                  <a:moveTo>
                    <a:pt x="0" y="38100"/>
                  </a:moveTo>
                  <a:lnTo>
                    <a:pt x="32755" y="73113"/>
                  </a:lnTo>
                  <a:lnTo>
                    <a:pt x="47204" y="95910"/>
                  </a:lnTo>
                  <a:lnTo>
                    <a:pt x="54789" y="130128"/>
                  </a:lnTo>
                  <a:lnTo>
                    <a:pt x="59741" y="160136"/>
                  </a:lnTo>
                  <a:lnTo>
                    <a:pt x="56329" y="183592"/>
                  </a:lnTo>
                  <a:lnTo>
                    <a:pt x="60182" y="200084"/>
                  </a:lnTo>
                  <a:lnTo>
                    <a:pt x="59595" y="201969"/>
                  </a:lnTo>
                  <a:lnTo>
                    <a:pt x="58356" y="203226"/>
                  </a:lnTo>
                  <a:lnTo>
                    <a:pt x="54330" y="205243"/>
                  </a:lnTo>
                  <a:lnTo>
                    <a:pt x="54000" y="204562"/>
                  </a:lnTo>
                  <a:lnTo>
                    <a:pt x="51212" y="195127"/>
                  </a:lnTo>
                  <a:lnTo>
                    <a:pt x="48161" y="185783"/>
                  </a:lnTo>
                  <a:lnTo>
                    <a:pt x="40697" y="148756"/>
                  </a:lnTo>
                  <a:lnTo>
                    <a:pt x="38613" y="115336"/>
                  </a:lnTo>
                  <a:lnTo>
                    <a:pt x="42246" y="79979"/>
                  </a:lnTo>
                  <a:lnTo>
                    <a:pt x="53551" y="46886"/>
                  </a:lnTo>
                  <a:lnTo>
                    <a:pt x="63280" y="30825"/>
                  </a:lnTo>
                  <a:lnTo>
                    <a:pt x="76887" y="17600"/>
                  </a:lnTo>
                  <a:lnTo>
                    <a:pt x="89385" y="10577"/>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973"/>
            <p:cNvSpPr/>
            <p:nvPr/>
          </p:nvSpPr>
          <p:spPr>
            <a:xfrm>
              <a:off x="3377290" y="1211579"/>
              <a:ext cx="179509" cy="196131"/>
            </a:xfrm>
            <a:custGeom>
              <a:avLst/>
              <a:gdLst/>
              <a:ahLst/>
              <a:cxnLst/>
              <a:rect l="0" t="0" r="0" b="0"/>
              <a:pathLst>
                <a:path w="179509" h="196131">
                  <a:moveTo>
                    <a:pt x="97429" y="0"/>
                  </a:moveTo>
                  <a:lnTo>
                    <a:pt x="101820" y="0"/>
                  </a:lnTo>
                  <a:lnTo>
                    <a:pt x="99945" y="0"/>
                  </a:lnTo>
                  <a:lnTo>
                    <a:pt x="96290" y="2258"/>
                  </a:lnTo>
                  <a:lnTo>
                    <a:pt x="59003" y="39287"/>
                  </a:lnTo>
                  <a:lnTo>
                    <a:pt x="38130" y="73953"/>
                  </a:lnTo>
                  <a:lnTo>
                    <a:pt x="19363" y="106236"/>
                  </a:lnTo>
                  <a:lnTo>
                    <a:pt x="6624" y="137073"/>
                  </a:lnTo>
                  <a:lnTo>
                    <a:pt x="0" y="163578"/>
                  </a:lnTo>
                  <a:lnTo>
                    <a:pt x="1352" y="174584"/>
                  </a:lnTo>
                  <a:lnTo>
                    <a:pt x="2898" y="179889"/>
                  </a:lnTo>
                  <a:lnTo>
                    <a:pt x="9131" y="188042"/>
                  </a:lnTo>
                  <a:lnTo>
                    <a:pt x="17546" y="193641"/>
                  </a:lnTo>
                  <a:lnTo>
                    <a:pt x="26930" y="196130"/>
                  </a:lnTo>
                  <a:lnTo>
                    <a:pt x="45779" y="193486"/>
                  </a:lnTo>
                  <a:lnTo>
                    <a:pt x="82412" y="176573"/>
                  </a:lnTo>
                  <a:lnTo>
                    <a:pt x="97528" y="169071"/>
                  </a:lnTo>
                  <a:lnTo>
                    <a:pt x="131497" y="140391"/>
                  </a:lnTo>
                  <a:lnTo>
                    <a:pt x="157405" y="113433"/>
                  </a:lnTo>
                  <a:lnTo>
                    <a:pt x="175371" y="80131"/>
                  </a:lnTo>
                  <a:lnTo>
                    <a:pt x="179508" y="63913"/>
                  </a:lnTo>
                  <a:lnTo>
                    <a:pt x="178217" y="53524"/>
                  </a:lnTo>
                  <a:lnTo>
                    <a:pt x="174822" y="44109"/>
                  </a:lnTo>
                  <a:lnTo>
                    <a:pt x="170491" y="37102"/>
                  </a:lnTo>
                  <a:lnTo>
                    <a:pt x="159247" y="28397"/>
                  </a:lnTo>
                  <a:lnTo>
                    <a:pt x="137422" y="17948"/>
                  </a:lnTo>
                  <a:lnTo>
                    <a:pt x="12029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974"/>
            <p:cNvSpPr/>
            <p:nvPr/>
          </p:nvSpPr>
          <p:spPr>
            <a:xfrm>
              <a:off x="3009900" y="1219200"/>
              <a:ext cx="288751" cy="182669"/>
            </a:xfrm>
            <a:custGeom>
              <a:avLst/>
              <a:gdLst/>
              <a:ahLst/>
              <a:cxnLst/>
              <a:rect l="0" t="0" r="0" b="0"/>
              <a:pathLst>
                <a:path w="288751" h="182669">
                  <a:moveTo>
                    <a:pt x="0" y="22859"/>
                  </a:moveTo>
                  <a:lnTo>
                    <a:pt x="4045" y="22859"/>
                  </a:lnTo>
                  <a:lnTo>
                    <a:pt x="5236" y="22013"/>
                  </a:lnTo>
                  <a:lnTo>
                    <a:pt x="6031" y="20602"/>
                  </a:lnTo>
                  <a:lnTo>
                    <a:pt x="7305" y="16299"/>
                  </a:lnTo>
                  <a:lnTo>
                    <a:pt x="14153" y="8772"/>
                  </a:lnTo>
                  <a:lnTo>
                    <a:pt x="14515" y="9234"/>
                  </a:lnTo>
                  <a:lnTo>
                    <a:pt x="15231" y="43674"/>
                  </a:lnTo>
                  <a:lnTo>
                    <a:pt x="9207" y="79191"/>
                  </a:lnTo>
                  <a:lnTo>
                    <a:pt x="3888" y="113385"/>
                  </a:lnTo>
                  <a:lnTo>
                    <a:pt x="767" y="144599"/>
                  </a:lnTo>
                  <a:lnTo>
                    <a:pt x="101" y="174765"/>
                  </a:lnTo>
                  <a:lnTo>
                    <a:pt x="914" y="177470"/>
                  </a:lnTo>
                  <a:lnTo>
                    <a:pt x="2302" y="179273"/>
                  </a:lnTo>
                  <a:lnTo>
                    <a:pt x="6569" y="182167"/>
                  </a:lnTo>
                  <a:lnTo>
                    <a:pt x="15399" y="182668"/>
                  </a:lnTo>
                  <a:lnTo>
                    <a:pt x="18732" y="181045"/>
                  </a:lnTo>
                  <a:lnTo>
                    <a:pt x="51183" y="147050"/>
                  </a:lnTo>
                  <a:lnTo>
                    <a:pt x="65112" y="120863"/>
                  </a:lnTo>
                  <a:lnTo>
                    <a:pt x="78274" y="93489"/>
                  </a:lnTo>
                  <a:lnTo>
                    <a:pt x="94943" y="67156"/>
                  </a:lnTo>
                  <a:lnTo>
                    <a:pt x="97230" y="60045"/>
                  </a:lnTo>
                  <a:lnTo>
                    <a:pt x="98686" y="57810"/>
                  </a:lnTo>
                  <a:lnTo>
                    <a:pt x="100504" y="56320"/>
                  </a:lnTo>
                  <a:lnTo>
                    <a:pt x="105460" y="53928"/>
                  </a:lnTo>
                  <a:lnTo>
                    <a:pt x="105866" y="54579"/>
                  </a:lnTo>
                  <a:lnTo>
                    <a:pt x="106658" y="87602"/>
                  </a:lnTo>
                  <a:lnTo>
                    <a:pt x="107524" y="123788"/>
                  </a:lnTo>
                  <a:lnTo>
                    <a:pt x="117285" y="149771"/>
                  </a:lnTo>
                  <a:lnTo>
                    <a:pt x="124592" y="161028"/>
                  </a:lnTo>
                  <a:lnTo>
                    <a:pt x="127934" y="163232"/>
                  </a:lnTo>
                  <a:lnTo>
                    <a:pt x="136164" y="165680"/>
                  </a:lnTo>
                  <a:lnTo>
                    <a:pt x="161328" y="166406"/>
                  </a:lnTo>
                  <a:lnTo>
                    <a:pt x="175841" y="163422"/>
                  </a:lnTo>
                  <a:lnTo>
                    <a:pt x="207405" y="146147"/>
                  </a:lnTo>
                  <a:lnTo>
                    <a:pt x="236548" y="130845"/>
                  </a:lnTo>
                  <a:lnTo>
                    <a:pt x="255132" y="112428"/>
                  </a:lnTo>
                  <a:lnTo>
                    <a:pt x="280335" y="74976"/>
                  </a:lnTo>
                  <a:lnTo>
                    <a:pt x="286826" y="52977"/>
                  </a:lnTo>
                  <a:lnTo>
                    <a:pt x="288750" y="34417"/>
                  </a:lnTo>
                  <a:lnTo>
                    <a:pt x="285274" y="18194"/>
                  </a:lnTo>
                  <a:lnTo>
                    <a:pt x="283316" y="14669"/>
                  </a:lnTo>
                  <a:lnTo>
                    <a:pt x="281164" y="12319"/>
                  </a:lnTo>
                  <a:lnTo>
                    <a:pt x="267581" y="4503"/>
                  </a:lnTo>
                  <a:lnTo>
                    <a:pt x="253508" y="1334"/>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975"/>
            <p:cNvSpPr/>
            <p:nvPr/>
          </p:nvSpPr>
          <p:spPr>
            <a:xfrm>
              <a:off x="2636519" y="1188891"/>
              <a:ext cx="167641" cy="220635"/>
            </a:xfrm>
            <a:custGeom>
              <a:avLst/>
              <a:gdLst/>
              <a:ahLst/>
              <a:cxnLst/>
              <a:rect l="0" t="0" r="0" b="0"/>
              <a:pathLst>
                <a:path w="167641" h="220635">
                  <a:moveTo>
                    <a:pt x="0" y="91268"/>
                  </a:moveTo>
                  <a:lnTo>
                    <a:pt x="0" y="95314"/>
                  </a:lnTo>
                  <a:lnTo>
                    <a:pt x="2258" y="99557"/>
                  </a:lnTo>
                  <a:lnTo>
                    <a:pt x="10607" y="109181"/>
                  </a:lnTo>
                  <a:lnTo>
                    <a:pt x="17697" y="111929"/>
                  </a:lnTo>
                  <a:lnTo>
                    <a:pt x="41811" y="118229"/>
                  </a:lnTo>
                  <a:lnTo>
                    <a:pt x="78063" y="113753"/>
                  </a:lnTo>
                  <a:lnTo>
                    <a:pt x="88599" y="110293"/>
                  </a:lnTo>
                  <a:lnTo>
                    <a:pt x="123596" y="85972"/>
                  </a:lnTo>
                  <a:lnTo>
                    <a:pt x="139252" y="62966"/>
                  </a:lnTo>
                  <a:lnTo>
                    <a:pt x="148925" y="42937"/>
                  </a:lnTo>
                  <a:lnTo>
                    <a:pt x="150856" y="32817"/>
                  </a:lnTo>
                  <a:lnTo>
                    <a:pt x="149456" y="22674"/>
                  </a:lnTo>
                  <a:lnTo>
                    <a:pt x="143908" y="9702"/>
                  </a:lnTo>
                  <a:lnTo>
                    <a:pt x="139313" y="4217"/>
                  </a:lnTo>
                  <a:lnTo>
                    <a:pt x="134448" y="1779"/>
                  </a:lnTo>
                  <a:lnTo>
                    <a:pt x="108759" y="0"/>
                  </a:lnTo>
                  <a:lnTo>
                    <a:pt x="98855" y="4420"/>
                  </a:lnTo>
                  <a:lnTo>
                    <a:pt x="62531" y="32969"/>
                  </a:lnTo>
                  <a:lnTo>
                    <a:pt x="36614" y="69606"/>
                  </a:lnTo>
                  <a:lnTo>
                    <a:pt x="23570" y="107247"/>
                  </a:lnTo>
                  <a:lnTo>
                    <a:pt x="12841" y="143249"/>
                  </a:lnTo>
                  <a:lnTo>
                    <a:pt x="9167" y="167066"/>
                  </a:lnTo>
                  <a:lnTo>
                    <a:pt x="12124" y="186164"/>
                  </a:lnTo>
                  <a:lnTo>
                    <a:pt x="22407" y="202547"/>
                  </a:lnTo>
                  <a:lnTo>
                    <a:pt x="33666" y="210717"/>
                  </a:lnTo>
                  <a:lnTo>
                    <a:pt x="47136" y="216323"/>
                  </a:lnTo>
                  <a:lnTo>
                    <a:pt x="78738" y="219923"/>
                  </a:lnTo>
                  <a:lnTo>
                    <a:pt x="113296" y="220634"/>
                  </a:lnTo>
                  <a:lnTo>
                    <a:pt x="144953" y="216711"/>
                  </a:lnTo>
                  <a:lnTo>
                    <a:pt x="167640" y="2131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976"/>
            <p:cNvSpPr/>
            <p:nvPr/>
          </p:nvSpPr>
          <p:spPr>
            <a:xfrm>
              <a:off x="2339340" y="1177718"/>
              <a:ext cx="204837" cy="216742"/>
            </a:xfrm>
            <a:custGeom>
              <a:avLst/>
              <a:gdLst/>
              <a:ahLst/>
              <a:cxnLst/>
              <a:rect l="0" t="0" r="0" b="0"/>
              <a:pathLst>
                <a:path w="204837" h="216742">
                  <a:moveTo>
                    <a:pt x="0" y="64341"/>
                  </a:moveTo>
                  <a:lnTo>
                    <a:pt x="0" y="60296"/>
                  </a:lnTo>
                  <a:lnTo>
                    <a:pt x="2257" y="56053"/>
                  </a:lnTo>
                  <a:lnTo>
                    <a:pt x="17695" y="35392"/>
                  </a:lnTo>
                  <a:lnTo>
                    <a:pt x="41810" y="21363"/>
                  </a:lnTo>
                  <a:lnTo>
                    <a:pt x="76688" y="8488"/>
                  </a:lnTo>
                  <a:lnTo>
                    <a:pt x="106776" y="0"/>
                  </a:lnTo>
                  <a:lnTo>
                    <a:pt x="137178" y="4720"/>
                  </a:lnTo>
                  <a:lnTo>
                    <a:pt x="163598" y="13806"/>
                  </a:lnTo>
                  <a:lnTo>
                    <a:pt x="179895" y="25285"/>
                  </a:lnTo>
                  <a:lnTo>
                    <a:pt x="195448" y="43456"/>
                  </a:lnTo>
                  <a:lnTo>
                    <a:pt x="201165" y="57599"/>
                  </a:lnTo>
                  <a:lnTo>
                    <a:pt x="204836" y="87375"/>
                  </a:lnTo>
                  <a:lnTo>
                    <a:pt x="201427" y="114158"/>
                  </a:lnTo>
                  <a:lnTo>
                    <a:pt x="186606" y="147465"/>
                  </a:lnTo>
                  <a:lnTo>
                    <a:pt x="162381" y="182125"/>
                  </a:lnTo>
                  <a:lnTo>
                    <a:pt x="128019" y="207501"/>
                  </a:lnTo>
                  <a:lnTo>
                    <a:pt x="114319" y="214003"/>
                  </a:lnTo>
                  <a:lnTo>
                    <a:pt x="91439" y="216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977"/>
            <p:cNvSpPr/>
            <p:nvPr/>
          </p:nvSpPr>
          <p:spPr>
            <a:xfrm>
              <a:off x="2354921" y="1257300"/>
              <a:ext cx="14900" cy="281941"/>
            </a:xfrm>
            <a:custGeom>
              <a:avLst/>
              <a:gdLst/>
              <a:ahLst/>
              <a:cxnLst/>
              <a:rect l="0" t="0" r="0" b="0"/>
              <a:pathLst>
                <a:path w="14900" h="281941">
                  <a:moveTo>
                    <a:pt x="14899" y="0"/>
                  </a:moveTo>
                  <a:lnTo>
                    <a:pt x="10853" y="4045"/>
                  </a:lnTo>
                  <a:lnTo>
                    <a:pt x="8867" y="8289"/>
                  </a:lnTo>
                  <a:lnTo>
                    <a:pt x="1387" y="41754"/>
                  </a:lnTo>
                  <a:lnTo>
                    <a:pt x="0" y="79461"/>
                  </a:lnTo>
                  <a:lnTo>
                    <a:pt x="3805" y="109433"/>
                  </a:lnTo>
                  <a:lnTo>
                    <a:pt x="6249" y="139763"/>
                  </a:lnTo>
                  <a:lnTo>
                    <a:pt x="11019" y="174244"/>
                  </a:lnTo>
                  <a:lnTo>
                    <a:pt x="13749" y="207226"/>
                  </a:lnTo>
                  <a:lnTo>
                    <a:pt x="14671" y="241781"/>
                  </a:lnTo>
                  <a:lnTo>
                    <a:pt x="14895" y="279404"/>
                  </a:lnTo>
                  <a:lnTo>
                    <a:pt x="14899"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978"/>
            <p:cNvSpPr/>
            <p:nvPr/>
          </p:nvSpPr>
          <p:spPr>
            <a:xfrm>
              <a:off x="2066564" y="1226820"/>
              <a:ext cx="257537" cy="212767"/>
            </a:xfrm>
            <a:custGeom>
              <a:avLst/>
              <a:gdLst/>
              <a:ahLst/>
              <a:cxnLst/>
              <a:rect l="0" t="0" r="0" b="0"/>
              <a:pathLst>
                <a:path w="257537" h="212767">
                  <a:moveTo>
                    <a:pt x="105136" y="0"/>
                  </a:moveTo>
                  <a:lnTo>
                    <a:pt x="105136" y="4045"/>
                  </a:lnTo>
                  <a:lnTo>
                    <a:pt x="103442" y="5236"/>
                  </a:lnTo>
                  <a:lnTo>
                    <a:pt x="93815" y="7760"/>
                  </a:lnTo>
                  <a:lnTo>
                    <a:pt x="61563" y="29549"/>
                  </a:lnTo>
                  <a:lnTo>
                    <a:pt x="36504" y="64098"/>
                  </a:lnTo>
                  <a:lnTo>
                    <a:pt x="23558" y="92370"/>
                  </a:lnTo>
                  <a:lnTo>
                    <a:pt x="14360" y="122195"/>
                  </a:lnTo>
                  <a:lnTo>
                    <a:pt x="3667" y="158569"/>
                  </a:lnTo>
                  <a:lnTo>
                    <a:pt x="0" y="178404"/>
                  </a:lnTo>
                  <a:lnTo>
                    <a:pt x="1400" y="189640"/>
                  </a:lnTo>
                  <a:lnTo>
                    <a:pt x="6948" y="203227"/>
                  </a:lnTo>
                  <a:lnTo>
                    <a:pt x="11543" y="208856"/>
                  </a:lnTo>
                  <a:lnTo>
                    <a:pt x="16408" y="211358"/>
                  </a:lnTo>
                  <a:lnTo>
                    <a:pt x="23906" y="212766"/>
                  </a:lnTo>
                  <a:lnTo>
                    <a:pt x="31216" y="208580"/>
                  </a:lnTo>
                  <a:lnTo>
                    <a:pt x="63389" y="182460"/>
                  </a:lnTo>
                  <a:lnTo>
                    <a:pt x="87987" y="150105"/>
                  </a:lnTo>
                  <a:lnTo>
                    <a:pt x="102344" y="113997"/>
                  </a:lnTo>
                  <a:lnTo>
                    <a:pt x="115262" y="80205"/>
                  </a:lnTo>
                  <a:lnTo>
                    <a:pt x="119927" y="63039"/>
                  </a:lnTo>
                  <a:lnTo>
                    <a:pt x="120076" y="63193"/>
                  </a:lnTo>
                  <a:lnTo>
                    <a:pt x="120336" y="67703"/>
                  </a:lnTo>
                  <a:lnTo>
                    <a:pt x="125604" y="80573"/>
                  </a:lnTo>
                  <a:lnTo>
                    <a:pt x="133869" y="115464"/>
                  </a:lnTo>
                  <a:lnTo>
                    <a:pt x="149925" y="152553"/>
                  </a:lnTo>
                  <a:lnTo>
                    <a:pt x="163717" y="175980"/>
                  </a:lnTo>
                  <a:lnTo>
                    <a:pt x="191733" y="199587"/>
                  </a:lnTo>
                  <a:lnTo>
                    <a:pt x="206806" y="203916"/>
                  </a:lnTo>
                  <a:lnTo>
                    <a:pt x="216927" y="204929"/>
                  </a:lnTo>
                  <a:lnTo>
                    <a:pt x="232145" y="201454"/>
                  </a:lnTo>
                  <a:lnTo>
                    <a:pt x="243333" y="195062"/>
                  </a:lnTo>
                  <a:lnTo>
                    <a:pt x="257536"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979"/>
            <p:cNvSpPr/>
            <p:nvPr/>
          </p:nvSpPr>
          <p:spPr>
            <a:xfrm>
              <a:off x="1769434" y="1234440"/>
              <a:ext cx="265107" cy="60859"/>
            </a:xfrm>
            <a:custGeom>
              <a:avLst/>
              <a:gdLst/>
              <a:ahLst/>
              <a:cxnLst/>
              <a:rect l="0" t="0" r="0" b="0"/>
              <a:pathLst>
                <a:path w="265107" h="60859">
                  <a:moveTo>
                    <a:pt x="44125" y="45719"/>
                  </a:moveTo>
                  <a:lnTo>
                    <a:pt x="40080" y="45719"/>
                  </a:lnTo>
                  <a:lnTo>
                    <a:pt x="35837" y="47977"/>
                  </a:lnTo>
                  <a:lnTo>
                    <a:pt x="33520" y="49765"/>
                  </a:lnTo>
                  <a:lnTo>
                    <a:pt x="26430" y="51751"/>
                  </a:lnTo>
                  <a:lnTo>
                    <a:pt x="18481" y="53480"/>
                  </a:lnTo>
                  <a:lnTo>
                    <a:pt x="6479" y="59231"/>
                  </a:lnTo>
                  <a:lnTo>
                    <a:pt x="0" y="60618"/>
                  </a:lnTo>
                  <a:lnTo>
                    <a:pt x="6968" y="60858"/>
                  </a:lnTo>
                  <a:lnTo>
                    <a:pt x="39891" y="52657"/>
                  </a:lnTo>
                  <a:lnTo>
                    <a:pt x="70246" y="45517"/>
                  </a:lnTo>
                  <a:lnTo>
                    <a:pt x="106052" y="35782"/>
                  </a:lnTo>
                  <a:lnTo>
                    <a:pt x="143472" y="24431"/>
                  </a:lnTo>
                  <a:lnTo>
                    <a:pt x="181370" y="15705"/>
                  </a:lnTo>
                  <a:lnTo>
                    <a:pt x="217153" y="10015"/>
                  </a:lnTo>
                  <a:lnTo>
                    <a:pt x="251494" y="4048"/>
                  </a:lnTo>
                  <a:lnTo>
                    <a:pt x="26510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980"/>
            <p:cNvSpPr/>
            <p:nvPr/>
          </p:nvSpPr>
          <p:spPr>
            <a:xfrm>
              <a:off x="1845041" y="1097279"/>
              <a:ext cx="37100" cy="373381"/>
            </a:xfrm>
            <a:custGeom>
              <a:avLst/>
              <a:gdLst/>
              <a:ahLst/>
              <a:cxnLst/>
              <a:rect l="0" t="0" r="0" b="0"/>
              <a:pathLst>
                <a:path w="37100" h="373381">
                  <a:moveTo>
                    <a:pt x="37099" y="0"/>
                  </a:moveTo>
                  <a:lnTo>
                    <a:pt x="37099" y="34269"/>
                  </a:lnTo>
                  <a:lnTo>
                    <a:pt x="36252" y="66128"/>
                  </a:lnTo>
                  <a:lnTo>
                    <a:pt x="31015" y="103226"/>
                  </a:lnTo>
                  <a:lnTo>
                    <a:pt x="26493" y="131392"/>
                  </a:lnTo>
                  <a:lnTo>
                    <a:pt x="21660" y="163101"/>
                  </a:lnTo>
                  <a:lnTo>
                    <a:pt x="16690" y="197796"/>
                  </a:lnTo>
                  <a:lnTo>
                    <a:pt x="11660" y="235794"/>
                  </a:lnTo>
                  <a:lnTo>
                    <a:pt x="6601" y="268487"/>
                  </a:lnTo>
                  <a:lnTo>
                    <a:pt x="2378" y="297128"/>
                  </a:lnTo>
                  <a:lnTo>
                    <a:pt x="0" y="334512"/>
                  </a:lnTo>
                  <a:lnTo>
                    <a:pt x="142" y="356596"/>
                  </a:lnTo>
                  <a:lnTo>
                    <a:pt x="3176" y="365356"/>
                  </a:lnTo>
                  <a:lnTo>
                    <a:pt x="5170" y="368031"/>
                  </a:lnTo>
                  <a:lnTo>
                    <a:pt x="9644" y="371003"/>
                  </a:lnTo>
                  <a:lnTo>
                    <a:pt x="21859"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981"/>
            <p:cNvSpPr/>
            <p:nvPr/>
          </p:nvSpPr>
          <p:spPr>
            <a:xfrm>
              <a:off x="1546859" y="1325879"/>
              <a:ext cx="1" cy="190501"/>
            </a:xfrm>
            <a:custGeom>
              <a:avLst/>
              <a:gdLst/>
              <a:ahLst/>
              <a:cxnLst/>
              <a:rect l="0" t="0" r="0" b="0"/>
              <a:pathLst>
                <a:path w="1" h="190501">
                  <a:moveTo>
                    <a:pt x="0" y="0"/>
                  </a:moveTo>
                  <a:lnTo>
                    <a:pt x="0" y="33466"/>
                  </a:lnTo>
                  <a:lnTo>
                    <a:pt x="0" y="65595"/>
                  </a:lnTo>
                  <a:lnTo>
                    <a:pt x="0" y="99318"/>
                  </a:lnTo>
                  <a:lnTo>
                    <a:pt x="0" y="135455"/>
                  </a:lnTo>
                  <a:lnTo>
                    <a:pt x="0" y="172184"/>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982"/>
            <p:cNvSpPr/>
            <p:nvPr/>
          </p:nvSpPr>
          <p:spPr>
            <a:xfrm>
              <a:off x="1242059" y="1295400"/>
              <a:ext cx="114301" cy="83821"/>
            </a:xfrm>
            <a:custGeom>
              <a:avLst/>
              <a:gdLst/>
              <a:ahLst/>
              <a:cxnLst/>
              <a:rect l="0" t="0" r="0" b="0"/>
              <a:pathLst>
                <a:path w="114301" h="83821">
                  <a:moveTo>
                    <a:pt x="0" y="0"/>
                  </a:moveTo>
                  <a:lnTo>
                    <a:pt x="4046" y="0"/>
                  </a:lnTo>
                  <a:lnTo>
                    <a:pt x="8289" y="2257"/>
                  </a:lnTo>
                  <a:lnTo>
                    <a:pt x="45936" y="28949"/>
                  </a:lnTo>
                  <a:lnTo>
                    <a:pt x="70302" y="43825"/>
                  </a:lnTo>
                  <a:lnTo>
                    <a:pt x="85415" y="59331"/>
                  </a:lnTo>
                  <a:lnTo>
                    <a:pt x="114300"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983"/>
            <p:cNvSpPr/>
            <p:nvPr/>
          </p:nvSpPr>
          <p:spPr>
            <a:xfrm>
              <a:off x="563880" y="1089780"/>
              <a:ext cx="22860" cy="392461"/>
            </a:xfrm>
            <a:custGeom>
              <a:avLst/>
              <a:gdLst/>
              <a:ahLst/>
              <a:cxnLst/>
              <a:rect l="0" t="0" r="0" b="0"/>
              <a:pathLst>
                <a:path w="22860" h="392461">
                  <a:moveTo>
                    <a:pt x="22859" y="15120"/>
                  </a:moveTo>
                  <a:lnTo>
                    <a:pt x="22859" y="11074"/>
                  </a:lnTo>
                  <a:lnTo>
                    <a:pt x="20602" y="6830"/>
                  </a:lnTo>
                  <a:lnTo>
                    <a:pt x="15553" y="286"/>
                  </a:lnTo>
                  <a:lnTo>
                    <a:pt x="11287" y="0"/>
                  </a:lnTo>
                  <a:lnTo>
                    <a:pt x="10911" y="807"/>
                  </a:lnTo>
                  <a:lnTo>
                    <a:pt x="13581" y="7680"/>
                  </a:lnTo>
                  <a:lnTo>
                    <a:pt x="15021" y="39007"/>
                  </a:lnTo>
                  <a:lnTo>
                    <a:pt x="15175" y="73279"/>
                  </a:lnTo>
                  <a:lnTo>
                    <a:pt x="15211" y="101082"/>
                  </a:lnTo>
                  <a:lnTo>
                    <a:pt x="14380" y="132065"/>
                  </a:lnTo>
                  <a:lnTo>
                    <a:pt x="11189" y="168413"/>
                  </a:lnTo>
                  <a:lnTo>
                    <a:pt x="9206" y="204888"/>
                  </a:lnTo>
                  <a:lnTo>
                    <a:pt x="8324" y="240008"/>
                  </a:lnTo>
                  <a:lnTo>
                    <a:pt x="7933" y="272550"/>
                  </a:lnTo>
                  <a:lnTo>
                    <a:pt x="7759" y="301688"/>
                  </a:lnTo>
                  <a:lnTo>
                    <a:pt x="7661" y="337378"/>
                  </a:lnTo>
                  <a:lnTo>
                    <a:pt x="6778" y="373238"/>
                  </a:lnTo>
                  <a:lnTo>
                    <a:pt x="471" y="389790"/>
                  </a:lnTo>
                  <a:lnTo>
                    <a:pt x="209" y="392460"/>
                  </a:lnTo>
                  <a:lnTo>
                    <a:pt x="0" y="3884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984"/>
            <p:cNvSpPr/>
            <p:nvPr/>
          </p:nvSpPr>
          <p:spPr>
            <a:xfrm>
              <a:off x="449580" y="1325879"/>
              <a:ext cx="213360" cy="91442"/>
            </a:xfrm>
            <a:custGeom>
              <a:avLst/>
              <a:gdLst/>
              <a:ahLst/>
              <a:cxnLst/>
              <a:rect l="0" t="0" r="0" b="0"/>
              <a:pathLst>
                <a:path w="213360" h="91442">
                  <a:moveTo>
                    <a:pt x="0" y="91441"/>
                  </a:moveTo>
                  <a:lnTo>
                    <a:pt x="10606" y="80834"/>
                  </a:lnTo>
                  <a:lnTo>
                    <a:pt x="46651" y="61956"/>
                  </a:lnTo>
                  <a:lnTo>
                    <a:pt x="82467" y="48112"/>
                  </a:lnTo>
                  <a:lnTo>
                    <a:pt x="112111" y="35611"/>
                  </a:lnTo>
                  <a:lnTo>
                    <a:pt x="150211" y="23372"/>
                  </a:lnTo>
                  <a:lnTo>
                    <a:pt x="182447" y="12802"/>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985"/>
            <p:cNvSpPr/>
            <p:nvPr/>
          </p:nvSpPr>
          <p:spPr>
            <a:xfrm>
              <a:off x="762000" y="1325879"/>
              <a:ext cx="22861" cy="137162"/>
            </a:xfrm>
            <a:custGeom>
              <a:avLst/>
              <a:gdLst/>
              <a:ahLst/>
              <a:cxnLst/>
              <a:rect l="0" t="0" r="0" b="0"/>
              <a:pathLst>
                <a:path w="22861" h="137162">
                  <a:moveTo>
                    <a:pt x="0" y="0"/>
                  </a:moveTo>
                  <a:lnTo>
                    <a:pt x="0" y="10607"/>
                  </a:lnTo>
                  <a:lnTo>
                    <a:pt x="6913" y="47047"/>
                  </a:lnTo>
                  <a:lnTo>
                    <a:pt x="11572" y="83995"/>
                  </a:lnTo>
                  <a:lnTo>
                    <a:pt x="17014" y="117428"/>
                  </a:lnTo>
                  <a:lnTo>
                    <a:pt x="21128" y="128209"/>
                  </a:lnTo>
                  <a:lnTo>
                    <a:pt x="2286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986"/>
            <p:cNvSpPr/>
            <p:nvPr/>
          </p:nvSpPr>
          <p:spPr>
            <a:xfrm>
              <a:off x="800100" y="1188720"/>
              <a:ext cx="7621" cy="7620"/>
            </a:xfrm>
            <a:custGeom>
              <a:avLst/>
              <a:gdLst/>
              <a:ahLst/>
              <a:cxnLst/>
              <a:rect l="0" t="0" r="0" b="0"/>
              <a:pathLst>
                <a:path w="7621" h="7620">
                  <a:moveTo>
                    <a:pt x="0" y="0"/>
                  </a:moveTo>
                  <a:lnTo>
                    <a:pt x="0" y="4045"/>
                  </a:lnTo>
                  <a:lnTo>
                    <a:pt x="846" y="5236"/>
                  </a:lnTo>
                  <a:lnTo>
                    <a:pt x="2257" y="6031"/>
                  </a:lnTo>
                  <a:lnTo>
                    <a:pt x="762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987"/>
            <p:cNvSpPr/>
            <p:nvPr/>
          </p:nvSpPr>
          <p:spPr>
            <a:xfrm>
              <a:off x="887535" y="1219200"/>
              <a:ext cx="164026" cy="234979"/>
            </a:xfrm>
            <a:custGeom>
              <a:avLst/>
              <a:gdLst/>
              <a:ahLst/>
              <a:cxnLst/>
              <a:rect l="0" t="0" r="0" b="0"/>
              <a:pathLst>
                <a:path w="164026" h="234979">
                  <a:moveTo>
                    <a:pt x="110685" y="0"/>
                  </a:moveTo>
                  <a:lnTo>
                    <a:pt x="124772" y="0"/>
                  </a:lnTo>
                  <a:lnTo>
                    <a:pt x="121538" y="0"/>
                  </a:lnTo>
                  <a:lnTo>
                    <a:pt x="117484" y="2257"/>
                  </a:lnTo>
                  <a:lnTo>
                    <a:pt x="79718" y="26491"/>
                  </a:lnTo>
                  <a:lnTo>
                    <a:pt x="57750" y="48193"/>
                  </a:lnTo>
                  <a:lnTo>
                    <a:pt x="31998" y="84992"/>
                  </a:lnTo>
                  <a:lnTo>
                    <a:pt x="13893" y="120395"/>
                  </a:lnTo>
                  <a:lnTo>
                    <a:pt x="8399" y="137329"/>
                  </a:lnTo>
                  <a:lnTo>
                    <a:pt x="2615" y="173537"/>
                  </a:lnTo>
                  <a:lnTo>
                    <a:pt x="0" y="188887"/>
                  </a:lnTo>
                  <a:lnTo>
                    <a:pt x="1660" y="201354"/>
                  </a:lnTo>
                  <a:lnTo>
                    <a:pt x="11400" y="217893"/>
                  </a:lnTo>
                  <a:lnTo>
                    <a:pt x="25011" y="229472"/>
                  </a:lnTo>
                  <a:lnTo>
                    <a:pt x="47858" y="234220"/>
                  </a:lnTo>
                  <a:lnTo>
                    <a:pt x="79836" y="234978"/>
                  </a:lnTo>
                  <a:lnTo>
                    <a:pt x="102955" y="229172"/>
                  </a:lnTo>
                  <a:lnTo>
                    <a:pt x="131265" y="212469"/>
                  </a:lnTo>
                  <a:lnTo>
                    <a:pt x="164025"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988"/>
            <p:cNvSpPr/>
            <p:nvPr/>
          </p:nvSpPr>
          <p:spPr>
            <a:xfrm>
              <a:off x="1173510" y="1089660"/>
              <a:ext cx="159991" cy="325840"/>
            </a:xfrm>
            <a:custGeom>
              <a:avLst/>
              <a:gdLst/>
              <a:ahLst/>
              <a:cxnLst/>
              <a:rect l="0" t="0" r="0" b="0"/>
              <a:pathLst>
                <a:path w="159991" h="325840">
                  <a:moveTo>
                    <a:pt x="15210" y="0"/>
                  </a:moveTo>
                  <a:lnTo>
                    <a:pt x="16056" y="32575"/>
                  </a:lnTo>
                  <a:lnTo>
                    <a:pt x="21241" y="65889"/>
                  </a:lnTo>
                  <a:lnTo>
                    <a:pt x="22359" y="100520"/>
                  </a:lnTo>
                  <a:lnTo>
                    <a:pt x="21774" y="125955"/>
                  </a:lnTo>
                  <a:lnTo>
                    <a:pt x="18691" y="154193"/>
                  </a:lnTo>
                  <a:lnTo>
                    <a:pt x="16757" y="181419"/>
                  </a:lnTo>
                  <a:lnTo>
                    <a:pt x="15051" y="207630"/>
                  </a:lnTo>
                  <a:lnTo>
                    <a:pt x="10177" y="245341"/>
                  </a:lnTo>
                  <a:lnTo>
                    <a:pt x="7509" y="277492"/>
                  </a:lnTo>
                  <a:lnTo>
                    <a:pt x="743" y="315102"/>
                  </a:lnTo>
                  <a:lnTo>
                    <a:pt x="71" y="325839"/>
                  </a:lnTo>
                  <a:lnTo>
                    <a:pt x="0" y="323075"/>
                  </a:lnTo>
                  <a:lnTo>
                    <a:pt x="13815" y="287292"/>
                  </a:lnTo>
                  <a:lnTo>
                    <a:pt x="25615" y="259348"/>
                  </a:lnTo>
                  <a:lnTo>
                    <a:pt x="36543" y="224634"/>
                  </a:lnTo>
                  <a:lnTo>
                    <a:pt x="55115" y="187537"/>
                  </a:lnTo>
                  <a:lnTo>
                    <a:pt x="75858" y="151428"/>
                  </a:lnTo>
                  <a:lnTo>
                    <a:pt x="100724" y="115613"/>
                  </a:lnTo>
                  <a:lnTo>
                    <a:pt x="131269" y="84149"/>
                  </a:lnTo>
                  <a:lnTo>
                    <a:pt x="145365" y="77708"/>
                  </a:lnTo>
                  <a:lnTo>
                    <a:pt x="151141" y="71661"/>
                  </a:lnTo>
                  <a:lnTo>
                    <a:pt x="159990" y="68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SMARTInkShape-Group135"/>
          <p:cNvGrpSpPr/>
          <p:nvPr/>
        </p:nvGrpSpPr>
        <p:grpSpPr>
          <a:xfrm>
            <a:off x="7795278" y="754379"/>
            <a:ext cx="1531603" cy="441961"/>
            <a:chOff x="7795278" y="754379"/>
            <a:chExt cx="1531603" cy="441961"/>
          </a:xfrm>
        </p:grpSpPr>
        <p:sp>
          <p:nvSpPr>
            <p:cNvPr id="63" name="SMARTInkShape-989"/>
            <p:cNvSpPr/>
            <p:nvPr/>
          </p:nvSpPr>
          <p:spPr>
            <a:xfrm>
              <a:off x="9235439" y="1021079"/>
              <a:ext cx="91442" cy="175261"/>
            </a:xfrm>
            <a:custGeom>
              <a:avLst/>
              <a:gdLst/>
              <a:ahLst/>
              <a:cxnLst/>
              <a:rect l="0" t="0" r="0" b="0"/>
              <a:pathLst>
                <a:path w="91442" h="175261">
                  <a:moveTo>
                    <a:pt x="91441" y="0"/>
                  </a:moveTo>
                  <a:lnTo>
                    <a:pt x="85357" y="6931"/>
                  </a:lnTo>
                  <a:lnTo>
                    <a:pt x="69483" y="36609"/>
                  </a:lnTo>
                  <a:lnTo>
                    <a:pt x="55395" y="68609"/>
                  </a:lnTo>
                  <a:lnTo>
                    <a:pt x="36452" y="100856"/>
                  </a:lnTo>
                  <a:lnTo>
                    <a:pt x="22843" y="131860"/>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990"/>
            <p:cNvSpPr/>
            <p:nvPr/>
          </p:nvSpPr>
          <p:spPr>
            <a:xfrm>
              <a:off x="9014687" y="789269"/>
              <a:ext cx="197885" cy="201332"/>
            </a:xfrm>
            <a:custGeom>
              <a:avLst/>
              <a:gdLst/>
              <a:ahLst/>
              <a:cxnLst/>
              <a:rect l="0" t="0" r="0" b="0"/>
              <a:pathLst>
                <a:path w="197885" h="201332">
                  <a:moveTo>
                    <a:pt x="15013" y="48931"/>
                  </a:moveTo>
                  <a:lnTo>
                    <a:pt x="15013" y="52976"/>
                  </a:lnTo>
                  <a:lnTo>
                    <a:pt x="12754" y="57219"/>
                  </a:lnTo>
                  <a:lnTo>
                    <a:pt x="10968" y="59536"/>
                  </a:lnTo>
                  <a:lnTo>
                    <a:pt x="8981" y="66626"/>
                  </a:lnTo>
                  <a:lnTo>
                    <a:pt x="5605" y="80138"/>
                  </a:lnTo>
                  <a:lnTo>
                    <a:pt x="1500" y="94866"/>
                  </a:lnTo>
                  <a:lnTo>
                    <a:pt x="0" y="127009"/>
                  </a:lnTo>
                  <a:lnTo>
                    <a:pt x="2075" y="159588"/>
                  </a:lnTo>
                  <a:lnTo>
                    <a:pt x="7081" y="187971"/>
                  </a:lnTo>
                  <a:lnTo>
                    <a:pt x="7365" y="199767"/>
                  </a:lnTo>
                  <a:lnTo>
                    <a:pt x="7390" y="190587"/>
                  </a:lnTo>
                  <a:lnTo>
                    <a:pt x="9648" y="185831"/>
                  </a:lnTo>
                  <a:lnTo>
                    <a:pt x="11437" y="183378"/>
                  </a:lnTo>
                  <a:lnTo>
                    <a:pt x="13954" y="171834"/>
                  </a:lnTo>
                  <a:lnTo>
                    <a:pt x="18964" y="138729"/>
                  </a:lnTo>
                  <a:lnTo>
                    <a:pt x="27992" y="104329"/>
                  </a:lnTo>
                  <a:lnTo>
                    <a:pt x="40185" y="72197"/>
                  </a:lnTo>
                  <a:lnTo>
                    <a:pt x="58649" y="45436"/>
                  </a:lnTo>
                  <a:lnTo>
                    <a:pt x="73569" y="33125"/>
                  </a:lnTo>
                  <a:lnTo>
                    <a:pt x="84667" y="28161"/>
                  </a:lnTo>
                  <a:lnTo>
                    <a:pt x="105289" y="26254"/>
                  </a:lnTo>
                  <a:lnTo>
                    <a:pt x="108217" y="27040"/>
                  </a:lnTo>
                  <a:lnTo>
                    <a:pt x="110169" y="28410"/>
                  </a:lnTo>
                  <a:lnTo>
                    <a:pt x="118795" y="39925"/>
                  </a:lnTo>
                  <a:lnTo>
                    <a:pt x="121311" y="66162"/>
                  </a:lnTo>
                  <a:lnTo>
                    <a:pt x="115611" y="102533"/>
                  </a:lnTo>
                  <a:lnTo>
                    <a:pt x="112271" y="122950"/>
                  </a:lnTo>
                  <a:lnTo>
                    <a:pt x="105919" y="137467"/>
                  </a:lnTo>
                  <a:lnTo>
                    <a:pt x="101982" y="144160"/>
                  </a:lnTo>
                  <a:lnTo>
                    <a:pt x="99455" y="155356"/>
                  </a:lnTo>
                  <a:lnTo>
                    <a:pt x="98955" y="161675"/>
                  </a:lnTo>
                  <a:lnTo>
                    <a:pt x="98843" y="152488"/>
                  </a:lnTo>
                  <a:lnTo>
                    <a:pt x="111831" y="116176"/>
                  </a:lnTo>
                  <a:lnTo>
                    <a:pt x="124272" y="79235"/>
                  </a:lnTo>
                  <a:lnTo>
                    <a:pt x="139196" y="41287"/>
                  </a:lnTo>
                  <a:lnTo>
                    <a:pt x="162019" y="9181"/>
                  </a:lnTo>
                  <a:lnTo>
                    <a:pt x="169860" y="934"/>
                  </a:lnTo>
                  <a:lnTo>
                    <a:pt x="172430" y="0"/>
                  </a:lnTo>
                  <a:lnTo>
                    <a:pt x="174991" y="223"/>
                  </a:lnTo>
                  <a:lnTo>
                    <a:pt x="180094" y="2730"/>
                  </a:lnTo>
                  <a:lnTo>
                    <a:pt x="185184" y="6666"/>
                  </a:lnTo>
                  <a:lnTo>
                    <a:pt x="188011" y="13495"/>
                  </a:lnTo>
                  <a:lnTo>
                    <a:pt x="196701" y="50592"/>
                  </a:lnTo>
                  <a:lnTo>
                    <a:pt x="197657" y="80585"/>
                  </a:lnTo>
                  <a:lnTo>
                    <a:pt x="197846" y="118244"/>
                  </a:lnTo>
                  <a:lnTo>
                    <a:pt x="197884" y="154250"/>
                  </a:lnTo>
                  <a:lnTo>
                    <a:pt x="190978" y="189790"/>
                  </a:lnTo>
                  <a:lnTo>
                    <a:pt x="190273" y="2013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991"/>
            <p:cNvSpPr/>
            <p:nvPr/>
          </p:nvSpPr>
          <p:spPr>
            <a:xfrm>
              <a:off x="8915400" y="830579"/>
              <a:ext cx="76201" cy="167468"/>
            </a:xfrm>
            <a:custGeom>
              <a:avLst/>
              <a:gdLst/>
              <a:ahLst/>
              <a:cxnLst/>
              <a:rect l="0" t="0" r="0" b="0"/>
              <a:pathLst>
                <a:path w="76201" h="167468">
                  <a:moveTo>
                    <a:pt x="0" y="53341"/>
                  </a:moveTo>
                  <a:lnTo>
                    <a:pt x="846" y="86746"/>
                  </a:lnTo>
                  <a:lnTo>
                    <a:pt x="6914" y="122111"/>
                  </a:lnTo>
                  <a:lnTo>
                    <a:pt x="8257" y="139004"/>
                  </a:lnTo>
                  <a:lnTo>
                    <a:pt x="15144" y="167054"/>
                  </a:lnTo>
                  <a:lnTo>
                    <a:pt x="19256" y="167467"/>
                  </a:lnTo>
                  <a:lnTo>
                    <a:pt x="20457" y="166678"/>
                  </a:lnTo>
                  <a:lnTo>
                    <a:pt x="21258" y="165306"/>
                  </a:lnTo>
                  <a:lnTo>
                    <a:pt x="22148" y="160676"/>
                  </a:lnTo>
                  <a:lnTo>
                    <a:pt x="22832" y="126803"/>
                  </a:lnTo>
                  <a:lnTo>
                    <a:pt x="22856" y="93338"/>
                  </a:lnTo>
                  <a:lnTo>
                    <a:pt x="23706" y="61054"/>
                  </a:lnTo>
                  <a:lnTo>
                    <a:pt x="33466" y="33367"/>
                  </a:lnTo>
                  <a:lnTo>
                    <a:pt x="40772" y="21928"/>
                  </a:lnTo>
                  <a:lnTo>
                    <a:pt x="65341" y="3481"/>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992"/>
            <p:cNvSpPr/>
            <p:nvPr/>
          </p:nvSpPr>
          <p:spPr>
            <a:xfrm>
              <a:off x="8758969" y="853439"/>
              <a:ext cx="95337" cy="158373"/>
            </a:xfrm>
            <a:custGeom>
              <a:avLst/>
              <a:gdLst/>
              <a:ahLst/>
              <a:cxnLst/>
              <a:rect l="0" t="0" r="0" b="0"/>
              <a:pathLst>
                <a:path w="95337" h="158373">
                  <a:moveTo>
                    <a:pt x="72611" y="0"/>
                  </a:moveTo>
                  <a:lnTo>
                    <a:pt x="66049" y="0"/>
                  </a:lnTo>
                  <a:lnTo>
                    <a:pt x="59117" y="5237"/>
                  </a:lnTo>
                  <a:lnTo>
                    <a:pt x="54478" y="6561"/>
                  </a:lnTo>
                  <a:lnTo>
                    <a:pt x="52902" y="7761"/>
                  </a:lnTo>
                  <a:lnTo>
                    <a:pt x="36835" y="41854"/>
                  </a:lnTo>
                  <a:lnTo>
                    <a:pt x="20278" y="76695"/>
                  </a:lnTo>
                  <a:lnTo>
                    <a:pt x="8117" y="105931"/>
                  </a:lnTo>
                  <a:lnTo>
                    <a:pt x="0" y="138565"/>
                  </a:lnTo>
                  <a:lnTo>
                    <a:pt x="3333" y="154456"/>
                  </a:lnTo>
                  <a:lnTo>
                    <a:pt x="4412" y="156311"/>
                  </a:lnTo>
                  <a:lnTo>
                    <a:pt x="5978" y="157548"/>
                  </a:lnTo>
                  <a:lnTo>
                    <a:pt x="7869" y="158372"/>
                  </a:lnTo>
                  <a:lnTo>
                    <a:pt x="14486" y="157030"/>
                  </a:lnTo>
                  <a:lnTo>
                    <a:pt x="25473" y="151514"/>
                  </a:lnTo>
                  <a:lnTo>
                    <a:pt x="48037" y="134825"/>
                  </a:lnTo>
                  <a:lnTo>
                    <a:pt x="79716" y="97411"/>
                  </a:lnTo>
                  <a:lnTo>
                    <a:pt x="92016" y="73443"/>
                  </a:lnTo>
                  <a:lnTo>
                    <a:pt x="95336" y="37057"/>
                  </a:lnTo>
                  <a:lnTo>
                    <a:pt x="94534" y="34865"/>
                  </a:lnTo>
                  <a:lnTo>
                    <a:pt x="93153" y="33403"/>
                  </a:lnTo>
                  <a:lnTo>
                    <a:pt x="91386" y="32429"/>
                  </a:lnTo>
                  <a:lnTo>
                    <a:pt x="90207" y="30933"/>
                  </a:lnTo>
                  <a:lnTo>
                    <a:pt x="88898" y="27013"/>
                  </a:lnTo>
                  <a:lnTo>
                    <a:pt x="87702" y="25629"/>
                  </a:lnTo>
                  <a:lnTo>
                    <a:pt x="81382" y="23225"/>
                  </a:lnTo>
                  <a:lnTo>
                    <a:pt x="72611"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993"/>
            <p:cNvSpPr/>
            <p:nvPr/>
          </p:nvSpPr>
          <p:spPr>
            <a:xfrm>
              <a:off x="8534713" y="883920"/>
              <a:ext cx="188540" cy="156171"/>
            </a:xfrm>
            <a:custGeom>
              <a:avLst/>
              <a:gdLst/>
              <a:ahLst/>
              <a:cxnLst/>
              <a:rect l="0" t="0" r="0" b="0"/>
              <a:pathLst>
                <a:path w="188540" h="156171">
                  <a:moveTo>
                    <a:pt x="14926" y="0"/>
                  </a:moveTo>
                  <a:lnTo>
                    <a:pt x="10881" y="4045"/>
                  </a:lnTo>
                  <a:lnTo>
                    <a:pt x="8894" y="8289"/>
                  </a:lnTo>
                  <a:lnTo>
                    <a:pt x="7334" y="43637"/>
                  </a:lnTo>
                  <a:lnTo>
                    <a:pt x="7310" y="76929"/>
                  </a:lnTo>
                  <a:lnTo>
                    <a:pt x="5051" y="99276"/>
                  </a:lnTo>
                  <a:lnTo>
                    <a:pt x="157" y="136509"/>
                  </a:lnTo>
                  <a:lnTo>
                    <a:pt x="0" y="141806"/>
                  </a:lnTo>
                  <a:lnTo>
                    <a:pt x="742" y="145337"/>
                  </a:lnTo>
                  <a:lnTo>
                    <a:pt x="2083" y="147691"/>
                  </a:lnTo>
                  <a:lnTo>
                    <a:pt x="3824" y="149261"/>
                  </a:lnTo>
                  <a:lnTo>
                    <a:pt x="5759" y="153262"/>
                  </a:lnTo>
                  <a:lnTo>
                    <a:pt x="6274" y="155515"/>
                  </a:lnTo>
                  <a:lnTo>
                    <a:pt x="7465" y="156170"/>
                  </a:lnTo>
                  <a:lnTo>
                    <a:pt x="9106" y="155760"/>
                  </a:lnTo>
                  <a:lnTo>
                    <a:pt x="13186" y="153893"/>
                  </a:lnTo>
                  <a:lnTo>
                    <a:pt x="17822" y="153063"/>
                  </a:lnTo>
                  <a:lnTo>
                    <a:pt x="19397" y="151149"/>
                  </a:lnTo>
                  <a:lnTo>
                    <a:pt x="33029" y="116592"/>
                  </a:lnTo>
                  <a:lnTo>
                    <a:pt x="50505" y="82112"/>
                  </a:lnTo>
                  <a:lnTo>
                    <a:pt x="66762" y="62596"/>
                  </a:lnTo>
                  <a:lnTo>
                    <a:pt x="67264" y="62897"/>
                  </a:lnTo>
                  <a:lnTo>
                    <a:pt x="67820" y="65490"/>
                  </a:lnTo>
                  <a:lnTo>
                    <a:pt x="69087" y="82243"/>
                  </a:lnTo>
                  <a:lnTo>
                    <a:pt x="74293" y="99751"/>
                  </a:lnTo>
                  <a:lnTo>
                    <a:pt x="77672" y="114505"/>
                  </a:lnTo>
                  <a:lnTo>
                    <a:pt x="84036" y="127343"/>
                  </a:lnTo>
                  <a:lnTo>
                    <a:pt x="88822" y="132796"/>
                  </a:lnTo>
                  <a:lnTo>
                    <a:pt x="93771" y="135220"/>
                  </a:lnTo>
                  <a:lnTo>
                    <a:pt x="108638" y="136904"/>
                  </a:lnTo>
                  <a:lnTo>
                    <a:pt x="123090" y="137109"/>
                  </a:lnTo>
                  <a:lnTo>
                    <a:pt x="125983" y="135433"/>
                  </a:lnTo>
                  <a:lnTo>
                    <a:pt x="143339" y="119988"/>
                  </a:lnTo>
                  <a:lnTo>
                    <a:pt x="161679" y="108493"/>
                  </a:lnTo>
                  <a:lnTo>
                    <a:pt x="168485" y="100148"/>
                  </a:lnTo>
                  <a:lnTo>
                    <a:pt x="178907" y="75756"/>
                  </a:lnTo>
                  <a:lnTo>
                    <a:pt x="188384" y="38222"/>
                  </a:lnTo>
                  <a:lnTo>
                    <a:pt x="188539" y="28841"/>
                  </a:lnTo>
                  <a:lnTo>
                    <a:pt x="182356" y="10462"/>
                  </a:lnTo>
                  <a:lnTo>
                    <a:pt x="178804" y="5214"/>
                  </a:lnTo>
                  <a:lnTo>
                    <a:pt x="174403" y="2317"/>
                  </a:lnTo>
                  <a:lnTo>
                    <a:pt x="167740" y="135"/>
                  </a:lnTo>
                  <a:lnTo>
                    <a:pt x="15970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994"/>
            <p:cNvSpPr/>
            <p:nvPr/>
          </p:nvSpPr>
          <p:spPr>
            <a:xfrm>
              <a:off x="8336280" y="866316"/>
              <a:ext cx="121921" cy="191535"/>
            </a:xfrm>
            <a:custGeom>
              <a:avLst/>
              <a:gdLst/>
              <a:ahLst/>
              <a:cxnLst/>
              <a:rect l="0" t="0" r="0" b="0"/>
              <a:pathLst>
                <a:path w="121921" h="191535">
                  <a:moveTo>
                    <a:pt x="0" y="40463"/>
                  </a:moveTo>
                  <a:lnTo>
                    <a:pt x="846" y="66955"/>
                  </a:lnTo>
                  <a:lnTo>
                    <a:pt x="7761" y="103369"/>
                  </a:lnTo>
                  <a:lnTo>
                    <a:pt x="15769" y="135894"/>
                  </a:lnTo>
                  <a:lnTo>
                    <a:pt x="20759" y="153688"/>
                  </a:lnTo>
                  <a:lnTo>
                    <a:pt x="22736" y="182170"/>
                  </a:lnTo>
                  <a:lnTo>
                    <a:pt x="20547" y="186135"/>
                  </a:lnTo>
                  <a:lnTo>
                    <a:pt x="16288" y="191534"/>
                  </a:lnTo>
                  <a:lnTo>
                    <a:pt x="15938" y="191131"/>
                  </a:lnTo>
                  <a:lnTo>
                    <a:pt x="15252" y="154491"/>
                  </a:lnTo>
                  <a:lnTo>
                    <a:pt x="15241" y="118007"/>
                  </a:lnTo>
                  <a:lnTo>
                    <a:pt x="17497" y="84191"/>
                  </a:lnTo>
                  <a:lnTo>
                    <a:pt x="25787" y="57371"/>
                  </a:lnTo>
                  <a:lnTo>
                    <a:pt x="43408" y="23907"/>
                  </a:lnTo>
                  <a:lnTo>
                    <a:pt x="56699" y="8653"/>
                  </a:lnTo>
                  <a:lnTo>
                    <a:pt x="66404" y="1490"/>
                  </a:lnTo>
                  <a:lnTo>
                    <a:pt x="69669" y="88"/>
                  </a:lnTo>
                  <a:lnTo>
                    <a:pt x="71847" y="0"/>
                  </a:lnTo>
                  <a:lnTo>
                    <a:pt x="93111" y="12831"/>
                  </a:lnTo>
                  <a:lnTo>
                    <a:pt x="101342" y="24280"/>
                  </a:lnTo>
                  <a:lnTo>
                    <a:pt x="110257" y="57349"/>
                  </a:lnTo>
                  <a:lnTo>
                    <a:pt x="116025" y="94020"/>
                  </a:lnTo>
                  <a:lnTo>
                    <a:pt x="121402" y="131254"/>
                  </a:lnTo>
                  <a:lnTo>
                    <a:pt x="121920" y="1700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995"/>
            <p:cNvSpPr/>
            <p:nvPr/>
          </p:nvSpPr>
          <p:spPr>
            <a:xfrm>
              <a:off x="8199119" y="883920"/>
              <a:ext cx="76201" cy="167493"/>
            </a:xfrm>
            <a:custGeom>
              <a:avLst/>
              <a:gdLst/>
              <a:ahLst/>
              <a:cxnLst/>
              <a:rect l="0" t="0" r="0" b="0"/>
              <a:pathLst>
                <a:path w="76201" h="167493">
                  <a:moveTo>
                    <a:pt x="0" y="38100"/>
                  </a:moveTo>
                  <a:lnTo>
                    <a:pt x="847" y="65438"/>
                  </a:lnTo>
                  <a:lnTo>
                    <a:pt x="6562" y="99649"/>
                  </a:lnTo>
                  <a:lnTo>
                    <a:pt x="7480" y="134979"/>
                  </a:lnTo>
                  <a:lnTo>
                    <a:pt x="7620" y="167492"/>
                  </a:lnTo>
                  <a:lnTo>
                    <a:pt x="7620" y="134172"/>
                  </a:lnTo>
                  <a:lnTo>
                    <a:pt x="7620" y="98666"/>
                  </a:lnTo>
                  <a:lnTo>
                    <a:pt x="9879" y="68502"/>
                  </a:lnTo>
                  <a:lnTo>
                    <a:pt x="18227" y="42129"/>
                  </a:lnTo>
                  <a:lnTo>
                    <a:pt x="28875" y="25851"/>
                  </a:lnTo>
                  <a:lnTo>
                    <a:pt x="46407" y="9465"/>
                  </a:lnTo>
                  <a:lnTo>
                    <a:pt x="58906" y="2804"/>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996"/>
            <p:cNvSpPr/>
            <p:nvPr/>
          </p:nvSpPr>
          <p:spPr>
            <a:xfrm>
              <a:off x="8025372" y="914400"/>
              <a:ext cx="104711" cy="148552"/>
            </a:xfrm>
            <a:custGeom>
              <a:avLst/>
              <a:gdLst/>
              <a:ahLst/>
              <a:cxnLst/>
              <a:rect l="0" t="0" r="0" b="0"/>
              <a:pathLst>
                <a:path w="104711" h="148552">
                  <a:moveTo>
                    <a:pt x="59447" y="0"/>
                  </a:moveTo>
                  <a:lnTo>
                    <a:pt x="33803" y="27338"/>
                  </a:lnTo>
                  <a:lnTo>
                    <a:pt x="16468" y="63736"/>
                  </a:lnTo>
                  <a:lnTo>
                    <a:pt x="3594" y="99425"/>
                  </a:lnTo>
                  <a:lnTo>
                    <a:pt x="0" y="117983"/>
                  </a:lnTo>
                  <a:lnTo>
                    <a:pt x="1418" y="128919"/>
                  </a:lnTo>
                  <a:lnTo>
                    <a:pt x="4870" y="137730"/>
                  </a:lnTo>
                  <a:lnTo>
                    <a:pt x="6976" y="140080"/>
                  </a:lnTo>
                  <a:lnTo>
                    <a:pt x="16439" y="147896"/>
                  </a:lnTo>
                  <a:lnTo>
                    <a:pt x="19768" y="148551"/>
                  </a:lnTo>
                  <a:lnTo>
                    <a:pt x="27984" y="147020"/>
                  </a:lnTo>
                  <a:lnTo>
                    <a:pt x="42128" y="141398"/>
                  </a:lnTo>
                  <a:lnTo>
                    <a:pt x="80068" y="108706"/>
                  </a:lnTo>
                  <a:lnTo>
                    <a:pt x="89264" y="97402"/>
                  </a:lnTo>
                  <a:lnTo>
                    <a:pt x="101693" y="73441"/>
                  </a:lnTo>
                  <a:lnTo>
                    <a:pt x="104710" y="48231"/>
                  </a:lnTo>
                  <a:lnTo>
                    <a:pt x="102706" y="40345"/>
                  </a:lnTo>
                  <a:lnTo>
                    <a:pt x="94521" y="28383"/>
                  </a:lnTo>
                  <a:lnTo>
                    <a:pt x="89712" y="25314"/>
                  </a:lnTo>
                  <a:lnTo>
                    <a:pt x="84752" y="23104"/>
                  </a:lnTo>
                  <a:lnTo>
                    <a:pt x="77200" y="17946"/>
                  </a:lnTo>
                  <a:lnTo>
                    <a:pt x="69599" y="16041"/>
                  </a:lnTo>
                  <a:lnTo>
                    <a:pt x="59447"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997"/>
            <p:cNvSpPr/>
            <p:nvPr/>
          </p:nvSpPr>
          <p:spPr>
            <a:xfrm>
              <a:off x="7795278" y="754379"/>
              <a:ext cx="190483" cy="365601"/>
            </a:xfrm>
            <a:custGeom>
              <a:avLst/>
              <a:gdLst/>
              <a:ahLst/>
              <a:cxnLst/>
              <a:rect l="0" t="0" r="0" b="0"/>
              <a:pathLst>
                <a:path w="190483" h="365601">
                  <a:moveTo>
                    <a:pt x="7602" y="0"/>
                  </a:moveTo>
                  <a:lnTo>
                    <a:pt x="3556" y="0"/>
                  </a:lnTo>
                  <a:lnTo>
                    <a:pt x="2365" y="847"/>
                  </a:lnTo>
                  <a:lnTo>
                    <a:pt x="1570" y="2258"/>
                  </a:lnTo>
                  <a:lnTo>
                    <a:pt x="295" y="10606"/>
                  </a:lnTo>
                  <a:lnTo>
                    <a:pt x="0" y="47894"/>
                  </a:lnTo>
                  <a:lnTo>
                    <a:pt x="2242" y="84752"/>
                  </a:lnTo>
                  <a:lnTo>
                    <a:pt x="6014" y="119092"/>
                  </a:lnTo>
                  <a:lnTo>
                    <a:pt x="7743" y="146910"/>
                  </a:lnTo>
                  <a:lnTo>
                    <a:pt x="11333" y="176207"/>
                  </a:lnTo>
                  <a:lnTo>
                    <a:pt x="13494" y="206161"/>
                  </a:lnTo>
                  <a:lnTo>
                    <a:pt x="15300" y="236408"/>
                  </a:lnTo>
                  <a:lnTo>
                    <a:pt x="18925" y="266784"/>
                  </a:lnTo>
                  <a:lnTo>
                    <a:pt x="21681" y="304355"/>
                  </a:lnTo>
                  <a:lnTo>
                    <a:pt x="23459" y="339614"/>
                  </a:lnTo>
                  <a:lnTo>
                    <a:pt x="30433" y="365600"/>
                  </a:lnTo>
                  <a:lnTo>
                    <a:pt x="30461" y="332336"/>
                  </a:lnTo>
                  <a:lnTo>
                    <a:pt x="32720" y="296097"/>
                  </a:lnTo>
                  <a:lnTo>
                    <a:pt x="36493" y="264122"/>
                  </a:lnTo>
                  <a:lnTo>
                    <a:pt x="39868" y="230094"/>
                  </a:lnTo>
                  <a:lnTo>
                    <a:pt x="48488" y="200821"/>
                  </a:lnTo>
                  <a:lnTo>
                    <a:pt x="62527" y="168174"/>
                  </a:lnTo>
                  <a:lnTo>
                    <a:pt x="70394" y="157153"/>
                  </a:lnTo>
                  <a:lnTo>
                    <a:pt x="79536" y="150279"/>
                  </a:lnTo>
                  <a:lnTo>
                    <a:pt x="89243" y="147224"/>
                  </a:lnTo>
                  <a:lnTo>
                    <a:pt x="99203" y="148125"/>
                  </a:lnTo>
                  <a:lnTo>
                    <a:pt x="108427" y="151347"/>
                  </a:lnTo>
                  <a:lnTo>
                    <a:pt x="131928" y="166078"/>
                  </a:lnTo>
                  <a:lnTo>
                    <a:pt x="154844" y="199433"/>
                  </a:lnTo>
                  <a:lnTo>
                    <a:pt x="164846" y="226602"/>
                  </a:lnTo>
                  <a:lnTo>
                    <a:pt x="172493" y="258974"/>
                  </a:lnTo>
                  <a:lnTo>
                    <a:pt x="175274" y="275230"/>
                  </a:lnTo>
                  <a:lnTo>
                    <a:pt x="182516" y="295513"/>
                  </a:lnTo>
                  <a:lnTo>
                    <a:pt x="183478" y="296069"/>
                  </a:lnTo>
                  <a:lnTo>
                    <a:pt x="190482"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3" name="SMARTInkShape-998"/>
          <p:cNvSpPr/>
          <p:nvPr/>
        </p:nvSpPr>
        <p:spPr>
          <a:xfrm>
            <a:off x="289559" y="1767840"/>
            <a:ext cx="272150" cy="387985"/>
          </a:xfrm>
          <a:custGeom>
            <a:avLst/>
            <a:gdLst/>
            <a:ahLst/>
            <a:cxnLst/>
            <a:rect l="0" t="0" r="0" b="0"/>
            <a:pathLst>
              <a:path w="272150" h="387985">
                <a:moveTo>
                  <a:pt x="99060" y="0"/>
                </a:moveTo>
                <a:lnTo>
                  <a:pt x="95015" y="0"/>
                </a:lnTo>
                <a:lnTo>
                  <a:pt x="93824" y="846"/>
                </a:lnTo>
                <a:lnTo>
                  <a:pt x="93029" y="2257"/>
                </a:lnTo>
                <a:lnTo>
                  <a:pt x="91911" y="10546"/>
                </a:lnTo>
                <a:lnTo>
                  <a:pt x="89322" y="25985"/>
                </a:lnTo>
                <a:lnTo>
                  <a:pt x="84907" y="53957"/>
                </a:lnTo>
                <a:lnTo>
                  <a:pt x="84035" y="90872"/>
                </a:lnTo>
                <a:lnTo>
                  <a:pt x="83884" y="125796"/>
                </a:lnTo>
                <a:lnTo>
                  <a:pt x="83839" y="163802"/>
                </a:lnTo>
                <a:lnTo>
                  <a:pt x="83829" y="192181"/>
                </a:lnTo>
                <a:lnTo>
                  <a:pt x="83824" y="221727"/>
                </a:lnTo>
                <a:lnTo>
                  <a:pt x="82976" y="251792"/>
                </a:lnTo>
                <a:lnTo>
                  <a:pt x="79776" y="282087"/>
                </a:lnTo>
                <a:lnTo>
                  <a:pt x="73215" y="319613"/>
                </a:lnTo>
                <a:lnTo>
                  <a:pt x="63412" y="355704"/>
                </a:lnTo>
                <a:lnTo>
                  <a:pt x="53490" y="383793"/>
                </a:lnTo>
                <a:lnTo>
                  <a:pt x="51746" y="385402"/>
                </a:lnTo>
                <a:lnTo>
                  <a:pt x="46911" y="387984"/>
                </a:lnTo>
                <a:lnTo>
                  <a:pt x="46514" y="387349"/>
                </a:lnTo>
                <a:lnTo>
                  <a:pt x="45741" y="356034"/>
                </a:lnTo>
                <a:lnTo>
                  <a:pt x="45725" y="324986"/>
                </a:lnTo>
                <a:lnTo>
                  <a:pt x="45722" y="294130"/>
                </a:lnTo>
                <a:lnTo>
                  <a:pt x="47979" y="260434"/>
                </a:lnTo>
                <a:lnTo>
                  <a:pt x="54010" y="229001"/>
                </a:lnTo>
                <a:lnTo>
                  <a:pt x="60411" y="209305"/>
                </a:lnTo>
                <a:lnTo>
                  <a:pt x="82959" y="175964"/>
                </a:lnTo>
                <a:lnTo>
                  <a:pt x="98805" y="157124"/>
                </a:lnTo>
                <a:lnTo>
                  <a:pt x="116483" y="146179"/>
                </a:lnTo>
                <a:lnTo>
                  <a:pt x="147451" y="133111"/>
                </a:lnTo>
                <a:lnTo>
                  <a:pt x="161207" y="131127"/>
                </a:lnTo>
                <a:lnTo>
                  <a:pt x="179187" y="134055"/>
                </a:lnTo>
                <a:lnTo>
                  <a:pt x="213878" y="147297"/>
                </a:lnTo>
                <a:lnTo>
                  <a:pt x="239897" y="165597"/>
                </a:lnTo>
                <a:lnTo>
                  <a:pt x="260497" y="191601"/>
                </a:lnTo>
                <a:lnTo>
                  <a:pt x="269848" y="213686"/>
                </a:lnTo>
                <a:lnTo>
                  <a:pt x="272149" y="237163"/>
                </a:lnTo>
                <a:lnTo>
                  <a:pt x="266998" y="264345"/>
                </a:lnTo>
                <a:lnTo>
                  <a:pt x="250516" y="296714"/>
                </a:lnTo>
                <a:lnTo>
                  <a:pt x="230954" y="323523"/>
                </a:lnTo>
                <a:lnTo>
                  <a:pt x="204700" y="344277"/>
                </a:lnTo>
                <a:lnTo>
                  <a:pt x="167503" y="364237"/>
                </a:lnTo>
                <a:lnTo>
                  <a:pt x="131897" y="372420"/>
                </a:lnTo>
                <a:lnTo>
                  <a:pt x="99526" y="379054"/>
                </a:lnTo>
                <a:lnTo>
                  <a:pt x="74081" y="378165"/>
                </a:lnTo>
                <a:lnTo>
                  <a:pt x="37288" y="367926"/>
                </a:lnTo>
                <a:lnTo>
                  <a:pt x="17840" y="358066"/>
                </a:lnTo>
                <a:lnTo>
                  <a:pt x="11316" y="353873"/>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9" name="SMARTInkShape-Group137"/>
          <p:cNvGrpSpPr/>
          <p:nvPr/>
        </p:nvGrpSpPr>
        <p:grpSpPr>
          <a:xfrm>
            <a:off x="640079" y="1685672"/>
            <a:ext cx="3093722" cy="424798"/>
            <a:chOff x="640079" y="1685672"/>
            <a:chExt cx="3093722" cy="424798"/>
          </a:xfrm>
        </p:grpSpPr>
        <p:sp>
          <p:nvSpPr>
            <p:cNvPr id="74" name="SMARTInkShape-999"/>
            <p:cNvSpPr/>
            <p:nvPr/>
          </p:nvSpPr>
          <p:spPr>
            <a:xfrm>
              <a:off x="3710940" y="1889759"/>
              <a:ext cx="22861" cy="190501"/>
            </a:xfrm>
            <a:custGeom>
              <a:avLst/>
              <a:gdLst/>
              <a:ahLst/>
              <a:cxnLst/>
              <a:rect l="0" t="0" r="0" b="0"/>
              <a:pathLst>
                <a:path w="22861" h="190501">
                  <a:moveTo>
                    <a:pt x="22860" y="0"/>
                  </a:moveTo>
                  <a:lnTo>
                    <a:pt x="22860" y="33530"/>
                  </a:lnTo>
                  <a:lnTo>
                    <a:pt x="22860" y="68982"/>
                  </a:lnTo>
                  <a:lnTo>
                    <a:pt x="20602" y="91559"/>
                  </a:lnTo>
                  <a:lnTo>
                    <a:pt x="10709" y="128710"/>
                  </a:lnTo>
                  <a:lnTo>
                    <a:pt x="2654" y="166655"/>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000"/>
            <p:cNvSpPr/>
            <p:nvPr/>
          </p:nvSpPr>
          <p:spPr>
            <a:xfrm>
              <a:off x="3467584" y="1767840"/>
              <a:ext cx="142343" cy="182746"/>
            </a:xfrm>
            <a:custGeom>
              <a:avLst/>
              <a:gdLst/>
              <a:ahLst/>
              <a:cxnLst/>
              <a:rect l="0" t="0" r="0" b="0"/>
              <a:pathLst>
                <a:path w="142343" h="182746">
                  <a:moveTo>
                    <a:pt x="90956" y="0"/>
                  </a:moveTo>
                  <a:lnTo>
                    <a:pt x="86911" y="4045"/>
                  </a:lnTo>
                  <a:lnTo>
                    <a:pt x="82667" y="6031"/>
                  </a:lnTo>
                  <a:lnTo>
                    <a:pt x="64464" y="13494"/>
                  </a:lnTo>
                  <a:lnTo>
                    <a:pt x="29932" y="30526"/>
                  </a:lnTo>
                  <a:lnTo>
                    <a:pt x="16995" y="35856"/>
                  </a:lnTo>
                  <a:lnTo>
                    <a:pt x="10671" y="37949"/>
                  </a:lnTo>
                  <a:lnTo>
                    <a:pt x="1152" y="44529"/>
                  </a:lnTo>
                  <a:lnTo>
                    <a:pt x="243" y="47448"/>
                  </a:lnTo>
                  <a:lnTo>
                    <a:pt x="0" y="49412"/>
                  </a:lnTo>
                  <a:lnTo>
                    <a:pt x="686" y="50721"/>
                  </a:lnTo>
                  <a:lnTo>
                    <a:pt x="1989" y="51594"/>
                  </a:lnTo>
                  <a:lnTo>
                    <a:pt x="3704" y="52176"/>
                  </a:lnTo>
                  <a:lnTo>
                    <a:pt x="10164" y="57040"/>
                  </a:lnTo>
                  <a:lnTo>
                    <a:pt x="25531" y="59798"/>
                  </a:lnTo>
                  <a:lnTo>
                    <a:pt x="61812" y="64903"/>
                  </a:lnTo>
                  <a:lnTo>
                    <a:pt x="95707" y="72302"/>
                  </a:lnTo>
                  <a:lnTo>
                    <a:pt x="126486" y="86463"/>
                  </a:lnTo>
                  <a:lnTo>
                    <a:pt x="134405" y="93743"/>
                  </a:lnTo>
                  <a:lnTo>
                    <a:pt x="139900" y="102624"/>
                  </a:lnTo>
                  <a:lnTo>
                    <a:pt x="142342" y="112215"/>
                  </a:lnTo>
                  <a:lnTo>
                    <a:pt x="141169" y="122122"/>
                  </a:lnTo>
                  <a:lnTo>
                    <a:pt x="137826" y="131323"/>
                  </a:lnTo>
                  <a:lnTo>
                    <a:pt x="123007" y="154807"/>
                  </a:lnTo>
                  <a:lnTo>
                    <a:pt x="100654" y="169828"/>
                  </a:lnTo>
                  <a:lnTo>
                    <a:pt x="77912" y="180575"/>
                  </a:lnTo>
                  <a:lnTo>
                    <a:pt x="58064" y="182745"/>
                  </a:lnTo>
                  <a:lnTo>
                    <a:pt x="56328" y="181943"/>
                  </a:lnTo>
                  <a:lnTo>
                    <a:pt x="55171" y="180562"/>
                  </a:lnTo>
                  <a:lnTo>
                    <a:pt x="5285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001"/>
            <p:cNvSpPr/>
            <p:nvPr/>
          </p:nvSpPr>
          <p:spPr>
            <a:xfrm>
              <a:off x="3169919" y="1746639"/>
              <a:ext cx="196767" cy="204082"/>
            </a:xfrm>
            <a:custGeom>
              <a:avLst/>
              <a:gdLst/>
              <a:ahLst/>
              <a:cxnLst/>
              <a:rect l="0" t="0" r="0" b="0"/>
              <a:pathLst>
                <a:path w="196767" h="204082">
                  <a:moveTo>
                    <a:pt x="0" y="74540"/>
                  </a:moveTo>
                  <a:lnTo>
                    <a:pt x="0" y="63934"/>
                  </a:lnTo>
                  <a:lnTo>
                    <a:pt x="4045" y="52583"/>
                  </a:lnTo>
                  <a:lnTo>
                    <a:pt x="10607" y="42540"/>
                  </a:lnTo>
                  <a:lnTo>
                    <a:pt x="34982" y="26697"/>
                  </a:lnTo>
                  <a:lnTo>
                    <a:pt x="38561" y="22325"/>
                  </a:lnTo>
                  <a:lnTo>
                    <a:pt x="55735" y="12126"/>
                  </a:lnTo>
                  <a:lnTo>
                    <a:pt x="89498" y="4515"/>
                  </a:lnTo>
                  <a:lnTo>
                    <a:pt x="108363" y="170"/>
                  </a:lnTo>
                  <a:lnTo>
                    <a:pt x="122668" y="0"/>
                  </a:lnTo>
                  <a:lnTo>
                    <a:pt x="137493" y="2747"/>
                  </a:lnTo>
                  <a:lnTo>
                    <a:pt x="156074" y="13099"/>
                  </a:lnTo>
                  <a:lnTo>
                    <a:pt x="187837" y="41701"/>
                  </a:lnTo>
                  <a:lnTo>
                    <a:pt x="193550" y="51761"/>
                  </a:lnTo>
                  <a:lnTo>
                    <a:pt x="196766" y="69202"/>
                  </a:lnTo>
                  <a:lnTo>
                    <a:pt x="196672" y="83175"/>
                  </a:lnTo>
                  <a:lnTo>
                    <a:pt x="193808" y="97851"/>
                  </a:lnTo>
                  <a:lnTo>
                    <a:pt x="183390" y="116349"/>
                  </a:lnTo>
                  <a:lnTo>
                    <a:pt x="148895" y="153200"/>
                  </a:lnTo>
                  <a:lnTo>
                    <a:pt x="111610" y="177670"/>
                  </a:lnTo>
                  <a:lnTo>
                    <a:pt x="75274" y="192985"/>
                  </a:lnTo>
                  <a:lnTo>
                    <a:pt x="64731" y="196277"/>
                  </a:lnTo>
                  <a:lnTo>
                    <a:pt x="53583" y="202288"/>
                  </a:lnTo>
                  <a:lnTo>
                    <a:pt x="45721" y="204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002"/>
            <p:cNvSpPr/>
            <p:nvPr/>
          </p:nvSpPr>
          <p:spPr>
            <a:xfrm>
              <a:off x="3169919" y="1828800"/>
              <a:ext cx="38101" cy="236221"/>
            </a:xfrm>
            <a:custGeom>
              <a:avLst/>
              <a:gdLst/>
              <a:ahLst/>
              <a:cxnLst/>
              <a:rect l="0" t="0" r="0" b="0"/>
              <a:pathLst>
                <a:path w="38101" h="236221">
                  <a:moveTo>
                    <a:pt x="38100" y="0"/>
                  </a:moveTo>
                  <a:lnTo>
                    <a:pt x="38100" y="33465"/>
                  </a:lnTo>
                  <a:lnTo>
                    <a:pt x="34055" y="65594"/>
                  </a:lnTo>
                  <a:lnTo>
                    <a:pt x="31540" y="94600"/>
                  </a:lnTo>
                  <a:lnTo>
                    <a:pt x="26749" y="124643"/>
                  </a:lnTo>
                  <a:lnTo>
                    <a:pt x="19968" y="159039"/>
                  </a:lnTo>
                  <a:lnTo>
                    <a:pt x="15328" y="195574"/>
                  </a:lnTo>
                  <a:lnTo>
                    <a:pt x="1410" y="233011"/>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003"/>
            <p:cNvSpPr/>
            <p:nvPr/>
          </p:nvSpPr>
          <p:spPr>
            <a:xfrm>
              <a:off x="2942956" y="1805940"/>
              <a:ext cx="134938" cy="137121"/>
            </a:xfrm>
            <a:custGeom>
              <a:avLst/>
              <a:gdLst/>
              <a:ahLst/>
              <a:cxnLst/>
              <a:rect l="0" t="0" r="0" b="0"/>
              <a:pathLst>
                <a:path w="134938" h="137121">
                  <a:moveTo>
                    <a:pt x="97424" y="0"/>
                  </a:moveTo>
                  <a:lnTo>
                    <a:pt x="79512" y="0"/>
                  </a:lnTo>
                  <a:lnTo>
                    <a:pt x="53786" y="10605"/>
                  </a:lnTo>
                  <a:lnTo>
                    <a:pt x="15844" y="37646"/>
                  </a:lnTo>
                  <a:lnTo>
                    <a:pt x="9519" y="42131"/>
                  </a:lnTo>
                  <a:lnTo>
                    <a:pt x="3886" y="44125"/>
                  </a:lnTo>
                  <a:lnTo>
                    <a:pt x="2045" y="45503"/>
                  </a:lnTo>
                  <a:lnTo>
                    <a:pt x="0" y="49292"/>
                  </a:lnTo>
                  <a:lnTo>
                    <a:pt x="301" y="51488"/>
                  </a:lnTo>
                  <a:lnTo>
                    <a:pt x="2893" y="56185"/>
                  </a:lnTo>
                  <a:lnTo>
                    <a:pt x="4770" y="57777"/>
                  </a:lnTo>
                  <a:lnTo>
                    <a:pt x="9113" y="59545"/>
                  </a:lnTo>
                  <a:lnTo>
                    <a:pt x="46796" y="64968"/>
                  </a:lnTo>
                  <a:lnTo>
                    <a:pt x="83481" y="72308"/>
                  </a:lnTo>
                  <a:lnTo>
                    <a:pt x="117411" y="86464"/>
                  </a:lnTo>
                  <a:lnTo>
                    <a:pt x="128840" y="94010"/>
                  </a:lnTo>
                  <a:lnTo>
                    <a:pt x="132553" y="101331"/>
                  </a:lnTo>
                  <a:lnTo>
                    <a:pt x="134937" y="115783"/>
                  </a:lnTo>
                  <a:lnTo>
                    <a:pt x="133005" y="121450"/>
                  </a:lnTo>
                  <a:lnTo>
                    <a:pt x="124866" y="131987"/>
                  </a:lnTo>
                  <a:lnTo>
                    <a:pt x="120062" y="134860"/>
                  </a:lnTo>
                  <a:lnTo>
                    <a:pt x="110340" y="136479"/>
                  </a:lnTo>
                  <a:lnTo>
                    <a:pt x="76968" y="137120"/>
                  </a:lnTo>
                  <a:lnTo>
                    <a:pt x="51520" y="136305"/>
                  </a:lnTo>
                  <a:lnTo>
                    <a:pt x="28844"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004"/>
            <p:cNvSpPr/>
            <p:nvPr/>
          </p:nvSpPr>
          <p:spPr>
            <a:xfrm>
              <a:off x="2656473" y="1851659"/>
              <a:ext cx="246747" cy="136888"/>
            </a:xfrm>
            <a:custGeom>
              <a:avLst/>
              <a:gdLst/>
              <a:ahLst/>
              <a:cxnLst/>
              <a:rect l="0" t="0" r="0" b="0"/>
              <a:pathLst>
                <a:path w="246747" h="136888">
                  <a:moveTo>
                    <a:pt x="109586" y="0"/>
                  </a:moveTo>
                  <a:lnTo>
                    <a:pt x="98981" y="0"/>
                  </a:lnTo>
                  <a:lnTo>
                    <a:pt x="94149" y="2258"/>
                  </a:lnTo>
                  <a:lnTo>
                    <a:pt x="61021" y="22102"/>
                  </a:lnTo>
                  <a:lnTo>
                    <a:pt x="35886" y="54244"/>
                  </a:lnTo>
                  <a:lnTo>
                    <a:pt x="12779" y="85528"/>
                  </a:lnTo>
                  <a:lnTo>
                    <a:pt x="812" y="110593"/>
                  </a:lnTo>
                  <a:lnTo>
                    <a:pt x="0" y="121401"/>
                  </a:lnTo>
                  <a:lnTo>
                    <a:pt x="2461" y="130156"/>
                  </a:lnTo>
                  <a:lnTo>
                    <a:pt x="4303" y="132491"/>
                  </a:lnTo>
                  <a:lnTo>
                    <a:pt x="6378" y="134048"/>
                  </a:lnTo>
                  <a:lnTo>
                    <a:pt x="17387" y="136238"/>
                  </a:lnTo>
                  <a:lnTo>
                    <a:pt x="27329" y="136887"/>
                  </a:lnTo>
                  <a:lnTo>
                    <a:pt x="43727" y="133034"/>
                  </a:lnTo>
                  <a:lnTo>
                    <a:pt x="60628" y="122486"/>
                  </a:lnTo>
                  <a:lnTo>
                    <a:pt x="95908" y="89775"/>
                  </a:lnTo>
                  <a:lnTo>
                    <a:pt x="110930" y="70791"/>
                  </a:lnTo>
                  <a:lnTo>
                    <a:pt x="122411" y="47935"/>
                  </a:lnTo>
                  <a:lnTo>
                    <a:pt x="124732" y="34094"/>
                  </a:lnTo>
                  <a:lnTo>
                    <a:pt x="125671" y="44893"/>
                  </a:lnTo>
                  <a:lnTo>
                    <a:pt x="130857" y="61801"/>
                  </a:lnTo>
                  <a:lnTo>
                    <a:pt x="131387" y="66601"/>
                  </a:lnTo>
                  <a:lnTo>
                    <a:pt x="136491" y="76449"/>
                  </a:lnTo>
                  <a:lnTo>
                    <a:pt x="161682" y="111775"/>
                  </a:lnTo>
                  <a:lnTo>
                    <a:pt x="185957" y="128873"/>
                  </a:lnTo>
                  <a:lnTo>
                    <a:pt x="196869" y="133477"/>
                  </a:lnTo>
                  <a:lnTo>
                    <a:pt x="210186" y="135523"/>
                  </a:lnTo>
                  <a:lnTo>
                    <a:pt x="246746"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005"/>
            <p:cNvSpPr/>
            <p:nvPr/>
          </p:nvSpPr>
          <p:spPr>
            <a:xfrm>
              <a:off x="2263239" y="1874520"/>
              <a:ext cx="311825" cy="165899"/>
            </a:xfrm>
            <a:custGeom>
              <a:avLst/>
              <a:gdLst/>
              <a:ahLst/>
              <a:cxnLst/>
              <a:rect l="0" t="0" r="0" b="0"/>
              <a:pathLst>
                <a:path w="311825" h="165899">
                  <a:moveTo>
                    <a:pt x="22761" y="7620"/>
                  </a:moveTo>
                  <a:lnTo>
                    <a:pt x="16200" y="14180"/>
                  </a:lnTo>
                  <a:lnTo>
                    <a:pt x="10812" y="42019"/>
                  </a:lnTo>
                  <a:lnTo>
                    <a:pt x="11777" y="69353"/>
                  </a:lnTo>
                  <a:lnTo>
                    <a:pt x="7234" y="105935"/>
                  </a:lnTo>
                  <a:lnTo>
                    <a:pt x="656" y="143801"/>
                  </a:lnTo>
                  <a:lnTo>
                    <a:pt x="0" y="161762"/>
                  </a:lnTo>
                  <a:lnTo>
                    <a:pt x="813" y="163721"/>
                  </a:lnTo>
                  <a:lnTo>
                    <a:pt x="2203" y="165027"/>
                  </a:lnTo>
                  <a:lnTo>
                    <a:pt x="3975" y="165898"/>
                  </a:lnTo>
                  <a:lnTo>
                    <a:pt x="10460" y="164608"/>
                  </a:lnTo>
                  <a:lnTo>
                    <a:pt x="21374" y="159121"/>
                  </a:lnTo>
                  <a:lnTo>
                    <a:pt x="55110" y="131581"/>
                  </a:lnTo>
                  <a:lnTo>
                    <a:pt x="83298" y="104356"/>
                  </a:lnTo>
                  <a:lnTo>
                    <a:pt x="98835" y="87647"/>
                  </a:lnTo>
                  <a:lnTo>
                    <a:pt x="115211" y="74416"/>
                  </a:lnTo>
                  <a:lnTo>
                    <a:pt x="118883" y="68915"/>
                  </a:lnTo>
                  <a:lnTo>
                    <a:pt x="121240" y="62531"/>
                  </a:lnTo>
                  <a:lnTo>
                    <a:pt x="122280" y="62854"/>
                  </a:lnTo>
                  <a:lnTo>
                    <a:pt x="125694" y="65470"/>
                  </a:lnTo>
                  <a:lnTo>
                    <a:pt x="127775" y="69455"/>
                  </a:lnTo>
                  <a:lnTo>
                    <a:pt x="129294" y="86154"/>
                  </a:lnTo>
                  <a:lnTo>
                    <a:pt x="130268" y="104290"/>
                  </a:lnTo>
                  <a:lnTo>
                    <a:pt x="133477" y="112955"/>
                  </a:lnTo>
                  <a:lnTo>
                    <a:pt x="139984" y="120193"/>
                  </a:lnTo>
                  <a:lnTo>
                    <a:pt x="148520" y="125386"/>
                  </a:lnTo>
                  <a:lnTo>
                    <a:pt x="163692" y="128309"/>
                  </a:lnTo>
                  <a:lnTo>
                    <a:pt x="198517" y="129377"/>
                  </a:lnTo>
                  <a:lnTo>
                    <a:pt x="236186" y="121229"/>
                  </a:lnTo>
                  <a:lnTo>
                    <a:pt x="273382" y="103892"/>
                  </a:lnTo>
                  <a:lnTo>
                    <a:pt x="290153" y="93812"/>
                  </a:lnTo>
                  <a:lnTo>
                    <a:pt x="303834" y="75665"/>
                  </a:lnTo>
                  <a:lnTo>
                    <a:pt x="308548" y="65802"/>
                  </a:lnTo>
                  <a:lnTo>
                    <a:pt x="311824" y="44653"/>
                  </a:lnTo>
                  <a:lnTo>
                    <a:pt x="308128" y="31951"/>
                  </a:lnTo>
                  <a:lnTo>
                    <a:pt x="301708" y="24642"/>
                  </a:lnTo>
                  <a:lnTo>
                    <a:pt x="284990" y="11241"/>
                  </a:lnTo>
                  <a:lnTo>
                    <a:pt x="274341" y="6077"/>
                  </a:lnTo>
                  <a:lnTo>
                    <a:pt x="2666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006"/>
            <p:cNvSpPr/>
            <p:nvPr/>
          </p:nvSpPr>
          <p:spPr>
            <a:xfrm>
              <a:off x="1770444" y="1685672"/>
              <a:ext cx="206497" cy="341249"/>
            </a:xfrm>
            <a:custGeom>
              <a:avLst/>
              <a:gdLst/>
              <a:ahLst/>
              <a:cxnLst/>
              <a:rect l="0" t="0" r="0" b="0"/>
              <a:pathLst>
                <a:path w="206497" h="341249">
                  <a:moveTo>
                    <a:pt x="134556" y="158368"/>
                  </a:moveTo>
                  <a:lnTo>
                    <a:pt x="127995" y="151807"/>
                  </a:lnTo>
                  <a:lnTo>
                    <a:pt x="123204" y="151061"/>
                  </a:lnTo>
                  <a:lnTo>
                    <a:pt x="118786" y="153145"/>
                  </a:lnTo>
                  <a:lnTo>
                    <a:pt x="116422" y="154886"/>
                  </a:lnTo>
                  <a:lnTo>
                    <a:pt x="80741" y="169484"/>
                  </a:lnTo>
                  <a:lnTo>
                    <a:pt x="64047" y="179912"/>
                  </a:lnTo>
                  <a:lnTo>
                    <a:pt x="33856" y="215491"/>
                  </a:lnTo>
                  <a:lnTo>
                    <a:pt x="20935" y="248799"/>
                  </a:lnTo>
                  <a:lnTo>
                    <a:pt x="6185" y="284133"/>
                  </a:lnTo>
                  <a:lnTo>
                    <a:pt x="0" y="309649"/>
                  </a:lnTo>
                  <a:lnTo>
                    <a:pt x="811" y="323253"/>
                  </a:lnTo>
                  <a:lnTo>
                    <a:pt x="3993" y="333250"/>
                  </a:lnTo>
                  <a:lnTo>
                    <a:pt x="6027" y="335916"/>
                  </a:lnTo>
                  <a:lnTo>
                    <a:pt x="8230" y="337693"/>
                  </a:lnTo>
                  <a:lnTo>
                    <a:pt x="23466" y="340194"/>
                  </a:lnTo>
                  <a:lnTo>
                    <a:pt x="40022" y="336890"/>
                  </a:lnTo>
                  <a:lnTo>
                    <a:pt x="59697" y="326504"/>
                  </a:lnTo>
                  <a:lnTo>
                    <a:pt x="92859" y="294590"/>
                  </a:lnTo>
                  <a:lnTo>
                    <a:pt x="122180" y="264862"/>
                  </a:lnTo>
                  <a:lnTo>
                    <a:pt x="144278" y="228447"/>
                  </a:lnTo>
                  <a:lnTo>
                    <a:pt x="159826" y="198699"/>
                  </a:lnTo>
                  <a:lnTo>
                    <a:pt x="174310" y="168436"/>
                  </a:lnTo>
                  <a:lnTo>
                    <a:pt x="184341" y="138020"/>
                  </a:lnTo>
                  <a:lnTo>
                    <a:pt x="192675" y="107560"/>
                  </a:lnTo>
                  <a:lnTo>
                    <a:pt x="200507" y="77932"/>
                  </a:lnTo>
                  <a:lnTo>
                    <a:pt x="206496" y="53537"/>
                  </a:lnTo>
                  <a:lnTo>
                    <a:pt x="202695" y="19900"/>
                  </a:lnTo>
                  <a:lnTo>
                    <a:pt x="195845" y="0"/>
                  </a:lnTo>
                  <a:lnTo>
                    <a:pt x="195524" y="34215"/>
                  </a:lnTo>
                  <a:lnTo>
                    <a:pt x="199907" y="66455"/>
                  </a:lnTo>
                  <a:lnTo>
                    <a:pt x="197193" y="96327"/>
                  </a:lnTo>
                  <a:lnTo>
                    <a:pt x="196013" y="131612"/>
                  </a:lnTo>
                  <a:lnTo>
                    <a:pt x="195736" y="156354"/>
                  </a:lnTo>
                  <a:lnTo>
                    <a:pt x="195614" y="183719"/>
                  </a:lnTo>
                  <a:lnTo>
                    <a:pt x="195559" y="211122"/>
                  </a:lnTo>
                  <a:lnTo>
                    <a:pt x="194682" y="245589"/>
                  </a:lnTo>
                  <a:lnTo>
                    <a:pt x="191129" y="277250"/>
                  </a:lnTo>
                  <a:lnTo>
                    <a:pt x="194398" y="311516"/>
                  </a:lnTo>
                  <a:lnTo>
                    <a:pt x="195515" y="3412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007"/>
            <p:cNvSpPr/>
            <p:nvPr/>
          </p:nvSpPr>
          <p:spPr>
            <a:xfrm>
              <a:off x="1691640" y="1783079"/>
              <a:ext cx="7620" cy="7622"/>
            </a:xfrm>
            <a:custGeom>
              <a:avLst/>
              <a:gdLst/>
              <a:ahLst/>
              <a:cxnLst/>
              <a:rect l="0" t="0" r="0" b="0"/>
              <a:pathLst>
                <a:path w="7620" h="7622">
                  <a:moveTo>
                    <a:pt x="7619" y="0"/>
                  </a:moveTo>
                  <a:lnTo>
                    <a:pt x="1059" y="0"/>
                  </a:lnTo>
                  <a:lnTo>
                    <a:pt x="706" y="847"/>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008"/>
            <p:cNvSpPr/>
            <p:nvPr/>
          </p:nvSpPr>
          <p:spPr>
            <a:xfrm>
              <a:off x="1668779" y="1866900"/>
              <a:ext cx="1" cy="166901"/>
            </a:xfrm>
            <a:custGeom>
              <a:avLst/>
              <a:gdLst/>
              <a:ahLst/>
              <a:cxnLst/>
              <a:rect l="0" t="0" r="0" b="0"/>
              <a:pathLst>
                <a:path w="1" h="166901">
                  <a:moveTo>
                    <a:pt x="0" y="0"/>
                  </a:moveTo>
                  <a:lnTo>
                    <a:pt x="0" y="33465"/>
                  </a:lnTo>
                  <a:lnTo>
                    <a:pt x="0" y="65594"/>
                  </a:lnTo>
                  <a:lnTo>
                    <a:pt x="0" y="99316"/>
                  </a:lnTo>
                  <a:lnTo>
                    <a:pt x="0" y="135454"/>
                  </a:lnTo>
                  <a:lnTo>
                    <a:pt x="0" y="166900"/>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009"/>
            <p:cNvSpPr/>
            <p:nvPr/>
          </p:nvSpPr>
          <p:spPr>
            <a:xfrm>
              <a:off x="1440179" y="1844537"/>
              <a:ext cx="129542" cy="189647"/>
            </a:xfrm>
            <a:custGeom>
              <a:avLst/>
              <a:gdLst/>
              <a:ahLst/>
              <a:cxnLst/>
              <a:rect l="0" t="0" r="0" b="0"/>
              <a:pathLst>
                <a:path w="129542" h="189647">
                  <a:moveTo>
                    <a:pt x="0" y="37603"/>
                  </a:moveTo>
                  <a:lnTo>
                    <a:pt x="0" y="44163"/>
                  </a:lnTo>
                  <a:lnTo>
                    <a:pt x="847" y="44516"/>
                  </a:lnTo>
                  <a:lnTo>
                    <a:pt x="7621" y="45222"/>
                  </a:lnTo>
                  <a:lnTo>
                    <a:pt x="1060" y="38662"/>
                  </a:lnTo>
                  <a:lnTo>
                    <a:pt x="93" y="31135"/>
                  </a:lnTo>
                  <a:lnTo>
                    <a:pt x="909" y="30751"/>
                  </a:lnTo>
                  <a:lnTo>
                    <a:pt x="7612" y="29983"/>
                  </a:lnTo>
                  <a:lnTo>
                    <a:pt x="7621" y="64995"/>
                  </a:lnTo>
                  <a:lnTo>
                    <a:pt x="8467" y="93076"/>
                  </a:lnTo>
                  <a:lnTo>
                    <a:pt x="14181" y="122874"/>
                  </a:lnTo>
                  <a:lnTo>
                    <a:pt x="8587" y="156664"/>
                  </a:lnTo>
                  <a:lnTo>
                    <a:pt x="7621" y="189646"/>
                  </a:lnTo>
                  <a:lnTo>
                    <a:pt x="7621" y="155601"/>
                  </a:lnTo>
                  <a:lnTo>
                    <a:pt x="9878" y="128268"/>
                  </a:lnTo>
                  <a:lnTo>
                    <a:pt x="14181" y="94364"/>
                  </a:lnTo>
                  <a:lnTo>
                    <a:pt x="21115" y="61138"/>
                  </a:lnTo>
                  <a:lnTo>
                    <a:pt x="29022" y="38649"/>
                  </a:lnTo>
                  <a:lnTo>
                    <a:pt x="55576" y="5169"/>
                  </a:lnTo>
                  <a:lnTo>
                    <a:pt x="60825" y="2021"/>
                  </a:lnTo>
                  <a:lnTo>
                    <a:pt x="71094" y="0"/>
                  </a:lnTo>
                  <a:lnTo>
                    <a:pt x="76189" y="1981"/>
                  </a:lnTo>
                  <a:lnTo>
                    <a:pt x="90403" y="14197"/>
                  </a:lnTo>
                  <a:lnTo>
                    <a:pt x="95213" y="23249"/>
                  </a:lnTo>
                  <a:lnTo>
                    <a:pt x="107012" y="55178"/>
                  </a:lnTo>
                  <a:lnTo>
                    <a:pt x="112141" y="76394"/>
                  </a:lnTo>
                  <a:lnTo>
                    <a:pt x="114016" y="108657"/>
                  </a:lnTo>
                  <a:lnTo>
                    <a:pt x="115122" y="145189"/>
                  </a:lnTo>
                  <a:lnTo>
                    <a:pt x="121448" y="160867"/>
                  </a:lnTo>
                  <a:lnTo>
                    <a:pt x="121827" y="165903"/>
                  </a:lnTo>
                  <a:lnTo>
                    <a:pt x="122705" y="166316"/>
                  </a:lnTo>
                  <a:lnTo>
                    <a:pt x="129541" y="1671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010"/>
            <p:cNvSpPr/>
            <p:nvPr/>
          </p:nvSpPr>
          <p:spPr>
            <a:xfrm>
              <a:off x="1257985" y="1889852"/>
              <a:ext cx="136018" cy="189476"/>
            </a:xfrm>
            <a:custGeom>
              <a:avLst/>
              <a:gdLst/>
              <a:ahLst/>
              <a:cxnLst/>
              <a:rect l="0" t="0" r="0" b="0"/>
              <a:pathLst>
                <a:path w="136018" h="189476">
                  <a:moveTo>
                    <a:pt x="105994" y="7527"/>
                  </a:moveTo>
                  <a:lnTo>
                    <a:pt x="101949" y="7527"/>
                  </a:lnTo>
                  <a:lnTo>
                    <a:pt x="100758" y="6681"/>
                  </a:lnTo>
                  <a:lnTo>
                    <a:pt x="99963" y="5270"/>
                  </a:lnTo>
                  <a:lnTo>
                    <a:pt x="99434" y="3482"/>
                  </a:lnTo>
                  <a:lnTo>
                    <a:pt x="98234" y="2291"/>
                  </a:lnTo>
                  <a:lnTo>
                    <a:pt x="91907" y="221"/>
                  </a:lnTo>
                  <a:lnTo>
                    <a:pt x="87051" y="0"/>
                  </a:lnTo>
                  <a:lnTo>
                    <a:pt x="82617" y="2207"/>
                  </a:lnTo>
                  <a:lnTo>
                    <a:pt x="47120" y="35953"/>
                  </a:lnTo>
                  <a:lnTo>
                    <a:pt x="24372" y="54900"/>
                  </a:lnTo>
                  <a:lnTo>
                    <a:pt x="12449" y="73894"/>
                  </a:lnTo>
                  <a:lnTo>
                    <a:pt x="2787" y="105272"/>
                  </a:lnTo>
                  <a:lnTo>
                    <a:pt x="0" y="136808"/>
                  </a:lnTo>
                  <a:lnTo>
                    <a:pt x="466" y="151345"/>
                  </a:lnTo>
                  <a:lnTo>
                    <a:pt x="9961" y="179786"/>
                  </a:lnTo>
                  <a:lnTo>
                    <a:pt x="14771" y="185687"/>
                  </a:lnTo>
                  <a:lnTo>
                    <a:pt x="17239" y="187261"/>
                  </a:lnTo>
                  <a:lnTo>
                    <a:pt x="28802" y="189475"/>
                  </a:lnTo>
                  <a:lnTo>
                    <a:pt x="47880" y="189377"/>
                  </a:lnTo>
                  <a:lnTo>
                    <a:pt x="57870" y="186280"/>
                  </a:lnTo>
                  <a:lnTo>
                    <a:pt x="78081" y="171310"/>
                  </a:lnTo>
                  <a:lnTo>
                    <a:pt x="111358" y="136990"/>
                  </a:lnTo>
                  <a:lnTo>
                    <a:pt x="128656" y="100550"/>
                  </a:lnTo>
                  <a:lnTo>
                    <a:pt x="134158" y="84196"/>
                  </a:lnTo>
                  <a:lnTo>
                    <a:pt x="136017" y="63500"/>
                  </a:lnTo>
                  <a:lnTo>
                    <a:pt x="134476" y="59236"/>
                  </a:lnTo>
                  <a:lnTo>
                    <a:pt x="119268" y="39496"/>
                  </a:lnTo>
                  <a:lnTo>
                    <a:pt x="115690" y="36460"/>
                  </a:lnTo>
                  <a:lnTo>
                    <a:pt x="91248" y="24712"/>
                  </a:lnTo>
                  <a:lnTo>
                    <a:pt x="78119" y="22177"/>
                  </a:lnTo>
                  <a:lnTo>
                    <a:pt x="67894" y="151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011"/>
            <p:cNvSpPr/>
            <p:nvPr/>
          </p:nvSpPr>
          <p:spPr>
            <a:xfrm>
              <a:off x="1059656" y="1889852"/>
              <a:ext cx="121445" cy="137028"/>
            </a:xfrm>
            <a:custGeom>
              <a:avLst/>
              <a:gdLst/>
              <a:ahLst/>
              <a:cxnLst/>
              <a:rect l="0" t="0" r="0" b="0"/>
              <a:pathLst>
                <a:path w="121445" h="137028">
                  <a:moveTo>
                    <a:pt x="98583" y="7527"/>
                  </a:moveTo>
                  <a:lnTo>
                    <a:pt x="98583" y="967"/>
                  </a:lnTo>
                  <a:lnTo>
                    <a:pt x="97737" y="614"/>
                  </a:lnTo>
                  <a:lnTo>
                    <a:pt x="87978" y="0"/>
                  </a:lnTo>
                  <a:lnTo>
                    <a:pt x="83145" y="2207"/>
                  </a:lnTo>
                  <a:lnTo>
                    <a:pt x="47334" y="25347"/>
                  </a:lnTo>
                  <a:lnTo>
                    <a:pt x="39681" y="32663"/>
                  </a:lnTo>
                  <a:lnTo>
                    <a:pt x="32612" y="40712"/>
                  </a:lnTo>
                  <a:lnTo>
                    <a:pt x="16533" y="55036"/>
                  </a:lnTo>
                  <a:lnTo>
                    <a:pt x="4953" y="73921"/>
                  </a:lnTo>
                  <a:lnTo>
                    <a:pt x="1132" y="88912"/>
                  </a:lnTo>
                  <a:lnTo>
                    <a:pt x="0" y="104079"/>
                  </a:lnTo>
                  <a:lnTo>
                    <a:pt x="1993" y="111963"/>
                  </a:lnTo>
                  <a:lnTo>
                    <a:pt x="5617" y="121163"/>
                  </a:lnTo>
                  <a:lnTo>
                    <a:pt x="6126" y="123924"/>
                  </a:lnTo>
                  <a:lnTo>
                    <a:pt x="11207" y="129251"/>
                  </a:lnTo>
                  <a:lnTo>
                    <a:pt x="18263" y="133593"/>
                  </a:lnTo>
                  <a:lnTo>
                    <a:pt x="27842" y="136038"/>
                  </a:lnTo>
                  <a:lnTo>
                    <a:pt x="61632" y="137027"/>
                  </a:lnTo>
                  <a:lnTo>
                    <a:pt x="83829" y="128773"/>
                  </a:lnTo>
                  <a:lnTo>
                    <a:pt x="96470" y="123885"/>
                  </a:lnTo>
                  <a:lnTo>
                    <a:pt x="121444" y="121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012"/>
            <p:cNvSpPr/>
            <p:nvPr/>
          </p:nvSpPr>
          <p:spPr>
            <a:xfrm>
              <a:off x="777716" y="1912647"/>
              <a:ext cx="197645" cy="159718"/>
            </a:xfrm>
            <a:custGeom>
              <a:avLst/>
              <a:gdLst/>
              <a:ahLst/>
              <a:cxnLst/>
              <a:rect l="0" t="0" r="0" b="0"/>
              <a:pathLst>
                <a:path w="197645" h="159718">
                  <a:moveTo>
                    <a:pt x="75723" y="7593"/>
                  </a:moveTo>
                  <a:lnTo>
                    <a:pt x="83030" y="286"/>
                  </a:lnTo>
                  <a:lnTo>
                    <a:pt x="87672" y="34"/>
                  </a:lnTo>
                  <a:lnTo>
                    <a:pt x="85832" y="0"/>
                  </a:lnTo>
                  <a:lnTo>
                    <a:pt x="82192" y="2243"/>
                  </a:lnTo>
                  <a:lnTo>
                    <a:pt x="47318" y="36018"/>
                  </a:lnTo>
                  <a:lnTo>
                    <a:pt x="23823" y="72616"/>
                  </a:lnTo>
                  <a:lnTo>
                    <a:pt x="7668" y="107188"/>
                  </a:lnTo>
                  <a:lnTo>
                    <a:pt x="1132" y="133193"/>
                  </a:lnTo>
                  <a:lnTo>
                    <a:pt x="0" y="149418"/>
                  </a:lnTo>
                  <a:lnTo>
                    <a:pt x="688" y="152943"/>
                  </a:lnTo>
                  <a:lnTo>
                    <a:pt x="1993" y="155293"/>
                  </a:lnTo>
                  <a:lnTo>
                    <a:pt x="3710" y="156859"/>
                  </a:lnTo>
                  <a:lnTo>
                    <a:pt x="10133" y="158600"/>
                  </a:lnTo>
                  <a:lnTo>
                    <a:pt x="24009" y="159717"/>
                  </a:lnTo>
                  <a:lnTo>
                    <a:pt x="40986" y="153855"/>
                  </a:lnTo>
                  <a:lnTo>
                    <a:pt x="50689" y="149362"/>
                  </a:lnTo>
                  <a:lnTo>
                    <a:pt x="58388" y="142286"/>
                  </a:lnTo>
                  <a:lnTo>
                    <a:pt x="84702" y="109048"/>
                  </a:lnTo>
                  <a:lnTo>
                    <a:pt x="89108" y="93910"/>
                  </a:lnTo>
                  <a:lnTo>
                    <a:pt x="92977" y="68547"/>
                  </a:lnTo>
                  <a:lnTo>
                    <a:pt x="94846" y="63469"/>
                  </a:lnTo>
                  <a:lnTo>
                    <a:pt x="94665" y="53311"/>
                  </a:lnTo>
                  <a:lnTo>
                    <a:pt x="91028" y="17164"/>
                  </a:lnTo>
                  <a:lnTo>
                    <a:pt x="90160" y="16513"/>
                  </a:lnTo>
                  <a:lnTo>
                    <a:pt x="84408" y="15384"/>
                  </a:lnTo>
                  <a:lnTo>
                    <a:pt x="88791" y="22176"/>
                  </a:lnTo>
                  <a:lnTo>
                    <a:pt x="94722" y="43735"/>
                  </a:lnTo>
                  <a:lnTo>
                    <a:pt x="115411" y="80244"/>
                  </a:lnTo>
                  <a:lnTo>
                    <a:pt x="142126" y="111644"/>
                  </a:lnTo>
                  <a:lnTo>
                    <a:pt x="172275" y="131599"/>
                  </a:lnTo>
                  <a:lnTo>
                    <a:pt x="183448" y="135493"/>
                  </a:lnTo>
                  <a:lnTo>
                    <a:pt x="197644" y="1371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013"/>
            <p:cNvSpPr/>
            <p:nvPr/>
          </p:nvSpPr>
          <p:spPr>
            <a:xfrm>
              <a:off x="640079" y="1889759"/>
              <a:ext cx="99061" cy="220711"/>
            </a:xfrm>
            <a:custGeom>
              <a:avLst/>
              <a:gdLst/>
              <a:ahLst/>
              <a:cxnLst/>
              <a:rect l="0" t="0" r="0" b="0"/>
              <a:pathLst>
                <a:path w="99061" h="220711">
                  <a:moveTo>
                    <a:pt x="0" y="53341"/>
                  </a:moveTo>
                  <a:lnTo>
                    <a:pt x="847" y="72421"/>
                  </a:lnTo>
                  <a:lnTo>
                    <a:pt x="7761" y="108645"/>
                  </a:lnTo>
                  <a:lnTo>
                    <a:pt x="13512" y="145670"/>
                  </a:lnTo>
                  <a:lnTo>
                    <a:pt x="14166" y="183531"/>
                  </a:lnTo>
                  <a:lnTo>
                    <a:pt x="7460" y="214041"/>
                  </a:lnTo>
                  <a:lnTo>
                    <a:pt x="5820" y="216354"/>
                  </a:lnTo>
                  <a:lnTo>
                    <a:pt x="341" y="220710"/>
                  </a:lnTo>
                  <a:lnTo>
                    <a:pt x="14" y="187836"/>
                  </a:lnTo>
                  <a:lnTo>
                    <a:pt x="2" y="151203"/>
                  </a:lnTo>
                  <a:lnTo>
                    <a:pt x="2259" y="115820"/>
                  </a:lnTo>
                  <a:lnTo>
                    <a:pt x="10607" y="80075"/>
                  </a:lnTo>
                  <a:lnTo>
                    <a:pt x="25177" y="44642"/>
                  </a:lnTo>
                  <a:lnTo>
                    <a:pt x="47950" y="13529"/>
                  </a:lnTo>
                  <a:lnTo>
                    <a:pt x="59834" y="5326"/>
                  </a:lnTo>
                  <a:lnTo>
                    <a:pt x="70034" y="1579"/>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6" name="SMARTInkShape-Group138"/>
          <p:cNvGrpSpPr/>
          <p:nvPr/>
        </p:nvGrpSpPr>
        <p:grpSpPr>
          <a:xfrm>
            <a:off x="3897049" y="1432559"/>
            <a:ext cx="3067632" cy="586742"/>
            <a:chOff x="3897049" y="1432559"/>
            <a:chExt cx="3067632" cy="586742"/>
          </a:xfrm>
        </p:grpSpPr>
        <p:sp>
          <p:nvSpPr>
            <p:cNvPr id="90" name="SMARTInkShape-1014"/>
            <p:cNvSpPr/>
            <p:nvPr/>
          </p:nvSpPr>
          <p:spPr>
            <a:xfrm>
              <a:off x="6812280" y="1539335"/>
              <a:ext cx="152401" cy="213266"/>
            </a:xfrm>
            <a:custGeom>
              <a:avLst/>
              <a:gdLst/>
              <a:ahLst/>
              <a:cxnLst/>
              <a:rect l="0" t="0" r="0" b="0"/>
              <a:pathLst>
                <a:path w="152401" h="213266">
                  <a:moveTo>
                    <a:pt x="152400" y="15144"/>
                  </a:moveTo>
                  <a:lnTo>
                    <a:pt x="152400" y="11099"/>
                  </a:lnTo>
                  <a:lnTo>
                    <a:pt x="151553" y="9908"/>
                  </a:lnTo>
                  <a:lnTo>
                    <a:pt x="150142" y="9113"/>
                  </a:lnTo>
                  <a:lnTo>
                    <a:pt x="145838" y="7838"/>
                  </a:lnTo>
                  <a:lnTo>
                    <a:pt x="141049" y="3572"/>
                  </a:lnTo>
                  <a:lnTo>
                    <a:pt x="134372" y="1535"/>
                  </a:lnTo>
                  <a:lnTo>
                    <a:pt x="103952" y="0"/>
                  </a:lnTo>
                  <a:lnTo>
                    <a:pt x="67281" y="6474"/>
                  </a:lnTo>
                  <a:lnTo>
                    <a:pt x="49381" y="11258"/>
                  </a:lnTo>
                  <a:lnTo>
                    <a:pt x="26609" y="22678"/>
                  </a:lnTo>
                  <a:lnTo>
                    <a:pt x="25360" y="24400"/>
                  </a:lnTo>
                  <a:lnTo>
                    <a:pt x="23970" y="28571"/>
                  </a:lnTo>
                  <a:lnTo>
                    <a:pt x="23353" y="33248"/>
                  </a:lnTo>
                  <a:lnTo>
                    <a:pt x="25336" y="38148"/>
                  </a:lnTo>
                  <a:lnTo>
                    <a:pt x="40784" y="55793"/>
                  </a:lnTo>
                  <a:lnTo>
                    <a:pt x="78339" y="81325"/>
                  </a:lnTo>
                  <a:lnTo>
                    <a:pt x="114277" y="114361"/>
                  </a:lnTo>
                  <a:lnTo>
                    <a:pt x="122756" y="124434"/>
                  </a:lnTo>
                  <a:lnTo>
                    <a:pt x="126525" y="134556"/>
                  </a:lnTo>
                  <a:lnTo>
                    <a:pt x="128646" y="149774"/>
                  </a:lnTo>
                  <a:lnTo>
                    <a:pt x="125229" y="165007"/>
                  </a:lnTo>
                  <a:lnTo>
                    <a:pt x="118855" y="180245"/>
                  </a:lnTo>
                  <a:lnTo>
                    <a:pt x="111809" y="188147"/>
                  </a:lnTo>
                  <a:lnTo>
                    <a:pt x="87725" y="202807"/>
                  </a:lnTo>
                  <a:lnTo>
                    <a:pt x="67479" y="209790"/>
                  </a:lnTo>
                  <a:lnTo>
                    <a:pt x="33367" y="212578"/>
                  </a:lnTo>
                  <a:lnTo>
                    <a:pt x="0" y="2132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015"/>
            <p:cNvSpPr/>
            <p:nvPr/>
          </p:nvSpPr>
          <p:spPr>
            <a:xfrm>
              <a:off x="6568439" y="1547314"/>
              <a:ext cx="175262" cy="182282"/>
            </a:xfrm>
            <a:custGeom>
              <a:avLst/>
              <a:gdLst/>
              <a:ahLst/>
              <a:cxnLst/>
              <a:rect l="0" t="0" r="0" b="0"/>
              <a:pathLst>
                <a:path w="175262" h="182282">
                  <a:moveTo>
                    <a:pt x="0" y="75745"/>
                  </a:moveTo>
                  <a:lnTo>
                    <a:pt x="26491" y="76592"/>
                  </a:lnTo>
                  <a:lnTo>
                    <a:pt x="36046" y="79791"/>
                  </a:lnTo>
                  <a:lnTo>
                    <a:pt x="48193" y="79519"/>
                  </a:lnTo>
                  <a:lnTo>
                    <a:pt x="83369" y="73819"/>
                  </a:lnTo>
                  <a:lnTo>
                    <a:pt x="119354" y="57853"/>
                  </a:lnTo>
                  <a:lnTo>
                    <a:pt x="143297" y="42716"/>
                  </a:lnTo>
                  <a:lnTo>
                    <a:pt x="146331" y="39332"/>
                  </a:lnTo>
                  <a:lnTo>
                    <a:pt x="149703" y="31057"/>
                  </a:lnTo>
                  <a:lnTo>
                    <a:pt x="152163" y="12559"/>
                  </a:lnTo>
                  <a:lnTo>
                    <a:pt x="150037" y="7305"/>
                  </a:lnTo>
                  <a:lnTo>
                    <a:pt x="148285" y="4718"/>
                  </a:lnTo>
                  <a:lnTo>
                    <a:pt x="146270" y="2994"/>
                  </a:lnTo>
                  <a:lnTo>
                    <a:pt x="141773" y="1078"/>
                  </a:lnTo>
                  <a:lnTo>
                    <a:pt x="130437" y="0"/>
                  </a:lnTo>
                  <a:lnTo>
                    <a:pt x="106199" y="5719"/>
                  </a:lnTo>
                  <a:lnTo>
                    <a:pt x="79012" y="17469"/>
                  </a:lnTo>
                  <a:lnTo>
                    <a:pt x="44043" y="55025"/>
                  </a:lnTo>
                  <a:lnTo>
                    <a:pt x="31152" y="77924"/>
                  </a:lnTo>
                  <a:lnTo>
                    <a:pt x="20453" y="106656"/>
                  </a:lnTo>
                  <a:lnTo>
                    <a:pt x="19816" y="119399"/>
                  </a:lnTo>
                  <a:lnTo>
                    <a:pt x="24153" y="146593"/>
                  </a:lnTo>
                  <a:lnTo>
                    <a:pt x="39974" y="168185"/>
                  </a:lnTo>
                  <a:lnTo>
                    <a:pt x="52108" y="176889"/>
                  </a:lnTo>
                  <a:lnTo>
                    <a:pt x="70473" y="180785"/>
                  </a:lnTo>
                  <a:lnTo>
                    <a:pt x="107906" y="182281"/>
                  </a:lnTo>
                  <a:lnTo>
                    <a:pt x="138250" y="177160"/>
                  </a:lnTo>
                  <a:lnTo>
                    <a:pt x="175261" y="1748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016"/>
            <p:cNvSpPr/>
            <p:nvPr/>
          </p:nvSpPr>
          <p:spPr>
            <a:xfrm>
              <a:off x="6370319" y="1584959"/>
              <a:ext cx="152401" cy="60962"/>
            </a:xfrm>
            <a:custGeom>
              <a:avLst/>
              <a:gdLst/>
              <a:ahLst/>
              <a:cxnLst/>
              <a:rect l="0" t="0" r="0" b="0"/>
              <a:pathLst>
                <a:path w="152401" h="60962">
                  <a:moveTo>
                    <a:pt x="0" y="60961"/>
                  </a:moveTo>
                  <a:lnTo>
                    <a:pt x="4046" y="56915"/>
                  </a:lnTo>
                  <a:lnTo>
                    <a:pt x="8290" y="54929"/>
                  </a:lnTo>
                  <a:lnTo>
                    <a:pt x="26492" y="47466"/>
                  </a:lnTo>
                  <a:lnTo>
                    <a:pt x="59035" y="35456"/>
                  </a:lnTo>
                  <a:lnTo>
                    <a:pt x="91907" y="25380"/>
                  </a:lnTo>
                  <a:lnTo>
                    <a:pt x="125619" y="15236"/>
                  </a:lnTo>
                  <a:lnTo>
                    <a:pt x="141361" y="761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017"/>
            <p:cNvSpPr/>
            <p:nvPr/>
          </p:nvSpPr>
          <p:spPr>
            <a:xfrm>
              <a:off x="6438900" y="1432559"/>
              <a:ext cx="30481" cy="312421"/>
            </a:xfrm>
            <a:custGeom>
              <a:avLst/>
              <a:gdLst/>
              <a:ahLst/>
              <a:cxnLst/>
              <a:rect l="0" t="0" r="0" b="0"/>
              <a:pathLst>
                <a:path w="30481" h="312421">
                  <a:moveTo>
                    <a:pt x="30480" y="0"/>
                  </a:moveTo>
                  <a:lnTo>
                    <a:pt x="30480" y="32575"/>
                  </a:lnTo>
                  <a:lnTo>
                    <a:pt x="30480" y="63632"/>
                  </a:lnTo>
                  <a:lnTo>
                    <a:pt x="30480" y="94490"/>
                  </a:lnTo>
                  <a:lnTo>
                    <a:pt x="28222" y="128186"/>
                  </a:lnTo>
                  <a:lnTo>
                    <a:pt x="24448" y="161877"/>
                  </a:lnTo>
                  <a:lnTo>
                    <a:pt x="23330" y="196413"/>
                  </a:lnTo>
                  <a:lnTo>
                    <a:pt x="20741" y="228095"/>
                  </a:lnTo>
                  <a:lnTo>
                    <a:pt x="16326" y="265095"/>
                  </a:lnTo>
                  <a:lnTo>
                    <a:pt x="7542" y="300866"/>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018"/>
            <p:cNvSpPr/>
            <p:nvPr/>
          </p:nvSpPr>
          <p:spPr>
            <a:xfrm>
              <a:off x="6309360" y="1485900"/>
              <a:ext cx="1" cy="7621"/>
            </a:xfrm>
            <a:custGeom>
              <a:avLst/>
              <a:gdLst/>
              <a:ahLst/>
              <a:cxnLst/>
              <a:rect l="0" t="0" r="0" b="0"/>
              <a:pathLst>
                <a:path w="1" h="7621">
                  <a:moveTo>
                    <a:pt x="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019"/>
            <p:cNvSpPr/>
            <p:nvPr/>
          </p:nvSpPr>
          <p:spPr>
            <a:xfrm>
              <a:off x="6286500" y="1623059"/>
              <a:ext cx="30481" cy="114301"/>
            </a:xfrm>
            <a:custGeom>
              <a:avLst/>
              <a:gdLst/>
              <a:ahLst/>
              <a:cxnLst/>
              <a:rect l="0" t="0" r="0" b="0"/>
              <a:pathLst>
                <a:path w="30481" h="114301">
                  <a:moveTo>
                    <a:pt x="30480" y="0"/>
                  </a:moveTo>
                  <a:lnTo>
                    <a:pt x="29633" y="26492"/>
                  </a:lnTo>
                  <a:lnTo>
                    <a:pt x="21073" y="61024"/>
                  </a:lnTo>
                  <a:lnTo>
                    <a:pt x="9721" y="91446"/>
                  </a:lnTo>
                  <a:lnTo>
                    <a:pt x="9020" y="96524"/>
                  </a:lnTo>
                  <a:lnTo>
                    <a:pt x="7707" y="99910"/>
                  </a:lnTo>
                  <a:lnTo>
                    <a:pt x="5984" y="102167"/>
                  </a:lnTo>
                  <a:lnTo>
                    <a:pt x="3989" y="103671"/>
                  </a:lnTo>
                  <a:lnTo>
                    <a:pt x="1773" y="107601"/>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020"/>
            <p:cNvSpPr/>
            <p:nvPr/>
          </p:nvSpPr>
          <p:spPr>
            <a:xfrm>
              <a:off x="6103619" y="1623068"/>
              <a:ext cx="121121" cy="136769"/>
            </a:xfrm>
            <a:custGeom>
              <a:avLst/>
              <a:gdLst/>
              <a:ahLst/>
              <a:cxnLst/>
              <a:rect l="0" t="0" r="0" b="0"/>
              <a:pathLst>
                <a:path w="121121" h="136769">
                  <a:moveTo>
                    <a:pt x="114300" y="7611"/>
                  </a:moveTo>
                  <a:lnTo>
                    <a:pt x="114300" y="1051"/>
                  </a:lnTo>
                  <a:lnTo>
                    <a:pt x="113454" y="698"/>
                  </a:lnTo>
                  <a:lnTo>
                    <a:pt x="80771" y="0"/>
                  </a:lnTo>
                  <a:lnTo>
                    <a:pt x="58822" y="6077"/>
                  </a:lnTo>
                  <a:lnTo>
                    <a:pt x="38180" y="13172"/>
                  </a:lnTo>
                  <a:lnTo>
                    <a:pt x="28822" y="15163"/>
                  </a:lnTo>
                  <a:lnTo>
                    <a:pt x="15916" y="21082"/>
                  </a:lnTo>
                  <a:lnTo>
                    <a:pt x="13151" y="21672"/>
                  </a:lnTo>
                  <a:lnTo>
                    <a:pt x="11307" y="22912"/>
                  </a:lnTo>
                  <a:lnTo>
                    <a:pt x="10079" y="24585"/>
                  </a:lnTo>
                  <a:lnTo>
                    <a:pt x="9259" y="26547"/>
                  </a:lnTo>
                  <a:lnTo>
                    <a:pt x="9560" y="27855"/>
                  </a:lnTo>
                  <a:lnTo>
                    <a:pt x="10607" y="28727"/>
                  </a:lnTo>
                  <a:lnTo>
                    <a:pt x="14028" y="29696"/>
                  </a:lnTo>
                  <a:lnTo>
                    <a:pt x="18370" y="30127"/>
                  </a:lnTo>
                  <a:lnTo>
                    <a:pt x="23123" y="32576"/>
                  </a:lnTo>
                  <a:lnTo>
                    <a:pt x="25575" y="34415"/>
                  </a:lnTo>
                  <a:lnTo>
                    <a:pt x="32816" y="36457"/>
                  </a:lnTo>
                  <a:lnTo>
                    <a:pt x="67198" y="43979"/>
                  </a:lnTo>
                  <a:lnTo>
                    <a:pt x="83411" y="47456"/>
                  </a:lnTo>
                  <a:lnTo>
                    <a:pt x="96681" y="53848"/>
                  </a:lnTo>
                  <a:lnTo>
                    <a:pt x="115837" y="66946"/>
                  </a:lnTo>
                  <a:lnTo>
                    <a:pt x="119217" y="75187"/>
                  </a:lnTo>
                  <a:lnTo>
                    <a:pt x="121120" y="85301"/>
                  </a:lnTo>
                  <a:lnTo>
                    <a:pt x="117638" y="97706"/>
                  </a:lnTo>
                  <a:lnTo>
                    <a:pt x="111269" y="104944"/>
                  </a:lnTo>
                  <a:lnTo>
                    <a:pt x="88501" y="123534"/>
                  </a:lnTo>
                  <a:lnTo>
                    <a:pt x="53317" y="135212"/>
                  </a:lnTo>
                  <a:lnTo>
                    <a:pt x="28971" y="136768"/>
                  </a:lnTo>
                  <a:lnTo>
                    <a:pt x="19085" y="134723"/>
                  </a:lnTo>
                  <a:lnTo>
                    <a:pt x="8760" y="131070"/>
                  </a:lnTo>
                  <a:lnTo>
                    <a:pt x="5840" y="130557"/>
                  </a:lnTo>
                  <a:lnTo>
                    <a:pt x="3894" y="129369"/>
                  </a:lnTo>
                  <a:lnTo>
                    <a:pt x="2596" y="127729"/>
                  </a:lnTo>
                  <a:lnTo>
                    <a:pt x="0" y="1219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021"/>
            <p:cNvSpPr/>
            <p:nvPr/>
          </p:nvSpPr>
          <p:spPr>
            <a:xfrm>
              <a:off x="5806923" y="1638300"/>
              <a:ext cx="212878" cy="152127"/>
            </a:xfrm>
            <a:custGeom>
              <a:avLst/>
              <a:gdLst/>
              <a:ahLst/>
              <a:cxnLst/>
              <a:rect l="0" t="0" r="0" b="0"/>
              <a:pathLst>
                <a:path w="212878" h="152127">
                  <a:moveTo>
                    <a:pt x="98577" y="0"/>
                  </a:moveTo>
                  <a:lnTo>
                    <a:pt x="83180" y="0"/>
                  </a:lnTo>
                  <a:lnTo>
                    <a:pt x="79846" y="1693"/>
                  </a:lnTo>
                  <a:lnTo>
                    <a:pt x="51438" y="29263"/>
                  </a:lnTo>
                  <a:lnTo>
                    <a:pt x="29475" y="61803"/>
                  </a:lnTo>
                  <a:lnTo>
                    <a:pt x="10611" y="93934"/>
                  </a:lnTo>
                  <a:lnTo>
                    <a:pt x="1959" y="120154"/>
                  </a:lnTo>
                  <a:lnTo>
                    <a:pt x="0" y="141891"/>
                  </a:lnTo>
                  <a:lnTo>
                    <a:pt x="685" y="145394"/>
                  </a:lnTo>
                  <a:lnTo>
                    <a:pt x="1989" y="147729"/>
                  </a:lnTo>
                  <a:lnTo>
                    <a:pt x="3704" y="149286"/>
                  </a:lnTo>
                  <a:lnTo>
                    <a:pt x="10127" y="151015"/>
                  </a:lnTo>
                  <a:lnTo>
                    <a:pt x="24002" y="152126"/>
                  </a:lnTo>
                  <a:lnTo>
                    <a:pt x="40979" y="146262"/>
                  </a:lnTo>
                  <a:lnTo>
                    <a:pt x="50683" y="141770"/>
                  </a:lnTo>
                  <a:lnTo>
                    <a:pt x="58381" y="134693"/>
                  </a:lnTo>
                  <a:lnTo>
                    <a:pt x="88740" y="97410"/>
                  </a:lnTo>
                  <a:lnTo>
                    <a:pt x="101870" y="74337"/>
                  </a:lnTo>
                  <a:lnTo>
                    <a:pt x="112588" y="37091"/>
                  </a:lnTo>
                  <a:lnTo>
                    <a:pt x="115528" y="31160"/>
                  </a:lnTo>
                  <a:lnTo>
                    <a:pt x="121334" y="23004"/>
                  </a:lnTo>
                  <a:lnTo>
                    <a:pt x="121436" y="58906"/>
                  </a:lnTo>
                  <a:lnTo>
                    <a:pt x="122283" y="78836"/>
                  </a:lnTo>
                  <a:lnTo>
                    <a:pt x="132043" y="104152"/>
                  </a:lnTo>
                  <a:lnTo>
                    <a:pt x="153437" y="130575"/>
                  </a:lnTo>
                  <a:lnTo>
                    <a:pt x="161341" y="134233"/>
                  </a:lnTo>
                  <a:lnTo>
                    <a:pt x="199247" y="136988"/>
                  </a:lnTo>
                  <a:lnTo>
                    <a:pt x="212877"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022"/>
            <p:cNvSpPr/>
            <p:nvPr/>
          </p:nvSpPr>
          <p:spPr>
            <a:xfrm>
              <a:off x="5389272" y="1638300"/>
              <a:ext cx="409548" cy="197853"/>
            </a:xfrm>
            <a:custGeom>
              <a:avLst/>
              <a:gdLst/>
              <a:ahLst/>
              <a:cxnLst/>
              <a:rect l="0" t="0" r="0" b="0"/>
              <a:pathLst>
                <a:path w="409548" h="197853">
                  <a:moveTo>
                    <a:pt x="97128" y="53340"/>
                  </a:moveTo>
                  <a:lnTo>
                    <a:pt x="97128" y="46779"/>
                  </a:lnTo>
                  <a:lnTo>
                    <a:pt x="96281" y="46426"/>
                  </a:lnTo>
                  <a:lnTo>
                    <a:pt x="85776" y="45747"/>
                  </a:lnTo>
                  <a:lnTo>
                    <a:pt x="61017" y="56328"/>
                  </a:lnTo>
                  <a:lnTo>
                    <a:pt x="53420" y="63417"/>
                  </a:lnTo>
                  <a:lnTo>
                    <a:pt x="23139" y="96663"/>
                  </a:lnTo>
                  <a:lnTo>
                    <a:pt x="9166" y="122951"/>
                  </a:lnTo>
                  <a:lnTo>
                    <a:pt x="511" y="150345"/>
                  </a:lnTo>
                  <a:lnTo>
                    <a:pt x="0" y="161647"/>
                  </a:lnTo>
                  <a:lnTo>
                    <a:pt x="8817" y="187839"/>
                  </a:lnTo>
                  <a:lnTo>
                    <a:pt x="12006" y="191266"/>
                  </a:lnTo>
                  <a:lnTo>
                    <a:pt x="20067" y="195073"/>
                  </a:lnTo>
                  <a:lnTo>
                    <a:pt x="44969" y="197852"/>
                  </a:lnTo>
                  <a:lnTo>
                    <a:pt x="57590" y="193995"/>
                  </a:lnTo>
                  <a:lnTo>
                    <a:pt x="72055" y="183445"/>
                  </a:lnTo>
                  <a:lnTo>
                    <a:pt x="86029" y="164709"/>
                  </a:lnTo>
                  <a:lnTo>
                    <a:pt x="104693" y="129517"/>
                  </a:lnTo>
                  <a:lnTo>
                    <a:pt x="108956" y="119369"/>
                  </a:lnTo>
                  <a:lnTo>
                    <a:pt x="112234" y="82784"/>
                  </a:lnTo>
                  <a:lnTo>
                    <a:pt x="111432" y="80589"/>
                  </a:lnTo>
                  <a:lnTo>
                    <a:pt x="110051" y="79126"/>
                  </a:lnTo>
                  <a:lnTo>
                    <a:pt x="105795" y="76778"/>
                  </a:lnTo>
                  <a:lnTo>
                    <a:pt x="105446" y="77432"/>
                  </a:lnTo>
                  <a:lnTo>
                    <a:pt x="104775" y="91611"/>
                  </a:lnTo>
                  <a:lnTo>
                    <a:pt x="114156" y="129645"/>
                  </a:lnTo>
                  <a:lnTo>
                    <a:pt x="120518" y="142553"/>
                  </a:lnTo>
                  <a:lnTo>
                    <a:pt x="134297" y="158545"/>
                  </a:lnTo>
                  <a:lnTo>
                    <a:pt x="148405" y="168990"/>
                  </a:lnTo>
                  <a:lnTo>
                    <a:pt x="163309" y="173402"/>
                  </a:lnTo>
                  <a:lnTo>
                    <a:pt x="173390" y="172176"/>
                  </a:lnTo>
                  <a:lnTo>
                    <a:pt x="198736" y="166544"/>
                  </a:lnTo>
                  <a:lnTo>
                    <a:pt x="228361" y="146934"/>
                  </a:lnTo>
                  <a:lnTo>
                    <a:pt x="251927" y="118276"/>
                  </a:lnTo>
                  <a:lnTo>
                    <a:pt x="269612" y="81963"/>
                  </a:lnTo>
                  <a:lnTo>
                    <a:pt x="278983" y="62180"/>
                  </a:lnTo>
                  <a:lnTo>
                    <a:pt x="279873" y="54671"/>
                  </a:lnTo>
                  <a:lnTo>
                    <a:pt x="280764" y="54227"/>
                  </a:lnTo>
                  <a:lnTo>
                    <a:pt x="284013" y="53734"/>
                  </a:lnTo>
                  <a:lnTo>
                    <a:pt x="285218" y="54449"/>
                  </a:lnTo>
                  <a:lnTo>
                    <a:pt x="286021" y="55773"/>
                  </a:lnTo>
                  <a:lnTo>
                    <a:pt x="286914" y="60348"/>
                  </a:lnTo>
                  <a:lnTo>
                    <a:pt x="287600" y="96694"/>
                  </a:lnTo>
                  <a:lnTo>
                    <a:pt x="287625" y="133576"/>
                  </a:lnTo>
                  <a:lnTo>
                    <a:pt x="280216" y="171557"/>
                  </a:lnTo>
                  <a:lnTo>
                    <a:pt x="280035" y="174772"/>
                  </a:lnTo>
                  <a:lnTo>
                    <a:pt x="280008" y="141788"/>
                  </a:lnTo>
                  <a:lnTo>
                    <a:pt x="282266" y="121033"/>
                  </a:lnTo>
                  <a:lnTo>
                    <a:pt x="290613" y="87219"/>
                  </a:lnTo>
                  <a:lnTo>
                    <a:pt x="308958" y="52198"/>
                  </a:lnTo>
                  <a:lnTo>
                    <a:pt x="319912" y="32399"/>
                  </a:lnTo>
                  <a:lnTo>
                    <a:pt x="333882" y="18066"/>
                  </a:lnTo>
                  <a:lnTo>
                    <a:pt x="353773" y="5638"/>
                  </a:lnTo>
                  <a:lnTo>
                    <a:pt x="368939" y="1670"/>
                  </a:lnTo>
                  <a:lnTo>
                    <a:pt x="405864" y="28"/>
                  </a:lnTo>
                  <a:lnTo>
                    <a:pt x="4095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023"/>
            <p:cNvSpPr/>
            <p:nvPr/>
          </p:nvSpPr>
          <p:spPr>
            <a:xfrm>
              <a:off x="5155117" y="1669257"/>
              <a:ext cx="184545" cy="188375"/>
            </a:xfrm>
            <a:custGeom>
              <a:avLst/>
              <a:gdLst/>
              <a:ahLst/>
              <a:cxnLst/>
              <a:rect l="0" t="0" r="0" b="0"/>
              <a:pathLst>
                <a:path w="184545" h="188375">
                  <a:moveTo>
                    <a:pt x="18863" y="121443"/>
                  </a:moveTo>
                  <a:lnTo>
                    <a:pt x="14817" y="117397"/>
                  </a:lnTo>
                  <a:lnTo>
                    <a:pt x="12831" y="113154"/>
                  </a:lnTo>
                  <a:lnTo>
                    <a:pt x="12301" y="110837"/>
                  </a:lnTo>
                  <a:lnTo>
                    <a:pt x="729" y="91958"/>
                  </a:lnTo>
                  <a:lnTo>
                    <a:pt x="0" y="87393"/>
                  </a:lnTo>
                  <a:lnTo>
                    <a:pt x="1448" y="77805"/>
                  </a:lnTo>
                  <a:lnTo>
                    <a:pt x="7023" y="62887"/>
                  </a:lnTo>
                  <a:lnTo>
                    <a:pt x="18083" y="47742"/>
                  </a:lnTo>
                  <a:lnTo>
                    <a:pt x="52832" y="19981"/>
                  </a:lnTo>
                  <a:lnTo>
                    <a:pt x="90132" y="3144"/>
                  </a:lnTo>
                  <a:lnTo>
                    <a:pt x="121852" y="0"/>
                  </a:lnTo>
                  <a:lnTo>
                    <a:pt x="148332" y="5700"/>
                  </a:lnTo>
                  <a:lnTo>
                    <a:pt x="159943" y="10170"/>
                  </a:lnTo>
                  <a:lnTo>
                    <a:pt x="168489" y="17237"/>
                  </a:lnTo>
                  <a:lnTo>
                    <a:pt x="175110" y="26869"/>
                  </a:lnTo>
                  <a:lnTo>
                    <a:pt x="182750" y="46572"/>
                  </a:lnTo>
                  <a:lnTo>
                    <a:pt x="184544" y="68497"/>
                  </a:lnTo>
                  <a:lnTo>
                    <a:pt x="175750" y="106254"/>
                  </a:lnTo>
                  <a:lnTo>
                    <a:pt x="168547" y="129078"/>
                  </a:lnTo>
                  <a:lnTo>
                    <a:pt x="159049" y="142051"/>
                  </a:lnTo>
                  <a:lnTo>
                    <a:pt x="130175" y="168559"/>
                  </a:lnTo>
                  <a:lnTo>
                    <a:pt x="93263" y="186313"/>
                  </a:lnTo>
                  <a:lnTo>
                    <a:pt x="82692" y="188374"/>
                  </a:lnTo>
                  <a:lnTo>
                    <a:pt x="72349" y="187032"/>
                  </a:lnTo>
                  <a:lnTo>
                    <a:pt x="62954" y="183613"/>
                  </a:lnTo>
                  <a:lnTo>
                    <a:pt x="49343" y="1747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024"/>
            <p:cNvSpPr/>
            <p:nvPr/>
          </p:nvSpPr>
          <p:spPr>
            <a:xfrm>
              <a:off x="5196839" y="1752600"/>
              <a:ext cx="7622" cy="266701"/>
            </a:xfrm>
            <a:custGeom>
              <a:avLst/>
              <a:gdLst/>
              <a:ahLst/>
              <a:cxnLst/>
              <a:rect l="0" t="0" r="0" b="0"/>
              <a:pathLst>
                <a:path w="7622" h="266701">
                  <a:moveTo>
                    <a:pt x="7621" y="0"/>
                  </a:moveTo>
                  <a:lnTo>
                    <a:pt x="7621" y="33134"/>
                  </a:lnTo>
                  <a:lnTo>
                    <a:pt x="7621" y="65529"/>
                  </a:lnTo>
                  <a:lnTo>
                    <a:pt x="7621" y="94581"/>
                  </a:lnTo>
                  <a:lnTo>
                    <a:pt x="7621" y="128683"/>
                  </a:lnTo>
                  <a:lnTo>
                    <a:pt x="7621" y="161553"/>
                  </a:lnTo>
                  <a:lnTo>
                    <a:pt x="7621" y="196787"/>
                  </a:lnTo>
                  <a:lnTo>
                    <a:pt x="2384" y="233604"/>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025"/>
            <p:cNvSpPr/>
            <p:nvPr/>
          </p:nvSpPr>
          <p:spPr>
            <a:xfrm>
              <a:off x="4485103" y="1744979"/>
              <a:ext cx="132064" cy="166002"/>
            </a:xfrm>
            <a:custGeom>
              <a:avLst/>
              <a:gdLst/>
              <a:ahLst/>
              <a:cxnLst/>
              <a:rect l="0" t="0" r="0" b="0"/>
              <a:pathLst>
                <a:path w="132064" h="166002">
                  <a:moveTo>
                    <a:pt x="109756" y="0"/>
                  </a:moveTo>
                  <a:lnTo>
                    <a:pt x="98405" y="0"/>
                  </a:lnTo>
                  <a:lnTo>
                    <a:pt x="93987" y="2258"/>
                  </a:lnTo>
                  <a:lnTo>
                    <a:pt x="57756" y="29485"/>
                  </a:lnTo>
                  <a:lnTo>
                    <a:pt x="29625" y="53544"/>
                  </a:lnTo>
                  <a:lnTo>
                    <a:pt x="13722" y="79614"/>
                  </a:lnTo>
                  <a:lnTo>
                    <a:pt x="600" y="110705"/>
                  </a:lnTo>
                  <a:lnTo>
                    <a:pt x="0" y="121451"/>
                  </a:lnTo>
                  <a:lnTo>
                    <a:pt x="2469" y="142148"/>
                  </a:lnTo>
                  <a:lnTo>
                    <a:pt x="4365" y="146412"/>
                  </a:lnTo>
                  <a:lnTo>
                    <a:pt x="10986" y="153408"/>
                  </a:lnTo>
                  <a:lnTo>
                    <a:pt x="24235" y="162106"/>
                  </a:lnTo>
                  <a:lnTo>
                    <a:pt x="38885" y="166001"/>
                  </a:lnTo>
                  <a:lnTo>
                    <a:pt x="48907" y="164654"/>
                  </a:lnTo>
                  <a:lnTo>
                    <a:pt x="79448" y="153701"/>
                  </a:lnTo>
                  <a:lnTo>
                    <a:pt x="95508" y="141120"/>
                  </a:lnTo>
                  <a:lnTo>
                    <a:pt x="123168" y="106615"/>
                  </a:lnTo>
                  <a:lnTo>
                    <a:pt x="128417" y="96491"/>
                  </a:lnTo>
                  <a:lnTo>
                    <a:pt x="132063" y="71117"/>
                  </a:lnTo>
                  <a:lnTo>
                    <a:pt x="131660" y="46410"/>
                  </a:lnTo>
                  <a:lnTo>
                    <a:pt x="128523" y="38125"/>
                  </a:lnTo>
                  <a:lnTo>
                    <a:pt x="121996" y="28700"/>
                  </a:lnTo>
                  <a:lnTo>
                    <a:pt x="97736" y="11052"/>
                  </a:lnTo>
                  <a:lnTo>
                    <a:pt x="92278" y="9145"/>
                  </a:lnTo>
                  <a:lnTo>
                    <a:pt x="90484" y="9484"/>
                  </a:lnTo>
                  <a:lnTo>
                    <a:pt x="89289" y="10556"/>
                  </a:lnTo>
                  <a:lnTo>
                    <a:pt x="88491" y="12118"/>
                  </a:lnTo>
                  <a:lnTo>
                    <a:pt x="87113" y="13159"/>
                  </a:lnTo>
                  <a:lnTo>
                    <a:pt x="79277"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026"/>
            <p:cNvSpPr/>
            <p:nvPr/>
          </p:nvSpPr>
          <p:spPr>
            <a:xfrm>
              <a:off x="4656308" y="1589309"/>
              <a:ext cx="266212" cy="314024"/>
            </a:xfrm>
            <a:custGeom>
              <a:avLst/>
              <a:gdLst/>
              <a:ahLst/>
              <a:cxnLst/>
              <a:rect l="0" t="0" r="0" b="0"/>
              <a:pathLst>
                <a:path w="266212" h="314024">
                  <a:moveTo>
                    <a:pt x="151911" y="178531"/>
                  </a:moveTo>
                  <a:lnTo>
                    <a:pt x="151911" y="171970"/>
                  </a:lnTo>
                  <a:lnTo>
                    <a:pt x="147866" y="167179"/>
                  </a:lnTo>
                  <a:lnTo>
                    <a:pt x="143623" y="165019"/>
                  </a:lnTo>
                  <a:lnTo>
                    <a:pt x="125420" y="163518"/>
                  </a:lnTo>
                  <a:lnTo>
                    <a:pt x="110101" y="164205"/>
                  </a:lnTo>
                  <a:lnTo>
                    <a:pt x="79268" y="173905"/>
                  </a:lnTo>
                  <a:lnTo>
                    <a:pt x="41300" y="195291"/>
                  </a:lnTo>
                  <a:lnTo>
                    <a:pt x="25252" y="211719"/>
                  </a:lnTo>
                  <a:lnTo>
                    <a:pt x="7846" y="245210"/>
                  </a:lnTo>
                  <a:lnTo>
                    <a:pt x="3216" y="257272"/>
                  </a:lnTo>
                  <a:lnTo>
                    <a:pt x="0" y="289120"/>
                  </a:lnTo>
                  <a:lnTo>
                    <a:pt x="1530" y="293743"/>
                  </a:lnTo>
                  <a:lnTo>
                    <a:pt x="16721" y="310062"/>
                  </a:lnTo>
                  <a:lnTo>
                    <a:pt x="24376" y="313189"/>
                  </a:lnTo>
                  <a:lnTo>
                    <a:pt x="28788" y="314023"/>
                  </a:lnTo>
                  <a:lnTo>
                    <a:pt x="54119" y="309278"/>
                  </a:lnTo>
                  <a:lnTo>
                    <a:pt x="75241" y="301749"/>
                  </a:lnTo>
                  <a:lnTo>
                    <a:pt x="107300" y="279633"/>
                  </a:lnTo>
                  <a:lnTo>
                    <a:pt x="142180" y="252407"/>
                  </a:lnTo>
                  <a:lnTo>
                    <a:pt x="164195" y="219746"/>
                  </a:lnTo>
                  <a:lnTo>
                    <a:pt x="175683" y="190649"/>
                  </a:lnTo>
                  <a:lnTo>
                    <a:pt x="184449" y="160578"/>
                  </a:lnTo>
                  <a:lnTo>
                    <a:pt x="188363" y="130219"/>
                  </a:lnTo>
                  <a:lnTo>
                    <a:pt x="189523" y="99775"/>
                  </a:lnTo>
                  <a:lnTo>
                    <a:pt x="189915" y="65231"/>
                  </a:lnTo>
                  <a:lnTo>
                    <a:pt x="187735" y="36206"/>
                  </a:lnTo>
                  <a:lnTo>
                    <a:pt x="180602" y="11775"/>
                  </a:lnTo>
                  <a:lnTo>
                    <a:pt x="171878" y="905"/>
                  </a:lnTo>
                  <a:lnTo>
                    <a:pt x="170303" y="0"/>
                  </a:lnTo>
                  <a:lnTo>
                    <a:pt x="169252" y="244"/>
                  </a:lnTo>
                  <a:lnTo>
                    <a:pt x="168552" y="1253"/>
                  </a:lnTo>
                  <a:lnTo>
                    <a:pt x="167566" y="6718"/>
                  </a:lnTo>
                  <a:lnTo>
                    <a:pt x="168080" y="23927"/>
                  </a:lnTo>
                  <a:lnTo>
                    <a:pt x="173199" y="58182"/>
                  </a:lnTo>
                  <a:lnTo>
                    <a:pt x="176563" y="89814"/>
                  </a:lnTo>
                  <a:lnTo>
                    <a:pt x="180664" y="125997"/>
                  </a:lnTo>
                  <a:lnTo>
                    <a:pt x="184138" y="161272"/>
                  </a:lnTo>
                  <a:lnTo>
                    <a:pt x="190529" y="193172"/>
                  </a:lnTo>
                  <a:lnTo>
                    <a:pt x="200274" y="230247"/>
                  </a:lnTo>
                  <a:lnTo>
                    <a:pt x="211867" y="250204"/>
                  </a:lnTo>
                  <a:lnTo>
                    <a:pt x="226027" y="262797"/>
                  </a:lnTo>
                  <a:lnTo>
                    <a:pt x="235934" y="266782"/>
                  </a:lnTo>
                  <a:lnTo>
                    <a:pt x="266211" y="2699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027"/>
            <p:cNvSpPr/>
            <p:nvPr/>
          </p:nvSpPr>
          <p:spPr>
            <a:xfrm>
              <a:off x="4322416" y="1752600"/>
              <a:ext cx="126432" cy="166803"/>
            </a:xfrm>
            <a:custGeom>
              <a:avLst/>
              <a:gdLst/>
              <a:ahLst/>
              <a:cxnLst/>
              <a:rect l="0" t="0" r="0" b="0"/>
              <a:pathLst>
                <a:path w="126432" h="166803">
                  <a:moveTo>
                    <a:pt x="112424" y="0"/>
                  </a:moveTo>
                  <a:lnTo>
                    <a:pt x="108379" y="0"/>
                  </a:lnTo>
                  <a:lnTo>
                    <a:pt x="75633" y="11351"/>
                  </a:lnTo>
                  <a:lnTo>
                    <a:pt x="41231" y="35770"/>
                  </a:lnTo>
                  <a:lnTo>
                    <a:pt x="31112" y="44402"/>
                  </a:lnTo>
                  <a:lnTo>
                    <a:pt x="19939" y="62827"/>
                  </a:lnTo>
                  <a:lnTo>
                    <a:pt x="5940" y="99305"/>
                  </a:lnTo>
                  <a:lnTo>
                    <a:pt x="439" y="121992"/>
                  </a:lnTo>
                  <a:lnTo>
                    <a:pt x="0" y="135499"/>
                  </a:lnTo>
                  <a:lnTo>
                    <a:pt x="8865" y="158097"/>
                  </a:lnTo>
                  <a:lnTo>
                    <a:pt x="13622" y="163398"/>
                  </a:lnTo>
                  <a:lnTo>
                    <a:pt x="16076" y="164812"/>
                  </a:lnTo>
                  <a:lnTo>
                    <a:pt x="31665" y="166802"/>
                  </a:lnTo>
                  <a:lnTo>
                    <a:pt x="48325" y="163346"/>
                  </a:lnTo>
                  <a:lnTo>
                    <a:pt x="85912" y="143145"/>
                  </a:lnTo>
                  <a:lnTo>
                    <a:pt x="101934" y="130842"/>
                  </a:lnTo>
                  <a:lnTo>
                    <a:pt x="113361" y="112428"/>
                  </a:lnTo>
                  <a:lnTo>
                    <a:pt x="123502" y="74976"/>
                  </a:lnTo>
                  <a:lnTo>
                    <a:pt x="126431" y="57022"/>
                  </a:lnTo>
                  <a:lnTo>
                    <a:pt x="124858" y="48485"/>
                  </a:lnTo>
                  <a:lnTo>
                    <a:pt x="119212" y="38919"/>
                  </a:lnTo>
                  <a:lnTo>
                    <a:pt x="102215" y="20367"/>
                  </a:lnTo>
                  <a:lnTo>
                    <a:pt x="97162" y="17519"/>
                  </a:lnTo>
                  <a:lnTo>
                    <a:pt x="81943"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028"/>
            <p:cNvSpPr/>
            <p:nvPr/>
          </p:nvSpPr>
          <p:spPr>
            <a:xfrm>
              <a:off x="4198619" y="1744979"/>
              <a:ext cx="121922" cy="213121"/>
            </a:xfrm>
            <a:custGeom>
              <a:avLst/>
              <a:gdLst/>
              <a:ahLst/>
              <a:cxnLst/>
              <a:rect l="0" t="0" r="0" b="0"/>
              <a:pathLst>
                <a:path w="121922" h="213121">
                  <a:moveTo>
                    <a:pt x="0" y="60961"/>
                  </a:moveTo>
                  <a:lnTo>
                    <a:pt x="4046" y="65006"/>
                  </a:lnTo>
                  <a:lnTo>
                    <a:pt x="6032" y="69249"/>
                  </a:lnTo>
                  <a:lnTo>
                    <a:pt x="15319" y="102771"/>
                  </a:lnTo>
                  <a:lnTo>
                    <a:pt x="21700" y="137649"/>
                  </a:lnTo>
                  <a:lnTo>
                    <a:pt x="22708" y="173067"/>
                  </a:lnTo>
                  <a:lnTo>
                    <a:pt x="21994" y="195135"/>
                  </a:lnTo>
                  <a:lnTo>
                    <a:pt x="15333" y="213120"/>
                  </a:lnTo>
                  <a:lnTo>
                    <a:pt x="10022" y="201993"/>
                  </a:lnTo>
                  <a:lnTo>
                    <a:pt x="8095" y="186248"/>
                  </a:lnTo>
                  <a:lnTo>
                    <a:pt x="10019" y="166381"/>
                  </a:lnTo>
                  <a:lnTo>
                    <a:pt x="15399" y="128528"/>
                  </a:lnTo>
                  <a:lnTo>
                    <a:pt x="23393" y="92996"/>
                  </a:lnTo>
                  <a:lnTo>
                    <a:pt x="37171" y="61268"/>
                  </a:lnTo>
                  <a:lnTo>
                    <a:pt x="66182" y="32434"/>
                  </a:lnTo>
                  <a:lnTo>
                    <a:pt x="96533" y="13095"/>
                  </a:lnTo>
                  <a:lnTo>
                    <a:pt x="113633" y="6084"/>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029"/>
            <p:cNvSpPr/>
            <p:nvPr/>
          </p:nvSpPr>
          <p:spPr>
            <a:xfrm>
              <a:off x="3897049" y="1699259"/>
              <a:ext cx="197798" cy="273966"/>
            </a:xfrm>
            <a:custGeom>
              <a:avLst/>
              <a:gdLst/>
              <a:ahLst/>
              <a:cxnLst/>
              <a:rect l="0" t="0" r="0" b="0"/>
              <a:pathLst>
                <a:path w="197798" h="273966">
                  <a:moveTo>
                    <a:pt x="4391" y="0"/>
                  </a:moveTo>
                  <a:lnTo>
                    <a:pt x="346" y="0"/>
                  </a:lnTo>
                  <a:lnTo>
                    <a:pt x="0" y="847"/>
                  </a:lnTo>
                  <a:lnTo>
                    <a:pt x="2714" y="6931"/>
                  </a:lnTo>
                  <a:lnTo>
                    <a:pt x="8808" y="42873"/>
                  </a:lnTo>
                  <a:lnTo>
                    <a:pt x="21538" y="79683"/>
                  </a:lnTo>
                  <a:lnTo>
                    <a:pt x="25558" y="109500"/>
                  </a:lnTo>
                  <a:lnTo>
                    <a:pt x="34839" y="139783"/>
                  </a:lnTo>
                  <a:lnTo>
                    <a:pt x="47062" y="174273"/>
                  </a:lnTo>
                  <a:lnTo>
                    <a:pt x="55372" y="205546"/>
                  </a:lnTo>
                  <a:lnTo>
                    <a:pt x="57592" y="237857"/>
                  </a:lnTo>
                  <a:lnTo>
                    <a:pt x="58485" y="239852"/>
                  </a:lnTo>
                  <a:lnTo>
                    <a:pt x="59927" y="241181"/>
                  </a:lnTo>
                  <a:lnTo>
                    <a:pt x="64279" y="243315"/>
                  </a:lnTo>
                  <a:lnTo>
                    <a:pt x="64636" y="242644"/>
                  </a:lnTo>
                  <a:lnTo>
                    <a:pt x="65257" y="233188"/>
                  </a:lnTo>
                  <a:lnTo>
                    <a:pt x="60942" y="216493"/>
                  </a:lnTo>
                  <a:lnTo>
                    <a:pt x="64229" y="187356"/>
                  </a:lnTo>
                  <a:lnTo>
                    <a:pt x="69174" y="153285"/>
                  </a:lnTo>
                  <a:lnTo>
                    <a:pt x="73914" y="128179"/>
                  </a:lnTo>
                  <a:lnTo>
                    <a:pt x="90039" y="101756"/>
                  </a:lnTo>
                  <a:lnTo>
                    <a:pt x="93662" y="98317"/>
                  </a:lnTo>
                  <a:lnTo>
                    <a:pt x="102205" y="94497"/>
                  </a:lnTo>
                  <a:lnTo>
                    <a:pt x="116534" y="92346"/>
                  </a:lnTo>
                  <a:lnTo>
                    <a:pt x="131504" y="95754"/>
                  </a:lnTo>
                  <a:lnTo>
                    <a:pt x="151733" y="105338"/>
                  </a:lnTo>
                  <a:lnTo>
                    <a:pt x="177113" y="127493"/>
                  </a:lnTo>
                  <a:lnTo>
                    <a:pt x="188307" y="146432"/>
                  </a:lnTo>
                  <a:lnTo>
                    <a:pt x="196985" y="168130"/>
                  </a:lnTo>
                  <a:lnTo>
                    <a:pt x="197797" y="183098"/>
                  </a:lnTo>
                  <a:lnTo>
                    <a:pt x="191420" y="209358"/>
                  </a:lnTo>
                  <a:lnTo>
                    <a:pt x="181160" y="230852"/>
                  </a:lnTo>
                  <a:lnTo>
                    <a:pt x="172983" y="241172"/>
                  </a:lnTo>
                  <a:lnTo>
                    <a:pt x="137391" y="265208"/>
                  </a:lnTo>
                  <a:lnTo>
                    <a:pt x="124462" y="270271"/>
                  </a:lnTo>
                  <a:lnTo>
                    <a:pt x="88717" y="273965"/>
                  </a:lnTo>
                  <a:lnTo>
                    <a:pt x="79123" y="273316"/>
                  </a:lnTo>
                  <a:lnTo>
                    <a:pt x="72035" y="270205"/>
                  </a:lnTo>
                  <a:lnTo>
                    <a:pt x="66064" y="263742"/>
                  </a:lnTo>
                  <a:lnTo>
                    <a:pt x="61434" y="256073"/>
                  </a:lnTo>
                  <a:lnTo>
                    <a:pt x="58828" y="246995"/>
                  </a:lnTo>
                  <a:lnTo>
                    <a:pt x="57731"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linds(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348"/>
                                        </p:tgtEl>
                                        <p:attrNameLst>
                                          <p:attrName>style.visibility</p:attrName>
                                        </p:attrNameLst>
                                      </p:cBhvr>
                                      <p:to>
                                        <p:strVal val="visible"/>
                                      </p:to>
                                    </p:set>
                                    <p:anim calcmode="lin" valueType="num">
                                      <p:cBhvr additive="base">
                                        <p:cTn id="12" dur="500" fill="hold"/>
                                        <p:tgtEl>
                                          <p:spTgt spid="57348"/>
                                        </p:tgtEl>
                                        <p:attrNameLst>
                                          <p:attrName>ppt_x</p:attrName>
                                        </p:attrNameLst>
                                      </p:cBhvr>
                                      <p:tavLst>
                                        <p:tav tm="0">
                                          <p:val>
                                            <p:strVal val="0-#ppt_w/2"/>
                                          </p:val>
                                        </p:tav>
                                        <p:tav tm="100000">
                                          <p:val>
                                            <p:strVal val="#ppt_x"/>
                                          </p:val>
                                        </p:tav>
                                      </p:tavLst>
                                    </p:anim>
                                    <p:anim calcmode="lin" valueType="num">
                                      <p:cBhvr additive="base">
                                        <p:cTn id="13" dur="500" fill="hold"/>
                                        <p:tgtEl>
                                          <p:spTgt spid="573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3543300" y="2209800"/>
            <a:ext cx="5524500" cy="4572000"/>
          </a:xfrm>
          <a:prstGeom prst="rect">
            <a:avLst/>
          </a:prstGeom>
          <a:noFill/>
          <a:ln w="9525">
            <a:noFill/>
            <a:miter lim="800000"/>
            <a:headEnd/>
            <a:tailEnd/>
          </a:ln>
        </p:spPr>
      </p:pic>
      <p:pic>
        <p:nvPicPr>
          <p:cNvPr id="81922" name="Picture 3"/>
          <p:cNvPicPr>
            <a:picLocks noChangeAspect="1" noChangeArrowheads="1"/>
          </p:cNvPicPr>
          <p:nvPr/>
        </p:nvPicPr>
        <p:blipFill>
          <a:blip r:embed="rId3" cstate="print"/>
          <a:srcRect/>
          <a:stretch>
            <a:fillRect/>
          </a:stretch>
        </p:blipFill>
        <p:spPr bwMode="auto">
          <a:xfrm>
            <a:off x="0" y="0"/>
            <a:ext cx="4343400" cy="325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heckerboard(across)">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parasitism"/>
          <p:cNvPicPr>
            <a:picLocks noChangeAspect="1" noChangeArrowheads="1"/>
          </p:cNvPicPr>
          <p:nvPr/>
        </p:nvPicPr>
        <p:blipFill>
          <a:blip r:embed="rId2" cstate="print"/>
          <a:srcRect/>
          <a:stretch>
            <a:fillRect/>
          </a:stretch>
        </p:blipFill>
        <p:spPr bwMode="auto">
          <a:xfrm>
            <a:off x="1295400" y="609600"/>
            <a:ext cx="6705600" cy="4316413"/>
          </a:xfrm>
          <a:prstGeom prst="rect">
            <a:avLst/>
          </a:prstGeom>
          <a:noFill/>
          <a:ln w="9525">
            <a:noFill/>
            <a:miter lim="800000"/>
            <a:headEnd/>
            <a:tailEnd/>
          </a:ln>
        </p:spPr>
      </p:pic>
      <p:sp>
        <p:nvSpPr>
          <p:cNvPr id="59395" name="Text Box 3"/>
          <p:cNvSpPr txBox="1">
            <a:spLocks noChangeArrowheads="1"/>
          </p:cNvSpPr>
          <p:nvPr/>
        </p:nvSpPr>
        <p:spPr bwMode="auto">
          <a:xfrm>
            <a:off x="152400" y="4876800"/>
            <a:ext cx="8382000" cy="1462088"/>
          </a:xfrm>
          <a:prstGeom prst="rect">
            <a:avLst/>
          </a:prstGeom>
          <a:noFill/>
          <a:ln w="9525">
            <a:noFill/>
            <a:miter lim="800000"/>
            <a:headEnd/>
            <a:tailEnd/>
          </a:ln>
        </p:spPr>
        <p:txBody>
          <a:bodyPr>
            <a:spAutoFit/>
          </a:bodyPr>
          <a:lstStyle/>
          <a:p>
            <a:pPr>
              <a:spcBef>
                <a:spcPct val="50000"/>
              </a:spcBef>
            </a:pPr>
            <a:r>
              <a:rPr lang="en-US" sz="2200">
                <a:latin typeface="Times New Roman" pitchFamily="18" charset="0"/>
              </a:rPr>
              <a:t>While this may be detrimental to the tomato hornworm, it is considered beneficial for gardeners...as the tomato hornworm can be a significant pest. Parasitism usually connotes a negative feeling; however as seen in this case, it can be considered beneficial.</a:t>
            </a:r>
            <a:r>
              <a:rPr lang="en-US" sz="2400">
                <a:latin typeface="Times New Roman" pitchFamily="18" charset="0"/>
              </a:rPr>
              <a:t> </a:t>
            </a:r>
          </a:p>
        </p:txBody>
      </p:sp>
      <p:sp>
        <p:nvSpPr>
          <p:cNvPr id="82947" name="WordArt 4"/>
          <p:cNvSpPr>
            <a:spLocks noChangeArrowheads="1" noChangeShapeType="1" noTextEdit="1"/>
          </p:cNvSpPr>
          <p:nvPr/>
        </p:nvSpPr>
        <p:spPr bwMode="auto">
          <a:xfrm>
            <a:off x="152400" y="152400"/>
            <a:ext cx="8458200" cy="495300"/>
          </a:xfrm>
          <a:prstGeom prst="rect">
            <a:avLst/>
          </a:prstGeom>
        </p:spPr>
        <p:txBody>
          <a:bodyPr wrap="none" fromWordArt="1">
            <a:prstTxWarp prst="textPlain">
              <a:avLst>
                <a:gd name="adj" fmla="val 50000"/>
              </a:avLst>
            </a:prstTxWarp>
          </a:bodyPr>
          <a:lstStyle/>
          <a:p>
            <a:pPr algn="ctr"/>
            <a:r>
              <a:rPr lang="en-US" sz="2800" kern="10">
                <a:ln w="28575">
                  <a:solidFill>
                    <a:srgbClr val="000000"/>
                  </a:solidFill>
                  <a:round/>
                  <a:headEnd/>
                  <a:tailEnd/>
                </a:ln>
                <a:solidFill>
                  <a:srgbClr val="FFFF99"/>
                </a:solidFill>
                <a:latin typeface="Bernard MT Condensed"/>
              </a:rPr>
              <a:t>Tomato Hornworm and braconid wasps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additive="base">
                                        <p:cTn id="7" dur="500" fill="hold"/>
                                        <p:tgtEl>
                                          <p:spTgt spid="59395"/>
                                        </p:tgtEl>
                                        <p:attrNameLst>
                                          <p:attrName>ppt_x</p:attrName>
                                        </p:attrNameLst>
                                      </p:cBhvr>
                                      <p:tavLst>
                                        <p:tav tm="0">
                                          <p:val>
                                            <p:strVal val="0-#ppt_w/2"/>
                                          </p:val>
                                        </p:tav>
                                        <p:tav tm="100000">
                                          <p:val>
                                            <p:strVal val="#ppt_x"/>
                                          </p:val>
                                        </p:tav>
                                      </p:tavLst>
                                    </p:anim>
                                    <p:anim calcmode="lin" valueType="num">
                                      <p:cBhvr additive="base">
                                        <p:cTn id="8" dur="500" fill="hold"/>
                                        <p:tgtEl>
                                          <p:spTgt spid="59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4876800" y="0"/>
            <a:ext cx="4305300" cy="6858000"/>
            <a:chOff x="3072" y="0"/>
            <a:chExt cx="2712" cy="4320"/>
          </a:xfrm>
        </p:grpSpPr>
        <p:pic>
          <p:nvPicPr>
            <p:cNvPr id="83972" name="Picture 3" descr="reed_warbler_feeding_cuckoo"/>
            <p:cNvPicPr>
              <a:picLocks noChangeAspect="1" noChangeArrowheads="1"/>
            </p:cNvPicPr>
            <p:nvPr/>
          </p:nvPicPr>
          <p:blipFill>
            <a:blip r:embed="rId2" cstate="print"/>
            <a:srcRect/>
            <a:stretch>
              <a:fillRect/>
            </a:stretch>
          </p:blipFill>
          <p:spPr bwMode="auto">
            <a:xfrm>
              <a:off x="3072" y="1818"/>
              <a:ext cx="2712" cy="2502"/>
            </a:xfrm>
            <a:prstGeom prst="rect">
              <a:avLst/>
            </a:prstGeom>
            <a:noFill/>
            <a:ln w="9525">
              <a:noFill/>
              <a:miter lim="800000"/>
              <a:headEnd/>
              <a:tailEnd/>
            </a:ln>
          </p:spPr>
        </p:pic>
        <p:pic>
          <p:nvPicPr>
            <p:cNvPr id="83973" name="Picture 4" descr="Cowbird nestling in Carolina Wren nest. Photo by Elizabeth Young."/>
            <p:cNvPicPr>
              <a:picLocks noChangeAspect="1" noChangeArrowheads="1"/>
            </p:cNvPicPr>
            <p:nvPr/>
          </p:nvPicPr>
          <p:blipFill>
            <a:blip r:embed="rId3" cstate="print"/>
            <a:srcRect/>
            <a:stretch>
              <a:fillRect/>
            </a:stretch>
          </p:blipFill>
          <p:spPr bwMode="auto">
            <a:xfrm>
              <a:off x="3654" y="0"/>
              <a:ext cx="2106" cy="2112"/>
            </a:xfrm>
            <a:prstGeom prst="rect">
              <a:avLst/>
            </a:prstGeom>
            <a:noFill/>
            <a:ln w="9525">
              <a:noFill/>
              <a:miter lim="800000"/>
              <a:headEnd/>
              <a:tailEnd/>
            </a:ln>
          </p:spPr>
        </p:pic>
      </p:grpSp>
      <p:sp>
        <p:nvSpPr>
          <p:cNvPr id="83970" name="Text Box 5"/>
          <p:cNvSpPr txBox="1">
            <a:spLocks noChangeArrowheads="1"/>
          </p:cNvSpPr>
          <p:nvPr/>
        </p:nvSpPr>
        <p:spPr bwMode="auto">
          <a:xfrm>
            <a:off x="0" y="152400"/>
            <a:ext cx="5715000" cy="191770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Brood parasites</a:t>
            </a:r>
            <a:r>
              <a:rPr lang="en-US" sz="2400">
                <a:latin typeface="Times New Roman" pitchFamily="18" charset="0"/>
              </a:rPr>
              <a:t> lay their eggs in the nests of other species to be raised by the host. This allows the parent parasites more time to build nests, feed themselves, and to lay more eggs. They usually only lay one egg per nest.</a:t>
            </a:r>
          </a:p>
        </p:txBody>
      </p:sp>
      <p:pic>
        <p:nvPicPr>
          <p:cNvPr id="60422" name="Picture 6" descr="A Common Cuckoo being raised by a Reed Warbler.">
            <a:hlinkClick r:id="rId4" tooltip="A Common Cuckoo being raised by a Reed Warbler."/>
          </p:cNvPr>
          <p:cNvPicPr>
            <a:picLocks noChangeAspect="1" noChangeArrowheads="1"/>
          </p:cNvPicPr>
          <p:nvPr/>
        </p:nvPicPr>
        <p:blipFill>
          <a:blip r:embed="rId5" cstate="print"/>
          <a:srcRect/>
          <a:stretch>
            <a:fillRect/>
          </a:stretch>
        </p:blipFill>
        <p:spPr bwMode="auto">
          <a:xfrm>
            <a:off x="0" y="2133600"/>
            <a:ext cx="3354388"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blinds(horizontal)">
                                      <p:cBhvr>
                                        <p:cTn id="7" dur="500"/>
                                        <p:tgtEl>
                                          <p:spTgt spid="604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checkerboard(across)">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print"/>
          <a:srcRect/>
          <a:stretch>
            <a:fillRect/>
          </a:stretch>
        </p:blipFill>
        <p:spPr bwMode="auto">
          <a:xfrm>
            <a:off x="1905000" y="2590800"/>
            <a:ext cx="5638800" cy="4222750"/>
          </a:xfrm>
          <a:prstGeom prst="rect">
            <a:avLst/>
          </a:prstGeom>
          <a:noFill/>
          <a:ln w="9525">
            <a:noFill/>
            <a:miter lim="800000"/>
            <a:headEnd/>
            <a:tailEnd/>
          </a:ln>
        </p:spPr>
      </p:pic>
      <p:sp>
        <p:nvSpPr>
          <p:cNvPr id="61444" name="Text Box 4"/>
          <p:cNvSpPr txBox="1">
            <a:spLocks noChangeArrowheads="1"/>
          </p:cNvSpPr>
          <p:nvPr/>
        </p:nvSpPr>
        <p:spPr bwMode="auto">
          <a:xfrm>
            <a:off x="152400" y="425450"/>
            <a:ext cx="6553200" cy="641350"/>
          </a:xfrm>
          <a:prstGeom prst="rect">
            <a:avLst/>
          </a:prstGeom>
          <a:noFill/>
          <a:ln w="9525">
            <a:noFill/>
            <a:miter lim="800000"/>
            <a:headEnd/>
            <a:tailEnd/>
          </a:ln>
        </p:spPr>
        <p:txBody>
          <a:bodyPr>
            <a:spAutoFit/>
          </a:bodyPr>
          <a:lstStyle/>
          <a:p>
            <a:pPr>
              <a:spcBef>
                <a:spcPct val="50000"/>
              </a:spcBef>
            </a:pPr>
            <a:r>
              <a:rPr lang="en-US" sz="3600" b="1">
                <a:latin typeface="Times New Roman" pitchFamily="18" charset="0"/>
              </a:rPr>
              <a:t>3.) </a:t>
            </a:r>
            <a:r>
              <a:rPr lang="en-US" sz="3600" b="1" u="sng">
                <a:latin typeface="Times New Roman" pitchFamily="18" charset="0"/>
              </a:rPr>
              <a:t>________________________</a:t>
            </a:r>
            <a:endParaRPr lang="en-US" sz="3600" b="1">
              <a:latin typeface="Times New Roman" pitchFamily="18" charset="0"/>
            </a:endParaRPr>
          </a:p>
        </p:txBody>
      </p:sp>
      <p:grpSp>
        <p:nvGrpSpPr>
          <p:cNvPr id="140" name="SMARTInkShape-Group141"/>
          <p:cNvGrpSpPr/>
          <p:nvPr/>
        </p:nvGrpSpPr>
        <p:grpSpPr>
          <a:xfrm>
            <a:off x="285513" y="632460"/>
            <a:ext cx="7845027" cy="1664687"/>
            <a:chOff x="285513" y="632460"/>
            <a:chExt cx="7845027" cy="1664687"/>
          </a:xfrm>
        </p:grpSpPr>
        <p:sp>
          <p:nvSpPr>
            <p:cNvPr id="82" name="SMARTInkShape-1106"/>
            <p:cNvSpPr/>
            <p:nvPr/>
          </p:nvSpPr>
          <p:spPr>
            <a:xfrm>
              <a:off x="2110739" y="1929466"/>
              <a:ext cx="137118" cy="194867"/>
            </a:xfrm>
            <a:custGeom>
              <a:avLst/>
              <a:gdLst/>
              <a:ahLst/>
              <a:cxnLst/>
              <a:rect l="0" t="0" r="0" b="0"/>
              <a:pathLst>
                <a:path w="137118" h="194867">
                  <a:moveTo>
                    <a:pt x="0" y="97454"/>
                  </a:moveTo>
                  <a:lnTo>
                    <a:pt x="4046" y="97454"/>
                  </a:lnTo>
                  <a:lnTo>
                    <a:pt x="5237" y="98299"/>
                  </a:lnTo>
                  <a:lnTo>
                    <a:pt x="6031" y="99710"/>
                  </a:lnTo>
                  <a:lnTo>
                    <a:pt x="6561" y="101498"/>
                  </a:lnTo>
                  <a:lnTo>
                    <a:pt x="7760" y="102689"/>
                  </a:lnTo>
                  <a:lnTo>
                    <a:pt x="11352" y="104013"/>
                  </a:lnTo>
                  <a:lnTo>
                    <a:pt x="36110" y="104980"/>
                  </a:lnTo>
                  <a:lnTo>
                    <a:pt x="55989" y="98972"/>
                  </a:lnTo>
                  <a:lnTo>
                    <a:pt x="91446" y="82154"/>
                  </a:lnTo>
                  <a:lnTo>
                    <a:pt x="106683" y="72318"/>
                  </a:lnTo>
                  <a:lnTo>
                    <a:pt x="125996" y="54130"/>
                  </a:lnTo>
                  <a:lnTo>
                    <a:pt x="133476" y="41624"/>
                  </a:lnTo>
                  <a:lnTo>
                    <a:pt x="136069" y="31335"/>
                  </a:lnTo>
                  <a:lnTo>
                    <a:pt x="137117" y="3816"/>
                  </a:lnTo>
                  <a:lnTo>
                    <a:pt x="136285" y="2008"/>
                  </a:lnTo>
                  <a:lnTo>
                    <a:pt x="134884" y="803"/>
                  </a:lnTo>
                  <a:lnTo>
                    <a:pt x="133102" y="0"/>
                  </a:lnTo>
                  <a:lnTo>
                    <a:pt x="126607" y="1364"/>
                  </a:lnTo>
                  <a:lnTo>
                    <a:pt x="108991" y="7095"/>
                  </a:lnTo>
                  <a:lnTo>
                    <a:pt x="90041" y="23100"/>
                  </a:lnTo>
                  <a:lnTo>
                    <a:pt x="67199" y="56138"/>
                  </a:lnTo>
                  <a:lnTo>
                    <a:pt x="47462" y="90414"/>
                  </a:lnTo>
                  <a:lnTo>
                    <a:pt x="40874" y="110607"/>
                  </a:lnTo>
                  <a:lnTo>
                    <a:pt x="38466" y="143055"/>
                  </a:lnTo>
                  <a:lnTo>
                    <a:pt x="39054" y="160165"/>
                  </a:lnTo>
                  <a:lnTo>
                    <a:pt x="42193" y="170762"/>
                  </a:lnTo>
                  <a:lnTo>
                    <a:pt x="48668" y="178859"/>
                  </a:lnTo>
                  <a:lnTo>
                    <a:pt x="66623" y="190957"/>
                  </a:lnTo>
                  <a:lnTo>
                    <a:pt x="81452" y="194866"/>
                  </a:lnTo>
                  <a:lnTo>
                    <a:pt x="121920" y="1888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107"/>
            <p:cNvSpPr/>
            <p:nvPr/>
          </p:nvSpPr>
          <p:spPr>
            <a:xfrm>
              <a:off x="2351328" y="1920332"/>
              <a:ext cx="185422" cy="205647"/>
            </a:xfrm>
            <a:custGeom>
              <a:avLst/>
              <a:gdLst/>
              <a:ahLst/>
              <a:cxnLst/>
              <a:rect l="0" t="0" r="0" b="0"/>
              <a:pathLst>
                <a:path w="185422" h="205647">
                  <a:moveTo>
                    <a:pt x="102312" y="7527"/>
                  </a:moveTo>
                  <a:lnTo>
                    <a:pt x="98266" y="3481"/>
                  </a:lnTo>
                  <a:lnTo>
                    <a:pt x="94023" y="1496"/>
                  </a:lnTo>
                  <a:lnTo>
                    <a:pt x="62220" y="0"/>
                  </a:lnTo>
                  <a:lnTo>
                    <a:pt x="52602" y="2207"/>
                  </a:lnTo>
                  <a:lnTo>
                    <a:pt x="43812" y="5163"/>
                  </a:lnTo>
                  <a:lnTo>
                    <a:pt x="26275" y="7672"/>
                  </a:lnTo>
                  <a:lnTo>
                    <a:pt x="14964" y="13403"/>
                  </a:lnTo>
                  <a:lnTo>
                    <a:pt x="6251" y="19617"/>
                  </a:lnTo>
                  <a:lnTo>
                    <a:pt x="916" y="21366"/>
                  </a:lnTo>
                  <a:lnTo>
                    <a:pt x="0" y="22680"/>
                  </a:lnTo>
                  <a:lnTo>
                    <a:pt x="237" y="24402"/>
                  </a:lnTo>
                  <a:lnTo>
                    <a:pt x="1241" y="26398"/>
                  </a:lnTo>
                  <a:lnTo>
                    <a:pt x="2758" y="27727"/>
                  </a:lnTo>
                  <a:lnTo>
                    <a:pt x="11276" y="32119"/>
                  </a:lnTo>
                  <a:lnTo>
                    <a:pt x="17825" y="36236"/>
                  </a:lnTo>
                  <a:lnTo>
                    <a:pt x="52812" y="50775"/>
                  </a:lnTo>
                  <a:lnTo>
                    <a:pt x="86073" y="60880"/>
                  </a:lnTo>
                  <a:lnTo>
                    <a:pt x="117355" y="75075"/>
                  </a:lnTo>
                  <a:lnTo>
                    <a:pt x="147993" y="94184"/>
                  </a:lnTo>
                  <a:lnTo>
                    <a:pt x="169187" y="109216"/>
                  </a:lnTo>
                  <a:lnTo>
                    <a:pt x="178035" y="119327"/>
                  </a:lnTo>
                  <a:lnTo>
                    <a:pt x="182534" y="129464"/>
                  </a:lnTo>
                  <a:lnTo>
                    <a:pt x="185421" y="149770"/>
                  </a:lnTo>
                  <a:lnTo>
                    <a:pt x="181875" y="165007"/>
                  </a:lnTo>
                  <a:lnTo>
                    <a:pt x="175491" y="172909"/>
                  </a:lnTo>
                  <a:lnTo>
                    <a:pt x="165316" y="179243"/>
                  </a:lnTo>
                  <a:lnTo>
                    <a:pt x="133445" y="190208"/>
                  </a:lnTo>
                  <a:lnTo>
                    <a:pt x="95624" y="202234"/>
                  </a:lnTo>
                  <a:lnTo>
                    <a:pt x="71831" y="205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108"/>
            <p:cNvSpPr/>
            <p:nvPr/>
          </p:nvSpPr>
          <p:spPr>
            <a:xfrm>
              <a:off x="1562100" y="2049883"/>
              <a:ext cx="76201" cy="37996"/>
            </a:xfrm>
            <a:custGeom>
              <a:avLst/>
              <a:gdLst/>
              <a:ahLst/>
              <a:cxnLst/>
              <a:rect l="0" t="0" r="0" b="0"/>
              <a:pathLst>
                <a:path w="76201" h="37996">
                  <a:moveTo>
                    <a:pt x="76200" y="37995"/>
                  </a:moveTo>
                  <a:lnTo>
                    <a:pt x="64847" y="26645"/>
                  </a:lnTo>
                  <a:lnTo>
                    <a:pt x="62688" y="22226"/>
                  </a:lnTo>
                  <a:lnTo>
                    <a:pt x="62112" y="19863"/>
                  </a:lnTo>
                  <a:lnTo>
                    <a:pt x="54499" y="8990"/>
                  </a:lnTo>
                  <a:lnTo>
                    <a:pt x="49637" y="3907"/>
                  </a:lnTo>
                  <a:lnTo>
                    <a:pt x="45202" y="1678"/>
                  </a:lnTo>
                  <a:lnTo>
                    <a:pt x="32105" y="131"/>
                  </a:lnTo>
                  <a:lnTo>
                    <a:pt x="23864" y="0"/>
                  </a:lnTo>
                  <a:lnTo>
                    <a:pt x="16814" y="2201"/>
                  </a:lnTo>
                  <a:lnTo>
                    <a:pt x="10859" y="5153"/>
                  </a:lnTo>
                  <a:lnTo>
                    <a:pt x="0" y="75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109"/>
            <p:cNvSpPr/>
            <p:nvPr/>
          </p:nvSpPr>
          <p:spPr>
            <a:xfrm>
              <a:off x="2049778" y="1844039"/>
              <a:ext cx="7623" cy="297182"/>
            </a:xfrm>
            <a:custGeom>
              <a:avLst/>
              <a:gdLst/>
              <a:ahLst/>
              <a:cxnLst/>
              <a:rect l="0" t="0" r="0" b="0"/>
              <a:pathLst>
                <a:path w="7623" h="297182">
                  <a:moveTo>
                    <a:pt x="7622" y="0"/>
                  </a:moveTo>
                  <a:lnTo>
                    <a:pt x="7622" y="4046"/>
                  </a:lnTo>
                  <a:lnTo>
                    <a:pt x="5363" y="8289"/>
                  </a:lnTo>
                  <a:lnTo>
                    <a:pt x="3575" y="10605"/>
                  </a:lnTo>
                  <a:lnTo>
                    <a:pt x="1060" y="26003"/>
                  </a:lnTo>
                  <a:lnTo>
                    <a:pt x="211" y="60044"/>
                  </a:lnTo>
                  <a:lnTo>
                    <a:pt x="62" y="89381"/>
                  </a:lnTo>
                  <a:lnTo>
                    <a:pt x="19" y="120369"/>
                  </a:lnTo>
                  <a:lnTo>
                    <a:pt x="6" y="155139"/>
                  </a:lnTo>
                  <a:lnTo>
                    <a:pt x="3" y="187267"/>
                  </a:lnTo>
                  <a:lnTo>
                    <a:pt x="1" y="217388"/>
                  </a:lnTo>
                  <a:lnTo>
                    <a:pt x="0" y="254561"/>
                  </a:lnTo>
                  <a:lnTo>
                    <a:pt x="0" y="291602"/>
                  </a:lnTo>
                  <a:lnTo>
                    <a:pt x="0"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110"/>
            <p:cNvSpPr/>
            <p:nvPr/>
          </p:nvSpPr>
          <p:spPr>
            <a:xfrm>
              <a:off x="1760767" y="2026920"/>
              <a:ext cx="136612" cy="180726"/>
            </a:xfrm>
            <a:custGeom>
              <a:avLst/>
              <a:gdLst/>
              <a:ahLst/>
              <a:cxnLst/>
              <a:rect l="0" t="0" r="0" b="0"/>
              <a:pathLst>
                <a:path w="136612" h="180726">
                  <a:moveTo>
                    <a:pt x="106133" y="0"/>
                  </a:moveTo>
                  <a:lnTo>
                    <a:pt x="99571" y="0"/>
                  </a:lnTo>
                  <a:lnTo>
                    <a:pt x="82074" y="6030"/>
                  </a:lnTo>
                  <a:lnTo>
                    <a:pt x="67677" y="9407"/>
                  </a:lnTo>
                  <a:lnTo>
                    <a:pt x="62716" y="11350"/>
                  </a:lnTo>
                  <a:lnTo>
                    <a:pt x="54945" y="18027"/>
                  </a:lnTo>
                  <a:lnTo>
                    <a:pt x="28578" y="50963"/>
                  </a:lnTo>
                  <a:lnTo>
                    <a:pt x="8817" y="84510"/>
                  </a:lnTo>
                  <a:lnTo>
                    <a:pt x="2226" y="106884"/>
                  </a:lnTo>
                  <a:lnTo>
                    <a:pt x="0" y="133154"/>
                  </a:lnTo>
                  <a:lnTo>
                    <a:pt x="3659" y="149426"/>
                  </a:lnTo>
                  <a:lnTo>
                    <a:pt x="10107" y="164971"/>
                  </a:lnTo>
                  <a:lnTo>
                    <a:pt x="17170" y="172944"/>
                  </a:lnTo>
                  <a:lnTo>
                    <a:pt x="21424" y="176255"/>
                  </a:lnTo>
                  <a:lnTo>
                    <a:pt x="32924" y="179935"/>
                  </a:lnTo>
                  <a:lnTo>
                    <a:pt x="45656" y="180725"/>
                  </a:lnTo>
                  <a:lnTo>
                    <a:pt x="83248" y="169767"/>
                  </a:lnTo>
                  <a:lnTo>
                    <a:pt x="120458" y="155750"/>
                  </a:lnTo>
                  <a:lnTo>
                    <a:pt x="13661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111"/>
            <p:cNvSpPr/>
            <p:nvPr/>
          </p:nvSpPr>
          <p:spPr>
            <a:xfrm>
              <a:off x="1508808" y="2042159"/>
              <a:ext cx="182832" cy="167060"/>
            </a:xfrm>
            <a:custGeom>
              <a:avLst/>
              <a:gdLst/>
              <a:ahLst/>
              <a:cxnLst/>
              <a:rect l="0" t="0" r="0" b="0"/>
              <a:pathLst>
                <a:path w="182832" h="167060">
                  <a:moveTo>
                    <a:pt x="45670" y="0"/>
                  </a:moveTo>
                  <a:lnTo>
                    <a:pt x="59759" y="0"/>
                  </a:lnTo>
                  <a:lnTo>
                    <a:pt x="60143" y="846"/>
                  </a:lnTo>
                  <a:lnTo>
                    <a:pt x="60809" y="10606"/>
                  </a:lnTo>
                  <a:lnTo>
                    <a:pt x="36062" y="48194"/>
                  </a:lnTo>
                  <a:lnTo>
                    <a:pt x="13236" y="84146"/>
                  </a:lnTo>
                  <a:lnTo>
                    <a:pt x="2826" y="112106"/>
                  </a:lnTo>
                  <a:lnTo>
                    <a:pt x="119" y="149732"/>
                  </a:lnTo>
                  <a:lnTo>
                    <a:pt x="0" y="161016"/>
                  </a:lnTo>
                  <a:lnTo>
                    <a:pt x="832" y="163224"/>
                  </a:lnTo>
                  <a:lnTo>
                    <a:pt x="2232" y="164696"/>
                  </a:lnTo>
                  <a:lnTo>
                    <a:pt x="4012" y="165677"/>
                  </a:lnTo>
                  <a:lnTo>
                    <a:pt x="14606" y="167059"/>
                  </a:lnTo>
                  <a:lnTo>
                    <a:pt x="28471" y="163423"/>
                  </a:lnTo>
                  <a:lnTo>
                    <a:pt x="39257" y="156982"/>
                  </a:lnTo>
                  <a:lnTo>
                    <a:pt x="76297" y="121702"/>
                  </a:lnTo>
                  <a:lnTo>
                    <a:pt x="92455" y="101558"/>
                  </a:lnTo>
                  <a:lnTo>
                    <a:pt x="102953" y="81272"/>
                  </a:lnTo>
                  <a:lnTo>
                    <a:pt x="108162" y="63216"/>
                  </a:lnTo>
                  <a:lnTo>
                    <a:pt x="111545" y="56883"/>
                  </a:lnTo>
                  <a:lnTo>
                    <a:pt x="114219" y="45863"/>
                  </a:lnTo>
                  <a:lnTo>
                    <a:pt x="114241" y="49808"/>
                  </a:lnTo>
                  <a:lnTo>
                    <a:pt x="116505" y="54027"/>
                  </a:lnTo>
                  <a:lnTo>
                    <a:pt x="118294" y="56339"/>
                  </a:lnTo>
                  <a:lnTo>
                    <a:pt x="120280" y="63421"/>
                  </a:lnTo>
                  <a:lnTo>
                    <a:pt x="123658" y="76930"/>
                  </a:lnTo>
                  <a:lnTo>
                    <a:pt x="139755" y="111802"/>
                  </a:lnTo>
                  <a:lnTo>
                    <a:pt x="150679" y="131242"/>
                  </a:lnTo>
                  <a:lnTo>
                    <a:pt x="168265" y="144112"/>
                  </a:lnTo>
                  <a:lnTo>
                    <a:pt x="18283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112"/>
            <p:cNvSpPr/>
            <p:nvPr/>
          </p:nvSpPr>
          <p:spPr>
            <a:xfrm>
              <a:off x="1272539" y="2004648"/>
              <a:ext cx="121920" cy="193706"/>
            </a:xfrm>
            <a:custGeom>
              <a:avLst/>
              <a:gdLst/>
              <a:ahLst/>
              <a:cxnLst/>
              <a:rect l="0" t="0" r="0" b="0"/>
              <a:pathLst>
                <a:path w="121920" h="193706">
                  <a:moveTo>
                    <a:pt x="0" y="37511"/>
                  </a:moveTo>
                  <a:lnTo>
                    <a:pt x="847" y="71560"/>
                  </a:lnTo>
                  <a:lnTo>
                    <a:pt x="6561" y="96066"/>
                  </a:lnTo>
                  <a:lnTo>
                    <a:pt x="7526" y="132983"/>
                  </a:lnTo>
                  <a:lnTo>
                    <a:pt x="7615" y="169529"/>
                  </a:lnTo>
                  <a:lnTo>
                    <a:pt x="7619" y="193705"/>
                  </a:lnTo>
                  <a:lnTo>
                    <a:pt x="7619" y="155670"/>
                  </a:lnTo>
                  <a:lnTo>
                    <a:pt x="9877" y="128209"/>
                  </a:lnTo>
                  <a:lnTo>
                    <a:pt x="20617" y="90753"/>
                  </a:lnTo>
                  <a:lnTo>
                    <a:pt x="33059" y="52739"/>
                  </a:lnTo>
                  <a:lnTo>
                    <a:pt x="48263" y="17635"/>
                  </a:lnTo>
                  <a:lnTo>
                    <a:pt x="55599" y="9487"/>
                  </a:lnTo>
                  <a:lnTo>
                    <a:pt x="63658" y="3890"/>
                  </a:lnTo>
                  <a:lnTo>
                    <a:pt x="72955" y="737"/>
                  </a:lnTo>
                  <a:lnTo>
                    <a:pt x="78426" y="0"/>
                  </a:lnTo>
                  <a:lnTo>
                    <a:pt x="83680" y="1932"/>
                  </a:lnTo>
                  <a:lnTo>
                    <a:pt x="93952" y="10068"/>
                  </a:lnTo>
                  <a:lnTo>
                    <a:pt x="101592" y="21383"/>
                  </a:lnTo>
                  <a:lnTo>
                    <a:pt x="105173" y="39505"/>
                  </a:lnTo>
                  <a:lnTo>
                    <a:pt x="106481" y="75874"/>
                  </a:lnTo>
                  <a:lnTo>
                    <a:pt x="106653" y="112898"/>
                  </a:lnTo>
                  <a:lnTo>
                    <a:pt x="105831" y="146436"/>
                  </a:lnTo>
                  <a:lnTo>
                    <a:pt x="102290" y="161038"/>
                  </a:lnTo>
                  <a:lnTo>
                    <a:pt x="105934" y="176753"/>
                  </a:lnTo>
                  <a:lnTo>
                    <a:pt x="107029" y="178599"/>
                  </a:lnTo>
                  <a:lnTo>
                    <a:pt x="108607" y="179831"/>
                  </a:lnTo>
                  <a:lnTo>
                    <a:pt x="112616" y="181198"/>
                  </a:lnTo>
                  <a:lnTo>
                    <a:pt x="121919" y="1822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113"/>
            <p:cNvSpPr/>
            <p:nvPr/>
          </p:nvSpPr>
          <p:spPr>
            <a:xfrm>
              <a:off x="591824" y="2072639"/>
              <a:ext cx="535937" cy="197504"/>
            </a:xfrm>
            <a:custGeom>
              <a:avLst/>
              <a:gdLst/>
              <a:ahLst/>
              <a:cxnLst/>
              <a:rect l="0" t="0" r="0" b="0"/>
              <a:pathLst>
                <a:path w="535937" h="197504">
                  <a:moveTo>
                    <a:pt x="101595" y="15239"/>
                  </a:moveTo>
                  <a:lnTo>
                    <a:pt x="101595" y="8680"/>
                  </a:lnTo>
                  <a:lnTo>
                    <a:pt x="100748" y="8327"/>
                  </a:lnTo>
                  <a:lnTo>
                    <a:pt x="90989" y="7713"/>
                  </a:lnTo>
                  <a:lnTo>
                    <a:pt x="86157" y="9919"/>
                  </a:lnTo>
                  <a:lnTo>
                    <a:pt x="52183" y="34960"/>
                  </a:lnTo>
                  <a:lnTo>
                    <a:pt x="33615" y="54667"/>
                  </a:lnTo>
                  <a:lnTo>
                    <a:pt x="11937" y="91614"/>
                  </a:lnTo>
                  <a:lnTo>
                    <a:pt x="1275" y="114351"/>
                  </a:lnTo>
                  <a:lnTo>
                    <a:pt x="0" y="129563"/>
                  </a:lnTo>
                  <a:lnTo>
                    <a:pt x="8285" y="166796"/>
                  </a:lnTo>
                  <a:lnTo>
                    <a:pt x="17908" y="187574"/>
                  </a:lnTo>
                  <a:lnTo>
                    <a:pt x="20403" y="191090"/>
                  </a:lnTo>
                  <a:lnTo>
                    <a:pt x="23761" y="193432"/>
                  </a:lnTo>
                  <a:lnTo>
                    <a:pt x="32007" y="196037"/>
                  </a:lnTo>
                  <a:lnTo>
                    <a:pt x="46168" y="197503"/>
                  </a:lnTo>
                  <a:lnTo>
                    <a:pt x="65134" y="193892"/>
                  </a:lnTo>
                  <a:lnTo>
                    <a:pt x="102799" y="169585"/>
                  </a:lnTo>
                  <a:lnTo>
                    <a:pt x="136815" y="139648"/>
                  </a:lnTo>
                  <a:lnTo>
                    <a:pt x="163559" y="102654"/>
                  </a:lnTo>
                  <a:lnTo>
                    <a:pt x="176563" y="66513"/>
                  </a:lnTo>
                  <a:lnTo>
                    <a:pt x="177764" y="53799"/>
                  </a:lnTo>
                  <a:lnTo>
                    <a:pt x="177786" y="57522"/>
                  </a:lnTo>
                  <a:lnTo>
                    <a:pt x="180049" y="61690"/>
                  </a:lnTo>
                  <a:lnTo>
                    <a:pt x="183030" y="66364"/>
                  </a:lnTo>
                  <a:lnTo>
                    <a:pt x="184708" y="74602"/>
                  </a:lnTo>
                  <a:lnTo>
                    <a:pt x="189367" y="101024"/>
                  </a:lnTo>
                  <a:lnTo>
                    <a:pt x="199240" y="123844"/>
                  </a:lnTo>
                  <a:lnTo>
                    <a:pt x="225318" y="159984"/>
                  </a:lnTo>
                  <a:lnTo>
                    <a:pt x="235323" y="169317"/>
                  </a:lnTo>
                  <a:lnTo>
                    <a:pt x="254390" y="178485"/>
                  </a:lnTo>
                  <a:lnTo>
                    <a:pt x="265741" y="180926"/>
                  </a:lnTo>
                  <a:lnTo>
                    <a:pt x="300259" y="176591"/>
                  </a:lnTo>
                  <a:lnTo>
                    <a:pt x="307698" y="176147"/>
                  </a:lnTo>
                  <a:lnTo>
                    <a:pt x="320479" y="171138"/>
                  </a:lnTo>
                  <a:lnTo>
                    <a:pt x="358012" y="146019"/>
                  </a:lnTo>
                  <a:lnTo>
                    <a:pt x="375229" y="121748"/>
                  </a:lnTo>
                  <a:lnTo>
                    <a:pt x="393654" y="86349"/>
                  </a:lnTo>
                  <a:lnTo>
                    <a:pt x="403001" y="71274"/>
                  </a:lnTo>
                  <a:lnTo>
                    <a:pt x="406236" y="59407"/>
                  </a:lnTo>
                  <a:lnTo>
                    <a:pt x="407982" y="57385"/>
                  </a:lnTo>
                  <a:lnTo>
                    <a:pt x="409994" y="56037"/>
                  </a:lnTo>
                  <a:lnTo>
                    <a:pt x="411333" y="54291"/>
                  </a:lnTo>
                  <a:lnTo>
                    <a:pt x="412823" y="50094"/>
                  </a:lnTo>
                  <a:lnTo>
                    <a:pt x="414067" y="48635"/>
                  </a:lnTo>
                  <a:lnTo>
                    <a:pt x="417707" y="47015"/>
                  </a:lnTo>
                  <a:lnTo>
                    <a:pt x="419017" y="47431"/>
                  </a:lnTo>
                  <a:lnTo>
                    <a:pt x="419890" y="48554"/>
                  </a:lnTo>
                  <a:lnTo>
                    <a:pt x="421705" y="52059"/>
                  </a:lnTo>
                  <a:lnTo>
                    <a:pt x="432138" y="63667"/>
                  </a:lnTo>
                  <a:lnTo>
                    <a:pt x="434770" y="70911"/>
                  </a:lnTo>
                  <a:lnTo>
                    <a:pt x="442721" y="107554"/>
                  </a:lnTo>
                  <a:lnTo>
                    <a:pt x="444339" y="144188"/>
                  </a:lnTo>
                  <a:lnTo>
                    <a:pt x="444495" y="175116"/>
                  </a:lnTo>
                  <a:lnTo>
                    <a:pt x="445341" y="141005"/>
                  </a:lnTo>
                  <a:lnTo>
                    <a:pt x="455100" y="106184"/>
                  </a:lnTo>
                  <a:lnTo>
                    <a:pt x="462407" y="83672"/>
                  </a:lnTo>
                  <a:lnTo>
                    <a:pt x="471929" y="70772"/>
                  </a:lnTo>
                  <a:lnTo>
                    <a:pt x="499973" y="38231"/>
                  </a:lnTo>
                  <a:lnTo>
                    <a:pt x="53593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114"/>
            <p:cNvSpPr/>
            <p:nvPr/>
          </p:nvSpPr>
          <p:spPr>
            <a:xfrm>
              <a:off x="285513" y="1958339"/>
              <a:ext cx="268803" cy="338808"/>
            </a:xfrm>
            <a:custGeom>
              <a:avLst/>
              <a:gdLst/>
              <a:ahLst/>
              <a:cxnLst/>
              <a:rect l="0" t="0" r="0" b="0"/>
              <a:pathLst>
                <a:path w="268803" h="338808">
                  <a:moveTo>
                    <a:pt x="4045" y="0"/>
                  </a:moveTo>
                  <a:lnTo>
                    <a:pt x="4045" y="4046"/>
                  </a:lnTo>
                  <a:lnTo>
                    <a:pt x="0" y="14652"/>
                  </a:lnTo>
                  <a:lnTo>
                    <a:pt x="1531" y="36608"/>
                  </a:lnTo>
                  <a:lnTo>
                    <a:pt x="7345" y="64564"/>
                  </a:lnTo>
                  <a:lnTo>
                    <a:pt x="18476" y="98341"/>
                  </a:lnTo>
                  <a:lnTo>
                    <a:pt x="32499" y="135159"/>
                  </a:lnTo>
                  <a:lnTo>
                    <a:pt x="47377" y="172879"/>
                  </a:lnTo>
                  <a:lnTo>
                    <a:pt x="62511" y="210867"/>
                  </a:lnTo>
                  <a:lnTo>
                    <a:pt x="77719" y="244888"/>
                  </a:lnTo>
                  <a:lnTo>
                    <a:pt x="86708" y="280641"/>
                  </a:lnTo>
                  <a:lnTo>
                    <a:pt x="94898" y="318627"/>
                  </a:lnTo>
                  <a:lnTo>
                    <a:pt x="95452" y="327131"/>
                  </a:lnTo>
                  <a:lnTo>
                    <a:pt x="95486" y="294189"/>
                  </a:lnTo>
                  <a:lnTo>
                    <a:pt x="95486" y="262064"/>
                  </a:lnTo>
                  <a:lnTo>
                    <a:pt x="96332" y="229190"/>
                  </a:lnTo>
                  <a:lnTo>
                    <a:pt x="103775" y="198236"/>
                  </a:lnTo>
                  <a:lnTo>
                    <a:pt x="116741" y="160883"/>
                  </a:lnTo>
                  <a:lnTo>
                    <a:pt x="129535" y="144095"/>
                  </a:lnTo>
                  <a:lnTo>
                    <a:pt x="154042" y="127579"/>
                  </a:lnTo>
                  <a:lnTo>
                    <a:pt x="166383" y="126693"/>
                  </a:lnTo>
                  <a:lnTo>
                    <a:pt x="203959" y="137578"/>
                  </a:lnTo>
                  <a:lnTo>
                    <a:pt x="217356" y="143273"/>
                  </a:lnTo>
                  <a:lnTo>
                    <a:pt x="245005" y="165571"/>
                  </a:lnTo>
                  <a:lnTo>
                    <a:pt x="256440" y="184524"/>
                  </a:lnTo>
                  <a:lnTo>
                    <a:pt x="267043" y="213685"/>
                  </a:lnTo>
                  <a:lnTo>
                    <a:pt x="268802" y="236316"/>
                  </a:lnTo>
                  <a:lnTo>
                    <a:pt x="263490" y="259108"/>
                  </a:lnTo>
                  <a:lnTo>
                    <a:pt x="246230" y="293139"/>
                  </a:lnTo>
                  <a:lnTo>
                    <a:pt x="236144" y="301874"/>
                  </a:lnTo>
                  <a:lnTo>
                    <a:pt x="201623" y="322352"/>
                  </a:lnTo>
                  <a:lnTo>
                    <a:pt x="179145" y="331073"/>
                  </a:lnTo>
                  <a:lnTo>
                    <a:pt x="141184" y="338771"/>
                  </a:lnTo>
                  <a:lnTo>
                    <a:pt x="128214" y="338807"/>
                  </a:lnTo>
                  <a:lnTo>
                    <a:pt x="97942" y="333331"/>
                  </a:lnTo>
                  <a:lnTo>
                    <a:pt x="80246"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115"/>
            <p:cNvSpPr/>
            <p:nvPr/>
          </p:nvSpPr>
          <p:spPr>
            <a:xfrm>
              <a:off x="8122918" y="1242058"/>
              <a:ext cx="7622" cy="182882"/>
            </a:xfrm>
            <a:custGeom>
              <a:avLst/>
              <a:gdLst/>
              <a:ahLst/>
              <a:cxnLst/>
              <a:rect l="0" t="0" r="0" b="0"/>
              <a:pathLst>
                <a:path w="7622" h="182882">
                  <a:moveTo>
                    <a:pt x="7621" y="0"/>
                  </a:moveTo>
                  <a:lnTo>
                    <a:pt x="7621" y="32564"/>
                  </a:lnTo>
                  <a:lnTo>
                    <a:pt x="7621" y="68303"/>
                  </a:lnTo>
                  <a:lnTo>
                    <a:pt x="6774" y="102177"/>
                  </a:lnTo>
                  <a:lnTo>
                    <a:pt x="2383" y="133193"/>
                  </a:lnTo>
                  <a:lnTo>
                    <a:pt x="314" y="170693"/>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116"/>
            <p:cNvSpPr/>
            <p:nvPr/>
          </p:nvSpPr>
          <p:spPr>
            <a:xfrm>
              <a:off x="7704159" y="632460"/>
              <a:ext cx="90939" cy="251460"/>
            </a:xfrm>
            <a:custGeom>
              <a:avLst/>
              <a:gdLst/>
              <a:ahLst/>
              <a:cxnLst/>
              <a:rect l="0" t="0" r="0" b="0"/>
              <a:pathLst>
                <a:path w="90939" h="251460">
                  <a:moveTo>
                    <a:pt x="14900" y="0"/>
                  </a:moveTo>
                  <a:lnTo>
                    <a:pt x="3548" y="0"/>
                  </a:lnTo>
                  <a:lnTo>
                    <a:pt x="2252" y="846"/>
                  </a:lnTo>
                  <a:lnTo>
                    <a:pt x="1389" y="2256"/>
                  </a:lnTo>
                  <a:lnTo>
                    <a:pt x="0" y="6560"/>
                  </a:lnTo>
                  <a:lnTo>
                    <a:pt x="5737" y="15768"/>
                  </a:lnTo>
                  <a:lnTo>
                    <a:pt x="6250" y="18132"/>
                  </a:lnTo>
                  <a:lnTo>
                    <a:pt x="11021" y="25504"/>
                  </a:lnTo>
                  <a:lnTo>
                    <a:pt x="36756" y="58868"/>
                  </a:lnTo>
                  <a:lnTo>
                    <a:pt x="65634" y="94852"/>
                  </a:lnTo>
                  <a:lnTo>
                    <a:pt x="84840" y="125943"/>
                  </a:lnTo>
                  <a:lnTo>
                    <a:pt x="89245" y="145971"/>
                  </a:lnTo>
                  <a:lnTo>
                    <a:pt x="90938" y="179998"/>
                  </a:lnTo>
                  <a:lnTo>
                    <a:pt x="88770" y="188090"/>
                  </a:lnTo>
                  <a:lnTo>
                    <a:pt x="85047" y="197406"/>
                  </a:lnTo>
                  <a:lnTo>
                    <a:pt x="81688" y="207785"/>
                  </a:lnTo>
                  <a:lnTo>
                    <a:pt x="77603" y="215115"/>
                  </a:lnTo>
                  <a:lnTo>
                    <a:pt x="47212" y="241172"/>
                  </a:lnTo>
                  <a:lnTo>
                    <a:pt x="42526" y="242654"/>
                  </a:lnTo>
                  <a:lnTo>
                    <a:pt x="40938" y="243896"/>
                  </a:lnTo>
                  <a:lnTo>
                    <a:pt x="37759"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117"/>
            <p:cNvSpPr/>
            <p:nvPr/>
          </p:nvSpPr>
          <p:spPr>
            <a:xfrm>
              <a:off x="7620141" y="769619"/>
              <a:ext cx="118227" cy="160020"/>
            </a:xfrm>
            <a:custGeom>
              <a:avLst/>
              <a:gdLst/>
              <a:ahLst/>
              <a:cxnLst/>
              <a:rect l="0" t="0" r="0" b="0"/>
              <a:pathLst>
                <a:path w="118227" h="160020">
                  <a:moveTo>
                    <a:pt x="68439" y="0"/>
                  </a:moveTo>
                  <a:lnTo>
                    <a:pt x="64393" y="0"/>
                  </a:lnTo>
                  <a:lnTo>
                    <a:pt x="60149" y="2258"/>
                  </a:lnTo>
                  <a:lnTo>
                    <a:pt x="34388" y="24798"/>
                  </a:lnTo>
                  <a:lnTo>
                    <a:pt x="13927" y="33777"/>
                  </a:lnTo>
                  <a:lnTo>
                    <a:pt x="1483" y="44281"/>
                  </a:lnTo>
                  <a:lnTo>
                    <a:pt x="580" y="47338"/>
                  </a:lnTo>
                  <a:lnTo>
                    <a:pt x="0" y="52154"/>
                  </a:lnTo>
                  <a:lnTo>
                    <a:pt x="800" y="52550"/>
                  </a:lnTo>
                  <a:lnTo>
                    <a:pt x="35904" y="53330"/>
                  </a:lnTo>
                  <a:lnTo>
                    <a:pt x="70046" y="62746"/>
                  </a:lnTo>
                  <a:lnTo>
                    <a:pt x="96801" y="76356"/>
                  </a:lnTo>
                  <a:lnTo>
                    <a:pt x="108660" y="86390"/>
                  </a:lnTo>
                  <a:lnTo>
                    <a:pt x="111714" y="93712"/>
                  </a:lnTo>
                  <a:lnTo>
                    <a:pt x="113918" y="101762"/>
                  </a:lnTo>
                  <a:lnTo>
                    <a:pt x="117720" y="108163"/>
                  </a:lnTo>
                  <a:lnTo>
                    <a:pt x="118226" y="111902"/>
                  </a:lnTo>
                  <a:lnTo>
                    <a:pt x="114862" y="130929"/>
                  </a:lnTo>
                  <a:lnTo>
                    <a:pt x="112213" y="136649"/>
                  </a:lnTo>
                  <a:lnTo>
                    <a:pt x="96263" y="154911"/>
                  </a:lnTo>
                  <a:lnTo>
                    <a:pt x="88989" y="157749"/>
                  </a:lnTo>
                  <a:lnTo>
                    <a:pt x="51810" y="159981"/>
                  </a:lnTo>
                  <a:lnTo>
                    <a:pt x="45577"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118"/>
            <p:cNvSpPr/>
            <p:nvPr/>
          </p:nvSpPr>
          <p:spPr>
            <a:xfrm>
              <a:off x="7463270" y="784860"/>
              <a:ext cx="141490" cy="38101"/>
            </a:xfrm>
            <a:custGeom>
              <a:avLst/>
              <a:gdLst/>
              <a:ahLst/>
              <a:cxnLst/>
              <a:rect l="0" t="0" r="0" b="0"/>
              <a:pathLst>
                <a:path w="141490" h="38101">
                  <a:moveTo>
                    <a:pt x="11948" y="38100"/>
                  </a:moveTo>
                  <a:lnTo>
                    <a:pt x="0" y="38100"/>
                  </a:lnTo>
                  <a:lnTo>
                    <a:pt x="14716" y="38100"/>
                  </a:lnTo>
                  <a:lnTo>
                    <a:pt x="50517" y="30338"/>
                  </a:lnTo>
                  <a:lnTo>
                    <a:pt x="85807" y="19966"/>
                  </a:lnTo>
                  <a:lnTo>
                    <a:pt x="123057" y="9094"/>
                  </a:lnTo>
                  <a:lnTo>
                    <a:pt x="131323" y="6017"/>
                  </a:lnTo>
                  <a:lnTo>
                    <a:pt x="14148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119"/>
            <p:cNvSpPr/>
            <p:nvPr/>
          </p:nvSpPr>
          <p:spPr>
            <a:xfrm>
              <a:off x="7528559" y="655319"/>
              <a:ext cx="15242" cy="250838"/>
            </a:xfrm>
            <a:custGeom>
              <a:avLst/>
              <a:gdLst/>
              <a:ahLst/>
              <a:cxnLst/>
              <a:rect l="0" t="0" r="0" b="0"/>
              <a:pathLst>
                <a:path w="15242" h="250838">
                  <a:moveTo>
                    <a:pt x="7621" y="0"/>
                  </a:moveTo>
                  <a:lnTo>
                    <a:pt x="2383" y="12167"/>
                  </a:lnTo>
                  <a:lnTo>
                    <a:pt x="210" y="46899"/>
                  </a:lnTo>
                  <a:lnTo>
                    <a:pt x="41" y="80948"/>
                  </a:lnTo>
                  <a:lnTo>
                    <a:pt x="13" y="113449"/>
                  </a:lnTo>
                  <a:lnTo>
                    <a:pt x="3" y="146786"/>
                  </a:lnTo>
                  <a:lnTo>
                    <a:pt x="0" y="178958"/>
                  </a:lnTo>
                  <a:lnTo>
                    <a:pt x="0" y="212585"/>
                  </a:lnTo>
                  <a:lnTo>
                    <a:pt x="0" y="244360"/>
                  </a:lnTo>
                  <a:lnTo>
                    <a:pt x="848" y="246727"/>
                  </a:lnTo>
                  <a:lnTo>
                    <a:pt x="2258" y="248305"/>
                  </a:lnTo>
                  <a:lnTo>
                    <a:pt x="6560" y="250837"/>
                  </a:lnTo>
                  <a:lnTo>
                    <a:pt x="9407" y="248925"/>
                  </a:lnTo>
                  <a:lnTo>
                    <a:pt x="15241"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120"/>
            <p:cNvSpPr/>
            <p:nvPr/>
          </p:nvSpPr>
          <p:spPr>
            <a:xfrm>
              <a:off x="7349207" y="803390"/>
              <a:ext cx="118394" cy="110846"/>
            </a:xfrm>
            <a:custGeom>
              <a:avLst/>
              <a:gdLst/>
              <a:ahLst/>
              <a:cxnLst/>
              <a:rect l="0" t="0" r="0" b="0"/>
              <a:pathLst>
                <a:path w="118394" h="110846">
                  <a:moveTo>
                    <a:pt x="80293" y="11948"/>
                  </a:moveTo>
                  <a:lnTo>
                    <a:pt x="76248" y="11948"/>
                  </a:lnTo>
                  <a:lnTo>
                    <a:pt x="75056" y="11103"/>
                  </a:lnTo>
                  <a:lnTo>
                    <a:pt x="74260" y="9691"/>
                  </a:lnTo>
                  <a:lnTo>
                    <a:pt x="72985" y="5388"/>
                  </a:lnTo>
                  <a:lnTo>
                    <a:pt x="70554" y="4800"/>
                  </a:lnTo>
                  <a:lnTo>
                    <a:pt x="68720" y="4643"/>
                  </a:lnTo>
                  <a:lnTo>
                    <a:pt x="64424" y="2211"/>
                  </a:lnTo>
                  <a:lnTo>
                    <a:pt x="62094" y="377"/>
                  </a:lnTo>
                  <a:lnTo>
                    <a:pt x="59694" y="0"/>
                  </a:lnTo>
                  <a:lnTo>
                    <a:pt x="57246" y="597"/>
                  </a:lnTo>
                  <a:lnTo>
                    <a:pt x="52269" y="2671"/>
                  </a:lnTo>
                  <a:lnTo>
                    <a:pt x="44708" y="4684"/>
                  </a:lnTo>
                  <a:lnTo>
                    <a:pt x="32029" y="14871"/>
                  </a:lnTo>
                  <a:lnTo>
                    <a:pt x="11711" y="50263"/>
                  </a:lnTo>
                  <a:lnTo>
                    <a:pt x="7478" y="60303"/>
                  </a:lnTo>
                  <a:lnTo>
                    <a:pt x="4248" y="74631"/>
                  </a:lnTo>
                  <a:lnTo>
                    <a:pt x="493" y="81577"/>
                  </a:lnTo>
                  <a:lnTo>
                    <a:pt x="0" y="85460"/>
                  </a:lnTo>
                  <a:lnTo>
                    <a:pt x="3386" y="104738"/>
                  </a:lnTo>
                  <a:lnTo>
                    <a:pt x="5314" y="106828"/>
                  </a:lnTo>
                  <a:lnTo>
                    <a:pt x="11973" y="109151"/>
                  </a:lnTo>
                  <a:lnTo>
                    <a:pt x="33337" y="110845"/>
                  </a:lnTo>
                  <a:lnTo>
                    <a:pt x="67668" y="102392"/>
                  </a:lnTo>
                  <a:lnTo>
                    <a:pt x="101093" y="86314"/>
                  </a:lnTo>
                  <a:lnTo>
                    <a:pt x="118393" y="805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121"/>
            <p:cNvSpPr/>
            <p:nvPr/>
          </p:nvSpPr>
          <p:spPr>
            <a:xfrm>
              <a:off x="7233235" y="808071"/>
              <a:ext cx="89471" cy="151656"/>
            </a:xfrm>
            <a:custGeom>
              <a:avLst/>
              <a:gdLst/>
              <a:ahLst/>
              <a:cxnLst/>
              <a:rect l="0" t="0" r="0" b="0"/>
              <a:pathLst>
                <a:path w="89471" h="151656">
                  <a:moveTo>
                    <a:pt x="5765" y="60607"/>
                  </a:moveTo>
                  <a:lnTo>
                    <a:pt x="31202" y="60607"/>
                  </a:lnTo>
                  <a:lnTo>
                    <a:pt x="36262" y="58351"/>
                  </a:lnTo>
                  <a:lnTo>
                    <a:pt x="54182" y="48458"/>
                  </a:lnTo>
                  <a:lnTo>
                    <a:pt x="72995" y="41730"/>
                  </a:lnTo>
                  <a:lnTo>
                    <a:pt x="75986" y="39556"/>
                  </a:lnTo>
                  <a:lnTo>
                    <a:pt x="86677" y="24983"/>
                  </a:lnTo>
                  <a:lnTo>
                    <a:pt x="88722" y="17409"/>
                  </a:lnTo>
                  <a:lnTo>
                    <a:pt x="89470" y="8771"/>
                  </a:lnTo>
                  <a:lnTo>
                    <a:pt x="85505" y="3668"/>
                  </a:lnTo>
                  <a:lnTo>
                    <a:pt x="81281" y="1435"/>
                  </a:lnTo>
                  <a:lnTo>
                    <a:pt x="71668" y="0"/>
                  </a:lnTo>
                  <a:lnTo>
                    <a:pt x="66665" y="2062"/>
                  </a:lnTo>
                  <a:lnTo>
                    <a:pt x="37277" y="29136"/>
                  </a:lnTo>
                  <a:lnTo>
                    <a:pt x="24249" y="49060"/>
                  </a:lnTo>
                  <a:lnTo>
                    <a:pt x="10938" y="83954"/>
                  </a:lnTo>
                  <a:lnTo>
                    <a:pt x="414" y="113343"/>
                  </a:lnTo>
                  <a:lnTo>
                    <a:pt x="0" y="123840"/>
                  </a:lnTo>
                  <a:lnTo>
                    <a:pt x="4837" y="141382"/>
                  </a:lnTo>
                  <a:lnTo>
                    <a:pt x="9535" y="147570"/>
                  </a:lnTo>
                  <a:lnTo>
                    <a:pt x="16189" y="150058"/>
                  </a:lnTo>
                  <a:lnTo>
                    <a:pt x="34259" y="151655"/>
                  </a:lnTo>
                  <a:lnTo>
                    <a:pt x="41852" y="149615"/>
                  </a:lnTo>
                  <a:lnTo>
                    <a:pt x="48898" y="146733"/>
                  </a:lnTo>
                  <a:lnTo>
                    <a:pt x="57671" y="145452"/>
                  </a:lnTo>
                  <a:lnTo>
                    <a:pt x="67217" y="140368"/>
                  </a:lnTo>
                  <a:lnTo>
                    <a:pt x="81965" y="1291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122"/>
            <p:cNvSpPr/>
            <p:nvPr/>
          </p:nvSpPr>
          <p:spPr>
            <a:xfrm>
              <a:off x="7124700" y="830578"/>
              <a:ext cx="89927" cy="152294"/>
            </a:xfrm>
            <a:custGeom>
              <a:avLst/>
              <a:gdLst/>
              <a:ahLst/>
              <a:cxnLst/>
              <a:rect l="0" t="0" r="0" b="0"/>
              <a:pathLst>
                <a:path w="89927" h="152294">
                  <a:moveTo>
                    <a:pt x="76200" y="0"/>
                  </a:moveTo>
                  <a:lnTo>
                    <a:pt x="64847" y="0"/>
                  </a:lnTo>
                  <a:lnTo>
                    <a:pt x="40089" y="10606"/>
                  </a:lnTo>
                  <a:lnTo>
                    <a:pt x="18043" y="27968"/>
                  </a:lnTo>
                  <a:lnTo>
                    <a:pt x="10238" y="34722"/>
                  </a:lnTo>
                  <a:lnTo>
                    <a:pt x="5113" y="36599"/>
                  </a:lnTo>
                  <a:lnTo>
                    <a:pt x="3409" y="37946"/>
                  </a:lnTo>
                  <a:lnTo>
                    <a:pt x="133" y="45369"/>
                  </a:lnTo>
                  <a:lnTo>
                    <a:pt x="33204" y="46566"/>
                  </a:lnTo>
                  <a:lnTo>
                    <a:pt x="47511" y="51751"/>
                  </a:lnTo>
                  <a:lnTo>
                    <a:pt x="55829" y="53481"/>
                  </a:lnTo>
                  <a:lnTo>
                    <a:pt x="65271" y="59216"/>
                  </a:lnTo>
                  <a:lnTo>
                    <a:pt x="86329" y="78772"/>
                  </a:lnTo>
                  <a:lnTo>
                    <a:pt x="89168" y="86092"/>
                  </a:lnTo>
                  <a:lnTo>
                    <a:pt x="89926" y="90415"/>
                  </a:lnTo>
                  <a:lnTo>
                    <a:pt x="88509" y="97476"/>
                  </a:lnTo>
                  <a:lnTo>
                    <a:pt x="68504" y="135061"/>
                  </a:lnTo>
                  <a:lnTo>
                    <a:pt x="63465" y="140460"/>
                  </a:lnTo>
                  <a:lnTo>
                    <a:pt x="46749" y="148257"/>
                  </a:lnTo>
                  <a:lnTo>
                    <a:pt x="24917" y="151856"/>
                  </a:lnTo>
                  <a:lnTo>
                    <a:pt x="13106" y="152293"/>
                  </a:lnTo>
                  <a:lnTo>
                    <a:pt x="7801" y="150095"/>
                  </a:lnTo>
                  <a:lnTo>
                    <a:pt x="0" y="144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123"/>
            <p:cNvSpPr/>
            <p:nvPr/>
          </p:nvSpPr>
          <p:spPr>
            <a:xfrm>
              <a:off x="7002788" y="853955"/>
              <a:ext cx="83813" cy="143903"/>
            </a:xfrm>
            <a:custGeom>
              <a:avLst/>
              <a:gdLst/>
              <a:ahLst/>
              <a:cxnLst/>
              <a:rect l="0" t="0" r="0" b="0"/>
              <a:pathLst>
                <a:path w="83813" h="143903">
                  <a:moveTo>
                    <a:pt x="7612" y="52823"/>
                  </a:moveTo>
                  <a:lnTo>
                    <a:pt x="7612" y="86229"/>
                  </a:lnTo>
                  <a:lnTo>
                    <a:pt x="6764" y="111122"/>
                  </a:lnTo>
                  <a:lnTo>
                    <a:pt x="304" y="134788"/>
                  </a:lnTo>
                  <a:lnTo>
                    <a:pt x="0" y="143902"/>
                  </a:lnTo>
                  <a:lnTo>
                    <a:pt x="837" y="122157"/>
                  </a:lnTo>
                  <a:lnTo>
                    <a:pt x="6553" y="90020"/>
                  </a:lnTo>
                  <a:lnTo>
                    <a:pt x="15761" y="54962"/>
                  </a:lnTo>
                  <a:lnTo>
                    <a:pt x="30518" y="18758"/>
                  </a:lnTo>
                  <a:lnTo>
                    <a:pt x="40640" y="5360"/>
                  </a:lnTo>
                  <a:lnTo>
                    <a:pt x="45715" y="2097"/>
                  </a:lnTo>
                  <a:lnTo>
                    <a:pt x="53333" y="257"/>
                  </a:lnTo>
                  <a:lnTo>
                    <a:pt x="55871" y="0"/>
                  </a:lnTo>
                  <a:lnTo>
                    <a:pt x="60951" y="1972"/>
                  </a:lnTo>
                  <a:lnTo>
                    <a:pt x="63490" y="3682"/>
                  </a:lnTo>
                  <a:lnTo>
                    <a:pt x="65185" y="6516"/>
                  </a:lnTo>
                  <a:lnTo>
                    <a:pt x="75000" y="42839"/>
                  </a:lnTo>
                  <a:lnTo>
                    <a:pt x="83036" y="78234"/>
                  </a:lnTo>
                  <a:lnTo>
                    <a:pt x="83808" y="115315"/>
                  </a:lnTo>
                  <a:lnTo>
                    <a:pt x="83812" y="121047"/>
                  </a:lnTo>
                  <a:lnTo>
                    <a:pt x="83812" y="1137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124"/>
            <p:cNvSpPr/>
            <p:nvPr/>
          </p:nvSpPr>
          <p:spPr>
            <a:xfrm>
              <a:off x="6957059" y="792479"/>
              <a:ext cx="15242" cy="1"/>
            </a:xfrm>
            <a:custGeom>
              <a:avLst/>
              <a:gdLst/>
              <a:ahLst/>
              <a:cxnLst/>
              <a:rect l="0" t="0" r="0" b="0"/>
              <a:pathLst>
                <a:path w="15242" h="1">
                  <a:moveTo>
                    <a:pt x="1524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125"/>
            <p:cNvSpPr/>
            <p:nvPr/>
          </p:nvSpPr>
          <p:spPr>
            <a:xfrm>
              <a:off x="6926580" y="883919"/>
              <a:ext cx="22860" cy="137160"/>
            </a:xfrm>
            <a:custGeom>
              <a:avLst/>
              <a:gdLst/>
              <a:ahLst/>
              <a:cxnLst/>
              <a:rect l="0" t="0" r="0" b="0"/>
              <a:pathLst>
                <a:path w="22860" h="137160">
                  <a:moveTo>
                    <a:pt x="22859" y="0"/>
                  </a:moveTo>
                  <a:lnTo>
                    <a:pt x="22859" y="4045"/>
                  </a:lnTo>
                  <a:lnTo>
                    <a:pt x="13452" y="40614"/>
                  </a:lnTo>
                  <a:lnTo>
                    <a:pt x="8388" y="75685"/>
                  </a:lnTo>
                  <a:lnTo>
                    <a:pt x="2449" y="113342"/>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126"/>
            <p:cNvSpPr/>
            <p:nvPr/>
          </p:nvSpPr>
          <p:spPr>
            <a:xfrm>
              <a:off x="6797146" y="739138"/>
              <a:ext cx="60855" cy="350523"/>
            </a:xfrm>
            <a:custGeom>
              <a:avLst/>
              <a:gdLst/>
              <a:ahLst/>
              <a:cxnLst/>
              <a:rect l="0" t="0" r="0" b="0"/>
              <a:pathLst>
                <a:path w="60855" h="350523">
                  <a:moveTo>
                    <a:pt x="60854" y="0"/>
                  </a:moveTo>
                  <a:lnTo>
                    <a:pt x="50247" y="10607"/>
                  </a:lnTo>
                  <a:lnTo>
                    <a:pt x="35415" y="46652"/>
                  </a:lnTo>
                  <a:lnTo>
                    <a:pt x="16717" y="83944"/>
                  </a:lnTo>
                  <a:lnTo>
                    <a:pt x="10240" y="106718"/>
                  </a:lnTo>
                  <a:lnTo>
                    <a:pt x="4007" y="141213"/>
                  </a:lnTo>
                  <a:lnTo>
                    <a:pt x="1111" y="170630"/>
                  </a:lnTo>
                  <a:lnTo>
                    <a:pt x="253" y="204838"/>
                  </a:lnTo>
                  <a:lnTo>
                    <a:pt x="0" y="237742"/>
                  </a:lnTo>
                  <a:lnTo>
                    <a:pt x="760" y="273116"/>
                  </a:lnTo>
                  <a:lnTo>
                    <a:pt x="10502" y="308218"/>
                  </a:lnTo>
                  <a:lnTo>
                    <a:pt x="22812" y="332805"/>
                  </a:lnTo>
                  <a:lnTo>
                    <a:pt x="32924" y="344952"/>
                  </a:lnTo>
                  <a:lnTo>
                    <a:pt x="37998" y="348046"/>
                  </a:lnTo>
                  <a:lnTo>
                    <a:pt x="45613" y="3505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127"/>
            <p:cNvSpPr/>
            <p:nvPr/>
          </p:nvSpPr>
          <p:spPr>
            <a:xfrm>
              <a:off x="7864324" y="1036319"/>
              <a:ext cx="154776" cy="251460"/>
            </a:xfrm>
            <a:custGeom>
              <a:avLst/>
              <a:gdLst/>
              <a:ahLst/>
              <a:cxnLst/>
              <a:rect l="0" t="0" r="0" b="0"/>
              <a:pathLst>
                <a:path w="154776" h="251460">
                  <a:moveTo>
                    <a:pt x="98576" y="0"/>
                  </a:moveTo>
                  <a:lnTo>
                    <a:pt x="94531" y="0"/>
                  </a:lnTo>
                  <a:lnTo>
                    <a:pt x="90285" y="2258"/>
                  </a:lnTo>
                  <a:lnTo>
                    <a:pt x="85578" y="5236"/>
                  </a:lnTo>
                  <a:lnTo>
                    <a:pt x="77319" y="6914"/>
                  </a:lnTo>
                  <a:lnTo>
                    <a:pt x="64526" y="8258"/>
                  </a:lnTo>
                  <a:lnTo>
                    <a:pt x="29935" y="23045"/>
                  </a:lnTo>
                  <a:lnTo>
                    <a:pt x="16995" y="28278"/>
                  </a:lnTo>
                  <a:lnTo>
                    <a:pt x="10671" y="30347"/>
                  </a:lnTo>
                  <a:lnTo>
                    <a:pt x="1151" y="36912"/>
                  </a:lnTo>
                  <a:lnTo>
                    <a:pt x="244" y="39830"/>
                  </a:lnTo>
                  <a:lnTo>
                    <a:pt x="0" y="41793"/>
                  </a:lnTo>
                  <a:lnTo>
                    <a:pt x="685" y="43103"/>
                  </a:lnTo>
                  <a:lnTo>
                    <a:pt x="1988" y="43975"/>
                  </a:lnTo>
                  <a:lnTo>
                    <a:pt x="3704" y="44556"/>
                  </a:lnTo>
                  <a:lnTo>
                    <a:pt x="4847" y="45791"/>
                  </a:lnTo>
                  <a:lnTo>
                    <a:pt x="6118" y="49421"/>
                  </a:lnTo>
                  <a:lnTo>
                    <a:pt x="8152" y="50726"/>
                  </a:lnTo>
                  <a:lnTo>
                    <a:pt x="21321" y="55082"/>
                  </a:lnTo>
                  <a:lnTo>
                    <a:pt x="48069" y="68733"/>
                  </a:lnTo>
                  <a:lnTo>
                    <a:pt x="82862" y="81300"/>
                  </a:lnTo>
                  <a:lnTo>
                    <a:pt x="114923" y="98028"/>
                  </a:lnTo>
                  <a:lnTo>
                    <a:pt x="137583" y="122375"/>
                  </a:lnTo>
                  <a:lnTo>
                    <a:pt x="153905" y="149586"/>
                  </a:lnTo>
                  <a:lnTo>
                    <a:pt x="154775" y="162156"/>
                  </a:lnTo>
                  <a:lnTo>
                    <a:pt x="150599" y="197554"/>
                  </a:lnTo>
                  <a:lnTo>
                    <a:pt x="139860" y="214980"/>
                  </a:lnTo>
                  <a:lnTo>
                    <a:pt x="125106" y="230020"/>
                  </a:lnTo>
                  <a:lnTo>
                    <a:pt x="90436" y="245898"/>
                  </a:lnTo>
                  <a:lnTo>
                    <a:pt x="55045" y="250728"/>
                  </a:lnTo>
                  <a:lnTo>
                    <a:pt x="37615"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128"/>
            <p:cNvSpPr/>
            <p:nvPr/>
          </p:nvSpPr>
          <p:spPr>
            <a:xfrm>
              <a:off x="7635239" y="1075009"/>
              <a:ext cx="144780" cy="178505"/>
            </a:xfrm>
            <a:custGeom>
              <a:avLst/>
              <a:gdLst/>
              <a:ahLst/>
              <a:cxnLst/>
              <a:rect l="0" t="0" r="0" b="0"/>
              <a:pathLst>
                <a:path w="144780" h="178505">
                  <a:moveTo>
                    <a:pt x="0" y="29891"/>
                  </a:moveTo>
                  <a:lnTo>
                    <a:pt x="846" y="62466"/>
                  </a:lnTo>
                  <a:lnTo>
                    <a:pt x="6561" y="94700"/>
                  </a:lnTo>
                  <a:lnTo>
                    <a:pt x="13511" y="129457"/>
                  </a:lnTo>
                  <a:lnTo>
                    <a:pt x="15138" y="165152"/>
                  </a:lnTo>
                  <a:lnTo>
                    <a:pt x="15235" y="178504"/>
                  </a:lnTo>
                  <a:lnTo>
                    <a:pt x="15238" y="176939"/>
                  </a:lnTo>
                  <a:lnTo>
                    <a:pt x="14391" y="176183"/>
                  </a:lnTo>
                  <a:lnTo>
                    <a:pt x="11195" y="175342"/>
                  </a:lnTo>
                  <a:lnTo>
                    <a:pt x="10850" y="174272"/>
                  </a:lnTo>
                  <a:lnTo>
                    <a:pt x="13563" y="167872"/>
                  </a:lnTo>
                  <a:lnTo>
                    <a:pt x="15142" y="134064"/>
                  </a:lnTo>
                  <a:lnTo>
                    <a:pt x="19265" y="101549"/>
                  </a:lnTo>
                  <a:lnTo>
                    <a:pt x="28234" y="68599"/>
                  </a:lnTo>
                  <a:lnTo>
                    <a:pt x="40680" y="34016"/>
                  </a:lnTo>
                  <a:lnTo>
                    <a:pt x="62443" y="6134"/>
                  </a:lnTo>
                  <a:lnTo>
                    <a:pt x="70368" y="2398"/>
                  </a:lnTo>
                  <a:lnTo>
                    <a:pt x="85209" y="0"/>
                  </a:lnTo>
                  <a:lnTo>
                    <a:pt x="90928" y="1930"/>
                  </a:lnTo>
                  <a:lnTo>
                    <a:pt x="101500" y="10067"/>
                  </a:lnTo>
                  <a:lnTo>
                    <a:pt x="109190" y="21382"/>
                  </a:lnTo>
                  <a:lnTo>
                    <a:pt x="118528" y="45613"/>
                  </a:lnTo>
                  <a:lnTo>
                    <a:pt x="125519" y="76845"/>
                  </a:lnTo>
                  <a:lnTo>
                    <a:pt x="129011" y="111614"/>
                  </a:lnTo>
                  <a:lnTo>
                    <a:pt x="129510" y="145102"/>
                  </a:lnTo>
                  <a:lnTo>
                    <a:pt x="131785" y="151086"/>
                  </a:lnTo>
                  <a:lnTo>
                    <a:pt x="136099" y="157782"/>
                  </a:lnTo>
                  <a:lnTo>
                    <a:pt x="138946" y="158697"/>
                  </a:lnTo>
                  <a:lnTo>
                    <a:pt x="144779" y="1594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129"/>
            <p:cNvSpPr/>
            <p:nvPr/>
          </p:nvSpPr>
          <p:spPr>
            <a:xfrm>
              <a:off x="7433044" y="1104900"/>
              <a:ext cx="139689" cy="188730"/>
            </a:xfrm>
            <a:custGeom>
              <a:avLst/>
              <a:gdLst/>
              <a:ahLst/>
              <a:cxnLst/>
              <a:rect l="0" t="0" r="0" b="0"/>
              <a:pathLst>
                <a:path w="139689" h="188730">
                  <a:moveTo>
                    <a:pt x="72656" y="7619"/>
                  </a:moveTo>
                  <a:lnTo>
                    <a:pt x="61303" y="7619"/>
                  </a:lnTo>
                  <a:lnTo>
                    <a:pt x="60007" y="9312"/>
                  </a:lnTo>
                  <a:lnTo>
                    <a:pt x="55670" y="21940"/>
                  </a:lnTo>
                  <a:lnTo>
                    <a:pt x="36180" y="56987"/>
                  </a:lnTo>
                  <a:lnTo>
                    <a:pt x="17826" y="91919"/>
                  </a:lnTo>
                  <a:lnTo>
                    <a:pt x="6471" y="129602"/>
                  </a:lnTo>
                  <a:lnTo>
                    <a:pt x="0" y="165954"/>
                  </a:lnTo>
                  <a:lnTo>
                    <a:pt x="1699" y="174793"/>
                  </a:lnTo>
                  <a:lnTo>
                    <a:pt x="7417" y="184529"/>
                  </a:lnTo>
                  <a:lnTo>
                    <a:pt x="10537" y="186519"/>
                  </a:lnTo>
                  <a:lnTo>
                    <a:pt x="18518" y="188729"/>
                  </a:lnTo>
                  <a:lnTo>
                    <a:pt x="27709" y="187455"/>
                  </a:lnTo>
                  <a:lnTo>
                    <a:pt x="44663" y="179720"/>
                  </a:lnTo>
                  <a:lnTo>
                    <a:pt x="79756" y="157062"/>
                  </a:lnTo>
                  <a:lnTo>
                    <a:pt x="102530" y="134818"/>
                  </a:lnTo>
                  <a:lnTo>
                    <a:pt x="125273" y="99522"/>
                  </a:lnTo>
                  <a:lnTo>
                    <a:pt x="137754" y="68483"/>
                  </a:lnTo>
                  <a:lnTo>
                    <a:pt x="139688" y="56965"/>
                  </a:lnTo>
                  <a:lnTo>
                    <a:pt x="138289" y="46202"/>
                  </a:lnTo>
                  <a:lnTo>
                    <a:pt x="132743" y="32879"/>
                  </a:lnTo>
                  <a:lnTo>
                    <a:pt x="127300" y="26466"/>
                  </a:lnTo>
                  <a:lnTo>
                    <a:pt x="105502" y="11100"/>
                  </a:lnTo>
                  <a:lnTo>
                    <a:pt x="83580" y="7077"/>
                  </a:lnTo>
                  <a:lnTo>
                    <a:pt x="7265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130"/>
            <p:cNvSpPr/>
            <p:nvPr/>
          </p:nvSpPr>
          <p:spPr>
            <a:xfrm>
              <a:off x="7338059" y="1036319"/>
              <a:ext cx="15242" cy="7620"/>
            </a:xfrm>
            <a:custGeom>
              <a:avLst/>
              <a:gdLst/>
              <a:ahLst/>
              <a:cxnLst/>
              <a:rect l="0" t="0" r="0" b="0"/>
              <a:pathLst>
                <a:path w="15242" h="7620">
                  <a:moveTo>
                    <a:pt x="15241" y="7619"/>
                  </a:moveTo>
                  <a:lnTo>
                    <a:pt x="11196" y="7619"/>
                  </a:lnTo>
                  <a:lnTo>
                    <a:pt x="6950"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131"/>
            <p:cNvSpPr/>
            <p:nvPr/>
          </p:nvSpPr>
          <p:spPr>
            <a:xfrm>
              <a:off x="7299959" y="1112519"/>
              <a:ext cx="15238" cy="137160"/>
            </a:xfrm>
            <a:custGeom>
              <a:avLst/>
              <a:gdLst/>
              <a:ahLst/>
              <a:cxnLst/>
              <a:rect l="0" t="0" r="0" b="0"/>
              <a:pathLst>
                <a:path w="15238" h="137160">
                  <a:moveTo>
                    <a:pt x="7621" y="0"/>
                  </a:moveTo>
                  <a:lnTo>
                    <a:pt x="11666" y="0"/>
                  </a:lnTo>
                  <a:lnTo>
                    <a:pt x="12858" y="846"/>
                  </a:lnTo>
                  <a:lnTo>
                    <a:pt x="13651" y="2258"/>
                  </a:lnTo>
                  <a:lnTo>
                    <a:pt x="14927" y="10607"/>
                  </a:lnTo>
                  <a:lnTo>
                    <a:pt x="15221" y="47047"/>
                  </a:lnTo>
                  <a:lnTo>
                    <a:pt x="15237" y="79949"/>
                  </a:lnTo>
                  <a:lnTo>
                    <a:pt x="6950" y="112537"/>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132"/>
            <p:cNvSpPr/>
            <p:nvPr/>
          </p:nvSpPr>
          <p:spPr>
            <a:xfrm>
              <a:off x="7056432" y="1112632"/>
              <a:ext cx="180834" cy="182596"/>
            </a:xfrm>
            <a:custGeom>
              <a:avLst/>
              <a:gdLst/>
              <a:ahLst/>
              <a:cxnLst/>
              <a:rect l="0" t="0" r="0" b="0"/>
              <a:pathLst>
                <a:path w="180834" h="182596">
                  <a:moveTo>
                    <a:pt x="7307" y="83706"/>
                  </a:moveTo>
                  <a:lnTo>
                    <a:pt x="7307" y="79661"/>
                  </a:lnTo>
                  <a:lnTo>
                    <a:pt x="6460" y="78470"/>
                  </a:lnTo>
                  <a:lnTo>
                    <a:pt x="5050" y="77675"/>
                  </a:lnTo>
                  <a:lnTo>
                    <a:pt x="3261" y="77147"/>
                  </a:lnTo>
                  <a:lnTo>
                    <a:pt x="2069" y="75947"/>
                  </a:lnTo>
                  <a:lnTo>
                    <a:pt x="747" y="72356"/>
                  </a:lnTo>
                  <a:lnTo>
                    <a:pt x="0" y="65573"/>
                  </a:lnTo>
                  <a:lnTo>
                    <a:pt x="2083" y="60690"/>
                  </a:lnTo>
                  <a:lnTo>
                    <a:pt x="20947" y="35285"/>
                  </a:lnTo>
                  <a:lnTo>
                    <a:pt x="43326" y="16474"/>
                  </a:lnTo>
                  <a:lnTo>
                    <a:pt x="55488" y="11492"/>
                  </a:lnTo>
                  <a:lnTo>
                    <a:pt x="92933" y="1826"/>
                  </a:lnTo>
                  <a:lnTo>
                    <a:pt x="128717" y="58"/>
                  </a:lnTo>
                  <a:lnTo>
                    <a:pt x="133967" y="0"/>
                  </a:lnTo>
                  <a:lnTo>
                    <a:pt x="153492" y="8012"/>
                  </a:lnTo>
                  <a:lnTo>
                    <a:pt x="163437" y="16479"/>
                  </a:lnTo>
                  <a:lnTo>
                    <a:pt x="176718" y="35714"/>
                  </a:lnTo>
                  <a:lnTo>
                    <a:pt x="180833" y="50767"/>
                  </a:lnTo>
                  <a:lnTo>
                    <a:pt x="176142" y="77107"/>
                  </a:lnTo>
                  <a:lnTo>
                    <a:pt x="164803" y="106768"/>
                  </a:lnTo>
                  <a:lnTo>
                    <a:pt x="155199" y="121049"/>
                  </a:lnTo>
                  <a:lnTo>
                    <a:pt x="121013" y="149312"/>
                  </a:lnTo>
                  <a:lnTo>
                    <a:pt x="85687" y="172831"/>
                  </a:lnTo>
                  <a:lnTo>
                    <a:pt x="74315" y="178351"/>
                  </a:lnTo>
                  <a:lnTo>
                    <a:pt x="43798" y="182380"/>
                  </a:lnTo>
                  <a:lnTo>
                    <a:pt x="36790" y="182595"/>
                  </a:lnTo>
                  <a:lnTo>
                    <a:pt x="34583" y="181806"/>
                  </a:lnTo>
                  <a:lnTo>
                    <a:pt x="33111" y="180432"/>
                  </a:lnTo>
                  <a:lnTo>
                    <a:pt x="30168" y="1751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133"/>
            <p:cNvSpPr/>
            <p:nvPr/>
          </p:nvSpPr>
          <p:spPr>
            <a:xfrm>
              <a:off x="7071359" y="1158238"/>
              <a:ext cx="15238" cy="274321"/>
            </a:xfrm>
            <a:custGeom>
              <a:avLst/>
              <a:gdLst/>
              <a:ahLst/>
              <a:cxnLst/>
              <a:rect l="0" t="0" r="0" b="0"/>
              <a:pathLst>
                <a:path w="15238" h="274321">
                  <a:moveTo>
                    <a:pt x="0" y="0"/>
                  </a:moveTo>
                  <a:lnTo>
                    <a:pt x="0" y="10607"/>
                  </a:lnTo>
                  <a:lnTo>
                    <a:pt x="6560" y="44136"/>
                  </a:lnTo>
                  <a:lnTo>
                    <a:pt x="8257" y="77582"/>
                  </a:lnTo>
                  <a:lnTo>
                    <a:pt x="12796" y="110289"/>
                  </a:lnTo>
                  <a:lnTo>
                    <a:pt x="14517" y="141805"/>
                  </a:lnTo>
                  <a:lnTo>
                    <a:pt x="15026" y="172592"/>
                  </a:lnTo>
                  <a:lnTo>
                    <a:pt x="15176" y="202317"/>
                  </a:lnTo>
                  <a:lnTo>
                    <a:pt x="15227" y="235545"/>
                  </a:lnTo>
                  <a:lnTo>
                    <a:pt x="15237" y="258478"/>
                  </a:lnTo>
                  <a:lnTo>
                    <a:pt x="12982" y="265303"/>
                  </a:lnTo>
                  <a:lnTo>
                    <a:pt x="7621"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134"/>
            <p:cNvSpPr/>
            <p:nvPr/>
          </p:nvSpPr>
          <p:spPr>
            <a:xfrm>
              <a:off x="6858000" y="1127760"/>
              <a:ext cx="121919" cy="205688"/>
            </a:xfrm>
            <a:custGeom>
              <a:avLst/>
              <a:gdLst/>
              <a:ahLst/>
              <a:cxnLst/>
              <a:rect l="0" t="0" r="0" b="0"/>
              <a:pathLst>
                <a:path w="121919" h="205688">
                  <a:moveTo>
                    <a:pt x="0" y="45718"/>
                  </a:moveTo>
                  <a:lnTo>
                    <a:pt x="0" y="49765"/>
                  </a:lnTo>
                  <a:lnTo>
                    <a:pt x="2258" y="54007"/>
                  </a:lnTo>
                  <a:lnTo>
                    <a:pt x="4043" y="56325"/>
                  </a:lnTo>
                  <a:lnTo>
                    <a:pt x="6030" y="63414"/>
                  </a:lnTo>
                  <a:lnTo>
                    <a:pt x="11351" y="85810"/>
                  </a:lnTo>
                  <a:lnTo>
                    <a:pt x="26789" y="122182"/>
                  </a:lnTo>
                  <a:lnTo>
                    <a:pt x="35231" y="159206"/>
                  </a:lnTo>
                  <a:lnTo>
                    <a:pt x="37931" y="195666"/>
                  </a:lnTo>
                  <a:lnTo>
                    <a:pt x="38099" y="205687"/>
                  </a:lnTo>
                  <a:lnTo>
                    <a:pt x="38100" y="172602"/>
                  </a:lnTo>
                  <a:lnTo>
                    <a:pt x="40358" y="151612"/>
                  </a:lnTo>
                  <a:lnTo>
                    <a:pt x="45859" y="114195"/>
                  </a:lnTo>
                  <a:lnTo>
                    <a:pt x="52440" y="91408"/>
                  </a:lnTo>
                  <a:lnTo>
                    <a:pt x="70164" y="57381"/>
                  </a:lnTo>
                  <a:lnTo>
                    <a:pt x="100995" y="21253"/>
                  </a:lnTo>
                  <a:lnTo>
                    <a:pt x="1219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135"/>
            <p:cNvSpPr/>
            <p:nvPr/>
          </p:nvSpPr>
          <p:spPr>
            <a:xfrm>
              <a:off x="6669357" y="1173792"/>
              <a:ext cx="156517" cy="185454"/>
            </a:xfrm>
            <a:custGeom>
              <a:avLst/>
              <a:gdLst/>
              <a:ahLst/>
              <a:cxnLst/>
              <a:rect l="0" t="0" r="0" b="0"/>
              <a:pathLst>
                <a:path w="156517" h="185454">
                  <a:moveTo>
                    <a:pt x="104823" y="7308"/>
                  </a:moveTo>
                  <a:lnTo>
                    <a:pt x="104823" y="3262"/>
                  </a:lnTo>
                  <a:lnTo>
                    <a:pt x="103976" y="2071"/>
                  </a:lnTo>
                  <a:lnTo>
                    <a:pt x="102565" y="1276"/>
                  </a:lnTo>
                  <a:lnTo>
                    <a:pt x="94216" y="0"/>
                  </a:lnTo>
                  <a:lnTo>
                    <a:pt x="89383" y="2084"/>
                  </a:lnTo>
                  <a:lnTo>
                    <a:pt x="53572" y="35735"/>
                  </a:lnTo>
                  <a:lnTo>
                    <a:pt x="34460" y="61746"/>
                  </a:lnTo>
                  <a:lnTo>
                    <a:pt x="19395" y="93603"/>
                  </a:lnTo>
                  <a:lnTo>
                    <a:pt x="4410" y="128210"/>
                  </a:lnTo>
                  <a:lnTo>
                    <a:pt x="0" y="147740"/>
                  </a:lnTo>
                  <a:lnTo>
                    <a:pt x="1224" y="158904"/>
                  </a:lnTo>
                  <a:lnTo>
                    <a:pt x="4592" y="168664"/>
                  </a:lnTo>
                  <a:lnTo>
                    <a:pt x="8912" y="175824"/>
                  </a:lnTo>
                  <a:lnTo>
                    <a:pt x="24194" y="184615"/>
                  </a:lnTo>
                  <a:lnTo>
                    <a:pt x="35402" y="185453"/>
                  </a:lnTo>
                  <a:lnTo>
                    <a:pt x="72680" y="174531"/>
                  </a:lnTo>
                  <a:lnTo>
                    <a:pt x="104761" y="156108"/>
                  </a:lnTo>
                  <a:lnTo>
                    <a:pt x="136767" y="126595"/>
                  </a:lnTo>
                  <a:lnTo>
                    <a:pt x="152605" y="101275"/>
                  </a:lnTo>
                  <a:lnTo>
                    <a:pt x="156516" y="81998"/>
                  </a:lnTo>
                  <a:lnTo>
                    <a:pt x="155172" y="72111"/>
                  </a:lnTo>
                  <a:lnTo>
                    <a:pt x="142661" y="47334"/>
                  </a:lnTo>
                  <a:lnTo>
                    <a:pt x="136880" y="41184"/>
                  </a:lnTo>
                  <a:lnTo>
                    <a:pt x="114832" y="26008"/>
                  </a:lnTo>
                  <a:lnTo>
                    <a:pt x="92889" y="22851"/>
                  </a:lnTo>
                  <a:lnTo>
                    <a:pt x="81961" y="225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136"/>
            <p:cNvSpPr/>
            <p:nvPr/>
          </p:nvSpPr>
          <p:spPr>
            <a:xfrm>
              <a:off x="6486265" y="1188719"/>
              <a:ext cx="135516" cy="196158"/>
            </a:xfrm>
            <a:custGeom>
              <a:avLst/>
              <a:gdLst/>
              <a:ahLst/>
              <a:cxnLst/>
              <a:rect l="0" t="0" r="0" b="0"/>
              <a:pathLst>
                <a:path w="135516" h="196158">
                  <a:moveTo>
                    <a:pt x="135515" y="0"/>
                  </a:moveTo>
                  <a:lnTo>
                    <a:pt x="124908" y="0"/>
                  </a:lnTo>
                  <a:lnTo>
                    <a:pt x="113556" y="4045"/>
                  </a:lnTo>
                  <a:lnTo>
                    <a:pt x="106565" y="10547"/>
                  </a:lnTo>
                  <a:lnTo>
                    <a:pt x="76738" y="43352"/>
                  </a:lnTo>
                  <a:lnTo>
                    <a:pt x="45616" y="76891"/>
                  </a:lnTo>
                  <a:lnTo>
                    <a:pt x="19724" y="114391"/>
                  </a:lnTo>
                  <a:lnTo>
                    <a:pt x="3907" y="148367"/>
                  </a:lnTo>
                  <a:lnTo>
                    <a:pt x="0" y="164657"/>
                  </a:lnTo>
                  <a:lnTo>
                    <a:pt x="1344" y="175064"/>
                  </a:lnTo>
                  <a:lnTo>
                    <a:pt x="4762" y="184485"/>
                  </a:lnTo>
                  <a:lnTo>
                    <a:pt x="9104" y="191497"/>
                  </a:lnTo>
                  <a:lnTo>
                    <a:pt x="13141" y="193704"/>
                  </a:lnTo>
                  <a:lnTo>
                    <a:pt x="24400" y="196157"/>
                  </a:lnTo>
                  <a:lnTo>
                    <a:pt x="58406" y="192495"/>
                  </a:lnTo>
                  <a:lnTo>
                    <a:pt x="87738" y="189398"/>
                  </a:lnTo>
                  <a:lnTo>
                    <a:pt x="127894"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137"/>
            <p:cNvSpPr/>
            <p:nvPr/>
          </p:nvSpPr>
          <p:spPr>
            <a:xfrm>
              <a:off x="6217918" y="1181100"/>
              <a:ext cx="243842" cy="220616"/>
            </a:xfrm>
            <a:custGeom>
              <a:avLst/>
              <a:gdLst/>
              <a:ahLst/>
              <a:cxnLst/>
              <a:rect l="0" t="0" r="0" b="0"/>
              <a:pathLst>
                <a:path w="243842" h="220616">
                  <a:moveTo>
                    <a:pt x="243841" y="0"/>
                  </a:moveTo>
                  <a:lnTo>
                    <a:pt x="239795" y="0"/>
                  </a:lnTo>
                  <a:lnTo>
                    <a:pt x="235552" y="2257"/>
                  </a:lnTo>
                  <a:lnTo>
                    <a:pt x="233235" y="4045"/>
                  </a:lnTo>
                  <a:lnTo>
                    <a:pt x="226146" y="6031"/>
                  </a:lnTo>
                  <a:lnTo>
                    <a:pt x="212634" y="9406"/>
                  </a:lnTo>
                  <a:lnTo>
                    <a:pt x="181782" y="20555"/>
                  </a:lnTo>
                  <a:lnTo>
                    <a:pt x="144637" y="33050"/>
                  </a:lnTo>
                  <a:lnTo>
                    <a:pt x="109882" y="43186"/>
                  </a:lnTo>
                  <a:lnTo>
                    <a:pt x="74166" y="58419"/>
                  </a:lnTo>
                  <a:lnTo>
                    <a:pt x="60265" y="66039"/>
                  </a:lnTo>
                  <a:lnTo>
                    <a:pt x="53610" y="75753"/>
                  </a:lnTo>
                  <a:lnTo>
                    <a:pt x="88095" y="76192"/>
                  </a:lnTo>
                  <a:lnTo>
                    <a:pt x="123832" y="77046"/>
                  </a:lnTo>
                  <a:lnTo>
                    <a:pt x="159984" y="85606"/>
                  </a:lnTo>
                  <a:lnTo>
                    <a:pt x="172993" y="91968"/>
                  </a:lnTo>
                  <a:lnTo>
                    <a:pt x="176288" y="94333"/>
                  </a:lnTo>
                  <a:lnTo>
                    <a:pt x="178486" y="97601"/>
                  </a:lnTo>
                  <a:lnTo>
                    <a:pt x="186348" y="119855"/>
                  </a:lnTo>
                  <a:lnTo>
                    <a:pt x="186398" y="129750"/>
                  </a:lnTo>
                  <a:lnTo>
                    <a:pt x="172481" y="165112"/>
                  </a:lnTo>
                  <a:lnTo>
                    <a:pt x="160984" y="180342"/>
                  </a:lnTo>
                  <a:lnTo>
                    <a:pt x="142810" y="195580"/>
                  </a:lnTo>
                  <a:lnTo>
                    <a:pt x="117291" y="206774"/>
                  </a:lnTo>
                  <a:lnTo>
                    <a:pt x="84412" y="212905"/>
                  </a:lnTo>
                  <a:lnTo>
                    <a:pt x="53458" y="219134"/>
                  </a:lnTo>
                  <a:lnTo>
                    <a:pt x="26929" y="220615"/>
                  </a:lnTo>
                  <a:lnTo>
                    <a:pt x="18178" y="218560"/>
                  </a:lnTo>
                  <a:lnTo>
                    <a:pt x="8491" y="214899"/>
                  </a:lnTo>
                  <a:lnTo>
                    <a:pt x="0" y="2133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138"/>
            <p:cNvSpPr/>
            <p:nvPr/>
          </p:nvSpPr>
          <p:spPr>
            <a:xfrm>
              <a:off x="6058251" y="1249687"/>
              <a:ext cx="151536" cy="165671"/>
            </a:xfrm>
            <a:custGeom>
              <a:avLst/>
              <a:gdLst/>
              <a:ahLst/>
              <a:cxnLst/>
              <a:rect l="0" t="0" r="0" b="0"/>
              <a:pathLst>
                <a:path w="151536" h="165671">
                  <a:moveTo>
                    <a:pt x="75849" y="7613"/>
                  </a:moveTo>
                  <a:lnTo>
                    <a:pt x="71803" y="7613"/>
                  </a:lnTo>
                  <a:lnTo>
                    <a:pt x="70612" y="6765"/>
                  </a:lnTo>
                  <a:lnTo>
                    <a:pt x="69816" y="5354"/>
                  </a:lnTo>
                  <a:lnTo>
                    <a:pt x="68541" y="1051"/>
                  </a:lnTo>
                  <a:lnTo>
                    <a:pt x="66110" y="463"/>
                  </a:lnTo>
                  <a:lnTo>
                    <a:pt x="50097" y="0"/>
                  </a:lnTo>
                  <a:lnTo>
                    <a:pt x="45212" y="2254"/>
                  </a:lnTo>
                  <a:lnTo>
                    <a:pt x="35177" y="10599"/>
                  </a:lnTo>
                  <a:lnTo>
                    <a:pt x="19965" y="36038"/>
                  </a:lnTo>
                  <a:lnTo>
                    <a:pt x="10654" y="62051"/>
                  </a:lnTo>
                  <a:lnTo>
                    <a:pt x="3668" y="99197"/>
                  </a:lnTo>
                  <a:lnTo>
                    <a:pt x="0" y="134178"/>
                  </a:lnTo>
                  <a:lnTo>
                    <a:pt x="3798" y="149723"/>
                  </a:lnTo>
                  <a:lnTo>
                    <a:pt x="10284" y="161009"/>
                  </a:lnTo>
                  <a:lnTo>
                    <a:pt x="13512" y="163217"/>
                  </a:lnTo>
                  <a:lnTo>
                    <a:pt x="21615" y="165670"/>
                  </a:lnTo>
                  <a:lnTo>
                    <a:pt x="30859" y="164503"/>
                  </a:lnTo>
                  <a:lnTo>
                    <a:pt x="62930" y="155890"/>
                  </a:lnTo>
                  <a:lnTo>
                    <a:pt x="87502" y="138879"/>
                  </a:lnTo>
                  <a:lnTo>
                    <a:pt x="122982" y="109140"/>
                  </a:lnTo>
                  <a:lnTo>
                    <a:pt x="136756" y="93951"/>
                  </a:lnTo>
                  <a:lnTo>
                    <a:pt x="146201" y="78725"/>
                  </a:lnTo>
                  <a:lnTo>
                    <a:pt x="150315" y="63490"/>
                  </a:lnTo>
                  <a:lnTo>
                    <a:pt x="151535" y="52297"/>
                  </a:lnTo>
                  <a:lnTo>
                    <a:pt x="147850" y="39572"/>
                  </a:lnTo>
                  <a:lnTo>
                    <a:pt x="139021" y="26187"/>
                  </a:lnTo>
                  <a:lnTo>
                    <a:pt x="134122" y="20664"/>
                  </a:lnTo>
                  <a:lnTo>
                    <a:pt x="129124" y="17646"/>
                  </a:lnTo>
                  <a:lnTo>
                    <a:pt x="119291" y="15947"/>
                  </a:lnTo>
                  <a:lnTo>
                    <a:pt x="81821" y="15251"/>
                  </a:lnTo>
                  <a:lnTo>
                    <a:pt x="68229" y="152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139"/>
            <p:cNvSpPr/>
            <p:nvPr/>
          </p:nvSpPr>
          <p:spPr>
            <a:xfrm>
              <a:off x="5825982" y="1106444"/>
              <a:ext cx="140478" cy="322850"/>
            </a:xfrm>
            <a:custGeom>
              <a:avLst/>
              <a:gdLst/>
              <a:ahLst/>
              <a:cxnLst/>
              <a:rect l="0" t="0" r="0" b="0"/>
              <a:pathLst>
                <a:path w="140478" h="322850">
                  <a:moveTo>
                    <a:pt x="125236" y="120376"/>
                  </a:moveTo>
                  <a:lnTo>
                    <a:pt x="118676" y="120376"/>
                  </a:lnTo>
                  <a:lnTo>
                    <a:pt x="111743" y="115138"/>
                  </a:lnTo>
                  <a:lnTo>
                    <a:pt x="107103" y="113815"/>
                  </a:lnTo>
                  <a:lnTo>
                    <a:pt x="104682" y="114308"/>
                  </a:lnTo>
                  <a:lnTo>
                    <a:pt x="96380" y="118201"/>
                  </a:lnTo>
                  <a:lnTo>
                    <a:pt x="88141" y="119408"/>
                  </a:lnTo>
                  <a:lnTo>
                    <a:pt x="84420" y="121425"/>
                  </a:lnTo>
                  <a:lnTo>
                    <a:pt x="47109" y="155107"/>
                  </a:lnTo>
                  <a:lnTo>
                    <a:pt x="32161" y="184433"/>
                  </a:lnTo>
                  <a:lnTo>
                    <a:pt x="17200" y="218541"/>
                  </a:lnTo>
                  <a:lnTo>
                    <a:pt x="6091" y="255823"/>
                  </a:lnTo>
                  <a:lnTo>
                    <a:pt x="0" y="284027"/>
                  </a:lnTo>
                  <a:lnTo>
                    <a:pt x="2804" y="303861"/>
                  </a:lnTo>
                  <a:lnTo>
                    <a:pt x="6758" y="315095"/>
                  </a:lnTo>
                  <a:lnTo>
                    <a:pt x="9844" y="318769"/>
                  </a:lnTo>
                  <a:lnTo>
                    <a:pt x="17789" y="322849"/>
                  </a:lnTo>
                  <a:lnTo>
                    <a:pt x="26964" y="322405"/>
                  </a:lnTo>
                  <a:lnTo>
                    <a:pt x="46653" y="315223"/>
                  </a:lnTo>
                  <a:lnTo>
                    <a:pt x="76991" y="290044"/>
                  </a:lnTo>
                  <a:lnTo>
                    <a:pt x="102378" y="256798"/>
                  </a:lnTo>
                  <a:lnTo>
                    <a:pt x="115359" y="232200"/>
                  </a:lnTo>
                  <a:lnTo>
                    <a:pt x="124569" y="203461"/>
                  </a:lnTo>
                  <a:lnTo>
                    <a:pt x="132660" y="173498"/>
                  </a:lnTo>
                  <a:lnTo>
                    <a:pt x="138932" y="137077"/>
                  </a:lnTo>
                  <a:lnTo>
                    <a:pt x="139325" y="100187"/>
                  </a:lnTo>
                  <a:lnTo>
                    <a:pt x="133875" y="63812"/>
                  </a:lnTo>
                  <a:lnTo>
                    <a:pt x="126002" y="27351"/>
                  </a:lnTo>
                  <a:lnTo>
                    <a:pt x="125577" y="20328"/>
                  </a:lnTo>
                  <a:lnTo>
                    <a:pt x="123130" y="14386"/>
                  </a:lnTo>
                  <a:lnTo>
                    <a:pt x="120067" y="8922"/>
                  </a:lnTo>
                  <a:lnTo>
                    <a:pt x="117940" y="0"/>
                  </a:lnTo>
                  <a:lnTo>
                    <a:pt x="117833" y="333"/>
                  </a:lnTo>
                  <a:lnTo>
                    <a:pt x="117621" y="31939"/>
                  </a:lnTo>
                  <a:lnTo>
                    <a:pt x="117618" y="64054"/>
                  </a:lnTo>
                  <a:lnTo>
                    <a:pt x="117618" y="93057"/>
                  </a:lnTo>
                  <a:lnTo>
                    <a:pt x="113572" y="123099"/>
                  </a:lnTo>
                  <a:lnTo>
                    <a:pt x="111057" y="157494"/>
                  </a:lnTo>
                  <a:lnTo>
                    <a:pt x="110312" y="190453"/>
                  </a:lnTo>
                  <a:lnTo>
                    <a:pt x="115296" y="226693"/>
                  </a:lnTo>
                  <a:lnTo>
                    <a:pt x="119417" y="261070"/>
                  </a:lnTo>
                  <a:lnTo>
                    <a:pt x="126984" y="293019"/>
                  </a:lnTo>
                  <a:lnTo>
                    <a:pt x="130246" y="299553"/>
                  </a:lnTo>
                  <a:lnTo>
                    <a:pt x="131696" y="305278"/>
                  </a:lnTo>
                  <a:lnTo>
                    <a:pt x="132931" y="307143"/>
                  </a:lnTo>
                  <a:lnTo>
                    <a:pt x="134599" y="308387"/>
                  </a:lnTo>
                  <a:lnTo>
                    <a:pt x="136559" y="309216"/>
                  </a:lnTo>
                  <a:lnTo>
                    <a:pt x="137864" y="310616"/>
                  </a:lnTo>
                  <a:lnTo>
                    <a:pt x="140477" y="3184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140"/>
            <p:cNvSpPr/>
            <p:nvPr/>
          </p:nvSpPr>
          <p:spPr>
            <a:xfrm>
              <a:off x="5410200" y="1211578"/>
              <a:ext cx="365717" cy="204414"/>
            </a:xfrm>
            <a:custGeom>
              <a:avLst/>
              <a:gdLst/>
              <a:ahLst/>
              <a:cxnLst/>
              <a:rect l="0" t="0" r="0" b="0"/>
              <a:pathLst>
                <a:path w="365717" h="204414">
                  <a:moveTo>
                    <a:pt x="0" y="99061"/>
                  </a:moveTo>
                  <a:lnTo>
                    <a:pt x="0" y="113148"/>
                  </a:lnTo>
                  <a:lnTo>
                    <a:pt x="4045" y="118004"/>
                  </a:lnTo>
                  <a:lnTo>
                    <a:pt x="8289" y="120181"/>
                  </a:lnTo>
                  <a:lnTo>
                    <a:pt x="10605" y="120761"/>
                  </a:lnTo>
                  <a:lnTo>
                    <a:pt x="17912" y="125623"/>
                  </a:lnTo>
                  <a:lnTo>
                    <a:pt x="21253" y="126082"/>
                  </a:lnTo>
                  <a:lnTo>
                    <a:pt x="47511" y="119982"/>
                  </a:lnTo>
                  <a:lnTo>
                    <a:pt x="51993" y="118088"/>
                  </a:lnTo>
                  <a:lnTo>
                    <a:pt x="59232" y="111468"/>
                  </a:lnTo>
                  <a:lnTo>
                    <a:pt x="88126" y="73550"/>
                  </a:lnTo>
                  <a:lnTo>
                    <a:pt x="96649" y="55577"/>
                  </a:lnTo>
                  <a:lnTo>
                    <a:pt x="98848" y="30009"/>
                  </a:lnTo>
                  <a:lnTo>
                    <a:pt x="98118" y="20958"/>
                  </a:lnTo>
                  <a:lnTo>
                    <a:pt x="94972" y="14113"/>
                  </a:lnTo>
                  <a:lnTo>
                    <a:pt x="92947" y="11948"/>
                  </a:lnTo>
                  <a:lnTo>
                    <a:pt x="88441" y="9544"/>
                  </a:lnTo>
                  <a:lnTo>
                    <a:pt x="77098" y="8190"/>
                  </a:lnTo>
                  <a:lnTo>
                    <a:pt x="70108" y="10133"/>
                  </a:lnTo>
                  <a:lnTo>
                    <a:pt x="40282" y="29594"/>
                  </a:lnTo>
                  <a:lnTo>
                    <a:pt x="29338" y="47715"/>
                  </a:lnTo>
                  <a:lnTo>
                    <a:pt x="15423" y="84083"/>
                  </a:lnTo>
                  <a:lnTo>
                    <a:pt x="9931" y="106758"/>
                  </a:lnTo>
                  <a:lnTo>
                    <a:pt x="7923" y="143944"/>
                  </a:lnTo>
                  <a:lnTo>
                    <a:pt x="7754" y="155980"/>
                  </a:lnTo>
                  <a:lnTo>
                    <a:pt x="12195" y="166974"/>
                  </a:lnTo>
                  <a:lnTo>
                    <a:pt x="24797" y="183784"/>
                  </a:lnTo>
                  <a:lnTo>
                    <a:pt x="32470" y="187515"/>
                  </a:lnTo>
                  <a:lnTo>
                    <a:pt x="55237" y="189912"/>
                  </a:lnTo>
                  <a:lnTo>
                    <a:pt x="92664" y="179844"/>
                  </a:lnTo>
                  <a:lnTo>
                    <a:pt x="121315" y="163999"/>
                  </a:lnTo>
                  <a:lnTo>
                    <a:pt x="153491" y="139556"/>
                  </a:lnTo>
                  <a:lnTo>
                    <a:pt x="187608" y="109209"/>
                  </a:lnTo>
                  <a:lnTo>
                    <a:pt x="211848" y="74695"/>
                  </a:lnTo>
                  <a:lnTo>
                    <a:pt x="225807" y="54480"/>
                  </a:lnTo>
                  <a:lnTo>
                    <a:pt x="228205" y="48768"/>
                  </a:lnTo>
                  <a:lnTo>
                    <a:pt x="233468" y="40791"/>
                  </a:lnTo>
                  <a:lnTo>
                    <a:pt x="235856" y="32005"/>
                  </a:lnTo>
                  <a:lnTo>
                    <a:pt x="235977" y="32345"/>
                  </a:lnTo>
                  <a:lnTo>
                    <a:pt x="236187" y="37176"/>
                  </a:lnTo>
                  <a:lnTo>
                    <a:pt x="232164" y="41873"/>
                  </a:lnTo>
                  <a:lnTo>
                    <a:pt x="230184" y="48526"/>
                  </a:lnTo>
                  <a:lnTo>
                    <a:pt x="224647" y="85490"/>
                  </a:lnTo>
                  <a:lnTo>
                    <a:pt x="221703" y="119867"/>
                  </a:lnTo>
                  <a:lnTo>
                    <a:pt x="221074" y="155705"/>
                  </a:lnTo>
                  <a:lnTo>
                    <a:pt x="221845" y="177450"/>
                  </a:lnTo>
                  <a:lnTo>
                    <a:pt x="225033" y="187805"/>
                  </a:lnTo>
                  <a:lnTo>
                    <a:pt x="227069" y="191244"/>
                  </a:lnTo>
                  <a:lnTo>
                    <a:pt x="231588" y="195065"/>
                  </a:lnTo>
                  <a:lnTo>
                    <a:pt x="246625" y="202755"/>
                  </a:lnTo>
                  <a:lnTo>
                    <a:pt x="252979" y="204413"/>
                  </a:lnTo>
                  <a:lnTo>
                    <a:pt x="260884" y="202893"/>
                  </a:lnTo>
                  <a:lnTo>
                    <a:pt x="279756" y="195018"/>
                  </a:lnTo>
                  <a:lnTo>
                    <a:pt x="294745" y="183750"/>
                  </a:lnTo>
                  <a:lnTo>
                    <a:pt x="325127" y="148233"/>
                  </a:lnTo>
                  <a:lnTo>
                    <a:pt x="348263" y="113753"/>
                  </a:lnTo>
                  <a:lnTo>
                    <a:pt x="362076" y="76976"/>
                  </a:lnTo>
                  <a:lnTo>
                    <a:pt x="365435" y="43473"/>
                  </a:lnTo>
                  <a:lnTo>
                    <a:pt x="365716" y="21865"/>
                  </a:lnTo>
                  <a:lnTo>
                    <a:pt x="363483" y="15927"/>
                  </a:lnTo>
                  <a:lnTo>
                    <a:pt x="359195" y="9262"/>
                  </a:lnTo>
                  <a:lnTo>
                    <a:pt x="358451" y="4062"/>
                  </a:lnTo>
                  <a:lnTo>
                    <a:pt x="357502" y="2709"/>
                  </a:lnTo>
                  <a:lnTo>
                    <a:pt x="356020" y="1805"/>
                  </a:lnTo>
                  <a:lnTo>
                    <a:pt x="3505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141"/>
            <p:cNvSpPr/>
            <p:nvPr/>
          </p:nvSpPr>
          <p:spPr>
            <a:xfrm>
              <a:off x="5206220" y="1242058"/>
              <a:ext cx="169252" cy="220254"/>
            </a:xfrm>
            <a:custGeom>
              <a:avLst/>
              <a:gdLst/>
              <a:ahLst/>
              <a:cxnLst/>
              <a:rect l="0" t="0" r="0" b="0"/>
              <a:pathLst>
                <a:path w="169252" h="220254">
                  <a:moveTo>
                    <a:pt x="120160" y="0"/>
                  </a:moveTo>
                  <a:lnTo>
                    <a:pt x="100232" y="847"/>
                  </a:lnTo>
                  <a:lnTo>
                    <a:pt x="64024" y="7762"/>
                  </a:lnTo>
                  <a:lnTo>
                    <a:pt x="28351" y="18135"/>
                  </a:lnTo>
                  <a:lnTo>
                    <a:pt x="13841" y="25506"/>
                  </a:lnTo>
                  <a:lnTo>
                    <a:pt x="4179" y="33051"/>
                  </a:lnTo>
                  <a:lnTo>
                    <a:pt x="879" y="38115"/>
                  </a:lnTo>
                  <a:lnTo>
                    <a:pt x="0" y="40651"/>
                  </a:lnTo>
                  <a:lnTo>
                    <a:pt x="259" y="42341"/>
                  </a:lnTo>
                  <a:lnTo>
                    <a:pt x="1279" y="43467"/>
                  </a:lnTo>
                  <a:lnTo>
                    <a:pt x="4670" y="45567"/>
                  </a:lnTo>
                  <a:lnTo>
                    <a:pt x="9000" y="49322"/>
                  </a:lnTo>
                  <a:lnTo>
                    <a:pt x="16003" y="51555"/>
                  </a:lnTo>
                  <a:lnTo>
                    <a:pt x="52469" y="59215"/>
                  </a:lnTo>
                  <a:lnTo>
                    <a:pt x="89797" y="66815"/>
                  </a:lnTo>
                  <a:lnTo>
                    <a:pt x="111728" y="74737"/>
                  </a:lnTo>
                  <a:lnTo>
                    <a:pt x="145264" y="101918"/>
                  </a:lnTo>
                  <a:lnTo>
                    <a:pt x="159019" y="116935"/>
                  </a:lnTo>
                  <a:lnTo>
                    <a:pt x="169020" y="146298"/>
                  </a:lnTo>
                  <a:lnTo>
                    <a:pt x="169251" y="158438"/>
                  </a:lnTo>
                  <a:lnTo>
                    <a:pt x="162499" y="180029"/>
                  </a:lnTo>
                  <a:lnTo>
                    <a:pt x="151425" y="195488"/>
                  </a:lnTo>
                  <a:lnTo>
                    <a:pt x="137420" y="206749"/>
                  </a:lnTo>
                  <a:lnTo>
                    <a:pt x="118499" y="215447"/>
                  </a:lnTo>
                  <a:lnTo>
                    <a:pt x="81840" y="220253"/>
                  </a:lnTo>
                  <a:lnTo>
                    <a:pt x="44778" y="220038"/>
                  </a:lnTo>
                  <a:lnTo>
                    <a:pt x="12928" y="213212"/>
                  </a:lnTo>
                  <a:lnTo>
                    <a:pt x="10572" y="211568"/>
                  </a:lnTo>
                  <a:lnTo>
                    <a:pt x="5860" y="2057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142"/>
            <p:cNvSpPr/>
            <p:nvPr/>
          </p:nvSpPr>
          <p:spPr>
            <a:xfrm>
              <a:off x="4946439" y="1247178"/>
              <a:ext cx="226829" cy="223481"/>
            </a:xfrm>
            <a:custGeom>
              <a:avLst/>
              <a:gdLst/>
              <a:ahLst/>
              <a:cxnLst/>
              <a:rect l="0" t="0" r="0" b="0"/>
              <a:pathLst>
                <a:path w="226829" h="223481">
                  <a:moveTo>
                    <a:pt x="6561" y="116800"/>
                  </a:moveTo>
                  <a:lnTo>
                    <a:pt x="6561" y="112756"/>
                  </a:lnTo>
                  <a:lnTo>
                    <a:pt x="4302" y="108512"/>
                  </a:lnTo>
                  <a:lnTo>
                    <a:pt x="2515" y="106195"/>
                  </a:lnTo>
                  <a:lnTo>
                    <a:pt x="528" y="99105"/>
                  </a:lnTo>
                  <a:lnTo>
                    <a:pt x="0" y="94843"/>
                  </a:lnTo>
                  <a:lnTo>
                    <a:pt x="3299" y="80755"/>
                  </a:lnTo>
                  <a:lnTo>
                    <a:pt x="20214" y="45652"/>
                  </a:lnTo>
                  <a:lnTo>
                    <a:pt x="32995" y="31280"/>
                  </a:lnTo>
                  <a:lnTo>
                    <a:pt x="48354" y="21281"/>
                  </a:lnTo>
                  <a:lnTo>
                    <a:pt x="83247" y="7713"/>
                  </a:lnTo>
                  <a:lnTo>
                    <a:pt x="105765" y="0"/>
                  </a:lnTo>
                  <a:lnTo>
                    <a:pt x="132568" y="443"/>
                  </a:lnTo>
                  <a:lnTo>
                    <a:pt x="165883" y="8178"/>
                  </a:lnTo>
                  <a:lnTo>
                    <a:pt x="196923" y="20117"/>
                  </a:lnTo>
                  <a:lnTo>
                    <a:pt x="204589" y="24405"/>
                  </a:lnTo>
                  <a:lnTo>
                    <a:pt x="215363" y="35942"/>
                  </a:lnTo>
                  <a:lnTo>
                    <a:pt x="222128" y="49538"/>
                  </a:lnTo>
                  <a:lnTo>
                    <a:pt x="226828" y="86494"/>
                  </a:lnTo>
                  <a:lnTo>
                    <a:pt x="223283" y="109233"/>
                  </a:lnTo>
                  <a:lnTo>
                    <a:pt x="197753" y="147288"/>
                  </a:lnTo>
                  <a:lnTo>
                    <a:pt x="185515" y="161678"/>
                  </a:lnTo>
                  <a:lnTo>
                    <a:pt x="152321" y="184712"/>
                  </a:lnTo>
                  <a:lnTo>
                    <a:pt x="117008" y="205568"/>
                  </a:lnTo>
                  <a:lnTo>
                    <a:pt x="83505" y="219064"/>
                  </a:lnTo>
                  <a:lnTo>
                    <a:pt x="46043" y="223223"/>
                  </a:lnTo>
                  <a:lnTo>
                    <a:pt x="37041" y="223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143"/>
            <p:cNvSpPr/>
            <p:nvPr/>
          </p:nvSpPr>
          <p:spPr>
            <a:xfrm>
              <a:off x="4975859" y="1341120"/>
              <a:ext cx="11353" cy="312420"/>
            </a:xfrm>
            <a:custGeom>
              <a:avLst/>
              <a:gdLst/>
              <a:ahLst/>
              <a:cxnLst/>
              <a:rect l="0" t="0" r="0" b="0"/>
              <a:pathLst>
                <a:path w="11353" h="312420">
                  <a:moveTo>
                    <a:pt x="0" y="0"/>
                  </a:moveTo>
                  <a:lnTo>
                    <a:pt x="0" y="15396"/>
                  </a:lnTo>
                  <a:lnTo>
                    <a:pt x="2258" y="21800"/>
                  </a:lnTo>
                  <a:lnTo>
                    <a:pt x="4045" y="24692"/>
                  </a:lnTo>
                  <a:lnTo>
                    <a:pt x="11352" y="61790"/>
                  </a:lnTo>
                  <a:lnTo>
                    <a:pt x="9235" y="98533"/>
                  </a:lnTo>
                  <a:lnTo>
                    <a:pt x="8098" y="133429"/>
                  </a:lnTo>
                  <a:lnTo>
                    <a:pt x="6915" y="170579"/>
                  </a:lnTo>
                  <a:lnTo>
                    <a:pt x="2426" y="207550"/>
                  </a:lnTo>
                  <a:lnTo>
                    <a:pt x="719" y="240330"/>
                  </a:lnTo>
                  <a:lnTo>
                    <a:pt x="143" y="277232"/>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144"/>
            <p:cNvSpPr/>
            <p:nvPr/>
          </p:nvSpPr>
          <p:spPr>
            <a:xfrm>
              <a:off x="4678679" y="1363978"/>
              <a:ext cx="4391" cy="220981"/>
            </a:xfrm>
            <a:custGeom>
              <a:avLst/>
              <a:gdLst/>
              <a:ahLst/>
              <a:cxnLst/>
              <a:rect l="0" t="0" r="0" b="0"/>
              <a:pathLst>
                <a:path w="4391" h="220981">
                  <a:moveTo>
                    <a:pt x="0" y="0"/>
                  </a:moveTo>
                  <a:lnTo>
                    <a:pt x="0" y="36047"/>
                  </a:lnTo>
                  <a:lnTo>
                    <a:pt x="2258" y="71571"/>
                  </a:lnTo>
                  <a:lnTo>
                    <a:pt x="4390" y="89384"/>
                  </a:lnTo>
                  <a:lnTo>
                    <a:pt x="1117" y="123772"/>
                  </a:lnTo>
                  <a:lnTo>
                    <a:pt x="221" y="158881"/>
                  </a:lnTo>
                  <a:lnTo>
                    <a:pt x="28" y="195714"/>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145"/>
            <p:cNvSpPr/>
            <p:nvPr/>
          </p:nvSpPr>
          <p:spPr>
            <a:xfrm>
              <a:off x="4405419" y="1203960"/>
              <a:ext cx="151341" cy="281941"/>
            </a:xfrm>
            <a:custGeom>
              <a:avLst/>
              <a:gdLst/>
              <a:ahLst/>
              <a:cxnLst/>
              <a:rect l="0" t="0" r="0" b="0"/>
              <a:pathLst>
                <a:path w="151341" h="281941">
                  <a:moveTo>
                    <a:pt x="6560" y="0"/>
                  </a:moveTo>
                  <a:lnTo>
                    <a:pt x="0" y="0"/>
                  </a:lnTo>
                  <a:lnTo>
                    <a:pt x="19500" y="34399"/>
                  </a:lnTo>
                  <a:lnTo>
                    <a:pt x="31991" y="69096"/>
                  </a:lnTo>
                  <a:lnTo>
                    <a:pt x="36890" y="105244"/>
                  </a:lnTo>
                  <a:lnTo>
                    <a:pt x="41982" y="135793"/>
                  </a:lnTo>
                  <a:lnTo>
                    <a:pt x="43867" y="170433"/>
                  </a:lnTo>
                  <a:lnTo>
                    <a:pt x="44426" y="202521"/>
                  </a:lnTo>
                  <a:lnTo>
                    <a:pt x="44614" y="239189"/>
                  </a:lnTo>
                  <a:lnTo>
                    <a:pt x="44660" y="273811"/>
                  </a:lnTo>
                  <a:lnTo>
                    <a:pt x="45506" y="254362"/>
                  </a:lnTo>
                  <a:lnTo>
                    <a:pt x="51220" y="220358"/>
                  </a:lnTo>
                  <a:lnTo>
                    <a:pt x="58155" y="185139"/>
                  </a:lnTo>
                  <a:lnTo>
                    <a:pt x="67678" y="152845"/>
                  </a:lnTo>
                  <a:lnTo>
                    <a:pt x="77712" y="126053"/>
                  </a:lnTo>
                  <a:lnTo>
                    <a:pt x="81088" y="122135"/>
                  </a:lnTo>
                  <a:lnTo>
                    <a:pt x="89355" y="117781"/>
                  </a:lnTo>
                  <a:lnTo>
                    <a:pt x="105151" y="114757"/>
                  </a:lnTo>
                  <a:lnTo>
                    <a:pt x="107848" y="114605"/>
                  </a:lnTo>
                  <a:lnTo>
                    <a:pt x="110492" y="116197"/>
                  </a:lnTo>
                  <a:lnTo>
                    <a:pt x="118259" y="126527"/>
                  </a:lnTo>
                  <a:lnTo>
                    <a:pt x="125075" y="140312"/>
                  </a:lnTo>
                  <a:lnTo>
                    <a:pt x="133417" y="176316"/>
                  </a:lnTo>
                  <a:lnTo>
                    <a:pt x="139793" y="209454"/>
                  </a:lnTo>
                  <a:lnTo>
                    <a:pt x="143204" y="242071"/>
                  </a:lnTo>
                  <a:lnTo>
                    <a:pt x="144337" y="252366"/>
                  </a:lnTo>
                  <a:lnTo>
                    <a:pt x="150250" y="268690"/>
                  </a:lnTo>
                  <a:lnTo>
                    <a:pt x="15134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146"/>
            <p:cNvSpPr/>
            <p:nvPr/>
          </p:nvSpPr>
          <p:spPr>
            <a:xfrm>
              <a:off x="4236863" y="1280158"/>
              <a:ext cx="151163" cy="182738"/>
            </a:xfrm>
            <a:custGeom>
              <a:avLst/>
              <a:gdLst/>
              <a:ahLst/>
              <a:cxnLst/>
              <a:rect l="0" t="0" r="0" b="0"/>
              <a:pathLst>
                <a:path w="151163" h="182738">
                  <a:moveTo>
                    <a:pt x="91296" y="0"/>
                  </a:moveTo>
                  <a:lnTo>
                    <a:pt x="80690" y="0"/>
                  </a:lnTo>
                  <a:lnTo>
                    <a:pt x="45360" y="15439"/>
                  </a:lnTo>
                  <a:lnTo>
                    <a:pt x="14048" y="33032"/>
                  </a:lnTo>
                  <a:lnTo>
                    <a:pt x="1493" y="44216"/>
                  </a:lnTo>
                  <a:lnTo>
                    <a:pt x="584" y="47310"/>
                  </a:lnTo>
                  <a:lnTo>
                    <a:pt x="0" y="52150"/>
                  </a:lnTo>
                  <a:lnTo>
                    <a:pt x="16452" y="53185"/>
                  </a:lnTo>
                  <a:lnTo>
                    <a:pt x="47952" y="53328"/>
                  </a:lnTo>
                  <a:lnTo>
                    <a:pt x="83143" y="54185"/>
                  </a:lnTo>
                  <a:lnTo>
                    <a:pt x="116427" y="66339"/>
                  </a:lnTo>
                  <a:lnTo>
                    <a:pt x="138016" y="78780"/>
                  </a:lnTo>
                  <a:lnTo>
                    <a:pt x="146719" y="94463"/>
                  </a:lnTo>
                  <a:lnTo>
                    <a:pt x="151162" y="116435"/>
                  </a:lnTo>
                  <a:lnTo>
                    <a:pt x="151085" y="131961"/>
                  </a:lnTo>
                  <a:lnTo>
                    <a:pt x="148067" y="142188"/>
                  </a:lnTo>
                  <a:lnTo>
                    <a:pt x="130768" y="165377"/>
                  </a:lnTo>
                  <a:lnTo>
                    <a:pt x="124080" y="171715"/>
                  </a:lnTo>
                  <a:lnTo>
                    <a:pt x="111640" y="179196"/>
                  </a:lnTo>
                  <a:lnTo>
                    <a:pt x="101369" y="181789"/>
                  </a:lnTo>
                  <a:lnTo>
                    <a:pt x="78251" y="182737"/>
                  </a:lnTo>
                  <a:lnTo>
                    <a:pt x="70539" y="180560"/>
                  </a:lnTo>
                  <a:lnTo>
                    <a:pt x="64291" y="177616"/>
                  </a:lnTo>
                  <a:lnTo>
                    <a:pt x="53196" y="1752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147"/>
            <p:cNvSpPr/>
            <p:nvPr/>
          </p:nvSpPr>
          <p:spPr>
            <a:xfrm>
              <a:off x="4168140" y="1257300"/>
              <a:ext cx="1" cy="7621"/>
            </a:xfrm>
            <a:custGeom>
              <a:avLst/>
              <a:gdLst/>
              <a:ahLst/>
              <a:cxnLst/>
              <a:rect l="0" t="0" r="0" b="0"/>
              <a:pathLst>
                <a:path w="1" h="7621">
                  <a:moveTo>
                    <a:pt x="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148"/>
            <p:cNvSpPr/>
            <p:nvPr/>
          </p:nvSpPr>
          <p:spPr>
            <a:xfrm>
              <a:off x="4137798" y="1341120"/>
              <a:ext cx="7482" cy="144781"/>
            </a:xfrm>
            <a:custGeom>
              <a:avLst/>
              <a:gdLst/>
              <a:ahLst/>
              <a:cxnLst/>
              <a:rect l="0" t="0" r="0" b="0"/>
              <a:pathLst>
                <a:path w="7482" h="144781">
                  <a:moveTo>
                    <a:pt x="7481" y="0"/>
                  </a:moveTo>
                  <a:lnTo>
                    <a:pt x="6635" y="34252"/>
                  </a:lnTo>
                  <a:lnTo>
                    <a:pt x="921" y="69076"/>
                  </a:lnTo>
                  <a:lnTo>
                    <a:pt x="0" y="104486"/>
                  </a:lnTo>
                  <a:lnTo>
                    <a:pt x="769" y="115865"/>
                  </a:lnTo>
                  <a:lnTo>
                    <a:pt x="7481"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1149"/>
            <p:cNvSpPr/>
            <p:nvPr/>
          </p:nvSpPr>
          <p:spPr>
            <a:xfrm>
              <a:off x="3901440" y="1386839"/>
              <a:ext cx="144779" cy="76201"/>
            </a:xfrm>
            <a:custGeom>
              <a:avLst/>
              <a:gdLst/>
              <a:ahLst/>
              <a:cxnLst/>
              <a:rect l="0" t="0" r="0" b="0"/>
              <a:pathLst>
                <a:path w="144779" h="76201">
                  <a:moveTo>
                    <a:pt x="0" y="76200"/>
                  </a:moveTo>
                  <a:lnTo>
                    <a:pt x="0" y="69639"/>
                  </a:lnTo>
                  <a:lnTo>
                    <a:pt x="4044" y="64848"/>
                  </a:lnTo>
                  <a:lnTo>
                    <a:pt x="28518" y="50696"/>
                  </a:lnTo>
                  <a:lnTo>
                    <a:pt x="63962" y="35829"/>
                  </a:lnTo>
                  <a:lnTo>
                    <a:pt x="98148" y="21376"/>
                  </a:lnTo>
                  <a:lnTo>
                    <a:pt x="132056" y="5979"/>
                  </a:lnTo>
                  <a:lnTo>
                    <a:pt x="1447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1150"/>
            <p:cNvSpPr/>
            <p:nvPr/>
          </p:nvSpPr>
          <p:spPr>
            <a:xfrm>
              <a:off x="3940271" y="1167012"/>
              <a:ext cx="174530" cy="372228"/>
            </a:xfrm>
            <a:custGeom>
              <a:avLst/>
              <a:gdLst/>
              <a:ahLst/>
              <a:cxnLst/>
              <a:rect l="0" t="0" r="0" b="0"/>
              <a:pathLst>
                <a:path w="174530" h="372228">
                  <a:moveTo>
                    <a:pt x="174529" y="14088"/>
                  </a:moveTo>
                  <a:lnTo>
                    <a:pt x="170483" y="14088"/>
                  </a:lnTo>
                  <a:lnTo>
                    <a:pt x="169292" y="13240"/>
                  </a:lnTo>
                  <a:lnTo>
                    <a:pt x="168496" y="11829"/>
                  </a:lnTo>
                  <a:lnTo>
                    <a:pt x="167968" y="10042"/>
                  </a:lnTo>
                  <a:lnTo>
                    <a:pt x="166767" y="8851"/>
                  </a:lnTo>
                  <a:lnTo>
                    <a:pt x="147889" y="1440"/>
                  </a:lnTo>
                  <a:lnTo>
                    <a:pt x="138418" y="0"/>
                  </a:lnTo>
                  <a:lnTo>
                    <a:pt x="104394" y="5508"/>
                  </a:lnTo>
                  <a:lnTo>
                    <a:pt x="82628" y="14274"/>
                  </a:lnTo>
                  <a:lnTo>
                    <a:pt x="47185" y="37307"/>
                  </a:lnTo>
                  <a:lnTo>
                    <a:pt x="25102" y="61384"/>
                  </a:lnTo>
                  <a:lnTo>
                    <a:pt x="7615" y="92084"/>
                  </a:lnTo>
                  <a:lnTo>
                    <a:pt x="2977" y="107173"/>
                  </a:lnTo>
                  <a:lnTo>
                    <a:pt x="0" y="144454"/>
                  </a:lnTo>
                  <a:lnTo>
                    <a:pt x="1743" y="172095"/>
                  </a:lnTo>
                  <a:lnTo>
                    <a:pt x="13962" y="208235"/>
                  </a:lnTo>
                  <a:lnTo>
                    <a:pt x="27446" y="242750"/>
                  </a:lnTo>
                  <a:lnTo>
                    <a:pt x="45536" y="279044"/>
                  </a:lnTo>
                  <a:lnTo>
                    <a:pt x="64376" y="313421"/>
                  </a:lnTo>
                  <a:lnTo>
                    <a:pt x="80775" y="350413"/>
                  </a:lnTo>
                  <a:lnTo>
                    <a:pt x="83088" y="3722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151"/>
            <p:cNvSpPr/>
            <p:nvPr/>
          </p:nvSpPr>
          <p:spPr>
            <a:xfrm>
              <a:off x="3455089" y="1333500"/>
              <a:ext cx="324430" cy="216674"/>
            </a:xfrm>
            <a:custGeom>
              <a:avLst/>
              <a:gdLst/>
              <a:ahLst/>
              <a:cxnLst/>
              <a:rect l="0" t="0" r="0" b="0"/>
              <a:pathLst>
                <a:path w="324430" h="216674">
                  <a:moveTo>
                    <a:pt x="4390" y="53339"/>
                  </a:moveTo>
                  <a:lnTo>
                    <a:pt x="345" y="57385"/>
                  </a:lnTo>
                  <a:lnTo>
                    <a:pt x="0" y="60269"/>
                  </a:lnTo>
                  <a:lnTo>
                    <a:pt x="6317" y="85664"/>
                  </a:lnTo>
                  <a:lnTo>
                    <a:pt x="10325" y="93106"/>
                  </a:lnTo>
                  <a:lnTo>
                    <a:pt x="22282" y="102320"/>
                  </a:lnTo>
                  <a:lnTo>
                    <a:pt x="29559" y="104742"/>
                  </a:lnTo>
                  <a:lnTo>
                    <a:pt x="43981" y="106297"/>
                  </a:lnTo>
                  <a:lnTo>
                    <a:pt x="61066" y="100520"/>
                  </a:lnTo>
                  <a:lnTo>
                    <a:pt x="85775" y="88756"/>
                  </a:lnTo>
                  <a:lnTo>
                    <a:pt x="93618" y="81498"/>
                  </a:lnTo>
                  <a:lnTo>
                    <a:pt x="114650" y="55394"/>
                  </a:lnTo>
                  <a:lnTo>
                    <a:pt x="124366" y="29990"/>
                  </a:lnTo>
                  <a:lnTo>
                    <a:pt x="125014" y="25073"/>
                  </a:lnTo>
                  <a:lnTo>
                    <a:pt x="123477" y="17353"/>
                  </a:lnTo>
                  <a:lnTo>
                    <a:pt x="119635" y="9542"/>
                  </a:lnTo>
                  <a:lnTo>
                    <a:pt x="118475" y="8901"/>
                  </a:lnTo>
                  <a:lnTo>
                    <a:pt x="114926" y="8189"/>
                  </a:lnTo>
                  <a:lnTo>
                    <a:pt x="110525" y="10130"/>
                  </a:lnTo>
                  <a:lnTo>
                    <a:pt x="82652" y="36153"/>
                  </a:lnTo>
                  <a:lnTo>
                    <a:pt x="63562" y="62080"/>
                  </a:lnTo>
                  <a:lnTo>
                    <a:pt x="54473" y="84998"/>
                  </a:lnTo>
                  <a:lnTo>
                    <a:pt x="48714" y="122653"/>
                  </a:lnTo>
                  <a:lnTo>
                    <a:pt x="43719" y="158659"/>
                  </a:lnTo>
                  <a:lnTo>
                    <a:pt x="48816" y="189383"/>
                  </a:lnTo>
                  <a:lnTo>
                    <a:pt x="55559" y="205502"/>
                  </a:lnTo>
                  <a:lnTo>
                    <a:pt x="60435" y="209868"/>
                  </a:lnTo>
                  <a:lnTo>
                    <a:pt x="71984" y="216370"/>
                  </a:lnTo>
                  <a:lnTo>
                    <a:pt x="83539" y="216673"/>
                  </a:lnTo>
                  <a:lnTo>
                    <a:pt x="107607" y="209968"/>
                  </a:lnTo>
                  <a:lnTo>
                    <a:pt x="139840" y="189719"/>
                  </a:lnTo>
                  <a:lnTo>
                    <a:pt x="174137" y="151661"/>
                  </a:lnTo>
                  <a:lnTo>
                    <a:pt x="191000" y="129320"/>
                  </a:lnTo>
                  <a:lnTo>
                    <a:pt x="208326" y="94971"/>
                  </a:lnTo>
                  <a:lnTo>
                    <a:pt x="222541" y="62094"/>
                  </a:lnTo>
                  <a:lnTo>
                    <a:pt x="224960" y="52150"/>
                  </a:lnTo>
                  <a:lnTo>
                    <a:pt x="231153" y="38867"/>
                  </a:lnTo>
                  <a:lnTo>
                    <a:pt x="232173" y="35053"/>
                  </a:lnTo>
                  <a:lnTo>
                    <a:pt x="232445" y="35223"/>
                  </a:lnTo>
                  <a:lnTo>
                    <a:pt x="232985" y="71543"/>
                  </a:lnTo>
                  <a:lnTo>
                    <a:pt x="232990" y="107915"/>
                  </a:lnTo>
                  <a:lnTo>
                    <a:pt x="232990" y="143267"/>
                  </a:lnTo>
                  <a:lnTo>
                    <a:pt x="235248" y="167191"/>
                  </a:lnTo>
                  <a:lnTo>
                    <a:pt x="240583" y="205212"/>
                  </a:lnTo>
                  <a:lnTo>
                    <a:pt x="239762" y="170632"/>
                  </a:lnTo>
                  <a:lnTo>
                    <a:pt x="234578" y="135744"/>
                  </a:lnTo>
                  <a:lnTo>
                    <a:pt x="235719" y="106259"/>
                  </a:lnTo>
                  <a:lnTo>
                    <a:pt x="243689" y="70001"/>
                  </a:lnTo>
                  <a:lnTo>
                    <a:pt x="254264" y="39226"/>
                  </a:lnTo>
                  <a:lnTo>
                    <a:pt x="267045" y="22253"/>
                  </a:lnTo>
                  <a:lnTo>
                    <a:pt x="276630" y="14687"/>
                  </a:lnTo>
                  <a:lnTo>
                    <a:pt x="286534" y="10760"/>
                  </a:lnTo>
                  <a:lnTo>
                    <a:pt x="295735" y="8168"/>
                  </a:lnTo>
                  <a:lnTo>
                    <a:pt x="306520" y="2795"/>
                  </a:lnTo>
                  <a:lnTo>
                    <a:pt x="32442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1152"/>
            <p:cNvSpPr/>
            <p:nvPr/>
          </p:nvSpPr>
          <p:spPr>
            <a:xfrm>
              <a:off x="3421693" y="1203960"/>
              <a:ext cx="7308" cy="364965"/>
            </a:xfrm>
            <a:custGeom>
              <a:avLst/>
              <a:gdLst/>
              <a:ahLst/>
              <a:cxnLst/>
              <a:rect l="0" t="0" r="0" b="0"/>
              <a:pathLst>
                <a:path w="7308" h="364965">
                  <a:moveTo>
                    <a:pt x="7307" y="0"/>
                  </a:moveTo>
                  <a:lnTo>
                    <a:pt x="7307" y="33421"/>
                  </a:lnTo>
                  <a:lnTo>
                    <a:pt x="7307" y="60889"/>
                  </a:lnTo>
                  <a:lnTo>
                    <a:pt x="7307" y="96311"/>
                  </a:lnTo>
                  <a:lnTo>
                    <a:pt x="7307" y="124084"/>
                  </a:lnTo>
                  <a:lnTo>
                    <a:pt x="7307" y="155619"/>
                  </a:lnTo>
                  <a:lnTo>
                    <a:pt x="7307" y="189390"/>
                  </a:lnTo>
                  <a:lnTo>
                    <a:pt x="7307" y="224156"/>
                  </a:lnTo>
                  <a:lnTo>
                    <a:pt x="7307" y="254847"/>
                  </a:lnTo>
                  <a:lnTo>
                    <a:pt x="6460" y="282597"/>
                  </a:lnTo>
                  <a:lnTo>
                    <a:pt x="2070" y="320329"/>
                  </a:lnTo>
                  <a:lnTo>
                    <a:pt x="0" y="356704"/>
                  </a:lnTo>
                  <a:lnTo>
                    <a:pt x="743" y="359722"/>
                  </a:lnTo>
                  <a:lnTo>
                    <a:pt x="2084" y="361734"/>
                  </a:lnTo>
                  <a:lnTo>
                    <a:pt x="6274" y="364964"/>
                  </a:lnTo>
                  <a:lnTo>
                    <a:pt x="6619" y="364383"/>
                  </a:lnTo>
                  <a:lnTo>
                    <a:pt x="7307"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1153"/>
            <p:cNvSpPr/>
            <p:nvPr/>
          </p:nvSpPr>
          <p:spPr>
            <a:xfrm>
              <a:off x="3329949" y="1211578"/>
              <a:ext cx="22822" cy="347953"/>
            </a:xfrm>
            <a:custGeom>
              <a:avLst/>
              <a:gdLst/>
              <a:ahLst/>
              <a:cxnLst/>
              <a:rect l="0" t="0" r="0" b="0"/>
              <a:pathLst>
                <a:path w="22822" h="347953">
                  <a:moveTo>
                    <a:pt x="7610" y="0"/>
                  </a:moveTo>
                  <a:lnTo>
                    <a:pt x="11655" y="0"/>
                  </a:lnTo>
                  <a:lnTo>
                    <a:pt x="12846" y="847"/>
                  </a:lnTo>
                  <a:lnTo>
                    <a:pt x="13641" y="2258"/>
                  </a:lnTo>
                  <a:lnTo>
                    <a:pt x="14170" y="4047"/>
                  </a:lnTo>
                  <a:lnTo>
                    <a:pt x="18962" y="10608"/>
                  </a:lnTo>
                  <a:lnTo>
                    <a:pt x="21699" y="26004"/>
                  </a:lnTo>
                  <a:lnTo>
                    <a:pt x="22623" y="60892"/>
                  </a:lnTo>
                  <a:lnTo>
                    <a:pt x="22783" y="96312"/>
                  </a:lnTo>
                  <a:lnTo>
                    <a:pt x="22821" y="124086"/>
                  </a:lnTo>
                  <a:lnTo>
                    <a:pt x="20579" y="155621"/>
                  </a:lnTo>
                  <a:lnTo>
                    <a:pt x="16761" y="188546"/>
                  </a:lnTo>
                  <a:lnTo>
                    <a:pt x="12241" y="220112"/>
                  </a:lnTo>
                  <a:lnTo>
                    <a:pt x="9668" y="248816"/>
                  </a:lnTo>
                  <a:lnTo>
                    <a:pt x="5962" y="286519"/>
                  </a:lnTo>
                  <a:lnTo>
                    <a:pt x="1760" y="316882"/>
                  </a:lnTo>
                  <a:lnTo>
                    <a:pt x="93" y="347939"/>
                  </a:lnTo>
                  <a:lnTo>
                    <a:pt x="60" y="347952"/>
                  </a:lnTo>
                  <a:lnTo>
                    <a:pt x="0" y="339689"/>
                  </a:lnTo>
                  <a:lnTo>
                    <a:pt x="7610" y="312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1154"/>
            <p:cNvSpPr/>
            <p:nvPr/>
          </p:nvSpPr>
          <p:spPr>
            <a:xfrm>
              <a:off x="3124672" y="1364293"/>
              <a:ext cx="167169" cy="151568"/>
            </a:xfrm>
            <a:custGeom>
              <a:avLst/>
              <a:gdLst/>
              <a:ahLst/>
              <a:cxnLst/>
              <a:rect l="0" t="0" r="0" b="0"/>
              <a:pathLst>
                <a:path w="167169" h="151568">
                  <a:moveTo>
                    <a:pt x="83346" y="7307"/>
                  </a:moveTo>
                  <a:lnTo>
                    <a:pt x="76786" y="745"/>
                  </a:lnTo>
                  <a:lnTo>
                    <a:pt x="67950" y="0"/>
                  </a:lnTo>
                  <a:lnTo>
                    <a:pt x="61547" y="2083"/>
                  </a:lnTo>
                  <a:lnTo>
                    <a:pt x="50537" y="10319"/>
                  </a:lnTo>
                  <a:lnTo>
                    <a:pt x="27758" y="47880"/>
                  </a:lnTo>
                  <a:lnTo>
                    <a:pt x="16358" y="71256"/>
                  </a:lnTo>
                  <a:lnTo>
                    <a:pt x="3122" y="108139"/>
                  </a:lnTo>
                  <a:lnTo>
                    <a:pt x="0" y="136609"/>
                  </a:lnTo>
                  <a:lnTo>
                    <a:pt x="1996" y="143232"/>
                  </a:lnTo>
                  <a:lnTo>
                    <a:pt x="6129" y="150337"/>
                  </a:lnTo>
                  <a:lnTo>
                    <a:pt x="14935" y="151567"/>
                  </a:lnTo>
                  <a:lnTo>
                    <a:pt x="21334" y="149598"/>
                  </a:lnTo>
                  <a:lnTo>
                    <a:pt x="24224" y="147887"/>
                  </a:lnTo>
                  <a:lnTo>
                    <a:pt x="32339" y="137390"/>
                  </a:lnTo>
                  <a:lnTo>
                    <a:pt x="54706" y="103710"/>
                  </a:lnTo>
                  <a:lnTo>
                    <a:pt x="66180" y="68259"/>
                  </a:lnTo>
                  <a:lnTo>
                    <a:pt x="69794" y="53023"/>
                  </a:lnTo>
                  <a:lnTo>
                    <a:pt x="74555" y="36750"/>
                  </a:lnTo>
                  <a:lnTo>
                    <a:pt x="74099" y="34556"/>
                  </a:lnTo>
                  <a:lnTo>
                    <a:pt x="72948" y="33093"/>
                  </a:lnTo>
                  <a:lnTo>
                    <a:pt x="69064" y="30744"/>
                  </a:lnTo>
                  <a:lnTo>
                    <a:pt x="68745" y="31397"/>
                  </a:lnTo>
                  <a:lnTo>
                    <a:pt x="68390" y="34382"/>
                  </a:lnTo>
                  <a:lnTo>
                    <a:pt x="70490" y="38532"/>
                  </a:lnTo>
                  <a:lnTo>
                    <a:pt x="72236" y="40822"/>
                  </a:lnTo>
                  <a:lnTo>
                    <a:pt x="74176" y="47885"/>
                  </a:lnTo>
                  <a:lnTo>
                    <a:pt x="79682" y="85157"/>
                  </a:lnTo>
                  <a:lnTo>
                    <a:pt x="88707" y="107381"/>
                  </a:lnTo>
                  <a:lnTo>
                    <a:pt x="105209" y="127657"/>
                  </a:lnTo>
                  <a:lnTo>
                    <a:pt x="114513" y="132761"/>
                  </a:lnTo>
                  <a:lnTo>
                    <a:pt x="134282" y="136040"/>
                  </a:lnTo>
                  <a:lnTo>
                    <a:pt x="138471" y="134615"/>
                  </a:lnTo>
                  <a:lnTo>
                    <a:pt x="167168" y="1063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155"/>
            <p:cNvSpPr/>
            <p:nvPr/>
          </p:nvSpPr>
          <p:spPr>
            <a:xfrm>
              <a:off x="2827018" y="1334118"/>
              <a:ext cx="243842" cy="196885"/>
            </a:xfrm>
            <a:custGeom>
              <a:avLst/>
              <a:gdLst/>
              <a:ahLst/>
              <a:cxnLst/>
              <a:rect l="0" t="0" r="0" b="0"/>
              <a:pathLst>
                <a:path w="243842" h="196885">
                  <a:moveTo>
                    <a:pt x="0" y="29860"/>
                  </a:moveTo>
                  <a:lnTo>
                    <a:pt x="4046" y="29860"/>
                  </a:lnTo>
                  <a:lnTo>
                    <a:pt x="5237" y="30707"/>
                  </a:lnTo>
                  <a:lnTo>
                    <a:pt x="6032" y="32118"/>
                  </a:lnTo>
                  <a:lnTo>
                    <a:pt x="6561" y="33907"/>
                  </a:lnTo>
                  <a:lnTo>
                    <a:pt x="14341" y="43706"/>
                  </a:lnTo>
                  <a:lnTo>
                    <a:pt x="24947" y="56353"/>
                  </a:lnTo>
                  <a:lnTo>
                    <a:pt x="28022" y="65907"/>
                  </a:lnTo>
                  <a:lnTo>
                    <a:pt x="29995" y="97158"/>
                  </a:lnTo>
                  <a:lnTo>
                    <a:pt x="28128" y="128668"/>
                  </a:lnTo>
                  <a:lnTo>
                    <a:pt x="18318" y="166141"/>
                  </a:lnTo>
                  <a:lnTo>
                    <a:pt x="15305" y="182942"/>
                  </a:lnTo>
                  <a:lnTo>
                    <a:pt x="7970" y="196884"/>
                  </a:lnTo>
                  <a:lnTo>
                    <a:pt x="3679" y="193272"/>
                  </a:lnTo>
                  <a:lnTo>
                    <a:pt x="1636" y="189131"/>
                  </a:lnTo>
                  <a:lnTo>
                    <a:pt x="324" y="171482"/>
                  </a:lnTo>
                  <a:lnTo>
                    <a:pt x="4142" y="150846"/>
                  </a:lnTo>
                  <a:lnTo>
                    <a:pt x="19100" y="115032"/>
                  </a:lnTo>
                  <a:lnTo>
                    <a:pt x="32565" y="85388"/>
                  </a:lnTo>
                  <a:lnTo>
                    <a:pt x="47387" y="49546"/>
                  </a:lnTo>
                  <a:lnTo>
                    <a:pt x="66103" y="21133"/>
                  </a:lnTo>
                  <a:lnTo>
                    <a:pt x="74818" y="13847"/>
                  </a:lnTo>
                  <a:lnTo>
                    <a:pt x="78665" y="12412"/>
                  </a:lnTo>
                  <a:lnTo>
                    <a:pt x="82078" y="12301"/>
                  </a:lnTo>
                  <a:lnTo>
                    <a:pt x="88125" y="14437"/>
                  </a:lnTo>
                  <a:lnTo>
                    <a:pt x="101500" y="25091"/>
                  </a:lnTo>
                  <a:lnTo>
                    <a:pt x="116831" y="61260"/>
                  </a:lnTo>
                  <a:lnTo>
                    <a:pt x="127283" y="98561"/>
                  </a:lnTo>
                  <a:lnTo>
                    <a:pt x="129243" y="134864"/>
                  </a:lnTo>
                  <a:lnTo>
                    <a:pt x="129537" y="151570"/>
                  </a:lnTo>
                  <a:lnTo>
                    <a:pt x="130387" y="124439"/>
                  </a:lnTo>
                  <a:lnTo>
                    <a:pt x="135572" y="95299"/>
                  </a:lnTo>
                  <a:lnTo>
                    <a:pt x="140893" y="61226"/>
                  </a:lnTo>
                  <a:lnTo>
                    <a:pt x="150944" y="30882"/>
                  </a:lnTo>
                  <a:lnTo>
                    <a:pt x="169152" y="6436"/>
                  </a:lnTo>
                  <a:lnTo>
                    <a:pt x="174804" y="2516"/>
                  </a:lnTo>
                  <a:lnTo>
                    <a:pt x="182745" y="310"/>
                  </a:lnTo>
                  <a:lnTo>
                    <a:pt x="185331" y="0"/>
                  </a:lnTo>
                  <a:lnTo>
                    <a:pt x="190460" y="1914"/>
                  </a:lnTo>
                  <a:lnTo>
                    <a:pt x="200653" y="10042"/>
                  </a:lnTo>
                  <a:lnTo>
                    <a:pt x="203479" y="17102"/>
                  </a:lnTo>
                  <a:lnTo>
                    <a:pt x="210681" y="51667"/>
                  </a:lnTo>
                  <a:lnTo>
                    <a:pt x="212831" y="82992"/>
                  </a:lnTo>
                  <a:lnTo>
                    <a:pt x="218529" y="120427"/>
                  </a:lnTo>
                  <a:lnTo>
                    <a:pt x="221612" y="153175"/>
                  </a:lnTo>
                  <a:lnTo>
                    <a:pt x="224930" y="160302"/>
                  </a:lnTo>
                  <a:lnTo>
                    <a:pt x="227001" y="162542"/>
                  </a:lnTo>
                  <a:lnTo>
                    <a:pt x="243841" y="174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156"/>
            <p:cNvSpPr/>
            <p:nvPr/>
          </p:nvSpPr>
          <p:spPr>
            <a:xfrm>
              <a:off x="2592750" y="1325878"/>
              <a:ext cx="134752" cy="212161"/>
            </a:xfrm>
            <a:custGeom>
              <a:avLst/>
              <a:gdLst/>
              <a:ahLst/>
              <a:cxnLst/>
              <a:rect l="0" t="0" r="0" b="0"/>
              <a:pathLst>
                <a:path w="134752" h="212161">
                  <a:moveTo>
                    <a:pt x="104729" y="0"/>
                  </a:moveTo>
                  <a:lnTo>
                    <a:pt x="100685" y="0"/>
                  </a:lnTo>
                  <a:lnTo>
                    <a:pt x="96441" y="2258"/>
                  </a:lnTo>
                  <a:lnTo>
                    <a:pt x="61092" y="36047"/>
                  </a:lnTo>
                  <a:lnTo>
                    <a:pt x="31028" y="72644"/>
                  </a:lnTo>
                  <a:lnTo>
                    <a:pt x="2436" y="103077"/>
                  </a:lnTo>
                  <a:lnTo>
                    <a:pt x="0" y="108748"/>
                  </a:lnTo>
                  <a:lnTo>
                    <a:pt x="195" y="111446"/>
                  </a:lnTo>
                  <a:lnTo>
                    <a:pt x="2672" y="116701"/>
                  </a:lnTo>
                  <a:lnTo>
                    <a:pt x="4517" y="118441"/>
                  </a:lnTo>
                  <a:lnTo>
                    <a:pt x="8826" y="120375"/>
                  </a:lnTo>
                  <a:lnTo>
                    <a:pt x="20057" y="121463"/>
                  </a:lnTo>
                  <a:lnTo>
                    <a:pt x="53042" y="115319"/>
                  </a:lnTo>
                  <a:lnTo>
                    <a:pt x="86648" y="107830"/>
                  </a:lnTo>
                  <a:lnTo>
                    <a:pt x="113358" y="113343"/>
                  </a:lnTo>
                  <a:lnTo>
                    <a:pt x="116409" y="115355"/>
                  </a:lnTo>
                  <a:lnTo>
                    <a:pt x="129995" y="131384"/>
                  </a:lnTo>
                  <a:lnTo>
                    <a:pt x="132892" y="139109"/>
                  </a:lnTo>
                  <a:lnTo>
                    <a:pt x="134751" y="157866"/>
                  </a:lnTo>
                  <a:lnTo>
                    <a:pt x="132749" y="165554"/>
                  </a:lnTo>
                  <a:lnTo>
                    <a:pt x="121338" y="185303"/>
                  </a:lnTo>
                  <a:lnTo>
                    <a:pt x="103205" y="200311"/>
                  </a:lnTo>
                  <a:lnTo>
                    <a:pt x="95302" y="203327"/>
                  </a:lnTo>
                  <a:lnTo>
                    <a:pt x="61444" y="212160"/>
                  </a:lnTo>
                  <a:lnTo>
                    <a:pt x="53599" y="210569"/>
                  </a:lnTo>
                  <a:lnTo>
                    <a:pt x="44425" y="207172"/>
                  </a:lnTo>
                  <a:lnTo>
                    <a:pt x="41665" y="206695"/>
                  </a:lnTo>
                  <a:lnTo>
                    <a:pt x="36343" y="203907"/>
                  </a:lnTo>
                  <a:lnTo>
                    <a:pt x="28529" y="198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1157"/>
            <p:cNvSpPr/>
            <p:nvPr/>
          </p:nvSpPr>
          <p:spPr>
            <a:xfrm>
              <a:off x="2301239" y="1432558"/>
              <a:ext cx="91440" cy="22863"/>
            </a:xfrm>
            <a:custGeom>
              <a:avLst/>
              <a:gdLst/>
              <a:ahLst/>
              <a:cxnLst/>
              <a:rect l="0" t="0" r="0" b="0"/>
              <a:pathLst>
                <a:path w="91440" h="22863">
                  <a:moveTo>
                    <a:pt x="0" y="22862"/>
                  </a:moveTo>
                  <a:lnTo>
                    <a:pt x="14690" y="22015"/>
                  </a:lnTo>
                  <a:lnTo>
                    <a:pt x="46651" y="16301"/>
                  </a:lnTo>
                  <a:lnTo>
                    <a:pt x="75654" y="7092"/>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1158"/>
            <p:cNvSpPr/>
            <p:nvPr/>
          </p:nvSpPr>
          <p:spPr>
            <a:xfrm>
              <a:off x="2357872" y="1348739"/>
              <a:ext cx="19568" cy="190501"/>
            </a:xfrm>
            <a:custGeom>
              <a:avLst/>
              <a:gdLst/>
              <a:ahLst/>
              <a:cxnLst/>
              <a:rect l="0" t="0" r="0" b="0"/>
              <a:pathLst>
                <a:path w="19568" h="190501">
                  <a:moveTo>
                    <a:pt x="19567" y="0"/>
                  </a:moveTo>
                  <a:lnTo>
                    <a:pt x="18720" y="12167"/>
                  </a:lnTo>
                  <a:lnTo>
                    <a:pt x="13535" y="35392"/>
                  </a:lnTo>
                  <a:lnTo>
                    <a:pt x="12261" y="72090"/>
                  </a:lnTo>
                  <a:lnTo>
                    <a:pt x="7995" y="105932"/>
                  </a:lnTo>
                  <a:lnTo>
                    <a:pt x="5413" y="138726"/>
                  </a:lnTo>
                  <a:lnTo>
                    <a:pt x="3696" y="167135"/>
                  </a:lnTo>
                  <a:lnTo>
                    <a:pt x="0" y="178685"/>
                  </a:lnTo>
                  <a:lnTo>
                    <a:pt x="4328"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1159"/>
            <p:cNvSpPr/>
            <p:nvPr/>
          </p:nvSpPr>
          <p:spPr>
            <a:xfrm>
              <a:off x="2076140" y="1379220"/>
              <a:ext cx="133661" cy="181336"/>
            </a:xfrm>
            <a:custGeom>
              <a:avLst/>
              <a:gdLst/>
              <a:ahLst/>
              <a:cxnLst/>
              <a:rect l="0" t="0" r="0" b="0"/>
              <a:pathLst>
                <a:path w="133661" h="181336">
                  <a:moveTo>
                    <a:pt x="19360" y="0"/>
                  </a:moveTo>
                  <a:lnTo>
                    <a:pt x="8754" y="10606"/>
                  </a:lnTo>
                  <a:lnTo>
                    <a:pt x="6179" y="17696"/>
                  </a:lnTo>
                  <a:lnTo>
                    <a:pt x="0" y="46199"/>
                  </a:lnTo>
                  <a:lnTo>
                    <a:pt x="3368" y="62888"/>
                  </a:lnTo>
                  <a:lnTo>
                    <a:pt x="10577" y="78559"/>
                  </a:lnTo>
                  <a:lnTo>
                    <a:pt x="36416" y="114289"/>
                  </a:lnTo>
                  <a:lnTo>
                    <a:pt x="70266" y="149858"/>
                  </a:lnTo>
                  <a:lnTo>
                    <a:pt x="104772" y="175061"/>
                  </a:lnTo>
                  <a:lnTo>
                    <a:pt x="116633" y="180562"/>
                  </a:lnTo>
                  <a:lnTo>
                    <a:pt x="119768" y="181335"/>
                  </a:lnTo>
                  <a:lnTo>
                    <a:pt x="122706" y="181002"/>
                  </a:lnTo>
                  <a:lnTo>
                    <a:pt x="133660" y="175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160"/>
            <p:cNvSpPr/>
            <p:nvPr/>
          </p:nvSpPr>
          <p:spPr>
            <a:xfrm>
              <a:off x="2026920" y="1173478"/>
              <a:ext cx="129540" cy="426429"/>
            </a:xfrm>
            <a:custGeom>
              <a:avLst/>
              <a:gdLst/>
              <a:ahLst/>
              <a:cxnLst/>
              <a:rect l="0" t="0" r="0" b="0"/>
              <a:pathLst>
                <a:path w="129540" h="426429">
                  <a:moveTo>
                    <a:pt x="45719" y="0"/>
                  </a:moveTo>
                  <a:lnTo>
                    <a:pt x="44872" y="12169"/>
                  </a:lnTo>
                  <a:lnTo>
                    <a:pt x="39687" y="35392"/>
                  </a:lnTo>
                  <a:lnTo>
                    <a:pt x="36312" y="66932"/>
                  </a:lnTo>
                  <a:lnTo>
                    <a:pt x="32225" y="94941"/>
                  </a:lnTo>
                  <a:lnTo>
                    <a:pt x="27586" y="127145"/>
                  </a:lnTo>
                  <a:lnTo>
                    <a:pt x="22702" y="161215"/>
                  </a:lnTo>
                  <a:lnTo>
                    <a:pt x="17710" y="196957"/>
                  </a:lnTo>
                  <a:lnTo>
                    <a:pt x="15192" y="215973"/>
                  </a:lnTo>
                  <a:lnTo>
                    <a:pt x="12669" y="235421"/>
                  </a:lnTo>
                  <a:lnTo>
                    <a:pt x="9864" y="272837"/>
                  </a:lnTo>
                  <a:lnTo>
                    <a:pt x="7769" y="307528"/>
                  </a:lnTo>
                  <a:lnTo>
                    <a:pt x="4018" y="337057"/>
                  </a:lnTo>
                  <a:lnTo>
                    <a:pt x="1189" y="373438"/>
                  </a:lnTo>
                  <a:lnTo>
                    <a:pt x="156" y="409815"/>
                  </a:lnTo>
                  <a:lnTo>
                    <a:pt x="2" y="426428"/>
                  </a:lnTo>
                  <a:lnTo>
                    <a:pt x="0" y="393780"/>
                  </a:lnTo>
                  <a:lnTo>
                    <a:pt x="0" y="365125"/>
                  </a:lnTo>
                  <a:lnTo>
                    <a:pt x="0" y="339231"/>
                  </a:lnTo>
                  <a:lnTo>
                    <a:pt x="2256" y="310790"/>
                  </a:lnTo>
                  <a:lnTo>
                    <a:pt x="6930" y="282063"/>
                  </a:lnTo>
                  <a:lnTo>
                    <a:pt x="14650" y="255184"/>
                  </a:lnTo>
                  <a:lnTo>
                    <a:pt x="23726" y="229126"/>
                  </a:lnTo>
                  <a:lnTo>
                    <a:pt x="36099" y="192914"/>
                  </a:lnTo>
                  <a:lnTo>
                    <a:pt x="47384" y="162994"/>
                  </a:lnTo>
                  <a:lnTo>
                    <a:pt x="66367" y="134173"/>
                  </a:lnTo>
                  <a:lnTo>
                    <a:pt x="86425" y="118257"/>
                  </a:lnTo>
                  <a:lnTo>
                    <a:pt x="118912" y="100621"/>
                  </a:lnTo>
                  <a:lnTo>
                    <a:pt x="129539"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1161"/>
            <p:cNvSpPr/>
            <p:nvPr/>
          </p:nvSpPr>
          <p:spPr>
            <a:xfrm>
              <a:off x="785809" y="1387152"/>
              <a:ext cx="270899" cy="370122"/>
            </a:xfrm>
            <a:custGeom>
              <a:avLst/>
              <a:gdLst/>
              <a:ahLst/>
              <a:cxnLst/>
              <a:rect l="0" t="0" r="0" b="0"/>
              <a:pathLst>
                <a:path w="270899" h="370122">
                  <a:moveTo>
                    <a:pt x="220029" y="7306"/>
                  </a:moveTo>
                  <a:lnTo>
                    <a:pt x="215984" y="7306"/>
                  </a:lnTo>
                  <a:lnTo>
                    <a:pt x="214793" y="6460"/>
                  </a:lnTo>
                  <a:lnTo>
                    <a:pt x="213998" y="5050"/>
                  </a:lnTo>
                  <a:lnTo>
                    <a:pt x="213470" y="3261"/>
                  </a:lnTo>
                  <a:lnTo>
                    <a:pt x="211422" y="2070"/>
                  </a:lnTo>
                  <a:lnTo>
                    <a:pt x="191292" y="0"/>
                  </a:lnTo>
                  <a:lnTo>
                    <a:pt x="153450" y="10321"/>
                  </a:lnTo>
                  <a:lnTo>
                    <a:pt x="139357" y="19653"/>
                  </a:lnTo>
                  <a:lnTo>
                    <a:pt x="108421" y="46341"/>
                  </a:lnTo>
                  <a:lnTo>
                    <a:pt x="75577" y="72588"/>
                  </a:lnTo>
                  <a:lnTo>
                    <a:pt x="39566" y="104868"/>
                  </a:lnTo>
                  <a:lnTo>
                    <a:pt x="6259" y="133796"/>
                  </a:lnTo>
                  <a:lnTo>
                    <a:pt x="2254" y="142829"/>
                  </a:lnTo>
                  <a:lnTo>
                    <a:pt x="0" y="153390"/>
                  </a:lnTo>
                  <a:lnTo>
                    <a:pt x="530" y="155494"/>
                  </a:lnTo>
                  <a:lnTo>
                    <a:pt x="1729" y="156898"/>
                  </a:lnTo>
                  <a:lnTo>
                    <a:pt x="3376" y="157834"/>
                  </a:lnTo>
                  <a:lnTo>
                    <a:pt x="34166" y="159597"/>
                  </a:lnTo>
                  <a:lnTo>
                    <a:pt x="66790" y="157427"/>
                  </a:lnTo>
                  <a:lnTo>
                    <a:pt x="94757" y="153670"/>
                  </a:lnTo>
                  <a:lnTo>
                    <a:pt x="127596" y="152555"/>
                  </a:lnTo>
                  <a:lnTo>
                    <a:pt x="158775" y="152225"/>
                  </a:lnTo>
                  <a:lnTo>
                    <a:pt x="189462" y="154387"/>
                  </a:lnTo>
                  <a:lnTo>
                    <a:pt x="217746" y="162647"/>
                  </a:lnTo>
                  <a:lnTo>
                    <a:pt x="242214" y="178076"/>
                  </a:lnTo>
                  <a:lnTo>
                    <a:pt x="261035" y="196477"/>
                  </a:lnTo>
                  <a:lnTo>
                    <a:pt x="265147" y="202000"/>
                  </a:lnTo>
                  <a:lnTo>
                    <a:pt x="269715" y="217168"/>
                  </a:lnTo>
                  <a:lnTo>
                    <a:pt x="270898" y="235198"/>
                  </a:lnTo>
                  <a:lnTo>
                    <a:pt x="264760" y="272112"/>
                  </a:lnTo>
                  <a:lnTo>
                    <a:pt x="258537" y="288405"/>
                  </a:lnTo>
                  <a:lnTo>
                    <a:pt x="230746" y="323191"/>
                  </a:lnTo>
                  <a:lnTo>
                    <a:pt x="198659" y="344807"/>
                  </a:lnTo>
                  <a:lnTo>
                    <a:pt x="164726" y="363127"/>
                  </a:lnTo>
                  <a:lnTo>
                    <a:pt x="135629" y="370121"/>
                  </a:lnTo>
                  <a:lnTo>
                    <a:pt x="107816" y="369937"/>
                  </a:lnTo>
                  <a:lnTo>
                    <a:pt x="92263" y="365748"/>
                  </a:lnTo>
                  <a:lnTo>
                    <a:pt x="68483" y="349263"/>
                  </a:lnTo>
                  <a:lnTo>
                    <a:pt x="44769" y="327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1162"/>
            <p:cNvSpPr/>
            <p:nvPr/>
          </p:nvSpPr>
          <p:spPr>
            <a:xfrm>
              <a:off x="1120138" y="1234439"/>
              <a:ext cx="236221" cy="433667"/>
            </a:xfrm>
            <a:custGeom>
              <a:avLst/>
              <a:gdLst/>
              <a:ahLst/>
              <a:cxnLst/>
              <a:rect l="0" t="0" r="0" b="0"/>
              <a:pathLst>
                <a:path w="236221" h="433667">
                  <a:moveTo>
                    <a:pt x="0" y="0"/>
                  </a:moveTo>
                  <a:lnTo>
                    <a:pt x="0" y="4046"/>
                  </a:lnTo>
                  <a:lnTo>
                    <a:pt x="12999" y="40335"/>
                  </a:lnTo>
                  <a:lnTo>
                    <a:pt x="20410" y="69149"/>
                  </a:lnTo>
                  <a:lnTo>
                    <a:pt x="25441" y="95080"/>
                  </a:lnTo>
                  <a:lnTo>
                    <a:pt x="28241" y="125795"/>
                  </a:lnTo>
                  <a:lnTo>
                    <a:pt x="30331" y="160050"/>
                  </a:lnTo>
                  <a:lnTo>
                    <a:pt x="34083" y="197851"/>
                  </a:lnTo>
                  <a:lnTo>
                    <a:pt x="35422" y="217414"/>
                  </a:lnTo>
                  <a:lnTo>
                    <a:pt x="36316" y="237230"/>
                  </a:lnTo>
                  <a:lnTo>
                    <a:pt x="36911" y="257212"/>
                  </a:lnTo>
                  <a:lnTo>
                    <a:pt x="39829" y="292963"/>
                  </a:lnTo>
                  <a:lnTo>
                    <a:pt x="43103" y="324940"/>
                  </a:lnTo>
                  <a:lnTo>
                    <a:pt x="44557" y="353261"/>
                  </a:lnTo>
                  <a:lnTo>
                    <a:pt x="49422" y="388962"/>
                  </a:lnTo>
                  <a:lnTo>
                    <a:pt x="52996" y="426670"/>
                  </a:lnTo>
                  <a:lnTo>
                    <a:pt x="53311" y="433666"/>
                  </a:lnTo>
                  <a:lnTo>
                    <a:pt x="53333" y="430096"/>
                  </a:lnTo>
                  <a:lnTo>
                    <a:pt x="55594" y="425962"/>
                  </a:lnTo>
                  <a:lnTo>
                    <a:pt x="57384" y="423674"/>
                  </a:lnTo>
                  <a:lnTo>
                    <a:pt x="59901" y="408320"/>
                  </a:lnTo>
                  <a:lnTo>
                    <a:pt x="60752" y="372598"/>
                  </a:lnTo>
                  <a:lnTo>
                    <a:pt x="60868" y="346786"/>
                  </a:lnTo>
                  <a:lnTo>
                    <a:pt x="72208" y="316123"/>
                  </a:lnTo>
                  <a:lnTo>
                    <a:pt x="87126" y="283585"/>
                  </a:lnTo>
                  <a:lnTo>
                    <a:pt x="93756" y="252191"/>
                  </a:lnTo>
                  <a:lnTo>
                    <a:pt x="101220" y="221306"/>
                  </a:lnTo>
                  <a:lnTo>
                    <a:pt x="110180" y="192338"/>
                  </a:lnTo>
                  <a:lnTo>
                    <a:pt x="121359" y="158683"/>
                  </a:lnTo>
                  <a:lnTo>
                    <a:pt x="118837" y="138081"/>
                  </a:lnTo>
                  <a:lnTo>
                    <a:pt x="120713" y="133541"/>
                  </a:lnTo>
                  <a:lnTo>
                    <a:pt x="126464" y="127085"/>
                  </a:lnTo>
                  <a:lnTo>
                    <a:pt x="131842" y="124216"/>
                  </a:lnTo>
                  <a:lnTo>
                    <a:pt x="134461" y="124298"/>
                  </a:lnTo>
                  <a:lnTo>
                    <a:pt x="139631" y="126646"/>
                  </a:lnTo>
                  <a:lnTo>
                    <a:pt x="147301" y="136773"/>
                  </a:lnTo>
                  <a:lnTo>
                    <a:pt x="158323" y="167532"/>
                  </a:lnTo>
                  <a:lnTo>
                    <a:pt x="169489" y="197148"/>
                  </a:lnTo>
                  <a:lnTo>
                    <a:pt x="174397" y="232357"/>
                  </a:lnTo>
                  <a:lnTo>
                    <a:pt x="179992" y="269600"/>
                  </a:lnTo>
                  <a:lnTo>
                    <a:pt x="182872" y="306601"/>
                  </a:lnTo>
                  <a:lnTo>
                    <a:pt x="188710" y="338542"/>
                  </a:lnTo>
                  <a:lnTo>
                    <a:pt x="198270" y="368004"/>
                  </a:lnTo>
                  <a:lnTo>
                    <a:pt x="204114" y="376071"/>
                  </a:lnTo>
                  <a:lnTo>
                    <a:pt x="212355" y="382478"/>
                  </a:lnTo>
                  <a:lnTo>
                    <a:pt x="221664" y="385890"/>
                  </a:lnTo>
                  <a:lnTo>
                    <a:pt x="236220"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163"/>
            <p:cNvSpPr/>
            <p:nvPr/>
          </p:nvSpPr>
          <p:spPr>
            <a:xfrm>
              <a:off x="1437775" y="1356358"/>
              <a:ext cx="398646" cy="250398"/>
            </a:xfrm>
            <a:custGeom>
              <a:avLst/>
              <a:gdLst/>
              <a:ahLst/>
              <a:cxnLst/>
              <a:rect l="0" t="0" r="0" b="0"/>
              <a:pathLst>
                <a:path w="398646" h="250398">
                  <a:moveTo>
                    <a:pt x="101464" y="38100"/>
                  </a:moveTo>
                  <a:lnTo>
                    <a:pt x="84906" y="38947"/>
                  </a:lnTo>
                  <a:lnTo>
                    <a:pt x="64895" y="48707"/>
                  </a:lnTo>
                  <a:lnTo>
                    <a:pt x="57553" y="55796"/>
                  </a:lnTo>
                  <a:lnTo>
                    <a:pt x="32374" y="88553"/>
                  </a:lnTo>
                  <a:lnTo>
                    <a:pt x="17492" y="117961"/>
                  </a:lnTo>
                  <a:lnTo>
                    <a:pt x="4617" y="151228"/>
                  </a:lnTo>
                  <a:lnTo>
                    <a:pt x="0" y="172200"/>
                  </a:lnTo>
                  <a:lnTo>
                    <a:pt x="1316" y="202199"/>
                  </a:lnTo>
                  <a:lnTo>
                    <a:pt x="4447" y="233263"/>
                  </a:lnTo>
                  <a:lnTo>
                    <a:pt x="6306" y="239329"/>
                  </a:lnTo>
                  <a:lnTo>
                    <a:pt x="9239" y="243374"/>
                  </a:lnTo>
                  <a:lnTo>
                    <a:pt x="12888" y="246069"/>
                  </a:lnTo>
                  <a:lnTo>
                    <a:pt x="21457" y="249065"/>
                  </a:lnTo>
                  <a:lnTo>
                    <a:pt x="30909" y="250397"/>
                  </a:lnTo>
                  <a:lnTo>
                    <a:pt x="45752" y="247100"/>
                  </a:lnTo>
                  <a:lnTo>
                    <a:pt x="65938" y="232317"/>
                  </a:lnTo>
                  <a:lnTo>
                    <a:pt x="96386" y="196997"/>
                  </a:lnTo>
                  <a:lnTo>
                    <a:pt x="117740" y="163918"/>
                  </a:lnTo>
                  <a:lnTo>
                    <a:pt x="129176" y="126251"/>
                  </a:lnTo>
                  <a:lnTo>
                    <a:pt x="131835" y="114817"/>
                  </a:lnTo>
                  <a:lnTo>
                    <a:pt x="132789" y="140801"/>
                  </a:lnTo>
                  <a:lnTo>
                    <a:pt x="145788" y="175514"/>
                  </a:lnTo>
                  <a:lnTo>
                    <a:pt x="167989" y="202900"/>
                  </a:lnTo>
                  <a:lnTo>
                    <a:pt x="182887" y="214306"/>
                  </a:lnTo>
                  <a:lnTo>
                    <a:pt x="202071" y="219003"/>
                  </a:lnTo>
                  <a:lnTo>
                    <a:pt x="214195" y="217845"/>
                  </a:lnTo>
                  <a:lnTo>
                    <a:pt x="246195" y="207021"/>
                  </a:lnTo>
                  <a:lnTo>
                    <a:pt x="284192" y="175039"/>
                  </a:lnTo>
                  <a:lnTo>
                    <a:pt x="293591" y="164155"/>
                  </a:lnTo>
                  <a:lnTo>
                    <a:pt x="309290" y="129083"/>
                  </a:lnTo>
                  <a:lnTo>
                    <a:pt x="320899" y="98431"/>
                  </a:lnTo>
                  <a:lnTo>
                    <a:pt x="322353" y="80547"/>
                  </a:lnTo>
                  <a:lnTo>
                    <a:pt x="322403" y="81802"/>
                  </a:lnTo>
                  <a:lnTo>
                    <a:pt x="328469" y="91845"/>
                  </a:lnTo>
                  <a:lnTo>
                    <a:pt x="329970" y="123896"/>
                  </a:lnTo>
                  <a:lnTo>
                    <a:pt x="330045" y="153638"/>
                  </a:lnTo>
                  <a:lnTo>
                    <a:pt x="330061" y="188989"/>
                  </a:lnTo>
                  <a:lnTo>
                    <a:pt x="330063" y="222319"/>
                  </a:lnTo>
                  <a:lnTo>
                    <a:pt x="330064" y="242902"/>
                  </a:lnTo>
                  <a:lnTo>
                    <a:pt x="330064" y="210404"/>
                  </a:lnTo>
                  <a:lnTo>
                    <a:pt x="330064" y="182946"/>
                  </a:lnTo>
                  <a:lnTo>
                    <a:pt x="330064" y="149222"/>
                  </a:lnTo>
                  <a:lnTo>
                    <a:pt x="330911" y="117405"/>
                  </a:lnTo>
                  <a:lnTo>
                    <a:pt x="336147" y="86527"/>
                  </a:lnTo>
                  <a:lnTo>
                    <a:pt x="343907" y="57624"/>
                  </a:lnTo>
                  <a:lnTo>
                    <a:pt x="361271" y="31828"/>
                  </a:lnTo>
                  <a:lnTo>
                    <a:pt x="3986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9" name="SMARTInkShape-Group142"/>
          <p:cNvGrpSpPr/>
          <p:nvPr/>
        </p:nvGrpSpPr>
        <p:grpSpPr>
          <a:xfrm>
            <a:off x="1046060" y="366876"/>
            <a:ext cx="4917157" cy="622779"/>
            <a:chOff x="1046060" y="366876"/>
            <a:chExt cx="4917157" cy="622779"/>
          </a:xfrm>
        </p:grpSpPr>
        <p:sp>
          <p:nvSpPr>
            <p:cNvPr id="141" name="SMARTInkShape-1164"/>
            <p:cNvSpPr/>
            <p:nvPr/>
          </p:nvSpPr>
          <p:spPr>
            <a:xfrm>
              <a:off x="5684861" y="412539"/>
              <a:ext cx="278356" cy="539962"/>
            </a:xfrm>
            <a:custGeom>
              <a:avLst/>
              <a:gdLst/>
              <a:ahLst/>
              <a:cxnLst/>
              <a:rect l="0" t="0" r="0" b="0"/>
              <a:pathLst>
                <a:path w="278356" h="539962">
                  <a:moveTo>
                    <a:pt x="14898" y="6561"/>
                  </a:moveTo>
                  <a:lnTo>
                    <a:pt x="10854" y="6561"/>
                  </a:lnTo>
                  <a:lnTo>
                    <a:pt x="9661" y="5714"/>
                  </a:lnTo>
                  <a:lnTo>
                    <a:pt x="8867" y="4302"/>
                  </a:lnTo>
                  <a:lnTo>
                    <a:pt x="8338" y="2514"/>
                  </a:lnTo>
                  <a:lnTo>
                    <a:pt x="7138" y="1324"/>
                  </a:lnTo>
                  <a:lnTo>
                    <a:pt x="3546" y="0"/>
                  </a:lnTo>
                  <a:lnTo>
                    <a:pt x="2251" y="493"/>
                  </a:lnTo>
                  <a:lnTo>
                    <a:pt x="1386" y="1669"/>
                  </a:lnTo>
                  <a:lnTo>
                    <a:pt x="0" y="5594"/>
                  </a:lnTo>
                  <a:lnTo>
                    <a:pt x="34413" y="27798"/>
                  </a:lnTo>
                  <a:lnTo>
                    <a:pt x="68802" y="50195"/>
                  </a:lnTo>
                  <a:lnTo>
                    <a:pt x="99675" y="76233"/>
                  </a:lnTo>
                  <a:lnTo>
                    <a:pt x="137509" y="108093"/>
                  </a:lnTo>
                  <a:lnTo>
                    <a:pt x="167503" y="136832"/>
                  </a:lnTo>
                  <a:lnTo>
                    <a:pt x="197838" y="169055"/>
                  </a:lnTo>
                  <a:lnTo>
                    <a:pt x="228276" y="203155"/>
                  </a:lnTo>
                  <a:lnTo>
                    <a:pt x="254228" y="236966"/>
                  </a:lnTo>
                  <a:lnTo>
                    <a:pt x="270384" y="273795"/>
                  </a:lnTo>
                  <a:lnTo>
                    <a:pt x="278276" y="309260"/>
                  </a:lnTo>
                  <a:lnTo>
                    <a:pt x="278355" y="343475"/>
                  </a:lnTo>
                  <a:lnTo>
                    <a:pt x="273017" y="378166"/>
                  </a:lnTo>
                  <a:lnTo>
                    <a:pt x="266778" y="399471"/>
                  </a:lnTo>
                  <a:lnTo>
                    <a:pt x="248984" y="430507"/>
                  </a:lnTo>
                  <a:lnTo>
                    <a:pt x="227626" y="461150"/>
                  </a:lnTo>
                  <a:lnTo>
                    <a:pt x="206057" y="490832"/>
                  </a:lnTo>
                  <a:lnTo>
                    <a:pt x="177879" y="527847"/>
                  </a:lnTo>
                  <a:lnTo>
                    <a:pt x="167298" y="539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1165"/>
            <p:cNvSpPr/>
            <p:nvPr/>
          </p:nvSpPr>
          <p:spPr>
            <a:xfrm>
              <a:off x="5521201" y="563972"/>
              <a:ext cx="246353" cy="295094"/>
            </a:xfrm>
            <a:custGeom>
              <a:avLst/>
              <a:gdLst/>
              <a:ahLst/>
              <a:cxnLst/>
              <a:rect l="0" t="0" r="0" b="0"/>
              <a:pathLst>
                <a:path w="246353" h="295094">
                  <a:moveTo>
                    <a:pt x="163317" y="7528"/>
                  </a:moveTo>
                  <a:lnTo>
                    <a:pt x="159272" y="7528"/>
                  </a:lnTo>
                  <a:lnTo>
                    <a:pt x="158081" y="6681"/>
                  </a:lnTo>
                  <a:lnTo>
                    <a:pt x="157288" y="5269"/>
                  </a:lnTo>
                  <a:lnTo>
                    <a:pt x="156757" y="3481"/>
                  </a:lnTo>
                  <a:lnTo>
                    <a:pt x="155557" y="2291"/>
                  </a:lnTo>
                  <a:lnTo>
                    <a:pt x="151967" y="967"/>
                  </a:lnTo>
                  <a:lnTo>
                    <a:pt x="133768" y="0"/>
                  </a:lnTo>
                  <a:lnTo>
                    <a:pt x="119660" y="3980"/>
                  </a:lnTo>
                  <a:lnTo>
                    <a:pt x="112024" y="10465"/>
                  </a:lnTo>
                  <a:lnTo>
                    <a:pt x="104961" y="18147"/>
                  </a:lnTo>
                  <a:lnTo>
                    <a:pt x="71504" y="47452"/>
                  </a:lnTo>
                  <a:lnTo>
                    <a:pt x="44223" y="83968"/>
                  </a:lnTo>
                  <a:lnTo>
                    <a:pt x="24522" y="119491"/>
                  </a:lnTo>
                  <a:lnTo>
                    <a:pt x="11599" y="154104"/>
                  </a:lnTo>
                  <a:lnTo>
                    <a:pt x="3500" y="183319"/>
                  </a:lnTo>
                  <a:lnTo>
                    <a:pt x="0" y="202497"/>
                  </a:lnTo>
                  <a:lnTo>
                    <a:pt x="4653" y="235504"/>
                  </a:lnTo>
                  <a:lnTo>
                    <a:pt x="13727" y="262438"/>
                  </a:lnTo>
                  <a:lnTo>
                    <a:pt x="29247" y="278825"/>
                  </a:lnTo>
                  <a:lnTo>
                    <a:pt x="45888" y="290358"/>
                  </a:lnTo>
                  <a:lnTo>
                    <a:pt x="69633" y="295093"/>
                  </a:lnTo>
                  <a:lnTo>
                    <a:pt x="102761" y="290610"/>
                  </a:lnTo>
                  <a:lnTo>
                    <a:pt x="138782" y="279314"/>
                  </a:lnTo>
                  <a:lnTo>
                    <a:pt x="170608" y="261026"/>
                  </a:lnTo>
                  <a:lnTo>
                    <a:pt x="201353" y="228942"/>
                  </a:lnTo>
                  <a:lnTo>
                    <a:pt x="222565" y="199944"/>
                  </a:lnTo>
                  <a:lnTo>
                    <a:pt x="234965" y="169903"/>
                  </a:lnTo>
                  <a:lnTo>
                    <a:pt x="243154" y="140399"/>
                  </a:lnTo>
                  <a:lnTo>
                    <a:pt x="246352" y="107245"/>
                  </a:lnTo>
                  <a:lnTo>
                    <a:pt x="245943" y="92486"/>
                  </a:lnTo>
                  <a:lnTo>
                    <a:pt x="242937" y="80283"/>
                  </a:lnTo>
                  <a:lnTo>
                    <a:pt x="232440" y="63892"/>
                  </a:lnTo>
                  <a:lnTo>
                    <a:pt x="214561" y="52355"/>
                  </a:lnTo>
                  <a:lnTo>
                    <a:pt x="178282" y="38225"/>
                  </a:lnTo>
                  <a:lnTo>
                    <a:pt x="152068" y="31936"/>
                  </a:lnTo>
                  <a:lnTo>
                    <a:pt x="126194" y="29846"/>
                  </a:lnTo>
                  <a:lnTo>
                    <a:pt x="109979" y="22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166"/>
            <p:cNvSpPr/>
            <p:nvPr/>
          </p:nvSpPr>
          <p:spPr>
            <a:xfrm>
              <a:off x="5364480" y="800100"/>
              <a:ext cx="7621" cy="173269"/>
            </a:xfrm>
            <a:custGeom>
              <a:avLst/>
              <a:gdLst/>
              <a:ahLst/>
              <a:cxnLst/>
              <a:rect l="0" t="0" r="0" b="0"/>
              <a:pathLst>
                <a:path w="7621" h="173269">
                  <a:moveTo>
                    <a:pt x="0" y="0"/>
                  </a:moveTo>
                  <a:lnTo>
                    <a:pt x="0" y="11350"/>
                  </a:lnTo>
                  <a:lnTo>
                    <a:pt x="6913" y="41006"/>
                  </a:lnTo>
                  <a:lnTo>
                    <a:pt x="7525" y="74178"/>
                  </a:lnTo>
                  <a:lnTo>
                    <a:pt x="7600" y="106280"/>
                  </a:lnTo>
                  <a:lnTo>
                    <a:pt x="7616" y="140682"/>
                  </a:lnTo>
                  <a:lnTo>
                    <a:pt x="7620" y="173268"/>
                  </a:lnTo>
                  <a:lnTo>
                    <a:pt x="7620" y="1676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167"/>
            <p:cNvSpPr/>
            <p:nvPr/>
          </p:nvSpPr>
          <p:spPr>
            <a:xfrm>
              <a:off x="5021580" y="670560"/>
              <a:ext cx="243839" cy="67521"/>
            </a:xfrm>
            <a:custGeom>
              <a:avLst/>
              <a:gdLst/>
              <a:ahLst/>
              <a:cxnLst/>
              <a:rect l="0" t="0" r="0" b="0"/>
              <a:pathLst>
                <a:path w="243839" h="67521">
                  <a:moveTo>
                    <a:pt x="0" y="60959"/>
                  </a:moveTo>
                  <a:lnTo>
                    <a:pt x="0" y="65004"/>
                  </a:lnTo>
                  <a:lnTo>
                    <a:pt x="845" y="66195"/>
                  </a:lnTo>
                  <a:lnTo>
                    <a:pt x="2256" y="66991"/>
                  </a:lnTo>
                  <a:lnTo>
                    <a:pt x="4045" y="67520"/>
                  </a:lnTo>
                  <a:lnTo>
                    <a:pt x="6082" y="67027"/>
                  </a:lnTo>
                  <a:lnTo>
                    <a:pt x="13844" y="63133"/>
                  </a:lnTo>
                  <a:lnTo>
                    <a:pt x="47893" y="55067"/>
                  </a:lnTo>
                  <a:lnTo>
                    <a:pt x="84750" y="45558"/>
                  </a:lnTo>
                  <a:lnTo>
                    <a:pt x="114575" y="38051"/>
                  </a:lnTo>
                  <a:lnTo>
                    <a:pt x="142603" y="28208"/>
                  </a:lnTo>
                  <a:lnTo>
                    <a:pt x="159899" y="21003"/>
                  </a:lnTo>
                  <a:lnTo>
                    <a:pt x="196339" y="14120"/>
                  </a:lnTo>
                  <a:lnTo>
                    <a:pt x="233137" y="5931"/>
                  </a:lnTo>
                  <a:lnTo>
                    <a:pt x="2438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168"/>
            <p:cNvSpPr/>
            <p:nvPr/>
          </p:nvSpPr>
          <p:spPr>
            <a:xfrm>
              <a:off x="5120639" y="617219"/>
              <a:ext cx="30480" cy="228601"/>
            </a:xfrm>
            <a:custGeom>
              <a:avLst/>
              <a:gdLst/>
              <a:ahLst/>
              <a:cxnLst/>
              <a:rect l="0" t="0" r="0" b="0"/>
              <a:pathLst>
                <a:path w="30480" h="228601">
                  <a:moveTo>
                    <a:pt x="30479" y="0"/>
                  </a:moveTo>
                  <a:lnTo>
                    <a:pt x="30479" y="10607"/>
                  </a:lnTo>
                  <a:lnTo>
                    <a:pt x="22719" y="42657"/>
                  </a:lnTo>
                  <a:lnTo>
                    <a:pt x="16969" y="77602"/>
                  </a:lnTo>
                  <a:lnTo>
                    <a:pt x="13494" y="109353"/>
                  </a:lnTo>
                  <a:lnTo>
                    <a:pt x="9361" y="143315"/>
                  </a:lnTo>
                  <a:lnTo>
                    <a:pt x="8135" y="174826"/>
                  </a:lnTo>
                  <a:lnTo>
                    <a:pt x="7723" y="207723"/>
                  </a:lnTo>
                  <a:lnTo>
                    <a:pt x="5407" y="217347"/>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169"/>
            <p:cNvSpPr/>
            <p:nvPr/>
          </p:nvSpPr>
          <p:spPr>
            <a:xfrm>
              <a:off x="4366983" y="687134"/>
              <a:ext cx="341717" cy="264762"/>
            </a:xfrm>
            <a:custGeom>
              <a:avLst/>
              <a:gdLst/>
              <a:ahLst/>
              <a:cxnLst/>
              <a:rect l="0" t="0" r="0" b="0"/>
              <a:pathLst>
                <a:path w="341717" h="264762">
                  <a:moveTo>
                    <a:pt x="6896" y="59626"/>
                  </a:moveTo>
                  <a:lnTo>
                    <a:pt x="6896" y="93047"/>
                  </a:lnTo>
                  <a:lnTo>
                    <a:pt x="6896" y="129287"/>
                  </a:lnTo>
                  <a:lnTo>
                    <a:pt x="9154" y="161264"/>
                  </a:lnTo>
                  <a:lnTo>
                    <a:pt x="12927" y="195291"/>
                  </a:lnTo>
                  <a:lnTo>
                    <a:pt x="14203" y="229040"/>
                  </a:lnTo>
                  <a:lnTo>
                    <a:pt x="14513" y="264761"/>
                  </a:lnTo>
                  <a:lnTo>
                    <a:pt x="10471" y="261142"/>
                  </a:lnTo>
                  <a:lnTo>
                    <a:pt x="8484" y="254739"/>
                  </a:lnTo>
                  <a:lnTo>
                    <a:pt x="6258" y="225020"/>
                  </a:lnTo>
                  <a:lnTo>
                    <a:pt x="1722" y="197060"/>
                  </a:lnTo>
                  <a:lnTo>
                    <a:pt x="0" y="162341"/>
                  </a:lnTo>
                  <a:lnTo>
                    <a:pt x="338" y="125243"/>
                  </a:lnTo>
                  <a:lnTo>
                    <a:pt x="5422" y="87441"/>
                  </a:lnTo>
                  <a:lnTo>
                    <a:pt x="13139" y="51122"/>
                  </a:lnTo>
                  <a:lnTo>
                    <a:pt x="25774" y="24368"/>
                  </a:lnTo>
                  <a:lnTo>
                    <a:pt x="35323" y="11217"/>
                  </a:lnTo>
                  <a:lnTo>
                    <a:pt x="47471" y="4244"/>
                  </a:lnTo>
                  <a:lnTo>
                    <a:pt x="61335" y="1992"/>
                  </a:lnTo>
                  <a:lnTo>
                    <a:pt x="75965" y="3812"/>
                  </a:lnTo>
                  <a:lnTo>
                    <a:pt x="98480" y="13642"/>
                  </a:lnTo>
                  <a:lnTo>
                    <a:pt x="117194" y="27280"/>
                  </a:lnTo>
                  <a:lnTo>
                    <a:pt x="133464" y="46091"/>
                  </a:lnTo>
                  <a:lnTo>
                    <a:pt x="149008" y="75841"/>
                  </a:lnTo>
                  <a:lnTo>
                    <a:pt x="160292" y="111467"/>
                  </a:lnTo>
                  <a:lnTo>
                    <a:pt x="168999" y="148833"/>
                  </a:lnTo>
                  <a:lnTo>
                    <a:pt x="172896" y="182672"/>
                  </a:lnTo>
                  <a:lnTo>
                    <a:pt x="174049" y="214147"/>
                  </a:lnTo>
                  <a:lnTo>
                    <a:pt x="174518" y="250632"/>
                  </a:lnTo>
                  <a:lnTo>
                    <a:pt x="174528" y="253738"/>
                  </a:lnTo>
                  <a:lnTo>
                    <a:pt x="174532" y="252294"/>
                  </a:lnTo>
                  <a:lnTo>
                    <a:pt x="169299" y="243624"/>
                  </a:lnTo>
                  <a:lnTo>
                    <a:pt x="167230" y="213574"/>
                  </a:lnTo>
                  <a:lnTo>
                    <a:pt x="162964" y="185579"/>
                  </a:lnTo>
                  <a:lnTo>
                    <a:pt x="160382" y="151789"/>
                  </a:lnTo>
                  <a:lnTo>
                    <a:pt x="163664" y="114968"/>
                  </a:lnTo>
                  <a:lnTo>
                    <a:pt x="174042" y="77245"/>
                  </a:lnTo>
                  <a:lnTo>
                    <a:pt x="191887" y="47348"/>
                  </a:lnTo>
                  <a:lnTo>
                    <a:pt x="215436" y="16184"/>
                  </a:lnTo>
                  <a:lnTo>
                    <a:pt x="229120" y="7015"/>
                  </a:lnTo>
                  <a:lnTo>
                    <a:pt x="247060" y="1139"/>
                  </a:lnTo>
                  <a:lnTo>
                    <a:pt x="274375" y="0"/>
                  </a:lnTo>
                  <a:lnTo>
                    <a:pt x="289183" y="2928"/>
                  </a:lnTo>
                  <a:lnTo>
                    <a:pt x="307754" y="13380"/>
                  </a:lnTo>
                  <a:lnTo>
                    <a:pt x="316436" y="24679"/>
                  </a:lnTo>
                  <a:lnTo>
                    <a:pt x="328907" y="56673"/>
                  </a:lnTo>
                  <a:lnTo>
                    <a:pt x="336927" y="89700"/>
                  </a:lnTo>
                  <a:lnTo>
                    <a:pt x="340621" y="126298"/>
                  </a:lnTo>
                  <a:lnTo>
                    <a:pt x="341716" y="159907"/>
                  </a:lnTo>
                  <a:lnTo>
                    <a:pt x="337994" y="191314"/>
                  </a:lnTo>
                  <a:lnTo>
                    <a:pt x="329152" y="219254"/>
                  </a:lnTo>
                  <a:lnTo>
                    <a:pt x="319317" y="2348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170"/>
            <p:cNvSpPr/>
            <p:nvPr/>
          </p:nvSpPr>
          <p:spPr>
            <a:xfrm>
              <a:off x="4871694" y="403859"/>
              <a:ext cx="195607" cy="585796"/>
            </a:xfrm>
            <a:custGeom>
              <a:avLst/>
              <a:gdLst/>
              <a:ahLst/>
              <a:cxnLst/>
              <a:rect l="0" t="0" r="0" b="0"/>
              <a:pathLst>
                <a:path w="195607" h="585796">
                  <a:moveTo>
                    <a:pt x="195606" y="0"/>
                  </a:moveTo>
                  <a:lnTo>
                    <a:pt x="191560" y="4045"/>
                  </a:lnTo>
                  <a:lnTo>
                    <a:pt x="187315" y="6032"/>
                  </a:lnTo>
                  <a:lnTo>
                    <a:pt x="185000" y="6561"/>
                  </a:lnTo>
                  <a:lnTo>
                    <a:pt x="173648" y="15396"/>
                  </a:lnTo>
                  <a:lnTo>
                    <a:pt x="145696" y="49264"/>
                  </a:lnTo>
                  <a:lnTo>
                    <a:pt x="118578" y="79157"/>
                  </a:lnTo>
                  <a:lnTo>
                    <a:pt x="96301" y="109815"/>
                  </a:lnTo>
                  <a:lnTo>
                    <a:pt x="73612" y="143451"/>
                  </a:lnTo>
                  <a:lnTo>
                    <a:pt x="50803" y="177123"/>
                  </a:lnTo>
                  <a:lnTo>
                    <a:pt x="30216" y="213912"/>
                  </a:lnTo>
                  <a:lnTo>
                    <a:pt x="15650" y="251624"/>
                  </a:lnTo>
                  <a:lnTo>
                    <a:pt x="5971" y="287350"/>
                  </a:lnTo>
                  <a:lnTo>
                    <a:pt x="0" y="321644"/>
                  </a:lnTo>
                  <a:lnTo>
                    <a:pt x="488" y="358616"/>
                  </a:lnTo>
                  <a:lnTo>
                    <a:pt x="5995" y="394123"/>
                  </a:lnTo>
                  <a:lnTo>
                    <a:pt x="12990" y="428350"/>
                  </a:lnTo>
                  <a:lnTo>
                    <a:pt x="22680" y="465304"/>
                  </a:lnTo>
                  <a:lnTo>
                    <a:pt x="36276" y="500806"/>
                  </a:lnTo>
                  <a:lnTo>
                    <a:pt x="51031" y="530516"/>
                  </a:lnTo>
                  <a:lnTo>
                    <a:pt x="71186" y="559266"/>
                  </a:lnTo>
                  <a:lnTo>
                    <a:pt x="90443" y="575965"/>
                  </a:lnTo>
                  <a:lnTo>
                    <a:pt x="104840" y="581952"/>
                  </a:lnTo>
                  <a:lnTo>
                    <a:pt x="134777" y="585795"/>
                  </a:lnTo>
                  <a:lnTo>
                    <a:pt x="153500" y="582415"/>
                  </a:lnTo>
                  <a:lnTo>
                    <a:pt x="174149" y="573688"/>
                  </a:lnTo>
                  <a:lnTo>
                    <a:pt x="187986" y="563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171"/>
            <p:cNvSpPr/>
            <p:nvPr/>
          </p:nvSpPr>
          <p:spPr>
            <a:xfrm>
              <a:off x="4114800" y="701038"/>
              <a:ext cx="159152" cy="242608"/>
            </a:xfrm>
            <a:custGeom>
              <a:avLst/>
              <a:gdLst/>
              <a:ahLst/>
              <a:cxnLst/>
              <a:rect l="0" t="0" r="0" b="0"/>
              <a:pathLst>
                <a:path w="159152" h="242608">
                  <a:moveTo>
                    <a:pt x="152400" y="0"/>
                  </a:moveTo>
                  <a:lnTo>
                    <a:pt x="141047" y="0"/>
                  </a:lnTo>
                  <a:lnTo>
                    <a:pt x="105309" y="13845"/>
                  </a:lnTo>
                  <a:lnTo>
                    <a:pt x="72444" y="36047"/>
                  </a:lnTo>
                  <a:lnTo>
                    <a:pt x="34807" y="58153"/>
                  </a:lnTo>
                  <a:lnTo>
                    <a:pt x="28733" y="63382"/>
                  </a:lnTo>
                  <a:lnTo>
                    <a:pt x="27621" y="66808"/>
                  </a:lnTo>
                  <a:lnTo>
                    <a:pt x="29936" y="81247"/>
                  </a:lnTo>
                  <a:lnTo>
                    <a:pt x="34364" y="87104"/>
                  </a:lnTo>
                  <a:lnTo>
                    <a:pt x="45082" y="94201"/>
                  </a:lnTo>
                  <a:lnTo>
                    <a:pt x="58982" y="97621"/>
                  </a:lnTo>
                  <a:lnTo>
                    <a:pt x="95510" y="98935"/>
                  </a:lnTo>
                  <a:lnTo>
                    <a:pt x="116640" y="105119"/>
                  </a:lnTo>
                  <a:lnTo>
                    <a:pt x="142213" y="116970"/>
                  </a:lnTo>
                  <a:lnTo>
                    <a:pt x="150129" y="124237"/>
                  </a:lnTo>
                  <a:lnTo>
                    <a:pt x="155623" y="133110"/>
                  </a:lnTo>
                  <a:lnTo>
                    <a:pt x="159151" y="152604"/>
                  </a:lnTo>
                  <a:lnTo>
                    <a:pt x="158786" y="163497"/>
                  </a:lnTo>
                  <a:lnTo>
                    <a:pt x="155802" y="176806"/>
                  </a:lnTo>
                  <a:lnTo>
                    <a:pt x="145317" y="194533"/>
                  </a:lnTo>
                  <a:lnTo>
                    <a:pt x="119398" y="220844"/>
                  </a:lnTo>
                  <a:lnTo>
                    <a:pt x="94986" y="237228"/>
                  </a:lnTo>
                  <a:lnTo>
                    <a:pt x="74993" y="241881"/>
                  </a:lnTo>
                  <a:lnTo>
                    <a:pt x="46328" y="242607"/>
                  </a:lnTo>
                  <a:lnTo>
                    <a:pt x="18193" y="233185"/>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172"/>
            <p:cNvSpPr/>
            <p:nvPr/>
          </p:nvSpPr>
          <p:spPr>
            <a:xfrm>
              <a:off x="4038600" y="63246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173"/>
            <p:cNvSpPr/>
            <p:nvPr/>
          </p:nvSpPr>
          <p:spPr>
            <a:xfrm>
              <a:off x="4008211" y="723900"/>
              <a:ext cx="7530" cy="198120"/>
            </a:xfrm>
            <a:custGeom>
              <a:avLst/>
              <a:gdLst/>
              <a:ahLst/>
              <a:cxnLst/>
              <a:rect l="0" t="0" r="0" b="0"/>
              <a:pathLst>
                <a:path w="7530" h="198120">
                  <a:moveTo>
                    <a:pt x="7529" y="0"/>
                  </a:moveTo>
                  <a:lnTo>
                    <a:pt x="6681" y="19926"/>
                  </a:lnTo>
                  <a:lnTo>
                    <a:pt x="967" y="58001"/>
                  </a:lnTo>
                  <a:lnTo>
                    <a:pt x="221" y="91033"/>
                  </a:lnTo>
                  <a:lnTo>
                    <a:pt x="0" y="123587"/>
                  </a:lnTo>
                  <a:lnTo>
                    <a:pt x="772" y="158843"/>
                  </a:lnTo>
                  <a:lnTo>
                    <a:pt x="7319" y="196491"/>
                  </a:lnTo>
                  <a:lnTo>
                    <a:pt x="7529"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174"/>
            <p:cNvSpPr/>
            <p:nvPr/>
          </p:nvSpPr>
          <p:spPr>
            <a:xfrm>
              <a:off x="3863340" y="502919"/>
              <a:ext cx="53340" cy="419101"/>
            </a:xfrm>
            <a:custGeom>
              <a:avLst/>
              <a:gdLst/>
              <a:ahLst/>
              <a:cxnLst/>
              <a:rect l="0" t="0" r="0" b="0"/>
              <a:pathLst>
                <a:path w="53340" h="419101">
                  <a:moveTo>
                    <a:pt x="0" y="0"/>
                  </a:moveTo>
                  <a:lnTo>
                    <a:pt x="0" y="32575"/>
                  </a:lnTo>
                  <a:lnTo>
                    <a:pt x="0" y="65889"/>
                  </a:lnTo>
                  <a:lnTo>
                    <a:pt x="0" y="100521"/>
                  </a:lnTo>
                  <a:lnTo>
                    <a:pt x="0" y="125955"/>
                  </a:lnTo>
                  <a:lnTo>
                    <a:pt x="0" y="154193"/>
                  </a:lnTo>
                  <a:lnTo>
                    <a:pt x="2256" y="185934"/>
                  </a:lnTo>
                  <a:lnTo>
                    <a:pt x="5235" y="218951"/>
                  </a:lnTo>
                  <a:lnTo>
                    <a:pt x="6559" y="250558"/>
                  </a:lnTo>
                  <a:lnTo>
                    <a:pt x="9406" y="279281"/>
                  </a:lnTo>
                  <a:lnTo>
                    <a:pt x="13493" y="306159"/>
                  </a:lnTo>
                  <a:lnTo>
                    <a:pt x="19707" y="343396"/>
                  </a:lnTo>
                  <a:lnTo>
                    <a:pt x="24495" y="379593"/>
                  </a:lnTo>
                  <a:lnTo>
                    <a:pt x="30964" y="398927"/>
                  </a:lnTo>
                  <a:lnTo>
                    <a:pt x="44243" y="417307"/>
                  </a:lnTo>
                  <a:lnTo>
                    <a:pt x="47320" y="418302"/>
                  </a:lnTo>
                  <a:lnTo>
                    <a:pt x="53339"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1175"/>
            <p:cNvSpPr/>
            <p:nvPr/>
          </p:nvSpPr>
          <p:spPr>
            <a:xfrm>
              <a:off x="3215640" y="678179"/>
              <a:ext cx="189569" cy="264969"/>
            </a:xfrm>
            <a:custGeom>
              <a:avLst/>
              <a:gdLst/>
              <a:ahLst/>
              <a:cxnLst/>
              <a:rect l="0" t="0" r="0" b="0"/>
              <a:pathLst>
                <a:path w="189569" h="264969">
                  <a:moveTo>
                    <a:pt x="160019" y="0"/>
                  </a:moveTo>
                  <a:lnTo>
                    <a:pt x="138414" y="846"/>
                  </a:lnTo>
                  <a:lnTo>
                    <a:pt x="105840" y="10605"/>
                  </a:lnTo>
                  <a:lnTo>
                    <a:pt x="76881" y="21254"/>
                  </a:lnTo>
                  <a:lnTo>
                    <a:pt x="40546" y="45254"/>
                  </a:lnTo>
                  <a:lnTo>
                    <a:pt x="28423" y="55788"/>
                  </a:lnTo>
                  <a:lnTo>
                    <a:pt x="25331" y="60919"/>
                  </a:lnTo>
                  <a:lnTo>
                    <a:pt x="24507" y="63473"/>
                  </a:lnTo>
                  <a:lnTo>
                    <a:pt x="25652" y="66021"/>
                  </a:lnTo>
                  <a:lnTo>
                    <a:pt x="40170" y="78737"/>
                  </a:lnTo>
                  <a:lnTo>
                    <a:pt x="50026" y="81561"/>
                  </a:lnTo>
                  <a:lnTo>
                    <a:pt x="84386" y="89606"/>
                  </a:lnTo>
                  <a:lnTo>
                    <a:pt x="121993" y="101693"/>
                  </a:lnTo>
                  <a:lnTo>
                    <a:pt x="151568" y="117862"/>
                  </a:lnTo>
                  <a:lnTo>
                    <a:pt x="179896" y="142374"/>
                  </a:lnTo>
                  <a:lnTo>
                    <a:pt x="185786" y="152460"/>
                  </a:lnTo>
                  <a:lnTo>
                    <a:pt x="189102" y="169916"/>
                  </a:lnTo>
                  <a:lnTo>
                    <a:pt x="189568" y="176776"/>
                  </a:lnTo>
                  <a:lnTo>
                    <a:pt x="185569" y="191175"/>
                  </a:lnTo>
                  <a:lnTo>
                    <a:pt x="173798" y="211301"/>
                  </a:lnTo>
                  <a:lnTo>
                    <a:pt x="157328" y="227990"/>
                  </a:lnTo>
                  <a:lnTo>
                    <a:pt x="124963" y="248799"/>
                  </a:lnTo>
                  <a:lnTo>
                    <a:pt x="95916" y="256034"/>
                  </a:lnTo>
                  <a:lnTo>
                    <a:pt x="60996" y="263716"/>
                  </a:lnTo>
                  <a:lnTo>
                    <a:pt x="33970" y="264968"/>
                  </a:lnTo>
                  <a:lnTo>
                    <a:pt x="15334" y="260354"/>
                  </a:lnTo>
                  <a:lnTo>
                    <a:pt x="7378" y="255978"/>
                  </a:lnTo>
                  <a:lnTo>
                    <a:pt x="4918" y="252779"/>
                  </a:lnTo>
                  <a:lnTo>
                    <a:pt x="1457" y="241033"/>
                  </a:lnTo>
                  <a:lnTo>
                    <a:pt x="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1176"/>
            <p:cNvSpPr/>
            <p:nvPr/>
          </p:nvSpPr>
          <p:spPr>
            <a:xfrm>
              <a:off x="3480024" y="739138"/>
              <a:ext cx="360456" cy="212648"/>
            </a:xfrm>
            <a:custGeom>
              <a:avLst/>
              <a:gdLst/>
              <a:ahLst/>
              <a:cxnLst/>
              <a:rect l="0" t="0" r="0" b="0"/>
              <a:pathLst>
                <a:path w="360456" h="212648">
                  <a:moveTo>
                    <a:pt x="162335" y="0"/>
                  </a:moveTo>
                  <a:lnTo>
                    <a:pt x="128285" y="848"/>
                  </a:lnTo>
                  <a:lnTo>
                    <a:pt x="97897" y="13845"/>
                  </a:lnTo>
                  <a:lnTo>
                    <a:pt x="78332" y="27340"/>
                  </a:lnTo>
                  <a:lnTo>
                    <a:pt x="46840" y="61551"/>
                  </a:lnTo>
                  <a:lnTo>
                    <a:pt x="23402" y="97640"/>
                  </a:lnTo>
                  <a:lnTo>
                    <a:pt x="4724" y="135125"/>
                  </a:lnTo>
                  <a:lnTo>
                    <a:pt x="0" y="151496"/>
                  </a:lnTo>
                  <a:lnTo>
                    <a:pt x="722" y="167239"/>
                  </a:lnTo>
                  <a:lnTo>
                    <a:pt x="9933" y="190382"/>
                  </a:lnTo>
                  <a:lnTo>
                    <a:pt x="18684" y="201173"/>
                  </a:lnTo>
                  <a:lnTo>
                    <a:pt x="23388" y="205236"/>
                  </a:lnTo>
                  <a:lnTo>
                    <a:pt x="35388" y="209750"/>
                  </a:lnTo>
                  <a:lnTo>
                    <a:pt x="63787" y="212647"/>
                  </a:lnTo>
                  <a:lnTo>
                    <a:pt x="78742" y="208528"/>
                  </a:lnTo>
                  <a:lnTo>
                    <a:pt x="115799" y="192562"/>
                  </a:lnTo>
                  <a:lnTo>
                    <a:pt x="148158" y="165739"/>
                  </a:lnTo>
                  <a:lnTo>
                    <a:pt x="175742" y="128314"/>
                  </a:lnTo>
                  <a:lnTo>
                    <a:pt x="188564" y="99666"/>
                  </a:lnTo>
                  <a:lnTo>
                    <a:pt x="192256" y="71535"/>
                  </a:lnTo>
                  <a:lnTo>
                    <a:pt x="190308" y="63402"/>
                  </a:lnTo>
                  <a:lnTo>
                    <a:pt x="186206" y="55329"/>
                  </a:lnTo>
                  <a:lnTo>
                    <a:pt x="185868" y="55513"/>
                  </a:lnTo>
                  <a:lnTo>
                    <a:pt x="185494" y="57975"/>
                  </a:lnTo>
                  <a:lnTo>
                    <a:pt x="194614" y="93978"/>
                  </a:lnTo>
                  <a:lnTo>
                    <a:pt x="206599" y="129876"/>
                  </a:lnTo>
                  <a:lnTo>
                    <a:pt x="228853" y="163640"/>
                  </a:lnTo>
                  <a:lnTo>
                    <a:pt x="249637" y="184285"/>
                  </a:lnTo>
                  <a:lnTo>
                    <a:pt x="262942" y="191408"/>
                  </a:lnTo>
                  <a:lnTo>
                    <a:pt x="275066" y="192880"/>
                  </a:lnTo>
                  <a:lnTo>
                    <a:pt x="280668" y="192087"/>
                  </a:lnTo>
                  <a:lnTo>
                    <a:pt x="291410" y="186690"/>
                  </a:lnTo>
                  <a:lnTo>
                    <a:pt x="317213" y="163753"/>
                  </a:lnTo>
                  <a:lnTo>
                    <a:pt x="339840" y="131878"/>
                  </a:lnTo>
                  <a:lnTo>
                    <a:pt x="360455" y="990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1177"/>
            <p:cNvSpPr/>
            <p:nvPr/>
          </p:nvSpPr>
          <p:spPr>
            <a:xfrm>
              <a:off x="2591206" y="690969"/>
              <a:ext cx="563474" cy="259398"/>
            </a:xfrm>
            <a:custGeom>
              <a:avLst/>
              <a:gdLst/>
              <a:ahLst/>
              <a:cxnLst/>
              <a:rect l="0" t="0" r="0" b="0"/>
              <a:pathLst>
                <a:path w="563474" h="259398">
                  <a:moveTo>
                    <a:pt x="14834" y="63410"/>
                  </a:moveTo>
                  <a:lnTo>
                    <a:pt x="10789" y="63410"/>
                  </a:lnTo>
                  <a:lnTo>
                    <a:pt x="6545" y="67926"/>
                  </a:lnTo>
                  <a:lnTo>
                    <a:pt x="2682" y="74730"/>
                  </a:lnTo>
                  <a:lnTo>
                    <a:pt x="204" y="85998"/>
                  </a:lnTo>
                  <a:lnTo>
                    <a:pt x="0" y="88628"/>
                  </a:lnTo>
                  <a:lnTo>
                    <a:pt x="4289" y="96067"/>
                  </a:lnTo>
                  <a:lnTo>
                    <a:pt x="20374" y="113494"/>
                  </a:lnTo>
                  <a:lnTo>
                    <a:pt x="28868" y="118972"/>
                  </a:lnTo>
                  <a:lnTo>
                    <a:pt x="43168" y="122770"/>
                  </a:lnTo>
                  <a:lnTo>
                    <a:pt x="68408" y="123208"/>
                  </a:lnTo>
                  <a:lnTo>
                    <a:pt x="99854" y="113723"/>
                  </a:lnTo>
                  <a:lnTo>
                    <a:pt x="123288" y="97871"/>
                  </a:lnTo>
                  <a:lnTo>
                    <a:pt x="149353" y="69380"/>
                  </a:lnTo>
                  <a:lnTo>
                    <a:pt x="166550" y="34970"/>
                  </a:lnTo>
                  <a:lnTo>
                    <a:pt x="178149" y="9492"/>
                  </a:lnTo>
                  <a:lnTo>
                    <a:pt x="177897" y="7144"/>
                  </a:lnTo>
                  <a:lnTo>
                    <a:pt x="176882" y="5579"/>
                  </a:lnTo>
                  <a:lnTo>
                    <a:pt x="175360" y="4536"/>
                  </a:lnTo>
                  <a:lnTo>
                    <a:pt x="169171" y="3069"/>
                  </a:lnTo>
                  <a:lnTo>
                    <a:pt x="164426" y="2724"/>
                  </a:lnTo>
                  <a:lnTo>
                    <a:pt x="152948" y="6576"/>
                  </a:lnTo>
                  <a:lnTo>
                    <a:pt x="138824" y="21171"/>
                  </a:lnTo>
                  <a:lnTo>
                    <a:pt x="113830" y="56248"/>
                  </a:lnTo>
                  <a:lnTo>
                    <a:pt x="100893" y="81043"/>
                  </a:lnTo>
                  <a:lnTo>
                    <a:pt x="91696" y="112097"/>
                  </a:lnTo>
                  <a:lnTo>
                    <a:pt x="87942" y="135001"/>
                  </a:lnTo>
                  <a:lnTo>
                    <a:pt x="91434" y="166938"/>
                  </a:lnTo>
                  <a:lnTo>
                    <a:pt x="102817" y="196156"/>
                  </a:lnTo>
                  <a:lnTo>
                    <a:pt x="117760" y="216289"/>
                  </a:lnTo>
                  <a:lnTo>
                    <a:pt x="130851" y="227594"/>
                  </a:lnTo>
                  <a:lnTo>
                    <a:pt x="147395" y="233748"/>
                  </a:lnTo>
                  <a:lnTo>
                    <a:pt x="175748" y="237212"/>
                  </a:lnTo>
                  <a:lnTo>
                    <a:pt x="195570" y="236328"/>
                  </a:lnTo>
                  <a:lnTo>
                    <a:pt x="225772" y="226312"/>
                  </a:lnTo>
                  <a:lnTo>
                    <a:pt x="255321" y="211772"/>
                  </a:lnTo>
                  <a:lnTo>
                    <a:pt x="290749" y="184532"/>
                  </a:lnTo>
                  <a:lnTo>
                    <a:pt x="326063" y="150648"/>
                  </a:lnTo>
                  <a:lnTo>
                    <a:pt x="349760" y="117293"/>
                  </a:lnTo>
                  <a:lnTo>
                    <a:pt x="368824" y="84643"/>
                  </a:lnTo>
                  <a:lnTo>
                    <a:pt x="389589" y="51048"/>
                  </a:lnTo>
                  <a:lnTo>
                    <a:pt x="405506" y="31437"/>
                  </a:lnTo>
                  <a:lnTo>
                    <a:pt x="410856" y="28034"/>
                  </a:lnTo>
                  <a:lnTo>
                    <a:pt x="417144" y="25849"/>
                  </a:lnTo>
                  <a:lnTo>
                    <a:pt x="417662" y="26515"/>
                  </a:lnTo>
                  <a:lnTo>
                    <a:pt x="418235" y="29515"/>
                  </a:lnTo>
                  <a:lnTo>
                    <a:pt x="408046" y="61933"/>
                  </a:lnTo>
                  <a:lnTo>
                    <a:pt x="400768" y="89878"/>
                  </a:lnTo>
                  <a:lnTo>
                    <a:pt x="393250" y="123652"/>
                  </a:lnTo>
                  <a:lnTo>
                    <a:pt x="389705" y="160470"/>
                  </a:lnTo>
                  <a:lnTo>
                    <a:pt x="384610" y="194144"/>
                  </a:lnTo>
                  <a:lnTo>
                    <a:pt x="381386" y="228935"/>
                  </a:lnTo>
                  <a:lnTo>
                    <a:pt x="380623" y="259397"/>
                  </a:lnTo>
                  <a:lnTo>
                    <a:pt x="381441" y="233308"/>
                  </a:lnTo>
                  <a:lnTo>
                    <a:pt x="385830" y="206695"/>
                  </a:lnTo>
                  <a:lnTo>
                    <a:pt x="387154" y="181279"/>
                  </a:lnTo>
                  <a:lnTo>
                    <a:pt x="390000" y="155308"/>
                  </a:lnTo>
                  <a:lnTo>
                    <a:pt x="394087" y="128807"/>
                  </a:lnTo>
                  <a:lnTo>
                    <a:pt x="398727" y="100095"/>
                  </a:lnTo>
                  <a:lnTo>
                    <a:pt x="410142" y="63461"/>
                  </a:lnTo>
                  <a:lnTo>
                    <a:pt x="424251" y="31157"/>
                  </a:lnTo>
                  <a:lnTo>
                    <a:pt x="434144" y="17185"/>
                  </a:lnTo>
                  <a:lnTo>
                    <a:pt x="454294" y="1315"/>
                  </a:lnTo>
                  <a:lnTo>
                    <a:pt x="459360" y="0"/>
                  </a:lnTo>
                  <a:lnTo>
                    <a:pt x="469506" y="797"/>
                  </a:lnTo>
                  <a:lnTo>
                    <a:pt x="477401" y="3972"/>
                  </a:lnTo>
                  <a:lnTo>
                    <a:pt x="493414" y="16957"/>
                  </a:lnTo>
                  <a:lnTo>
                    <a:pt x="503862" y="34970"/>
                  </a:lnTo>
                  <a:lnTo>
                    <a:pt x="514978" y="65507"/>
                  </a:lnTo>
                  <a:lnTo>
                    <a:pt x="521069" y="98557"/>
                  </a:lnTo>
                  <a:lnTo>
                    <a:pt x="519113" y="134313"/>
                  </a:lnTo>
                  <a:lnTo>
                    <a:pt x="518155" y="166733"/>
                  </a:lnTo>
                  <a:lnTo>
                    <a:pt x="517873" y="196942"/>
                  </a:lnTo>
                  <a:lnTo>
                    <a:pt x="518634" y="220661"/>
                  </a:lnTo>
                  <a:lnTo>
                    <a:pt x="521814" y="230102"/>
                  </a:lnTo>
                  <a:lnTo>
                    <a:pt x="523847" y="232958"/>
                  </a:lnTo>
                  <a:lnTo>
                    <a:pt x="528364" y="236131"/>
                  </a:lnTo>
                  <a:lnTo>
                    <a:pt x="530754" y="236131"/>
                  </a:lnTo>
                  <a:lnTo>
                    <a:pt x="550957" y="225524"/>
                  </a:lnTo>
                  <a:lnTo>
                    <a:pt x="563473" y="2158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1178"/>
            <p:cNvSpPr/>
            <p:nvPr/>
          </p:nvSpPr>
          <p:spPr>
            <a:xfrm>
              <a:off x="2232659" y="625725"/>
              <a:ext cx="289560" cy="278895"/>
            </a:xfrm>
            <a:custGeom>
              <a:avLst/>
              <a:gdLst/>
              <a:ahLst/>
              <a:cxnLst/>
              <a:rect l="0" t="0" r="0" b="0"/>
              <a:pathLst>
                <a:path w="289560" h="278895">
                  <a:moveTo>
                    <a:pt x="0" y="21975"/>
                  </a:moveTo>
                  <a:lnTo>
                    <a:pt x="846" y="49313"/>
                  </a:lnTo>
                  <a:lnTo>
                    <a:pt x="6032" y="78457"/>
                  </a:lnTo>
                  <a:lnTo>
                    <a:pt x="9408" y="106726"/>
                  </a:lnTo>
                  <a:lnTo>
                    <a:pt x="13512" y="138807"/>
                  </a:lnTo>
                  <a:lnTo>
                    <a:pt x="14729" y="172867"/>
                  </a:lnTo>
                  <a:lnTo>
                    <a:pt x="15139" y="210672"/>
                  </a:lnTo>
                  <a:lnTo>
                    <a:pt x="9196" y="248079"/>
                  </a:lnTo>
                  <a:lnTo>
                    <a:pt x="7474" y="258778"/>
                  </a:lnTo>
                  <a:lnTo>
                    <a:pt x="768" y="276427"/>
                  </a:lnTo>
                  <a:lnTo>
                    <a:pt x="512" y="276276"/>
                  </a:lnTo>
                  <a:lnTo>
                    <a:pt x="14" y="239234"/>
                  </a:lnTo>
                  <a:lnTo>
                    <a:pt x="3" y="206857"/>
                  </a:lnTo>
                  <a:lnTo>
                    <a:pt x="849" y="178650"/>
                  </a:lnTo>
                  <a:lnTo>
                    <a:pt x="4045" y="146359"/>
                  </a:lnTo>
                  <a:lnTo>
                    <a:pt x="10548" y="116767"/>
                  </a:lnTo>
                  <a:lnTo>
                    <a:pt x="19927" y="89504"/>
                  </a:lnTo>
                  <a:lnTo>
                    <a:pt x="32563" y="63276"/>
                  </a:lnTo>
                  <a:lnTo>
                    <a:pt x="53958" y="28755"/>
                  </a:lnTo>
                  <a:lnTo>
                    <a:pt x="68854" y="14263"/>
                  </a:lnTo>
                  <a:lnTo>
                    <a:pt x="83095" y="5847"/>
                  </a:lnTo>
                  <a:lnTo>
                    <a:pt x="100633" y="1108"/>
                  </a:lnTo>
                  <a:lnTo>
                    <a:pt x="111331" y="0"/>
                  </a:lnTo>
                  <a:lnTo>
                    <a:pt x="126872" y="3421"/>
                  </a:lnTo>
                  <a:lnTo>
                    <a:pt x="134845" y="9777"/>
                  </a:lnTo>
                  <a:lnTo>
                    <a:pt x="150909" y="31701"/>
                  </a:lnTo>
                  <a:lnTo>
                    <a:pt x="157321" y="61169"/>
                  </a:lnTo>
                  <a:lnTo>
                    <a:pt x="158820" y="86808"/>
                  </a:lnTo>
                  <a:lnTo>
                    <a:pt x="159487" y="115135"/>
                  </a:lnTo>
                  <a:lnTo>
                    <a:pt x="159782" y="144660"/>
                  </a:lnTo>
                  <a:lnTo>
                    <a:pt x="157656" y="172456"/>
                  </a:lnTo>
                  <a:lnTo>
                    <a:pt x="151699" y="209648"/>
                  </a:lnTo>
                  <a:lnTo>
                    <a:pt x="142102" y="244465"/>
                  </a:lnTo>
                  <a:lnTo>
                    <a:pt x="137288" y="271704"/>
                  </a:lnTo>
                  <a:lnTo>
                    <a:pt x="137163" y="236780"/>
                  </a:lnTo>
                  <a:lnTo>
                    <a:pt x="137161" y="204812"/>
                  </a:lnTo>
                  <a:lnTo>
                    <a:pt x="141205" y="168530"/>
                  </a:lnTo>
                  <a:lnTo>
                    <a:pt x="145449" y="141296"/>
                  </a:lnTo>
                  <a:lnTo>
                    <a:pt x="151004" y="113953"/>
                  </a:lnTo>
                  <a:lnTo>
                    <a:pt x="164498" y="80366"/>
                  </a:lnTo>
                  <a:lnTo>
                    <a:pt x="189127" y="48090"/>
                  </a:lnTo>
                  <a:lnTo>
                    <a:pt x="200050" y="37815"/>
                  </a:lnTo>
                  <a:lnTo>
                    <a:pt x="210549" y="33248"/>
                  </a:lnTo>
                  <a:lnTo>
                    <a:pt x="220860" y="33475"/>
                  </a:lnTo>
                  <a:lnTo>
                    <a:pt x="230240" y="36399"/>
                  </a:lnTo>
                  <a:lnTo>
                    <a:pt x="241127" y="43652"/>
                  </a:lnTo>
                  <a:lnTo>
                    <a:pt x="249972" y="51646"/>
                  </a:lnTo>
                  <a:lnTo>
                    <a:pt x="260426" y="73757"/>
                  </a:lnTo>
                  <a:lnTo>
                    <a:pt x="268886" y="101758"/>
                  </a:lnTo>
                  <a:lnTo>
                    <a:pt x="272709" y="135548"/>
                  </a:lnTo>
                  <a:lnTo>
                    <a:pt x="273843" y="172372"/>
                  </a:lnTo>
                  <a:lnTo>
                    <a:pt x="274179" y="210094"/>
                  </a:lnTo>
                  <a:lnTo>
                    <a:pt x="274293" y="247752"/>
                  </a:lnTo>
                  <a:lnTo>
                    <a:pt x="275159" y="265919"/>
                  </a:lnTo>
                  <a:lnTo>
                    <a:pt x="280880" y="278894"/>
                  </a:lnTo>
                  <a:lnTo>
                    <a:pt x="282079" y="278768"/>
                  </a:lnTo>
                  <a:lnTo>
                    <a:pt x="289559" y="2734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1179"/>
            <p:cNvSpPr/>
            <p:nvPr/>
          </p:nvSpPr>
          <p:spPr>
            <a:xfrm>
              <a:off x="1684020" y="642123"/>
              <a:ext cx="419101" cy="287236"/>
            </a:xfrm>
            <a:custGeom>
              <a:avLst/>
              <a:gdLst/>
              <a:ahLst/>
              <a:cxnLst/>
              <a:rect l="0" t="0" r="0" b="0"/>
              <a:pathLst>
                <a:path w="419101" h="287236">
                  <a:moveTo>
                    <a:pt x="0" y="58915"/>
                  </a:moveTo>
                  <a:lnTo>
                    <a:pt x="4044" y="58915"/>
                  </a:lnTo>
                  <a:lnTo>
                    <a:pt x="5235" y="59763"/>
                  </a:lnTo>
                  <a:lnTo>
                    <a:pt x="6030" y="61173"/>
                  </a:lnTo>
                  <a:lnTo>
                    <a:pt x="21401" y="99251"/>
                  </a:lnTo>
                  <a:lnTo>
                    <a:pt x="36556" y="136060"/>
                  </a:lnTo>
                  <a:lnTo>
                    <a:pt x="45263" y="168134"/>
                  </a:lnTo>
                  <a:lnTo>
                    <a:pt x="53204" y="202189"/>
                  </a:lnTo>
                  <a:lnTo>
                    <a:pt x="63472" y="239993"/>
                  </a:lnTo>
                  <a:lnTo>
                    <a:pt x="68130" y="276752"/>
                  </a:lnTo>
                  <a:lnTo>
                    <a:pt x="69127" y="280339"/>
                  </a:lnTo>
                  <a:lnTo>
                    <a:pt x="70638" y="282731"/>
                  </a:lnTo>
                  <a:lnTo>
                    <a:pt x="75873" y="287235"/>
                  </a:lnTo>
                  <a:lnTo>
                    <a:pt x="76187" y="255488"/>
                  </a:lnTo>
                  <a:lnTo>
                    <a:pt x="76196" y="218161"/>
                  </a:lnTo>
                  <a:lnTo>
                    <a:pt x="76197" y="192344"/>
                  </a:lnTo>
                  <a:lnTo>
                    <a:pt x="76198" y="164785"/>
                  </a:lnTo>
                  <a:lnTo>
                    <a:pt x="76198" y="138424"/>
                  </a:lnTo>
                  <a:lnTo>
                    <a:pt x="80244" y="103828"/>
                  </a:lnTo>
                  <a:lnTo>
                    <a:pt x="90850" y="76175"/>
                  </a:lnTo>
                  <a:lnTo>
                    <a:pt x="115506" y="43265"/>
                  </a:lnTo>
                  <a:lnTo>
                    <a:pt x="132154" y="34146"/>
                  </a:lnTo>
                  <a:lnTo>
                    <a:pt x="137209" y="33090"/>
                  </a:lnTo>
                  <a:lnTo>
                    <a:pt x="145084" y="34173"/>
                  </a:lnTo>
                  <a:lnTo>
                    <a:pt x="158322" y="39544"/>
                  </a:lnTo>
                  <a:lnTo>
                    <a:pt x="172968" y="50541"/>
                  </a:lnTo>
                  <a:lnTo>
                    <a:pt x="200409" y="84937"/>
                  </a:lnTo>
                  <a:lnTo>
                    <a:pt x="217143" y="113193"/>
                  </a:lnTo>
                  <a:lnTo>
                    <a:pt x="227462" y="145272"/>
                  </a:lnTo>
                  <a:lnTo>
                    <a:pt x="235881" y="179329"/>
                  </a:lnTo>
                  <a:lnTo>
                    <a:pt x="239456" y="198793"/>
                  </a:lnTo>
                  <a:lnTo>
                    <a:pt x="236615" y="235215"/>
                  </a:lnTo>
                  <a:lnTo>
                    <a:pt x="236235" y="255373"/>
                  </a:lnTo>
                  <a:lnTo>
                    <a:pt x="236219" y="223585"/>
                  </a:lnTo>
                  <a:lnTo>
                    <a:pt x="236219" y="196136"/>
                  </a:lnTo>
                  <a:lnTo>
                    <a:pt x="237066" y="160722"/>
                  </a:lnTo>
                  <a:lnTo>
                    <a:pt x="240265" y="132949"/>
                  </a:lnTo>
                  <a:lnTo>
                    <a:pt x="244508" y="105932"/>
                  </a:lnTo>
                  <a:lnTo>
                    <a:pt x="251657" y="69177"/>
                  </a:lnTo>
                  <a:lnTo>
                    <a:pt x="257474" y="49084"/>
                  </a:lnTo>
                  <a:lnTo>
                    <a:pt x="265704" y="34509"/>
                  </a:lnTo>
                  <a:lnTo>
                    <a:pt x="290020" y="12201"/>
                  </a:lnTo>
                  <a:lnTo>
                    <a:pt x="306723" y="2552"/>
                  </a:lnTo>
                  <a:lnTo>
                    <a:pt x="317226" y="0"/>
                  </a:lnTo>
                  <a:lnTo>
                    <a:pt x="327538" y="1121"/>
                  </a:lnTo>
                  <a:lnTo>
                    <a:pt x="337766" y="5290"/>
                  </a:lnTo>
                  <a:lnTo>
                    <a:pt x="347955" y="12786"/>
                  </a:lnTo>
                  <a:lnTo>
                    <a:pt x="367344" y="46883"/>
                  </a:lnTo>
                  <a:lnTo>
                    <a:pt x="379212" y="77364"/>
                  </a:lnTo>
                  <a:lnTo>
                    <a:pt x="385285" y="101829"/>
                  </a:lnTo>
                  <a:lnTo>
                    <a:pt x="390806" y="129634"/>
                  </a:lnTo>
                  <a:lnTo>
                    <a:pt x="393825" y="156669"/>
                  </a:lnTo>
                  <a:lnTo>
                    <a:pt x="395523" y="193432"/>
                  </a:lnTo>
                  <a:lnTo>
                    <a:pt x="396028" y="223514"/>
                  </a:lnTo>
                  <a:lnTo>
                    <a:pt x="396991" y="238751"/>
                  </a:lnTo>
                  <a:lnTo>
                    <a:pt x="402788" y="254461"/>
                  </a:lnTo>
                  <a:lnTo>
                    <a:pt x="407899" y="255891"/>
                  </a:lnTo>
                  <a:lnTo>
                    <a:pt x="419100" y="257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1180"/>
            <p:cNvSpPr/>
            <p:nvPr/>
          </p:nvSpPr>
          <p:spPr>
            <a:xfrm>
              <a:off x="1427726" y="640079"/>
              <a:ext cx="178432" cy="247154"/>
            </a:xfrm>
            <a:custGeom>
              <a:avLst/>
              <a:gdLst/>
              <a:ahLst/>
              <a:cxnLst/>
              <a:rect l="0" t="0" r="0" b="0"/>
              <a:pathLst>
                <a:path w="178432" h="247154">
                  <a:moveTo>
                    <a:pt x="111513" y="0"/>
                  </a:moveTo>
                  <a:lnTo>
                    <a:pt x="103422" y="0"/>
                  </a:lnTo>
                  <a:lnTo>
                    <a:pt x="97192" y="2258"/>
                  </a:lnTo>
                  <a:lnTo>
                    <a:pt x="62992" y="22101"/>
                  </a:lnTo>
                  <a:lnTo>
                    <a:pt x="37819" y="54243"/>
                  </a:lnTo>
                  <a:lnTo>
                    <a:pt x="22762" y="84846"/>
                  </a:lnTo>
                  <a:lnTo>
                    <a:pt x="6619" y="122624"/>
                  </a:lnTo>
                  <a:lnTo>
                    <a:pt x="0" y="152609"/>
                  </a:lnTo>
                  <a:lnTo>
                    <a:pt x="297" y="180684"/>
                  </a:lnTo>
                  <a:lnTo>
                    <a:pt x="7983" y="212926"/>
                  </a:lnTo>
                  <a:lnTo>
                    <a:pt x="19219" y="232047"/>
                  </a:lnTo>
                  <a:lnTo>
                    <a:pt x="28442" y="238598"/>
                  </a:lnTo>
                  <a:lnTo>
                    <a:pt x="52207" y="246850"/>
                  </a:lnTo>
                  <a:lnTo>
                    <a:pt x="66527" y="247153"/>
                  </a:lnTo>
                  <a:lnTo>
                    <a:pt x="91128" y="240306"/>
                  </a:lnTo>
                  <a:lnTo>
                    <a:pt x="117646" y="226867"/>
                  </a:lnTo>
                  <a:lnTo>
                    <a:pt x="142358" y="203045"/>
                  </a:lnTo>
                  <a:lnTo>
                    <a:pt x="162166" y="168863"/>
                  </a:lnTo>
                  <a:lnTo>
                    <a:pt x="174482" y="133357"/>
                  </a:lnTo>
                  <a:lnTo>
                    <a:pt x="178431" y="107811"/>
                  </a:lnTo>
                  <a:lnTo>
                    <a:pt x="175555" y="84156"/>
                  </a:lnTo>
                  <a:lnTo>
                    <a:pt x="169342" y="65104"/>
                  </a:lnTo>
                  <a:lnTo>
                    <a:pt x="162332" y="56310"/>
                  </a:lnTo>
                  <a:lnTo>
                    <a:pt x="144036" y="43766"/>
                  </a:lnTo>
                  <a:lnTo>
                    <a:pt x="133191" y="39779"/>
                  </a:lnTo>
                  <a:lnTo>
                    <a:pt x="117551" y="37585"/>
                  </a:lnTo>
                  <a:lnTo>
                    <a:pt x="115538" y="36063"/>
                  </a:lnTo>
                  <a:lnTo>
                    <a:pt x="111513"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1181"/>
            <p:cNvSpPr/>
            <p:nvPr/>
          </p:nvSpPr>
          <p:spPr>
            <a:xfrm>
              <a:off x="1046060" y="366876"/>
              <a:ext cx="317919" cy="506948"/>
            </a:xfrm>
            <a:custGeom>
              <a:avLst/>
              <a:gdLst/>
              <a:ahLst/>
              <a:cxnLst/>
              <a:rect l="0" t="0" r="0" b="0"/>
              <a:pathLst>
                <a:path w="317919" h="506948">
                  <a:moveTo>
                    <a:pt x="317918" y="14124"/>
                  </a:moveTo>
                  <a:lnTo>
                    <a:pt x="313874" y="14124"/>
                  </a:lnTo>
                  <a:lnTo>
                    <a:pt x="309630" y="11865"/>
                  </a:lnTo>
                  <a:lnTo>
                    <a:pt x="300006" y="3518"/>
                  </a:lnTo>
                  <a:lnTo>
                    <a:pt x="290484" y="943"/>
                  </a:lnTo>
                  <a:lnTo>
                    <a:pt x="256357" y="0"/>
                  </a:lnTo>
                  <a:lnTo>
                    <a:pt x="241451" y="3048"/>
                  </a:lnTo>
                  <a:lnTo>
                    <a:pt x="204255" y="24072"/>
                  </a:lnTo>
                  <a:lnTo>
                    <a:pt x="170975" y="46140"/>
                  </a:lnTo>
                  <a:lnTo>
                    <a:pt x="143429" y="74598"/>
                  </a:lnTo>
                  <a:lnTo>
                    <a:pt x="114194" y="110312"/>
                  </a:lnTo>
                  <a:lnTo>
                    <a:pt x="94167" y="138153"/>
                  </a:lnTo>
                  <a:lnTo>
                    <a:pt x="73975" y="167461"/>
                  </a:lnTo>
                  <a:lnTo>
                    <a:pt x="54560" y="197419"/>
                  </a:lnTo>
                  <a:lnTo>
                    <a:pt x="37463" y="227669"/>
                  </a:lnTo>
                  <a:lnTo>
                    <a:pt x="23656" y="258045"/>
                  </a:lnTo>
                  <a:lnTo>
                    <a:pt x="12723" y="288480"/>
                  </a:lnTo>
                  <a:lnTo>
                    <a:pt x="5040" y="318939"/>
                  </a:lnTo>
                  <a:lnTo>
                    <a:pt x="0" y="356557"/>
                  </a:lnTo>
                  <a:lnTo>
                    <a:pt x="2553" y="393198"/>
                  </a:lnTo>
                  <a:lnTo>
                    <a:pt x="8672" y="422775"/>
                  </a:lnTo>
                  <a:lnTo>
                    <a:pt x="19891" y="447626"/>
                  </a:lnTo>
                  <a:lnTo>
                    <a:pt x="33627" y="461072"/>
                  </a:lnTo>
                  <a:lnTo>
                    <a:pt x="65994" y="483503"/>
                  </a:lnTo>
                  <a:lnTo>
                    <a:pt x="97694" y="498156"/>
                  </a:lnTo>
                  <a:lnTo>
                    <a:pt x="135689" y="506947"/>
                  </a:lnTo>
                  <a:lnTo>
                    <a:pt x="165711" y="506432"/>
                  </a:lnTo>
                  <a:lnTo>
                    <a:pt x="196057" y="500916"/>
                  </a:lnTo>
                  <a:lnTo>
                    <a:pt x="232947" y="489833"/>
                  </a:lnTo>
                  <a:lnTo>
                    <a:pt x="241718" y="4865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1" name="SMARTInkShape-Group143"/>
          <p:cNvGrpSpPr/>
          <p:nvPr/>
        </p:nvGrpSpPr>
        <p:grpSpPr>
          <a:xfrm>
            <a:off x="2754049" y="1508759"/>
            <a:ext cx="6385339" cy="966525"/>
            <a:chOff x="2754049" y="1508759"/>
            <a:chExt cx="6385339" cy="966525"/>
          </a:xfrm>
        </p:grpSpPr>
        <p:sp>
          <p:nvSpPr>
            <p:cNvPr id="160" name="SMARTInkShape-1182"/>
            <p:cNvSpPr/>
            <p:nvPr/>
          </p:nvSpPr>
          <p:spPr>
            <a:xfrm>
              <a:off x="7780019" y="1737359"/>
              <a:ext cx="175262" cy="45721"/>
            </a:xfrm>
            <a:custGeom>
              <a:avLst/>
              <a:gdLst/>
              <a:ahLst/>
              <a:cxnLst/>
              <a:rect l="0" t="0" r="0" b="0"/>
              <a:pathLst>
                <a:path w="175262" h="45721">
                  <a:moveTo>
                    <a:pt x="0" y="45720"/>
                  </a:moveTo>
                  <a:lnTo>
                    <a:pt x="4046" y="45720"/>
                  </a:lnTo>
                  <a:lnTo>
                    <a:pt x="8290" y="43463"/>
                  </a:lnTo>
                  <a:lnTo>
                    <a:pt x="10607" y="41675"/>
                  </a:lnTo>
                  <a:lnTo>
                    <a:pt x="42607" y="34369"/>
                  </a:lnTo>
                  <a:lnTo>
                    <a:pt x="79051" y="28735"/>
                  </a:lnTo>
                  <a:lnTo>
                    <a:pt x="107525" y="22343"/>
                  </a:lnTo>
                  <a:lnTo>
                    <a:pt x="139668" y="12829"/>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1183"/>
            <p:cNvSpPr/>
            <p:nvPr/>
          </p:nvSpPr>
          <p:spPr>
            <a:xfrm>
              <a:off x="7780183" y="1539350"/>
              <a:ext cx="129378" cy="350410"/>
            </a:xfrm>
            <a:custGeom>
              <a:avLst/>
              <a:gdLst/>
              <a:ahLst/>
              <a:cxnLst/>
              <a:rect l="0" t="0" r="0" b="0"/>
              <a:pathLst>
                <a:path w="129378" h="350410">
                  <a:moveTo>
                    <a:pt x="129377" y="30370"/>
                  </a:moveTo>
                  <a:lnTo>
                    <a:pt x="129377" y="23809"/>
                  </a:lnTo>
                  <a:lnTo>
                    <a:pt x="125331" y="14973"/>
                  </a:lnTo>
                  <a:lnTo>
                    <a:pt x="123293" y="12485"/>
                  </a:lnTo>
                  <a:lnTo>
                    <a:pt x="108968" y="2710"/>
                  </a:lnTo>
                  <a:lnTo>
                    <a:pt x="103938" y="1143"/>
                  </a:lnTo>
                  <a:lnTo>
                    <a:pt x="74082" y="0"/>
                  </a:lnTo>
                  <a:lnTo>
                    <a:pt x="40751" y="6460"/>
                  </a:lnTo>
                  <a:lnTo>
                    <a:pt x="36426" y="8503"/>
                  </a:lnTo>
                  <a:lnTo>
                    <a:pt x="6115" y="32700"/>
                  </a:lnTo>
                  <a:lnTo>
                    <a:pt x="2627" y="40154"/>
                  </a:lnTo>
                  <a:lnTo>
                    <a:pt x="0" y="73676"/>
                  </a:lnTo>
                  <a:lnTo>
                    <a:pt x="5952" y="93895"/>
                  </a:lnTo>
                  <a:lnTo>
                    <a:pt x="21094" y="130435"/>
                  </a:lnTo>
                  <a:lnTo>
                    <a:pt x="39429" y="167662"/>
                  </a:lnTo>
                  <a:lnTo>
                    <a:pt x="55667" y="203273"/>
                  </a:lnTo>
                  <a:lnTo>
                    <a:pt x="70163" y="235644"/>
                  </a:lnTo>
                  <a:lnTo>
                    <a:pt x="77659" y="251143"/>
                  </a:lnTo>
                  <a:lnTo>
                    <a:pt x="82471" y="281789"/>
                  </a:lnTo>
                  <a:lnTo>
                    <a:pt x="82654" y="312994"/>
                  </a:lnTo>
                  <a:lnTo>
                    <a:pt x="77075" y="329511"/>
                  </a:lnTo>
                  <a:lnTo>
                    <a:pt x="71982" y="334912"/>
                  </a:lnTo>
                  <a:lnTo>
                    <a:pt x="65768" y="340135"/>
                  </a:lnTo>
                  <a:lnTo>
                    <a:pt x="60797" y="3504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1184"/>
            <p:cNvSpPr/>
            <p:nvPr/>
          </p:nvSpPr>
          <p:spPr>
            <a:xfrm>
              <a:off x="7414260" y="1752867"/>
              <a:ext cx="190501" cy="201636"/>
            </a:xfrm>
            <a:custGeom>
              <a:avLst/>
              <a:gdLst/>
              <a:ahLst/>
              <a:cxnLst/>
              <a:rect l="0" t="0" r="0" b="0"/>
              <a:pathLst>
                <a:path w="190501" h="201636">
                  <a:moveTo>
                    <a:pt x="0" y="45453"/>
                  </a:moveTo>
                  <a:lnTo>
                    <a:pt x="0" y="49498"/>
                  </a:lnTo>
                  <a:lnTo>
                    <a:pt x="2257" y="53741"/>
                  </a:lnTo>
                  <a:lnTo>
                    <a:pt x="4045" y="56059"/>
                  </a:lnTo>
                  <a:lnTo>
                    <a:pt x="11351" y="88058"/>
                  </a:lnTo>
                  <a:lnTo>
                    <a:pt x="23017" y="124504"/>
                  </a:lnTo>
                  <a:lnTo>
                    <a:pt x="30344" y="160661"/>
                  </a:lnTo>
                  <a:lnTo>
                    <a:pt x="37747" y="194778"/>
                  </a:lnTo>
                  <a:lnTo>
                    <a:pt x="38030" y="201635"/>
                  </a:lnTo>
                  <a:lnTo>
                    <a:pt x="38100" y="164413"/>
                  </a:lnTo>
                  <a:lnTo>
                    <a:pt x="38100" y="128036"/>
                  </a:lnTo>
                  <a:lnTo>
                    <a:pt x="40357" y="92684"/>
                  </a:lnTo>
                  <a:lnTo>
                    <a:pt x="48706" y="60991"/>
                  </a:lnTo>
                  <a:lnTo>
                    <a:pt x="70099" y="25605"/>
                  </a:lnTo>
                  <a:lnTo>
                    <a:pt x="82483" y="10032"/>
                  </a:lnTo>
                  <a:lnTo>
                    <a:pt x="91974" y="4310"/>
                  </a:lnTo>
                  <a:lnTo>
                    <a:pt x="110827" y="335"/>
                  </a:lnTo>
                  <a:lnTo>
                    <a:pt x="116426" y="0"/>
                  </a:lnTo>
                  <a:lnTo>
                    <a:pt x="128382" y="3857"/>
                  </a:lnTo>
                  <a:lnTo>
                    <a:pt x="135516" y="10315"/>
                  </a:lnTo>
                  <a:lnTo>
                    <a:pt x="144293" y="25728"/>
                  </a:lnTo>
                  <a:lnTo>
                    <a:pt x="154843" y="57737"/>
                  </a:lnTo>
                  <a:lnTo>
                    <a:pt x="158485" y="86722"/>
                  </a:lnTo>
                  <a:lnTo>
                    <a:pt x="159565" y="116759"/>
                  </a:lnTo>
                  <a:lnTo>
                    <a:pt x="159885" y="147108"/>
                  </a:lnTo>
                  <a:lnTo>
                    <a:pt x="160008" y="182760"/>
                  </a:lnTo>
                  <a:lnTo>
                    <a:pt x="160859" y="185251"/>
                  </a:lnTo>
                  <a:lnTo>
                    <a:pt x="162272" y="186912"/>
                  </a:lnTo>
                  <a:lnTo>
                    <a:pt x="166101" y="188757"/>
                  </a:lnTo>
                  <a:lnTo>
                    <a:pt x="170624" y="189577"/>
                  </a:lnTo>
                  <a:lnTo>
                    <a:pt x="175457" y="187683"/>
                  </a:lnTo>
                  <a:lnTo>
                    <a:pt x="180427" y="184866"/>
                  </a:lnTo>
                  <a:lnTo>
                    <a:pt x="190500" y="1826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1185"/>
            <p:cNvSpPr/>
            <p:nvPr/>
          </p:nvSpPr>
          <p:spPr>
            <a:xfrm>
              <a:off x="7124741" y="1813559"/>
              <a:ext cx="243246" cy="197603"/>
            </a:xfrm>
            <a:custGeom>
              <a:avLst/>
              <a:gdLst/>
              <a:ahLst/>
              <a:cxnLst/>
              <a:rect l="0" t="0" r="0" b="0"/>
              <a:pathLst>
                <a:path w="243246" h="197603">
                  <a:moveTo>
                    <a:pt x="7578" y="22861"/>
                  </a:moveTo>
                  <a:lnTo>
                    <a:pt x="6732" y="49352"/>
                  </a:lnTo>
                  <a:lnTo>
                    <a:pt x="1017" y="77849"/>
                  </a:lnTo>
                  <a:lnTo>
                    <a:pt x="168" y="107853"/>
                  </a:lnTo>
                  <a:lnTo>
                    <a:pt x="0" y="140998"/>
                  </a:lnTo>
                  <a:lnTo>
                    <a:pt x="811" y="174072"/>
                  </a:lnTo>
                  <a:lnTo>
                    <a:pt x="6520" y="192215"/>
                  </a:lnTo>
                  <a:lnTo>
                    <a:pt x="8566" y="194183"/>
                  </a:lnTo>
                  <a:lnTo>
                    <a:pt x="15355" y="196371"/>
                  </a:lnTo>
                  <a:lnTo>
                    <a:pt x="24652" y="197602"/>
                  </a:lnTo>
                  <a:lnTo>
                    <a:pt x="36814" y="193922"/>
                  </a:lnTo>
                  <a:lnTo>
                    <a:pt x="66113" y="169589"/>
                  </a:lnTo>
                  <a:lnTo>
                    <a:pt x="89928" y="135603"/>
                  </a:lnTo>
                  <a:lnTo>
                    <a:pt x="103723" y="97573"/>
                  </a:lnTo>
                  <a:lnTo>
                    <a:pt x="106525" y="77846"/>
                  </a:lnTo>
                  <a:lnTo>
                    <a:pt x="108894" y="100278"/>
                  </a:lnTo>
                  <a:lnTo>
                    <a:pt x="112669" y="114661"/>
                  </a:lnTo>
                  <a:lnTo>
                    <a:pt x="114399" y="123774"/>
                  </a:lnTo>
                  <a:lnTo>
                    <a:pt x="120133" y="133664"/>
                  </a:lnTo>
                  <a:lnTo>
                    <a:pt x="124771" y="139276"/>
                  </a:lnTo>
                  <a:lnTo>
                    <a:pt x="131912" y="142334"/>
                  </a:lnTo>
                  <a:lnTo>
                    <a:pt x="150295" y="144297"/>
                  </a:lnTo>
                  <a:lnTo>
                    <a:pt x="184386" y="134132"/>
                  </a:lnTo>
                  <a:lnTo>
                    <a:pt x="202112" y="126856"/>
                  </a:lnTo>
                  <a:lnTo>
                    <a:pt x="210595" y="119598"/>
                  </a:lnTo>
                  <a:lnTo>
                    <a:pt x="234350" y="88979"/>
                  </a:lnTo>
                  <a:lnTo>
                    <a:pt x="240999" y="70109"/>
                  </a:lnTo>
                  <a:lnTo>
                    <a:pt x="243245" y="48562"/>
                  </a:lnTo>
                  <a:lnTo>
                    <a:pt x="239037" y="38235"/>
                  </a:lnTo>
                  <a:lnTo>
                    <a:pt x="218565" y="6594"/>
                  </a:lnTo>
                  <a:lnTo>
                    <a:pt x="213394" y="2931"/>
                  </a:lnTo>
                  <a:lnTo>
                    <a:pt x="205721" y="869"/>
                  </a:lnTo>
                  <a:lnTo>
                    <a:pt x="1980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1186"/>
            <p:cNvSpPr/>
            <p:nvPr/>
          </p:nvSpPr>
          <p:spPr>
            <a:xfrm>
              <a:off x="6758946" y="1600200"/>
              <a:ext cx="45715" cy="419101"/>
            </a:xfrm>
            <a:custGeom>
              <a:avLst/>
              <a:gdLst/>
              <a:ahLst/>
              <a:cxnLst/>
              <a:rect l="0" t="0" r="0" b="0"/>
              <a:pathLst>
                <a:path w="45715" h="419101">
                  <a:moveTo>
                    <a:pt x="30473" y="0"/>
                  </a:moveTo>
                  <a:lnTo>
                    <a:pt x="30473" y="4045"/>
                  </a:lnTo>
                  <a:lnTo>
                    <a:pt x="22712" y="40335"/>
                  </a:lnTo>
                  <a:lnTo>
                    <a:pt x="16979" y="68301"/>
                  </a:lnTo>
                  <a:lnTo>
                    <a:pt x="10764" y="104716"/>
                  </a:lnTo>
                  <a:lnTo>
                    <a:pt x="9014" y="135722"/>
                  </a:lnTo>
                  <a:lnTo>
                    <a:pt x="5978" y="167001"/>
                  </a:lnTo>
                  <a:lnTo>
                    <a:pt x="2653" y="197836"/>
                  </a:lnTo>
                  <a:lnTo>
                    <a:pt x="1176" y="228473"/>
                  </a:lnTo>
                  <a:lnTo>
                    <a:pt x="519" y="259024"/>
                  </a:lnTo>
                  <a:lnTo>
                    <a:pt x="227" y="288688"/>
                  </a:lnTo>
                  <a:lnTo>
                    <a:pt x="98" y="315983"/>
                  </a:lnTo>
                  <a:lnTo>
                    <a:pt x="24" y="347060"/>
                  </a:lnTo>
                  <a:lnTo>
                    <a:pt x="0" y="379469"/>
                  </a:lnTo>
                  <a:lnTo>
                    <a:pt x="842" y="396727"/>
                  </a:lnTo>
                  <a:lnTo>
                    <a:pt x="4039" y="404358"/>
                  </a:lnTo>
                  <a:lnTo>
                    <a:pt x="6077" y="406732"/>
                  </a:lnTo>
                  <a:lnTo>
                    <a:pt x="10600" y="409369"/>
                  </a:lnTo>
                  <a:lnTo>
                    <a:pt x="45714"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1187"/>
            <p:cNvSpPr/>
            <p:nvPr/>
          </p:nvSpPr>
          <p:spPr>
            <a:xfrm>
              <a:off x="6904288" y="1859289"/>
              <a:ext cx="151245" cy="158839"/>
            </a:xfrm>
            <a:custGeom>
              <a:avLst/>
              <a:gdLst/>
              <a:ahLst/>
              <a:cxnLst/>
              <a:rect l="0" t="0" r="0" b="0"/>
              <a:pathLst>
                <a:path w="151245" h="158839">
                  <a:moveTo>
                    <a:pt x="37531" y="22851"/>
                  </a:moveTo>
                  <a:lnTo>
                    <a:pt x="41577" y="22851"/>
                  </a:lnTo>
                  <a:lnTo>
                    <a:pt x="45821" y="20593"/>
                  </a:lnTo>
                  <a:lnTo>
                    <a:pt x="57939" y="10700"/>
                  </a:lnTo>
                  <a:lnTo>
                    <a:pt x="68029" y="5963"/>
                  </a:lnTo>
                  <a:lnTo>
                    <a:pt x="74130" y="1170"/>
                  </a:lnTo>
                  <a:lnTo>
                    <a:pt x="79726" y="224"/>
                  </a:lnTo>
                  <a:lnTo>
                    <a:pt x="71796" y="0"/>
                  </a:lnTo>
                  <a:lnTo>
                    <a:pt x="67436" y="2252"/>
                  </a:lnTo>
                  <a:lnTo>
                    <a:pt x="53693" y="14642"/>
                  </a:lnTo>
                  <a:lnTo>
                    <a:pt x="35729" y="46637"/>
                  </a:lnTo>
                  <a:lnTo>
                    <a:pt x="12741" y="83932"/>
                  </a:lnTo>
                  <a:lnTo>
                    <a:pt x="2312" y="112057"/>
                  </a:lnTo>
                  <a:lnTo>
                    <a:pt x="0" y="134169"/>
                  </a:lnTo>
                  <a:lnTo>
                    <a:pt x="1942" y="142317"/>
                  </a:lnTo>
                  <a:lnTo>
                    <a:pt x="3645" y="145675"/>
                  </a:lnTo>
                  <a:lnTo>
                    <a:pt x="10053" y="151664"/>
                  </a:lnTo>
                  <a:lnTo>
                    <a:pt x="17699" y="156301"/>
                  </a:lnTo>
                  <a:lnTo>
                    <a:pt x="23920" y="158362"/>
                  </a:lnTo>
                  <a:lnTo>
                    <a:pt x="46979" y="158838"/>
                  </a:lnTo>
                  <a:lnTo>
                    <a:pt x="79446" y="149362"/>
                  </a:lnTo>
                  <a:lnTo>
                    <a:pt x="111976" y="131055"/>
                  </a:lnTo>
                  <a:lnTo>
                    <a:pt x="133704" y="115626"/>
                  </a:lnTo>
                  <a:lnTo>
                    <a:pt x="145143" y="101234"/>
                  </a:lnTo>
                  <a:lnTo>
                    <a:pt x="148859" y="91272"/>
                  </a:lnTo>
                  <a:lnTo>
                    <a:pt x="151244" y="71079"/>
                  </a:lnTo>
                  <a:lnTo>
                    <a:pt x="147055" y="60937"/>
                  </a:lnTo>
                  <a:lnTo>
                    <a:pt x="126598" y="35996"/>
                  </a:lnTo>
                  <a:lnTo>
                    <a:pt x="101747" y="18643"/>
                  </a:lnTo>
                  <a:lnTo>
                    <a:pt x="93623" y="16242"/>
                  </a:lnTo>
                  <a:lnTo>
                    <a:pt x="83251" y="152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1188"/>
            <p:cNvSpPr/>
            <p:nvPr/>
          </p:nvSpPr>
          <p:spPr>
            <a:xfrm>
              <a:off x="9000855" y="2072733"/>
              <a:ext cx="138533" cy="213268"/>
            </a:xfrm>
            <a:custGeom>
              <a:avLst/>
              <a:gdLst/>
              <a:ahLst/>
              <a:cxnLst/>
              <a:rect l="0" t="0" r="0" b="0"/>
              <a:pathLst>
                <a:path w="138533" h="213268">
                  <a:moveTo>
                    <a:pt x="105045" y="7526"/>
                  </a:moveTo>
                  <a:lnTo>
                    <a:pt x="101000" y="7526"/>
                  </a:lnTo>
                  <a:lnTo>
                    <a:pt x="96755" y="5269"/>
                  </a:lnTo>
                  <a:lnTo>
                    <a:pt x="94439" y="3481"/>
                  </a:lnTo>
                  <a:lnTo>
                    <a:pt x="74163" y="613"/>
                  </a:lnTo>
                  <a:lnTo>
                    <a:pt x="53355" y="0"/>
                  </a:lnTo>
                  <a:lnTo>
                    <a:pt x="33749" y="6008"/>
                  </a:lnTo>
                  <a:lnTo>
                    <a:pt x="15828" y="15349"/>
                  </a:lnTo>
                  <a:lnTo>
                    <a:pt x="9512" y="19470"/>
                  </a:lnTo>
                  <a:lnTo>
                    <a:pt x="3884" y="21301"/>
                  </a:lnTo>
                  <a:lnTo>
                    <a:pt x="2044" y="22636"/>
                  </a:lnTo>
                  <a:lnTo>
                    <a:pt x="818" y="24373"/>
                  </a:lnTo>
                  <a:lnTo>
                    <a:pt x="0" y="26378"/>
                  </a:lnTo>
                  <a:lnTo>
                    <a:pt x="301" y="28561"/>
                  </a:lnTo>
                  <a:lnTo>
                    <a:pt x="2894" y="33244"/>
                  </a:lnTo>
                  <a:lnTo>
                    <a:pt x="9114" y="40641"/>
                  </a:lnTo>
                  <a:lnTo>
                    <a:pt x="44573" y="63569"/>
                  </a:lnTo>
                  <a:lnTo>
                    <a:pt x="75800" y="82379"/>
                  </a:lnTo>
                  <a:lnTo>
                    <a:pt x="110569" y="106743"/>
                  </a:lnTo>
                  <a:lnTo>
                    <a:pt x="125026" y="121873"/>
                  </a:lnTo>
                  <a:lnTo>
                    <a:pt x="137496" y="142156"/>
                  </a:lnTo>
                  <a:lnTo>
                    <a:pt x="138532" y="147233"/>
                  </a:lnTo>
                  <a:lnTo>
                    <a:pt x="137425" y="157389"/>
                  </a:lnTo>
                  <a:lnTo>
                    <a:pt x="132042" y="172627"/>
                  </a:lnTo>
                  <a:lnTo>
                    <a:pt x="121040" y="187867"/>
                  </a:lnTo>
                  <a:lnTo>
                    <a:pt x="107056" y="199061"/>
                  </a:lnTo>
                  <a:lnTo>
                    <a:pt x="70053" y="207037"/>
                  </a:lnTo>
                  <a:lnTo>
                    <a:pt x="36464" y="2132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1189"/>
            <p:cNvSpPr/>
            <p:nvPr/>
          </p:nvSpPr>
          <p:spPr>
            <a:xfrm>
              <a:off x="8763581" y="2104331"/>
              <a:ext cx="180660" cy="202975"/>
            </a:xfrm>
            <a:custGeom>
              <a:avLst/>
              <a:gdLst/>
              <a:ahLst/>
              <a:cxnLst/>
              <a:rect l="0" t="0" r="0" b="0"/>
              <a:pathLst>
                <a:path w="180660" h="202975">
                  <a:moveTo>
                    <a:pt x="37519" y="74989"/>
                  </a:moveTo>
                  <a:lnTo>
                    <a:pt x="33474" y="74989"/>
                  </a:lnTo>
                  <a:lnTo>
                    <a:pt x="33128" y="75835"/>
                  </a:lnTo>
                  <a:lnTo>
                    <a:pt x="36401" y="83277"/>
                  </a:lnTo>
                  <a:lnTo>
                    <a:pt x="36773" y="85595"/>
                  </a:lnTo>
                  <a:lnTo>
                    <a:pt x="37869" y="87139"/>
                  </a:lnTo>
                  <a:lnTo>
                    <a:pt x="39446" y="88169"/>
                  </a:lnTo>
                  <a:lnTo>
                    <a:pt x="44301" y="89313"/>
                  </a:lnTo>
                  <a:lnTo>
                    <a:pt x="76147" y="89301"/>
                  </a:lnTo>
                  <a:lnTo>
                    <a:pt x="113698" y="82461"/>
                  </a:lnTo>
                  <a:lnTo>
                    <a:pt x="141321" y="72095"/>
                  </a:lnTo>
                  <a:lnTo>
                    <a:pt x="168064" y="50617"/>
                  </a:lnTo>
                  <a:lnTo>
                    <a:pt x="176763" y="38228"/>
                  </a:lnTo>
                  <a:lnTo>
                    <a:pt x="180659" y="27878"/>
                  </a:lnTo>
                  <a:lnTo>
                    <a:pt x="179312" y="19902"/>
                  </a:lnTo>
                  <a:lnTo>
                    <a:pt x="173794" y="8149"/>
                  </a:lnTo>
                  <a:lnTo>
                    <a:pt x="171549" y="5029"/>
                  </a:lnTo>
                  <a:lnTo>
                    <a:pt x="168359" y="2949"/>
                  </a:lnTo>
                  <a:lnTo>
                    <a:pt x="155778" y="21"/>
                  </a:lnTo>
                  <a:lnTo>
                    <a:pt x="141327" y="0"/>
                  </a:lnTo>
                  <a:lnTo>
                    <a:pt x="125474" y="5827"/>
                  </a:lnTo>
                  <a:lnTo>
                    <a:pt x="90400" y="27321"/>
                  </a:lnTo>
                  <a:lnTo>
                    <a:pt x="61134" y="48012"/>
                  </a:lnTo>
                  <a:lnTo>
                    <a:pt x="32872" y="83070"/>
                  </a:lnTo>
                  <a:lnTo>
                    <a:pt x="13051" y="117570"/>
                  </a:lnTo>
                  <a:lnTo>
                    <a:pt x="3834" y="137653"/>
                  </a:lnTo>
                  <a:lnTo>
                    <a:pt x="0" y="170228"/>
                  </a:lnTo>
                  <a:lnTo>
                    <a:pt x="1500" y="174888"/>
                  </a:lnTo>
                  <a:lnTo>
                    <a:pt x="7682" y="182324"/>
                  </a:lnTo>
                  <a:lnTo>
                    <a:pt x="35258" y="199283"/>
                  </a:lnTo>
                  <a:lnTo>
                    <a:pt x="54347" y="202974"/>
                  </a:lnTo>
                  <a:lnTo>
                    <a:pt x="88788" y="198138"/>
                  </a:lnTo>
                  <a:lnTo>
                    <a:pt x="120929" y="189030"/>
                  </a:lnTo>
                  <a:lnTo>
                    <a:pt x="151738" y="175032"/>
                  </a:lnTo>
                  <a:lnTo>
                    <a:pt x="174679" y="1588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1190"/>
            <p:cNvSpPr/>
            <p:nvPr/>
          </p:nvSpPr>
          <p:spPr>
            <a:xfrm>
              <a:off x="8587739" y="2127979"/>
              <a:ext cx="129542" cy="195631"/>
            </a:xfrm>
            <a:custGeom>
              <a:avLst/>
              <a:gdLst/>
              <a:ahLst/>
              <a:cxnLst/>
              <a:rect l="0" t="0" r="0" b="0"/>
              <a:pathLst>
                <a:path w="129542" h="195631">
                  <a:moveTo>
                    <a:pt x="0" y="20861"/>
                  </a:moveTo>
                  <a:lnTo>
                    <a:pt x="847" y="40438"/>
                  </a:lnTo>
                  <a:lnTo>
                    <a:pt x="6032" y="61573"/>
                  </a:lnTo>
                  <a:lnTo>
                    <a:pt x="7481" y="98879"/>
                  </a:lnTo>
                  <a:lnTo>
                    <a:pt x="7593" y="131945"/>
                  </a:lnTo>
                  <a:lnTo>
                    <a:pt x="7618" y="169992"/>
                  </a:lnTo>
                  <a:lnTo>
                    <a:pt x="5362" y="178299"/>
                  </a:lnTo>
                  <a:lnTo>
                    <a:pt x="1589" y="187736"/>
                  </a:lnTo>
                  <a:lnTo>
                    <a:pt x="94" y="195630"/>
                  </a:lnTo>
                  <a:lnTo>
                    <a:pt x="9" y="185472"/>
                  </a:lnTo>
                  <a:lnTo>
                    <a:pt x="7761" y="148224"/>
                  </a:lnTo>
                  <a:lnTo>
                    <a:pt x="15770" y="113627"/>
                  </a:lnTo>
                  <a:lnTo>
                    <a:pt x="25505" y="78037"/>
                  </a:lnTo>
                  <a:lnTo>
                    <a:pt x="41665" y="45325"/>
                  </a:lnTo>
                  <a:lnTo>
                    <a:pt x="70229" y="8121"/>
                  </a:lnTo>
                  <a:lnTo>
                    <a:pt x="78627" y="2498"/>
                  </a:lnTo>
                  <a:lnTo>
                    <a:pt x="85181" y="0"/>
                  </a:lnTo>
                  <a:lnTo>
                    <a:pt x="88114" y="180"/>
                  </a:lnTo>
                  <a:lnTo>
                    <a:pt x="93631" y="2638"/>
                  </a:lnTo>
                  <a:lnTo>
                    <a:pt x="101497" y="8782"/>
                  </a:lnTo>
                  <a:lnTo>
                    <a:pt x="104377" y="15775"/>
                  </a:lnTo>
                  <a:lnTo>
                    <a:pt x="112509" y="52232"/>
                  </a:lnTo>
                  <a:lnTo>
                    <a:pt x="114065" y="89558"/>
                  </a:lnTo>
                  <a:lnTo>
                    <a:pt x="114270" y="123511"/>
                  </a:lnTo>
                  <a:lnTo>
                    <a:pt x="115141" y="144180"/>
                  </a:lnTo>
                  <a:lnTo>
                    <a:pt x="121606" y="163992"/>
                  </a:lnTo>
                  <a:lnTo>
                    <a:pt x="122558" y="163695"/>
                  </a:lnTo>
                  <a:lnTo>
                    <a:pt x="129541" y="158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1191"/>
            <p:cNvSpPr/>
            <p:nvPr/>
          </p:nvSpPr>
          <p:spPr>
            <a:xfrm>
              <a:off x="6501979" y="1859279"/>
              <a:ext cx="142661" cy="151223"/>
            </a:xfrm>
            <a:custGeom>
              <a:avLst/>
              <a:gdLst/>
              <a:ahLst/>
              <a:cxnLst/>
              <a:rect l="0" t="0" r="0" b="0"/>
              <a:pathLst>
                <a:path w="142661" h="151223">
                  <a:moveTo>
                    <a:pt x="51221" y="0"/>
                  </a:moveTo>
                  <a:lnTo>
                    <a:pt x="45137" y="6931"/>
                  </a:lnTo>
                  <a:lnTo>
                    <a:pt x="24729" y="40336"/>
                  </a:lnTo>
                  <a:lnTo>
                    <a:pt x="7543" y="74886"/>
                  </a:lnTo>
                  <a:lnTo>
                    <a:pt x="744" y="98671"/>
                  </a:lnTo>
                  <a:lnTo>
                    <a:pt x="0" y="113281"/>
                  </a:lnTo>
                  <a:lnTo>
                    <a:pt x="2492" y="125418"/>
                  </a:lnTo>
                  <a:lnTo>
                    <a:pt x="8679" y="134200"/>
                  </a:lnTo>
                  <a:lnTo>
                    <a:pt x="26448" y="146736"/>
                  </a:lnTo>
                  <a:lnTo>
                    <a:pt x="45292" y="150722"/>
                  </a:lnTo>
                  <a:lnTo>
                    <a:pt x="74414" y="151222"/>
                  </a:lnTo>
                  <a:lnTo>
                    <a:pt x="97039" y="145372"/>
                  </a:lnTo>
                  <a:lnTo>
                    <a:pt x="126963" y="127915"/>
                  </a:lnTo>
                  <a:lnTo>
                    <a:pt x="14266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1192"/>
            <p:cNvSpPr/>
            <p:nvPr/>
          </p:nvSpPr>
          <p:spPr>
            <a:xfrm>
              <a:off x="6621780" y="1805940"/>
              <a:ext cx="7621" cy="15240"/>
            </a:xfrm>
            <a:custGeom>
              <a:avLst/>
              <a:gdLst/>
              <a:ahLst/>
              <a:cxnLst/>
              <a:rect l="0" t="0" r="0" b="0"/>
              <a:pathLst>
                <a:path w="7621" h="15240">
                  <a:moveTo>
                    <a:pt x="7620" y="15239"/>
                  </a:moveTo>
                  <a:lnTo>
                    <a:pt x="7620" y="3888"/>
                  </a:lnTo>
                  <a:lnTo>
                    <a:pt x="6773" y="2592"/>
                  </a:lnTo>
                  <a:lnTo>
                    <a:pt x="5361" y="1728"/>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1193"/>
            <p:cNvSpPr/>
            <p:nvPr/>
          </p:nvSpPr>
          <p:spPr>
            <a:xfrm>
              <a:off x="6294212" y="1950720"/>
              <a:ext cx="7528" cy="182881"/>
            </a:xfrm>
            <a:custGeom>
              <a:avLst/>
              <a:gdLst/>
              <a:ahLst/>
              <a:cxnLst/>
              <a:rect l="0" t="0" r="0" b="0"/>
              <a:pathLst>
                <a:path w="7528" h="182881">
                  <a:moveTo>
                    <a:pt x="7527" y="0"/>
                  </a:moveTo>
                  <a:lnTo>
                    <a:pt x="7527" y="32574"/>
                  </a:lnTo>
                  <a:lnTo>
                    <a:pt x="7527" y="63631"/>
                  </a:lnTo>
                  <a:lnTo>
                    <a:pt x="5269" y="92231"/>
                  </a:lnTo>
                  <a:lnTo>
                    <a:pt x="967" y="128191"/>
                  </a:lnTo>
                  <a:lnTo>
                    <a:pt x="47" y="162946"/>
                  </a:lnTo>
                  <a:lnTo>
                    <a:pt x="0" y="167051"/>
                  </a:lnTo>
                  <a:lnTo>
                    <a:pt x="2207" y="173869"/>
                  </a:lnTo>
                  <a:lnTo>
                    <a:pt x="7527"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1194"/>
            <p:cNvSpPr/>
            <p:nvPr/>
          </p:nvSpPr>
          <p:spPr>
            <a:xfrm>
              <a:off x="6057900" y="1821179"/>
              <a:ext cx="106681" cy="137162"/>
            </a:xfrm>
            <a:custGeom>
              <a:avLst/>
              <a:gdLst/>
              <a:ahLst/>
              <a:cxnLst/>
              <a:rect l="0" t="0" r="0" b="0"/>
              <a:pathLst>
                <a:path w="106681" h="137162">
                  <a:moveTo>
                    <a:pt x="0" y="0"/>
                  </a:moveTo>
                  <a:lnTo>
                    <a:pt x="0" y="4046"/>
                  </a:lnTo>
                  <a:lnTo>
                    <a:pt x="11351" y="36791"/>
                  </a:lnTo>
                  <a:lnTo>
                    <a:pt x="35769" y="71193"/>
                  </a:lnTo>
                  <a:lnTo>
                    <a:pt x="63741" y="100760"/>
                  </a:lnTo>
                  <a:lnTo>
                    <a:pt x="100104" y="130889"/>
                  </a:lnTo>
                  <a:lnTo>
                    <a:pt x="10668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1195"/>
            <p:cNvSpPr/>
            <p:nvPr/>
          </p:nvSpPr>
          <p:spPr>
            <a:xfrm>
              <a:off x="6004904" y="1638300"/>
              <a:ext cx="129197" cy="317978"/>
            </a:xfrm>
            <a:custGeom>
              <a:avLst/>
              <a:gdLst/>
              <a:ahLst/>
              <a:cxnLst/>
              <a:rect l="0" t="0" r="0" b="0"/>
              <a:pathLst>
                <a:path w="129197" h="317978">
                  <a:moveTo>
                    <a:pt x="22515" y="0"/>
                  </a:moveTo>
                  <a:lnTo>
                    <a:pt x="22515" y="35723"/>
                  </a:lnTo>
                  <a:lnTo>
                    <a:pt x="22515" y="72155"/>
                  </a:lnTo>
                  <a:lnTo>
                    <a:pt x="22515" y="105952"/>
                  </a:lnTo>
                  <a:lnTo>
                    <a:pt x="22515" y="142776"/>
                  </a:lnTo>
                  <a:lnTo>
                    <a:pt x="22515" y="170136"/>
                  </a:lnTo>
                  <a:lnTo>
                    <a:pt x="21669" y="197536"/>
                  </a:lnTo>
                  <a:lnTo>
                    <a:pt x="17278" y="232848"/>
                  </a:lnTo>
                  <a:lnTo>
                    <a:pt x="14755" y="267206"/>
                  </a:lnTo>
                  <a:lnTo>
                    <a:pt x="8427" y="300988"/>
                  </a:lnTo>
                  <a:lnTo>
                    <a:pt x="5530" y="309597"/>
                  </a:lnTo>
                  <a:lnTo>
                    <a:pt x="816" y="317977"/>
                  </a:lnTo>
                  <a:lnTo>
                    <a:pt x="429" y="317818"/>
                  </a:lnTo>
                  <a:lnTo>
                    <a:pt x="0" y="315383"/>
                  </a:lnTo>
                  <a:lnTo>
                    <a:pt x="7436" y="284905"/>
                  </a:lnTo>
                  <a:lnTo>
                    <a:pt x="15429" y="250039"/>
                  </a:lnTo>
                  <a:lnTo>
                    <a:pt x="24931" y="218301"/>
                  </a:lnTo>
                  <a:lnTo>
                    <a:pt x="38472" y="186601"/>
                  </a:lnTo>
                  <a:lnTo>
                    <a:pt x="58217" y="153135"/>
                  </a:lnTo>
                  <a:lnTo>
                    <a:pt x="78423" y="123758"/>
                  </a:lnTo>
                  <a:lnTo>
                    <a:pt x="98721" y="108046"/>
                  </a:lnTo>
                  <a:lnTo>
                    <a:pt x="129196"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1196"/>
            <p:cNvSpPr/>
            <p:nvPr/>
          </p:nvSpPr>
          <p:spPr>
            <a:xfrm>
              <a:off x="5768822" y="1768153"/>
              <a:ext cx="136679" cy="188783"/>
            </a:xfrm>
            <a:custGeom>
              <a:avLst/>
              <a:gdLst/>
              <a:ahLst/>
              <a:cxnLst/>
              <a:rect l="0" t="0" r="0" b="0"/>
              <a:pathLst>
                <a:path w="136679" h="188783">
                  <a:moveTo>
                    <a:pt x="98578" y="7306"/>
                  </a:moveTo>
                  <a:lnTo>
                    <a:pt x="98578" y="3261"/>
                  </a:lnTo>
                  <a:lnTo>
                    <a:pt x="97731" y="2070"/>
                  </a:lnTo>
                  <a:lnTo>
                    <a:pt x="96320" y="1275"/>
                  </a:lnTo>
                  <a:lnTo>
                    <a:pt x="92017" y="0"/>
                  </a:lnTo>
                  <a:lnTo>
                    <a:pt x="85083" y="4985"/>
                  </a:lnTo>
                  <a:lnTo>
                    <a:pt x="78022" y="7465"/>
                  </a:lnTo>
                  <a:lnTo>
                    <a:pt x="61481" y="21867"/>
                  </a:lnTo>
                  <a:lnTo>
                    <a:pt x="34281" y="56522"/>
                  </a:lnTo>
                  <a:lnTo>
                    <a:pt x="10612" y="93817"/>
                  </a:lnTo>
                  <a:lnTo>
                    <a:pt x="3180" y="114784"/>
                  </a:lnTo>
                  <a:lnTo>
                    <a:pt x="0" y="152191"/>
                  </a:lnTo>
                  <a:lnTo>
                    <a:pt x="1990" y="162858"/>
                  </a:lnTo>
                  <a:lnTo>
                    <a:pt x="10166" y="180649"/>
                  </a:lnTo>
                  <a:lnTo>
                    <a:pt x="14236" y="183828"/>
                  </a:lnTo>
                  <a:lnTo>
                    <a:pt x="31254" y="188302"/>
                  </a:lnTo>
                  <a:lnTo>
                    <a:pt x="48244" y="188782"/>
                  </a:lnTo>
                  <a:lnTo>
                    <a:pt x="83733" y="179507"/>
                  </a:lnTo>
                  <a:lnTo>
                    <a:pt x="115459" y="165000"/>
                  </a:lnTo>
                  <a:lnTo>
                    <a:pt x="136678" y="1520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1197"/>
            <p:cNvSpPr/>
            <p:nvPr/>
          </p:nvSpPr>
          <p:spPr>
            <a:xfrm>
              <a:off x="5555652" y="1791852"/>
              <a:ext cx="128697" cy="171935"/>
            </a:xfrm>
            <a:custGeom>
              <a:avLst/>
              <a:gdLst/>
              <a:ahLst/>
              <a:cxnLst/>
              <a:rect l="0" t="0" r="0" b="0"/>
              <a:pathLst>
                <a:path w="128697" h="171935">
                  <a:moveTo>
                    <a:pt x="67908" y="14088"/>
                  </a:moveTo>
                  <a:lnTo>
                    <a:pt x="67908" y="10042"/>
                  </a:lnTo>
                  <a:lnTo>
                    <a:pt x="67061" y="8851"/>
                  </a:lnTo>
                  <a:lnTo>
                    <a:pt x="65650" y="8056"/>
                  </a:lnTo>
                  <a:lnTo>
                    <a:pt x="63863" y="7527"/>
                  </a:lnTo>
                  <a:lnTo>
                    <a:pt x="52470" y="576"/>
                  </a:lnTo>
                  <a:lnTo>
                    <a:pt x="49995" y="0"/>
                  </a:lnTo>
                  <a:lnTo>
                    <a:pt x="38423" y="3234"/>
                  </a:lnTo>
                  <a:lnTo>
                    <a:pt x="25426" y="11912"/>
                  </a:lnTo>
                  <a:lnTo>
                    <a:pt x="19958" y="16790"/>
                  </a:lnTo>
                  <a:lnTo>
                    <a:pt x="4435" y="53094"/>
                  </a:lnTo>
                  <a:lnTo>
                    <a:pt x="0" y="90407"/>
                  </a:lnTo>
                  <a:lnTo>
                    <a:pt x="263" y="127557"/>
                  </a:lnTo>
                  <a:lnTo>
                    <a:pt x="9945" y="155884"/>
                  </a:lnTo>
                  <a:lnTo>
                    <a:pt x="17243" y="167391"/>
                  </a:lnTo>
                  <a:lnTo>
                    <a:pt x="26763" y="171122"/>
                  </a:lnTo>
                  <a:lnTo>
                    <a:pt x="38614" y="171934"/>
                  </a:lnTo>
                  <a:lnTo>
                    <a:pt x="60020" y="165557"/>
                  </a:lnTo>
                  <a:lnTo>
                    <a:pt x="70329" y="160147"/>
                  </a:lnTo>
                  <a:lnTo>
                    <a:pt x="106001" y="128165"/>
                  </a:lnTo>
                  <a:lnTo>
                    <a:pt x="122281" y="108024"/>
                  </a:lnTo>
                  <a:lnTo>
                    <a:pt x="126916" y="88769"/>
                  </a:lnTo>
                  <a:lnTo>
                    <a:pt x="128696" y="55040"/>
                  </a:lnTo>
                  <a:lnTo>
                    <a:pt x="126533" y="46964"/>
                  </a:lnTo>
                  <a:lnTo>
                    <a:pt x="118247" y="34881"/>
                  </a:lnTo>
                  <a:lnTo>
                    <a:pt x="113422" y="31796"/>
                  </a:lnTo>
                  <a:lnTo>
                    <a:pt x="105947" y="30059"/>
                  </a:lnTo>
                  <a:lnTo>
                    <a:pt x="90767" y="293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1198"/>
            <p:cNvSpPr/>
            <p:nvPr/>
          </p:nvSpPr>
          <p:spPr>
            <a:xfrm>
              <a:off x="5319244" y="1639141"/>
              <a:ext cx="167157" cy="370440"/>
            </a:xfrm>
            <a:custGeom>
              <a:avLst/>
              <a:gdLst/>
              <a:ahLst/>
              <a:cxnLst/>
              <a:rect l="0" t="0" r="0" b="0"/>
              <a:pathLst>
                <a:path w="167157" h="370440">
                  <a:moveTo>
                    <a:pt x="113816" y="182038"/>
                  </a:moveTo>
                  <a:lnTo>
                    <a:pt x="89122" y="182038"/>
                  </a:lnTo>
                  <a:lnTo>
                    <a:pt x="76960" y="186084"/>
                  </a:lnTo>
                  <a:lnTo>
                    <a:pt x="69777" y="192585"/>
                  </a:lnTo>
                  <a:lnTo>
                    <a:pt x="39808" y="229435"/>
                  </a:lnTo>
                  <a:lnTo>
                    <a:pt x="20613" y="260263"/>
                  </a:lnTo>
                  <a:lnTo>
                    <a:pt x="10659" y="291670"/>
                  </a:lnTo>
                  <a:lnTo>
                    <a:pt x="1967" y="325896"/>
                  </a:lnTo>
                  <a:lnTo>
                    <a:pt x="0" y="353071"/>
                  </a:lnTo>
                  <a:lnTo>
                    <a:pt x="1988" y="361911"/>
                  </a:lnTo>
                  <a:lnTo>
                    <a:pt x="3704" y="365453"/>
                  </a:lnTo>
                  <a:lnTo>
                    <a:pt x="6541" y="367815"/>
                  </a:lnTo>
                  <a:lnTo>
                    <a:pt x="14209" y="370439"/>
                  </a:lnTo>
                  <a:lnTo>
                    <a:pt x="23261" y="369348"/>
                  </a:lnTo>
                  <a:lnTo>
                    <a:pt x="42871" y="361748"/>
                  </a:lnTo>
                  <a:lnTo>
                    <a:pt x="57987" y="346481"/>
                  </a:lnTo>
                  <a:lnTo>
                    <a:pt x="83343" y="311157"/>
                  </a:lnTo>
                  <a:lnTo>
                    <a:pt x="96320" y="286336"/>
                  </a:lnTo>
                  <a:lnTo>
                    <a:pt x="105527" y="257533"/>
                  </a:lnTo>
                  <a:lnTo>
                    <a:pt x="113618" y="225292"/>
                  </a:lnTo>
                  <a:lnTo>
                    <a:pt x="119119" y="191185"/>
                  </a:lnTo>
                  <a:lnTo>
                    <a:pt x="120749" y="159631"/>
                  </a:lnTo>
                  <a:lnTo>
                    <a:pt x="118975" y="128832"/>
                  </a:lnTo>
                  <a:lnTo>
                    <a:pt x="115344" y="98258"/>
                  </a:lnTo>
                  <a:lnTo>
                    <a:pt x="110072" y="61632"/>
                  </a:lnTo>
                  <a:lnTo>
                    <a:pt x="104448" y="26733"/>
                  </a:lnTo>
                  <a:lnTo>
                    <a:pt x="101186" y="18187"/>
                  </a:lnTo>
                  <a:lnTo>
                    <a:pt x="98502" y="5549"/>
                  </a:lnTo>
                  <a:lnTo>
                    <a:pt x="96833" y="3419"/>
                  </a:lnTo>
                  <a:lnTo>
                    <a:pt x="92117" y="0"/>
                  </a:lnTo>
                  <a:lnTo>
                    <a:pt x="91300" y="7498"/>
                  </a:lnTo>
                  <a:lnTo>
                    <a:pt x="90986" y="43095"/>
                  </a:lnTo>
                  <a:lnTo>
                    <a:pt x="95010" y="71255"/>
                  </a:lnTo>
                  <a:lnTo>
                    <a:pt x="97519" y="105093"/>
                  </a:lnTo>
                  <a:lnTo>
                    <a:pt x="100363" y="131754"/>
                  </a:lnTo>
                  <a:lnTo>
                    <a:pt x="104451" y="159690"/>
                  </a:lnTo>
                  <a:lnTo>
                    <a:pt x="109089" y="186217"/>
                  </a:lnTo>
                  <a:lnTo>
                    <a:pt x="116460" y="220906"/>
                  </a:lnTo>
                  <a:lnTo>
                    <a:pt x="124006" y="252633"/>
                  </a:lnTo>
                  <a:lnTo>
                    <a:pt x="134142" y="287611"/>
                  </a:lnTo>
                  <a:lnTo>
                    <a:pt x="146837" y="322628"/>
                  </a:lnTo>
                  <a:lnTo>
                    <a:pt x="157278" y="341172"/>
                  </a:lnTo>
                  <a:lnTo>
                    <a:pt x="158030" y="344008"/>
                  </a:lnTo>
                  <a:lnTo>
                    <a:pt x="159378" y="345898"/>
                  </a:lnTo>
                  <a:lnTo>
                    <a:pt x="161124" y="347158"/>
                  </a:lnTo>
                  <a:lnTo>
                    <a:pt x="167156" y="349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1199"/>
            <p:cNvSpPr/>
            <p:nvPr/>
          </p:nvSpPr>
          <p:spPr>
            <a:xfrm>
              <a:off x="5181600" y="1821179"/>
              <a:ext cx="114301" cy="182802"/>
            </a:xfrm>
            <a:custGeom>
              <a:avLst/>
              <a:gdLst/>
              <a:ahLst/>
              <a:cxnLst/>
              <a:rect l="0" t="0" r="0" b="0"/>
              <a:pathLst>
                <a:path w="114301" h="182802">
                  <a:moveTo>
                    <a:pt x="0" y="45721"/>
                  </a:moveTo>
                  <a:lnTo>
                    <a:pt x="4045" y="45721"/>
                  </a:lnTo>
                  <a:lnTo>
                    <a:pt x="5236" y="46567"/>
                  </a:lnTo>
                  <a:lnTo>
                    <a:pt x="6031" y="47978"/>
                  </a:lnTo>
                  <a:lnTo>
                    <a:pt x="14153" y="85811"/>
                  </a:lnTo>
                  <a:lnTo>
                    <a:pt x="25750" y="123155"/>
                  </a:lnTo>
                  <a:lnTo>
                    <a:pt x="34110" y="157143"/>
                  </a:lnTo>
                  <a:lnTo>
                    <a:pt x="38090" y="182801"/>
                  </a:lnTo>
                  <a:lnTo>
                    <a:pt x="37251" y="170698"/>
                  </a:lnTo>
                  <a:lnTo>
                    <a:pt x="31538" y="147054"/>
                  </a:lnTo>
                  <a:lnTo>
                    <a:pt x="30619" y="111339"/>
                  </a:lnTo>
                  <a:lnTo>
                    <a:pt x="34552" y="77121"/>
                  </a:lnTo>
                  <a:lnTo>
                    <a:pt x="39092" y="47596"/>
                  </a:lnTo>
                  <a:lnTo>
                    <a:pt x="55174" y="24811"/>
                  </a:lnTo>
                  <a:lnTo>
                    <a:pt x="58796" y="21621"/>
                  </a:lnTo>
                  <a:lnTo>
                    <a:pt x="96439" y="3256"/>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1200"/>
            <p:cNvSpPr/>
            <p:nvPr/>
          </p:nvSpPr>
          <p:spPr>
            <a:xfrm>
              <a:off x="4946475" y="1859282"/>
              <a:ext cx="165026" cy="197870"/>
            </a:xfrm>
            <a:custGeom>
              <a:avLst/>
              <a:gdLst/>
              <a:ahLst/>
              <a:cxnLst/>
              <a:rect l="0" t="0" r="0" b="0"/>
              <a:pathLst>
                <a:path w="165026" h="197870">
                  <a:moveTo>
                    <a:pt x="29385" y="7618"/>
                  </a:moveTo>
                  <a:lnTo>
                    <a:pt x="29385" y="311"/>
                  </a:lnTo>
                  <a:lnTo>
                    <a:pt x="11251" y="0"/>
                  </a:lnTo>
                  <a:lnTo>
                    <a:pt x="9676" y="846"/>
                  </a:lnTo>
                  <a:lnTo>
                    <a:pt x="8626" y="2256"/>
                  </a:lnTo>
                  <a:lnTo>
                    <a:pt x="6940" y="6558"/>
                  </a:lnTo>
                  <a:lnTo>
                    <a:pt x="4451" y="7147"/>
                  </a:lnTo>
                  <a:lnTo>
                    <a:pt x="0" y="7524"/>
                  </a:lnTo>
                  <a:lnTo>
                    <a:pt x="13830" y="7618"/>
                  </a:lnTo>
                  <a:lnTo>
                    <a:pt x="6615" y="7618"/>
                  </a:lnTo>
                  <a:lnTo>
                    <a:pt x="13093" y="7618"/>
                  </a:lnTo>
                  <a:lnTo>
                    <a:pt x="13444" y="8464"/>
                  </a:lnTo>
                  <a:lnTo>
                    <a:pt x="14136" y="43663"/>
                  </a:lnTo>
                  <a:lnTo>
                    <a:pt x="8112" y="79188"/>
                  </a:lnTo>
                  <a:lnTo>
                    <a:pt x="6838" y="113383"/>
                  </a:lnTo>
                  <a:lnTo>
                    <a:pt x="7433" y="144597"/>
                  </a:lnTo>
                  <a:lnTo>
                    <a:pt x="12626" y="165891"/>
                  </a:lnTo>
                  <a:lnTo>
                    <a:pt x="24439" y="188564"/>
                  </a:lnTo>
                  <a:lnTo>
                    <a:pt x="29445" y="193871"/>
                  </a:lnTo>
                  <a:lnTo>
                    <a:pt x="31964" y="195287"/>
                  </a:lnTo>
                  <a:lnTo>
                    <a:pt x="48176" y="197558"/>
                  </a:lnTo>
                  <a:lnTo>
                    <a:pt x="57774" y="197869"/>
                  </a:lnTo>
                  <a:lnTo>
                    <a:pt x="67684" y="193491"/>
                  </a:lnTo>
                  <a:lnTo>
                    <a:pt x="100240" y="167231"/>
                  </a:lnTo>
                  <a:lnTo>
                    <a:pt x="124849" y="147237"/>
                  </a:lnTo>
                  <a:lnTo>
                    <a:pt x="145686" y="110270"/>
                  </a:lnTo>
                  <a:lnTo>
                    <a:pt x="163126" y="73719"/>
                  </a:lnTo>
                  <a:lnTo>
                    <a:pt x="165025" y="63525"/>
                  </a:lnTo>
                  <a:lnTo>
                    <a:pt x="163611" y="55608"/>
                  </a:lnTo>
                  <a:lnTo>
                    <a:pt x="160314" y="46390"/>
                  </a:lnTo>
                  <a:lnTo>
                    <a:pt x="159850" y="43626"/>
                  </a:lnTo>
                  <a:lnTo>
                    <a:pt x="157078" y="38297"/>
                  </a:lnTo>
                  <a:lnTo>
                    <a:pt x="143685" y="228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1201"/>
            <p:cNvSpPr/>
            <p:nvPr/>
          </p:nvSpPr>
          <p:spPr>
            <a:xfrm>
              <a:off x="4628914" y="1783079"/>
              <a:ext cx="246584" cy="270788"/>
            </a:xfrm>
            <a:custGeom>
              <a:avLst/>
              <a:gdLst/>
              <a:ahLst/>
              <a:cxnLst/>
              <a:rect l="0" t="0" r="0" b="0"/>
              <a:pathLst>
                <a:path w="246584" h="270788">
                  <a:moveTo>
                    <a:pt x="4045" y="0"/>
                  </a:moveTo>
                  <a:lnTo>
                    <a:pt x="0" y="8091"/>
                  </a:lnTo>
                  <a:lnTo>
                    <a:pt x="272" y="16578"/>
                  </a:lnTo>
                  <a:lnTo>
                    <a:pt x="4395" y="53830"/>
                  </a:lnTo>
                  <a:lnTo>
                    <a:pt x="9982" y="88011"/>
                  </a:lnTo>
                  <a:lnTo>
                    <a:pt x="17846" y="124950"/>
                  </a:lnTo>
                  <a:lnTo>
                    <a:pt x="29678" y="161012"/>
                  </a:lnTo>
                  <a:lnTo>
                    <a:pt x="41690" y="196811"/>
                  </a:lnTo>
                  <a:lnTo>
                    <a:pt x="49293" y="232687"/>
                  </a:lnTo>
                  <a:lnTo>
                    <a:pt x="49753" y="243435"/>
                  </a:lnTo>
                  <a:lnTo>
                    <a:pt x="49762" y="239675"/>
                  </a:lnTo>
                  <a:lnTo>
                    <a:pt x="47506" y="235498"/>
                  </a:lnTo>
                  <a:lnTo>
                    <a:pt x="45720" y="233199"/>
                  </a:lnTo>
                  <a:lnTo>
                    <a:pt x="43204" y="217827"/>
                  </a:lnTo>
                  <a:lnTo>
                    <a:pt x="40027" y="180207"/>
                  </a:lnTo>
                  <a:lnTo>
                    <a:pt x="37817" y="162219"/>
                  </a:lnTo>
                  <a:lnTo>
                    <a:pt x="41040" y="129975"/>
                  </a:lnTo>
                  <a:lnTo>
                    <a:pt x="43348" y="114493"/>
                  </a:lnTo>
                  <a:lnTo>
                    <a:pt x="56369" y="88374"/>
                  </a:lnTo>
                  <a:lnTo>
                    <a:pt x="62860" y="80764"/>
                  </a:lnTo>
                  <a:lnTo>
                    <a:pt x="76882" y="71720"/>
                  </a:lnTo>
                  <a:lnTo>
                    <a:pt x="96747" y="64525"/>
                  </a:lnTo>
                  <a:lnTo>
                    <a:pt x="119566" y="62863"/>
                  </a:lnTo>
                  <a:lnTo>
                    <a:pt x="154930" y="67200"/>
                  </a:lnTo>
                  <a:lnTo>
                    <a:pt x="171012" y="69661"/>
                  </a:lnTo>
                  <a:lnTo>
                    <a:pt x="193499" y="80566"/>
                  </a:lnTo>
                  <a:lnTo>
                    <a:pt x="226058" y="108426"/>
                  </a:lnTo>
                  <a:lnTo>
                    <a:pt x="240101" y="130058"/>
                  </a:lnTo>
                  <a:lnTo>
                    <a:pt x="246348" y="159276"/>
                  </a:lnTo>
                  <a:lnTo>
                    <a:pt x="246583" y="177674"/>
                  </a:lnTo>
                  <a:lnTo>
                    <a:pt x="243638" y="191573"/>
                  </a:lnTo>
                  <a:lnTo>
                    <a:pt x="233174" y="209633"/>
                  </a:lnTo>
                  <a:lnTo>
                    <a:pt x="199508" y="238550"/>
                  </a:lnTo>
                  <a:lnTo>
                    <a:pt x="163898" y="256299"/>
                  </a:lnTo>
                  <a:lnTo>
                    <a:pt x="146142" y="263242"/>
                  </a:lnTo>
                  <a:lnTo>
                    <a:pt x="109800" y="270787"/>
                  </a:lnTo>
                  <a:lnTo>
                    <a:pt x="102412" y="269081"/>
                  </a:lnTo>
                  <a:lnTo>
                    <a:pt x="88108" y="260983"/>
                  </a:lnTo>
                  <a:lnTo>
                    <a:pt x="80245"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1202"/>
            <p:cNvSpPr/>
            <p:nvPr/>
          </p:nvSpPr>
          <p:spPr>
            <a:xfrm>
              <a:off x="4427219" y="2072640"/>
              <a:ext cx="15241" cy="205740"/>
            </a:xfrm>
            <a:custGeom>
              <a:avLst/>
              <a:gdLst/>
              <a:ahLst/>
              <a:cxnLst/>
              <a:rect l="0" t="0" r="0" b="0"/>
              <a:pathLst>
                <a:path w="15241" h="205740">
                  <a:moveTo>
                    <a:pt x="15240" y="0"/>
                  </a:moveTo>
                  <a:lnTo>
                    <a:pt x="15240" y="32563"/>
                  </a:lnTo>
                  <a:lnTo>
                    <a:pt x="15240" y="62047"/>
                  </a:lnTo>
                  <a:lnTo>
                    <a:pt x="11195" y="93549"/>
                  </a:lnTo>
                  <a:lnTo>
                    <a:pt x="8680" y="128377"/>
                  </a:lnTo>
                  <a:lnTo>
                    <a:pt x="2593" y="165058"/>
                  </a:lnTo>
                  <a:lnTo>
                    <a:pt x="102" y="202529"/>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1203"/>
            <p:cNvSpPr/>
            <p:nvPr/>
          </p:nvSpPr>
          <p:spPr>
            <a:xfrm>
              <a:off x="4169784" y="1882140"/>
              <a:ext cx="141182" cy="190501"/>
            </a:xfrm>
            <a:custGeom>
              <a:avLst/>
              <a:gdLst/>
              <a:ahLst/>
              <a:cxnLst/>
              <a:rect l="0" t="0" r="0" b="0"/>
              <a:pathLst>
                <a:path w="141182" h="190501">
                  <a:moveTo>
                    <a:pt x="97416" y="0"/>
                  </a:moveTo>
                  <a:lnTo>
                    <a:pt x="70077" y="846"/>
                  </a:lnTo>
                  <a:lnTo>
                    <a:pt x="34526" y="7760"/>
                  </a:lnTo>
                  <a:lnTo>
                    <a:pt x="19703" y="13494"/>
                  </a:lnTo>
                  <a:lnTo>
                    <a:pt x="3906" y="25504"/>
                  </a:lnTo>
                  <a:lnTo>
                    <a:pt x="822" y="30526"/>
                  </a:lnTo>
                  <a:lnTo>
                    <a:pt x="0" y="33050"/>
                  </a:lnTo>
                  <a:lnTo>
                    <a:pt x="299" y="34734"/>
                  </a:lnTo>
                  <a:lnTo>
                    <a:pt x="1344" y="35856"/>
                  </a:lnTo>
                  <a:lnTo>
                    <a:pt x="4764" y="37949"/>
                  </a:lnTo>
                  <a:lnTo>
                    <a:pt x="20356" y="48574"/>
                  </a:lnTo>
                  <a:lnTo>
                    <a:pt x="52586" y="54970"/>
                  </a:lnTo>
                  <a:lnTo>
                    <a:pt x="89205" y="68723"/>
                  </a:lnTo>
                  <a:lnTo>
                    <a:pt x="104861" y="78500"/>
                  </a:lnTo>
                  <a:lnTo>
                    <a:pt x="133243" y="100850"/>
                  </a:lnTo>
                  <a:lnTo>
                    <a:pt x="138739" y="110015"/>
                  </a:lnTo>
                  <a:lnTo>
                    <a:pt x="141181" y="119733"/>
                  </a:lnTo>
                  <a:lnTo>
                    <a:pt x="140009" y="129697"/>
                  </a:lnTo>
                  <a:lnTo>
                    <a:pt x="132358" y="149891"/>
                  </a:lnTo>
                  <a:lnTo>
                    <a:pt x="121127" y="165109"/>
                  </a:lnTo>
                  <a:lnTo>
                    <a:pt x="103030" y="176297"/>
                  </a:lnTo>
                  <a:lnTo>
                    <a:pt x="65700" y="186347"/>
                  </a:lnTo>
                  <a:lnTo>
                    <a:pt x="29655" y="190337"/>
                  </a:lnTo>
                  <a:lnTo>
                    <a:pt x="13596"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1204"/>
            <p:cNvSpPr/>
            <p:nvPr/>
          </p:nvSpPr>
          <p:spPr>
            <a:xfrm>
              <a:off x="3924300" y="1898674"/>
              <a:ext cx="167641" cy="157770"/>
            </a:xfrm>
            <a:custGeom>
              <a:avLst/>
              <a:gdLst/>
              <a:ahLst/>
              <a:cxnLst/>
              <a:rect l="0" t="0" r="0" b="0"/>
              <a:pathLst>
                <a:path w="167641" h="157770">
                  <a:moveTo>
                    <a:pt x="0" y="44426"/>
                  </a:moveTo>
                  <a:lnTo>
                    <a:pt x="0" y="48471"/>
                  </a:lnTo>
                  <a:lnTo>
                    <a:pt x="2257" y="52714"/>
                  </a:lnTo>
                  <a:lnTo>
                    <a:pt x="25439" y="77457"/>
                  </a:lnTo>
                  <a:lnTo>
                    <a:pt x="32754" y="80273"/>
                  </a:lnTo>
                  <a:lnTo>
                    <a:pt x="51249" y="82081"/>
                  </a:lnTo>
                  <a:lnTo>
                    <a:pt x="86386" y="74739"/>
                  </a:lnTo>
                  <a:lnTo>
                    <a:pt x="111763" y="64389"/>
                  </a:lnTo>
                  <a:lnTo>
                    <a:pt x="119663" y="57249"/>
                  </a:lnTo>
                  <a:lnTo>
                    <a:pt x="139567" y="28009"/>
                  </a:lnTo>
                  <a:lnTo>
                    <a:pt x="142463" y="19914"/>
                  </a:lnTo>
                  <a:lnTo>
                    <a:pt x="144322" y="9010"/>
                  </a:lnTo>
                  <a:lnTo>
                    <a:pt x="142318" y="5261"/>
                  </a:lnTo>
                  <a:lnTo>
                    <a:pt x="140599" y="3076"/>
                  </a:lnTo>
                  <a:lnTo>
                    <a:pt x="136430" y="648"/>
                  </a:lnTo>
                  <a:lnTo>
                    <a:pt x="134134" y="0"/>
                  </a:lnTo>
                  <a:lnTo>
                    <a:pt x="127065" y="1539"/>
                  </a:lnTo>
                  <a:lnTo>
                    <a:pt x="113566" y="4907"/>
                  </a:lnTo>
                  <a:lnTo>
                    <a:pt x="108731" y="5380"/>
                  </a:lnTo>
                  <a:lnTo>
                    <a:pt x="104660" y="7389"/>
                  </a:lnTo>
                  <a:lnTo>
                    <a:pt x="70793" y="42125"/>
                  </a:lnTo>
                  <a:lnTo>
                    <a:pt x="44656" y="78947"/>
                  </a:lnTo>
                  <a:lnTo>
                    <a:pt x="34158" y="105337"/>
                  </a:lnTo>
                  <a:lnTo>
                    <a:pt x="32115" y="116935"/>
                  </a:lnTo>
                  <a:lnTo>
                    <a:pt x="33464" y="125477"/>
                  </a:lnTo>
                  <a:lnTo>
                    <a:pt x="41229" y="141904"/>
                  </a:lnTo>
                  <a:lnTo>
                    <a:pt x="48239" y="149273"/>
                  </a:lnTo>
                  <a:lnTo>
                    <a:pt x="57000" y="154525"/>
                  </a:lnTo>
                  <a:lnTo>
                    <a:pt x="72298" y="157481"/>
                  </a:lnTo>
                  <a:lnTo>
                    <a:pt x="109389" y="157769"/>
                  </a:lnTo>
                  <a:lnTo>
                    <a:pt x="146554" y="150955"/>
                  </a:lnTo>
                  <a:lnTo>
                    <a:pt x="167640" y="1434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1205"/>
            <p:cNvSpPr/>
            <p:nvPr/>
          </p:nvSpPr>
          <p:spPr>
            <a:xfrm>
              <a:off x="3828469" y="1729740"/>
              <a:ext cx="12012" cy="297181"/>
            </a:xfrm>
            <a:custGeom>
              <a:avLst/>
              <a:gdLst/>
              <a:ahLst/>
              <a:cxnLst/>
              <a:rect l="0" t="0" r="0" b="0"/>
              <a:pathLst>
                <a:path w="12012" h="297181">
                  <a:moveTo>
                    <a:pt x="4390" y="0"/>
                  </a:moveTo>
                  <a:lnTo>
                    <a:pt x="345" y="4045"/>
                  </a:lnTo>
                  <a:lnTo>
                    <a:pt x="0" y="6083"/>
                  </a:lnTo>
                  <a:lnTo>
                    <a:pt x="617" y="8288"/>
                  </a:lnTo>
                  <a:lnTo>
                    <a:pt x="1875" y="10605"/>
                  </a:lnTo>
                  <a:lnTo>
                    <a:pt x="3893" y="28184"/>
                  </a:lnTo>
                  <a:lnTo>
                    <a:pt x="6550" y="62513"/>
                  </a:lnTo>
                  <a:lnTo>
                    <a:pt x="10393" y="91900"/>
                  </a:lnTo>
                  <a:lnTo>
                    <a:pt x="11531" y="124314"/>
                  </a:lnTo>
                  <a:lnTo>
                    <a:pt x="11798" y="149230"/>
                  </a:lnTo>
                  <a:lnTo>
                    <a:pt x="11916" y="177238"/>
                  </a:lnTo>
                  <a:lnTo>
                    <a:pt x="11983" y="213475"/>
                  </a:lnTo>
                  <a:lnTo>
                    <a:pt x="12002" y="245661"/>
                  </a:lnTo>
                  <a:lnTo>
                    <a:pt x="5979" y="280507"/>
                  </a:lnTo>
                  <a:lnTo>
                    <a:pt x="4704" y="293886"/>
                  </a:lnTo>
                  <a:lnTo>
                    <a:pt x="5446" y="294984"/>
                  </a:lnTo>
                  <a:lnTo>
                    <a:pt x="6788" y="295716"/>
                  </a:lnTo>
                  <a:lnTo>
                    <a:pt x="12011"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1206"/>
            <p:cNvSpPr/>
            <p:nvPr/>
          </p:nvSpPr>
          <p:spPr>
            <a:xfrm>
              <a:off x="3559014" y="1905093"/>
              <a:ext cx="182406" cy="112882"/>
            </a:xfrm>
            <a:custGeom>
              <a:avLst/>
              <a:gdLst/>
              <a:ahLst/>
              <a:cxnLst/>
              <a:rect l="0" t="0" r="0" b="0"/>
              <a:pathLst>
                <a:path w="182406" h="112882">
                  <a:moveTo>
                    <a:pt x="83345" y="7527"/>
                  </a:moveTo>
                  <a:lnTo>
                    <a:pt x="79300" y="3481"/>
                  </a:lnTo>
                  <a:lnTo>
                    <a:pt x="75057" y="1495"/>
                  </a:lnTo>
                  <a:lnTo>
                    <a:pt x="64467" y="0"/>
                  </a:lnTo>
                  <a:lnTo>
                    <a:pt x="53575" y="3979"/>
                  </a:lnTo>
                  <a:lnTo>
                    <a:pt x="38054" y="15348"/>
                  </a:lnTo>
                  <a:lnTo>
                    <a:pt x="19745" y="34803"/>
                  </a:lnTo>
                  <a:lnTo>
                    <a:pt x="3127" y="70411"/>
                  </a:lnTo>
                  <a:lnTo>
                    <a:pt x="0" y="96346"/>
                  </a:lnTo>
                  <a:lnTo>
                    <a:pt x="688" y="99759"/>
                  </a:lnTo>
                  <a:lnTo>
                    <a:pt x="1994" y="102035"/>
                  </a:lnTo>
                  <a:lnTo>
                    <a:pt x="3711" y="103552"/>
                  </a:lnTo>
                  <a:lnTo>
                    <a:pt x="5619" y="107496"/>
                  </a:lnTo>
                  <a:lnTo>
                    <a:pt x="6128" y="109733"/>
                  </a:lnTo>
                  <a:lnTo>
                    <a:pt x="7314" y="111224"/>
                  </a:lnTo>
                  <a:lnTo>
                    <a:pt x="10889" y="112881"/>
                  </a:lnTo>
                  <a:lnTo>
                    <a:pt x="17558" y="111360"/>
                  </a:lnTo>
                  <a:lnTo>
                    <a:pt x="28575" y="105743"/>
                  </a:lnTo>
                  <a:lnTo>
                    <a:pt x="43928" y="92215"/>
                  </a:lnTo>
                  <a:lnTo>
                    <a:pt x="65339" y="58229"/>
                  </a:lnTo>
                  <a:lnTo>
                    <a:pt x="81075" y="25019"/>
                  </a:lnTo>
                  <a:lnTo>
                    <a:pt x="83213" y="5118"/>
                  </a:lnTo>
                  <a:lnTo>
                    <a:pt x="84103" y="3381"/>
                  </a:lnTo>
                  <a:lnTo>
                    <a:pt x="85544" y="2223"/>
                  </a:lnTo>
                  <a:lnTo>
                    <a:pt x="89895" y="364"/>
                  </a:lnTo>
                  <a:lnTo>
                    <a:pt x="97031" y="34663"/>
                  </a:lnTo>
                  <a:lnTo>
                    <a:pt x="106135" y="70398"/>
                  </a:lnTo>
                  <a:lnTo>
                    <a:pt x="112017" y="85234"/>
                  </a:lnTo>
                  <a:lnTo>
                    <a:pt x="116691" y="92299"/>
                  </a:lnTo>
                  <a:lnTo>
                    <a:pt x="138195" y="108987"/>
                  </a:lnTo>
                  <a:lnTo>
                    <a:pt x="141925" y="109880"/>
                  </a:lnTo>
                  <a:lnTo>
                    <a:pt x="160936" y="107188"/>
                  </a:lnTo>
                  <a:lnTo>
                    <a:pt x="166655" y="104596"/>
                  </a:lnTo>
                  <a:lnTo>
                    <a:pt x="182405" y="91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1207"/>
            <p:cNvSpPr/>
            <p:nvPr/>
          </p:nvSpPr>
          <p:spPr>
            <a:xfrm>
              <a:off x="3329940" y="1706879"/>
              <a:ext cx="175261" cy="335281"/>
            </a:xfrm>
            <a:custGeom>
              <a:avLst/>
              <a:gdLst/>
              <a:ahLst/>
              <a:cxnLst/>
              <a:rect l="0" t="0" r="0" b="0"/>
              <a:pathLst>
                <a:path w="175261" h="335281">
                  <a:moveTo>
                    <a:pt x="0" y="0"/>
                  </a:moveTo>
                  <a:lnTo>
                    <a:pt x="846" y="14691"/>
                  </a:lnTo>
                  <a:lnTo>
                    <a:pt x="6560" y="46652"/>
                  </a:lnTo>
                  <a:lnTo>
                    <a:pt x="13494" y="84161"/>
                  </a:lnTo>
                  <a:lnTo>
                    <a:pt x="18133" y="110219"/>
                  </a:lnTo>
                  <a:lnTo>
                    <a:pt x="20758" y="138733"/>
                  </a:lnTo>
                  <a:lnTo>
                    <a:pt x="21926" y="167493"/>
                  </a:lnTo>
                  <a:lnTo>
                    <a:pt x="22444" y="194386"/>
                  </a:lnTo>
                  <a:lnTo>
                    <a:pt x="22675" y="220450"/>
                  </a:lnTo>
                  <a:lnTo>
                    <a:pt x="22777" y="246145"/>
                  </a:lnTo>
                  <a:lnTo>
                    <a:pt x="22835" y="281871"/>
                  </a:lnTo>
                  <a:lnTo>
                    <a:pt x="22856" y="316153"/>
                  </a:lnTo>
                  <a:lnTo>
                    <a:pt x="22860" y="335099"/>
                  </a:lnTo>
                  <a:lnTo>
                    <a:pt x="23706" y="323078"/>
                  </a:lnTo>
                  <a:lnTo>
                    <a:pt x="28891" y="302139"/>
                  </a:lnTo>
                  <a:lnTo>
                    <a:pt x="30165" y="269750"/>
                  </a:lnTo>
                  <a:lnTo>
                    <a:pt x="34432" y="236654"/>
                  </a:lnTo>
                  <a:lnTo>
                    <a:pt x="41058" y="204081"/>
                  </a:lnTo>
                  <a:lnTo>
                    <a:pt x="48384" y="172982"/>
                  </a:lnTo>
                  <a:lnTo>
                    <a:pt x="55916" y="150408"/>
                  </a:lnTo>
                  <a:lnTo>
                    <a:pt x="63234" y="140791"/>
                  </a:lnTo>
                  <a:lnTo>
                    <a:pt x="77684" y="127718"/>
                  </a:lnTo>
                  <a:lnTo>
                    <a:pt x="85608" y="124497"/>
                  </a:lnTo>
                  <a:lnTo>
                    <a:pt x="90092" y="123638"/>
                  </a:lnTo>
                  <a:lnTo>
                    <a:pt x="97331" y="124942"/>
                  </a:lnTo>
                  <a:lnTo>
                    <a:pt x="100447" y="126474"/>
                  </a:lnTo>
                  <a:lnTo>
                    <a:pt x="106167" y="132693"/>
                  </a:lnTo>
                  <a:lnTo>
                    <a:pt x="121874" y="162555"/>
                  </a:lnTo>
                  <a:lnTo>
                    <a:pt x="126133" y="177234"/>
                  </a:lnTo>
                  <a:lnTo>
                    <a:pt x="129377" y="205384"/>
                  </a:lnTo>
                  <a:lnTo>
                    <a:pt x="134477" y="239314"/>
                  </a:lnTo>
                  <a:lnTo>
                    <a:pt x="136365" y="270345"/>
                  </a:lnTo>
                  <a:lnTo>
                    <a:pt x="137055" y="307852"/>
                  </a:lnTo>
                  <a:lnTo>
                    <a:pt x="141174" y="324519"/>
                  </a:lnTo>
                  <a:lnTo>
                    <a:pt x="143222" y="328106"/>
                  </a:lnTo>
                  <a:lnTo>
                    <a:pt x="147756" y="332092"/>
                  </a:lnTo>
                  <a:lnTo>
                    <a:pt x="152594" y="333863"/>
                  </a:lnTo>
                  <a:lnTo>
                    <a:pt x="17526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1208"/>
            <p:cNvSpPr/>
            <p:nvPr/>
          </p:nvSpPr>
          <p:spPr>
            <a:xfrm>
              <a:off x="3040531" y="1859279"/>
              <a:ext cx="242044" cy="197640"/>
            </a:xfrm>
            <a:custGeom>
              <a:avLst/>
              <a:gdLst/>
              <a:ahLst/>
              <a:cxnLst/>
              <a:rect l="0" t="0" r="0" b="0"/>
              <a:pathLst>
                <a:path w="242044" h="197640">
                  <a:moveTo>
                    <a:pt x="15088" y="30480"/>
                  </a:moveTo>
                  <a:lnTo>
                    <a:pt x="14242" y="57819"/>
                  </a:lnTo>
                  <a:lnTo>
                    <a:pt x="8528" y="92030"/>
                  </a:lnTo>
                  <a:lnTo>
                    <a:pt x="1576" y="129618"/>
                  </a:lnTo>
                  <a:lnTo>
                    <a:pt x="0" y="166978"/>
                  </a:lnTo>
                  <a:lnTo>
                    <a:pt x="763" y="176660"/>
                  </a:lnTo>
                  <a:lnTo>
                    <a:pt x="3924" y="183785"/>
                  </a:lnTo>
                  <a:lnTo>
                    <a:pt x="10463" y="192556"/>
                  </a:lnTo>
                  <a:lnTo>
                    <a:pt x="15291" y="195647"/>
                  </a:lnTo>
                  <a:lnTo>
                    <a:pt x="22768" y="197388"/>
                  </a:lnTo>
                  <a:lnTo>
                    <a:pt x="25288" y="197632"/>
                  </a:lnTo>
                  <a:lnTo>
                    <a:pt x="30346" y="195646"/>
                  </a:lnTo>
                  <a:lnTo>
                    <a:pt x="63505" y="169305"/>
                  </a:lnTo>
                  <a:lnTo>
                    <a:pt x="78275" y="146871"/>
                  </a:lnTo>
                  <a:lnTo>
                    <a:pt x="83195" y="131452"/>
                  </a:lnTo>
                  <a:lnTo>
                    <a:pt x="84199" y="130815"/>
                  </a:lnTo>
                  <a:lnTo>
                    <a:pt x="90187" y="129708"/>
                  </a:lnTo>
                  <a:lnTo>
                    <a:pt x="90555" y="130499"/>
                  </a:lnTo>
                  <a:lnTo>
                    <a:pt x="93542" y="168327"/>
                  </a:lnTo>
                  <a:lnTo>
                    <a:pt x="99576" y="180826"/>
                  </a:lnTo>
                  <a:lnTo>
                    <a:pt x="109200" y="192635"/>
                  </a:lnTo>
                  <a:lnTo>
                    <a:pt x="116465" y="195682"/>
                  </a:lnTo>
                  <a:lnTo>
                    <a:pt x="134926" y="197639"/>
                  </a:lnTo>
                  <a:lnTo>
                    <a:pt x="149844" y="193933"/>
                  </a:lnTo>
                  <a:lnTo>
                    <a:pt x="184246" y="173635"/>
                  </a:lnTo>
                  <a:lnTo>
                    <a:pt x="201993" y="161326"/>
                  </a:lnTo>
                  <a:lnTo>
                    <a:pt x="226052" y="130967"/>
                  </a:lnTo>
                  <a:lnTo>
                    <a:pt x="238135" y="109502"/>
                  </a:lnTo>
                  <a:lnTo>
                    <a:pt x="242043" y="90019"/>
                  </a:lnTo>
                  <a:lnTo>
                    <a:pt x="236983" y="60247"/>
                  </a:lnTo>
                  <a:lnTo>
                    <a:pt x="228249" y="47296"/>
                  </a:lnTo>
                  <a:lnTo>
                    <a:pt x="215364" y="33834"/>
                  </a:lnTo>
                  <a:lnTo>
                    <a:pt x="182876" y="9892"/>
                  </a:lnTo>
                  <a:lnTo>
                    <a:pt x="180287" y="9135"/>
                  </a:lnTo>
                  <a:lnTo>
                    <a:pt x="178561" y="7784"/>
                  </a:lnTo>
                  <a:lnTo>
                    <a:pt x="1751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1209"/>
            <p:cNvSpPr/>
            <p:nvPr/>
          </p:nvSpPr>
          <p:spPr>
            <a:xfrm>
              <a:off x="2754049" y="1935479"/>
              <a:ext cx="80592" cy="30481"/>
            </a:xfrm>
            <a:custGeom>
              <a:avLst/>
              <a:gdLst/>
              <a:ahLst/>
              <a:cxnLst/>
              <a:rect l="0" t="0" r="0" b="0"/>
              <a:pathLst>
                <a:path w="80592" h="30481">
                  <a:moveTo>
                    <a:pt x="4391" y="30480"/>
                  </a:moveTo>
                  <a:lnTo>
                    <a:pt x="0" y="30480"/>
                  </a:lnTo>
                  <a:lnTo>
                    <a:pt x="3645" y="30480"/>
                  </a:lnTo>
                  <a:lnTo>
                    <a:pt x="8215" y="26435"/>
                  </a:lnTo>
                  <a:lnTo>
                    <a:pt x="14839" y="24449"/>
                  </a:lnTo>
                  <a:lnTo>
                    <a:pt x="36934" y="19129"/>
                  </a:lnTo>
                  <a:lnTo>
                    <a:pt x="805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SMARTInkShape-1210"/>
            <p:cNvSpPr/>
            <p:nvPr/>
          </p:nvSpPr>
          <p:spPr>
            <a:xfrm>
              <a:off x="2819400" y="1874520"/>
              <a:ext cx="22860" cy="160021"/>
            </a:xfrm>
            <a:custGeom>
              <a:avLst/>
              <a:gdLst/>
              <a:ahLst/>
              <a:cxnLst/>
              <a:rect l="0" t="0" r="0" b="0"/>
              <a:pathLst>
                <a:path w="22860" h="160021">
                  <a:moveTo>
                    <a:pt x="22859" y="0"/>
                  </a:moveTo>
                  <a:lnTo>
                    <a:pt x="18814" y="4045"/>
                  </a:lnTo>
                  <a:lnTo>
                    <a:pt x="16828" y="8288"/>
                  </a:lnTo>
                  <a:lnTo>
                    <a:pt x="15332" y="40090"/>
                  </a:lnTo>
                  <a:lnTo>
                    <a:pt x="10021" y="74209"/>
                  </a:lnTo>
                  <a:lnTo>
                    <a:pt x="8094" y="106286"/>
                  </a:lnTo>
                  <a:lnTo>
                    <a:pt x="5502" y="127165"/>
                  </a:lnTo>
                  <a:lnTo>
                    <a:pt x="483" y="151522"/>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SMARTInkShape-1211"/>
            <p:cNvSpPr/>
            <p:nvPr/>
          </p:nvSpPr>
          <p:spPr>
            <a:xfrm>
              <a:off x="8085875" y="1752600"/>
              <a:ext cx="6565" cy="162161"/>
            </a:xfrm>
            <a:custGeom>
              <a:avLst/>
              <a:gdLst/>
              <a:ahLst/>
              <a:cxnLst/>
              <a:rect l="0" t="0" r="0" b="0"/>
              <a:pathLst>
                <a:path w="6565" h="162161">
                  <a:moveTo>
                    <a:pt x="6564" y="0"/>
                  </a:moveTo>
                  <a:lnTo>
                    <a:pt x="6564" y="36608"/>
                  </a:lnTo>
                  <a:lnTo>
                    <a:pt x="2519" y="64563"/>
                  </a:lnTo>
                  <a:lnTo>
                    <a:pt x="4" y="98340"/>
                  </a:lnTo>
                  <a:lnTo>
                    <a:pt x="0" y="134665"/>
                  </a:lnTo>
                  <a:lnTo>
                    <a:pt x="5876" y="161961"/>
                  </a:lnTo>
                  <a:lnTo>
                    <a:pt x="6106" y="162160"/>
                  </a:lnTo>
                  <a:lnTo>
                    <a:pt x="6564"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1212"/>
            <p:cNvSpPr/>
            <p:nvPr/>
          </p:nvSpPr>
          <p:spPr>
            <a:xfrm>
              <a:off x="8115300" y="1653540"/>
              <a:ext cx="15240" cy="1"/>
            </a:xfrm>
            <a:custGeom>
              <a:avLst/>
              <a:gdLst/>
              <a:ahLst/>
              <a:cxnLst/>
              <a:rect l="0" t="0" r="0" b="0"/>
              <a:pathLst>
                <a:path w="15240" h="1">
                  <a:moveTo>
                    <a:pt x="0" y="0"/>
                  </a:moveTo>
                  <a:lnTo>
                    <a:pt x="152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1213"/>
            <p:cNvSpPr/>
            <p:nvPr/>
          </p:nvSpPr>
          <p:spPr>
            <a:xfrm>
              <a:off x="8161019" y="1668779"/>
              <a:ext cx="157872" cy="212868"/>
            </a:xfrm>
            <a:custGeom>
              <a:avLst/>
              <a:gdLst/>
              <a:ahLst/>
              <a:cxnLst/>
              <a:rect l="0" t="0" r="0" b="0"/>
              <a:pathLst>
                <a:path w="157872" h="212868">
                  <a:moveTo>
                    <a:pt x="129541" y="0"/>
                  </a:moveTo>
                  <a:lnTo>
                    <a:pt x="122980" y="0"/>
                  </a:lnTo>
                  <a:lnTo>
                    <a:pt x="102055" y="12998"/>
                  </a:lnTo>
                  <a:lnTo>
                    <a:pt x="77545" y="25177"/>
                  </a:lnTo>
                  <a:lnTo>
                    <a:pt x="40850" y="50594"/>
                  </a:lnTo>
                  <a:lnTo>
                    <a:pt x="28943" y="58359"/>
                  </a:lnTo>
                  <a:lnTo>
                    <a:pt x="23661" y="67067"/>
                  </a:lnTo>
                  <a:lnTo>
                    <a:pt x="23098" y="72177"/>
                  </a:lnTo>
                  <a:lnTo>
                    <a:pt x="24712" y="73518"/>
                  </a:lnTo>
                  <a:lnTo>
                    <a:pt x="35074" y="75406"/>
                  </a:lnTo>
                  <a:lnTo>
                    <a:pt x="70959" y="76154"/>
                  </a:lnTo>
                  <a:lnTo>
                    <a:pt x="84031" y="77026"/>
                  </a:lnTo>
                  <a:lnTo>
                    <a:pt x="121784" y="91637"/>
                  </a:lnTo>
                  <a:lnTo>
                    <a:pt x="137120" y="101377"/>
                  </a:lnTo>
                  <a:lnTo>
                    <a:pt x="153428" y="115793"/>
                  </a:lnTo>
                  <a:lnTo>
                    <a:pt x="157090" y="125971"/>
                  </a:lnTo>
                  <a:lnTo>
                    <a:pt x="157871" y="138114"/>
                  </a:lnTo>
                  <a:lnTo>
                    <a:pt x="149243" y="168937"/>
                  </a:lnTo>
                  <a:lnTo>
                    <a:pt x="139991" y="181199"/>
                  </a:lnTo>
                  <a:lnTo>
                    <a:pt x="112133" y="201976"/>
                  </a:lnTo>
                  <a:lnTo>
                    <a:pt x="95784" y="209611"/>
                  </a:lnTo>
                  <a:lnTo>
                    <a:pt x="64575" y="212867"/>
                  </a:lnTo>
                  <a:lnTo>
                    <a:pt x="48579" y="209169"/>
                  </a:lnTo>
                  <a:lnTo>
                    <a:pt x="28003" y="199487"/>
                  </a:lnTo>
                  <a:lnTo>
                    <a:pt x="13566" y="186860"/>
                  </a:lnTo>
                  <a:lnTo>
                    <a:pt x="4396" y="173241"/>
                  </a:lnTo>
                  <a:lnTo>
                    <a:pt x="0"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SMARTInkShape-1214"/>
            <p:cNvSpPr/>
            <p:nvPr/>
          </p:nvSpPr>
          <p:spPr>
            <a:xfrm>
              <a:off x="8343900" y="1508759"/>
              <a:ext cx="213361" cy="296344"/>
            </a:xfrm>
            <a:custGeom>
              <a:avLst/>
              <a:gdLst/>
              <a:ahLst/>
              <a:cxnLst/>
              <a:rect l="0" t="0" r="0" b="0"/>
              <a:pathLst>
                <a:path w="213361" h="296344">
                  <a:moveTo>
                    <a:pt x="0" y="0"/>
                  </a:moveTo>
                  <a:lnTo>
                    <a:pt x="0" y="4046"/>
                  </a:lnTo>
                  <a:lnTo>
                    <a:pt x="2258" y="8289"/>
                  </a:lnTo>
                  <a:lnTo>
                    <a:pt x="4044" y="10606"/>
                  </a:lnTo>
                  <a:lnTo>
                    <a:pt x="11351" y="46652"/>
                  </a:lnTo>
                  <a:lnTo>
                    <a:pt x="18132" y="76947"/>
                  </a:lnTo>
                  <a:lnTo>
                    <a:pt x="21459" y="112734"/>
                  </a:lnTo>
                  <a:lnTo>
                    <a:pt x="24495" y="139851"/>
                  </a:lnTo>
                  <a:lnTo>
                    <a:pt x="27820" y="167990"/>
                  </a:lnTo>
                  <a:lnTo>
                    <a:pt x="29297" y="194607"/>
                  </a:lnTo>
                  <a:lnTo>
                    <a:pt x="30129" y="229347"/>
                  </a:lnTo>
                  <a:lnTo>
                    <a:pt x="30410" y="263649"/>
                  </a:lnTo>
                  <a:lnTo>
                    <a:pt x="30480" y="289513"/>
                  </a:lnTo>
                  <a:lnTo>
                    <a:pt x="31326" y="274867"/>
                  </a:lnTo>
                  <a:lnTo>
                    <a:pt x="37041" y="238864"/>
                  </a:lnTo>
                  <a:lnTo>
                    <a:pt x="49210" y="205416"/>
                  </a:lnTo>
                  <a:lnTo>
                    <a:pt x="62903" y="169333"/>
                  </a:lnTo>
                  <a:lnTo>
                    <a:pt x="77619" y="141540"/>
                  </a:lnTo>
                  <a:lnTo>
                    <a:pt x="82225" y="137540"/>
                  </a:lnTo>
                  <a:lnTo>
                    <a:pt x="99152" y="131911"/>
                  </a:lnTo>
                  <a:lnTo>
                    <a:pt x="107002" y="130594"/>
                  </a:lnTo>
                  <a:lnTo>
                    <a:pt x="120228" y="133898"/>
                  </a:lnTo>
                  <a:lnTo>
                    <a:pt x="130826" y="140239"/>
                  </a:lnTo>
                  <a:lnTo>
                    <a:pt x="139328" y="151525"/>
                  </a:lnTo>
                  <a:lnTo>
                    <a:pt x="154608" y="183769"/>
                  </a:lnTo>
                  <a:lnTo>
                    <a:pt x="169111" y="213536"/>
                  </a:lnTo>
                  <a:lnTo>
                    <a:pt x="176707" y="251484"/>
                  </a:lnTo>
                  <a:lnTo>
                    <a:pt x="182338" y="282862"/>
                  </a:lnTo>
                  <a:lnTo>
                    <a:pt x="182519" y="287635"/>
                  </a:lnTo>
                  <a:lnTo>
                    <a:pt x="184332" y="290817"/>
                  </a:lnTo>
                  <a:lnTo>
                    <a:pt x="187235" y="292938"/>
                  </a:lnTo>
                  <a:lnTo>
                    <a:pt x="197152" y="295924"/>
                  </a:lnTo>
                  <a:lnTo>
                    <a:pt x="200014" y="296343"/>
                  </a:lnTo>
                  <a:lnTo>
                    <a:pt x="202770" y="295775"/>
                  </a:lnTo>
                  <a:lnTo>
                    <a:pt x="208088" y="292887"/>
                  </a:lnTo>
                  <a:lnTo>
                    <a:pt x="209846" y="290931"/>
                  </a:lnTo>
                  <a:lnTo>
                    <a:pt x="21336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SMARTInkShape-1215"/>
            <p:cNvSpPr/>
            <p:nvPr/>
          </p:nvSpPr>
          <p:spPr>
            <a:xfrm>
              <a:off x="8740139" y="1600200"/>
              <a:ext cx="15242" cy="144780"/>
            </a:xfrm>
            <a:custGeom>
              <a:avLst/>
              <a:gdLst/>
              <a:ahLst/>
              <a:cxnLst/>
              <a:rect l="0" t="0" r="0" b="0"/>
              <a:pathLst>
                <a:path w="15242" h="144780">
                  <a:moveTo>
                    <a:pt x="0" y="0"/>
                  </a:moveTo>
                  <a:lnTo>
                    <a:pt x="0" y="10606"/>
                  </a:lnTo>
                  <a:lnTo>
                    <a:pt x="7150" y="48193"/>
                  </a:lnTo>
                  <a:lnTo>
                    <a:pt x="11573" y="80733"/>
                  </a:lnTo>
                  <a:lnTo>
                    <a:pt x="14918" y="118663"/>
                  </a:lnTo>
                  <a:lnTo>
                    <a:pt x="15241"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1216"/>
            <p:cNvSpPr/>
            <p:nvPr/>
          </p:nvSpPr>
          <p:spPr>
            <a:xfrm>
              <a:off x="8644309" y="1653540"/>
              <a:ext cx="172031" cy="15240"/>
            </a:xfrm>
            <a:custGeom>
              <a:avLst/>
              <a:gdLst/>
              <a:ahLst/>
              <a:cxnLst/>
              <a:rect l="0" t="0" r="0" b="0"/>
              <a:pathLst>
                <a:path w="172031" h="15240">
                  <a:moveTo>
                    <a:pt x="4391" y="15239"/>
                  </a:moveTo>
                  <a:lnTo>
                    <a:pt x="0" y="15239"/>
                  </a:lnTo>
                  <a:lnTo>
                    <a:pt x="34644" y="14393"/>
                  </a:lnTo>
                  <a:lnTo>
                    <a:pt x="69821" y="9208"/>
                  </a:lnTo>
                  <a:lnTo>
                    <a:pt x="102517" y="8090"/>
                  </a:lnTo>
                  <a:lnTo>
                    <a:pt x="135911" y="5501"/>
                  </a:lnTo>
                  <a:lnTo>
                    <a:pt x="1720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SMARTInkShape-1217"/>
            <p:cNvSpPr/>
            <p:nvPr/>
          </p:nvSpPr>
          <p:spPr>
            <a:xfrm>
              <a:off x="6523177" y="2202179"/>
              <a:ext cx="210730" cy="251298"/>
            </a:xfrm>
            <a:custGeom>
              <a:avLst/>
              <a:gdLst/>
              <a:ahLst/>
              <a:cxnLst/>
              <a:rect l="0" t="0" r="0" b="0"/>
              <a:pathLst>
                <a:path w="210730" h="251298">
                  <a:moveTo>
                    <a:pt x="113842" y="0"/>
                  </a:moveTo>
                  <a:lnTo>
                    <a:pt x="109797" y="0"/>
                  </a:lnTo>
                  <a:lnTo>
                    <a:pt x="108605" y="847"/>
                  </a:lnTo>
                  <a:lnTo>
                    <a:pt x="107811" y="2258"/>
                  </a:lnTo>
                  <a:lnTo>
                    <a:pt x="107281" y="4046"/>
                  </a:lnTo>
                  <a:lnTo>
                    <a:pt x="105235" y="5237"/>
                  </a:lnTo>
                  <a:lnTo>
                    <a:pt x="95112" y="7761"/>
                  </a:lnTo>
                  <a:lnTo>
                    <a:pt x="83677" y="15770"/>
                  </a:lnTo>
                  <a:lnTo>
                    <a:pt x="78422" y="21403"/>
                  </a:lnTo>
                  <a:lnTo>
                    <a:pt x="47363" y="58562"/>
                  </a:lnTo>
                  <a:lnTo>
                    <a:pt x="18300" y="93142"/>
                  </a:lnTo>
                  <a:lnTo>
                    <a:pt x="3015" y="111464"/>
                  </a:lnTo>
                  <a:lnTo>
                    <a:pt x="572" y="119293"/>
                  </a:lnTo>
                  <a:lnTo>
                    <a:pt x="0" y="124422"/>
                  </a:lnTo>
                  <a:lnTo>
                    <a:pt x="694" y="126128"/>
                  </a:lnTo>
                  <a:lnTo>
                    <a:pt x="2004" y="127265"/>
                  </a:lnTo>
                  <a:lnTo>
                    <a:pt x="3723" y="128024"/>
                  </a:lnTo>
                  <a:lnTo>
                    <a:pt x="14234" y="129091"/>
                  </a:lnTo>
                  <a:lnTo>
                    <a:pt x="21030" y="127083"/>
                  </a:lnTo>
                  <a:lnTo>
                    <a:pt x="40382" y="118895"/>
                  </a:lnTo>
                  <a:lnTo>
                    <a:pt x="78361" y="112648"/>
                  </a:lnTo>
                  <a:lnTo>
                    <a:pt x="112855" y="107859"/>
                  </a:lnTo>
                  <a:lnTo>
                    <a:pt x="144127" y="107760"/>
                  </a:lnTo>
                  <a:lnTo>
                    <a:pt x="178351" y="117317"/>
                  </a:lnTo>
                  <a:lnTo>
                    <a:pt x="194669" y="128647"/>
                  </a:lnTo>
                  <a:lnTo>
                    <a:pt x="206182" y="142728"/>
                  </a:lnTo>
                  <a:lnTo>
                    <a:pt x="209916" y="154875"/>
                  </a:lnTo>
                  <a:lnTo>
                    <a:pt x="210729" y="167894"/>
                  </a:lnTo>
                  <a:lnTo>
                    <a:pt x="208267" y="179324"/>
                  </a:lnTo>
                  <a:lnTo>
                    <a:pt x="188378" y="210731"/>
                  </a:lnTo>
                  <a:lnTo>
                    <a:pt x="176097" y="221989"/>
                  </a:lnTo>
                  <a:lnTo>
                    <a:pt x="140193" y="245187"/>
                  </a:lnTo>
                  <a:lnTo>
                    <a:pt x="120239" y="249602"/>
                  </a:lnTo>
                  <a:lnTo>
                    <a:pt x="86241" y="251297"/>
                  </a:lnTo>
                  <a:lnTo>
                    <a:pt x="52883"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SMARTInkShape-1218"/>
            <p:cNvSpPr/>
            <p:nvPr/>
          </p:nvSpPr>
          <p:spPr>
            <a:xfrm>
              <a:off x="6781800" y="2210027"/>
              <a:ext cx="155693" cy="265257"/>
            </a:xfrm>
            <a:custGeom>
              <a:avLst/>
              <a:gdLst/>
              <a:ahLst/>
              <a:cxnLst/>
              <a:rect l="0" t="0" r="0" b="0"/>
              <a:pathLst>
                <a:path w="155693" h="265257">
                  <a:moveTo>
                    <a:pt x="0" y="106452"/>
                  </a:moveTo>
                  <a:lnTo>
                    <a:pt x="11351" y="117804"/>
                  </a:lnTo>
                  <a:lnTo>
                    <a:pt x="15769" y="119964"/>
                  </a:lnTo>
                  <a:lnTo>
                    <a:pt x="18132" y="120540"/>
                  </a:lnTo>
                  <a:lnTo>
                    <a:pt x="20555" y="120078"/>
                  </a:lnTo>
                  <a:lnTo>
                    <a:pt x="57815" y="103750"/>
                  </a:lnTo>
                  <a:lnTo>
                    <a:pt x="92892" y="88658"/>
                  </a:lnTo>
                  <a:lnTo>
                    <a:pt x="116123" y="72426"/>
                  </a:lnTo>
                  <a:lnTo>
                    <a:pt x="141173" y="48101"/>
                  </a:lnTo>
                  <a:lnTo>
                    <a:pt x="154799" y="28892"/>
                  </a:lnTo>
                  <a:lnTo>
                    <a:pt x="155692" y="25959"/>
                  </a:lnTo>
                  <a:lnTo>
                    <a:pt x="155441" y="23157"/>
                  </a:lnTo>
                  <a:lnTo>
                    <a:pt x="153751" y="16939"/>
                  </a:lnTo>
                  <a:lnTo>
                    <a:pt x="153000" y="8531"/>
                  </a:lnTo>
                  <a:lnTo>
                    <a:pt x="151954" y="5611"/>
                  </a:lnTo>
                  <a:lnTo>
                    <a:pt x="150408" y="3665"/>
                  </a:lnTo>
                  <a:lnTo>
                    <a:pt x="148532" y="2368"/>
                  </a:lnTo>
                  <a:lnTo>
                    <a:pt x="134201" y="285"/>
                  </a:lnTo>
                  <a:lnTo>
                    <a:pt x="127942" y="0"/>
                  </a:lnTo>
                  <a:lnTo>
                    <a:pt x="120081" y="4389"/>
                  </a:lnTo>
                  <a:lnTo>
                    <a:pt x="86252" y="29042"/>
                  </a:lnTo>
                  <a:lnTo>
                    <a:pt x="60945" y="61576"/>
                  </a:lnTo>
                  <a:lnTo>
                    <a:pt x="47973" y="86100"/>
                  </a:lnTo>
                  <a:lnTo>
                    <a:pt x="38768" y="114816"/>
                  </a:lnTo>
                  <a:lnTo>
                    <a:pt x="30677" y="144773"/>
                  </a:lnTo>
                  <a:lnTo>
                    <a:pt x="24403" y="181191"/>
                  </a:lnTo>
                  <a:lnTo>
                    <a:pt x="27362" y="205079"/>
                  </a:lnTo>
                  <a:lnTo>
                    <a:pt x="35948" y="228977"/>
                  </a:lnTo>
                  <a:lnTo>
                    <a:pt x="52356" y="249608"/>
                  </a:lnTo>
                  <a:lnTo>
                    <a:pt x="70546" y="260159"/>
                  </a:lnTo>
                  <a:lnTo>
                    <a:pt x="87977" y="264602"/>
                  </a:lnTo>
                  <a:lnTo>
                    <a:pt x="115121" y="265256"/>
                  </a:lnTo>
                  <a:lnTo>
                    <a:pt x="144780" y="2588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SMARTInkShape-1219"/>
            <p:cNvSpPr/>
            <p:nvPr/>
          </p:nvSpPr>
          <p:spPr>
            <a:xfrm>
              <a:off x="7003360" y="2271166"/>
              <a:ext cx="281360" cy="178046"/>
            </a:xfrm>
            <a:custGeom>
              <a:avLst/>
              <a:gdLst/>
              <a:ahLst/>
              <a:cxnLst/>
              <a:rect l="0" t="0" r="0" b="0"/>
              <a:pathLst>
                <a:path w="281360" h="178046">
                  <a:moveTo>
                    <a:pt x="144200" y="14834"/>
                  </a:moveTo>
                  <a:lnTo>
                    <a:pt x="140154" y="14834"/>
                  </a:lnTo>
                  <a:lnTo>
                    <a:pt x="135911" y="12576"/>
                  </a:lnTo>
                  <a:lnTo>
                    <a:pt x="126287" y="4228"/>
                  </a:lnTo>
                  <a:lnTo>
                    <a:pt x="119023" y="1653"/>
                  </a:lnTo>
                  <a:lnTo>
                    <a:pt x="104607" y="0"/>
                  </a:lnTo>
                  <a:lnTo>
                    <a:pt x="92205" y="3759"/>
                  </a:lnTo>
                  <a:lnTo>
                    <a:pt x="84967" y="10194"/>
                  </a:lnTo>
                  <a:lnTo>
                    <a:pt x="77234" y="18698"/>
                  </a:lnTo>
                  <a:lnTo>
                    <a:pt x="43076" y="49663"/>
                  </a:lnTo>
                  <a:lnTo>
                    <a:pt x="22374" y="82517"/>
                  </a:lnTo>
                  <a:lnTo>
                    <a:pt x="9325" y="108266"/>
                  </a:lnTo>
                  <a:lnTo>
                    <a:pt x="1376" y="143262"/>
                  </a:lnTo>
                  <a:lnTo>
                    <a:pt x="0" y="158814"/>
                  </a:lnTo>
                  <a:lnTo>
                    <a:pt x="1934" y="165749"/>
                  </a:lnTo>
                  <a:lnTo>
                    <a:pt x="3637" y="168784"/>
                  </a:lnTo>
                  <a:lnTo>
                    <a:pt x="14121" y="177100"/>
                  </a:lnTo>
                  <a:lnTo>
                    <a:pt x="17688" y="178045"/>
                  </a:lnTo>
                  <a:lnTo>
                    <a:pt x="20912" y="177828"/>
                  </a:lnTo>
                  <a:lnTo>
                    <a:pt x="31751" y="175735"/>
                  </a:lnTo>
                  <a:lnTo>
                    <a:pt x="36214" y="175441"/>
                  </a:lnTo>
                  <a:lnTo>
                    <a:pt x="45688" y="170599"/>
                  </a:lnTo>
                  <a:lnTo>
                    <a:pt x="80731" y="139045"/>
                  </a:lnTo>
                  <a:lnTo>
                    <a:pt x="106104" y="105572"/>
                  </a:lnTo>
                  <a:lnTo>
                    <a:pt x="128291" y="68781"/>
                  </a:lnTo>
                  <a:lnTo>
                    <a:pt x="132895" y="58284"/>
                  </a:lnTo>
                  <a:lnTo>
                    <a:pt x="136551" y="26071"/>
                  </a:lnTo>
                  <a:lnTo>
                    <a:pt x="137425" y="63438"/>
                  </a:lnTo>
                  <a:lnTo>
                    <a:pt x="150423" y="98841"/>
                  </a:lnTo>
                  <a:lnTo>
                    <a:pt x="172306" y="130620"/>
                  </a:lnTo>
                  <a:lnTo>
                    <a:pt x="186487" y="140769"/>
                  </a:lnTo>
                  <a:lnTo>
                    <a:pt x="206401" y="148291"/>
                  </a:lnTo>
                  <a:lnTo>
                    <a:pt x="239377" y="151506"/>
                  </a:lnTo>
                  <a:lnTo>
                    <a:pt x="281359" y="1519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1220"/>
            <p:cNvSpPr/>
            <p:nvPr/>
          </p:nvSpPr>
          <p:spPr>
            <a:xfrm>
              <a:off x="7483316" y="2183901"/>
              <a:ext cx="403385" cy="223431"/>
            </a:xfrm>
            <a:custGeom>
              <a:avLst/>
              <a:gdLst/>
              <a:ahLst/>
              <a:cxnLst/>
              <a:rect l="0" t="0" r="0" b="0"/>
              <a:pathLst>
                <a:path w="403385" h="223431">
                  <a:moveTo>
                    <a:pt x="113823" y="86858"/>
                  </a:moveTo>
                  <a:lnTo>
                    <a:pt x="113823" y="79552"/>
                  </a:lnTo>
                  <a:lnTo>
                    <a:pt x="99735" y="65153"/>
                  </a:lnTo>
                  <a:lnTo>
                    <a:pt x="94880" y="64341"/>
                  </a:lnTo>
                  <a:lnTo>
                    <a:pt x="84034" y="68145"/>
                  </a:lnTo>
                  <a:lnTo>
                    <a:pt x="47422" y="93485"/>
                  </a:lnTo>
                  <a:lnTo>
                    <a:pt x="23833" y="129115"/>
                  </a:lnTo>
                  <a:lnTo>
                    <a:pt x="7669" y="163606"/>
                  </a:lnTo>
                  <a:lnTo>
                    <a:pt x="1132" y="189601"/>
                  </a:lnTo>
                  <a:lnTo>
                    <a:pt x="0" y="205825"/>
                  </a:lnTo>
                  <a:lnTo>
                    <a:pt x="1993" y="213957"/>
                  </a:lnTo>
                  <a:lnTo>
                    <a:pt x="3710" y="217311"/>
                  </a:lnTo>
                  <a:lnTo>
                    <a:pt x="6548" y="219547"/>
                  </a:lnTo>
                  <a:lnTo>
                    <a:pt x="14217" y="222031"/>
                  </a:lnTo>
                  <a:lnTo>
                    <a:pt x="28054" y="223430"/>
                  </a:lnTo>
                  <a:lnTo>
                    <a:pt x="42878" y="219799"/>
                  </a:lnTo>
                  <a:lnTo>
                    <a:pt x="79121" y="203600"/>
                  </a:lnTo>
                  <a:lnTo>
                    <a:pt x="97897" y="195203"/>
                  </a:lnTo>
                  <a:lnTo>
                    <a:pt x="123635" y="167839"/>
                  </a:lnTo>
                  <a:lnTo>
                    <a:pt x="140663" y="138479"/>
                  </a:lnTo>
                  <a:lnTo>
                    <a:pt x="144291" y="125009"/>
                  </a:lnTo>
                  <a:lnTo>
                    <a:pt x="145150" y="159008"/>
                  </a:lnTo>
                  <a:lnTo>
                    <a:pt x="150387" y="172677"/>
                  </a:lnTo>
                  <a:lnTo>
                    <a:pt x="162215" y="188053"/>
                  </a:lnTo>
                  <a:lnTo>
                    <a:pt x="169480" y="191100"/>
                  </a:lnTo>
                  <a:lnTo>
                    <a:pt x="202859" y="193396"/>
                  </a:lnTo>
                  <a:lnTo>
                    <a:pt x="218003" y="189451"/>
                  </a:lnTo>
                  <a:lnTo>
                    <a:pt x="229170" y="182920"/>
                  </a:lnTo>
                  <a:lnTo>
                    <a:pt x="245765" y="167045"/>
                  </a:lnTo>
                  <a:lnTo>
                    <a:pt x="266066" y="132514"/>
                  </a:lnTo>
                  <a:lnTo>
                    <a:pt x="279193" y="108124"/>
                  </a:lnTo>
                  <a:lnTo>
                    <a:pt x="281452" y="72934"/>
                  </a:lnTo>
                  <a:lnTo>
                    <a:pt x="281462" y="82340"/>
                  </a:lnTo>
                  <a:lnTo>
                    <a:pt x="283720" y="87108"/>
                  </a:lnTo>
                  <a:lnTo>
                    <a:pt x="285509" y="89565"/>
                  </a:lnTo>
                  <a:lnTo>
                    <a:pt x="288377" y="110912"/>
                  </a:lnTo>
                  <a:lnTo>
                    <a:pt x="289021" y="143467"/>
                  </a:lnTo>
                  <a:lnTo>
                    <a:pt x="288218" y="163180"/>
                  </a:lnTo>
                  <a:lnTo>
                    <a:pt x="281472" y="201012"/>
                  </a:lnTo>
                  <a:lnTo>
                    <a:pt x="281464" y="168591"/>
                  </a:lnTo>
                  <a:lnTo>
                    <a:pt x="287547" y="138940"/>
                  </a:lnTo>
                  <a:lnTo>
                    <a:pt x="296902" y="101348"/>
                  </a:lnTo>
                  <a:lnTo>
                    <a:pt x="306640" y="71396"/>
                  </a:lnTo>
                  <a:lnTo>
                    <a:pt x="320250" y="45588"/>
                  </a:lnTo>
                  <a:lnTo>
                    <a:pt x="351118" y="9884"/>
                  </a:lnTo>
                  <a:lnTo>
                    <a:pt x="363815" y="1022"/>
                  </a:lnTo>
                  <a:lnTo>
                    <a:pt x="367691" y="0"/>
                  </a:lnTo>
                  <a:lnTo>
                    <a:pt x="371122" y="167"/>
                  </a:lnTo>
                  <a:lnTo>
                    <a:pt x="377191" y="2609"/>
                  </a:lnTo>
                  <a:lnTo>
                    <a:pt x="382712" y="6516"/>
                  </a:lnTo>
                  <a:lnTo>
                    <a:pt x="390579" y="17521"/>
                  </a:lnTo>
                  <a:lnTo>
                    <a:pt x="400697" y="52250"/>
                  </a:lnTo>
                  <a:lnTo>
                    <a:pt x="403029" y="87318"/>
                  </a:lnTo>
                  <a:lnTo>
                    <a:pt x="403314" y="122666"/>
                  </a:lnTo>
                  <a:lnTo>
                    <a:pt x="403374" y="158712"/>
                  </a:lnTo>
                  <a:lnTo>
                    <a:pt x="403384" y="192946"/>
                  </a:lnTo>
                  <a:lnTo>
                    <a:pt x="403384" y="185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1221"/>
            <p:cNvSpPr/>
            <p:nvPr/>
          </p:nvSpPr>
          <p:spPr>
            <a:xfrm>
              <a:off x="7963958" y="2168723"/>
              <a:ext cx="425662" cy="200608"/>
            </a:xfrm>
            <a:custGeom>
              <a:avLst/>
              <a:gdLst/>
              <a:ahLst/>
              <a:cxnLst/>
              <a:rect l="0" t="0" r="0" b="0"/>
              <a:pathLst>
                <a:path w="425662" h="200608">
                  <a:moveTo>
                    <a:pt x="6561" y="102036"/>
                  </a:moveTo>
                  <a:lnTo>
                    <a:pt x="2516" y="106082"/>
                  </a:lnTo>
                  <a:lnTo>
                    <a:pt x="530" y="110325"/>
                  </a:lnTo>
                  <a:lnTo>
                    <a:pt x="0" y="112642"/>
                  </a:lnTo>
                  <a:lnTo>
                    <a:pt x="494" y="114187"/>
                  </a:lnTo>
                  <a:lnTo>
                    <a:pt x="1670" y="115217"/>
                  </a:lnTo>
                  <a:lnTo>
                    <a:pt x="3301" y="115904"/>
                  </a:lnTo>
                  <a:lnTo>
                    <a:pt x="4388" y="117208"/>
                  </a:lnTo>
                  <a:lnTo>
                    <a:pt x="8390" y="125385"/>
                  </a:lnTo>
                  <a:lnTo>
                    <a:pt x="10321" y="127762"/>
                  </a:lnTo>
                  <a:lnTo>
                    <a:pt x="14723" y="130403"/>
                  </a:lnTo>
                  <a:lnTo>
                    <a:pt x="24221" y="131890"/>
                  </a:lnTo>
                  <a:lnTo>
                    <a:pt x="28494" y="132099"/>
                  </a:lnTo>
                  <a:lnTo>
                    <a:pt x="35501" y="130073"/>
                  </a:lnTo>
                  <a:lnTo>
                    <a:pt x="41437" y="127197"/>
                  </a:lnTo>
                  <a:lnTo>
                    <a:pt x="46897" y="125919"/>
                  </a:lnTo>
                  <a:lnTo>
                    <a:pt x="52146" y="120835"/>
                  </a:lnTo>
                  <a:lnTo>
                    <a:pt x="80220" y="83294"/>
                  </a:lnTo>
                  <a:lnTo>
                    <a:pt x="88124" y="66004"/>
                  </a:lnTo>
                  <a:lnTo>
                    <a:pt x="90249" y="39717"/>
                  </a:lnTo>
                  <a:lnTo>
                    <a:pt x="88065" y="33981"/>
                  </a:lnTo>
                  <a:lnTo>
                    <a:pt x="86297" y="31266"/>
                  </a:lnTo>
                  <a:lnTo>
                    <a:pt x="84272" y="29456"/>
                  </a:lnTo>
                  <a:lnTo>
                    <a:pt x="79764" y="27445"/>
                  </a:lnTo>
                  <a:lnTo>
                    <a:pt x="77376" y="27756"/>
                  </a:lnTo>
                  <a:lnTo>
                    <a:pt x="69125" y="31391"/>
                  </a:lnTo>
                  <a:lnTo>
                    <a:pt x="60896" y="32539"/>
                  </a:lnTo>
                  <a:lnTo>
                    <a:pt x="57177" y="34538"/>
                  </a:lnTo>
                  <a:lnTo>
                    <a:pt x="38386" y="54588"/>
                  </a:lnTo>
                  <a:lnTo>
                    <a:pt x="25109" y="80340"/>
                  </a:lnTo>
                  <a:lnTo>
                    <a:pt x="16591" y="107629"/>
                  </a:lnTo>
                  <a:lnTo>
                    <a:pt x="14658" y="133621"/>
                  </a:lnTo>
                  <a:lnTo>
                    <a:pt x="18367" y="151659"/>
                  </a:lnTo>
                  <a:lnTo>
                    <a:pt x="28874" y="167727"/>
                  </a:lnTo>
                  <a:lnTo>
                    <a:pt x="42712" y="179168"/>
                  </a:lnTo>
                  <a:lnTo>
                    <a:pt x="53492" y="183875"/>
                  </a:lnTo>
                  <a:lnTo>
                    <a:pt x="66092" y="185269"/>
                  </a:lnTo>
                  <a:lnTo>
                    <a:pt x="84596" y="181637"/>
                  </a:lnTo>
                  <a:lnTo>
                    <a:pt x="102120" y="171154"/>
                  </a:lnTo>
                  <a:lnTo>
                    <a:pt x="139432" y="136633"/>
                  </a:lnTo>
                  <a:lnTo>
                    <a:pt x="158255" y="116238"/>
                  </a:lnTo>
                  <a:lnTo>
                    <a:pt x="184070" y="79040"/>
                  </a:lnTo>
                  <a:lnTo>
                    <a:pt x="206527" y="44050"/>
                  </a:lnTo>
                  <a:lnTo>
                    <a:pt x="212008" y="30312"/>
                  </a:lnTo>
                  <a:lnTo>
                    <a:pt x="213799" y="28821"/>
                  </a:lnTo>
                  <a:lnTo>
                    <a:pt x="215840" y="27826"/>
                  </a:lnTo>
                  <a:lnTo>
                    <a:pt x="217200" y="28009"/>
                  </a:lnTo>
                  <a:lnTo>
                    <a:pt x="218107" y="28978"/>
                  </a:lnTo>
                  <a:lnTo>
                    <a:pt x="219116" y="32313"/>
                  </a:lnTo>
                  <a:lnTo>
                    <a:pt x="219815" y="47845"/>
                  </a:lnTo>
                  <a:lnTo>
                    <a:pt x="213876" y="80068"/>
                  </a:lnTo>
                  <a:lnTo>
                    <a:pt x="208567" y="113878"/>
                  </a:lnTo>
                  <a:lnTo>
                    <a:pt x="204602" y="146238"/>
                  </a:lnTo>
                  <a:lnTo>
                    <a:pt x="194177" y="175162"/>
                  </a:lnTo>
                  <a:lnTo>
                    <a:pt x="184034" y="192737"/>
                  </a:lnTo>
                  <a:lnTo>
                    <a:pt x="181951" y="200607"/>
                  </a:lnTo>
                  <a:lnTo>
                    <a:pt x="181860" y="196906"/>
                  </a:lnTo>
                  <a:lnTo>
                    <a:pt x="193889" y="177350"/>
                  </a:lnTo>
                  <a:lnTo>
                    <a:pt x="202728" y="145790"/>
                  </a:lnTo>
                  <a:lnTo>
                    <a:pt x="212418" y="111024"/>
                  </a:lnTo>
                  <a:lnTo>
                    <a:pt x="219127" y="95024"/>
                  </a:lnTo>
                  <a:lnTo>
                    <a:pt x="241872" y="64057"/>
                  </a:lnTo>
                  <a:lnTo>
                    <a:pt x="257752" y="45628"/>
                  </a:lnTo>
                  <a:lnTo>
                    <a:pt x="278288" y="31816"/>
                  </a:lnTo>
                  <a:lnTo>
                    <a:pt x="282540" y="30669"/>
                  </a:lnTo>
                  <a:lnTo>
                    <a:pt x="286220" y="30752"/>
                  </a:lnTo>
                  <a:lnTo>
                    <a:pt x="292568" y="33101"/>
                  </a:lnTo>
                  <a:lnTo>
                    <a:pt x="298211" y="36967"/>
                  </a:lnTo>
                  <a:lnTo>
                    <a:pt x="306148" y="51995"/>
                  </a:lnTo>
                  <a:lnTo>
                    <a:pt x="314949" y="88145"/>
                  </a:lnTo>
                  <a:lnTo>
                    <a:pt x="318451" y="122816"/>
                  </a:lnTo>
                  <a:lnTo>
                    <a:pt x="317899" y="134132"/>
                  </a:lnTo>
                  <a:lnTo>
                    <a:pt x="308344" y="160335"/>
                  </a:lnTo>
                  <a:lnTo>
                    <a:pt x="296250" y="178064"/>
                  </a:lnTo>
                  <a:lnTo>
                    <a:pt x="296133" y="163570"/>
                  </a:lnTo>
                  <a:lnTo>
                    <a:pt x="306729" y="126794"/>
                  </a:lnTo>
                  <a:lnTo>
                    <a:pt x="317376" y="88708"/>
                  </a:lnTo>
                  <a:lnTo>
                    <a:pt x="332651" y="50830"/>
                  </a:lnTo>
                  <a:lnTo>
                    <a:pt x="343634" y="28726"/>
                  </a:lnTo>
                  <a:lnTo>
                    <a:pt x="366900" y="1052"/>
                  </a:lnTo>
                  <a:lnTo>
                    <a:pt x="369554" y="0"/>
                  </a:lnTo>
                  <a:lnTo>
                    <a:pt x="372171" y="145"/>
                  </a:lnTo>
                  <a:lnTo>
                    <a:pt x="377334" y="2565"/>
                  </a:lnTo>
                  <a:lnTo>
                    <a:pt x="382451" y="6463"/>
                  </a:lnTo>
                  <a:lnTo>
                    <a:pt x="385290" y="13275"/>
                  </a:lnTo>
                  <a:lnTo>
                    <a:pt x="395651" y="49601"/>
                  </a:lnTo>
                  <a:lnTo>
                    <a:pt x="401389" y="79355"/>
                  </a:lnTo>
                  <a:lnTo>
                    <a:pt x="396585" y="117300"/>
                  </a:lnTo>
                  <a:lnTo>
                    <a:pt x="395305" y="154710"/>
                  </a:lnTo>
                  <a:lnTo>
                    <a:pt x="395206" y="171520"/>
                  </a:lnTo>
                  <a:lnTo>
                    <a:pt x="396044" y="173759"/>
                  </a:lnTo>
                  <a:lnTo>
                    <a:pt x="397451" y="175251"/>
                  </a:lnTo>
                  <a:lnTo>
                    <a:pt x="401270" y="176910"/>
                  </a:lnTo>
                  <a:lnTo>
                    <a:pt x="405790" y="177647"/>
                  </a:lnTo>
                  <a:lnTo>
                    <a:pt x="410621" y="175717"/>
                  </a:lnTo>
                  <a:lnTo>
                    <a:pt x="415590" y="172883"/>
                  </a:lnTo>
                  <a:lnTo>
                    <a:pt x="425661" y="1706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SMARTInkShape-1222"/>
            <p:cNvSpPr/>
            <p:nvPr/>
          </p:nvSpPr>
          <p:spPr>
            <a:xfrm>
              <a:off x="8427953" y="2171700"/>
              <a:ext cx="104589" cy="159431"/>
            </a:xfrm>
            <a:custGeom>
              <a:avLst/>
              <a:gdLst/>
              <a:ahLst/>
              <a:cxnLst/>
              <a:rect l="0" t="0" r="0" b="0"/>
              <a:pathLst>
                <a:path w="104589" h="159431">
                  <a:moveTo>
                    <a:pt x="83586" y="22859"/>
                  </a:moveTo>
                  <a:lnTo>
                    <a:pt x="83586" y="16299"/>
                  </a:lnTo>
                  <a:lnTo>
                    <a:pt x="79541" y="11508"/>
                  </a:lnTo>
                  <a:lnTo>
                    <a:pt x="75298" y="9348"/>
                  </a:lnTo>
                  <a:lnTo>
                    <a:pt x="72980" y="8772"/>
                  </a:lnTo>
                  <a:lnTo>
                    <a:pt x="61629" y="12006"/>
                  </a:lnTo>
                  <a:lnTo>
                    <a:pt x="51587" y="18327"/>
                  </a:lnTo>
                  <a:lnTo>
                    <a:pt x="27609" y="49436"/>
                  </a:lnTo>
                  <a:lnTo>
                    <a:pt x="8743" y="84309"/>
                  </a:lnTo>
                  <a:lnTo>
                    <a:pt x="2426" y="106825"/>
                  </a:lnTo>
                  <a:lnTo>
                    <a:pt x="0" y="141806"/>
                  </a:lnTo>
                  <a:lnTo>
                    <a:pt x="2128" y="149949"/>
                  </a:lnTo>
                  <a:lnTo>
                    <a:pt x="3881" y="153306"/>
                  </a:lnTo>
                  <a:lnTo>
                    <a:pt x="5896" y="155544"/>
                  </a:lnTo>
                  <a:lnTo>
                    <a:pt x="10393" y="158030"/>
                  </a:lnTo>
                  <a:lnTo>
                    <a:pt x="21729" y="159430"/>
                  </a:lnTo>
                  <a:lnTo>
                    <a:pt x="30977" y="155242"/>
                  </a:lnTo>
                  <a:lnTo>
                    <a:pt x="65850" y="130741"/>
                  </a:lnTo>
                  <a:lnTo>
                    <a:pt x="77014" y="116443"/>
                  </a:lnTo>
                  <a:lnTo>
                    <a:pt x="91009" y="83098"/>
                  </a:lnTo>
                  <a:lnTo>
                    <a:pt x="104171" y="46325"/>
                  </a:lnTo>
                  <a:lnTo>
                    <a:pt x="104588" y="36675"/>
                  </a:lnTo>
                  <a:lnTo>
                    <a:pt x="101952" y="29564"/>
                  </a:lnTo>
                  <a:lnTo>
                    <a:pt x="83511" y="7683"/>
                  </a:lnTo>
                  <a:lnTo>
                    <a:pt x="759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1444"/>
                                        </p:tgtEl>
                                        <p:attrNameLst>
                                          <p:attrName>style.visibility</p:attrName>
                                        </p:attrNameLst>
                                      </p:cBhvr>
                                      <p:to>
                                        <p:strVal val="visible"/>
                                      </p:to>
                                    </p:set>
                                    <p:anim calcmode="lin" valueType="num">
                                      <p:cBhvr additive="base">
                                        <p:cTn id="12" dur="500" fill="hold"/>
                                        <p:tgtEl>
                                          <p:spTgt spid="61444"/>
                                        </p:tgtEl>
                                        <p:attrNameLst>
                                          <p:attrName>ppt_x</p:attrName>
                                        </p:attrNameLst>
                                      </p:cBhvr>
                                      <p:tavLst>
                                        <p:tav tm="0">
                                          <p:val>
                                            <p:strVal val="0-#ppt_w/2"/>
                                          </p:val>
                                        </p:tav>
                                        <p:tav tm="100000">
                                          <p:val>
                                            <p:strVal val="#ppt_x"/>
                                          </p:val>
                                        </p:tav>
                                      </p:tavLst>
                                    </p:anim>
                                    <p:anim calcmode="lin" valueType="num">
                                      <p:cBhvr additive="base">
                                        <p:cTn id="13" dur="500" fill="hold"/>
                                        <p:tgtEl>
                                          <p:spTgt spid="61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cstate="print"/>
          <a:srcRect/>
          <a:stretch>
            <a:fillRect/>
          </a:stretch>
        </p:blipFill>
        <p:spPr bwMode="auto">
          <a:xfrm>
            <a:off x="0" y="457200"/>
            <a:ext cx="9144000" cy="2001838"/>
          </a:xfrm>
          <a:prstGeom prst="rect">
            <a:avLst/>
          </a:prstGeom>
          <a:noFill/>
          <a:ln w="9525">
            <a:noFill/>
            <a:miter lim="800000"/>
            <a:headEnd/>
            <a:tailEnd/>
          </a:ln>
        </p:spPr>
      </p:pic>
      <p:pic>
        <p:nvPicPr>
          <p:cNvPr id="8197" name="Picture 5"/>
          <p:cNvPicPr>
            <a:picLocks noChangeAspect="1" noChangeArrowheads="1"/>
          </p:cNvPicPr>
          <p:nvPr/>
        </p:nvPicPr>
        <p:blipFill>
          <a:blip r:embed="rId3" cstate="print"/>
          <a:srcRect r="16875" b="14999"/>
          <a:stretch>
            <a:fillRect/>
          </a:stretch>
        </p:blipFill>
        <p:spPr bwMode="auto">
          <a:xfrm>
            <a:off x="631825" y="3648075"/>
            <a:ext cx="4049713" cy="3105150"/>
          </a:xfrm>
          <a:prstGeom prst="rect">
            <a:avLst/>
          </a:prstGeom>
          <a:solidFill>
            <a:srgbClr val="FFCC18"/>
          </a:solidFill>
          <a:ln w="9525">
            <a:noFill/>
            <a:miter lim="800000"/>
            <a:headEnd/>
            <a:tailEnd/>
          </a:ln>
          <a:effectLst>
            <a:outerShdw dist="35921" dir="2700000" algn="ctr" rotWithShape="0">
              <a:srgbClr val="808080"/>
            </a:outerShdw>
          </a:effectLst>
        </p:spPr>
      </p:pic>
      <p:pic>
        <p:nvPicPr>
          <p:cNvPr id="8198" name="Picture 6"/>
          <p:cNvPicPr>
            <a:picLocks noChangeAspect="1" noChangeArrowheads="1"/>
          </p:cNvPicPr>
          <p:nvPr/>
        </p:nvPicPr>
        <p:blipFill>
          <a:blip r:embed="rId4" cstate="print"/>
          <a:srcRect r="11613" b="2368"/>
          <a:stretch>
            <a:fillRect/>
          </a:stretch>
        </p:blipFill>
        <p:spPr bwMode="auto">
          <a:xfrm>
            <a:off x="4821238" y="3668713"/>
            <a:ext cx="4013200" cy="3103562"/>
          </a:xfrm>
          <a:prstGeom prst="rect">
            <a:avLst/>
          </a:prstGeom>
          <a:noFill/>
          <a:ln w="9525">
            <a:noFill/>
            <a:miter lim="800000"/>
            <a:headEnd/>
            <a:tailEnd/>
          </a:ln>
          <a:effectLst>
            <a:outerShdw dist="35921" dir="2700000" algn="ctr" rotWithShape="0">
              <a:srgbClr val="808080"/>
            </a:outerShdw>
          </a:effectLst>
        </p:spPr>
      </p:pic>
      <p:sp>
        <p:nvSpPr>
          <p:cNvPr id="8199" name="Rectangle 7"/>
          <p:cNvSpPr>
            <a:spLocks noChangeArrowheads="1"/>
          </p:cNvSpPr>
          <p:nvPr/>
        </p:nvSpPr>
        <p:spPr bwMode="auto">
          <a:xfrm>
            <a:off x="1249363" y="3297238"/>
            <a:ext cx="2813050" cy="806450"/>
          </a:xfrm>
          <a:prstGeom prst="rect">
            <a:avLst/>
          </a:prstGeom>
          <a:solidFill>
            <a:srgbClr val="FFCC18"/>
          </a:solidFill>
          <a:ln w="9525">
            <a:noFill/>
            <a:miter lim="800000"/>
            <a:headEnd/>
            <a:tailEnd/>
          </a:ln>
          <a:effectLst>
            <a:outerShdw dist="35921" dir="2700000" algn="ctr" rotWithShape="0">
              <a:srgbClr val="808080"/>
            </a:outerShdw>
          </a:effectLst>
        </p:spPr>
        <p:txBody>
          <a:bodyPr>
            <a:spAutoFit/>
          </a:bodyPr>
          <a:lstStyle/>
          <a:p>
            <a:pPr algn="ctr" eaLnBrk="0" hangingPunct="0">
              <a:lnSpc>
                <a:spcPct val="90000"/>
              </a:lnSpc>
              <a:defRPr/>
            </a:pPr>
            <a:r>
              <a:rPr lang="en-US" sz="2600" b="1">
                <a:solidFill>
                  <a:srgbClr val="0F116A"/>
                </a:solidFill>
              </a:rPr>
              <a:t>adaptations to</a:t>
            </a:r>
            <a:br>
              <a:rPr lang="en-US" sz="2600" b="1">
                <a:solidFill>
                  <a:srgbClr val="0F116A"/>
                </a:solidFill>
              </a:rPr>
            </a:br>
            <a:r>
              <a:rPr lang="en-US" sz="2600" b="1">
                <a:solidFill>
                  <a:srgbClr val="0F116A"/>
                </a:solidFill>
              </a:rPr>
              <a:t>polar biome</a:t>
            </a:r>
          </a:p>
        </p:txBody>
      </p:sp>
      <p:sp>
        <p:nvSpPr>
          <p:cNvPr id="8200" name="Rectangle 8"/>
          <p:cNvSpPr>
            <a:spLocks noChangeArrowheads="1"/>
          </p:cNvSpPr>
          <p:nvPr/>
        </p:nvSpPr>
        <p:spPr bwMode="auto">
          <a:xfrm>
            <a:off x="5441950" y="3305175"/>
            <a:ext cx="2771775" cy="885825"/>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algn="ctr" eaLnBrk="0" hangingPunct="0">
              <a:defRPr/>
            </a:pPr>
            <a:r>
              <a:rPr lang="en-US" sz="2600" b="1">
                <a:solidFill>
                  <a:srgbClr val="0F116A"/>
                </a:solidFill>
              </a:rPr>
              <a:t>adaptations to</a:t>
            </a:r>
            <a:br>
              <a:rPr lang="en-US" sz="2600" b="1">
                <a:solidFill>
                  <a:srgbClr val="0F116A"/>
                </a:solidFill>
              </a:rPr>
            </a:br>
            <a:r>
              <a:rPr lang="en-US" sz="2600" b="1">
                <a:solidFill>
                  <a:srgbClr val="0F116A"/>
                </a:solidFill>
              </a:rPr>
              <a:t>rainforest biome</a:t>
            </a:r>
          </a:p>
        </p:txBody>
      </p:sp>
      <p:grpSp>
        <p:nvGrpSpPr>
          <p:cNvPr id="18" name="SMARTInkShape-Group7"/>
          <p:cNvGrpSpPr/>
          <p:nvPr/>
        </p:nvGrpSpPr>
        <p:grpSpPr>
          <a:xfrm>
            <a:off x="457209" y="784860"/>
            <a:ext cx="2080251" cy="807720"/>
            <a:chOff x="457209" y="784860"/>
            <a:chExt cx="2080251" cy="807720"/>
          </a:xfrm>
        </p:grpSpPr>
        <p:sp>
          <p:nvSpPr>
            <p:cNvPr id="7" name="SMARTInkShape-75"/>
            <p:cNvSpPr/>
            <p:nvPr/>
          </p:nvSpPr>
          <p:spPr>
            <a:xfrm>
              <a:off x="2111210" y="944879"/>
              <a:ext cx="37631" cy="373381"/>
            </a:xfrm>
            <a:custGeom>
              <a:avLst/>
              <a:gdLst/>
              <a:ahLst/>
              <a:cxnLst/>
              <a:rect l="0" t="0" r="0" b="0"/>
              <a:pathLst>
                <a:path w="37631" h="373381">
                  <a:moveTo>
                    <a:pt x="7149" y="0"/>
                  </a:moveTo>
                  <a:lnTo>
                    <a:pt x="6303" y="14691"/>
                  </a:lnTo>
                  <a:lnTo>
                    <a:pt x="1118" y="44013"/>
                  </a:lnTo>
                  <a:lnTo>
                    <a:pt x="0" y="77952"/>
                  </a:lnTo>
                  <a:lnTo>
                    <a:pt x="585" y="104072"/>
                  </a:lnTo>
                  <a:lnTo>
                    <a:pt x="3668" y="135437"/>
                  </a:lnTo>
                  <a:lnTo>
                    <a:pt x="5602" y="166874"/>
                  </a:lnTo>
                  <a:lnTo>
                    <a:pt x="7308" y="198627"/>
                  </a:lnTo>
                  <a:lnTo>
                    <a:pt x="10889" y="232494"/>
                  </a:lnTo>
                  <a:lnTo>
                    <a:pt x="13045" y="262787"/>
                  </a:lnTo>
                  <a:lnTo>
                    <a:pt x="14850" y="289514"/>
                  </a:lnTo>
                  <a:lnTo>
                    <a:pt x="20626" y="322755"/>
                  </a:lnTo>
                  <a:lnTo>
                    <a:pt x="29921" y="360783"/>
                  </a:lnTo>
                  <a:lnTo>
                    <a:pt x="3763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6"/>
            <p:cNvSpPr/>
            <p:nvPr/>
          </p:nvSpPr>
          <p:spPr>
            <a:xfrm>
              <a:off x="1769071" y="1159299"/>
              <a:ext cx="265470" cy="203813"/>
            </a:xfrm>
            <a:custGeom>
              <a:avLst/>
              <a:gdLst/>
              <a:ahLst/>
              <a:cxnLst/>
              <a:rect l="0" t="0" r="0" b="0"/>
              <a:pathLst>
                <a:path w="265470" h="203813">
                  <a:moveTo>
                    <a:pt x="128308" y="6561"/>
                  </a:moveTo>
                  <a:lnTo>
                    <a:pt x="113988" y="529"/>
                  </a:lnTo>
                  <a:lnTo>
                    <a:pt x="111142" y="0"/>
                  </a:lnTo>
                  <a:lnTo>
                    <a:pt x="84736" y="5594"/>
                  </a:lnTo>
                  <a:lnTo>
                    <a:pt x="80634" y="7610"/>
                  </a:lnTo>
                  <a:lnTo>
                    <a:pt x="46704" y="42360"/>
                  </a:lnTo>
                  <a:lnTo>
                    <a:pt x="21586" y="75841"/>
                  </a:lnTo>
                  <a:lnTo>
                    <a:pt x="8634" y="100466"/>
                  </a:lnTo>
                  <a:lnTo>
                    <a:pt x="717" y="135082"/>
                  </a:lnTo>
                  <a:lnTo>
                    <a:pt x="0" y="169923"/>
                  </a:lnTo>
                  <a:lnTo>
                    <a:pt x="2985" y="180201"/>
                  </a:lnTo>
                  <a:lnTo>
                    <a:pt x="13470" y="194793"/>
                  </a:lnTo>
                  <a:lnTo>
                    <a:pt x="20261" y="200286"/>
                  </a:lnTo>
                  <a:lnTo>
                    <a:pt x="26947" y="202728"/>
                  </a:lnTo>
                  <a:lnTo>
                    <a:pt x="35564" y="203812"/>
                  </a:lnTo>
                  <a:lnTo>
                    <a:pt x="49934" y="200378"/>
                  </a:lnTo>
                  <a:lnTo>
                    <a:pt x="69961" y="190786"/>
                  </a:lnTo>
                  <a:lnTo>
                    <a:pt x="84303" y="178174"/>
                  </a:lnTo>
                  <a:lnTo>
                    <a:pt x="111283" y="141398"/>
                  </a:lnTo>
                  <a:lnTo>
                    <a:pt x="116508" y="127448"/>
                  </a:lnTo>
                  <a:lnTo>
                    <a:pt x="120138" y="94290"/>
                  </a:lnTo>
                  <a:lnTo>
                    <a:pt x="120667" y="56850"/>
                  </a:lnTo>
                  <a:lnTo>
                    <a:pt x="120674" y="55327"/>
                  </a:lnTo>
                  <a:lnTo>
                    <a:pt x="119832" y="54311"/>
                  </a:lnTo>
                  <a:lnTo>
                    <a:pt x="114127" y="52548"/>
                  </a:lnTo>
                  <a:lnTo>
                    <a:pt x="118514" y="59263"/>
                  </a:lnTo>
                  <a:lnTo>
                    <a:pt x="127165" y="95634"/>
                  </a:lnTo>
                  <a:lnTo>
                    <a:pt x="144736" y="129172"/>
                  </a:lnTo>
                  <a:lnTo>
                    <a:pt x="174133" y="165972"/>
                  </a:lnTo>
                  <a:lnTo>
                    <a:pt x="189299" y="179382"/>
                  </a:lnTo>
                  <a:lnTo>
                    <a:pt x="200289" y="184970"/>
                  </a:lnTo>
                  <a:lnTo>
                    <a:pt x="231391" y="188852"/>
                  </a:lnTo>
                  <a:lnTo>
                    <a:pt x="244396" y="184663"/>
                  </a:lnTo>
                  <a:lnTo>
                    <a:pt x="265469" y="1742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7"/>
            <p:cNvSpPr/>
            <p:nvPr/>
          </p:nvSpPr>
          <p:spPr>
            <a:xfrm>
              <a:off x="2156459" y="784860"/>
              <a:ext cx="381001" cy="807720"/>
            </a:xfrm>
            <a:custGeom>
              <a:avLst/>
              <a:gdLst/>
              <a:ahLst/>
              <a:cxnLst/>
              <a:rect l="0" t="0" r="0" b="0"/>
              <a:pathLst>
                <a:path w="381001" h="807720">
                  <a:moveTo>
                    <a:pt x="381000" y="0"/>
                  </a:moveTo>
                  <a:lnTo>
                    <a:pt x="376955" y="0"/>
                  </a:lnTo>
                  <a:lnTo>
                    <a:pt x="375763" y="846"/>
                  </a:lnTo>
                  <a:lnTo>
                    <a:pt x="374969" y="2257"/>
                  </a:lnTo>
                  <a:lnTo>
                    <a:pt x="362973" y="32016"/>
                  </a:lnTo>
                  <a:lnTo>
                    <a:pt x="344890" y="65308"/>
                  </a:lnTo>
                  <a:lnTo>
                    <a:pt x="325992" y="98561"/>
                  </a:lnTo>
                  <a:lnTo>
                    <a:pt x="311679" y="127342"/>
                  </a:lnTo>
                  <a:lnTo>
                    <a:pt x="296004" y="159890"/>
                  </a:lnTo>
                  <a:lnTo>
                    <a:pt x="277749" y="194111"/>
                  </a:lnTo>
                  <a:lnTo>
                    <a:pt x="258346" y="231333"/>
                  </a:lnTo>
                  <a:lnTo>
                    <a:pt x="248431" y="250742"/>
                  </a:lnTo>
                  <a:lnTo>
                    <a:pt x="237588" y="270455"/>
                  </a:lnTo>
                  <a:lnTo>
                    <a:pt x="226125" y="290370"/>
                  </a:lnTo>
                  <a:lnTo>
                    <a:pt x="214250" y="310420"/>
                  </a:lnTo>
                  <a:lnTo>
                    <a:pt x="202947" y="330560"/>
                  </a:lnTo>
                  <a:lnTo>
                    <a:pt x="192025" y="350760"/>
                  </a:lnTo>
                  <a:lnTo>
                    <a:pt x="181357" y="370999"/>
                  </a:lnTo>
                  <a:lnTo>
                    <a:pt x="170858" y="392959"/>
                  </a:lnTo>
                  <a:lnTo>
                    <a:pt x="160472" y="416066"/>
                  </a:lnTo>
                  <a:lnTo>
                    <a:pt x="150162" y="439937"/>
                  </a:lnTo>
                  <a:lnTo>
                    <a:pt x="139901" y="463471"/>
                  </a:lnTo>
                  <a:lnTo>
                    <a:pt x="129674" y="486781"/>
                  </a:lnTo>
                  <a:lnTo>
                    <a:pt x="119470" y="509940"/>
                  </a:lnTo>
                  <a:lnTo>
                    <a:pt x="109280" y="533847"/>
                  </a:lnTo>
                  <a:lnTo>
                    <a:pt x="99100" y="558251"/>
                  </a:lnTo>
                  <a:lnTo>
                    <a:pt x="88927" y="582987"/>
                  </a:lnTo>
                  <a:lnTo>
                    <a:pt x="78758" y="607945"/>
                  </a:lnTo>
                  <a:lnTo>
                    <a:pt x="68592" y="633050"/>
                  </a:lnTo>
                  <a:lnTo>
                    <a:pt x="58428" y="658253"/>
                  </a:lnTo>
                  <a:lnTo>
                    <a:pt x="49112" y="681828"/>
                  </a:lnTo>
                  <a:lnTo>
                    <a:pt x="40362" y="704319"/>
                  </a:lnTo>
                  <a:lnTo>
                    <a:pt x="31988" y="726086"/>
                  </a:lnTo>
                  <a:lnTo>
                    <a:pt x="18168" y="761560"/>
                  </a:lnTo>
                  <a:lnTo>
                    <a:pt x="0" y="807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8"/>
            <p:cNvSpPr/>
            <p:nvPr/>
          </p:nvSpPr>
          <p:spPr>
            <a:xfrm>
              <a:off x="1988820" y="1104900"/>
              <a:ext cx="228601" cy="137160"/>
            </a:xfrm>
            <a:custGeom>
              <a:avLst/>
              <a:gdLst/>
              <a:ahLst/>
              <a:cxnLst/>
              <a:rect l="0" t="0" r="0" b="0"/>
              <a:pathLst>
                <a:path w="228601" h="137160">
                  <a:moveTo>
                    <a:pt x="0" y="137159"/>
                  </a:moveTo>
                  <a:lnTo>
                    <a:pt x="0" y="133114"/>
                  </a:lnTo>
                  <a:lnTo>
                    <a:pt x="4515" y="128871"/>
                  </a:lnTo>
                  <a:lnTo>
                    <a:pt x="41423" y="103694"/>
                  </a:lnTo>
                  <a:lnTo>
                    <a:pt x="71822" y="85193"/>
                  </a:lnTo>
                  <a:lnTo>
                    <a:pt x="105382" y="68986"/>
                  </a:lnTo>
                  <a:lnTo>
                    <a:pt x="136775" y="51202"/>
                  </a:lnTo>
                  <a:lnTo>
                    <a:pt x="167526" y="32104"/>
                  </a:lnTo>
                  <a:lnTo>
                    <a:pt x="200166" y="14526"/>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9"/>
            <p:cNvSpPr/>
            <p:nvPr/>
          </p:nvSpPr>
          <p:spPr>
            <a:xfrm>
              <a:off x="457209" y="1051560"/>
              <a:ext cx="38092" cy="464524"/>
            </a:xfrm>
            <a:custGeom>
              <a:avLst/>
              <a:gdLst/>
              <a:ahLst/>
              <a:cxnLst/>
              <a:rect l="0" t="0" r="0" b="0"/>
              <a:pathLst>
                <a:path w="38092" h="464524">
                  <a:moveTo>
                    <a:pt x="38091" y="0"/>
                  </a:moveTo>
                  <a:lnTo>
                    <a:pt x="38091" y="4045"/>
                  </a:lnTo>
                  <a:lnTo>
                    <a:pt x="27485" y="36608"/>
                  </a:lnTo>
                  <a:lnTo>
                    <a:pt x="24224" y="64563"/>
                  </a:lnTo>
                  <a:lnTo>
                    <a:pt x="23257" y="102385"/>
                  </a:lnTo>
                  <a:lnTo>
                    <a:pt x="23031" y="131018"/>
                  </a:lnTo>
                  <a:lnTo>
                    <a:pt x="22084" y="162370"/>
                  </a:lnTo>
                  <a:lnTo>
                    <a:pt x="18841" y="198882"/>
                  </a:lnTo>
                  <a:lnTo>
                    <a:pt x="16791" y="218101"/>
                  </a:lnTo>
                  <a:lnTo>
                    <a:pt x="14577" y="237687"/>
                  </a:lnTo>
                  <a:lnTo>
                    <a:pt x="12255" y="257518"/>
                  </a:lnTo>
                  <a:lnTo>
                    <a:pt x="10707" y="277512"/>
                  </a:lnTo>
                  <a:lnTo>
                    <a:pt x="9675" y="297614"/>
                  </a:lnTo>
                  <a:lnTo>
                    <a:pt x="8987" y="317789"/>
                  </a:lnTo>
                  <a:lnTo>
                    <a:pt x="5964" y="353753"/>
                  </a:lnTo>
                  <a:lnTo>
                    <a:pt x="2646" y="384977"/>
                  </a:lnTo>
                  <a:lnTo>
                    <a:pt x="777" y="419902"/>
                  </a:lnTo>
                  <a:lnTo>
                    <a:pt x="60" y="457225"/>
                  </a:lnTo>
                  <a:lnTo>
                    <a:pt x="0" y="463819"/>
                  </a:lnTo>
                  <a:lnTo>
                    <a:pt x="2252" y="464375"/>
                  </a:lnTo>
                  <a:lnTo>
                    <a:pt x="4038" y="464523"/>
                  </a:lnTo>
                  <a:lnTo>
                    <a:pt x="5229" y="463775"/>
                  </a:lnTo>
                  <a:lnTo>
                    <a:pt x="6023" y="462430"/>
                  </a:lnTo>
                  <a:lnTo>
                    <a:pt x="7610" y="4571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0"/>
            <p:cNvSpPr/>
            <p:nvPr/>
          </p:nvSpPr>
          <p:spPr>
            <a:xfrm>
              <a:off x="601980" y="990600"/>
              <a:ext cx="38100" cy="502921"/>
            </a:xfrm>
            <a:custGeom>
              <a:avLst/>
              <a:gdLst/>
              <a:ahLst/>
              <a:cxnLst/>
              <a:rect l="0" t="0" r="0" b="0"/>
              <a:pathLst>
                <a:path w="38100" h="502921">
                  <a:moveTo>
                    <a:pt x="0" y="0"/>
                  </a:moveTo>
                  <a:lnTo>
                    <a:pt x="4045" y="4045"/>
                  </a:lnTo>
                  <a:lnTo>
                    <a:pt x="6031" y="8289"/>
                  </a:lnTo>
                  <a:lnTo>
                    <a:pt x="18132" y="40090"/>
                  </a:lnTo>
                  <a:lnTo>
                    <a:pt x="25504" y="69640"/>
                  </a:lnTo>
                  <a:lnTo>
                    <a:pt x="28268" y="95297"/>
                  </a:lnTo>
                  <a:lnTo>
                    <a:pt x="29497" y="125328"/>
                  </a:lnTo>
                  <a:lnTo>
                    <a:pt x="30043" y="161252"/>
                  </a:lnTo>
                  <a:lnTo>
                    <a:pt x="30188" y="180314"/>
                  </a:lnTo>
                  <a:lnTo>
                    <a:pt x="30285" y="199796"/>
                  </a:lnTo>
                  <a:lnTo>
                    <a:pt x="30350" y="219557"/>
                  </a:lnTo>
                  <a:lnTo>
                    <a:pt x="30393" y="239505"/>
                  </a:lnTo>
                  <a:lnTo>
                    <a:pt x="30422" y="259576"/>
                  </a:lnTo>
                  <a:lnTo>
                    <a:pt x="30441" y="279731"/>
                  </a:lnTo>
                  <a:lnTo>
                    <a:pt x="30462" y="315671"/>
                  </a:lnTo>
                  <a:lnTo>
                    <a:pt x="30472" y="348578"/>
                  </a:lnTo>
                  <a:lnTo>
                    <a:pt x="30476" y="380137"/>
                  </a:lnTo>
                  <a:lnTo>
                    <a:pt x="30478" y="406580"/>
                  </a:lnTo>
                  <a:lnTo>
                    <a:pt x="32737" y="438250"/>
                  </a:lnTo>
                  <a:lnTo>
                    <a:pt x="37393" y="473488"/>
                  </a:lnTo>
                  <a:lnTo>
                    <a:pt x="38099" y="502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1"/>
            <p:cNvSpPr/>
            <p:nvPr/>
          </p:nvSpPr>
          <p:spPr>
            <a:xfrm>
              <a:off x="457293" y="1249679"/>
              <a:ext cx="251368" cy="121922"/>
            </a:xfrm>
            <a:custGeom>
              <a:avLst/>
              <a:gdLst/>
              <a:ahLst/>
              <a:cxnLst/>
              <a:rect l="0" t="0" r="0" b="0"/>
              <a:pathLst>
                <a:path w="251368" h="121922">
                  <a:moveTo>
                    <a:pt x="7526" y="121921"/>
                  </a:moveTo>
                  <a:lnTo>
                    <a:pt x="0" y="121921"/>
                  </a:lnTo>
                  <a:lnTo>
                    <a:pt x="6855" y="115837"/>
                  </a:lnTo>
                  <a:lnTo>
                    <a:pt x="42780" y="90713"/>
                  </a:lnTo>
                  <a:lnTo>
                    <a:pt x="79589" y="70977"/>
                  </a:lnTo>
                  <a:lnTo>
                    <a:pt x="109406" y="55838"/>
                  </a:lnTo>
                  <a:lnTo>
                    <a:pt x="139689" y="44673"/>
                  </a:lnTo>
                  <a:lnTo>
                    <a:pt x="170111" y="31958"/>
                  </a:lnTo>
                  <a:lnTo>
                    <a:pt x="204648" y="18574"/>
                  </a:lnTo>
                  <a:lnTo>
                    <a:pt x="239570" y="5185"/>
                  </a:lnTo>
                  <a:lnTo>
                    <a:pt x="2513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2"/>
            <p:cNvSpPr/>
            <p:nvPr/>
          </p:nvSpPr>
          <p:spPr>
            <a:xfrm>
              <a:off x="773382" y="994522"/>
              <a:ext cx="581207" cy="452207"/>
            </a:xfrm>
            <a:custGeom>
              <a:avLst/>
              <a:gdLst/>
              <a:ahLst/>
              <a:cxnLst/>
              <a:rect l="0" t="0" r="0" b="0"/>
              <a:pathLst>
                <a:path w="581207" h="452207">
                  <a:moveTo>
                    <a:pt x="125778" y="224678"/>
                  </a:moveTo>
                  <a:lnTo>
                    <a:pt x="103820" y="224678"/>
                  </a:lnTo>
                  <a:lnTo>
                    <a:pt x="96828" y="226935"/>
                  </a:lnTo>
                  <a:lnTo>
                    <a:pt x="81395" y="239329"/>
                  </a:lnTo>
                  <a:lnTo>
                    <a:pt x="52012" y="272074"/>
                  </a:lnTo>
                  <a:lnTo>
                    <a:pt x="32623" y="307292"/>
                  </a:lnTo>
                  <a:lnTo>
                    <a:pt x="21788" y="337680"/>
                  </a:lnTo>
                  <a:lnTo>
                    <a:pt x="9923" y="372271"/>
                  </a:lnTo>
                  <a:lnTo>
                    <a:pt x="4808" y="403499"/>
                  </a:lnTo>
                  <a:lnTo>
                    <a:pt x="0" y="428368"/>
                  </a:lnTo>
                  <a:lnTo>
                    <a:pt x="1579" y="441078"/>
                  </a:lnTo>
                  <a:lnTo>
                    <a:pt x="3185" y="445144"/>
                  </a:lnTo>
                  <a:lnTo>
                    <a:pt x="5102" y="447855"/>
                  </a:lnTo>
                  <a:lnTo>
                    <a:pt x="7227" y="449663"/>
                  </a:lnTo>
                  <a:lnTo>
                    <a:pt x="14104" y="451671"/>
                  </a:lnTo>
                  <a:lnTo>
                    <a:pt x="18309" y="452206"/>
                  </a:lnTo>
                  <a:lnTo>
                    <a:pt x="51236" y="442578"/>
                  </a:lnTo>
                  <a:lnTo>
                    <a:pt x="63297" y="433282"/>
                  </a:lnTo>
                  <a:lnTo>
                    <a:pt x="90017" y="399311"/>
                  </a:lnTo>
                  <a:lnTo>
                    <a:pt x="115591" y="361755"/>
                  </a:lnTo>
                  <a:lnTo>
                    <a:pt x="129849" y="326951"/>
                  </a:lnTo>
                  <a:lnTo>
                    <a:pt x="138560" y="299756"/>
                  </a:lnTo>
                  <a:lnTo>
                    <a:pt x="141005" y="263296"/>
                  </a:lnTo>
                  <a:lnTo>
                    <a:pt x="141017" y="295354"/>
                  </a:lnTo>
                  <a:lnTo>
                    <a:pt x="147101" y="324998"/>
                  </a:lnTo>
                  <a:lnTo>
                    <a:pt x="156456" y="360331"/>
                  </a:lnTo>
                  <a:lnTo>
                    <a:pt x="158930" y="368453"/>
                  </a:lnTo>
                  <a:lnTo>
                    <a:pt x="163119" y="374714"/>
                  </a:lnTo>
                  <a:lnTo>
                    <a:pt x="185835" y="390847"/>
                  </a:lnTo>
                  <a:lnTo>
                    <a:pt x="197343" y="395897"/>
                  </a:lnTo>
                  <a:lnTo>
                    <a:pt x="232851" y="399405"/>
                  </a:lnTo>
                  <a:lnTo>
                    <a:pt x="251389" y="395735"/>
                  </a:lnTo>
                  <a:lnTo>
                    <a:pt x="278060" y="380826"/>
                  </a:lnTo>
                  <a:lnTo>
                    <a:pt x="309813" y="352537"/>
                  </a:lnTo>
                  <a:lnTo>
                    <a:pt x="327815" y="330860"/>
                  </a:lnTo>
                  <a:lnTo>
                    <a:pt x="339828" y="300260"/>
                  </a:lnTo>
                  <a:lnTo>
                    <a:pt x="348749" y="268427"/>
                  </a:lnTo>
                  <a:lnTo>
                    <a:pt x="356755" y="233501"/>
                  </a:lnTo>
                  <a:lnTo>
                    <a:pt x="360444" y="196342"/>
                  </a:lnTo>
                  <a:lnTo>
                    <a:pt x="357492" y="158520"/>
                  </a:lnTo>
                  <a:lnTo>
                    <a:pt x="351255" y="120503"/>
                  </a:lnTo>
                  <a:lnTo>
                    <a:pt x="344045" y="86472"/>
                  </a:lnTo>
                  <a:lnTo>
                    <a:pt x="333177" y="50716"/>
                  </a:lnTo>
                  <a:lnTo>
                    <a:pt x="314792" y="15534"/>
                  </a:lnTo>
                  <a:lnTo>
                    <a:pt x="309126" y="8958"/>
                  </a:lnTo>
                  <a:lnTo>
                    <a:pt x="306430" y="7205"/>
                  </a:lnTo>
                  <a:lnTo>
                    <a:pt x="304633" y="5189"/>
                  </a:lnTo>
                  <a:lnTo>
                    <a:pt x="302103" y="0"/>
                  </a:lnTo>
                  <a:lnTo>
                    <a:pt x="301748" y="386"/>
                  </a:lnTo>
                  <a:lnTo>
                    <a:pt x="301056" y="31854"/>
                  </a:lnTo>
                  <a:lnTo>
                    <a:pt x="301043" y="60865"/>
                  </a:lnTo>
                  <a:lnTo>
                    <a:pt x="303297" y="96271"/>
                  </a:lnTo>
                  <a:lnTo>
                    <a:pt x="306275" y="121888"/>
                  </a:lnTo>
                  <a:lnTo>
                    <a:pt x="307599" y="150207"/>
                  </a:lnTo>
                  <a:lnTo>
                    <a:pt x="312703" y="179726"/>
                  </a:lnTo>
                  <a:lnTo>
                    <a:pt x="319769" y="209779"/>
                  </a:lnTo>
                  <a:lnTo>
                    <a:pt x="325731" y="240069"/>
                  </a:lnTo>
                  <a:lnTo>
                    <a:pt x="333848" y="277592"/>
                  </a:lnTo>
                  <a:lnTo>
                    <a:pt x="341616" y="310159"/>
                  </a:lnTo>
                  <a:lnTo>
                    <a:pt x="346080" y="345144"/>
                  </a:lnTo>
                  <a:lnTo>
                    <a:pt x="346746" y="368854"/>
                  </a:lnTo>
                  <a:lnTo>
                    <a:pt x="345911" y="334348"/>
                  </a:lnTo>
                  <a:lnTo>
                    <a:pt x="340726" y="299461"/>
                  </a:lnTo>
                  <a:lnTo>
                    <a:pt x="341866" y="269978"/>
                  </a:lnTo>
                  <a:lnTo>
                    <a:pt x="347566" y="239793"/>
                  </a:lnTo>
                  <a:lnTo>
                    <a:pt x="357077" y="207343"/>
                  </a:lnTo>
                  <a:lnTo>
                    <a:pt x="368630" y="190002"/>
                  </a:lnTo>
                  <a:lnTo>
                    <a:pt x="386823" y="174140"/>
                  </a:lnTo>
                  <a:lnTo>
                    <a:pt x="423216" y="156801"/>
                  </a:lnTo>
                  <a:lnTo>
                    <a:pt x="445894" y="150944"/>
                  </a:lnTo>
                  <a:lnTo>
                    <a:pt x="470958" y="151466"/>
                  </a:lnTo>
                  <a:lnTo>
                    <a:pt x="489164" y="155732"/>
                  </a:lnTo>
                  <a:lnTo>
                    <a:pt x="521549" y="170011"/>
                  </a:lnTo>
                  <a:lnTo>
                    <a:pt x="537049" y="177521"/>
                  </a:lnTo>
                  <a:lnTo>
                    <a:pt x="552405" y="189326"/>
                  </a:lnTo>
                  <a:lnTo>
                    <a:pt x="563181" y="205297"/>
                  </a:lnTo>
                  <a:lnTo>
                    <a:pt x="576997" y="239100"/>
                  </a:lnTo>
                  <a:lnTo>
                    <a:pt x="581206" y="266580"/>
                  </a:lnTo>
                  <a:lnTo>
                    <a:pt x="578407" y="296172"/>
                  </a:lnTo>
                  <a:lnTo>
                    <a:pt x="568171" y="322343"/>
                  </a:lnTo>
                  <a:lnTo>
                    <a:pt x="554413" y="342139"/>
                  </a:lnTo>
                  <a:lnTo>
                    <a:pt x="521266" y="369205"/>
                  </a:lnTo>
                  <a:lnTo>
                    <a:pt x="488209" y="388741"/>
                  </a:lnTo>
                  <a:lnTo>
                    <a:pt x="454536" y="399733"/>
                  </a:lnTo>
                  <a:lnTo>
                    <a:pt x="423175" y="406012"/>
                  </a:lnTo>
                  <a:lnTo>
                    <a:pt x="398604" y="406406"/>
                  </a:lnTo>
                  <a:lnTo>
                    <a:pt x="369618" y="3999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3"/>
            <p:cNvSpPr/>
            <p:nvPr/>
          </p:nvSpPr>
          <p:spPr>
            <a:xfrm>
              <a:off x="1455420" y="1211579"/>
              <a:ext cx="6072" cy="180733"/>
            </a:xfrm>
            <a:custGeom>
              <a:avLst/>
              <a:gdLst/>
              <a:ahLst/>
              <a:cxnLst/>
              <a:rect l="0" t="0" r="0" b="0"/>
              <a:pathLst>
                <a:path w="6072" h="180733">
                  <a:moveTo>
                    <a:pt x="0" y="0"/>
                  </a:moveTo>
                  <a:lnTo>
                    <a:pt x="0" y="4046"/>
                  </a:lnTo>
                  <a:lnTo>
                    <a:pt x="2257" y="8289"/>
                  </a:lnTo>
                  <a:lnTo>
                    <a:pt x="4045" y="10607"/>
                  </a:lnTo>
                  <a:lnTo>
                    <a:pt x="3773" y="19954"/>
                  </a:lnTo>
                  <a:lnTo>
                    <a:pt x="745" y="50697"/>
                  </a:lnTo>
                  <a:lnTo>
                    <a:pt x="220" y="79462"/>
                  </a:lnTo>
                  <a:lnTo>
                    <a:pt x="65" y="113480"/>
                  </a:lnTo>
                  <a:lnTo>
                    <a:pt x="5249" y="149887"/>
                  </a:lnTo>
                  <a:lnTo>
                    <a:pt x="6071" y="167836"/>
                  </a:lnTo>
                  <a:lnTo>
                    <a:pt x="966" y="180732"/>
                  </a:lnTo>
                  <a:lnTo>
                    <a:pt x="644" y="179755"/>
                  </a:lnTo>
                  <a:lnTo>
                    <a:pt x="0"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4"/>
            <p:cNvSpPr/>
            <p:nvPr/>
          </p:nvSpPr>
          <p:spPr>
            <a:xfrm>
              <a:off x="1634119" y="891539"/>
              <a:ext cx="19422" cy="457202"/>
            </a:xfrm>
            <a:custGeom>
              <a:avLst/>
              <a:gdLst/>
              <a:ahLst/>
              <a:cxnLst/>
              <a:rect l="0" t="0" r="0" b="0"/>
              <a:pathLst>
                <a:path w="19422" h="457202">
                  <a:moveTo>
                    <a:pt x="19421" y="0"/>
                  </a:moveTo>
                  <a:lnTo>
                    <a:pt x="18574" y="14691"/>
                  </a:lnTo>
                  <a:lnTo>
                    <a:pt x="12860" y="50697"/>
                  </a:lnTo>
                  <a:lnTo>
                    <a:pt x="12114" y="83508"/>
                  </a:lnTo>
                  <a:lnTo>
                    <a:pt x="11940" y="109928"/>
                  </a:lnTo>
                  <a:lnTo>
                    <a:pt x="11862" y="139451"/>
                  </a:lnTo>
                  <a:lnTo>
                    <a:pt x="11828" y="172327"/>
                  </a:lnTo>
                  <a:lnTo>
                    <a:pt x="9555" y="206695"/>
                  </a:lnTo>
                  <a:lnTo>
                    <a:pt x="6569" y="241725"/>
                  </a:lnTo>
                  <a:lnTo>
                    <a:pt x="5242" y="277049"/>
                  </a:lnTo>
                  <a:lnTo>
                    <a:pt x="2395" y="312504"/>
                  </a:lnTo>
                  <a:lnTo>
                    <a:pt x="0" y="345478"/>
                  </a:lnTo>
                  <a:lnTo>
                    <a:pt x="2565" y="383081"/>
                  </a:lnTo>
                  <a:lnTo>
                    <a:pt x="3702" y="413978"/>
                  </a:lnTo>
                  <a:lnTo>
                    <a:pt x="4885" y="433764"/>
                  </a:lnTo>
                  <a:lnTo>
                    <a:pt x="11801" y="4572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5"/>
            <p:cNvSpPr/>
            <p:nvPr/>
          </p:nvSpPr>
          <p:spPr>
            <a:xfrm>
              <a:off x="1508759" y="1143000"/>
              <a:ext cx="228601" cy="91441"/>
            </a:xfrm>
            <a:custGeom>
              <a:avLst/>
              <a:gdLst/>
              <a:ahLst/>
              <a:cxnLst/>
              <a:rect l="0" t="0" r="0" b="0"/>
              <a:pathLst>
                <a:path w="228601" h="91441">
                  <a:moveTo>
                    <a:pt x="0" y="91440"/>
                  </a:moveTo>
                  <a:lnTo>
                    <a:pt x="12167" y="90593"/>
                  </a:lnTo>
                  <a:lnTo>
                    <a:pt x="43915" y="76788"/>
                  </a:lnTo>
                  <a:lnTo>
                    <a:pt x="76136" y="62921"/>
                  </a:lnTo>
                  <a:lnTo>
                    <a:pt x="104403" y="48088"/>
                  </a:lnTo>
                  <a:lnTo>
                    <a:pt x="136956" y="37014"/>
                  </a:lnTo>
                  <a:lnTo>
                    <a:pt x="173715" y="20450"/>
                  </a:lnTo>
                  <a:lnTo>
                    <a:pt x="209112" y="5431"/>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SMARTInkShape-Group8"/>
          <p:cNvGrpSpPr/>
          <p:nvPr/>
        </p:nvGrpSpPr>
        <p:grpSpPr>
          <a:xfrm>
            <a:off x="2469193" y="964443"/>
            <a:ext cx="1622748" cy="549660"/>
            <a:chOff x="2469193" y="964443"/>
            <a:chExt cx="1622748" cy="549660"/>
          </a:xfrm>
        </p:grpSpPr>
        <p:sp>
          <p:nvSpPr>
            <p:cNvPr id="19" name="SMARTInkShape-86"/>
            <p:cNvSpPr/>
            <p:nvPr/>
          </p:nvSpPr>
          <p:spPr>
            <a:xfrm>
              <a:off x="2469193" y="964443"/>
              <a:ext cx="249072" cy="524442"/>
            </a:xfrm>
            <a:custGeom>
              <a:avLst/>
              <a:gdLst/>
              <a:ahLst/>
              <a:cxnLst/>
              <a:rect l="0" t="0" r="0" b="0"/>
              <a:pathLst>
                <a:path w="249072" h="524442">
                  <a:moveTo>
                    <a:pt x="7307" y="140457"/>
                  </a:moveTo>
                  <a:lnTo>
                    <a:pt x="1275" y="126136"/>
                  </a:lnTo>
                  <a:lnTo>
                    <a:pt x="0" y="111193"/>
                  </a:lnTo>
                  <a:lnTo>
                    <a:pt x="3825" y="96884"/>
                  </a:lnTo>
                  <a:lnTo>
                    <a:pt x="14365" y="77875"/>
                  </a:lnTo>
                  <a:lnTo>
                    <a:pt x="49601" y="44240"/>
                  </a:lnTo>
                  <a:lnTo>
                    <a:pt x="76715" y="24523"/>
                  </a:lnTo>
                  <a:lnTo>
                    <a:pt x="114096" y="8830"/>
                  </a:lnTo>
                  <a:lnTo>
                    <a:pt x="148878" y="0"/>
                  </a:lnTo>
                  <a:lnTo>
                    <a:pt x="168163" y="2790"/>
                  </a:lnTo>
                  <a:lnTo>
                    <a:pt x="184602" y="9826"/>
                  </a:lnTo>
                  <a:lnTo>
                    <a:pt x="195042" y="17770"/>
                  </a:lnTo>
                  <a:lnTo>
                    <a:pt x="200811" y="31460"/>
                  </a:lnTo>
                  <a:lnTo>
                    <a:pt x="204515" y="63799"/>
                  </a:lnTo>
                  <a:lnTo>
                    <a:pt x="201111" y="95071"/>
                  </a:lnTo>
                  <a:lnTo>
                    <a:pt x="186650" y="131148"/>
                  </a:lnTo>
                  <a:lnTo>
                    <a:pt x="166279" y="168649"/>
                  </a:lnTo>
                  <a:lnTo>
                    <a:pt x="144156" y="202526"/>
                  </a:lnTo>
                  <a:lnTo>
                    <a:pt x="106325" y="240248"/>
                  </a:lnTo>
                  <a:lnTo>
                    <a:pt x="79924" y="262051"/>
                  </a:lnTo>
                  <a:lnTo>
                    <a:pt x="56798" y="273922"/>
                  </a:lnTo>
                  <a:lnTo>
                    <a:pt x="55541" y="273460"/>
                  </a:lnTo>
                  <a:lnTo>
                    <a:pt x="54703" y="272305"/>
                  </a:lnTo>
                  <a:lnTo>
                    <a:pt x="54991" y="270689"/>
                  </a:lnTo>
                  <a:lnTo>
                    <a:pt x="59441" y="264369"/>
                  </a:lnTo>
                  <a:lnTo>
                    <a:pt x="89085" y="233969"/>
                  </a:lnTo>
                  <a:lnTo>
                    <a:pt x="115088" y="220108"/>
                  </a:lnTo>
                  <a:lnTo>
                    <a:pt x="144685" y="211474"/>
                  </a:lnTo>
                  <a:lnTo>
                    <a:pt x="158957" y="210967"/>
                  </a:lnTo>
                  <a:lnTo>
                    <a:pt x="191258" y="219785"/>
                  </a:lnTo>
                  <a:lnTo>
                    <a:pt x="213364" y="231036"/>
                  </a:lnTo>
                  <a:lnTo>
                    <a:pt x="231955" y="249139"/>
                  </a:lnTo>
                  <a:lnTo>
                    <a:pt x="244143" y="274635"/>
                  </a:lnTo>
                  <a:lnTo>
                    <a:pt x="249071" y="307684"/>
                  </a:lnTo>
                  <a:lnTo>
                    <a:pt x="246487" y="344287"/>
                  </a:lnTo>
                  <a:lnTo>
                    <a:pt x="240358" y="381943"/>
                  </a:lnTo>
                  <a:lnTo>
                    <a:pt x="225090" y="415867"/>
                  </a:lnTo>
                  <a:lnTo>
                    <a:pt x="202412" y="451587"/>
                  </a:lnTo>
                  <a:lnTo>
                    <a:pt x="172093" y="483102"/>
                  </a:lnTo>
                  <a:lnTo>
                    <a:pt x="153358" y="496790"/>
                  </a:lnTo>
                  <a:lnTo>
                    <a:pt x="115993" y="512476"/>
                  </a:lnTo>
                  <a:lnTo>
                    <a:pt x="83903" y="523728"/>
                  </a:lnTo>
                  <a:lnTo>
                    <a:pt x="68443" y="524441"/>
                  </a:lnTo>
                  <a:lnTo>
                    <a:pt x="53952" y="521090"/>
                  </a:lnTo>
                  <a:lnTo>
                    <a:pt x="41867" y="513956"/>
                  </a:lnTo>
                  <a:lnTo>
                    <a:pt x="21157" y="490342"/>
                  </a:lnTo>
                  <a:lnTo>
                    <a:pt x="14027" y="479123"/>
                  </a:lnTo>
                  <a:lnTo>
                    <a:pt x="7307" y="4452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7"/>
            <p:cNvSpPr/>
            <p:nvPr/>
          </p:nvSpPr>
          <p:spPr>
            <a:xfrm>
              <a:off x="2499363" y="1070029"/>
              <a:ext cx="22857" cy="309192"/>
            </a:xfrm>
            <a:custGeom>
              <a:avLst/>
              <a:gdLst/>
              <a:ahLst/>
              <a:cxnLst/>
              <a:rect l="0" t="0" r="0" b="0"/>
              <a:pathLst>
                <a:path w="22857" h="309192">
                  <a:moveTo>
                    <a:pt x="22856" y="4391"/>
                  </a:moveTo>
                  <a:lnTo>
                    <a:pt x="22856" y="345"/>
                  </a:lnTo>
                  <a:lnTo>
                    <a:pt x="22010" y="0"/>
                  </a:lnTo>
                  <a:lnTo>
                    <a:pt x="16296" y="3645"/>
                  </a:lnTo>
                  <a:lnTo>
                    <a:pt x="15707" y="6317"/>
                  </a:lnTo>
                  <a:lnTo>
                    <a:pt x="15255" y="39476"/>
                  </a:lnTo>
                  <a:lnTo>
                    <a:pt x="15240" y="76640"/>
                  </a:lnTo>
                  <a:lnTo>
                    <a:pt x="12980" y="112158"/>
                  </a:lnTo>
                  <a:lnTo>
                    <a:pt x="9154" y="137800"/>
                  </a:lnTo>
                  <a:lnTo>
                    <a:pt x="4631" y="166130"/>
                  </a:lnTo>
                  <a:lnTo>
                    <a:pt x="2056" y="193397"/>
                  </a:lnTo>
                  <a:lnTo>
                    <a:pt x="607" y="230290"/>
                  </a:lnTo>
                  <a:lnTo>
                    <a:pt x="177" y="260413"/>
                  </a:lnTo>
                  <a:lnTo>
                    <a:pt x="12" y="294602"/>
                  </a:lnTo>
                  <a:lnTo>
                    <a:pt x="0" y="306309"/>
                  </a:lnTo>
                  <a:lnTo>
                    <a:pt x="845" y="307269"/>
                  </a:lnTo>
                  <a:lnTo>
                    <a:pt x="7617" y="3091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8"/>
            <p:cNvSpPr/>
            <p:nvPr/>
          </p:nvSpPr>
          <p:spPr>
            <a:xfrm>
              <a:off x="2781300" y="1219200"/>
              <a:ext cx="15241" cy="243841"/>
            </a:xfrm>
            <a:custGeom>
              <a:avLst/>
              <a:gdLst/>
              <a:ahLst/>
              <a:cxnLst/>
              <a:rect l="0" t="0" r="0" b="0"/>
              <a:pathLst>
                <a:path w="15241" h="243841">
                  <a:moveTo>
                    <a:pt x="15240" y="0"/>
                  </a:moveTo>
                  <a:lnTo>
                    <a:pt x="15240" y="32016"/>
                  </a:lnTo>
                  <a:lnTo>
                    <a:pt x="15240" y="65308"/>
                  </a:lnTo>
                  <a:lnTo>
                    <a:pt x="15240" y="98561"/>
                  </a:lnTo>
                  <a:lnTo>
                    <a:pt x="11195" y="135224"/>
                  </a:lnTo>
                  <a:lnTo>
                    <a:pt x="8679" y="172899"/>
                  </a:lnTo>
                  <a:lnTo>
                    <a:pt x="6982" y="210541"/>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9"/>
            <p:cNvSpPr/>
            <p:nvPr/>
          </p:nvSpPr>
          <p:spPr>
            <a:xfrm>
              <a:off x="2842259" y="105156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0"/>
            <p:cNvSpPr/>
            <p:nvPr/>
          </p:nvSpPr>
          <p:spPr>
            <a:xfrm>
              <a:off x="2907543" y="1158239"/>
              <a:ext cx="252641" cy="302586"/>
            </a:xfrm>
            <a:custGeom>
              <a:avLst/>
              <a:gdLst/>
              <a:ahLst/>
              <a:cxnLst/>
              <a:rect l="0" t="0" r="0" b="0"/>
              <a:pathLst>
                <a:path w="252641" h="302586">
                  <a:moveTo>
                    <a:pt x="178557" y="0"/>
                  </a:moveTo>
                  <a:lnTo>
                    <a:pt x="160644" y="0"/>
                  </a:lnTo>
                  <a:lnTo>
                    <a:pt x="134919" y="10606"/>
                  </a:lnTo>
                  <a:lnTo>
                    <a:pt x="100811" y="36046"/>
                  </a:lnTo>
                  <a:lnTo>
                    <a:pt x="72418" y="62907"/>
                  </a:lnTo>
                  <a:lnTo>
                    <a:pt x="49625" y="99947"/>
                  </a:lnTo>
                  <a:lnTo>
                    <a:pt x="33957" y="129803"/>
                  </a:lnTo>
                  <a:lnTo>
                    <a:pt x="20848" y="160098"/>
                  </a:lnTo>
                  <a:lnTo>
                    <a:pt x="11602" y="190524"/>
                  </a:lnTo>
                  <a:lnTo>
                    <a:pt x="3499" y="220987"/>
                  </a:lnTo>
                  <a:lnTo>
                    <a:pt x="0" y="241304"/>
                  </a:lnTo>
                  <a:lnTo>
                    <a:pt x="4652" y="277425"/>
                  </a:lnTo>
                  <a:lnTo>
                    <a:pt x="6740" y="284011"/>
                  </a:lnTo>
                  <a:lnTo>
                    <a:pt x="10672" y="289247"/>
                  </a:lnTo>
                  <a:lnTo>
                    <a:pt x="21815" y="297324"/>
                  </a:lnTo>
                  <a:lnTo>
                    <a:pt x="42368" y="302585"/>
                  </a:lnTo>
                  <a:lnTo>
                    <a:pt x="68589" y="296054"/>
                  </a:lnTo>
                  <a:lnTo>
                    <a:pt x="97808" y="283394"/>
                  </a:lnTo>
                  <a:lnTo>
                    <a:pt x="131959" y="264873"/>
                  </a:lnTo>
                  <a:lnTo>
                    <a:pt x="160799" y="239254"/>
                  </a:lnTo>
                  <a:lnTo>
                    <a:pt x="189476" y="210214"/>
                  </a:lnTo>
                  <a:lnTo>
                    <a:pt x="215376" y="180161"/>
                  </a:lnTo>
                  <a:lnTo>
                    <a:pt x="235092" y="149807"/>
                  </a:lnTo>
                  <a:lnTo>
                    <a:pt x="247613" y="119365"/>
                  </a:lnTo>
                  <a:lnTo>
                    <a:pt x="252640" y="92941"/>
                  </a:lnTo>
                  <a:lnTo>
                    <a:pt x="250084" y="64980"/>
                  </a:lnTo>
                  <a:lnTo>
                    <a:pt x="243931" y="49765"/>
                  </a:lnTo>
                  <a:lnTo>
                    <a:pt x="235552" y="38205"/>
                  </a:lnTo>
                  <a:lnTo>
                    <a:pt x="220468" y="26937"/>
                  </a:lnTo>
                  <a:lnTo>
                    <a:pt x="200288" y="19082"/>
                  </a:lnTo>
                  <a:lnTo>
                    <a:pt x="162528" y="10341"/>
                  </a:lnTo>
                  <a:lnTo>
                    <a:pt x="148076"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1"/>
            <p:cNvSpPr/>
            <p:nvPr/>
          </p:nvSpPr>
          <p:spPr>
            <a:xfrm>
              <a:off x="3268980" y="1151392"/>
              <a:ext cx="320040" cy="342129"/>
            </a:xfrm>
            <a:custGeom>
              <a:avLst/>
              <a:gdLst/>
              <a:ahLst/>
              <a:cxnLst/>
              <a:rect l="0" t="0" r="0" b="0"/>
              <a:pathLst>
                <a:path w="320040" h="342129">
                  <a:moveTo>
                    <a:pt x="15239" y="22087"/>
                  </a:moveTo>
                  <a:lnTo>
                    <a:pt x="15239" y="26133"/>
                  </a:lnTo>
                  <a:lnTo>
                    <a:pt x="17497" y="30376"/>
                  </a:lnTo>
                  <a:lnTo>
                    <a:pt x="19285" y="32694"/>
                  </a:lnTo>
                  <a:lnTo>
                    <a:pt x="21271" y="39783"/>
                  </a:lnTo>
                  <a:lnTo>
                    <a:pt x="21804" y="75218"/>
                  </a:lnTo>
                  <a:lnTo>
                    <a:pt x="17561" y="105751"/>
                  </a:lnTo>
                  <a:lnTo>
                    <a:pt x="16271" y="132085"/>
                  </a:lnTo>
                  <a:lnTo>
                    <a:pt x="13440" y="162980"/>
                  </a:lnTo>
                  <a:lnTo>
                    <a:pt x="10207" y="195620"/>
                  </a:lnTo>
                  <a:lnTo>
                    <a:pt x="8769" y="227060"/>
                  </a:lnTo>
                  <a:lnTo>
                    <a:pt x="5873" y="255708"/>
                  </a:lnTo>
                  <a:lnTo>
                    <a:pt x="1740" y="291122"/>
                  </a:lnTo>
                  <a:lnTo>
                    <a:pt x="30" y="326086"/>
                  </a:lnTo>
                  <a:lnTo>
                    <a:pt x="0" y="290258"/>
                  </a:lnTo>
                  <a:lnTo>
                    <a:pt x="4045" y="262318"/>
                  </a:lnTo>
                  <a:lnTo>
                    <a:pt x="6560" y="224500"/>
                  </a:lnTo>
                  <a:lnTo>
                    <a:pt x="9407" y="195869"/>
                  </a:lnTo>
                  <a:lnTo>
                    <a:pt x="13494" y="166210"/>
                  </a:lnTo>
                  <a:lnTo>
                    <a:pt x="18132" y="136095"/>
                  </a:lnTo>
                  <a:lnTo>
                    <a:pt x="23017" y="105778"/>
                  </a:lnTo>
                  <a:lnTo>
                    <a:pt x="28856" y="77063"/>
                  </a:lnTo>
                  <a:lnTo>
                    <a:pt x="41664" y="42704"/>
                  </a:lnTo>
                  <a:lnTo>
                    <a:pt x="62129" y="8026"/>
                  </a:lnTo>
                  <a:lnTo>
                    <a:pt x="66819" y="5093"/>
                  </a:lnTo>
                  <a:lnTo>
                    <a:pt x="84709" y="965"/>
                  </a:lnTo>
                  <a:lnTo>
                    <a:pt x="95786" y="0"/>
                  </a:lnTo>
                  <a:lnTo>
                    <a:pt x="106353" y="4086"/>
                  </a:lnTo>
                  <a:lnTo>
                    <a:pt x="116695" y="12394"/>
                  </a:lnTo>
                  <a:lnTo>
                    <a:pt x="142221" y="49723"/>
                  </a:lnTo>
                  <a:lnTo>
                    <a:pt x="153428" y="82675"/>
                  </a:lnTo>
                  <a:lnTo>
                    <a:pt x="159348" y="109129"/>
                  </a:lnTo>
                  <a:lnTo>
                    <a:pt x="164801" y="137819"/>
                  </a:lnTo>
                  <a:lnTo>
                    <a:pt x="170047" y="167504"/>
                  </a:lnTo>
                  <a:lnTo>
                    <a:pt x="170685" y="195373"/>
                  </a:lnTo>
                  <a:lnTo>
                    <a:pt x="168542" y="230347"/>
                  </a:lnTo>
                  <a:lnTo>
                    <a:pt x="167758" y="265946"/>
                  </a:lnTo>
                  <a:lnTo>
                    <a:pt x="167641" y="280977"/>
                  </a:lnTo>
                  <a:lnTo>
                    <a:pt x="166793" y="268963"/>
                  </a:lnTo>
                  <a:lnTo>
                    <a:pt x="161609" y="245768"/>
                  </a:lnTo>
                  <a:lnTo>
                    <a:pt x="160490" y="216492"/>
                  </a:lnTo>
                  <a:lnTo>
                    <a:pt x="160159" y="178749"/>
                  </a:lnTo>
                  <a:lnTo>
                    <a:pt x="160928" y="150135"/>
                  </a:lnTo>
                  <a:lnTo>
                    <a:pt x="164092" y="120484"/>
                  </a:lnTo>
                  <a:lnTo>
                    <a:pt x="174679" y="83321"/>
                  </a:lnTo>
                  <a:lnTo>
                    <a:pt x="192585" y="50861"/>
                  </a:lnTo>
                  <a:lnTo>
                    <a:pt x="209932" y="31930"/>
                  </a:lnTo>
                  <a:lnTo>
                    <a:pt x="229842" y="20959"/>
                  </a:lnTo>
                  <a:lnTo>
                    <a:pt x="247782" y="16391"/>
                  </a:lnTo>
                  <a:lnTo>
                    <a:pt x="258574" y="17580"/>
                  </a:lnTo>
                  <a:lnTo>
                    <a:pt x="279300" y="25242"/>
                  </a:lnTo>
                  <a:lnTo>
                    <a:pt x="287257" y="34496"/>
                  </a:lnTo>
                  <a:lnTo>
                    <a:pt x="301957" y="70131"/>
                  </a:lnTo>
                  <a:lnTo>
                    <a:pt x="308943" y="103868"/>
                  </a:lnTo>
                  <a:lnTo>
                    <a:pt x="310875" y="131248"/>
                  </a:lnTo>
                  <a:lnTo>
                    <a:pt x="311733" y="160350"/>
                  </a:lnTo>
                  <a:lnTo>
                    <a:pt x="312114" y="190217"/>
                  </a:lnTo>
                  <a:lnTo>
                    <a:pt x="312284" y="220425"/>
                  </a:lnTo>
                  <a:lnTo>
                    <a:pt x="310102" y="248527"/>
                  </a:lnTo>
                  <a:lnTo>
                    <a:pt x="306370" y="283632"/>
                  </a:lnTo>
                  <a:lnTo>
                    <a:pt x="305110" y="318249"/>
                  </a:lnTo>
                  <a:lnTo>
                    <a:pt x="304827" y="339641"/>
                  </a:lnTo>
                  <a:lnTo>
                    <a:pt x="305664" y="340470"/>
                  </a:lnTo>
                  <a:lnTo>
                    <a:pt x="308853" y="341391"/>
                  </a:lnTo>
                  <a:lnTo>
                    <a:pt x="320039" y="3421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2"/>
            <p:cNvSpPr/>
            <p:nvPr/>
          </p:nvSpPr>
          <p:spPr>
            <a:xfrm>
              <a:off x="3703412" y="1101898"/>
              <a:ext cx="388529" cy="412205"/>
            </a:xfrm>
            <a:custGeom>
              <a:avLst/>
              <a:gdLst/>
              <a:ahLst/>
              <a:cxnLst/>
              <a:rect l="0" t="0" r="0" b="0"/>
              <a:pathLst>
                <a:path w="388529" h="412205">
                  <a:moveTo>
                    <a:pt x="7528" y="178261"/>
                  </a:moveTo>
                  <a:lnTo>
                    <a:pt x="0" y="178261"/>
                  </a:lnTo>
                  <a:lnTo>
                    <a:pt x="3980" y="178261"/>
                  </a:lnTo>
                  <a:lnTo>
                    <a:pt x="19840" y="182652"/>
                  </a:lnTo>
                  <a:lnTo>
                    <a:pt x="56043" y="177912"/>
                  </a:lnTo>
                  <a:lnTo>
                    <a:pt x="76936" y="171479"/>
                  </a:lnTo>
                  <a:lnTo>
                    <a:pt x="109009" y="154563"/>
                  </a:lnTo>
                  <a:lnTo>
                    <a:pt x="143660" y="130871"/>
                  </a:lnTo>
                  <a:lnTo>
                    <a:pt x="174965" y="101731"/>
                  </a:lnTo>
                  <a:lnTo>
                    <a:pt x="209196" y="63918"/>
                  </a:lnTo>
                  <a:lnTo>
                    <a:pt x="227637" y="28114"/>
                  </a:lnTo>
                  <a:lnTo>
                    <a:pt x="230467" y="22283"/>
                  </a:lnTo>
                  <a:lnTo>
                    <a:pt x="231507" y="17549"/>
                  </a:lnTo>
                  <a:lnTo>
                    <a:pt x="231354" y="13547"/>
                  </a:lnTo>
                  <a:lnTo>
                    <a:pt x="228926" y="6842"/>
                  </a:lnTo>
                  <a:lnTo>
                    <a:pt x="225025" y="1039"/>
                  </a:lnTo>
                  <a:lnTo>
                    <a:pt x="221952" y="0"/>
                  </a:lnTo>
                  <a:lnTo>
                    <a:pt x="214023" y="1103"/>
                  </a:lnTo>
                  <a:lnTo>
                    <a:pt x="177080" y="13441"/>
                  </a:lnTo>
                  <a:lnTo>
                    <a:pt x="152875" y="28955"/>
                  </a:lnTo>
                  <a:lnTo>
                    <a:pt x="121093" y="63036"/>
                  </a:lnTo>
                  <a:lnTo>
                    <a:pt x="92917" y="94073"/>
                  </a:lnTo>
                  <a:lnTo>
                    <a:pt x="73136" y="120524"/>
                  </a:lnTo>
                  <a:lnTo>
                    <a:pt x="55313" y="149214"/>
                  </a:lnTo>
                  <a:lnTo>
                    <a:pt x="38926" y="179745"/>
                  </a:lnTo>
                  <a:lnTo>
                    <a:pt x="23176" y="213070"/>
                  </a:lnTo>
                  <a:lnTo>
                    <a:pt x="12224" y="245378"/>
                  </a:lnTo>
                  <a:lnTo>
                    <a:pt x="5382" y="276671"/>
                  </a:lnTo>
                  <a:lnTo>
                    <a:pt x="2341" y="307513"/>
                  </a:lnTo>
                  <a:lnTo>
                    <a:pt x="4674" y="345346"/>
                  </a:lnTo>
                  <a:lnTo>
                    <a:pt x="15290" y="365128"/>
                  </a:lnTo>
                  <a:lnTo>
                    <a:pt x="40308" y="388287"/>
                  </a:lnTo>
                  <a:lnTo>
                    <a:pt x="61043" y="399453"/>
                  </a:lnTo>
                  <a:lnTo>
                    <a:pt x="87192" y="407238"/>
                  </a:lnTo>
                  <a:lnTo>
                    <a:pt x="115747" y="411262"/>
                  </a:lnTo>
                  <a:lnTo>
                    <a:pt x="145372" y="412204"/>
                  </a:lnTo>
                  <a:lnTo>
                    <a:pt x="175472" y="409800"/>
                  </a:lnTo>
                  <a:lnTo>
                    <a:pt x="208040" y="401394"/>
                  </a:lnTo>
                  <a:lnTo>
                    <a:pt x="241424" y="389192"/>
                  </a:lnTo>
                  <a:lnTo>
                    <a:pt x="273195" y="375302"/>
                  </a:lnTo>
                  <a:lnTo>
                    <a:pt x="301991" y="358404"/>
                  </a:lnTo>
                  <a:lnTo>
                    <a:pt x="339745" y="329850"/>
                  </a:lnTo>
                  <a:lnTo>
                    <a:pt x="374752" y="293906"/>
                  </a:lnTo>
                  <a:lnTo>
                    <a:pt x="388528" y="2773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cstate="print"/>
          <a:srcRect/>
          <a:stretch>
            <a:fillRect/>
          </a:stretch>
        </p:blipFill>
        <p:spPr bwMode="auto">
          <a:xfrm>
            <a:off x="3124200" y="2419350"/>
            <a:ext cx="5715000" cy="4286250"/>
          </a:xfrm>
          <a:prstGeom prst="rect">
            <a:avLst/>
          </a:prstGeom>
          <a:noFill/>
          <a:ln w="9525">
            <a:noFill/>
            <a:miter lim="800000"/>
            <a:headEnd/>
            <a:tailEnd/>
          </a:ln>
        </p:spPr>
      </p:pic>
      <p:sp>
        <p:nvSpPr>
          <p:cNvPr id="86018" name="Text Box 3"/>
          <p:cNvSpPr txBox="1">
            <a:spLocks noChangeArrowheads="1"/>
          </p:cNvSpPr>
          <p:nvPr/>
        </p:nvSpPr>
        <p:spPr bwMode="auto">
          <a:xfrm>
            <a:off x="228600" y="228600"/>
            <a:ext cx="8534400" cy="2076450"/>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Pseudoscorpions hitching ride on a fly’s leg.  Pseudoscorpions often engage in hitchhiking. Ecologists still debate whether pseudoscorpions sometimes harm the organisms that carry them around, but many believe that the pseudoscorpions gain a ride without any real cost to their carriers. </a:t>
            </a:r>
          </a:p>
        </p:txBody>
      </p:sp>
      <p:pic>
        <p:nvPicPr>
          <p:cNvPr id="86019" name="Picture 4" descr="pseudoscorpion"/>
          <p:cNvPicPr>
            <a:picLocks noChangeAspect="1" noChangeArrowheads="1"/>
          </p:cNvPicPr>
          <p:nvPr/>
        </p:nvPicPr>
        <p:blipFill>
          <a:blip r:embed="rId3" cstate="print"/>
          <a:srcRect/>
          <a:stretch>
            <a:fillRect/>
          </a:stretch>
        </p:blipFill>
        <p:spPr bwMode="auto">
          <a:xfrm>
            <a:off x="228600" y="3810000"/>
            <a:ext cx="233362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cstate="print"/>
          <a:srcRect/>
          <a:stretch>
            <a:fillRect/>
          </a:stretch>
        </p:blipFill>
        <p:spPr bwMode="auto">
          <a:xfrm>
            <a:off x="3429000" y="228600"/>
            <a:ext cx="5478463" cy="6400800"/>
          </a:xfrm>
          <a:prstGeom prst="rect">
            <a:avLst/>
          </a:prstGeom>
          <a:noFill/>
          <a:ln w="9525">
            <a:noFill/>
            <a:miter lim="800000"/>
            <a:headEnd/>
            <a:tailEnd/>
          </a:ln>
        </p:spPr>
      </p:pic>
      <p:sp>
        <p:nvSpPr>
          <p:cNvPr id="63491" name="Text Box 3"/>
          <p:cNvSpPr txBox="1">
            <a:spLocks noChangeArrowheads="1"/>
          </p:cNvSpPr>
          <p:nvPr/>
        </p:nvSpPr>
        <p:spPr bwMode="auto">
          <a:xfrm>
            <a:off x="152400" y="266700"/>
            <a:ext cx="3200400" cy="4060825"/>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Barnacles grow on whales.  They are crustaceans that attach to any solid surface (ships, rocks, logs).  They have no effect on the whales but the barnacles get a free ride and access to more food.</a:t>
            </a:r>
            <a:r>
              <a:rPr lang="en-US" sz="2400">
                <a:latin typeface="Times New Roman" pitchFamily="18" charset="0"/>
              </a:rPr>
              <a:t> </a:t>
            </a:r>
          </a:p>
        </p:txBody>
      </p:sp>
      <p:sp>
        <p:nvSpPr>
          <p:cNvPr id="63492" name="Text Box 4"/>
          <p:cNvSpPr txBox="1">
            <a:spLocks noChangeArrowheads="1"/>
          </p:cNvSpPr>
          <p:nvPr/>
        </p:nvSpPr>
        <p:spPr bwMode="auto">
          <a:xfrm>
            <a:off x="304800" y="4572000"/>
            <a:ext cx="2667000" cy="118745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*Some whales can carry 100 pounds of barnacles.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2"/>
                                        </p:tgtEl>
                                        <p:attrNameLst>
                                          <p:attrName>style.visibility</p:attrName>
                                        </p:attrNameLst>
                                      </p:cBhvr>
                                      <p:to>
                                        <p:strVal val="visible"/>
                                      </p:to>
                                    </p:set>
                                    <p:anim calcmode="lin" valueType="num">
                                      <p:cBhvr additive="base">
                                        <p:cTn id="13" dur="500" fill="hold"/>
                                        <p:tgtEl>
                                          <p:spTgt spid="63492"/>
                                        </p:tgtEl>
                                        <p:attrNameLst>
                                          <p:attrName>ppt_x</p:attrName>
                                        </p:attrNameLst>
                                      </p:cBhvr>
                                      <p:tavLst>
                                        <p:tav tm="0">
                                          <p:val>
                                            <p:strVal val="0-#ppt_w/2"/>
                                          </p:val>
                                        </p:tav>
                                        <p:tav tm="100000">
                                          <p:val>
                                            <p:strVal val="#ppt_x"/>
                                          </p:val>
                                        </p:tav>
                                      </p:tavLst>
                                    </p:anim>
                                    <p:anim calcmode="lin" valueType="num">
                                      <p:cBhvr additive="base">
                                        <p:cTn id="14"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Alappa1"/>
          <p:cNvPicPr>
            <a:picLocks noChangeAspect="1" noChangeArrowheads="1"/>
          </p:cNvPicPr>
          <p:nvPr/>
        </p:nvPicPr>
        <p:blipFill>
          <a:blip r:embed="rId2" cstate="print"/>
          <a:srcRect/>
          <a:stretch>
            <a:fillRect/>
          </a:stretch>
        </p:blipFill>
        <p:spPr bwMode="auto">
          <a:xfrm>
            <a:off x="228600" y="762000"/>
            <a:ext cx="3795713" cy="5181600"/>
          </a:xfrm>
          <a:prstGeom prst="rect">
            <a:avLst/>
          </a:prstGeom>
          <a:noFill/>
          <a:ln w="9525">
            <a:noFill/>
            <a:miter lim="800000"/>
            <a:headEnd/>
            <a:tailEnd/>
          </a:ln>
        </p:spPr>
      </p:pic>
      <p:sp>
        <p:nvSpPr>
          <p:cNvPr id="64515" name="Text Box 3"/>
          <p:cNvSpPr txBox="1">
            <a:spLocks noChangeArrowheads="1"/>
          </p:cNvSpPr>
          <p:nvPr/>
        </p:nvSpPr>
        <p:spPr bwMode="auto">
          <a:xfrm>
            <a:off x="4419600" y="152400"/>
            <a:ext cx="4267200" cy="3743325"/>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The species on the left is the Great Burdock.  The seed heads (burs) of burdocks are long spines with hooked tips. The hooked tips catch onto the hair of passing vertebrates (cows, deer, dogs, humans) and the burs are carried elsewhere until they finally drop off or are pulled off by the carriers.</a:t>
            </a:r>
            <a:r>
              <a:rPr lang="en-US" sz="2400">
                <a:latin typeface="Times New Roman" pitchFamily="18" charset="0"/>
              </a:rPr>
              <a:t> </a:t>
            </a:r>
          </a:p>
        </p:txBody>
      </p:sp>
      <p:sp>
        <p:nvSpPr>
          <p:cNvPr id="64516" name="Text Box 4"/>
          <p:cNvSpPr txBox="1">
            <a:spLocks noChangeArrowheads="1"/>
          </p:cNvSpPr>
          <p:nvPr/>
        </p:nvSpPr>
        <p:spPr bwMode="auto">
          <a:xfrm>
            <a:off x="4419600" y="4267200"/>
            <a:ext cx="4343400" cy="118745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The vertebrates are not affected except, perhaps, by being annoyed.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blinds(horizontal)">
                                      <p:cBhvr>
                                        <p:cTn id="7" dur="5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blinds(horizontal)">
                                      <p:cBhvr>
                                        <p:cTn id="12"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P spid="645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4953000" y="304800"/>
            <a:ext cx="3962400" cy="3165475"/>
          </a:xfrm>
          <a:prstGeom prst="rect">
            <a:avLst/>
          </a:prstGeom>
          <a:noFill/>
          <a:ln w="9525">
            <a:noFill/>
            <a:miter lim="800000"/>
            <a:headEnd/>
            <a:tailEnd/>
          </a:ln>
        </p:spPr>
        <p:txBody>
          <a:bodyPr>
            <a:spAutoFit/>
          </a:bodyPr>
          <a:lstStyle/>
          <a:p>
            <a:pPr>
              <a:lnSpc>
                <a:spcPct val="90000"/>
              </a:lnSpc>
              <a:spcBef>
                <a:spcPct val="20000"/>
              </a:spcBef>
            </a:pPr>
            <a:r>
              <a:rPr lang="en-US" sz="2800">
                <a:latin typeface="Times New Roman" pitchFamily="18" charset="0"/>
              </a:rPr>
              <a:t>Clownfish dwell among the tentacles of tropical sea anemones.  The stinging tentacles of anemone protect fish from its predators (a special mucus on fish protects it from getting stung).</a:t>
            </a:r>
            <a:endParaRPr lang="en-US" sz="3200">
              <a:latin typeface="Times" pitchFamily="18" charset="0"/>
            </a:endParaRPr>
          </a:p>
        </p:txBody>
      </p:sp>
      <p:pic>
        <p:nvPicPr>
          <p:cNvPr id="89090" name="Picture 3" descr="Common_clownfish"/>
          <p:cNvPicPr>
            <a:picLocks noChangeAspect="1" noChangeArrowheads="1"/>
          </p:cNvPicPr>
          <p:nvPr/>
        </p:nvPicPr>
        <p:blipFill>
          <a:blip r:embed="rId2" cstate="print"/>
          <a:srcRect/>
          <a:stretch>
            <a:fillRect/>
          </a:stretch>
        </p:blipFill>
        <p:spPr bwMode="auto">
          <a:xfrm>
            <a:off x="0" y="0"/>
            <a:ext cx="4648200" cy="3446463"/>
          </a:xfrm>
          <a:prstGeom prst="rect">
            <a:avLst/>
          </a:prstGeom>
          <a:noFill/>
          <a:ln w="9525">
            <a:noFill/>
            <a:miter lim="800000"/>
            <a:headEnd/>
            <a:tailEnd/>
          </a:ln>
        </p:spPr>
      </p:pic>
      <p:pic>
        <p:nvPicPr>
          <p:cNvPr id="89091" name="Picture 4"/>
          <p:cNvPicPr>
            <a:picLocks noChangeAspect="1" noChangeArrowheads="1"/>
          </p:cNvPicPr>
          <p:nvPr/>
        </p:nvPicPr>
        <p:blipFill>
          <a:blip r:embed="rId3" cstate="print"/>
          <a:srcRect/>
          <a:stretch>
            <a:fillRect/>
          </a:stretch>
        </p:blipFill>
        <p:spPr bwMode="auto">
          <a:xfrm>
            <a:off x="4648200" y="4110038"/>
            <a:ext cx="4495800" cy="2532062"/>
          </a:xfrm>
          <a:prstGeom prst="rect">
            <a:avLst/>
          </a:prstGeom>
          <a:noFill/>
          <a:ln w="9525">
            <a:noFill/>
            <a:miter lim="800000"/>
            <a:headEnd/>
            <a:tailEnd/>
          </a:ln>
        </p:spPr>
      </p:pic>
      <p:sp>
        <p:nvSpPr>
          <p:cNvPr id="65541" name="Text Box 5"/>
          <p:cNvSpPr txBox="1">
            <a:spLocks noChangeArrowheads="1"/>
          </p:cNvSpPr>
          <p:nvPr/>
        </p:nvSpPr>
        <p:spPr bwMode="auto">
          <a:xfrm>
            <a:off x="228600" y="3549650"/>
            <a:ext cx="4343400" cy="2012950"/>
          </a:xfrm>
          <a:prstGeom prst="rect">
            <a:avLst/>
          </a:prstGeom>
          <a:noFill/>
          <a:ln w="9525">
            <a:noFill/>
            <a:miter lim="800000"/>
            <a:headEnd/>
            <a:tailEnd/>
          </a:ln>
        </p:spPr>
        <p:txBody>
          <a:bodyPr>
            <a:spAutoFit/>
          </a:bodyPr>
          <a:lstStyle/>
          <a:p>
            <a:pPr>
              <a:lnSpc>
                <a:spcPct val="90000"/>
              </a:lnSpc>
              <a:spcBef>
                <a:spcPct val="20000"/>
              </a:spcBef>
            </a:pPr>
            <a:r>
              <a:rPr lang="en-US" sz="2800">
                <a:latin typeface="Times New Roman" pitchFamily="18" charset="0"/>
              </a:rPr>
              <a:t>But…scientists aren’t sure if the clownfish helps protect the anemone or not.  So, it’s not clear if this is Mutualism or Commensalism.</a:t>
            </a:r>
            <a:endParaRPr lang="en-US" sz="2400">
              <a:latin typeface="Times New Roman" pitchFamily="18" charset="0"/>
            </a:endParaRPr>
          </a:p>
        </p:txBody>
      </p:sp>
      <p:sp>
        <p:nvSpPr>
          <p:cNvPr id="6" name="SMARTInkShape-1223"/>
          <p:cNvSpPr/>
          <p:nvPr/>
        </p:nvSpPr>
        <p:spPr>
          <a:xfrm>
            <a:off x="182880" y="4008119"/>
            <a:ext cx="3535618" cy="1417320"/>
          </a:xfrm>
          <a:custGeom>
            <a:avLst/>
            <a:gdLst/>
            <a:ahLst/>
            <a:cxnLst/>
            <a:rect l="0" t="0" r="0" b="0"/>
            <a:pathLst>
              <a:path w="3535618" h="1417320">
                <a:moveTo>
                  <a:pt x="381000" y="0"/>
                </a:moveTo>
                <a:lnTo>
                  <a:pt x="385045" y="0"/>
                </a:lnTo>
                <a:lnTo>
                  <a:pt x="389288" y="2258"/>
                </a:lnTo>
                <a:lnTo>
                  <a:pt x="422651" y="27967"/>
                </a:lnTo>
                <a:lnTo>
                  <a:pt x="459516" y="51753"/>
                </a:lnTo>
                <a:lnTo>
                  <a:pt x="495605" y="65831"/>
                </a:lnTo>
                <a:lnTo>
                  <a:pt x="529394" y="78713"/>
                </a:lnTo>
                <a:lnTo>
                  <a:pt x="562210" y="94132"/>
                </a:lnTo>
                <a:lnTo>
                  <a:pt x="596288" y="108466"/>
                </a:lnTo>
                <a:lnTo>
                  <a:pt x="631335" y="123308"/>
                </a:lnTo>
                <a:lnTo>
                  <a:pt x="667954" y="135240"/>
                </a:lnTo>
                <a:lnTo>
                  <a:pt x="702783" y="150767"/>
                </a:lnTo>
                <a:lnTo>
                  <a:pt x="732036" y="161794"/>
                </a:lnTo>
                <a:lnTo>
                  <a:pt x="762152" y="173528"/>
                </a:lnTo>
                <a:lnTo>
                  <a:pt x="792525" y="184625"/>
                </a:lnTo>
                <a:lnTo>
                  <a:pt x="822973" y="196380"/>
                </a:lnTo>
                <a:lnTo>
                  <a:pt x="853443" y="207482"/>
                </a:lnTo>
                <a:lnTo>
                  <a:pt x="883921" y="221497"/>
                </a:lnTo>
                <a:lnTo>
                  <a:pt x="914400" y="234116"/>
                </a:lnTo>
                <a:lnTo>
                  <a:pt x="947137" y="245475"/>
                </a:lnTo>
                <a:lnTo>
                  <a:pt x="983648" y="257307"/>
                </a:lnTo>
                <a:lnTo>
                  <a:pt x="1021278" y="268433"/>
                </a:lnTo>
                <a:lnTo>
                  <a:pt x="1056980" y="280196"/>
                </a:lnTo>
                <a:lnTo>
                  <a:pt x="1091266" y="289044"/>
                </a:lnTo>
                <a:lnTo>
                  <a:pt x="1128235" y="297028"/>
                </a:lnTo>
                <a:lnTo>
                  <a:pt x="1163743" y="304755"/>
                </a:lnTo>
                <a:lnTo>
                  <a:pt x="1197970" y="312407"/>
                </a:lnTo>
                <a:lnTo>
                  <a:pt x="1234923" y="320036"/>
                </a:lnTo>
                <a:lnTo>
                  <a:pt x="1260901" y="325119"/>
                </a:lnTo>
                <a:lnTo>
                  <a:pt x="1289380" y="330200"/>
                </a:lnTo>
                <a:lnTo>
                  <a:pt x="1316713" y="335280"/>
                </a:lnTo>
                <a:lnTo>
                  <a:pt x="1342972" y="341207"/>
                </a:lnTo>
                <a:lnTo>
                  <a:pt x="1368754" y="349486"/>
                </a:lnTo>
                <a:lnTo>
                  <a:pt x="1396582" y="356552"/>
                </a:lnTo>
                <a:lnTo>
                  <a:pt x="1425036" y="362514"/>
                </a:lnTo>
                <a:lnTo>
                  <a:pt x="1451793" y="367987"/>
                </a:lnTo>
                <a:lnTo>
                  <a:pt x="1477797" y="375499"/>
                </a:lnTo>
                <a:lnTo>
                  <a:pt x="1504312" y="383635"/>
                </a:lnTo>
                <a:lnTo>
                  <a:pt x="1533029" y="390074"/>
                </a:lnTo>
                <a:lnTo>
                  <a:pt x="1560468" y="395757"/>
                </a:lnTo>
                <a:lnTo>
                  <a:pt x="1587621" y="401106"/>
                </a:lnTo>
                <a:lnTo>
                  <a:pt x="1616623" y="406305"/>
                </a:lnTo>
                <a:lnTo>
                  <a:pt x="1644187" y="411438"/>
                </a:lnTo>
                <a:lnTo>
                  <a:pt x="1670550" y="416541"/>
                </a:lnTo>
                <a:lnTo>
                  <a:pt x="1696377" y="421632"/>
                </a:lnTo>
                <a:lnTo>
                  <a:pt x="1724225" y="426717"/>
                </a:lnTo>
                <a:lnTo>
                  <a:pt x="1753535" y="431799"/>
                </a:lnTo>
                <a:lnTo>
                  <a:pt x="1783495" y="436880"/>
                </a:lnTo>
                <a:lnTo>
                  <a:pt x="1811487" y="444218"/>
                </a:lnTo>
                <a:lnTo>
                  <a:pt x="1838885" y="452277"/>
                </a:lnTo>
                <a:lnTo>
                  <a:pt x="1867995" y="458681"/>
                </a:lnTo>
                <a:lnTo>
                  <a:pt x="1895609" y="464350"/>
                </a:lnTo>
                <a:lnTo>
                  <a:pt x="1922839" y="470538"/>
                </a:lnTo>
                <a:lnTo>
                  <a:pt x="1951875" y="478933"/>
                </a:lnTo>
                <a:lnTo>
                  <a:pt x="1979455" y="486050"/>
                </a:lnTo>
                <a:lnTo>
                  <a:pt x="2006671" y="492883"/>
                </a:lnTo>
                <a:lnTo>
                  <a:pt x="2035700" y="501564"/>
                </a:lnTo>
                <a:lnTo>
                  <a:pt x="2063278" y="508809"/>
                </a:lnTo>
                <a:lnTo>
                  <a:pt x="2090492" y="515697"/>
                </a:lnTo>
                <a:lnTo>
                  <a:pt x="2119521" y="524403"/>
                </a:lnTo>
                <a:lnTo>
                  <a:pt x="2147098" y="531660"/>
                </a:lnTo>
                <a:lnTo>
                  <a:pt x="2173465" y="537707"/>
                </a:lnTo>
                <a:lnTo>
                  <a:pt x="2199295" y="543217"/>
                </a:lnTo>
                <a:lnTo>
                  <a:pt x="2227144" y="548488"/>
                </a:lnTo>
                <a:lnTo>
                  <a:pt x="2256455" y="553652"/>
                </a:lnTo>
                <a:lnTo>
                  <a:pt x="2286415" y="558770"/>
                </a:lnTo>
                <a:lnTo>
                  <a:pt x="2314406" y="563867"/>
                </a:lnTo>
                <a:lnTo>
                  <a:pt x="2340958" y="568954"/>
                </a:lnTo>
                <a:lnTo>
                  <a:pt x="2366870" y="574038"/>
                </a:lnTo>
                <a:lnTo>
                  <a:pt x="2394755" y="581377"/>
                </a:lnTo>
                <a:lnTo>
                  <a:pt x="2423235" y="588590"/>
                </a:lnTo>
                <a:lnTo>
                  <a:pt x="2450004" y="591796"/>
                </a:lnTo>
                <a:lnTo>
                  <a:pt x="2476013" y="597736"/>
                </a:lnTo>
                <a:lnTo>
                  <a:pt x="2502530" y="604328"/>
                </a:lnTo>
                <a:lnTo>
                  <a:pt x="2531249" y="607257"/>
                </a:lnTo>
                <a:lnTo>
                  <a:pt x="2558688" y="610817"/>
                </a:lnTo>
                <a:lnTo>
                  <a:pt x="2584994" y="615221"/>
                </a:lnTo>
                <a:lnTo>
                  <a:pt x="2610797" y="620001"/>
                </a:lnTo>
                <a:lnTo>
                  <a:pt x="2636376" y="624947"/>
                </a:lnTo>
                <a:lnTo>
                  <a:pt x="2661856" y="629968"/>
                </a:lnTo>
                <a:lnTo>
                  <a:pt x="2687291" y="635022"/>
                </a:lnTo>
                <a:lnTo>
                  <a:pt x="2712707" y="640090"/>
                </a:lnTo>
                <a:lnTo>
                  <a:pt x="2738114" y="646012"/>
                </a:lnTo>
                <a:lnTo>
                  <a:pt x="2763517" y="654287"/>
                </a:lnTo>
                <a:lnTo>
                  <a:pt x="2788918" y="661352"/>
                </a:lnTo>
                <a:lnTo>
                  <a:pt x="2814319" y="667315"/>
                </a:lnTo>
                <a:lnTo>
                  <a:pt x="2851573" y="675431"/>
                </a:lnTo>
                <a:lnTo>
                  <a:pt x="2885283" y="684045"/>
                </a:lnTo>
                <a:lnTo>
                  <a:pt x="2920859" y="696099"/>
                </a:lnTo>
                <a:lnTo>
                  <a:pt x="2954072" y="705409"/>
                </a:lnTo>
                <a:lnTo>
                  <a:pt x="2989501" y="713530"/>
                </a:lnTo>
                <a:lnTo>
                  <a:pt x="3022670" y="722144"/>
                </a:lnTo>
                <a:lnTo>
                  <a:pt x="3058086" y="735046"/>
                </a:lnTo>
                <a:lnTo>
                  <a:pt x="3090405" y="748746"/>
                </a:lnTo>
                <a:lnTo>
                  <a:pt x="3121430" y="759390"/>
                </a:lnTo>
                <a:lnTo>
                  <a:pt x="3152071" y="772046"/>
                </a:lnTo>
                <a:lnTo>
                  <a:pt x="3182599" y="782380"/>
                </a:lnTo>
                <a:lnTo>
                  <a:pt x="3213093" y="795791"/>
                </a:lnTo>
                <a:lnTo>
                  <a:pt x="3242731" y="809642"/>
                </a:lnTo>
                <a:lnTo>
                  <a:pt x="3275930" y="822336"/>
                </a:lnTo>
                <a:lnTo>
                  <a:pt x="3306947" y="832997"/>
                </a:lnTo>
                <a:lnTo>
                  <a:pt x="3337533" y="848493"/>
                </a:lnTo>
                <a:lnTo>
                  <a:pt x="3371611" y="863284"/>
                </a:lnTo>
                <a:lnTo>
                  <a:pt x="3404352" y="882290"/>
                </a:lnTo>
                <a:lnTo>
                  <a:pt x="3441595" y="901605"/>
                </a:lnTo>
                <a:lnTo>
                  <a:pt x="3477326" y="927099"/>
                </a:lnTo>
                <a:lnTo>
                  <a:pt x="3483780" y="932180"/>
                </a:lnTo>
                <a:lnTo>
                  <a:pt x="3487213" y="937260"/>
                </a:lnTo>
                <a:lnTo>
                  <a:pt x="3495681" y="955197"/>
                </a:lnTo>
                <a:lnTo>
                  <a:pt x="3517070" y="992530"/>
                </a:lnTo>
                <a:lnTo>
                  <a:pt x="3526869" y="1026484"/>
                </a:lnTo>
                <a:lnTo>
                  <a:pt x="3528836" y="1061740"/>
                </a:lnTo>
                <a:lnTo>
                  <a:pt x="3534967" y="1092203"/>
                </a:lnTo>
                <a:lnTo>
                  <a:pt x="3535617" y="1127071"/>
                </a:lnTo>
                <a:lnTo>
                  <a:pt x="3534814" y="1139598"/>
                </a:lnTo>
                <a:lnTo>
                  <a:pt x="3526271" y="1173579"/>
                </a:lnTo>
                <a:lnTo>
                  <a:pt x="3522167" y="1188749"/>
                </a:lnTo>
                <a:lnTo>
                  <a:pt x="3518694" y="1203969"/>
                </a:lnTo>
                <a:lnTo>
                  <a:pt x="3515430" y="1214971"/>
                </a:lnTo>
                <a:lnTo>
                  <a:pt x="3511900" y="1234598"/>
                </a:lnTo>
                <a:lnTo>
                  <a:pt x="3494192" y="1270967"/>
                </a:lnTo>
                <a:lnTo>
                  <a:pt x="3467537" y="1308420"/>
                </a:lnTo>
                <a:lnTo>
                  <a:pt x="3448374" y="1328285"/>
                </a:lnTo>
                <a:lnTo>
                  <a:pt x="3413704" y="1348584"/>
                </a:lnTo>
                <a:lnTo>
                  <a:pt x="3378196" y="1366511"/>
                </a:lnTo>
                <a:lnTo>
                  <a:pt x="3342639" y="1384300"/>
                </a:lnTo>
                <a:lnTo>
                  <a:pt x="3306923" y="1398694"/>
                </a:lnTo>
                <a:lnTo>
                  <a:pt x="3275408" y="1405680"/>
                </a:lnTo>
                <a:lnTo>
                  <a:pt x="3240600" y="1411429"/>
                </a:lnTo>
                <a:lnTo>
                  <a:pt x="3219366" y="1415574"/>
                </a:lnTo>
                <a:lnTo>
                  <a:pt x="3185896" y="1416976"/>
                </a:lnTo>
                <a:lnTo>
                  <a:pt x="3153978" y="1417252"/>
                </a:lnTo>
                <a:lnTo>
                  <a:pt x="3115939" y="1417307"/>
                </a:lnTo>
                <a:lnTo>
                  <a:pt x="3085910" y="1417316"/>
                </a:lnTo>
                <a:lnTo>
                  <a:pt x="3055563" y="1417319"/>
                </a:lnTo>
                <a:lnTo>
                  <a:pt x="3025123" y="1415062"/>
                </a:lnTo>
                <a:lnTo>
                  <a:pt x="2992397" y="1411289"/>
                </a:lnTo>
                <a:lnTo>
                  <a:pt x="2958147" y="1407913"/>
                </a:lnTo>
                <a:lnTo>
                  <a:pt x="2924292" y="1401551"/>
                </a:lnTo>
                <a:lnTo>
                  <a:pt x="2887450" y="1396561"/>
                </a:lnTo>
                <a:lnTo>
                  <a:pt x="2849722" y="1392825"/>
                </a:lnTo>
                <a:lnTo>
                  <a:pt x="2811733" y="1386356"/>
                </a:lnTo>
                <a:lnTo>
                  <a:pt x="2773666" y="1379077"/>
                </a:lnTo>
                <a:lnTo>
                  <a:pt x="2735575" y="1371558"/>
                </a:lnTo>
                <a:lnTo>
                  <a:pt x="2709331" y="1366502"/>
                </a:lnTo>
                <a:lnTo>
                  <a:pt x="2680734" y="1361432"/>
                </a:lnTo>
                <a:lnTo>
                  <a:pt x="2653348" y="1356357"/>
                </a:lnTo>
                <a:lnTo>
                  <a:pt x="2626219" y="1351279"/>
                </a:lnTo>
                <a:lnTo>
                  <a:pt x="2597228" y="1346199"/>
                </a:lnTo>
                <a:lnTo>
                  <a:pt x="2569667" y="1341120"/>
                </a:lnTo>
                <a:lnTo>
                  <a:pt x="2542461" y="1336040"/>
                </a:lnTo>
                <a:lnTo>
                  <a:pt x="2513436" y="1330960"/>
                </a:lnTo>
                <a:lnTo>
                  <a:pt x="2485860" y="1323623"/>
                </a:lnTo>
                <a:lnTo>
                  <a:pt x="2458646" y="1315564"/>
                </a:lnTo>
                <a:lnTo>
                  <a:pt x="2429618" y="1309159"/>
                </a:lnTo>
                <a:lnTo>
                  <a:pt x="2399783" y="1303491"/>
                </a:lnTo>
                <a:lnTo>
                  <a:pt x="2369590" y="1298150"/>
                </a:lnTo>
                <a:lnTo>
                  <a:pt x="2339238" y="1292953"/>
                </a:lnTo>
                <a:lnTo>
                  <a:pt x="2308814" y="1287822"/>
                </a:lnTo>
                <a:lnTo>
                  <a:pt x="2278359" y="1283566"/>
                </a:lnTo>
                <a:lnTo>
                  <a:pt x="2247891" y="1281674"/>
                </a:lnTo>
                <a:lnTo>
                  <a:pt x="2219673" y="1278575"/>
                </a:lnTo>
                <a:lnTo>
                  <a:pt x="2192175" y="1274376"/>
                </a:lnTo>
                <a:lnTo>
                  <a:pt x="2163020" y="1269687"/>
                </a:lnTo>
                <a:lnTo>
                  <a:pt x="2135386" y="1264781"/>
                </a:lnTo>
                <a:lnTo>
                  <a:pt x="2108147" y="1260625"/>
                </a:lnTo>
                <a:lnTo>
                  <a:pt x="2079107" y="1258778"/>
                </a:lnTo>
                <a:lnTo>
                  <a:pt x="2051525" y="1255700"/>
                </a:lnTo>
                <a:lnTo>
                  <a:pt x="2024309" y="1251509"/>
                </a:lnTo>
                <a:lnTo>
                  <a:pt x="1995279" y="1246824"/>
                </a:lnTo>
                <a:lnTo>
                  <a:pt x="1967702" y="1241920"/>
                </a:lnTo>
                <a:lnTo>
                  <a:pt x="1940487" y="1237765"/>
                </a:lnTo>
                <a:lnTo>
                  <a:pt x="1911459" y="1235918"/>
                </a:lnTo>
                <a:lnTo>
                  <a:pt x="1883881" y="1232839"/>
                </a:lnTo>
                <a:lnTo>
                  <a:pt x="1857514" y="1228648"/>
                </a:lnTo>
                <a:lnTo>
                  <a:pt x="1831684" y="1223964"/>
                </a:lnTo>
                <a:lnTo>
                  <a:pt x="1803835" y="1221318"/>
                </a:lnTo>
                <a:lnTo>
                  <a:pt x="1775371" y="1219295"/>
                </a:lnTo>
                <a:lnTo>
                  <a:pt x="1748609" y="1215573"/>
                </a:lnTo>
                <a:lnTo>
                  <a:pt x="1720346" y="1211098"/>
                </a:lnTo>
                <a:lnTo>
                  <a:pt x="1691698" y="1207133"/>
                </a:lnTo>
                <a:lnTo>
                  <a:pt x="1664854" y="1205370"/>
                </a:lnTo>
                <a:lnTo>
                  <a:pt x="1638813" y="1202329"/>
                </a:lnTo>
                <a:lnTo>
                  <a:pt x="1613128" y="1198156"/>
                </a:lnTo>
                <a:lnTo>
                  <a:pt x="1587601" y="1193478"/>
                </a:lnTo>
                <a:lnTo>
                  <a:pt x="1562145" y="1190835"/>
                </a:lnTo>
                <a:lnTo>
                  <a:pt x="1535873" y="1188814"/>
                </a:lnTo>
                <a:lnTo>
                  <a:pt x="1507263" y="1185093"/>
                </a:lnTo>
                <a:lnTo>
                  <a:pt x="1479872" y="1180617"/>
                </a:lnTo>
                <a:lnTo>
                  <a:pt x="1453587" y="1176652"/>
                </a:lnTo>
                <a:lnTo>
                  <a:pt x="1427794" y="1174890"/>
                </a:lnTo>
                <a:lnTo>
                  <a:pt x="1402219" y="1171849"/>
                </a:lnTo>
                <a:lnTo>
                  <a:pt x="1376742" y="1167675"/>
                </a:lnTo>
                <a:lnTo>
                  <a:pt x="1351307" y="1162999"/>
                </a:lnTo>
                <a:lnTo>
                  <a:pt x="1325892" y="1158098"/>
                </a:lnTo>
                <a:lnTo>
                  <a:pt x="1290041" y="1150578"/>
                </a:lnTo>
                <a:lnTo>
                  <a:pt x="1255712" y="1142988"/>
                </a:lnTo>
                <a:lnTo>
                  <a:pt x="1218729" y="1135377"/>
                </a:lnTo>
                <a:lnTo>
                  <a:pt x="1180960" y="1127759"/>
                </a:lnTo>
                <a:lnTo>
                  <a:pt x="1142958" y="1120140"/>
                </a:lnTo>
                <a:lnTo>
                  <a:pt x="1107145" y="1112520"/>
                </a:lnTo>
                <a:lnTo>
                  <a:pt x="1072827" y="1104900"/>
                </a:lnTo>
                <a:lnTo>
                  <a:pt x="1035848" y="1097281"/>
                </a:lnTo>
                <a:lnTo>
                  <a:pt x="1000337" y="1087403"/>
                </a:lnTo>
                <a:lnTo>
                  <a:pt x="966109" y="1076009"/>
                </a:lnTo>
                <a:lnTo>
                  <a:pt x="929156" y="1067271"/>
                </a:lnTo>
                <a:lnTo>
                  <a:pt x="893654" y="1059320"/>
                </a:lnTo>
                <a:lnTo>
                  <a:pt x="861686" y="1051602"/>
                </a:lnTo>
                <a:lnTo>
                  <a:pt x="828507" y="1041695"/>
                </a:lnTo>
                <a:lnTo>
                  <a:pt x="791866" y="1030293"/>
                </a:lnTo>
                <a:lnTo>
                  <a:pt x="756455" y="1021552"/>
                </a:lnTo>
                <a:lnTo>
                  <a:pt x="724515" y="1013600"/>
                </a:lnTo>
                <a:lnTo>
                  <a:pt x="693602" y="1003624"/>
                </a:lnTo>
                <a:lnTo>
                  <a:pt x="662993" y="994460"/>
                </a:lnTo>
                <a:lnTo>
                  <a:pt x="630218" y="989486"/>
                </a:lnTo>
                <a:lnTo>
                  <a:pt x="595953" y="982650"/>
                </a:lnTo>
                <a:lnTo>
                  <a:pt x="564352" y="975262"/>
                </a:lnTo>
                <a:lnTo>
                  <a:pt x="533539" y="967712"/>
                </a:lnTo>
                <a:lnTo>
                  <a:pt x="496832" y="957574"/>
                </a:lnTo>
                <a:lnTo>
                  <a:pt x="464803" y="949958"/>
                </a:lnTo>
                <a:lnTo>
                  <a:pt x="432547" y="942340"/>
                </a:lnTo>
                <a:lnTo>
                  <a:pt x="401541" y="938766"/>
                </a:lnTo>
                <a:lnTo>
                  <a:pt x="370905" y="933661"/>
                </a:lnTo>
                <a:lnTo>
                  <a:pt x="340379" y="926787"/>
                </a:lnTo>
                <a:lnTo>
                  <a:pt x="305840" y="919388"/>
                </a:lnTo>
                <a:lnTo>
                  <a:pt x="272840" y="915878"/>
                </a:lnTo>
                <a:lnTo>
                  <a:pt x="241614" y="910793"/>
                </a:lnTo>
                <a:lnTo>
                  <a:pt x="210913" y="903924"/>
                </a:lnTo>
                <a:lnTo>
                  <a:pt x="180367" y="900572"/>
                </a:lnTo>
                <a:lnTo>
                  <a:pt x="144095" y="894203"/>
                </a:lnTo>
                <a:lnTo>
                  <a:pt x="110898" y="892329"/>
                </a:lnTo>
                <a:lnTo>
                  <a:pt x="79237" y="890927"/>
                </a:lnTo>
                <a:lnTo>
                  <a:pt x="49254" y="886373"/>
                </a:lnTo>
                <a:lnTo>
                  <a:pt x="12130" y="884244"/>
                </a:lnTo>
                <a:lnTo>
                  <a:pt x="0" y="883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24"/>
          <p:cNvSpPr/>
          <p:nvPr/>
        </p:nvSpPr>
        <p:spPr>
          <a:xfrm>
            <a:off x="868679" y="4168140"/>
            <a:ext cx="320042" cy="213361"/>
          </a:xfrm>
          <a:custGeom>
            <a:avLst/>
            <a:gdLst/>
            <a:ahLst/>
            <a:cxnLst/>
            <a:rect l="0" t="0" r="0" b="0"/>
            <a:pathLst>
              <a:path w="320042" h="213361">
                <a:moveTo>
                  <a:pt x="15241" y="0"/>
                </a:moveTo>
                <a:lnTo>
                  <a:pt x="8680" y="0"/>
                </a:lnTo>
                <a:lnTo>
                  <a:pt x="8327" y="846"/>
                </a:lnTo>
                <a:lnTo>
                  <a:pt x="6792" y="13494"/>
                </a:lnTo>
                <a:lnTo>
                  <a:pt x="2389" y="20555"/>
                </a:lnTo>
                <a:lnTo>
                  <a:pt x="315" y="29005"/>
                </a:lnTo>
                <a:lnTo>
                  <a:pt x="1" y="66045"/>
                </a:lnTo>
                <a:lnTo>
                  <a:pt x="0" y="101600"/>
                </a:lnTo>
                <a:lnTo>
                  <a:pt x="2258" y="106679"/>
                </a:lnTo>
                <a:lnTo>
                  <a:pt x="5237" y="111760"/>
                </a:lnTo>
                <a:lnTo>
                  <a:pt x="7150" y="121919"/>
                </a:lnTo>
                <a:lnTo>
                  <a:pt x="7307" y="124460"/>
                </a:lnTo>
                <a:lnTo>
                  <a:pt x="8258" y="126153"/>
                </a:lnTo>
                <a:lnTo>
                  <a:pt x="9739" y="127282"/>
                </a:lnTo>
                <a:lnTo>
                  <a:pt x="11573" y="128034"/>
                </a:lnTo>
                <a:lnTo>
                  <a:pt x="12795" y="129382"/>
                </a:lnTo>
                <a:lnTo>
                  <a:pt x="17015" y="137630"/>
                </a:lnTo>
                <a:lnTo>
                  <a:pt x="53203" y="175121"/>
                </a:lnTo>
                <a:lnTo>
                  <a:pt x="56948" y="178867"/>
                </a:lnTo>
                <a:lnTo>
                  <a:pt x="61435" y="181096"/>
                </a:lnTo>
                <a:lnTo>
                  <a:pt x="63817" y="181691"/>
                </a:lnTo>
                <a:lnTo>
                  <a:pt x="76242" y="188754"/>
                </a:lnTo>
                <a:lnTo>
                  <a:pt x="78768" y="189336"/>
                </a:lnTo>
                <a:lnTo>
                  <a:pt x="91444" y="196378"/>
                </a:lnTo>
                <a:lnTo>
                  <a:pt x="104141" y="198736"/>
                </a:lnTo>
                <a:lnTo>
                  <a:pt x="114300" y="204105"/>
                </a:lnTo>
                <a:lnTo>
                  <a:pt x="116840" y="204650"/>
                </a:lnTo>
                <a:lnTo>
                  <a:pt x="132081" y="212205"/>
                </a:lnTo>
                <a:lnTo>
                  <a:pt x="169898" y="213356"/>
                </a:lnTo>
                <a:lnTo>
                  <a:pt x="205699" y="213360"/>
                </a:lnTo>
                <a:lnTo>
                  <a:pt x="215892" y="213360"/>
                </a:lnTo>
                <a:lnTo>
                  <a:pt x="220977" y="211102"/>
                </a:lnTo>
                <a:lnTo>
                  <a:pt x="226059" y="208123"/>
                </a:lnTo>
                <a:lnTo>
                  <a:pt x="236220" y="206210"/>
                </a:lnTo>
                <a:lnTo>
                  <a:pt x="238760" y="206054"/>
                </a:lnTo>
                <a:lnTo>
                  <a:pt x="243841" y="203621"/>
                </a:lnTo>
                <a:lnTo>
                  <a:pt x="248921" y="200565"/>
                </a:lnTo>
                <a:lnTo>
                  <a:pt x="254001" y="199206"/>
                </a:lnTo>
                <a:lnTo>
                  <a:pt x="255694" y="197997"/>
                </a:lnTo>
                <a:lnTo>
                  <a:pt x="256823" y="196345"/>
                </a:lnTo>
                <a:lnTo>
                  <a:pt x="257575" y="194396"/>
                </a:lnTo>
                <a:lnTo>
                  <a:pt x="259770" y="193097"/>
                </a:lnTo>
                <a:lnTo>
                  <a:pt x="269257" y="190423"/>
                </a:lnTo>
                <a:lnTo>
                  <a:pt x="270945" y="188755"/>
                </a:lnTo>
                <a:lnTo>
                  <a:pt x="272070" y="186796"/>
                </a:lnTo>
                <a:lnTo>
                  <a:pt x="273667" y="185491"/>
                </a:lnTo>
                <a:lnTo>
                  <a:pt x="282313" y="181137"/>
                </a:lnTo>
                <a:lnTo>
                  <a:pt x="284729" y="179178"/>
                </a:lnTo>
                <a:lnTo>
                  <a:pt x="287413" y="174743"/>
                </a:lnTo>
                <a:lnTo>
                  <a:pt x="288129" y="172375"/>
                </a:lnTo>
                <a:lnTo>
                  <a:pt x="289453" y="170797"/>
                </a:lnTo>
                <a:lnTo>
                  <a:pt x="300875" y="163718"/>
                </a:lnTo>
                <a:lnTo>
                  <a:pt x="303056" y="159405"/>
                </a:lnTo>
                <a:lnTo>
                  <a:pt x="304456" y="153783"/>
                </a:lnTo>
                <a:lnTo>
                  <a:pt x="305417" y="153322"/>
                </a:lnTo>
                <a:lnTo>
                  <a:pt x="308744" y="152810"/>
                </a:lnTo>
                <a:lnTo>
                  <a:pt x="309969" y="151826"/>
                </a:lnTo>
                <a:lnTo>
                  <a:pt x="312325" y="145104"/>
                </a:lnTo>
                <a:lnTo>
                  <a:pt x="312412" y="138247"/>
                </a:lnTo>
                <a:lnTo>
                  <a:pt x="320041"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25"/>
          <p:cNvSpPr/>
          <p:nvPr/>
        </p:nvSpPr>
        <p:spPr>
          <a:xfrm>
            <a:off x="1844042" y="4434840"/>
            <a:ext cx="289559" cy="159992"/>
          </a:xfrm>
          <a:custGeom>
            <a:avLst/>
            <a:gdLst/>
            <a:ahLst/>
            <a:cxnLst/>
            <a:rect l="0" t="0" r="0" b="0"/>
            <a:pathLst>
              <a:path w="289559" h="159992">
                <a:moveTo>
                  <a:pt x="15237" y="0"/>
                </a:moveTo>
                <a:lnTo>
                  <a:pt x="1084" y="0"/>
                </a:lnTo>
                <a:lnTo>
                  <a:pt x="722" y="846"/>
                </a:lnTo>
                <a:lnTo>
                  <a:pt x="93" y="6560"/>
                </a:lnTo>
                <a:lnTo>
                  <a:pt x="6567" y="14087"/>
                </a:lnTo>
                <a:lnTo>
                  <a:pt x="6070" y="15318"/>
                </a:lnTo>
                <a:lnTo>
                  <a:pt x="2173" y="21095"/>
                </a:lnTo>
                <a:lnTo>
                  <a:pt x="427" y="30633"/>
                </a:lnTo>
                <a:lnTo>
                  <a:pt x="0" y="60984"/>
                </a:lnTo>
                <a:lnTo>
                  <a:pt x="846" y="63516"/>
                </a:lnTo>
                <a:lnTo>
                  <a:pt x="2256" y="65204"/>
                </a:lnTo>
                <a:lnTo>
                  <a:pt x="4043" y="66329"/>
                </a:lnTo>
                <a:lnTo>
                  <a:pt x="5235" y="67926"/>
                </a:lnTo>
                <a:lnTo>
                  <a:pt x="6558" y="71958"/>
                </a:lnTo>
                <a:lnTo>
                  <a:pt x="8255" y="81445"/>
                </a:lnTo>
                <a:lnTo>
                  <a:pt x="12792" y="88948"/>
                </a:lnTo>
                <a:lnTo>
                  <a:pt x="14151" y="94001"/>
                </a:lnTo>
                <a:lnTo>
                  <a:pt x="15360" y="95687"/>
                </a:lnTo>
                <a:lnTo>
                  <a:pt x="17012" y="96812"/>
                </a:lnTo>
                <a:lnTo>
                  <a:pt x="21106" y="98907"/>
                </a:lnTo>
                <a:lnTo>
                  <a:pt x="28171" y="104000"/>
                </a:lnTo>
                <a:lnTo>
                  <a:pt x="35627" y="106732"/>
                </a:lnTo>
                <a:lnTo>
                  <a:pt x="60959" y="127326"/>
                </a:lnTo>
                <a:lnTo>
                  <a:pt x="88191" y="137214"/>
                </a:lnTo>
                <a:lnTo>
                  <a:pt x="97155" y="142162"/>
                </a:lnTo>
                <a:lnTo>
                  <a:pt x="109312" y="144851"/>
                </a:lnTo>
                <a:lnTo>
                  <a:pt x="119500" y="149786"/>
                </a:lnTo>
                <a:lnTo>
                  <a:pt x="149629" y="153178"/>
                </a:lnTo>
                <a:lnTo>
                  <a:pt x="158257" y="157616"/>
                </a:lnTo>
                <a:lnTo>
                  <a:pt x="192944" y="159991"/>
                </a:lnTo>
                <a:lnTo>
                  <a:pt x="198076" y="157750"/>
                </a:lnTo>
                <a:lnTo>
                  <a:pt x="203179" y="154777"/>
                </a:lnTo>
                <a:lnTo>
                  <a:pt x="213354" y="152869"/>
                </a:lnTo>
                <a:lnTo>
                  <a:pt x="215895" y="152713"/>
                </a:lnTo>
                <a:lnTo>
                  <a:pt x="220976" y="150281"/>
                </a:lnTo>
                <a:lnTo>
                  <a:pt x="226057" y="147225"/>
                </a:lnTo>
                <a:lnTo>
                  <a:pt x="233678" y="144657"/>
                </a:lnTo>
                <a:lnTo>
                  <a:pt x="265536" y="115460"/>
                </a:lnTo>
                <a:lnTo>
                  <a:pt x="266353" y="110598"/>
                </a:lnTo>
                <a:lnTo>
                  <a:pt x="267315" y="109292"/>
                </a:lnTo>
                <a:lnTo>
                  <a:pt x="270641" y="107841"/>
                </a:lnTo>
                <a:lnTo>
                  <a:pt x="271866" y="106607"/>
                </a:lnTo>
                <a:lnTo>
                  <a:pt x="273228" y="102979"/>
                </a:lnTo>
                <a:lnTo>
                  <a:pt x="274438" y="101672"/>
                </a:lnTo>
                <a:lnTo>
                  <a:pt x="278040" y="100221"/>
                </a:lnTo>
                <a:lnTo>
                  <a:pt x="279339" y="98987"/>
                </a:lnTo>
                <a:lnTo>
                  <a:pt x="281595" y="92601"/>
                </a:lnTo>
                <a:lnTo>
                  <a:pt x="281929" y="84164"/>
                </a:lnTo>
                <a:lnTo>
                  <a:pt x="289558"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26"/>
          <p:cNvSpPr/>
          <p:nvPr/>
        </p:nvSpPr>
        <p:spPr>
          <a:xfrm>
            <a:off x="2804168" y="4655819"/>
            <a:ext cx="266692" cy="137153"/>
          </a:xfrm>
          <a:custGeom>
            <a:avLst/>
            <a:gdLst/>
            <a:ahLst/>
            <a:cxnLst/>
            <a:rect l="0" t="0" r="0" b="0"/>
            <a:pathLst>
              <a:path w="266692" h="137153">
                <a:moveTo>
                  <a:pt x="15232" y="7621"/>
                </a:moveTo>
                <a:lnTo>
                  <a:pt x="15232" y="3576"/>
                </a:lnTo>
                <a:lnTo>
                  <a:pt x="14385" y="2384"/>
                </a:lnTo>
                <a:lnTo>
                  <a:pt x="12974" y="1589"/>
                </a:lnTo>
                <a:lnTo>
                  <a:pt x="7704" y="28"/>
                </a:lnTo>
                <a:lnTo>
                  <a:pt x="15232" y="0"/>
                </a:lnTo>
                <a:lnTo>
                  <a:pt x="11186" y="4046"/>
                </a:lnTo>
                <a:lnTo>
                  <a:pt x="9200" y="8290"/>
                </a:lnTo>
                <a:lnTo>
                  <a:pt x="7926" y="13868"/>
                </a:lnTo>
                <a:lnTo>
                  <a:pt x="2437" y="21052"/>
                </a:lnTo>
                <a:lnTo>
                  <a:pt x="313" y="29072"/>
                </a:lnTo>
                <a:lnTo>
                  <a:pt x="0" y="54917"/>
                </a:lnTo>
                <a:lnTo>
                  <a:pt x="2253" y="60532"/>
                </a:lnTo>
                <a:lnTo>
                  <a:pt x="6553" y="66991"/>
                </a:lnTo>
                <a:lnTo>
                  <a:pt x="8249" y="74350"/>
                </a:lnTo>
                <a:lnTo>
                  <a:pt x="12786" y="81485"/>
                </a:lnTo>
                <a:lnTo>
                  <a:pt x="15354" y="88961"/>
                </a:lnTo>
                <a:lnTo>
                  <a:pt x="33115" y="109223"/>
                </a:lnTo>
                <a:lnTo>
                  <a:pt x="40395" y="112044"/>
                </a:lnTo>
                <a:lnTo>
                  <a:pt x="48429" y="114144"/>
                </a:lnTo>
                <a:lnTo>
                  <a:pt x="60485" y="120134"/>
                </a:lnTo>
                <a:lnTo>
                  <a:pt x="73590" y="122532"/>
                </a:lnTo>
                <a:lnTo>
                  <a:pt x="82100" y="127088"/>
                </a:lnTo>
                <a:lnTo>
                  <a:pt x="103424" y="130172"/>
                </a:lnTo>
                <a:lnTo>
                  <a:pt x="112389" y="134713"/>
                </a:lnTo>
                <a:lnTo>
                  <a:pt x="147254" y="137097"/>
                </a:lnTo>
                <a:lnTo>
                  <a:pt x="162209" y="137152"/>
                </a:lnTo>
                <a:lnTo>
                  <a:pt x="167480" y="134899"/>
                </a:lnTo>
                <a:lnTo>
                  <a:pt x="172644" y="131922"/>
                </a:lnTo>
                <a:lnTo>
                  <a:pt x="182858" y="130011"/>
                </a:lnTo>
                <a:lnTo>
                  <a:pt x="185403" y="129854"/>
                </a:lnTo>
                <a:lnTo>
                  <a:pt x="190488" y="127422"/>
                </a:lnTo>
                <a:lnTo>
                  <a:pt x="195570" y="124366"/>
                </a:lnTo>
                <a:lnTo>
                  <a:pt x="203191" y="121798"/>
                </a:lnTo>
                <a:lnTo>
                  <a:pt x="210811" y="116898"/>
                </a:lnTo>
                <a:lnTo>
                  <a:pt x="215892" y="115455"/>
                </a:lnTo>
                <a:lnTo>
                  <a:pt x="217585" y="114223"/>
                </a:lnTo>
                <a:lnTo>
                  <a:pt x="218714" y="112556"/>
                </a:lnTo>
                <a:lnTo>
                  <a:pt x="219466" y="110597"/>
                </a:lnTo>
                <a:lnTo>
                  <a:pt x="220815" y="109292"/>
                </a:lnTo>
                <a:lnTo>
                  <a:pt x="229062" y="104938"/>
                </a:lnTo>
                <a:lnTo>
                  <a:pt x="238844" y="96176"/>
                </a:lnTo>
                <a:lnTo>
                  <a:pt x="241615" y="91288"/>
                </a:lnTo>
                <a:lnTo>
                  <a:pt x="243693" y="86293"/>
                </a:lnTo>
                <a:lnTo>
                  <a:pt x="255144" y="72598"/>
                </a:lnTo>
                <a:lnTo>
                  <a:pt x="255607" y="70413"/>
                </a:lnTo>
                <a:lnTo>
                  <a:pt x="255068" y="68108"/>
                </a:lnTo>
                <a:lnTo>
                  <a:pt x="253863" y="65726"/>
                </a:lnTo>
                <a:lnTo>
                  <a:pt x="253906" y="64137"/>
                </a:lnTo>
                <a:lnTo>
                  <a:pt x="254781" y="63079"/>
                </a:lnTo>
                <a:lnTo>
                  <a:pt x="256211" y="62372"/>
                </a:lnTo>
                <a:lnTo>
                  <a:pt x="257165" y="61055"/>
                </a:lnTo>
                <a:lnTo>
                  <a:pt x="258821" y="54524"/>
                </a:lnTo>
                <a:lnTo>
                  <a:pt x="258997" y="49646"/>
                </a:lnTo>
                <a:lnTo>
                  <a:pt x="259869" y="48338"/>
                </a:lnTo>
                <a:lnTo>
                  <a:pt x="261296" y="47465"/>
                </a:lnTo>
                <a:lnTo>
                  <a:pt x="266691" y="45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27"/>
          <p:cNvSpPr/>
          <p:nvPr/>
        </p:nvSpPr>
        <p:spPr>
          <a:xfrm>
            <a:off x="3253740" y="5273044"/>
            <a:ext cx="243841" cy="144776"/>
          </a:xfrm>
          <a:custGeom>
            <a:avLst/>
            <a:gdLst/>
            <a:ahLst/>
            <a:cxnLst/>
            <a:rect l="0" t="0" r="0" b="0"/>
            <a:pathLst>
              <a:path w="243841" h="144776">
                <a:moveTo>
                  <a:pt x="243840" y="83816"/>
                </a:moveTo>
                <a:lnTo>
                  <a:pt x="236312" y="83816"/>
                </a:lnTo>
                <a:lnTo>
                  <a:pt x="236220" y="65617"/>
                </a:lnTo>
                <a:lnTo>
                  <a:pt x="233962" y="60769"/>
                </a:lnTo>
                <a:lnTo>
                  <a:pt x="230983" y="55793"/>
                </a:lnTo>
                <a:lnTo>
                  <a:pt x="228459" y="48231"/>
                </a:lnTo>
                <a:lnTo>
                  <a:pt x="195571" y="12696"/>
                </a:lnTo>
                <a:lnTo>
                  <a:pt x="188238" y="9873"/>
                </a:lnTo>
                <a:lnTo>
                  <a:pt x="180181" y="7772"/>
                </a:lnTo>
                <a:lnTo>
                  <a:pt x="170038" y="2676"/>
                </a:lnTo>
                <a:lnTo>
                  <a:pt x="133844" y="65"/>
                </a:lnTo>
                <a:lnTo>
                  <a:pt x="99014" y="0"/>
                </a:lnTo>
                <a:lnTo>
                  <a:pt x="89726" y="844"/>
                </a:lnTo>
                <a:lnTo>
                  <a:pt x="66179" y="12993"/>
                </a:lnTo>
                <a:lnTo>
                  <a:pt x="43258" y="28808"/>
                </a:lnTo>
                <a:lnTo>
                  <a:pt x="17847" y="64290"/>
                </a:lnTo>
                <a:lnTo>
                  <a:pt x="9891" y="81715"/>
                </a:lnTo>
                <a:lnTo>
                  <a:pt x="235" y="119142"/>
                </a:lnTo>
                <a:lnTo>
                  <a:pt x="0" y="1447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228"/>
          <p:cNvSpPr/>
          <p:nvPr/>
        </p:nvSpPr>
        <p:spPr>
          <a:xfrm>
            <a:off x="2369820" y="5129460"/>
            <a:ext cx="281932" cy="174060"/>
          </a:xfrm>
          <a:custGeom>
            <a:avLst/>
            <a:gdLst/>
            <a:ahLst/>
            <a:cxnLst/>
            <a:rect l="0" t="0" r="0" b="0"/>
            <a:pathLst>
              <a:path w="281932" h="174060">
                <a:moveTo>
                  <a:pt x="274320" y="174059"/>
                </a:moveTo>
                <a:lnTo>
                  <a:pt x="274320" y="163454"/>
                </a:lnTo>
                <a:lnTo>
                  <a:pt x="276577" y="158621"/>
                </a:lnTo>
                <a:lnTo>
                  <a:pt x="279556" y="153651"/>
                </a:lnTo>
                <a:lnTo>
                  <a:pt x="281468" y="143563"/>
                </a:lnTo>
                <a:lnTo>
                  <a:pt x="281931" y="106828"/>
                </a:lnTo>
                <a:lnTo>
                  <a:pt x="281092" y="79304"/>
                </a:lnTo>
                <a:lnTo>
                  <a:pt x="271334" y="54577"/>
                </a:lnTo>
                <a:lnTo>
                  <a:pt x="264244" y="46732"/>
                </a:lnTo>
                <a:lnTo>
                  <a:pt x="256294" y="39576"/>
                </a:lnTo>
                <a:lnTo>
                  <a:pt x="246213" y="26874"/>
                </a:lnTo>
                <a:lnTo>
                  <a:pt x="223163" y="11852"/>
                </a:lnTo>
                <a:lnTo>
                  <a:pt x="187939" y="1501"/>
                </a:lnTo>
                <a:lnTo>
                  <a:pt x="177790" y="0"/>
                </a:lnTo>
                <a:lnTo>
                  <a:pt x="162557" y="3201"/>
                </a:lnTo>
                <a:lnTo>
                  <a:pt x="125518" y="16743"/>
                </a:lnTo>
                <a:lnTo>
                  <a:pt x="88961" y="35216"/>
                </a:lnTo>
                <a:lnTo>
                  <a:pt x="55601" y="61547"/>
                </a:lnTo>
                <a:lnTo>
                  <a:pt x="48418" y="69867"/>
                </a:lnTo>
                <a:lnTo>
                  <a:pt x="32267" y="84365"/>
                </a:lnTo>
                <a:lnTo>
                  <a:pt x="18862" y="107402"/>
                </a:lnTo>
                <a:lnTo>
                  <a:pt x="5895" y="143054"/>
                </a:lnTo>
                <a:lnTo>
                  <a:pt x="0" y="151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229"/>
          <p:cNvSpPr/>
          <p:nvPr/>
        </p:nvSpPr>
        <p:spPr>
          <a:xfrm>
            <a:off x="1356359" y="4991256"/>
            <a:ext cx="304801" cy="159864"/>
          </a:xfrm>
          <a:custGeom>
            <a:avLst/>
            <a:gdLst/>
            <a:ahLst/>
            <a:cxnLst/>
            <a:rect l="0" t="0" r="0" b="0"/>
            <a:pathLst>
              <a:path w="304801" h="159864">
                <a:moveTo>
                  <a:pt x="304800" y="144624"/>
                </a:moveTo>
                <a:lnTo>
                  <a:pt x="297494" y="144624"/>
                </a:lnTo>
                <a:lnTo>
                  <a:pt x="297274" y="148669"/>
                </a:lnTo>
                <a:lnTo>
                  <a:pt x="296396" y="149861"/>
                </a:lnTo>
                <a:lnTo>
                  <a:pt x="289654" y="152216"/>
                </a:lnTo>
                <a:lnTo>
                  <a:pt x="296869" y="152243"/>
                </a:lnTo>
                <a:lnTo>
                  <a:pt x="297181" y="159863"/>
                </a:lnTo>
                <a:lnTo>
                  <a:pt x="297181" y="124296"/>
                </a:lnTo>
                <a:lnTo>
                  <a:pt x="297181" y="111603"/>
                </a:lnTo>
                <a:lnTo>
                  <a:pt x="294923" y="106523"/>
                </a:lnTo>
                <a:lnTo>
                  <a:pt x="293135" y="103983"/>
                </a:lnTo>
                <a:lnTo>
                  <a:pt x="287773" y="85252"/>
                </a:lnTo>
                <a:lnTo>
                  <a:pt x="254686" y="47981"/>
                </a:lnTo>
                <a:lnTo>
                  <a:pt x="245737" y="35461"/>
                </a:lnTo>
                <a:lnTo>
                  <a:pt x="214717" y="12645"/>
                </a:lnTo>
                <a:lnTo>
                  <a:pt x="187185" y="2530"/>
                </a:lnTo>
                <a:lnTo>
                  <a:pt x="152355" y="0"/>
                </a:lnTo>
                <a:lnTo>
                  <a:pt x="126995" y="711"/>
                </a:lnTo>
                <a:lnTo>
                  <a:pt x="93698" y="9251"/>
                </a:lnTo>
                <a:lnTo>
                  <a:pt x="58211" y="27853"/>
                </a:lnTo>
                <a:lnTo>
                  <a:pt x="43965" y="36271"/>
                </a:lnTo>
                <a:lnTo>
                  <a:pt x="11033" y="73441"/>
                </a:lnTo>
                <a:lnTo>
                  <a:pt x="6037" y="83651"/>
                </a:lnTo>
                <a:lnTo>
                  <a:pt x="2683" y="88738"/>
                </a:lnTo>
                <a:lnTo>
                  <a:pt x="795" y="96362"/>
                </a:lnTo>
                <a:lnTo>
                  <a:pt x="0" y="1141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230"/>
          <p:cNvSpPr/>
          <p:nvPr/>
        </p:nvSpPr>
        <p:spPr>
          <a:xfrm>
            <a:off x="510539" y="4750578"/>
            <a:ext cx="289562" cy="171942"/>
          </a:xfrm>
          <a:custGeom>
            <a:avLst/>
            <a:gdLst/>
            <a:ahLst/>
            <a:cxnLst/>
            <a:rect l="0" t="0" r="0" b="0"/>
            <a:pathLst>
              <a:path w="289562" h="171942">
                <a:moveTo>
                  <a:pt x="289561" y="171941"/>
                </a:moveTo>
                <a:lnTo>
                  <a:pt x="281470" y="171941"/>
                </a:lnTo>
                <a:lnTo>
                  <a:pt x="279087" y="171095"/>
                </a:lnTo>
                <a:lnTo>
                  <a:pt x="277498" y="169684"/>
                </a:lnTo>
                <a:lnTo>
                  <a:pt x="274948" y="165381"/>
                </a:lnTo>
                <a:lnTo>
                  <a:pt x="274506" y="160590"/>
                </a:lnTo>
                <a:lnTo>
                  <a:pt x="276661" y="156172"/>
                </a:lnTo>
                <a:lnTo>
                  <a:pt x="279594" y="151386"/>
                </a:lnTo>
                <a:lnTo>
                  <a:pt x="281477" y="141415"/>
                </a:lnTo>
                <a:lnTo>
                  <a:pt x="281938" y="104396"/>
                </a:lnTo>
                <a:lnTo>
                  <a:pt x="279682" y="97330"/>
                </a:lnTo>
                <a:lnTo>
                  <a:pt x="276703" y="91367"/>
                </a:lnTo>
                <a:lnTo>
                  <a:pt x="270589" y="74009"/>
                </a:lnTo>
                <a:lnTo>
                  <a:pt x="262232" y="60059"/>
                </a:lnTo>
                <a:lnTo>
                  <a:pt x="260481" y="51378"/>
                </a:lnTo>
                <a:lnTo>
                  <a:pt x="258321" y="47539"/>
                </a:lnTo>
                <a:lnTo>
                  <a:pt x="230439" y="22149"/>
                </a:lnTo>
                <a:lnTo>
                  <a:pt x="208153" y="7694"/>
                </a:lnTo>
                <a:lnTo>
                  <a:pt x="172847" y="2242"/>
                </a:lnTo>
                <a:lnTo>
                  <a:pt x="160641" y="0"/>
                </a:lnTo>
                <a:lnTo>
                  <a:pt x="123174" y="6233"/>
                </a:lnTo>
                <a:lnTo>
                  <a:pt x="109310" y="12494"/>
                </a:lnTo>
                <a:lnTo>
                  <a:pt x="105893" y="14843"/>
                </a:lnTo>
                <a:lnTo>
                  <a:pt x="97582" y="17453"/>
                </a:lnTo>
                <a:lnTo>
                  <a:pt x="83382" y="21181"/>
                </a:lnTo>
                <a:lnTo>
                  <a:pt x="78448" y="23174"/>
                </a:lnTo>
                <a:lnTo>
                  <a:pt x="70708" y="29905"/>
                </a:lnTo>
                <a:lnTo>
                  <a:pt x="36193" y="67908"/>
                </a:lnTo>
                <a:lnTo>
                  <a:pt x="9395" y="103368"/>
                </a:lnTo>
                <a:lnTo>
                  <a:pt x="4176" y="113524"/>
                </a:lnTo>
                <a:lnTo>
                  <a:pt x="550" y="138922"/>
                </a:lnTo>
                <a:lnTo>
                  <a:pt x="0" y="17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231"/>
          <p:cNvSpPr/>
          <p:nvPr/>
        </p:nvSpPr>
        <p:spPr>
          <a:xfrm>
            <a:off x="914493" y="4236719"/>
            <a:ext cx="137067" cy="76199"/>
          </a:xfrm>
          <a:custGeom>
            <a:avLst/>
            <a:gdLst/>
            <a:ahLst/>
            <a:cxnLst/>
            <a:rect l="0" t="0" r="0" b="0"/>
            <a:pathLst>
              <a:path w="137067" h="76199">
                <a:moveTo>
                  <a:pt x="22767" y="60961"/>
                </a:moveTo>
                <a:lnTo>
                  <a:pt x="15460" y="60961"/>
                </a:lnTo>
                <a:lnTo>
                  <a:pt x="19285" y="65006"/>
                </a:lnTo>
                <a:lnTo>
                  <a:pt x="25735" y="66991"/>
                </a:lnTo>
                <a:lnTo>
                  <a:pt x="35582" y="68267"/>
                </a:lnTo>
                <a:lnTo>
                  <a:pt x="45976" y="74570"/>
                </a:lnTo>
                <a:lnTo>
                  <a:pt x="82694" y="76192"/>
                </a:lnTo>
                <a:lnTo>
                  <a:pt x="92828" y="76198"/>
                </a:lnTo>
                <a:lnTo>
                  <a:pt x="98496" y="73941"/>
                </a:lnTo>
                <a:lnTo>
                  <a:pt x="103837" y="70963"/>
                </a:lnTo>
                <a:lnTo>
                  <a:pt x="114165" y="69051"/>
                </a:lnTo>
                <a:lnTo>
                  <a:pt x="116719" y="68894"/>
                </a:lnTo>
                <a:lnTo>
                  <a:pt x="118421" y="67943"/>
                </a:lnTo>
                <a:lnTo>
                  <a:pt x="119556" y="66462"/>
                </a:lnTo>
                <a:lnTo>
                  <a:pt x="120313" y="64628"/>
                </a:lnTo>
                <a:lnTo>
                  <a:pt x="121664" y="63406"/>
                </a:lnTo>
                <a:lnTo>
                  <a:pt x="129916" y="59186"/>
                </a:lnTo>
                <a:lnTo>
                  <a:pt x="132300" y="57237"/>
                </a:lnTo>
                <a:lnTo>
                  <a:pt x="134948" y="52815"/>
                </a:lnTo>
                <a:lnTo>
                  <a:pt x="136787" y="45808"/>
                </a:lnTo>
                <a:lnTo>
                  <a:pt x="137066" y="24043"/>
                </a:lnTo>
                <a:lnTo>
                  <a:pt x="114207" y="1"/>
                </a:lnTo>
                <a:lnTo>
                  <a:pt x="114207" y="36335"/>
                </a:lnTo>
                <a:lnTo>
                  <a:pt x="114207" y="44318"/>
                </a:lnTo>
                <a:lnTo>
                  <a:pt x="100053" y="59871"/>
                </a:lnTo>
                <a:lnTo>
                  <a:pt x="92501" y="60865"/>
                </a:lnTo>
                <a:lnTo>
                  <a:pt x="58318" y="60960"/>
                </a:lnTo>
                <a:lnTo>
                  <a:pt x="56627" y="60114"/>
                </a:lnTo>
                <a:lnTo>
                  <a:pt x="55500" y="58702"/>
                </a:lnTo>
                <a:lnTo>
                  <a:pt x="54749" y="56915"/>
                </a:lnTo>
                <a:lnTo>
                  <a:pt x="53401" y="55724"/>
                </a:lnTo>
                <a:lnTo>
                  <a:pt x="49646" y="54400"/>
                </a:lnTo>
                <a:lnTo>
                  <a:pt x="25288" y="52512"/>
                </a:lnTo>
                <a:lnTo>
                  <a:pt x="16649" y="46782"/>
                </a:lnTo>
                <a:lnTo>
                  <a:pt x="7631" y="45729"/>
                </a:lnTo>
                <a:lnTo>
                  <a:pt x="0" y="45721"/>
                </a:lnTo>
                <a:lnTo>
                  <a:pt x="7215" y="45721"/>
                </a:lnTo>
                <a:lnTo>
                  <a:pt x="14060" y="52281"/>
                </a:lnTo>
                <a:lnTo>
                  <a:pt x="21015" y="53978"/>
                </a:lnTo>
                <a:lnTo>
                  <a:pt x="28080" y="58515"/>
                </a:lnTo>
                <a:lnTo>
                  <a:pt x="38053" y="60478"/>
                </a:lnTo>
                <a:lnTo>
                  <a:pt x="75072" y="60958"/>
                </a:lnTo>
                <a:lnTo>
                  <a:pt x="82138" y="58702"/>
                </a:lnTo>
                <a:lnTo>
                  <a:pt x="88100" y="55723"/>
                </a:lnTo>
                <a:lnTo>
                  <a:pt x="93573" y="54399"/>
                </a:lnTo>
                <a:lnTo>
                  <a:pt x="95371" y="53200"/>
                </a:lnTo>
                <a:lnTo>
                  <a:pt x="96569" y="51553"/>
                </a:lnTo>
                <a:lnTo>
                  <a:pt x="98748" y="47466"/>
                </a:lnTo>
                <a:lnTo>
                  <a:pt x="102538" y="42827"/>
                </a:lnTo>
                <a:lnTo>
                  <a:pt x="107045" y="40202"/>
                </a:lnTo>
                <a:lnTo>
                  <a:pt x="109432" y="39501"/>
                </a:lnTo>
                <a:lnTo>
                  <a:pt x="111024" y="38188"/>
                </a:lnTo>
                <a:lnTo>
                  <a:pt x="112792" y="34470"/>
                </a:lnTo>
                <a:lnTo>
                  <a:pt x="114774" y="25185"/>
                </a:lnTo>
                <a:lnTo>
                  <a:pt x="120731" y="16717"/>
                </a:lnTo>
                <a:lnTo>
                  <a:pt x="121730" y="8809"/>
                </a:lnTo>
                <a:lnTo>
                  <a:pt x="120916" y="8413"/>
                </a:lnTo>
                <a:lnTo>
                  <a:pt x="117753" y="7973"/>
                </a:lnTo>
                <a:lnTo>
                  <a:pt x="116571" y="7009"/>
                </a:lnTo>
                <a:lnTo>
                  <a:pt x="114207"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32"/>
          <p:cNvSpPr/>
          <p:nvPr/>
        </p:nvSpPr>
        <p:spPr>
          <a:xfrm>
            <a:off x="1897382" y="4457700"/>
            <a:ext cx="99059" cy="91412"/>
          </a:xfrm>
          <a:custGeom>
            <a:avLst/>
            <a:gdLst/>
            <a:ahLst/>
            <a:cxnLst/>
            <a:rect l="0" t="0" r="0" b="0"/>
            <a:pathLst>
              <a:path w="99059" h="91412">
                <a:moveTo>
                  <a:pt x="38097" y="68580"/>
                </a:moveTo>
                <a:lnTo>
                  <a:pt x="68633" y="68580"/>
                </a:lnTo>
                <a:lnTo>
                  <a:pt x="75093" y="66322"/>
                </a:lnTo>
                <a:lnTo>
                  <a:pt x="80787" y="63343"/>
                </a:lnTo>
                <a:lnTo>
                  <a:pt x="86139" y="62019"/>
                </a:lnTo>
                <a:lnTo>
                  <a:pt x="87905" y="60819"/>
                </a:lnTo>
                <a:lnTo>
                  <a:pt x="89083" y="59172"/>
                </a:lnTo>
                <a:lnTo>
                  <a:pt x="90391" y="55085"/>
                </a:lnTo>
                <a:lnTo>
                  <a:pt x="90972" y="50446"/>
                </a:lnTo>
                <a:lnTo>
                  <a:pt x="93489" y="45563"/>
                </a:lnTo>
                <a:lnTo>
                  <a:pt x="96582" y="40570"/>
                </a:lnTo>
                <a:lnTo>
                  <a:pt x="98732" y="31975"/>
                </a:lnTo>
                <a:lnTo>
                  <a:pt x="99057" y="8803"/>
                </a:lnTo>
                <a:lnTo>
                  <a:pt x="98210" y="8408"/>
                </a:lnTo>
                <a:lnTo>
                  <a:pt x="91438" y="7619"/>
                </a:lnTo>
                <a:lnTo>
                  <a:pt x="91438" y="21707"/>
                </a:lnTo>
                <a:lnTo>
                  <a:pt x="96674" y="28716"/>
                </a:lnTo>
                <a:lnTo>
                  <a:pt x="98744" y="36696"/>
                </a:lnTo>
                <a:lnTo>
                  <a:pt x="99058" y="74722"/>
                </a:lnTo>
                <a:lnTo>
                  <a:pt x="99058" y="79807"/>
                </a:lnTo>
                <a:lnTo>
                  <a:pt x="98211" y="81145"/>
                </a:lnTo>
                <a:lnTo>
                  <a:pt x="96800" y="82036"/>
                </a:lnTo>
                <a:lnTo>
                  <a:pt x="92497" y="83467"/>
                </a:lnTo>
                <a:lnTo>
                  <a:pt x="85563" y="88987"/>
                </a:lnTo>
                <a:lnTo>
                  <a:pt x="78502" y="90713"/>
                </a:lnTo>
                <a:lnTo>
                  <a:pt x="64969" y="91411"/>
                </a:lnTo>
                <a:lnTo>
                  <a:pt x="60483" y="89169"/>
                </a:lnTo>
                <a:lnTo>
                  <a:pt x="54749" y="84876"/>
                </a:lnTo>
                <a:lnTo>
                  <a:pt x="47533" y="83182"/>
                </a:lnTo>
                <a:lnTo>
                  <a:pt x="40423" y="78644"/>
                </a:lnTo>
                <a:lnTo>
                  <a:pt x="32954" y="76077"/>
                </a:lnTo>
                <a:lnTo>
                  <a:pt x="25379" y="71177"/>
                </a:lnTo>
                <a:lnTo>
                  <a:pt x="17772" y="68503"/>
                </a:lnTo>
                <a:lnTo>
                  <a:pt x="9122" y="62120"/>
                </a:lnTo>
                <a:lnTo>
                  <a:pt x="0" y="60960"/>
                </a:lnTo>
                <a:lnTo>
                  <a:pt x="35582" y="60959"/>
                </a:lnTo>
                <a:lnTo>
                  <a:pt x="63498" y="60959"/>
                </a:lnTo>
                <a:lnTo>
                  <a:pt x="68578" y="58702"/>
                </a:lnTo>
                <a:lnTo>
                  <a:pt x="73658" y="55723"/>
                </a:lnTo>
                <a:lnTo>
                  <a:pt x="78737" y="54399"/>
                </a:lnTo>
                <a:lnTo>
                  <a:pt x="80431" y="53199"/>
                </a:lnTo>
                <a:lnTo>
                  <a:pt x="81560" y="51553"/>
                </a:lnTo>
                <a:lnTo>
                  <a:pt x="82312" y="49608"/>
                </a:lnTo>
                <a:lnTo>
                  <a:pt x="83661" y="48312"/>
                </a:lnTo>
                <a:lnTo>
                  <a:pt x="87417" y="46872"/>
                </a:lnTo>
                <a:lnTo>
                  <a:pt x="88757" y="45641"/>
                </a:lnTo>
                <a:lnTo>
                  <a:pt x="90246" y="42016"/>
                </a:lnTo>
                <a:lnTo>
                  <a:pt x="92049" y="32790"/>
                </a:lnTo>
                <a:lnTo>
                  <a:pt x="96605" y="25331"/>
                </a:lnTo>
                <a:lnTo>
                  <a:pt x="98734" y="16736"/>
                </a:lnTo>
                <a:lnTo>
                  <a:pt x="92469" y="8810"/>
                </a:lnTo>
                <a:lnTo>
                  <a:pt x="91528" y="1163"/>
                </a:lnTo>
                <a:lnTo>
                  <a:pt x="90651" y="775"/>
                </a:lnTo>
                <a:lnTo>
                  <a:pt x="68577"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33"/>
          <p:cNvSpPr/>
          <p:nvPr/>
        </p:nvSpPr>
        <p:spPr>
          <a:xfrm>
            <a:off x="2880388" y="4640580"/>
            <a:ext cx="53313" cy="129540"/>
          </a:xfrm>
          <a:custGeom>
            <a:avLst/>
            <a:gdLst/>
            <a:ahLst/>
            <a:cxnLst/>
            <a:rect l="0" t="0" r="0" b="0"/>
            <a:pathLst>
              <a:path w="53313" h="129540">
                <a:moveTo>
                  <a:pt x="53312" y="53339"/>
                </a:moveTo>
                <a:lnTo>
                  <a:pt x="49266" y="53339"/>
                </a:lnTo>
                <a:lnTo>
                  <a:pt x="48075" y="54186"/>
                </a:lnTo>
                <a:lnTo>
                  <a:pt x="47280" y="55597"/>
                </a:lnTo>
                <a:lnTo>
                  <a:pt x="46751" y="57385"/>
                </a:lnTo>
                <a:lnTo>
                  <a:pt x="39800" y="68777"/>
                </a:lnTo>
                <a:lnTo>
                  <a:pt x="37245" y="96522"/>
                </a:lnTo>
                <a:lnTo>
                  <a:pt x="32045" y="106680"/>
                </a:lnTo>
                <a:lnTo>
                  <a:pt x="31513" y="109220"/>
                </a:lnTo>
                <a:lnTo>
                  <a:pt x="26721" y="116840"/>
                </a:lnTo>
                <a:lnTo>
                  <a:pt x="22302" y="119662"/>
                </a:lnTo>
                <a:lnTo>
                  <a:pt x="19939" y="120414"/>
                </a:lnTo>
                <a:lnTo>
                  <a:pt x="18363" y="121763"/>
                </a:lnTo>
                <a:lnTo>
                  <a:pt x="16612" y="125519"/>
                </a:lnTo>
                <a:lnTo>
                  <a:pt x="15299" y="126859"/>
                </a:lnTo>
                <a:lnTo>
                  <a:pt x="7942" y="129435"/>
                </a:lnTo>
                <a:lnTo>
                  <a:pt x="0" y="129539"/>
                </a:lnTo>
                <a:lnTo>
                  <a:pt x="34081" y="95430"/>
                </a:lnTo>
                <a:lnTo>
                  <a:pt x="36298" y="90955"/>
                </a:lnTo>
                <a:lnTo>
                  <a:pt x="38685" y="78676"/>
                </a:lnTo>
                <a:lnTo>
                  <a:pt x="43239" y="70254"/>
                </a:lnTo>
                <a:lnTo>
                  <a:pt x="45596" y="43493"/>
                </a:lnTo>
                <a:lnTo>
                  <a:pt x="43391" y="38239"/>
                </a:lnTo>
                <a:lnTo>
                  <a:pt x="40436" y="33082"/>
                </a:lnTo>
                <a:lnTo>
                  <a:pt x="38539" y="22872"/>
                </a:lnTo>
                <a:lnTo>
                  <a:pt x="38164" y="16747"/>
                </a:lnTo>
                <a:lnTo>
                  <a:pt x="31519" y="8811"/>
                </a:lnTo>
                <a:lnTo>
                  <a:pt x="30452"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SMARTInkShape-Group155"/>
          <p:cNvGrpSpPr/>
          <p:nvPr/>
        </p:nvGrpSpPr>
        <p:grpSpPr>
          <a:xfrm>
            <a:off x="3314700" y="5295900"/>
            <a:ext cx="591129" cy="761676"/>
            <a:chOff x="3314700" y="5295900"/>
            <a:chExt cx="591129" cy="761676"/>
          </a:xfrm>
        </p:grpSpPr>
        <p:sp>
          <p:nvSpPr>
            <p:cNvPr id="17" name="SMARTInkShape-1234"/>
            <p:cNvSpPr/>
            <p:nvPr/>
          </p:nvSpPr>
          <p:spPr>
            <a:xfrm>
              <a:off x="3718559" y="5897880"/>
              <a:ext cx="187270" cy="159696"/>
            </a:xfrm>
            <a:custGeom>
              <a:avLst/>
              <a:gdLst/>
              <a:ahLst/>
              <a:cxnLst/>
              <a:rect l="0" t="0" r="0" b="0"/>
              <a:pathLst>
                <a:path w="187270" h="159696">
                  <a:moveTo>
                    <a:pt x="0" y="0"/>
                  </a:moveTo>
                  <a:lnTo>
                    <a:pt x="0" y="14153"/>
                  </a:lnTo>
                  <a:lnTo>
                    <a:pt x="5237" y="21108"/>
                  </a:lnTo>
                  <a:lnTo>
                    <a:pt x="6914" y="28173"/>
                  </a:lnTo>
                  <a:lnTo>
                    <a:pt x="7307" y="33123"/>
                  </a:lnTo>
                  <a:lnTo>
                    <a:pt x="9739" y="38146"/>
                  </a:lnTo>
                  <a:lnTo>
                    <a:pt x="11573" y="40670"/>
                  </a:lnTo>
                  <a:lnTo>
                    <a:pt x="15868" y="43475"/>
                  </a:lnTo>
                  <a:lnTo>
                    <a:pt x="18199" y="44223"/>
                  </a:lnTo>
                  <a:lnTo>
                    <a:pt x="19753" y="45569"/>
                  </a:lnTo>
                  <a:lnTo>
                    <a:pt x="28710" y="61099"/>
                  </a:lnTo>
                  <a:lnTo>
                    <a:pt x="29300" y="63593"/>
                  </a:lnTo>
                  <a:lnTo>
                    <a:pt x="36356" y="76212"/>
                  </a:lnTo>
                  <a:lnTo>
                    <a:pt x="36938" y="78748"/>
                  </a:lnTo>
                  <a:lnTo>
                    <a:pt x="43978" y="91441"/>
                  </a:lnTo>
                  <a:lnTo>
                    <a:pt x="44559" y="93981"/>
                  </a:lnTo>
                  <a:lnTo>
                    <a:pt x="49421" y="101600"/>
                  </a:lnTo>
                  <a:lnTo>
                    <a:pt x="78750" y="132079"/>
                  </a:lnTo>
                  <a:lnTo>
                    <a:pt x="83825" y="134902"/>
                  </a:lnTo>
                  <a:lnTo>
                    <a:pt x="88902" y="137003"/>
                  </a:lnTo>
                  <a:lnTo>
                    <a:pt x="104987" y="149222"/>
                  </a:lnTo>
                  <a:lnTo>
                    <a:pt x="119356" y="151981"/>
                  </a:lnTo>
                  <a:lnTo>
                    <a:pt x="129871" y="158376"/>
                  </a:lnTo>
                  <a:lnTo>
                    <a:pt x="139766" y="159695"/>
                  </a:lnTo>
                  <a:lnTo>
                    <a:pt x="144809" y="157617"/>
                  </a:lnTo>
                  <a:lnTo>
                    <a:pt x="149873" y="154719"/>
                  </a:lnTo>
                  <a:lnTo>
                    <a:pt x="160023" y="152858"/>
                  </a:lnTo>
                  <a:lnTo>
                    <a:pt x="162562" y="152705"/>
                  </a:lnTo>
                  <a:lnTo>
                    <a:pt x="164255" y="151756"/>
                  </a:lnTo>
                  <a:lnTo>
                    <a:pt x="165383" y="150277"/>
                  </a:lnTo>
                  <a:lnTo>
                    <a:pt x="167484" y="146376"/>
                  </a:lnTo>
                  <a:lnTo>
                    <a:pt x="179703" y="131997"/>
                  </a:lnTo>
                  <a:lnTo>
                    <a:pt x="181939" y="124435"/>
                  </a:lnTo>
                  <a:lnTo>
                    <a:pt x="183720" y="89589"/>
                  </a:lnTo>
                  <a:lnTo>
                    <a:pt x="185134" y="87666"/>
                  </a:lnTo>
                  <a:lnTo>
                    <a:pt x="186922" y="86384"/>
                  </a:lnTo>
                  <a:lnTo>
                    <a:pt x="187269" y="83836"/>
                  </a:lnTo>
                  <a:lnTo>
                    <a:pt x="182946" y="58179"/>
                  </a:lnTo>
                  <a:lnTo>
                    <a:pt x="182078" y="56566"/>
                  </a:lnTo>
                  <a:lnTo>
                    <a:pt x="180652" y="55490"/>
                  </a:lnTo>
                  <a:lnTo>
                    <a:pt x="178855" y="54774"/>
                  </a:lnTo>
                  <a:lnTo>
                    <a:pt x="177657" y="53448"/>
                  </a:lnTo>
                  <a:lnTo>
                    <a:pt x="175260" y="457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35"/>
            <p:cNvSpPr/>
            <p:nvPr/>
          </p:nvSpPr>
          <p:spPr>
            <a:xfrm>
              <a:off x="3314700" y="5295900"/>
              <a:ext cx="411481" cy="609601"/>
            </a:xfrm>
            <a:custGeom>
              <a:avLst/>
              <a:gdLst/>
              <a:ahLst/>
              <a:cxnLst/>
              <a:rect l="0" t="0" r="0" b="0"/>
              <a:pathLst>
                <a:path w="411481" h="609601">
                  <a:moveTo>
                    <a:pt x="0" y="0"/>
                  </a:moveTo>
                  <a:lnTo>
                    <a:pt x="0" y="17912"/>
                  </a:lnTo>
                  <a:lnTo>
                    <a:pt x="2257" y="22918"/>
                  </a:lnTo>
                  <a:lnTo>
                    <a:pt x="5236" y="27966"/>
                  </a:lnTo>
                  <a:lnTo>
                    <a:pt x="7760" y="35567"/>
                  </a:lnTo>
                  <a:lnTo>
                    <a:pt x="12647" y="43182"/>
                  </a:lnTo>
                  <a:lnTo>
                    <a:pt x="15318" y="50800"/>
                  </a:lnTo>
                  <a:lnTo>
                    <a:pt x="20249" y="59266"/>
                  </a:lnTo>
                  <a:lnTo>
                    <a:pt x="22933" y="71277"/>
                  </a:lnTo>
                  <a:lnTo>
                    <a:pt x="28714" y="80574"/>
                  </a:lnTo>
                  <a:lnTo>
                    <a:pt x="40742" y="97932"/>
                  </a:lnTo>
                  <a:lnTo>
                    <a:pt x="58842" y="135528"/>
                  </a:lnTo>
                  <a:lnTo>
                    <a:pt x="60865" y="141515"/>
                  </a:lnTo>
                  <a:lnTo>
                    <a:pt x="65918" y="149645"/>
                  </a:lnTo>
                  <a:lnTo>
                    <a:pt x="68638" y="157416"/>
                  </a:lnTo>
                  <a:lnTo>
                    <a:pt x="88120" y="188098"/>
                  </a:lnTo>
                  <a:lnTo>
                    <a:pt x="93042" y="204011"/>
                  </a:lnTo>
                  <a:lnTo>
                    <a:pt x="121932" y="238464"/>
                  </a:lnTo>
                  <a:lnTo>
                    <a:pt x="147320" y="275707"/>
                  </a:lnTo>
                  <a:lnTo>
                    <a:pt x="169897" y="303166"/>
                  </a:lnTo>
                  <a:lnTo>
                    <a:pt x="177956" y="310000"/>
                  </a:lnTo>
                  <a:lnTo>
                    <a:pt x="205698" y="345005"/>
                  </a:lnTo>
                  <a:lnTo>
                    <a:pt x="220976" y="365276"/>
                  </a:lnTo>
                  <a:lnTo>
                    <a:pt x="246379" y="391151"/>
                  </a:lnTo>
                  <a:lnTo>
                    <a:pt x="249202" y="398493"/>
                  </a:lnTo>
                  <a:lnTo>
                    <a:pt x="251303" y="406555"/>
                  </a:lnTo>
                  <a:lnTo>
                    <a:pt x="259550" y="418628"/>
                  </a:lnTo>
                  <a:lnTo>
                    <a:pt x="264369" y="423123"/>
                  </a:lnTo>
                  <a:lnTo>
                    <a:pt x="276887" y="430291"/>
                  </a:lnTo>
                  <a:lnTo>
                    <a:pt x="279694" y="434798"/>
                  </a:lnTo>
                  <a:lnTo>
                    <a:pt x="280442" y="437185"/>
                  </a:lnTo>
                  <a:lnTo>
                    <a:pt x="281788" y="438777"/>
                  </a:lnTo>
                  <a:lnTo>
                    <a:pt x="285541" y="440545"/>
                  </a:lnTo>
                  <a:lnTo>
                    <a:pt x="286880" y="441863"/>
                  </a:lnTo>
                  <a:lnTo>
                    <a:pt x="288369" y="445585"/>
                  </a:lnTo>
                  <a:lnTo>
                    <a:pt x="289612" y="446917"/>
                  </a:lnTo>
                  <a:lnTo>
                    <a:pt x="293252" y="448396"/>
                  </a:lnTo>
                  <a:lnTo>
                    <a:pt x="294561" y="449637"/>
                  </a:lnTo>
                  <a:lnTo>
                    <a:pt x="297796" y="457271"/>
                  </a:lnTo>
                  <a:lnTo>
                    <a:pt x="304477" y="464475"/>
                  </a:lnTo>
                  <a:lnTo>
                    <a:pt x="304704" y="468763"/>
                  </a:lnTo>
                  <a:lnTo>
                    <a:pt x="305582" y="469988"/>
                  </a:lnTo>
                  <a:lnTo>
                    <a:pt x="307015" y="470805"/>
                  </a:lnTo>
                  <a:lnTo>
                    <a:pt x="308816" y="471350"/>
                  </a:lnTo>
                  <a:lnTo>
                    <a:pt x="310017" y="472560"/>
                  </a:lnTo>
                  <a:lnTo>
                    <a:pt x="312392" y="479958"/>
                  </a:lnTo>
                  <a:lnTo>
                    <a:pt x="316456" y="480030"/>
                  </a:lnTo>
                  <a:lnTo>
                    <a:pt x="317651" y="480886"/>
                  </a:lnTo>
                  <a:lnTo>
                    <a:pt x="319725" y="486617"/>
                  </a:lnTo>
                  <a:lnTo>
                    <a:pt x="322157" y="487208"/>
                  </a:lnTo>
                  <a:lnTo>
                    <a:pt x="323991" y="487364"/>
                  </a:lnTo>
                  <a:lnTo>
                    <a:pt x="325214" y="488316"/>
                  </a:lnTo>
                  <a:lnTo>
                    <a:pt x="328292" y="495422"/>
                  </a:lnTo>
                  <a:lnTo>
                    <a:pt x="349365" y="517004"/>
                  </a:lnTo>
                  <a:lnTo>
                    <a:pt x="351138" y="524015"/>
                  </a:lnTo>
                  <a:lnTo>
                    <a:pt x="357051" y="531996"/>
                  </a:lnTo>
                  <a:lnTo>
                    <a:pt x="358771" y="539205"/>
                  </a:lnTo>
                  <a:lnTo>
                    <a:pt x="364672" y="547230"/>
                  </a:lnTo>
                  <a:lnTo>
                    <a:pt x="365437" y="552267"/>
                  </a:lnTo>
                  <a:lnTo>
                    <a:pt x="366391" y="553597"/>
                  </a:lnTo>
                  <a:lnTo>
                    <a:pt x="367874" y="554485"/>
                  </a:lnTo>
                  <a:lnTo>
                    <a:pt x="369709" y="555076"/>
                  </a:lnTo>
                  <a:lnTo>
                    <a:pt x="380590" y="563535"/>
                  </a:lnTo>
                  <a:lnTo>
                    <a:pt x="387524" y="570410"/>
                  </a:lnTo>
                  <a:lnTo>
                    <a:pt x="388295" y="575222"/>
                  </a:lnTo>
                  <a:lnTo>
                    <a:pt x="389250" y="576521"/>
                  </a:lnTo>
                  <a:lnTo>
                    <a:pt x="392569" y="577965"/>
                  </a:lnTo>
                  <a:lnTo>
                    <a:pt x="393793" y="579196"/>
                  </a:lnTo>
                  <a:lnTo>
                    <a:pt x="396871" y="586813"/>
                  </a:lnTo>
                  <a:lnTo>
                    <a:pt x="402772" y="593198"/>
                  </a:lnTo>
                  <a:lnTo>
                    <a:pt x="403537" y="598061"/>
                  </a:lnTo>
                  <a:lnTo>
                    <a:pt x="404491" y="599367"/>
                  </a:lnTo>
                  <a:lnTo>
                    <a:pt x="405974" y="600238"/>
                  </a:lnTo>
                  <a:lnTo>
                    <a:pt x="407809" y="600819"/>
                  </a:lnTo>
                  <a:lnTo>
                    <a:pt x="409033" y="602052"/>
                  </a:lnTo>
                  <a:lnTo>
                    <a:pt x="411480" y="6096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36"/>
            <p:cNvSpPr/>
            <p:nvPr/>
          </p:nvSpPr>
          <p:spPr>
            <a:xfrm>
              <a:off x="3421380" y="5471160"/>
              <a:ext cx="53340" cy="76201"/>
            </a:xfrm>
            <a:custGeom>
              <a:avLst/>
              <a:gdLst/>
              <a:ahLst/>
              <a:cxnLst/>
              <a:rect l="0" t="0" r="0" b="0"/>
              <a:pathLst>
                <a:path w="53340" h="76201">
                  <a:moveTo>
                    <a:pt x="0" y="0"/>
                  </a:moveTo>
                  <a:lnTo>
                    <a:pt x="4045" y="4045"/>
                  </a:lnTo>
                  <a:lnTo>
                    <a:pt x="6030" y="8288"/>
                  </a:lnTo>
                  <a:lnTo>
                    <a:pt x="6560" y="10606"/>
                  </a:lnTo>
                  <a:lnTo>
                    <a:pt x="13511" y="22918"/>
                  </a:lnTo>
                  <a:lnTo>
                    <a:pt x="14087" y="25439"/>
                  </a:lnTo>
                  <a:lnTo>
                    <a:pt x="18944" y="33031"/>
                  </a:lnTo>
                  <a:lnTo>
                    <a:pt x="50164" y="66249"/>
                  </a:lnTo>
                  <a:lnTo>
                    <a:pt x="53339" y="762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SMARTInkShape-1237"/>
          <p:cNvSpPr/>
          <p:nvPr/>
        </p:nvSpPr>
        <p:spPr>
          <a:xfrm>
            <a:off x="2461259" y="5219700"/>
            <a:ext cx="446333" cy="792480"/>
          </a:xfrm>
          <a:custGeom>
            <a:avLst/>
            <a:gdLst/>
            <a:ahLst/>
            <a:cxnLst/>
            <a:rect l="0" t="0" r="0" b="0"/>
            <a:pathLst>
              <a:path w="446333" h="792480">
                <a:moveTo>
                  <a:pt x="0" y="0"/>
                </a:moveTo>
                <a:lnTo>
                  <a:pt x="0" y="36790"/>
                </a:lnTo>
                <a:lnTo>
                  <a:pt x="4046" y="51165"/>
                </a:lnTo>
                <a:lnTo>
                  <a:pt x="25439" y="89223"/>
                </a:lnTo>
                <a:lnTo>
                  <a:pt x="43183" y="124479"/>
                </a:lnTo>
                <a:lnTo>
                  <a:pt x="60961" y="160021"/>
                </a:lnTo>
                <a:lnTo>
                  <a:pt x="66323" y="173002"/>
                </a:lnTo>
                <a:lnTo>
                  <a:pt x="76253" y="208488"/>
                </a:lnTo>
                <a:lnTo>
                  <a:pt x="91592" y="243852"/>
                </a:lnTo>
                <a:lnTo>
                  <a:pt x="95741" y="254005"/>
                </a:lnTo>
                <a:lnTo>
                  <a:pt x="98923" y="268395"/>
                </a:lnTo>
                <a:lnTo>
                  <a:pt x="104006" y="279243"/>
                </a:lnTo>
                <a:lnTo>
                  <a:pt x="112555" y="312559"/>
                </a:lnTo>
                <a:lnTo>
                  <a:pt x="116041" y="327701"/>
                </a:lnTo>
                <a:lnTo>
                  <a:pt x="126928" y="361388"/>
                </a:lnTo>
                <a:lnTo>
                  <a:pt x="134709" y="398657"/>
                </a:lnTo>
                <a:lnTo>
                  <a:pt x="137281" y="408151"/>
                </a:lnTo>
                <a:lnTo>
                  <a:pt x="149247" y="429347"/>
                </a:lnTo>
                <a:lnTo>
                  <a:pt x="160079" y="466747"/>
                </a:lnTo>
                <a:lnTo>
                  <a:pt x="165896" y="479437"/>
                </a:lnTo>
                <a:lnTo>
                  <a:pt x="171341" y="494141"/>
                </a:lnTo>
                <a:lnTo>
                  <a:pt x="188288" y="524047"/>
                </a:lnTo>
                <a:lnTo>
                  <a:pt x="189026" y="527164"/>
                </a:lnTo>
                <a:lnTo>
                  <a:pt x="194360" y="532886"/>
                </a:lnTo>
                <a:lnTo>
                  <a:pt x="198154" y="535597"/>
                </a:lnTo>
                <a:lnTo>
                  <a:pt x="200683" y="539098"/>
                </a:lnTo>
                <a:lnTo>
                  <a:pt x="209120" y="557710"/>
                </a:lnTo>
                <a:lnTo>
                  <a:pt x="223594" y="577989"/>
                </a:lnTo>
                <a:lnTo>
                  <a:pt x="232206" y="596577"/>
                </a:lnTo>
                <a:lnTo>
                  <a:pt x="255712" y="629208"/>
                </a:lnTo>
                <a:lnTo>
                  <a:pt x="260673" y="639939"/>
                </a:lnTo>
                <a:lnTo>
                  <a:pt x="264021" y="645097"/>
                </a:lnTo>
                <a:lnTo>
                  <a:pt x="266753" y="652761"/>
                </a:lnTo>
                <a:lnTo>
                  <a:pt x="271702" y="660394"/>
                </a:lnTo>
                <a:lnTo>
                  <a:pt x="274391" y="668018"/>
                </a:lnTo>
                <a:lnTo>
                  <a:pt x="279327" y="675639"/>
                </a:lnTo>
                <a:lnTo>
                  <a:pt x="282013" y="683259"/>
                </a:lnTo>
                <a:lnTo>
                  <a:pt x="295075" y="701039"/>
                </a:lnTo>
                <a:lnTo>
                  <a:pt x="297092" y="706120"/>
                </a:lnTo>
                <a:lnTo>
                  <a:pt x="310306" y="723900"/>
                </a:lnTo>
                <a:lnTo>
                  <a:pt x="312003" y="730014"/>
                </a:lnTo>
                <a:lnTo>
                  <a:pt x="317575" y="737306"/>
                </a:lnTo>
                <a:lnTo>
                  <a:pt x="318945" y="741993"/>
                </a:lnTo>
                <a:lnTo>
                  <a:pt x="320156" y="743582"/>
                </a:lnTo>
                <a:lnTo>
                  <a:pt x="325061" y="746665"/>
                </a:lnTo>
                <a:lnTo>
                  <a:pt x="326505" y="750386"/>
                </a:lnTo>
                <a:lnTo>
                  <a:pt x="327559" y="760590"/>
                </a:lnTo>
                <a:lnTo>
                  <a:pt x="341748" y="776077"/>
                </a:lnTo>
                <a:lnTo>
                  <a:pt x="346604" y="776895"/>
                </a:lnTo>
                <a:lnTo>
                  <a:pt x="347909" y="777857"/>
                </a:lnTo>
                <a:lnTo>
                  <a:pt x="350368" y="784376"/>
                </a:lnTo>
                <a:lnTo>
                  <a:pt x="350419" y="784536"/>
                </a:lnTo>
                <a:lnTo>
                  <a:pt x="350490" y="788809"/>
                </a:lnTo>
                <a:lnTo>
                  <a:pt x="351347" y="790033"/>
                </a:lnTo>
                <a:lnTo>
                  <a:pt x="352765" y="790848"/>
                </a:lnTo>
                <a:lnTo>
                  <a:pt x="358279" y="792264"/>
                </a:lnTo>
                <a:lnTo>
                  <a:pt x="379840" y="792479"/>
                </a:lnTo>
                <a:lnTo>
                  <a:pt x="386854" y="787243"/>
                </a:lnTo>
                <a:lnTo>
                  <a:pt x="394837" y="785174"/>
                </a:lnTo>
                <a:lnTo>
                  <a:pt x="395305" y="784222"/>
                </a:lnTo>
                <a:lnTo>
                  <a:pt x="395825" y="780907"/>
                </a:lnTo>
                <a:lnTo>
                  <a:pt x="396810" y="779684"/>
                </a:lnTo>
                <a:lnTo>
                  <a:pt x="400162" y="778326"/>
                </a:lnTo>
                <a:lnTo>
                  <a:pt x="401395" y="777117"/>
                </a:lnTo>
                <a:lnTo>
                  <a:pt x="405631" y="769094"/>
                </a:lnTo>
                <a:lnTo>
                  <a:pt x="416489" y="756193"/>
                </a:lnTo>
                <a:lnTo>
                  <a:pt x="418757" y="748169"/>
                </a:lnTo>
                <a:lnTo>
                  <a:pt x="418998" y="743132"/>
                </a:lnTo>
                <a:lnTo>
                  <a:pt x="421313" y="738656"/>
                </a:lnTo>
                <a:lnTo>
                  <a:pt x="424317" y="733845"/>
                </a:lnTo>
                <a:lnTo>
                  <a:pt x="426246" y="723857"/>
                </a:lnTo>
                <a:lnTo>
                  <a:pt x="426693" y="706117"/>
                </a:lnTo>
                <a:lnTo>
                  <a:pt x="424450" y="701038"/>
                </a:lnTo>
                <a:lnTo>
                  <a:pt x="420157" y="694925"/>
                </a:lnTo>
                <a:lnTo>
                  <a:pt x="419193" y="686991"/>
                </a:lnTo>
                <a:lnTo>
                  <a:pt x="419103" y="667918"/>
                </a:lnTo>
                <a:lnTo>
                  <a:pt x="418255" y="666259"/>
                </a:lnTo>
                <a:lnTo>
                  <a:pt x="416844" y="665153"/>
                </a:lnTo>
                <a:lnTo>
                  <a:pt x="415056" y="664415"/>
                </a:lnTo>
                <a:lnTo>
                  <a:pt x="413864" y="663076"/>
                </a:lnTo>
                <a:lnTo>
                  <a:pt x="411795" y="656508"/>
                </a:lnTo>
                <a:lnTo>
                  <a:pt x="409362" y="655848"/>
                </a:lnTo>
                <a:lnTo>
                  <a:pt x="407528" y="655672"/>
                </a:lnTo>
                <a:lnTo>
                  <a:pt x="406306" y="654708"/>
                </a:lnTo>
                <a:lnTo>
                  <a:pt x="403862" y="647705"/>
                </a:lnTo>
                <a:lnTo>
                  <a:pt x="403861" y="647700"/>
                </a:lnTo>
                <a:lnTo>
                  <a:pt x="403860" y="655005"/>
                </a:lnTo>
                <a:lnTo>
                  <a:pt x="409097" y="661341"/>
                </a:lnTo>
                <a:lnTo>
                  <a:pt x="411621" y="668298"/>
                </a:lnTo>
                <a:lnTo>
                  <a:pt x="417948" y="676711"/>
                </a:lnTo>
                <a:lnTo>
                  <a:pt x="419720" y="683973"/>
                </a:lnTo>
                <a:lnTo>
                  <a:pt x="424270" y="691091"/>
                </a:lnTo>
                <a:lnTo>
                  <a:pt x="426236" y="701081"/>
                </a:lnTo>
                <a:lnTo>
                  <a:pt x="426398" y="703607"/>
                </a:lnTo>
                <a:lnTo>
                  <a:pt x="427352" y="705291"/>
                </a:lnTo>
                <a:lnTo>
                  <a:pt x="428835" y="706415"/>
                </a:lnTo>
                <a:lnTo>
                  <a:pt x="430670" y="707163"/>
                </a:lnTo>
                <a:lnTo>
                  <a:pt x="431894" y="709355"/>
                </a:lnTo>
                <a:lnTo>
                  <a:pt x="434018" y="721650"/>
                </a:lnTo>
                <a:lnTo>
                  <a:pt x="440329" y="731893"/>
                </a:lnTo>
                <a:lnTo>
                  <a:pt x="441865" y="745276"/>
                </a:lnTo>
                <a:lnTo>
                  <a:pt x="445978" y="750365"/>
                </a:lnTo>
                <a:lnTo>
                  <a:pt x="446332" y="751704"/>
                </a:lnTo>
                <a:lnTo>
                  <a:pt x="445721" y="752595"/>
                </a:lnTo>
                <a:lnTo>
                  <a:pt x="444468" y="753190"/>
                </a:lnTo>
                <a:lnTo>
                  <a:pt x="443632" y="754433"/>
                </a:lnTo>
                <a:lnTo>
                  <a:pt x="442181" y="760836"/>
                </a:lnTo>
                <a:lnTo>
                  <a:pt x="439800" y="761482"/>
                </a:lnTo>
                <a:lnTo>
                  <a:pt x="437980" y="761655"/>
                </a:lnTo>
                <a:lnTo>
                  <a:pt x="436767" y="762617"/>
                </a:lnTo>
                <a:lnTo>
                  <a:pt x="434660" y="768530"/>
                </a:lnTo>
                <a:lnTo>
                  <a:pt x="432225" y="769135"/>
                </a:lnTo>
                <a:lnTo>
                  <a:pt x="430390" y="769297"/>
                </a:lnTo>
                <a:lnTo>
                  <a:pt x="429167" y="770251"/>
                </a:lnTo>
                <a:lnTo>
                  <a:pt x="427043" y="776152"/>
                </a:lnTo>
                <a:lnTo>
                  <a:pt x="424606" y="776756"/>
                </a:lnTo>
                <a:lnTo>
                  <a:pt x="388136" y="777239"/>
                </a:lnTo>
                <a:lnTo>
                  <a:pt x="382410" y="777239"/>
                </a:lnTo>
                <a:lnTo>
                  <a:pt x="375196" y="772003"/>
                </a:lnTo>
                <a:lnTo>
                  <a:pt x="368086" y="769479"/>
                </a:lnTo>
                <a:lnTo>
                  <a:pt x="332713" y="736569"/>
                </a:lnTo>
                <a:lnTo>
                  <a:pt x="329906" y="731506"/>
                </a:lnTo>
                <a:lnTo>
                  <a:pt x="320041" y="7086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238"/>
          <p:cNvSpPr/>
          <p:nvPr/>
        </p:nvSpPr>
        <p:spPr>
          <a:xfrm>
            <a:off x="1424940" y="5082539"/>
            <a:ext cx="377769" cy="815333"/>
          </a:xfrm>
          <a:custGeom>
            <a:avLst/>
            <a:gdLst/>
            <a:ahLst/>
            <a:cxnLst/>
            <a:rect l="0" t="0" r="0" b="0"/>
            <a:pathLst>
              <a:path w="377769" h="815333">
                <a:moveTo>
                  <a:pt x="0" y="0"/>
                </a:moveTo>
                <a:lnTo>
                  <a:pt x="0" y="25439"/>
                </a:lnTo>
                <a:lnTo>
                  <a:pt x="12647" y="63449"/>
                </a:lnTo>
                <a:lnTo>
                  <a:pt x="21226" y="99684"/>
                </a:lnTo>
                <a:lnTo>
                  <a:pt x="24974" y="123564"/>
                </a:lnTo>
                <a:lnTo>
                  <a:pt x="28848" y="137648"/>
                </a:lnTo>
                <a:lnTo>
                  <a:pt x="30601" y="146690"/>
                </a:lnTo>
                <a:lnTo>
                  <a:pt x="43618" y="175743"/>
                </a:lnTo>
                <a:lnTo>
                  <a:pt x="47355" y="190643"/>
                </a:lnTo>
                <a:lnTo>
                  <a:pt x="60866" y="225909"/>
                </a:lnTo>
                <a:lnTo>
                  <a:pt x="66805" y="244312"/>
                </a:lnTo>
                <a:lnTo>
                  <a:pt x="70312" y="259220"/>
                </a:lnTo>
                <a:lnTo>
                  <a:pt x="74455" y="274362"/>
                </a:lnTo>
                <a:lnTo>
                  <a:pt x="76816" y="298879"/>
                </a:lnTo>
                <a:lnTo>
                  <a:pt x="89366" y="328132"/>
                </a:lnTo>
                <a:lnTo>
                  <a:pt x="91365" y="337183"/>
                </a:lnTo>
                <a:lnTo>
                  <a:pt x="96403" y="347886"/>
                </a:lnTo>
                <a:lnTo>
                  <a:pt x="99119" y="360558"/>
                </a:lnTo>
                <a:lnTo>
                  <a:pt x="111141" y="384310"/>
                </a:lnTo>
                <a:lnTo>
                  <a:pt x="119454" y="421520"/>
                </a:lnTo>
                <a:lnTo>
                  <a:pt x="122036" y="431012"/>
                </a:lnTo>
                <a:lnTo>
                  <a:pt x="134006" y="452208"/>
                </a:lnTo>
                <a:lnTo>
                  <a:pt x="137072" y="461554"/>
                </a:lnTo>
                <a:lnTo>
                  <a:pt x="142119" y="469685"/>
                </a:lnTo>
                <a:lnTo>
                  <a:pt x="143991" y="477457"/>
                </a:lnTo>
                <a:lnTo>
                  <a:pt x="145393" y="485968"/>
                </a:lnTo>
                <a:lnTo>
                  <a:pt x="158287" y="524052"/>
                </a:lnTo>
                <a:lnTo>
                  <a:pt x="160638" y="538253"/>
                </a:lnTo>
                <a:lnTo>
                  <a:pt x="173187" y="556247"/>
                </a:lnTo>
                <a:lnTo>
                  <a:pt x="182939" y="583494"/>
                </a:lnTo>
                <a:lnTo>
                  <a:pt x="187883" y="592458"/>
                </a:lnTo>
                <a:lnTo>
                  <a:pt x="191278" y="622086"/>
                </a:lnTo>
                <a:lnTo>
                  <a:pt x="196517" y="632418"/>
                </a:lnTo>
                <a:lnTo>
                  <a:pt x="197051" y="634972"/>
                </a:lnTo>
                <a:lnTo>
                  <a:pt x="201848" y="642612"/>
                </a:lnTo>
                <a:lnTo>
                  <a:pt x="210208" y="652779"/>
                </a:lnTo>
                <a:lnTo>
                  <a:pt x="214995" y="662940"/>
                </a:lnTo>
                <a:lnTo>
                  <a:pt x="225428" y="675640"/>
                </a:lnTo>
                <a:lnTo>
                  <a:pt x="230231" y="685800"/>
                </a:lnTo>
                <a:lnTo>
                  <a:pt x="233558" y="690881"/>
                </a:lnTo>
                <a:lnTo>
                  <a:pt x="235431" y="698501"/>
                </a:lnTo>
                <a:lnTo>
                  <a:pt x="235869" y="703581"/>
                </a:lnTo>
                <a:lnTo>
                  <a:pt x="238322" y="708661"/>
                </a:lnTo>
                <a:lnTo>
                  <a:pt x="246795" y="718820"/>
                </a:lnTo>
                <a:lnTo>
                  <a:pt x="251644" y="721643"/>
                </a:lnTo>
                <a:lnTo>
                  <a:pt x="254123" y="722395"/>
                </a:lnTo>
                <a:lnTo>
                  <a:pt x="255775" y="723744"/>
                </a:lnTo>
                <a:lnTo>
                  <a:pt x="264917" y="739280"/>
                </a:lnTo>
                <a:lnTo>
                  <a:pt x="265511" y="741774"/>
                </a:lnTo>
                <a:lnTo>
                  <a:pt x="266754" y="743436"/>
                </a:lnTo>
                <a:lnTo>
                  <a:pt x="268429" y="744544"/>
                </a:lnTo>
                <a:lnTo>
                  <a:pt x="270393" y="745283"/>
                </a:lnTo>
                <a:lnTo>
                  <a:pt x="271702" y="746622"/>
                </a:lnTo>
                <a:lnTo>
                  <a:pt x="280778" y="760589"/>
                </a:lnTo>
                <a:lnTo>
                  <a:pt x="286947" y="767805"/>
                </a:lnTo>
                <a:lnTo>
                  <a:pt x="288398" y="772483"/>
                </a:lnTo>
                <a:lnTo>
                  <a:pt x="289632" y="774069"/>
                </a:lnTo>
                <a:lnTo>
                  <a:pt x="300064" y="780868"/>
                </a:lnTo>
                <a:lnTo>
                  <a:pt x="302695" y="785343"/>
                </a:lnTo>
                <a:lnTo>
                  <a:pt x="303396" y="787722"/>
                </a:lnTo>
                <a:lnTo>
                  <a:pt x="304711" y="789308"/>
                </a:lnTo>
                <a:lnTo>
                  <a:pt x="318877" y="799005"/>
                </a:lnTo>
                <a:lnTo>
                  <a:pt x="326498" y="806565"/>
                </a:lnTo>
                <a:lnTo>
                  <a:pt x="334118" y="807619"/>
                </a:lnTo>
                <a:lnTo>
                  <a:pt x="338981" y="807691"/>
                </a:lnTo>
                <a:lnTo>
                  <a:pt x="340287" y="806854"/>
                </a:lnTo>
                <a:lnTo>
                  <a:pt x="341158" y="805449"/>
                </a:lnTo>
                <a:lnTo>
                  <a:pt x="341738" y="803666"/>
                </a:lnTo>
                <a:lnTo>
                  <a:pt x="342972" y="802477"/>
                </a:lnTo>
                <a:lnTo>
                  <a:pt x="351036" y="798312"/>
                </a:lnTo>
                <a:lnTo>
                  <a:pt x="362061" y="788536"/>
                </a:lnTo>
                <a:lnTo>
                  <a:pt x="364116" y="784237"/>
                </a:lnTo>
                <a:lnTo>
                  <a:pt x="365741" y="762150"/>
                </a:lnTo>
                <a:lnTo>
                  <a:pt x="365760" y="726435"/>
                </a:lnTo>
                <a:lnTo>
                  <a:pt x="365760" y="721358"/>
                </a:lnTo>
                <a:lnTo>
                  <a:pt x="364913" y="719666"/>
                </a:lnTo>
                <a:lnTo>
                  <a:pt x="363502" y="718537"/>
                </a:lnTo>
                <a:lnTo>
                  <a:pt x="361714" y="717785"/>
                </a:lnTo>
                <a:lnTo>
                  <a:pt x="360523" y="716437"/>
                </a:lnTo>
                <a:lnTo>
                  <a:pt x="358453" y="709852"/>
                </a:lnTo>
                <a:lnTo>
                  <a:pt x="352965" y="702812"/>
                </a:lnTo>
                <a:lnTo>
                  <a:pt x="350841" y="694825"/>
                </a:lnTo>
                <a:lnTo>
                  <a:pt x="350548" y="686983"/>
                </a:lnTo>
                <a:lnTo>
                  <a:pt x="342927" y="678210"/>
                </a:lnTo>
                <a:lnTo>
                  <a:pt x="335373" y="678181"/>
                </a:lnTo>
                <a:lnTo>
                  <a:pt x="342588" y="678180"/>
                </a:lnTo>
                <a:lnTo>
                  <a:pt x="356985" y="692268"/>
                </a:lnTo>
                <a:lnTo>
                  <a:pt x="357797" y="697125"/>
                </a:lnTo>
                <a:lnTo>
                  <a:pt x="358038" y="703925"/>
                </a:lnTo>
                <a:lnTo>
                  <a:pt x="358918" y="705504"/>
                </a:lnTo>
                <a:lnTo>
                  <a:pt x="360352" y="706556"/>
                </a:lnTo>
                <a:lnTo>
                  <a:pt x="362155" y="707257"/>
                </a:lnTo>
                <a:lnTo>
                  <a:pt x="363356" y="708571"/>
                </a:lnTo>
                <a:lnTo>
                  <a:pt x="367543" y="716765"/>
                </a:lnTo>
                <a:lnTo>
                  <a:pt x="372227" y="722491"/>
                </a:lnTo>
                <a:lnTo>
                  <a:pt x="373038" y="727528"/>
                </a:lnTo>
                <a:lnTo>
                  <a:pt x="373370" y="745283"/>
                </a:lnTo>
                <a:lnTo>
                  <a:pt x="377422" y="750368"/>
                </a:lnTo>
                <a:lnTo>
                  <a:pt x="377768" y="752552"/>
                </a:lnTo>
                <a:lnTo>
                  <a:pt x="377152" y="754855"/>
                </a:lnTo>
                <a:lnTo>
                  <a:pt x="375056" y="759671"/>
                </a:lnTo>
                <a:lnTo>
                  <a:pt x="373381" y="783697"/>
                </a:lnTo>
                <a:lnTo>
                  <a:pt x="359207" y="799033"/>
                </a:lnTo>
                <a:lnTo>
                  <a:pt x="354411" y="799784"/>
                </a:lnTo>
                <a:lnTo>
                  <a:pt x="353113" y="800736"/>
                </a:lnTo>
                <a:lnTo>
                  <a:pt x="350861" y="806634"/>
                </a:lnTo>
                <a:lnTo>
                  <a:pt x="348414" y="807237"/>
                </a:lnTo>
                <a:lnTo>
                  <a:pt x="343989" y="807625"/>
                </a:lnTo>
                <a:lnTo>
                  <a:pt x="336434" y="814273"/>
                </a:lnTo>
                <a:lnTo>
                  <a:pt x="328820" y="815247"/>
                </a:lnTo>
                <a:lnTo>
                  <a:pt x="321201" y="815332"/>
                </a:lnTo>
                <a:lnTo>
                  <a:pt x="301043" y="807579"/>
                </a:lnTo>
                <a:lnTo>
                  <a:pt x="299755" y="805933"/>
                </a:lnTo>
                <a:lnTo>
                  <a:pt x="298324" y="801846"/>
                </a:lnTo>
                <a:lnTo>
                  <a:pt x="296433" y="787331"/>
                </a:lnTo>
                <a:lnTo>
                  <a:pt x="281939" y="7696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39"/>
          <p:cNvSpPr/>
          <p:nvPr/>
        </p:nvSpPr>
        <p:spPr>
          <a:xfrm>
            <a:off x="662939" y="4823459"/>
            <a:ext cx="266701" cy="853432"/>
          </a:xfrm>
          <a:custGeom>
            <a:avLst/>
            <a:gdLst/>
            <a:ahLst/>
            <a:cxnLst/>
            <a:rect l="0" t="0" r="0" b="0"/>
            <a:pathLst>
              <a:path w="266701" h="853432">
                <a:moveTo>
                  <a:pt x="7621" y="0"/>
                </a:moveTo>
                <a:lnTo>
                  <a:pt x="3575" y="0"/>
                </a:lnTo>
                <a:lnTo>
                  <a:pt x="2384" y="847"/>
                </a:lnTo>
                <a:lnTo>
                  <a:pt x="1589" y="2258"/>
                </a:lnTo>
                <a:lnTo>
                  <a:pt x="314" y="10607"/>
                </a:lnTo>
                <a:lnTo>
                  <a:pt x="2" y="48419"/>
                </a:lnTo>
                <a:lnTo>
                  <a:pt x="0" y="85566"/>
                </a:lnTo>
                <a:lnTo>
                  <a:pt x="847" y="94757"/>
                </a:lnTo>
                <a:lnTo>
                  <a:pt x="6561" y="119483"/>
                </a:lnTo>
                <a:lnTo>
                  <a:pt x="645" y="154100"/>
                </a:lnTo>
                <a:lnTo>
                  <a:pt x="38" y="189383"/>
                </a:lnTo>
                <a:lnTo>
                  <a:pt x="3" y="225995"/>
                </a:lnTo>
                <a:lnTo>
                  <a:pt x="1" y="263096"/>
                </a:lnTo>
                <a:lnTo>
                  <a:pt x="0" y="301108"/>
                </a:lnTo>
                <a:lnTo>
                  <a:pt x="0" y="336684"/>
                </a:lnTo>
                <a:lnTo>
                  <a:pt x="847" y="359954"/>
                </a:lnTo>
                <a:lnTo>
                  <a:pt x="6914" y="391944"/>
                </a:lnTo>
                <a:lnTo>
                  <a:pt x="7558" y="428549"/>
                </a:lnTo>
                <a:lnTo>
                  <a:pt x="7617" y="464779"/>
                </a:lnTo>
                <a:lnTo>
                  <a:pt x="8466" y="474962"/>
                </a:lnTo>
                <a:lnTo>
                  <a:pt x="14534" y="506305"/>
                </a:lnTo>
                <a:lnTo>
                  <a:pt x="16025" y="542008"/>
                </a:lnTo>
                <a:lnTo>
                  <a:pt x="21259" y="557710"/>
                </a:lnTo>
                <a:lnTo>
                  <a:pt x="24978" y="586868"/>
                </a:lnTo>
                <a:lnTo>
                  <a:pt x="28850" y="602018"/>
                </a:lnTo>
                <a:lnTo>
                  <a:pt x="32595" y="632464"/>
                </a:lnTo>
                <a:lnTo>
                  <a:pt x="45646" y="667864"/>
                </a:lnTo>
                <a:lnTo>
                  <a:pt x="51570" y="686272"/>
                </a:lnTo>
                <a:lnTo>
                  <a:pt x="55074" y="701180"/>
                </a:lnTo>
                <a:lnTo>
                  <a:pt x="61474" y="714064"/>
                </a:lnTo>
                <a:lnTo>
                  <a:pt x="88906" y="751606"/>
                </a:lnTo>
                <a:lnTo>
                  <a:pt x="99062" y="764212"/>
                </a:lnTo>
                <a:lnTo>
                  <a:pt x="124461" y="801488"/>
                </a:lnTo>
                <a:lnTo>
                  <a:pt x="129540" y="804950"/>
                </a:lnTo>
                <a:lnTo>
                  <a:pt x="134620" y="807336"/>
                </a:lnTo>
                <a:lnTo>
                  <a:pt x="170337" y="834831"/>
                </a:lnTo>
                <a:lnTo>
                  <a:pt x="179634" y="838048"/>
                </a:lnTo>
                <a:lnTo>
                  <a:pt x="188598" y="843141"/>
                </a:lnTo>
                <a:lnTo>
                  <a:pt x="200755" y="845874"/>
                </a:lnTo>
                <a:lnTo>
                  <a:pt x="212877" y="851695"/>
                </a:lnTo>
                <a:lnTo>
                  <a:pt x="234806" y="853431"/>
                </a:lnTo>
                <a:lnTo>
                  <a:pt x="250297" y="839352"/>
                </a:lnTo>
                <a:lnTo>
                  <a:pt x="252077" y="832345"/>
                </a:lnTo>
                <a:lnTo>
                  <a:pt x="256629" y="825271"/>
                </a:lnTo>
                <a:lnTo>
                  <a:pt x="258758" y="816816"/>
                </a:lnTo>
                <a:lnTo>
                  <a:pt x="259072" y="797466"/>
                </a:lnTo>
                <a:lnTo>
                  <a:pt x="261335" y="792439"/>
                </a:lnTo>
                <a:lnTo>
                  <a:pt x="265641" y="786357"/>
                </a:lnTo>
                <a:lnTo>
                  <a:pt x="266607" y="778431"/>
                </a:lnTo>
                <a:lnTo>
                  <a:pt x="265792" y="778034"/>
                </a:lnTo>
                <a:lnTo>
                  <a:pt x="262628" y="777593"/>
                </a:lnTo>
                <a:lnTo>
                  <a:pt x="261445" y="776629"/>
                </a:lnTo>
                <a:lnTo>
                  <a:pt x="259082" y="769626"/>
                </a:lnTo>
                <a:lnTo>
                  <a:pt x="259081" y="769623"/>
                </a:lnTo>
                <a:lnTo>
                  <a:pt x="259081" y="776927"/>
                </a:lnTo>
                <a:lnTo>
                  <a:pt x="263126" y="777147"/>
                </a:lnTo>
                <a:lnTo>
                  <a:pt x="264317" y="778025"/>
                </a:lnTo>
                <a:lnTo>
                  <a:pt x="266387" y="783793"/>
                </a:lnTo>
                <a:lnTo>
                  <a:pt x="266700" y="821799"/>
                </a:lnTo>
                <a:lnTo>
                  <a:pt x="266700" y="8229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additive="base">
                                        <p:cTn id="7" dur="500" fill="hold"/>
                                        <p:tgtEl>
                                          <p:spTgt spid="65541"/>
                                        </p:tgtEl>
                                        <p:attrNameLst>
                                          <p:attrName>ppt_x</p:attrName>
                                        </p:attrNameLst>
                                      </p:cBhvr>
                                      <p:tavLst>
                                        <p:tav tm="0">
                                          <p:val>
                                            <p:strVal val="0-#ppt_w/2"/>
                                          </p:val>
                                        </p:tav>
                                        <p:tav tm="100000">
                                          <p:val>
                                            <p:strVal val="#ppt_x"/>
                                          </p:val>
                                        </p:tav>
                                      </p:tavLst>
                                    </p:anim>
                                    <p:anim calcmode="lin" valueType="num">
                                      <p:cBhvr additive="base">
                                        <p:cTn id="8" dur="500" fill="hold"/>
                                        <p:tgtEl>
                                          <p:spTgt spid="65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p:cNvPicPr>
            <a:picLocks noChangeAspect="1" noChangeArrowheads="1"/>
          </p:cNvPicPr>
          <p:nvPr/>
        </p:nvPicPr>
        <p:blipFill>
          <a:blip r:embed="rId2" cstate="print"/>
          <a:srcRect/>
          <a:stretch>
            <a:fillRect/>
          </a:stretch>
        </p:blipFill>
        <p:spPr bwMode="auto">
          <a:xfrm>
            <a:off x="0" y="0"/>
            <a:ext cx="9144000" cy="3756025"/>
          </a:xfrm>
          <a:prstGeom prst="rect">
            <a:avLst/>
          </a:prstGeom>
          <a:noFill/>
          <a:ln w="9525">
            <a:noFill/>
            <a:miter lim="800000"/>
            <a:headEnd/>
            <a:tailEnd/>
          </a:ln>
        </p:spPr>
      </p:pic>
      <p:pic>
        <p:nvPicPr>
          <p:cNvPr id="66565" name="Picture 5" descr="52-19a-PopCycleHareLynxPhot"/>
          <p:cNvPicPr>
            <a:picLocks noChangeAspect="1" noChangeArrowheads="1"/>
          </p:cNvPicPr>
          <p:nvPr/>
        </p:nvPicPr>
        <p:blipFill>
          <a:blip r:embed="rId3" cstate="print"/>
          <a:srcRect l="17999" t="27170" r="17999" b="27170"/>
          <a:stretch>
            <a:fillRect/>
          </a:stretch>
        </p:blipFill>
        <p:spPr bwMode="auto">
          <a:xfrm>
            <a:off x="1828800" y="3581400"/>
            <a:ext cx="6172200" cy="2916238"/>
          </a:xfrm>
          <a:prstGeom prst="rect">
            <a:avLst/>
          </a:prstGeom>
          <a:noFill/>
          <a:ln w="9525">
            <a:noFill/>
            <a:miter lim="800000"/>
            <a:headEnd/>
            <a:tailEnd/>
          </a:ln>
          <a:effectLst>
            <a:outerShdw dist="35921" dir="2700000" algn="ctr" rotWithShape="0">
              <a:srgbClr val="808080"/>
            </a:outerShdw>
          </a:effectLst>
        </p:spPr>
      </p:pic>
      <p:sp>
        <p:nvSpPr>
          <p:cNvPr id="4" name="SMARTInkShape-1240"/>
          <p:cNvSpPr/>
          <p:nvPr/>
        </p:nvSpPr>
        <p:spPr>
          <a:xfrm>
            <a:off x="1540204" y="2042160"/>
            <a:ext cx="240886" cy="121920"/>
          </a:xfrm>
          <a:custGeom>
            <a:avLst/>
            <a:gdLst/>
            <a:ahLst/>
            <a:cxnLst/>
            <a:rect l="0" t="0" r="0" b="0"/>
            <a:pathLst>
              <a:path w="240886" h="121920">
                <a:moveTo>
                  <a:pt x="67616" y="7619"/>
                </a:moveTo>
                <a:lnTo>
                  <a:pt x="103440" y="7619"/>
                </a:lnTo>
                <a:lnTo>
                  <a:pt x="136899" y="1588"/>
                </a:lnTo>
                <a:lnTo>
                  <a:pt x="174388" y="209"/>
                </a:lnTo>
                <a:lnTo>
                  <a:pt x="208362" y="27"/>
                </a:lnTo>
                <a:lnTo>
                  <a:pt x="240885" y="0"/>
                </a:lnTo>
                <a:lnTo>
                  <a:pt x="240702" y="847"/>
                </a:lnTo>
                <a:lnTo>
                  <a:pt x="238241" y="4045"/>
                </a:lnTo>
                <a:lnTo>
                  <a:pt x="228050" y="10606"/>
                </a:lnTo>
                <a:lnTo>
                  <a:pt x="191418" y="18878"/>
                </a:lnTo>
                <a:lnTo>
                  <a:pt x="158581" y="27310"/>
                </a:lnTo>
                <a:lnTo>
                  <a:pt x="129376" y="30387"/>
                </a:lnTo>
                <a:lnTo>
                  <a:pt x="95981" y="35438"/>
                </a:lnTo>
                <a:lnTo>
                  <a:pt x="58825" y="39831"/>
                </a:lnTo>
                <a:lnTo>
                  <a:pt x="21208" y="50181"/>
                </a:lnTo>
                <a:lnTo>
                  <a:pt x="0" y="53216"/>
                </a:lnTo>
                <a:lnTo>
                  <a:pt x="31624" y="53336"/>
                </a:lnTo>
                <a:lnTo>
                  <a:pt x="66495" y="54186"/>
                </a:lnTo>
                <a:lnTo>
                  <a:pt x="101481" y="59371"/>
                </a:lnTo>
                <a:lnTo>
                  <a:pt x="135795" y="65987"/>
                </a:lnTo>
                <a:lnTo>
                  <a:pt x="151411" y="68658"/>
                </a:lnTo>
                <a:lnTo>
                  <a:pt x="153959" y="70325"/>
                </a:lnTo>
                <a:lnTo>
                  <a:pt x="155658" y="72283"/>
                </a:lnTo>
                <a:lnTo>
                  <a:pt x="155944" y="74435"/>
                </a:lnTo>
                <a:lnTo>
                  <a:pt x="154004" y="79084"/>
                </a:lnTo>
                <a:lnTo>
                  <a:pt x="148151" y="86462"/>
                </a:lnTo>
                <a:lnTo>
                  <a:pt x="112378" y="101608"/>
                </a:lnTo>
                <a:lnTo>
                  <a:pt x="77430" y="110915"/>
                </a:lnTo>
                <a:lnTo>
                  <a:pt x="41470" y="117899"/>
                </a:lnTo>
                <a:lnTo>
                  <a:pt x="27487" y="121125"/>
                </a:lnTo>
                <a:lnTo>
                  <a:pt x="27316" y="121390"/>
                </a:lnTo>
                <a:lnTo>
                  <a:pt x="28049" y="121567"/>
                </a:lnTo>
                <a:lnTo>
                  <a:pt x="48158" y="115842"/>
                </a:lnTo>
                <a:lnTo>
                  <a:pt x="83998" y="114604"/>
                </a:lnTo>
                <a:lnTo>
                  <a:pt x="119507" y="114390"/>
                </a:lnTo>
                <a:lnTo>
                  <a:pt x="152794" y="118371"/>
                </a:lnTo>
                <a:lnTo>
                  <a:pt x="197155"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SMARTInkShape-Group160"/>
          <p:cNvGrpSpPr/>
          <p:nvPr/>
        </p:nvGrpSpPr>
        <p:grpSpPr>
          <a:xfrm>
            <a:off x="3293027" y="1562100"/>
            <a:ext cx="3273330" cy="579121"/>
            <a:chOff x="3293027" y="1562100"/>
            <a:chExt cx="3273330" cy="579121"/>
          </a:xfrm>
        </p:grpSpPr>
        <p:sp>
          <p:nvSpPr>
            <p:cNvPr id="5" name="SMARTInkShape-1241"/>
            <p:cNvSpPr/>
            <p:nvPr/>
          </p:nvSpPr>
          <p:spPr>
            <a:xfrm>
              <a:off x="3293027" y="1723272"/>
              <a:ext cx="249379" cy="226951"/>
            </a:xfrm>
            <a:custGeom>
              <a:avLst/>
              <a:gdLst/>
              <a:ahLst/>
              <a:cxnLst/>
              <a:rect l="0" t="0" r="0" b="0"/>
              <a:pathLst>
                <a:path w="249379" h="226951">
                  <a:moveTo>
                    <a:pt x="29292" y="14087"/>
                  </a:moveTo>
                  <a:lnTo>
                    <a:pt x="29292" y="0"/>
                  </a:lnTo>
                  <a:lnTo>
                    <a:pt x="29292" y="34584"/>
                  </a:lnTo>
                  <a:lnTo>
                    <a:pt x="25247" y="71006"/>
                  </a:lnTo>
                  <a:lnTo>
                    <a:pt x="18687" y="100755"/>
                  </a:lnTo>
                  <a:lnTo>
                    <a:pt x="11380" y="131019"/>
                  </a:lnTo>
                  <a:lnTo>
                    <a:pt x="6563" y="165502"/>
                  </a:lnTo>
                  <a:lnTo>
                    <a:pt x="0" y="200413"/>
                  </a:lnTo>
                  <a:lnTo>
                    <a:pt x="1598" y="209223"/>
                  </a:lnTo>
                  <a:lnTo>
                    <a:pt x="7258" y="218943"/>
                  </a:lnTo>
                  <a:lnTo>
                    <a:pt x="12710" y="225768"/>
                  </a:lnTo>
                  <a:lnTo>
                    <a:pt x="21745" y="226950"/>
                  </a:lnTo>
                  <a:lnTo>
                    <a:pt x="28196" y="224968"/>
                  </a:lnTo>
                  <a:lnTo>
                    <a:pt x="31101" y="223255"/>
                  </a:lnTo>
                  <a:lnTo>
                    <a:pt x="54807" y="193187"/>
                  </a:lnTo>
                  <a:lnTo>
                    <a:pt x="69613" y="158370"/>
                  </a:lnTo>
                  <a:lnTo>
                    <a:pt x="82590" y="131249"/>
                  </a:lnTo>
                  <a:lnTo>
                    <a:pt x="86847" y="124579"/>
                  </a:lnTo>
                  <a:lnTo>
                    <a:pt x="89804" y="114820"/>
                  </a:lnTo>
                  <a:lnTo>
                    <a:pt x="89954" y="115109"/>
                  </a:lnTo>
                  <a:lnTo>
                    <a:pt x="92505" y="144375"/>
                  </a:lnTo>
                  <a:lnTo>
                    <a:pt x="104119" y="179231"/>
                  </a:lnTo>
                  <a:lnTo>
                    <a:pt x="106270" y="183450"/>
                  </a:lnTo>
                  <a:lnTo>
                    <a:pt x="113176" y="190395"/>
                  </a:lnTo>
                  <a:lnTo>
                    <a:pt x="119632" y="194047"/>
                  </a:lnTo>
                  <a:lnTo>
                    <a:pt x="130284" y="196102"/>
                  </a:lnTo>
                  <a:lnTo>
                    <a:pt x="140218" y="195736"/>
                  </a:lnTo>
                  <a:lnTo>
                    <a:pt x="160090" y="189923"/>
                  </a:lnTo>
                  <a:lnTo>
                    <a:pt x="187303" y="173218"/>
                  </a:lnTo>
                  <a:lnTo>
                    <a:pt x="209236" y="149566"/>
                  </a:lnTo>
                  <a:lnTo>
                    <a:pt x="234980" y="112926"/>
                  </a:lnTo>
                  <a:lnTo>
                    <a:pt x="243476" y="97809"/>
                  </a:lnTo>
                  <a:lnTo>
                    <a:pt x="249378" y="63840"/>
                  </a:lnTo>
                  <a:lnTo>
                    <a:pt x="245359" y="52851"/>
                  </a:lnTo>
                  <a:lnTo>
                    <a:pt x="233027" y="36044"/>
                  </a:lnTo>
                  <a:lnTo>
                    <a:pt x="225392" y="32313"/>
                  </a:lnTo>
                  <a:lnTo>
                    <a:pt x="189929" y="22256"/>
                  </a:lnTo>
                  <a:lnTo>
                    <a:pt x="174073" y="21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242"/>
            <p:cNvSpPr/>
            <p:nvPr/>
          </p:nvSpPr>
          <p:spPr>
            <a:xfrm>
              <a:off x="6385560" y="1661501"/>
              <a:ext cx="180797" cy="235879"/>
            </a:xfrm>
            <a:custGeom>
              <a:avLst/>
              <a:gdLst/>
              <a:ahLst/>
              <a:cxnLst/>
              <a:rect l="0" t="0" r="0" b="0"/>
              <a:pathLst>
                <a:path w="180797" h="235879">
                  <a:moveTo>
                    <a:pt x="175259" y="14899"/>
                  </a:moveTo>
                  <a:lnTo>
                    <a:pt x="171214" y="10853"/>
                  </a:lnTo>
                  <a:lnTo>
                    <a:pt x="166971" y="8867"/>
                  </a:lnTo>
                  <a:lnTo>
                    <a:pt x="164654" y="8338"/>
                  </a:lnTo>
                  <a:lnTo>
                    <a:pt x="154005" y="2251"/>
                  </a:lnTo>
                  <a:lnTo>
                    <a:pt x="131622" y="0"/>
                  </a:lnTo>
                  <a:lnTo>
                    <a:pt x="98331" y="7993"/>
                  </a:lnTo>
                  <a:lnTo>
                    <a:pt x="66100" y="20072"/>
                  </a:lnTo>
                  <a:lnTo>
                    <a:pt x="46678" y="28473"/>
                  </a:lnTo>
                  <a:lnTo>
                    <a:pt x="28735" y="46863"/>
                  </a:lnTo>
                  <a:lnTo>
                    <a:pt x="25471" y="52529"/>
                  </a:lnTo>
                  <a:lnTo>
                    <a:pt x="24600" y="55226"/>
                  </a:lnTo>
                  <a:lnTo>
                    <a:pt x="25891" y="62737"/>
                  </a:lnTo>
                  <a:lnTo>
                    <a:pt x="27420" y="67111"/>
                  </a:lnTo>
                  <a:lnTo>
                    <a:pt x="33635" y="74228"/>
                  </a:lnTo>
                  <a:lnTo>
                    <a:pt x="69525" y="96987"/>
                  </a:lnTo>
                  <a:lnTo>
                    <a:pt x="106804" y="116427"/>
                  </a:lnTo>
                  <a:lnTo>
                    <a:pt x="144796" y="135440"/>
                  </a:lnTo>
                  <a:lnTo>
                    <a:pt x="168332" y="154828"/>
                  </a:lnTo>
                  <a:lnTo>
                    <a:pt x="175850" y="164860"/>
                  </a:lnTo>
                  <a:lnTo>
                    <a:pt x="179755" y="174964"/>
                  </a:lnTo>
                  <a:lnTo>
                    <a:pt x="180796" y="180029"/>
                  </a:lnTo>
                  <a:lnTo>
                    <a:pt x="179696" y="187914"/>
                  </a:lnTo>
                  <a:lnTo>
                    <a:pt x="178217" y="191202"/>
                  </a:lnTo>
                  <a:lnTo>
                    <a:pt x="172059" y="197114"/>
                  </a:lnTo>
                  <a:lnTo>
                    <a:pt x="139983" y="218991"/>
                  </a:lnTo>
                  <a:lnTo>
                    <a:pt x="112879" y="225513"/>
                  </a:lnTo>
                  <a:lnTo>
                    <a:pt x="83399" y="229703"/>
                  </a:lnTo>
                  <a:lnTo>
                    <a:pt x="53215" y="234049"/>
                  </a:lnTo>
                  <a:lnTo>
                    <a:pt x="16720" y="235517"/>
                  </a:lnTo>
                  <a:lnTo>
                    <a:pt x="0" y="235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43"/>
            <p:cNvSpPr/>
            <p:nvPr/>
          </p:nvSpPr>
          <p:spPr>
            <a:xfrm>
              <a:off x="6088970" y="1678553"/>
              <a:ext cx="223292" cy="229345"/>
            </a:xfrm>
            <a:custGeom>
              <a:avLst/>
              <a:gdLst/>
              <a:ahLst/>
              <a:cxnLst/>
              <a:rect l="0" t="0" r="0" b="0"/>
              <a:pathLst>
                <a:path w="223292" h="229345">
                  <a:moveTo>
                    <a:pt x="45130" y="74047"/>
                  </a:moveTo>
                  <a:lnTo>
                    <a:pt x="49175" y="78092"/>
                  </a:lnTo>
                  <a:lnTo>
                    <a:pt x="51161" y="82335"/>
                  </a:lnTo>
                  <a:lnTo>
                    <a:pt x="54966" y="117724"/>
                  </a:lnTo>
                  <a:lnTo>
                    <a:pt x="70659" y="143988"/>
                  </a:lnTo>
                  <a:lnTo>
                    <a:pt x="82233" y="152437"/>
                  </a:lnTo>
                  <a:lnTo>
                    <a:pt x="96387" y="156258"/>
                  </a:lnTo>
                  <a:lnTo>
                    <a:pt x="106292" y="154894"/>
                  </a:lnTo>
                  <a:lnTo>
                    <a:pt x="137600" y="143928"/>
                  </a:lnTo>
                  <a:lnTo>
                    <a:pt x="170760" y="121809"/>
                  </a:lnTo>
                  <a:lnTo>
                    <a:pt x="202489" y="85222"/>
                  </a:lnTo>
                  <a:lnTo>
                    <a:pt x="222473" y="47255"/>
                  </a:lnTo>
                  <a:lnTo>
                    <a:pt x="223291" y="36457"/>
                  </a:lnTo>
                  <a:lnTo>
                    <a:pt x="216917" y="15727"/>
                  </a:lnTo>
                  <a:lnTo>
                    <a:pt x="210097" y="7769"/>
                  </a:lnTo>
                  <a:lnTo>
                    <a:pt x="205908" y="4462"/>
                  </a:lnTo>
                  <a:lnTo>
                    <a:pt x="194480" y="787"/>
                  </a:lnTo>
                  <a:lnTo>
                    <a:pt x="180088" y="0"/>
                  </a:lnTo>
                  <a:lnTo>
                    <a:pt x="143253" y="6393"/>
                  </a:lnTo>
                  <a:lnTo>
                    <a:pt x="113432" y="15619"/>
                  </a:lnTo>
                  <a:lnTo>
                    <a:pt x="77059" y="33907"/>
                  </a:lnTo>
                  <a:lnTo>
                    <a:pt x="53179" y="52840"/>
                  </a:lnTo>
                  <a:lnTo>
                    <a:pt x="28438" y="87230"/>
                  </a:lnTo>
                  <a:lnTo>
                    <a:pt x="9503" y="119360"/>
                  </a:lnTo>
                  <a:lnTo>
                    <a:pt x="3896" y="135673"/>
                  </a:lnTo>
                  <a:lnTo>
                    <a:pt x="296" y="169224"/>
                  </a:lnTo>
                  <a:lnTo>
                    <a:pt x="0" y="175598"/>
                  </a:lnTo>
                  <a:lnTo>
                    <a:pt x="4188" y="187196"/>
                  </a:lnTo>
                  <a:lnTo>
                    <a:pt x="20674" y="208439"/>
                  </a:lnTo>
                  <a:lnTo>
                    <a:pt x="39294" y="219794"/>
                  </a:lnTo>
                  <a:lnTo>
                    <a:pt x="60898" y="228521"/>
                  </a:lnTo>
                  <a:lnTo>
                    <a:pt x="75845" y="229344"/>
                  </a:lnTo>
                  <a:lnTo>
                    <a:pt x="110181" y="227019"/>
                  </a:lnTo>
                  <a:lnTo>
                    <a:pt x="142646" y="221323"/>
                  </a:lnTo>
                  <a:lnTo>
                    <a:pt x="167049" y="2188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44"/>
            <p:cNvSpPr/>
            <p:nvPr/>
          </p:nvSpPr>
          <p:spPr>
            <a:xfrm>
              <a:off x="6057900" y="156210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45"/>
            <p:cNvSpPr/>
            <p:nvPr/>
          </p:nvSpPr>
          <p:spPr>
            <a:xfrm>
              <a:off x="5990260" y="1714500"/>
              <a:ext cx="37160" cy="205104"/>
            </a:xfrm>
            <a:custGeom>
              <a:avLst/>
              <a:gdLst/>
              <a:ahLst/>
              <a:cxnLst/>
              <a:rect l="0" t="0" r="0" b="0"/>
              <a:pathLst>
                <a:path w="37160" h="205104">
                  <a:moveTo>
                    <a:pt x="37159" y="0"/>
                  </a:moveTo>
                  <a:lnTo>
                    <a:pt x="21721" y="35391"/>
                  </a:lnTo>
                  <a:lnTo>
                    <a:pt x="15765" y="72090"/>
                  </a:lnTo>
                  <a:lnTo>
                    <a:pt x="10689" y="101887"/>
                  </a:lnTo>
                  <a:lnTo>
                    <a:pt x="3822" y="136210"/>
                  </a:lnTo>
                  <a:lnTo>
                    <a:pt x="0" y="172720"/>
                  </a:lnTo>
                  <a:lnTo>
                    <a:pt x="185" y="190688"/>
                  </a:lnTo>
                  <a:lnTo>
                    <a:pt x="6377" y="205103"/>
                  </a:lnTo>
                  <a:lnTo>
                    <a:pt x="6679"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46"/>
            <p:cNvSpPr/>
            <p:nvPr/>
          </p:nvSpPr>
          <p:spPr>
            <a:xfrm>
              <a:off x="3642359" y="1737359"/>
              <a:ext cx="7622" cy="182264"/>
            </a:xfrm>
            <a:custGeom>
              <a:avLst/>
              <a:gdLst/>
              <a:ahLst/>
              <a:cxnLst/>
              <a:rect l="0" t="0" r="0" b="0"/>
              <a:pathLst>
                <a:path w="7622" h="182264">
                  <a:moveTo>
                    <a:pt x="0" y="0"/>
                  </a:moveTo>
                  <a:lnTo>
                    <a:pt x="0" y="10606"/>
                  </a:lnTo>
                  <a:lnTo>
                    <a:pt x="2258" y="15439"/>
                  </a:lnTo>
                  <a:lnTo>
                    <a:pt x="4045" y="17913"/>
                  </a:lnTo>
                  <a:lnTo>
                    <a:pt x="6914" y="39287"/>
                  </a:lnTo>
                  <a:lnTo>
                    <a:pt x="7528" y="73953"/>
                  </a:lnTo>
                  <a:lnTo>
                    <a:pt x="7602" y="106236"/>
                  </a:lnTo>
                  <a:lnTo>
                    <a:pt x="7617" y="137073"/>
                  </a:lnTo>
                  <a:lnTo>
                    <a:pt x="7620" y="172326"/>
                  </a:lnTo>
                  <a:lnTo>
                    <a:pt x="7621" y="182263"/>
                  </a:lnTo>
                  <a:lnTo>
                    <a:pt x="7621"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247"/>
            <p:cNvSpPr/>
            <p:nvPr/>
          </p:nvSpPr>
          <p:spPr>
            <a:xfrm>
              <a:off x="3810000" y="1569720"/>
              <a:ext cx="22860" cy="330540"/>
            </a:xfrm>
            <a:custGeom>
              <a:avLst/>
              <a:gdLst/>
              <a:ahLst/>
              <a:cxnLst/>
              <a:rect l="0" t="0" r="0" b="0"/>
              <a:pathLst>
                <a:path w="22860" h="330540">
                  <a:moveTo>
                    <a:pt x="22859" y="0"/>
                  </a:moveTo>
                  <a:lnTo>
                    <a:pt x="22013" y="12166"/>
                  </a:lnTo>
                  <a:lnTo>
                    <a:pt x="16828" y="35391"/>
                  </a:lnTo>
                  <a:lnTo>
                    <a:pt x="15711" y="64673"/>
                  </a:lnTo>
                  <a:lnTo>
                    <a:pt x="13121" y="102417"/>
                  </a:lnTo>
                  <a:lnTo>
                    <a:pt x="9218" y="131032"/>
                  </a:lnTo>
                  <a:lnTo>
                    <a:pt x="4661" y="160683"/>
                  </a:lnTo>
                  <a:lnTo>
                    <a:pt x="2071" y="190794"/>
                  </a:lnTo>
                  <a:lnTo>
                    <a:pt x="920" y="220264"/>
                  </a:lnTo>
                  <a:lnTo>
                    <a:pt x="409" y="247472"/>
                  </a:lnTo>
                  <a:lnTo>
                    <a:pt x="121" y="282546"/>
                  </a:lnTo>
                  <a:lnTo>
                    <a:pt x="10" y="320013"/>
                  </a:lnTo>
                  <a:lnTo>
                    <a:pt x="2" y="330539"/>
                  </a:lnTo>
                  <a:lnTo>
                    <a:pt x="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248"/>
            <p:cNvSpPr/>
            <p:nvPr/>
          </p:nvSpPr>
          <p:spPr>
            <a:xfrm>
              <a:off x="3703319" y="1577646"/>
              <a:ext cx="335282" cy="342595"/>
            </a:xfrm>
            <a:custGeom>
              <a:avLst/>
              <a:gdLst/>
              <a:ahLst/>
              <a:cxnLst/>
              <a:rect l="0" t="0" r="0" b="0"/>
              <a:pathLst>
                <a:path w="335282" h="342595">
                  <a:moveTo>
                    <a:pt x="0" y="251154"/>
                  </a:moveTo>
                  <a:lnTo>
                    <a:pt x="4046" y="255199"/>
                  </a:lnTo>
                  <a:lnTo>
                    <a:pt x="8290" y="257185"/>
                  </a:lnTo>
                  <a:lnTo>
                    <a:pt x="10607" y="257714"/>
                  </a:lnTo>
                  <a:lnTo>
                    <a:pt x="47894" y="245714"/>
                  </a:lnTo>
                  <a:lnTo>
                    <a:pt x="75057" y="236654"/>
                  </a:lnTo>
                  <a:lnTo>
                    <a:pt x="104554" y="219482"/>
                  </a:lnTo>
                  <a:lnTo>
                    <a:pt x="134743" y="202446"/>
                  </a:lnTo>
                  <a:lnTo>
                    <a:pt x="165137" y="180842"/>
                  </a:lnTo>
                  <a:lnTo>
                    <a:pt x="194745" y="154214"/>
                  </a:lnTo>
                  <a:lnTo>
                    <a:pt x="227934" y="119775"/>
                  </a:lnTo>
                  <a:lnTo>
                    <a:pt x="249005" y="90588"/>
                  </a:lnTo>
                  <a:lnTo>
                    <a:pt x="267251" y="54431"/>
                  </a:lnTo>
                  <a:lnTo>
                    <a:pt x="279421" y="17375"/>
                  </a:lnTo>
                  <a:lnTo>
                    <a:pt x="281443" y="3186"/>
                  </a:lnTo>
                  <a:lnTo>
                    <a:pt x="280762" y="2022"/>
                  </a:lnTo>
                  <a:lnTo>
                    <a:pt x="279462" y="1246"/>
                  </a:lnTo>
                  <a:lnTo>
                    <a:pt x="273586" y="153"/>
                  </a:lnTo>
                  <a:lnTo>
                    <a:pt x="271291" y="0"/>
                  </a:lnTo>
                  <a:lnTo>
                    <a:pt x="268914" y="2438"/>
                  </a:lnTo>
                  <a:lnTo>
                    <a:pt x="253125" y="39550"/>
                  </a:lnTo>
                  <a:lnTo>
                    <a:pt x="241135" y="68700"/>
                  </a:lnTo>
                  <a:lnTo>
                    <a:pt x="234736" y="94710"/>
                  </a:lnTo>
                  <a:lnTo>
                    <a:pt x="229070" y="123203"/>
                  </a:lnTo>
                  <a:lnTo>
                    <a:pt x="224576" y="152800"/>
                  </a:lnTo>
                  <a:lnTo>
                    <a:pt x="222578" y="182888"/>
                  </a:lnTo>
                  <a:lnTo>
                    <a:pt x="221691" y="210935"/>
                  </a:lnTo>
                  <a:lnTo>
                    <a:pt x="221191" y="248268"/>
                  </a:lnTo>
                  <a:lnTo>
                    <a:pt x="221043" y="278521"/>
                  </a:lnTo>
                  <a:lnTo>
                    <a:pt x="221835" y="312393"/>
                  </a:lnTo>
                  <a:lnTo>
                    <a:pt x="227542" y="325216"/>
                  </a:lnTo>
                  <a:lnTo>
                    <a:pt x="227895" y="325082"/>
                  </a:lnTo>
                  <a:lnTo>
                    <a:pt x="228461" y="318783"/>
                  </a:lnTo>
                  <a:lnTo>
                    <a:pt x="228592" y="283202"/>
                  </a:lnTo>
                  <a:lnTo>
                    <a:pt x="228598" y="255193"/>
                  </a:lnTo>
                  <a:lnTo>
                    <a:pt x="232645" y="221400"/>
                  </a:lnTo>
                  <a:lnTo>
                    <a:pt x="239206" y="188621"/>
                  </a:lnTo>
                  <a:lnTo>
                    <a:pt x="251519" y="153559"/>
                  </a:lnTo>
                  <a:lnTo>
                    <a:pt x="254040" y="147990"/>
                  </a:lnTo>
                  <a:lnTo>
                    <a:pt x="257413" y="144278"/>
                  </a:lnTo>
                  <a:lnTo>
                    <a:pt x="265677" y="140153"/>
                  </a:lnTo>
                  <a:lnTo>
                    <a:pt x="279850" y="137831"/>
                  </a:lnTo>
                  <a:lnTo>
                    <a:pt x="287503" y="139546"/>
                  </a:lnTo>
                  <a:lnTo>
                    <a:pt x="303359" y="147545"/>
                  </a:lnTo>
                  <a:lnTo>
                    <a:pt x="310651" y="156845"/>
                  </a:lnTo>
                  <a:lnTo>
                    <a:pt x="324887" y="191666"/>
                  </a:lnTo>
                  <a:lnTo>
                    <a:pt x="330978" y="219322"/>
                  </a:lnTo>
                  <a:lnTo>
                    <a:pt x="329020" y="248966"/>
                  </a:lnTo>
                  <a:lnTo>
                    <a:pt x="327929" y="287065"/>
                  </a:lnTo>
                  <a:lnTo>
                    <a:pt x="328543" y="320135"/>
                  </a:lnTo>
                  <a:lnTo>
                    <a:pt x="335281" y="3425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249"/>
            <p:cNvSpPr/>
            <p:nvPr/>
          </p:nvSpPr>
          <p:spPr>
            <a:xfrm>
              <a:off x="4168140" y="1775459"/>
              <a:ext cx="22861" cy="137162"/>
            </a:xfrm>
            <a:custGeom>
              <a:avLst/>
              <a:gdLst/>
              <a:ahLst/>
              <a:cxnLst/>
              <a:rect l="0" t="0" r="0" b="0"/>
              <a:pathLst>
                <a:path w="22861" h="137162">
                  <a:moveTo>
                    <a:pt x="22860" y="0"/>
                  </a:moveTo>
                  <a:lnTo>
                    <a:pt x="22860" y="4046"/>
                  </a:lnTo>
                  <a:lnTo>
                    <a:pt x="16299" y="32564"/>
                  </a:lnTo>
                  <a:lnTo>
                    <a:pt x="15449" y="66609"/>
                  </a:lnTo>
                  <a:lnTo>
                    <a:pt x="13023" y="96413"/>
                  </a:lnTo>
                  <a:lnTo>
                    <a:pt x="5836" y="127050"/>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250"/>
            <p:cNvSpPr/>
            <p:nvPr/>
          </p:nvSpPr>
          <p:spPr>
            <a:xfrm>
              <a:off x="4183380" y="159257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51"/>
            <p:cNvSpPr/>
            <p:nvPr/>
          </p:nvSpPr>
          <p:spPr>
            <a:xfrm>
              <a:off x="4343403" y="1693895"/>
              <a:ext cx="160017" cy="248679"/>
            </a:xfrm>
            <a:custGeom>
              <a:avLst/>
              <a:gdLst/>
              <a:ahLst/>
              <a:cxnLst/>
              <a:rect l="0" t="0" r="0" b="0"/>
              <a:pathLst>
                <a:path w="160017" h="248679">
                  <a:moveTo>
                    <a:pt x="15237" y="58705"/>
                  </a:moveTo>
                  <a:lnTo>
                    <a:pt x="15237" y="92170"/>
                  </a:lnTo>
                  <a:lnTo>
                    <a:pt x="15237" y="127678"/>
                  </a:lnTo>
                  <a:lnTo>
                    <a:pt x="12979" y="160100"/>
                  </a:lnTo>
                  <a:lnTo>
                    <a:pt x="4630" y="194821"/>
                  </a:lnTo>
                  <a:lnTo>
                    <a:pt x="607" y="229312"/>
                  </a:lnTo>
                  <a:lnTo>
                    <a:pt x="7" y="248678"/>
                  </a:lnTo>
                  <a:lnTo>
                    <a:pt x="0" y="245003"/>
                  </a:lnTo>
                  <a:lnTo>
                    <a:pt x="7757" y="208860"/>
                  </a:lnTo>
                  <a:lnTo>
                    <a:pt x="13491" y="180053"/>
                  </a:lnTo>
                  <a:lnTo>
                    <a:pt x="18130" y="154124"/>
                  </a:lnTo>
                  <a:lnTo>
                    <a:pt x="23014" y="127924"/>
                  </a:lnTo>
                  <a:lnTo>
                    <a:pt x="28006" y="102169"/>
                  </a:lnTo>
                  <a:lnTo>
                    <a:pt x="35577" y="64715"/>
                  </a:lnTo>
                  <a:lnTo>
                    <a:pt x="44029" y="33486"/>
                  </a:lnTo>
                  <a:lnTo>
                    <a:pt x="52304" y="18992"/>
                  </a:lnTo>
                  <a:lnTo>
                    <a:pt x="66483" y="5357"/>
                  </a:lnTo>
                  <a:lnTo>
                    <a:pt x="77363" y="0"/>
                  </a:lnTo>
                  <a:lnTo>
                    <a:pt x="85464" y="1005"/>
                  </a:lnTo>
                  <a:lnTo>
                    <a:pt x="93862" y="4274"/>
                  </a:lnTo>
                  <a:lnTo>
                    <a:pt x="112912" y="19761"/>
                  </a:lnTo>
                  <a:lnTo>
                    <a:pt x="117914" y="31236"/>
                  </a:lnTo>
                  <a:lnTo>
                    <a:pt x="126626" y="68414"/>
                  </a:lnTo>
                  <a:lnTo>
                    <a:pt x="128674" y="100622"/>
                  </a:lnTo>
                  <a:lnTo>
                    <a:pt x="129281" y="131144"/>
                  </a:lnTo>
                  <a:lnTo>
                    <a:pt x="131743" y="162384"/>
                  </a:lnTo>
                  <a:lnTo>
                    <a:pt x="138939" y="193343"/>
                  </a:lnTo>
                  <a:lnTo>
                    <a:pt x="147668" y="205527"/>
                  </a:lnTo>
                  <a:lnTo>
                    <a:pt x="152553" y="208625"/>
                  </a:lnTo>
                  <a:lnTo>
                    <a:pt x="160016" y="2111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52"/>
            <p:cNvSpPr/>
            <p:nvPr/>
          </p:nvSpPr>
          <p:spPr>
            <a:xfrm>
              <a:off x="4887359" y="1699259"/>
              <a:ext cx="209478" cy="225048"/>
            </a:xfrm>
            <a:custGeom>
              <a:avLst/>
              <a:gdLst/>
              <a:ahLst/>
              <a:cxnLst/>
              <a:rect l="0" t="0" r="0" b="0"/>
              <a:pathLst>
                <a:path w="209478" h="225048">
                  <a:moveTo>
                    <a:pt x="149460" y="0"/>
                  </a:moveTo>
                  <a:lnTo>
                    <a:pt x="145415" y="4046"/>
                  </a:lnTo>
                  <a:lnTo>
                    <a:pt x="141172" y="6032"/>
                  </a:lnTo>
                  <a:lnTo>
                    <a:pt x="106855" y="14088"/>
                  </a:lnTo>
                  <a:lnTo>
                    <a:pt x="72667" y="23378"/>
                  </a:lnTo>
                  <a:lnTo>
                    <a:pt x="35929" y="35629"/>
                  </a:lnTo>
                  <a:lnTo>
                    <a:pt x="200" y="51838"/>
                  </a:lnTo>
                  <a:lnTo>
                    <a:pt x="0" y="53185"/>
                  </a:lnTo>
                  <a:lnTo>
                    <a:pt x="2036" y="56940"/>
                  </a:lnTo>
                  <a:lnTo>
                    <a:pt x="7942" y="63815"/>
                  </a:lnTo>
                  <a:lnTo>
                    <a:pt x="17136" y="66462"/>
                  </a:lnTo>
                  <a:lnTo>
                    <a:pt x="47781" y="68162"/>
                  </a:lnTo>
                  <a:lnTo>
                    <a:pt x="76529" y="72502"/>
                  </a:lnTo>
                  <a:lnTo>
                    <a:pt x="106497" y="79150"/>
                  </a:lnTo>
                  <a:lnTo>
                    <a:pt x="136825" y="86482"/>
                  </a:lnTo>
                  <a:lnTo>
                    <a:pt x="170483" y="102628"/>
                  </a:lnTo>
                  <a:lnTo>
                    <a:pt x="199684" y="127136"/>
                  </a:lnTo>
                  <a:lnTo>
                    <a:pt x="205648" y="139479"/>
                  </a:lnTo>
                  <a:lnTo>
                    <a:pt x="209477" y="164053"/>
                  </a:lnTo>
                  <a:lnTo>
                    <a:pt x="205486" y="174795"/>
                  </a:lnTo>
                  <a:lnTo>
                    <a:pt x="189125" y="195489"/>
                  </a:lnTo>
                  <a:lnTo>
                    <a:pt x="152974" y="215446"/>
                  </a:lnTo>
                  <a:lnTo>
                    <a:pt x="120553" y="220734"/>
                  </a:lnTo>
                  <a:lnTo>
                    <a:pt x="96586" y="225047"/>
                  </a:lnTo>
                  <a:lnTo>
                    <a:pt x="62128" y="221683"/>
                  </a:lnTo>
                  <a:lnTo>
                    <a:pt x="51096" y="216777"/>
                  </a:lnTo>
                  <a:lnTo>
                    <a:pt x="45785" y="213098"/>
                  </a:lnTo>
                  <a:lnTo>
                    <a:pt x="39883" y="204495"/>
                  </a:lnTo>
                  <a:lnTo>
                    <a:pt x="36560" y="190132"/>
                  </a:lnTo>
                  <a:lnTo>
                    <a:pt x="3516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253"/>
            <p:cNvSpPr/>
            <p:nvPr/>
          </p:nvSpPr>
          <p:spPr>
            <a:xfrm>
              <a:off x="5196839" y="1737359"/>
              <a:ext cx="37589" cy="403862"/>
            </a:xfrm>
            <a:custGeom>
              <a:avLst/>
              <a:gdLst/>
              <a:ahLst/>
              <a:cxnLst/>
              <a:rect l="0" t="0" r="0" b="0"/>
              <a:pathLst>
                <a:path w="37589" h="403862">
                  <a:moveTo>
                    <a:pt x="22861" y="0"/>
                  </a:moveTo>
                  <a:lnTo>
                    <a:pt x="23707" y="12167"/>
                  </a:lnTo>
                  <a:lnTo>
                    <a:pt x="28892" y="33135"/>
                  </a:lnTo>
                  <a:lnTo>
                    <a:pt x="34212" y="65530"/>
                  </a:lnTo>
                  <a:lnTo>
                    <a:pt x="36949" y="98627"/>
                  </a:lnTo>
                  <a:lnTo>
                    <a:pt x="37588" y="125114"/>
                  </a:lnTo>
                  <a:lnTo>
                    <a:pt x="37026" y="153820"/>
                  </a:lnTo>
                  <a:lnTo>
                    <a:pt x="33954" y="183511"/>
                  </a:lnTo>
                  <a:lnTo>
                    <a:pt x="29766" y="211383"/>
                  </a:lnTo>
                  <a:lnTo>
                    <a:pt x="25930" y="238728"/>
                  </a:lnTo>
                  <a:lnTo>
                    <a:pt x="24225" y="267815"/>
                  </a:lnTo>
                  <a:lnTo>
                    <a:pt x="19220" y="304660"/>
                  </a:lnTo>
                  <a:lnTo>
                    <a:pt x="16420" y="337026"/>
                  </a:lnTo>
                  <a:lnTo>
                    <a:pt x="10237" y="370527"/>
                  </a:lnTo>
                  <a:lnTo>
                    <a:pt x="7003" y="393004"/>
                  </a:lnTo>
                  <a:lnTo>
                    <a:pt x="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54"/>
            <p:cNvSpPr/>
            <p:nvPr/>
          </p:nvSpPr>
          <p:spPr>
            <a:xfrm>
              <a:off x="5183152" y="1684601"/>
              <a:ext cx="217752" cy="257906"/>
            </a:xfrm>
            <a:custGeom>
              <a:avLst/>
              <a:gdLst/>
              <a:ahLst/>
              <a:cxnLst/>
              <a:rect l="0" t="0" r="0" b="0"/>
              <a:pathLst>
                <a:path w="217752" h="257906">
                  <a:moveTo>
                    <a:pt x="6067" y="151819"/>
                  </a:moveTo>
                  <a:lnTo>
                    <a:pt x="6067" y="147773"/>
                  </a:lnTo>
                  <a:lnTo>
                    <a:pt x="3810" y="143530"/>
                  </a:lnTo>
                  <a:lnTo>
                    <a:pt x="2022" y="141213"/>
                  </a:lnTo>
                  <a:lnTo>
                    <a:pt x="37" y="134123"/>
                  </a:lnTo>
                  <a:lnTo>
                    <a:pt x="0" y="124480"/>
                  </a:lnTo>
                  <a:lnTo>
                    <a:pt x="5101" y="90269"/>
                  </a:lnTo>
                  <a:lnTo>
                    <a:pt x="13871" y="67824"/>
                  </a:lnTo>
                  <a:lnTo>
                    <a:pt x="41867" y="32869"/>
                  </a:lnTo>
                  <a:lnTo>
                    <a:pt x="68078" y="13050"/>
                  </a:lnTo>
                  <a:lnTo>
                    <a:pt x="90199" y="3834"/>
                  </a:lnTo>
                  <a:lnTo>
                    <a:pt x="128029" y="0"/>
                  </a:lnTo>
                  <a:lnTo>
                    <a:pt x="150860" y="3636"/>
                  </a:lnTo>
                  <a:lnTo>
                    <a:pt x="173711" y="14121"/>
                  </a:lnTo>
                  <a:lnTo>
                    <a:pt x="192523" y="31997"/>
                  </a:lnTo>
                  <a:lnTo>
                    <a:pt x="207967" y="66876"/>
                  </a:lnTo>
                  <a:lnTo>
                    <a:pt x="215656" y="96359"/>
                  </a:lnTo>
                  <a:lnTo>
                    <a:pt x="217751" y="116445"/>
                  </a:lnTo>
                  <a:lnTo>
                    <a:pt x="210840" y="146794"/>
                  </a:lnTo>
                  <a:lnTo>
                    <a:pt x="198069" y="177235"/>
                  </a:lnTo>
                  <a:lnTo>
                    <a:pt x="175469" y="203658"/>
                  </a:lnTo>
                  <a:lnTo>
                    <a:pt x="142729" y="229259"/>
                  </a:lnTo>
                  <a:lnTo>
                    <a:pt x="106785" y="248364"/>
                  </a:lnTo>
                  <a:lnTo>
                    <a:pt x="82759" y="255496"/>
                  </a:lnTo>
                  <a:lnTo>
                    <a:pt x="55929" y="257905"/>
                  </a:lnTo>
                  <a:lnTo>
                    <a:pt x="39562" y="254277"/>
                  </a:lnTo>
                  <a:lnTo>
                    <a:pt x="36017" y="252298"/>
                  </a:lnTo>
                  <a:lnTo>
                    <a:pt x="33654" y="250131"/>
                  </a:lnTo>
                  <a:lnTo>
                    <a:pt x="28928" y="243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55"/>
            <p:cNvSpPr/>
            <p:nvPr/>
          </p:nvSpPr>
          <p:spPr>
            <a:xfrm>
              <a:off x="5410200" y="1708519"/>
              <a:ext cx="312420" cy="210908"/>
            </a:xfrm>
            <a:custGeom>
              <a:avLst/>
              <a:gdLst/>
              <a:ahLst/>
              <a:cxnLst/>
              <a:rect l="0" t="0" r="0" b="0"/>
              <a:pathLst>
                <a:path w="312420" h="210908">
                  <a:moveTo>
                    <a:pt x="0" y="105040"/>
                  </a:moveTo>
                  <a:lnTo>
                    <a:pt x="4045" y="109086"/>
                  </a:lnTo>
                  <a:lnTo>
                    <a:pt x="8289" y="111072"/>
                  </a:lnTo>
                  <a:lnTo>
                    <a:pt x="10605" y="111601"/>
                  </a:lnTo>
                  <a:lnTo>
                    <a:pt x="34049" y="124749"/>
                  </a:lnTo>
                  <a:lnTo>
                    <a:pt x="69673" y="127624"/>
                  </a:lnTo>
                  <a:lnTo>
                    <a:pt x="99276" y="125588"/>
                  </a:lnTo>
                  <a:lnTo>
                    <a:pt x="136341" y="114049"/>
                  </a:lnTo>
                  <a:lnTo>
                    <a:pt x="168702" y="91855"/>
                  </a:lnTo>
                  <a:lnTo>
                    <a:pt x="191399" y="66688"/>
                  </a:lnTo>
                  <a:lnTo>
                    <a:pt x="207729" y="39302"/>
                  </a:lnTo>
                  <a:lnTo>
                    <a:pt x="212248" y="19587"/>
                  </a:lnTo>
                  <a:lnTo>
                    <a:pt x="212866" y="12592"/>
                  </a:lnTo>
                  <a:lnTo>
                    <a:pt x="210882" y="6661"/>
                  </a:lnTo>
                  <a:lnTo>
                    <a:pt x="209167" y="3894"/>
                  </a:lnTo>
                  <a:lnTo>
                    <a:pt x="207178" y="2050"/>
                  </a:lnTo>
                  <a:lnTo>
                    <a:pt x="202710" y="0"/>
                  </a:lnTo>
                  <a:lnTo>
                    <a:pt x="195644" y="1347"/>
                  </a:lnTo>
                  <a:lnTo>
                    <a:pt x="167157" y="12300"/>
                  </a:lnTo>
                  <a:lnTo>
                    <a:pt x="135925" y="34418"/>
                  </a:lnTo>
                  <a:lnTo>
                    <a:pt x="98897" y="69933"/>
                  </a:lnTo>
                  <a:lnTo>
                    <a:pt x="80667" y="96049"/>
                  </a:lnTo>
                  <a:lnTo>
                    <a:pt x="66922" y="131675"/>
                  </a:lnTo>
                  <a:lnTo>
                    <a:pt x="62726" y="157241"/>
                  </a:lnTo>
                  <a:lnTo>
                    <a:pt x="65528" y="176858"/>
                  </a:lnTo>
                  <a:lnTo>
                    <a:pt x="71721" y="189349"/>
                  </a:lnTo>
                  <a:lnTo>
                    <a:pt x="87008" y="202458"/>
                  </a:lnTo>
                  <a:lnTo>
                    <a:pt x="100476" y="207604"/>
                  </a:lnTo>
                  <a:lnTo>
                    <a:pt x="133865" y="210907"/>
                  </a:lnTo>
                  <a:lnTo>
                    <a:pt x="168682" y="206323"/>
                  </a:lnTo>
                  <a:lnTo>
                    <a:pt x="201627" y="203066"/>
                  </a:lnTo>
                  <a:lnTo>
                    <a:pt x="233214" y="192129"/>
                  </a:lnTo>
                  <a:lnTo>
                    <a:pt x="263175" y="178164"/>
                  </a:lnTo>
                  <a:lnTo>
                    <a:pt x="300290" y="157275"/>
                  </a:lnTo>
                  <a:lnTo>
                    <a:pt x="312419" y="150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256"/>
            <p:cNvSpPr/>
            <p:nvPr/>
          </p:nvSpPr>
          <p:spPr>
            <a:xfrm>
              <a:off x="5717000" y="1714970"/>
              <a:ext cx="226601" cy="195974"/>
            </a:xfrm>
            <a:custGeom>
              <a:avLst/>
              <a:gdLst/>
              <a:ahLst/>
              <a:cxnLst/>
              <a:rect l="0" t="0" r="0" b="0"/>
              <a:pathLst>
                <a:path w="226601" h="195974">
                  <a:moveTo>
                    <a:pt x="135160" y="7150"/>
                  </a:moveTo>
                  <a:lnTo>
                    <a:pt x="135160" y="3104"/>
                  </a:lnTo>
                  <a:lnTo>
                    <a:pt x="134313" y="1913"/>
                  </a:lnTo>
                  <a:lnTo>
                    <a:pt x="132902" y="1118"/>
                  </a:lnTo>
                  <a:lnTo>
                    <a:pt x="124613" y="0"/>
                  </a:lnTo>
                  <a:lnTo>
                    <a:pt x="101754" y="438"/>
                  </a:lnTo>
                  <a:lnTo>
                    <a:pt x="76689" y="10144"/>
                  </a:lnTo>
                  <a:lnTo>
                    <a:pt x="40330" y="41340"/>
                  </a:lnTo>
                  <a:lnTo>
                    <a:pt x="21548" y="62436"/>
                  </a:lnTo>
                  <a:lnTo>
                    <a:pt x="6759" y="97218"/>
                  </a:lnTo>
                  <a:lnTo>
                    <a:pt x="595" y="121043"/>
                  </a:lnTo>
                  <a:lnTo>
                    <a:pt x="0" y="136509"/>
                  </a:lnTo>
                  <a:lnTo>
                    <a:pt x="6516" y="164876"/>
                  </a:lnTo>
                  <a:lnTo>
                    <a:pt x="8758" y="170721"/>
                  </a:lnTo>
                  <a:lnTo>
                    <a:pt x="18020" y="179472"/>
                  </a:lnTo>
                  <a:lnTo>
                    <a:pt x="44664" y="191989"/>
                  </a:lnTo>
                  <a:lnTo>
                    <a:pt x="70904" y="195973"/>
                  </a:lnTo>
                  <a:lnTo>
                    <a:pt x="100128" y="193107"/>
                  </a:lnTo>
                  <a:lnTo>
                    <a:pt x="130236" y="186896"/>
                  </a:lnTo>
                  <a:lnTo>
                    <a:pt x="164667" y="171129"/>
                  </a:lnTo>
                  <a:lnTo>
                    <a:pt x="195928" y="151708"/>
                  </a:lnTo>
                  <a:lnTo>
                    <a:pt x="209581" y="141671"/>
                  </a:lnTo>
                  <a:lnTo>
                    <a:pt x="226600" y="1214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161"/>
          <p:cNvGrpSpPr/>
          <p:nvPr/>
        </p:nvGrpSpPr>
        <p:grpSpPr>
          <a:xfrm>
            <a:off x="3307172" y="2141220"/>
            <a:ext cx="3370141" cy="525781"/>
            <a:chOff x="3307172" y="2141220"/>
            <a:chExt cx="3370141" cy="525781"/>
          </a:xfrm>
        </p:grpSpPr>
        <p:sp>
          <p:nvSpPr>
            <p:cNvPr id="22" name="SMARTInkShape-1257"/>
            <p:cNvSpPr/>
            <p:nvPr/>
          </p:nvSpPr>
          <p:spPr>
            <a:xfrm>
              <a:off x="3307172" y="2156459"/>
              <a:ext cx="196679" cy="350363"/>
            </a:xfrm>
            <a:custGeom>
              <a:avLst/>
              <a:gdLst/>
              <a:ahLst/>
              <a:cxnLst/>
              <a:rect l="0" t="0" r="0" b="0"/>
              <a:pathLst>
                <a:path w="196679" h="350363">
                  <a:moveTo>
                    <a:pt x="7528" y="0"/>
                  </a:moveTo>
                  <a:lnTo>
                    <a:pt x="7528" y="4046"/>
                  </a:lnTo>
                  <a:lnTo>
                    <a:pt x="6681" y="5237"/>
                  </a:lnTo>
                  <a:lnTo>
                    <a:pt x="5270" y="6032"/>
                  </a:lnTo>
                  <a:lnTo>
                    <a:pt x="3482" y="6561"/>
                  </a:lnTo>
                  <a:lnTo>
                    <a:pt x="2291" y="7761"/>
                  </a:lnTo>
                  <a:lnTo>
                    <a:pt x="967" y="11352"/>
                  </a:lnTo>
                  <a:lnTo>
                    <a:pt x="0" y="40156"/>
                  </a:lnTo>
                  <a:lnTo>
                    <a:pt x="5163" y="70680"/>
                  </a:lnTo>
                  <a:lnTo>
                    <a:pt x="7673" y="103728"/>
                  </a:lnTo>
                  <a:lnTo>
                    <a:pt x="13403" y="141177"/>
                  </a:lnTo>
                  <a:lnTo>
                    <a:pt x="18041" y="169426"/>
                  </a:lnTo>
                  <a:lnTo>
                    <a:pt x="22925" y="198914"/>
                  </a:lnTo>
                  <a:lnTo>
                    <a:pt x="27071" y="228953"/>
                  </a:lnTo>
                  <a:lnTo>
                    <a:pt x="28913" y="259237"/>
                  </a:lnTo>
                  <a:lnTo>
                    <a:pt x="33996" y="296757"/>
                  </a:lnTo>
                  <a:lnTo>
                    <a:pt x="39737" y="331294"/>
                  </a:lnTo>
                  <a:lnTo>
                    <a:pt x="43882" y="341719"/>
                  </a:lnTo>
                  <a:lnTo>
                    <a:pt x="45525" y="350006"/>
                  </a:lnTo>
                  <a:lnTo>
                    <a:pt x="49642" y="346323"/>
                  </a:lnTo>
                  <a:lnTo>
                    <a:pt x="51645" y="342164"/>
                  </a:lnTo>
                  <a:lnTo>
                    <a:pt x="55365" y="311018"/>
                  </a:lnTo>
                  <a:lnTo>
                    <a:pt x="59781" y="277618"/>
                  </a:lnTo>
                  <a:lnTo>
                    <a:pt x="64591" y="248392"/>
                  </a:lnTo>
                  <a:lnTo>
                    <a:pt x="71378" y="218284"/>
                  </a:lnTo>
                  <a:lnTo>
                    <a:pt x="81257" y="184700"/>
                  </a:lnTo>
                  <a:lnTo>
                    <a:pt x="89675" y="166392"/>
                  </a:lnTo>
                  <a:lnTo>
                    <a:pt x="108071" y="143916"/>
                  </a:lnTo>
                  <a:lnTo>
                    <a:pt x="115996" y="140163"/>
                  </a:lnTo>
                  <a:lnTo>
                    <a:pt x="120480" y="139162"/>
                  </a:lnTo>
                  <a:lnTo>
                    <a:pt x="138926" y="141799"/>
                  </a:lnTo>
                  <a:lnTo>
                    <a:pt x="156433" y="147942"/>
                  </a:lnTo>
                  <a:lnTo>
                    <a:pt x="172345" y="159170"/>
                  </a:lnTo>
                  <a:lnTo>
                    <a:pt x="187784" y="177266"/>
                  </a:lnTo>
                  <a:lnTo>
                    <a:pt x="193475" y="193650"/>
                  </a:lnTo>
                  <a:lnTo>
                    <a:pt x="196678" y="221914"/>
                  </a:lnTo>
                  <a:lnTo>
                    <a:pt x="195370" y="251737"/>
                  </a:lnTo>
                  <a:lnTo>
                    <a:pt x="187362" y="282022"/>
                  </a:lnTo>
                  <a:lnTo>
                    <a:pt x="169486" y="318552"/>
                  </a:lnTo>
                  <a:lnTo>
                    <a:pt x="154669" y="334369"/>
                  </a:lnTo>
                  <a:lnTo>
                    <a:pt x="139555" y="344418"/>
                  </a:lnTo>
                  <a:lnTo>
                    <a:pt x="124352" y="348712"/>
                  </a:lnTo>
                  <a:lnTo>
                    <a:pt x="93886" y="350362"/>
                  </a:lnTo>
                  <a:lnTo>
                    <a:pt x="68487"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58"/>
            <p:cNvSpPr/>
            <p:nvPr/>
          </p:nvSpPr>
          <p:spPr>
            <a:xfrm>
              <a:off x="3818906" y="2141220"/>
              <a:ext cx="82535" cy="342900"/>
            </a:xfrm>
            <a:custGeom>
              <a:avLst/>
              <a:gdLst/>
              <a:ahLst/>
              <a:cxnLst/>
              <a:rect l="0" t="0" r="0" b="0"/>
              <a:pathLst>
                <a:path w="82535" h="342900">
                  <a:moveTo>
                    <a:pt x="82534" y="0"/>
                  </a:moveTo>
                  <a:lnTo>
                    <a:pt x="78489" y="0"/>
                  </a:lnTo>
                  <a:lnTo>
                    <a:pt x="77297" y="846"/>
                  </a:lnTo>
                  <a:lnTo>
                    <a:pt x="76502" y="2257"/>
                  </a:lnTo>
                  <a:lnTo>
                    <a:pt x="67215" y="40335"/>
                  </a:lnTo>
                  <a:lnTo>
                    <a:pt x="61437" y="68301"/>
                  </a:lnTo>
                  <a:lnTo>
                    <a:pt x="53517" y="103869"/>
                  </a:lnTo>
                  <a:lnTo>
                    <a:pt x="45366" y="131677"/>
                  </a:lnTo>
                  <a:lnTo>
                    <a:pt x="38357" y="163227"/>
                  </a:lnTo>
                  <a:lnTo>
                    <a:pt x="32420" y="196159"/>
                  </a:lnTo>
                  <a:lnTo>
                    <a:pt x="26958" y="227728"/>
                  </a:lnTo>
                  <a:lnTo>
                    <a:pt x="19451" y="256435"/>
                  </a:lnTo>
                  <a:lnTo>
                    <a:pt x="10220" y="291880"/>
                  </a:lnTo>
                  <a:lnTo>
                    <a:pt x="643" y="329630"/>
                  </a:lnTo>
                  <a:lnTo>
                    <a:pt x="0" y="331513"/>
                  </a:lnTo>
                  <a:lnTo>
                    <a:pt x="418" y="333615"/>
                  </a:lnTo>
                  <a:lnTo>
                    <a:pt x="6334" y="342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59"/>
            <p:cNvSpPr/>
            <p:nvPr/>
          </p:nvSpPr>
          <p:spPr>
            <a:xfrm>
              <a:off x="3589019" y="2313179"/>
              <a:ext cx="129274" cy="186181"/>
            </a:xfrm>
            <a:custGeom>
              <a:avLst/>
              <a:gdLst/>
              <a:ahLst/>
              <a:cxnLst/>
              <a:rect l="0" t="0" r="0" b="0"/>
              <a:pathLst>
                <a:path w="129274" h="186181">
                  <a:moveTo>
                    <a:pt x="0" y="102361"/>
                  </a:moveTo>
                  <a:lnTo>
                    <a:pt x="17912" y="102361"/>
                  </a:lnTo>
                  <a:lnTo>
                    <a:pt x="54649" y="88517"/>
                  </a:lnTo>
                  <a:lnTo>
                    <a:pt x="87568" y="70360"/>
                  </a:lnTo>
                  <a:lnTo>
                    <a:pt x="119263" y="43584"/>
                  </a:lnTo>
                  <a:lnTo>
                    <a:pt x="124973" y="33622"/>
                  </a:lnTo>
                  <a:lnTo>
                    <a:pt x="128939" y="14443"/>
                  </a:lnTo>
                  <a:lnTo>
                    <a:pt x="129273" y="8817"/>
                  </a:lnTo>
                  <a:lnTo>
                    <a:pt x="127164" y="3495"/>
                  </a:lnTo>
                  <a:lnTo>
                    <a:pt x="125416" y="890"/>
                  </a:lnTo>
                  <a:lnTo>
                    <a:pt x="122557" y="0"/>
                  </a:lnTo>
                  <a:lnTo>
                    <a:pt x="114866" y="1269"/>
                  </a:lnTo>
                  <a:lnTo>
                    <a:pt x="82142" y="13728"/>
                  </a:lnTo>
                  <a:lnTo>
                    <a:pt x="58245" y="30603"/>
                  </a:lnTo>
                  <a:lnTo>
                    <a:pt x="38989" y="50337"/>
                  </a:lnTo>
                  <a:lnTo>
                    <a:pt x="27169" y="73117"/>
                  </a:lnTo>
                  <a:lnTo>
                    <a:pt x="17848" y="108469"/>
                  </a:lnTo>
                  <a:lnTo>
                    <a:pt x="15755" y="140162"/>
                  </a:lnTo>
                  <a:lnTo>
                    <a:pt x="19438" y="163232"/>
                  </a:lnTo>
                  <a:lnTo>
                    <a:pt x="25892" y="178064"/>
                  </a:lnTo>
                  <a:lnTo>
                    <a:pt x="29115" y="180769"/>
                  </a:lnTo>
                  <a:lnTo>
                    <a:pt x="37211" y="183776"/>
                  </a:lnTo>
                  <a:lnTo>
                    <a:pt x="72746" y="185970"/>
                  </a:lnTo>
                  <a:lnTo>
                    <a:pt x="91440" y="186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60"/>
            <p:cNvSpPr/>
            <p:nvPr/>
          </p:nvSpPr>
          <p:spPr>
            <a:xfrm>
              <a:off x="3787140" y="2331720"/>
              <a:ext cx="129541" cy="22547"/>
            </a:xfrm>
            <a:custGeom>
              <a:avLst/>
              <a:gdLst/>
              <a:ahLst/>
              <a:cxnLst/>
              <a:rect l="0" t="0" r="0" b="0"/>
              <a:pathLst>
                <a:path w="129541" h="22547">
                  <a:moveTo>
                    <a:pt x="0" y="15239"/>
                  </a:moveTo>
                  <a:lnTo>
                    <a:pt x="0" y="19285"/>
                  </a:lnTo>
                  <a:lnTo>
                    <a:pt x="846" y="20476"/>
                  </a:lnTo>
                  <a:lnTo>
                    <a:pt x="2257" y="21271"/>
                  </a:lnTo>
                  <a:lnTo>
                    <a:pt x="10605" y="22546"/>
                  </a:lnTo>
                  <a:lnTo>
                    <a:pt x="46650" y="16271"/>
                  </a:lnTo>
                  <a:lnTo>
                    <a:pt x="81620" y="10207"/>
                  </a:lnTo>
                  <a:lnTo>
                    <a:pt x="117585" y="3915"/>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261"/>
            <p:cNvSpPr/>
            <p:nvPr/>
          </p:nvSpPr>
          <p:spPr>
            <a:xfrm>
              <a:off x="4008223" y="2316479"/>
              <a:ext cx="228325" cy="152162"/>
            </a:xfrm>
            <a:custGeom>
              <a:avLst/>
              <a:gdLst/>
              <a:ahLst/>
              <a:cxnLst/>
              <a:rect l="0" t="0" r="0" b="0"/>
              <a:pathLst>
                <a:path w="228325" h="152162">
                  <a:moveTo>
                    <a:pt x="37996" y="0"/>
                  </a:moveTo>
                  <a:lnTo>
                    <a:pt x="37996" y="4046"/>
                  </a:lnTo>
                  <a:lnTo>
                    <a:pt x="35739" y="8289"/>
                  </a:lnTo>
                  <a:lnTo>
                    <a:pt x="33951" y="10606"/>
                  </a:lnTo>
                  <a:lnTo>
                    <a:pt x="31966" y="17696"/>
                  </a:lnTo>
                  <a:lnTo>
                    <a:pt x="30236" y="25645"/>
                  </a:lnTo>
                  <a:lnTo>
                    <a:pt x="25349" y="36574"/>
                  </a:lnTo>
                  <a:lnTo>
                    <a:pt x="19052" y="65338"/>
                  </a:lnTo>
                  <a:lnTo>
                    <a:pt x="10673" y="87068"/>
                  </a:lnTo>
                  <a:lnTo>
                    <a:pt x="2557" y="122895"/>
                  </a:lnTo>
                  <a:lnTo>
                    <a:pt x="0" y="149676"/>
                  </a:lnTo>
                  <a:lnTo>
                    <a:pt x="812" y="150584"/>
                  </a:lnTo>
                  <a:lnTo>
                    <a:pt x="3973" y="151593"/>
                  </a:lnTo>
                  <a:lnTo>
                    <a:pt x="10511" y="152161"/>
                  </a:lnTo>
                  <a:lnTo>
                    <a:pt x="21857" y="148284"/>
                  </a:lnTo>
                  <a:lnTo>
                    <a:pt x="55872" y="123381"/>
                  </a:lnTo>
                  <a:lnTo>
                    <a:pt x="81028" y="89363"/>
                  </a:lnTo>
                  <a:lnTo>
                    <a:pt x="106413" y="61134"/>
                  </a:lnTo>
                  <a:lnTo>
                    <a:pt x="106576" y="97490"/>
                  </a:lnTo>
                  <a:lnTo>
                    <a:pt x="106576" y="100553"/>
                  </a:lnTo>
                  <a:lnTo>
                    <a:pt x="108834" y="106215"/>
                  </a:lnTo>
                  <a:lnTo>
                    <a:pt x="110622" y="108910"/>
                  </a:lnTo>
                  <a:lnTo>
                    <a:pt x="121228" y="116749"/>
                  </a:lnTo>
                  <a:lnTo>
                    <a:pt x="131049" y="120388"/>
                  </a:lnTo>
                  <a:lnTo>
                    <a:pt x="143367" y="121466"/>
                  </a:lnTo>
                  <a:lnTo>
                    <a:pt x="167936" y="115747"/>
                  </a:lnTo>
                  <a:lnTo>
                    <a:pt x="200368" y="100658"/>
                  </a:lnTo>
                  <a:lnTo>
                    <a:pt x="214894" y="87869"/>
                  </a:lnTo>
                  <a:lnTo>
                    <a:pt x="221887" y="78282"/>
                  </a:lnTo>
                  <a:lnTo>
                    <a:pt x="225559" y="68377"/>
                  </a:lnTo>
                  <a:lnTo>
                    <a:pt x="228324" y="30493"/>
                  </a:lnTo>
                  <a:lnTo>
                    <a:pt x="226163" y="23995"/>
                  </a:lnTo>
                  <a:lnTo>
                    <a:pt x="224400" y="21077"/>
                  </a:lnTo>
                  <a:lnTo>
                    <a:pt x="221533" y="19131"/>
                  </a:lnTo>
                  <a:lnTo>
                    <a:pt x="207021" y="13751"/>
                  </a:lnTo>
                  <a:lnTo>
                    <a:pt x="201172" y="10345"/>
                  </a:lnTo>
                  <a:lnTo>
                    <a:pt x="190518" y="8159"/>
                  </a:lnTo>
                  <a:lnTo>
                    <a:pt x="182777"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62"/>
            <p:cNvSpPr/>
            <p:nvPr/>
          </p:nvSpPr>
          <p:spPr>
            <a:xfrm>
              <a:off x="4274819" y="2317985"/>
              <a:ext cx="106682" cy="150435"/>
            </a:xfrm>
            <a:custGeom>
              <a:avLst/>
              <a:gdLst/>
              <a:ahLst/>
              <a:cxnLst/>
              <a:rect l="0" t="0" r="0" b="0"/>
              <a:pathLst>
                <a:path w="106682" h="150435">
                  <a:moveTo>
                    <a:pt x="0" y="28974"/>
                  </a:moveTo>
                  <a:lnTo>
                    <a:pt x="4046" y="28974"/>
                  </a:lnTo>
                  <a:lnTo>
                    <a:pt x="8290" y="31232"/>
                  </a:lnTo>
                  <a:lnTo>
                    <a:pt x="20408" y="41125"/>
                  </a:lnTo>
                  <a:lnTo>
                    <a:pt x="44137" y="52323"/>
                  </a:lnTo>
                  <a:lnTo>
                    <a:pt x="50096" y="56285"/>
                  </a:lnTo>
                  <a:lnTo>
                    <a:pt x="55568" y="58046"/>
                  </a:lnTo>
                  <a:lnTo>
                    <a:pt x="77654" y="59331"/>
                  </a:lnTo>
                  <a:lnTo>
                    <a:pt x="83338" y="57142"/>
                  </a:lnTo>
                  <a:lnTo>
                    <a:pt x="101572" y="41539"/>
                  </a:lnTo>
                  <a:lnTo>
                    <a:pt x="104410" y="36534"/>
                  </a:lnTo>
                  <a:lnTo>
                    <a:pt x="106232" y="26423"/>
                  </a:lnTo>
                  <a:lnTo>
                    <a:pt x="106548" y="18811"/>
                  </a:lnTo>
                  <a:lnTo>
                    <a:pt x="104364" y="13733"/>
                  </a:lnTo>
                  <a:lnTo>
                    <a:pt x="102596" y="11194"/>
                  </a:lnTo>
                  <a:lnTo>
                    <a:pt x="92018" y="3574"/>
                  </a:lnTo>
                  <a:lnTo>
                    <a:pt x="82204" y="0"/>
                  </a:lnTo>
                  <a:lnTo>
                    <a:pt x="74353" y="1421"/>
                  </a:lnTo>
                  <a:lnTo>
                    <a:pt x="62671" y="6982"/>
                  </a:lnTo>
                  <a:lnTo>
                    <a:pt x="51138" y="16446"/>
                  </a:lnTo>
                  <a:lnTo>
                    <a:pt x="30494" y="52039"/>
                  </a:lnTo>
                  <a:lnTo>
                    <a:pt x="20323" y="76240"/>
                  </a:lnTo>
                  <a:lnTo>
                    <a:pt x="16746" y="98012"/>
                  </a:lnTo>
                  <a:lnTo>
                    <a:pt x="19732" y="116505"/>
                  </a:lnTo>
                  <a:lnTo>
                    <a:pt x="25979" y="128664"/>
                  </a:lnTo>
                  <a:lnTo>
                    <a:pt x="33192" y="137628"/>
                  </a:lnTo>
                  <a:lnTo>
                    <a:pt x="44737" y="145647"/>
                  </a:lnTo>
                  <a:lnTo>
                    <a:pt x="58882" y="149340"/>
                  </a:lnTo>
                  <a:lnTo>
                    <a:pt x="73797" y="150434"/>
                  </a:lnTo>
                  <a:lnTo>
                    <a:pt x="88941" y="146713"/>
                  </a:lnTo>
                  <a:lnTo>
                    <a:pt x="106681" y="135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263"/>
            <p:cNvSpPr/>
            <p:nvPr/>
          </p:nvSpPr>
          <p:spPr>
            <a:xfrm>
              <a:off x="4450394" y="2301860"/>
              <a:ext cx="365447" cy="189820"/>
            </a:xfrm>
            <a:custGeom>
              <a:avLst/>
              <a:gdLst/>
              <a:ahLst/>
              <a:cxnLst/>
              <a:rect l="0" t="0" r="0" b="0"/>
              <a:pathLst>
                <a:path w="365447" h="189820">
                  <a:moveTo>
                    <a:pt x="7306" y="75580"/>
                  </a:moveTo>
                  <a:lnTo>
                    <a:pt x="0" y="75580"/>
                  </a:lnTo>
                  <a:lnTo>
                    <a:pt x="3824" y="79625"/>
                  </a:lnTo>
                  <a:lnTo>
                    <a:pt x="8016" y="81611"/>
                  </a:lnTo>
                  <a:lnTo>
                    <a:pt x="44069" y="90478"/>
                  </a:lnTo>
                  <a:lnTo>
                    <a:pt x="77649" y="83039"/>
                  </a:lnTo>
                  <a:lnTo>
                    <a:pt x="97274" y="72684"/>
                  </a:lnTo>
                  <a:lnTo>
                    <a:pt x="104583" y="65544"/>
                  </a:lnTo>
                  <a:lnTo>
                    <a:pt x="117984" y="47478"/>
                  </a:lnTo>
                  <a:lnTo>
                    <a:pt x="121129" y="28469"/>
                  </a:lnTo>
                  <a:lnTo>
                    <a:pt x="119594" y="26392"/>
                  </a:lnTo>
                  <a:lnTo>
                    <a:pt x="104397" y="18741"/>
                  </a:lnTo>
                  <a:lnTo>
                    <a:pt x="100820" y="18214"/>
                  </a:lnTo>
                  <a:lnTo>
                    <a:pt x="92330" y="19886"/>
                  </a:lnTo>
                  <a:lnTo>
                    <a:pt x="55217" y="40090"/>
                  </a:lnTo>
                  <a:lnTo>
                    <a:pt x="47508" y="47389"/>
                  </a:lnTo>
                  <a:lnTo>
                    <a:pt x="24319" y="81812"/>
                  </a:lnTo>
                  <a:lnTo>
                    <a:pt x="19101" y="92743"/>
                  </a:lnTo>
                  <a:lnTo>
                    <a:pt x="15292" y="123785"/>
                  </a:lnTo>
                  <a:lnTo>
                    <a:pt x="15088" y="133975"/>
                  </a:lnTo>
                  <a:lnTo>
                    <a:pt x="16727" y="138217"/>
                  </a:lnTo>
                  <a:lnTo>
                    <a:pt x="23064" y="145187"/>
                  </a:lnTo>
                  <a:lnTo>
                    <a:pt x="36152" y="153871"/>
                  </a:lnTo>
                  <a:lnTo>
                    <a:pt x="54800" y="157761"/>
                  </a:lnTo>
                  <a:lnTo>
                    <a:pt x="83009" y="158229"/>
                  </a:lnTo>
                  <a:lnTo>
                    <a:pt x="115091" y="148751"/>
                  </a:lnTo>
                  <a:lnTo>
                    <a:pt x="152231" y="134217"/>
                  </a:lnTo>
                  <a:lnTo>
                    <a:pt x="184121" y="110834"/>
                  </a:lnTo>
                  <a:lnTo>
                    <a:pt x="218350" y="75561"/>
                  </a:lnTo>
                  <a:lnTo>
                    <a:pt x="241208" y="45297"/>
                  </a:lnTo>
                  <a:lnTo>
                    <a:pt x="243390" y="37937"/>
                  </a:lnTo>
                  <a:lnTo>
                    <a:pt x="242676" y="64826"/>
                  </a:lnTo>
                  <a:lnTo>
                    <a:pt x="236964" y="99030"/>
                  </a:lnTo>
                  <a:lnTo>
                    <a:pt x="230031" y="133426"/>
                  </a:lnTo>
                  <a:lnTo>
                    <a:pt x="222066" y="167780"/>
                  </a:lnTo>
                  <a:lnTo>
                    <a:pt x="219030" y="178082"/>
                  </a:lnTo>
                  <a:lnTo>
                    <a:pt x="214227" y="187549"/>
                  </a:lnTo>
                  <a:lnTo>
                    <a:pt x="212987" y="188326"/>
                  </a:lnTo>
                  <a:lnTo>
                    <a:pt x="208889" y="189419"/>
                  </a:lnTo>
                  <a:lnTo>
                    <a:pt x="212331" y="189819"/>
                  </a:lnTo>
                  <a:lnTo>
                    <a:pt x="215275" y="154485"/>
                  </a:lnTo>
                  <a:lnTo>
                    <a:pt x="223646" y="117789"/>
                  </a:lnTo>
                  <a:lnTo>
                    <a:pt x="230956" y="87992"/>
                  </a:lnTo>
                  <a:lnTo>
                    <a:pt x="247095" y="53666"/>
                  </a:lnTo>
                  <a:lnTo>
                    <a:pt x="271601" y="18789"/>
                  </a:lnTo>
                  <a:lnTo>
                    <a:pt x="286746" y="6448"/>
                  </a:lnTo>
                  <a:lnTo>
                    <a:pt x="299142" y="2521"/>
                  </a:lnTo>
                  <a:lnTo>
                    <a:pt x="319704" y="0"/>
                  </a:lnTo>
                  <a:lnTo>
                    <a:pt x="333172" y="3608"/>
                  </a:lnTo>
                  <a:lnTo>
                    <a:pt x="340659" y="10008"/>
                  </a:lnTo>
                  <a:lnTo>
                    <a:pt x="352365" y="27914"/>
                  </a:lnTo>
                  <a:lnTo>
                    <a:pt x="356208" y="46781"/>
                  </a:lnTo>
                  <a:lnTo>
                    <a:pt x="357613" y="83421"/>
                  </a:lnTo>
                  <a:lnTo>
                    <a:pt x="357797" y="120482"/>
                  </a:lnTo>
                  <a:lnTo>
                    <a:pt x="358664" y="137238"/>
                  </a:lnTo>
                  <a:lnTo>
                    <a:pt x="365446" y="151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64"/>
            <p:cNvSpPr/>
            <p:nvPr/>
          </p:nvSpPr>
          <p:spPr>
            <a:xfrm>
              <a:off x="5029200" y="2293620"/>
              <a:ext cx="213361" cy="174803"/>
            </a:xfrm>
            <a:custGeom>
              <a:avLst/>
              <a:gdLst/>
              <a:ahLst/>
              <a:cxnLst/>
              <a:rect l="0" t="0" r="0" b="0"/>
              <a:pathLst>
                <a:path w="213361" h="174803">
                  <a:moveTo>
                    <a:pt x="213360" y="0"/>
                  </a:moveTo>
                  <a:lnTo>
                    <a:pt x="185874" y="846"/>
                  </a:lnTo>
                  <a:lnTo>
                    <a:pt x="151790" y="10606"/>
                  </a:lnTo>
                  <a:lnTo>
                    <a:pt x="116562" y="20408"/>
                  </a:lnTo>
                  <a:lnTo>
                    <a:pt x="84266" y="30497"/>
                  </a:lnTo>
                  <a:lnTo>
                    <a:pt x="48686" y="39690"/>
                  </a:lnTo>
                  <a:lnTo>
                    <a:pt x="45157" y="41700"/>
                  </a:lnTo>
                  <a:lnTo>
                    <a:pt x="42805" y="43886"/>
                  </a:lnTo>
                  <a:lnTo>
                    <a:pt x="38719" y="51927"/>
                  </a:lnTo>
                  <a:lnTo>
                    <a:pt x="39359" y="52398"/>
                  </a:lnTo>
                  <a:lnTo>
                    <a:pt x="76752" y="65466"/>
                  </a:lnTo>
                  <a:lnTo>
                    <a:pt x="107923" y="72215"/>
                  </a:lnTo>
                  <a:lnTo>
                    <a:pt x="142685" y="83964"/>
                  </a:lnTo>
                  <a:lnTo>
                    <a:pt x="153162" y="89810"/>
                  </a:lnTo>
                  <a:lnTo>
                    <a:pt x="163821" y="102622"/>
                  </a:lnTo>
                  <a:lnTo>
                    <a:pt x="171494" y="117142"/>
                  </a:lnTo>
                  <a:lnTo>
                    <a:pt x="173586" y="127134"/>
                  </a:lnTo>
                  <a:lnTo>
                    <a:pt x="172258" y="137219"/>
                  </a:lnTo>
                  <a:lnTo>
                    <a:pt x="168846" y="146500"/>
                  </a:lnTo>
                  <a:lnTo>
                    <a:pt x="164507" y="153446"/>
                  </a:lnTo>
                  <a:lnTo>
                    <a:pt x="149214" y="162117"/>
                  </a:lnTo>
                  <a:lnTo>
                    <a:pt x="121291" y="171785"/>
                  </a:lnTo>
                  <a:lnTo>
                    <a:pt x="83737" y="174802"/>
                  </a:lnTo>
                  <a:lnTo>
                    <a:pt x="45709" y="172941"/>
                  </a:lnTo>
                  <a:lnTo>
                    <a:pt x="10545" y="165847"/>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265"/>
            <p:cNvSpPr/>
            <p:nvPr/>
          </p:nvSpPr>
          <p:spPr>
            <a:xfrm>
              <a:off x="5227319" y="2316479"/>
              <a:ext cx="114301" cy="350522"/>
            </a:xfrm>
            <a:custGeom>
              <a:avLst/>
              <a:gdLst/>
              <a:ahLst/>
              <a:cxnLst/>
              <a:rect l="0" t="0" r="0" b="0"/>
              <a:pathLst>
                <a:path w="114301" h="350522">
                  <a:moveTo>
                    <a:pt x="114300" y="0"/>
                  </a:moveTo>
                  <a:lnTo>
                    <a:pt x="114300" y="33466"/>
                  </a:lnTo>
                  <a:lnTo>
                    <a:pt x="110255" y="65595"/>
                  </a:lnTo>
                  <a:lnTo>
                    <a:pt x="107740" y="102692"/>
                  </a:lnTo>
                  <a:lnTo>
                    <a:pt x="104893" y="128896"/>
                  </a:lnTo>
                  <a:lnTo>
                    <a:pt x="99959" y="155501"/>
                  </a:lnTo>
                  <a:lnTo>
                    <a:pt x="92122" y="184259"/>
                  </a:lnTo>
                  <a:lnTo>
                    <a:pt x="82995" y="213973"/>
                  </a:lnTo>
                  <a:lnTo>
                    <a:pt x="73293" y="244113"/>
                  </a:lnTo>
                  <a:lnTo>
                    <a:pt x="63337" y="274441"/>
                  </a:lnTo>
                  <a:lnTo>
                    <a:pt x="48213" y="307941"/>
                  </a:lnTo>
                  <a:lnTo>
                    <a:pt x="33006" y="333953"/>
                  </a:lnTo>
                  <a:lnTo>
                    <a:pt x="22854" y="343157"/>
                  </a:lnTo>
                  <a:lnTo>
                    <a:pt x="9876" y="348339"/>
                  </a:lnTo>
                  <a:lnTo>
                    <a:pt x="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266"/>
            <p:cNvSpPr/>
            <p:nvPr/>
          </p:nvSpPr>
          <p:spPr>
            <a:xfrm>
              <a:off x="5303519" y="2272677"/>
              <a:ext cx="211372" cy="232399"/>
            </a:xfrm>
            <a:custGeom>
              <a:avLst/>
              <a:gdLst/>
              <a:ahLst/>
              <a:cxnLst/>
              <a:rect l="0" t="0" r="0" b="0"/>
              <a:pathLst>
                <a:path w="211372" h="232399">
                  <a:moveTo>
                    <a:pt x="0" y="74282"/>
                  </a:moveTo>
                  <a:lnTo>
                    <a:pt x="0" y="63677"/>
                  </a:lnTo>
                  <a:lnTo>
                    <a:pt x="2258" y="58844"/>
                  </a:lnTo>
                  <a:lnTo>
                    <a:pt x="13844" y="41080"/>
                  </a:lnTo>
                  <a:lnTo>
                    <a:pt x="48194" y="15049"/>
                  </a:lnTo>
                  <a:lnTo>
                    <a:pt x="78909" y="1697"/>
                  </a:lnTo>
                  <a:lnTo>
                    <a:pt x="99863" y="0"/>
                  </a:lnTo>
                  <a:lnTo>
                    <a:pt x="137266" y="8830"/>
                  </a:lnTo>
                  <a:lnTo>
                    <a:pt x="166815" y="24602"/>
                  </a:lnTo>
                  <a:lnTo>
                    <a:pt x="184423" y="40747"/>
                  </a:lnTo>
                  <a:lnTo>
                    <a:pt x="199518" y="66228"/>
                  </a:lnTo>
                  <a:lnTo>
                    <a:pt x="208883" y="95226"/>
                  </a:lnTo>
                  <a:lnTo>
                    <a:pt x="211371" y="115200"/>
                  </a:lnTo>
                  <a:lnTo>
                    <a:pt x="204680" y="145485"/>
                  </a:lnTo>
                  <a:lnTo>
                    <a:pt x="186403" y="179976"/>
                  </a:lnTo>
                  <a:lnTo>
                    <a:pt x="166426" y="201837"/>
                  </a:lnTo>
                  <a:lnTo>
                    <a:pt x="129381" y="220672"/>
                  </a:lnTo>
                  <a:lnTo>
                    <a:pt x="93792" y="230732"/>
                  </a:lnTo>
                  <a:lnTo>
                    <a:pt x="68431" y="232398"/>
                  </a:lnTo>
                  <a:lnTo>
                    <a:pt x="40690" y="227059"/>
                  </a:lnTo>
                  <a:lnTo>
                    <a:pt x="7620" y="2114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267"/>
            <p:cNvSpPr/>
            <p:nvPr/>
          </p:nvSpPr>
          <p:spPr>
            <a:xfrm>
              <a:off x="5532119" y="2295570"/>
              <a:ext cx="251462" cy="241890"/>
            </a:xfrm>
            <a:custGeom>
              <a:avLst/>
              <a:gdLst/>
              <a:ahLst/>
              <a:cxnLst/>
              <a:rect l="0" t="0" r="0" b="0"/>
              <a:pathLst>
                <a:path w="251462" h="241890">
                  <a:moveTo>
                    <a:pt x="0" y="97109"/>
                  </a:moveTo>
                  <a:lnTo>
                    <a:pt x="10607" y="107715"/>
                  </a:lnTo>
                  <a:lnTo>
                    <a:pt x="17696" y="110290"/>
                  </a:lnTo>
                  <a:lnTo>
                    <a:pt x="31208" y="113997"/>
                  </a:lnTo>
                  <a:lnTo>
                    <a:pt x="41811" y="117315"/>
                  </a:lnTo>
                  <a:lnTo>
                    <a:pt x="72644" y="119620"/>
                  </a:lnTo>
                  <a:lnTo>
                    <a:pt x="107215" y="111635"/>
                  </a:lnTo>
                  <a:lnTo>
                    <a:pt x="144005" y="103945"/>
                  </a:lnTo>
                  <a:lnTo>
                    <a:pt x="177510" y="84051"/>
                  </a:lnTo>
                  <a:lnTo>
                    <a:pt x="192107" y="70851"/>
                  </a:lnTo>
                  <a:lnTo>
                    <a:pt x="213157" y="36099"/>
                  </a:lnTo>
                  <a:lnTo>
                    <a:pt x="215765" y="31036"/>
                  </a:lnTo>
                  <a:lnTo>
                    <a:pt x="216405" y="20895"/>
                  </a:lnTo>
                  <a:lnTo>
                    <a:pt x="213867" y="11589"/>
                  </a:lnTo>
                  <a:lnTo>
                    <a:pt x="209917" y="4632"/>
                  </a:lnTo>
                  <a:lnTo>
                    <a:pt x="206831" y="2438"/>
                  </a:lnTo>
                  <a:lnTo>
                    <a:pt x="198888" y="0"/>
                  </a:lnTo>
                  <a:lnTo>
                    <a:pt x="189713" y="1174"/>
                  </a:lnTo>
                  <a:lnTo>
                    <a:pt x="151663" y="15822"/>
                  </a:lnTo>
                  <a:lnTo>
                    <a:pt x="115050" y="39870"/>
                  </a:lnTo>
                  <a:lnTo>
                    <a:pt x="86794" y="74739"/>
                  </a:lnTo>
                  <a:lnTo>
                    <a:pt x="66973" y="110910"/>
                  </a:lnTo>
                  <a:lnTo>
                    <a:pt x="56284" y="148409"/>
                  </a:lnTo>
                  <a:lnTo>
                    <a:pt x="55495" y="164782"/>
                  </a:lnTo>
                  <a:lnTo>
                    <a:pt x="57967" y="180526"/>
                  </a:lnTo>
                  <a:lnTo>
                    <a:pt x="72209" y="203670"/>
                  </a:lnTo>
                  <a:lnTo>
                    <a:pt x="92515" y="222569"/>
                  </a:lnTo>
                  <a:lnTo>
                    <a:pt x="118664" y="234848"/>
                  </a:lnTo>
                  <a:lnTo>
                    <a:pt x="147861" y="239803"/>
                  </a:lnTo>
                  <a:lnTo>
                    <a:pt x="177961" y="241272"/>
                  </a:lnTo>
                  <a:lnTo>
                    <a:pt x="208328" y="241706"/>
                  </a:lnTo>
                  <a:lnTo>
                    <a:pt x="251461" y="2418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268"/>
            <p:cNvSpPr/>
            <p:nvPr/>
          </p:nvSpPr>
          <p:spPr>
            <a:xfrm>
              <a:off x="5877172" y="2309919"/>
              <a:ext cx="180729" cy="179666"/>
            </a:xfrm>
            <a:custGeom>
              <a:avLst/>
              <a:gdLst/>
              <a:ahLst/>
              <a:cxnLst/>
              <a:rect l="0" t="0" r="0" b="0"/>
              <a:pathLst>
                <a:path w="180729" h="179666">
                  <a:moveTo>
                    <a:pt x="142628" y="6560"/>
                  </a:moveTo>
                  <a:lnTo>
                    <a:pt x="138582" y="6560"/>
                  </a:lnTo>
                  <a:lnTo>
                    <a:pt x="114109" y="0"/>
                  </a:lnTo>
                  <a:lnTo>
                    <a:pt x="99276" y="3299"/>
                  </a:lnTo>
                  <a:lnTo>
                    <a:pt x="84157" y="9639"/>
                  </a:lnTo>
                  <a:lnTo>
                    <a:pt x="58641" y="31534"/>
                  </a:lnTo>
                  <a:lnTo>
                    <a:pt x="31180" y="67799"/>
                  </a:lnTo>
                  <a:lnTo>
                    <a:pt x="7767" y="105657"/>
                  </a:lnTo>
                  <a:lnTo>
                    <a:pt x="786" y="126234"/>
                  </a:lnTo>
                  <a:lnTo>
                    <a:pt x="0" y="137642"/>
                  </a:lnTo>
                  <a:lnTo>
                    <a:pt x="2473" y="148357"/>
                  </a:lnTo>
                  <a:lnTo>
                    <a:pt x="12671" y="163909"/>
                  </a:lnTo>
                  <a:lnTo>
                    <a:pt x="26417" y="175197"/>
                  </a:lnTo>
                  <a:lnTo>
                    <a:pt x="38485" y="178876"/>
                  </a:lnTo>
                  <a:lnTo>
                    <a:pt x="52316" y="179665"/>
                  </a:lnTo>
                  <a:lnTo>
                    <a:pt x="79633" y="173273"/>
                  </a:lnTo>
                  <a:lnTo>
                    <a:pt x="112883" y="160532"/>
                  </a:lnTo>
                  <a:lnTo>
                    <a:pt x="150344" y="138178"/>
                  </a:lnTo>
                  <a:lnTo>
                    <a:pt x="180728" y="120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269"/>
            <p:cNvSpPr/>
            <p:nvPr/>
          </p:nvSpPr>
          <p:spPr>
            <a:xfrm>
              <a:off x="6141719" y="2293620"/>
              <a:ext cx="7621" cy="178033"/>
            </a:xfrm>
            <a:custGeom>
              <a:avLst/>
              <a:gdLst/>
              <a:ahLst/>
              <a:cxnLst/>
              <a:rect l="0" t="0" r="0" b="0"/>
              <a:pathLst>
                <a:path w="7621" h="178033">
                  <a:moveTo>
                    <a:pt x="0" y="0"/>
                  </a:moveTo>
                  <a:lnTo>
                    <a:pt x="0" y="33421"/>
                  </a:lnTo>
                  <a:lnTo>
                    <a:pt x="0" y="67405"/>
                  </a:lnTo>
                  <a:lnTo>
                    <a:pt x="0" y="102873"/>
                  </a:lnTo>
                  <a:lnTo>
                    <a:pt x="0" y="136408"/>
                  </a:lnTo>
                  <a:lnTo>
                    <a:pt x="0" y="173877"/>
                  </a:lnTo>
                  <a:lnTo>
                    <a:pt x="0" y="178032"/>
                  </a:lnTo>
                  <a:lnTo>
                    <a:pt x="0" y="177056"/>
                  </a:lnTo>
                  <a:lnTo>
                    <a:pt x="7620"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270"/>
            <p:cNvSpPr/>
            <p:nvPr/>
          </p:nvSpPr>
          <p:spPr>
            <a:xfrm>
              <a:off x="6149339" y="2171700"/>
              <a:ext cx="7622" cy="7621"/>
            </a:xfrm>
            <a:custGeom>
              <a:avLst/>
              <a:gdLst/>
              <a:ahLst/>
              <a:cxnLst/>
              <a:rect l="0" t="0" r="0" b="0"/>
              <a:pathLst>
                <a:path w="7622" h="7621">
                  <a:moveTo>
                    <a:pt x="7621"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271"/>
            <p:cNvSpPr/>
            <p:nvPr/>
          </p:nvSpPr>
          <p:spPr>
            <a:xfrm>
              <a:off x="6231297" y="2249858"/>
              <a:ext cx="207604" cy="229704"/>
            </a:xfrm>
            <a:custGeom>
              <a:avLst/>
              <a:gdLst/>
              <a:ahLst/>
              <a:cxnLst/>
              <a:rect l="0" t="0" r="0" b="0"/>
              <a:pathLst>
                <a:path w="207604" h="229704">
                  <a:moveTo>
                    <a:pt x="17103" y="59001"/>
                  </a:moveTo>
                  <a:lnTo>
                    <a:pt x="17103" y="80959"/>
                  </a:lnTo>
                  <a:lnTo>
                    <a:pt x="19361" y="87952"/>
                  </a:lnTo>
                  <a:lnTo>
                    <a:pt x="22339" y="94728"/>
                  </a:lnTo>
                  <a:lnTo>
                    <a:pt x="24863" y="107217"/>
                  </a:lnTo>
                  <a:lnTo>
                    <a:pt x="28454" y="113733"/>
                  </a:lnTo>
                  <a:lnTo>
                    <a:pt x="32872" y="117193"/>
                  </a:lnTo>
                  <a:lnTo>
                    <a:pt x="39351" y="118731"/>
                  </a:lnTo>
                  <a:lnTo>
                    <a:pt x="67320" y="119800"/>
                  </a:lnTo>
                  <a:lnTo>
                    <a:pt x="102376" y="109341"/>
                  </a:lnTo>
                  <a:lnTo>
                    <a:pt x="140210" y="83915"/>
                  </a:lnTo>
                  <a:lnTo>
                    <a:pt x="150275" y="71768"/>
                  </a:lnTo>
                  <a:lnTo>
                    <a:pt x="169153" y="36593"/>
                  </a:lnTo>
                  <a:lnTo>
                    <a:pt x="171809" y="31363"/>
                  </a:lnTo>
                  <a:lnTo>
                    <a:pt x="172503" y="21035"/>
                  </a:lnTo>
                  <a:lnTo>
                    <a:pt x="169990" y="11648"/>
                  </a:lnTo>
                  <a:lnTo>
                    <a:pt x="166050" y="4653"/>
                  </a:lnTo>
                  <a:lnTo>
                    <a:pt x="162967" y="2449"/>
                  </a:lnTo>
                  <a:lnTo>
                    <a:pt x="155027" y="0"/>
                  </a:lnTo>
                  <a:lnTo>
                    <a:pt x="145854" y="1170"/>
                  </a:lnTo>
                  <a:lnTo>
                    <a:pt x="128911" y="8846"/>
                  </a:lnTo>
                  <a:lnTo>
                    <a:pt x="96385" y="26610"/>
                  </a:lnTo>
                  <a:lnTo>
                    <a:pt x="62585" y="52509"/>
                  </a:lnTo>
                  <a:lnTo>
                    <a:pt x="35753" y="75422"/>
                  </a:lnTo>
                  <a:lnTo>
                    <a:pt x="17172" y="103284"/>
                  </a:lnTo>
                  <a:lnTo>
                    <a:pt x="2879" y="140781"/>
                  </a:lnTo>
                  <a:lnTo>
                    <a:pt x="0" y="149082"/>
                  </a:lnTo>
                  <a:lnTo>
                    <a:pt x="1317" y="165077"/>
                  </a:lnTo>
                  <a:lnTo>
                    <a:pt x="11914" y="191997"/>
                  </a:lnTo>
                  <a:lnTo>
                    <a:pt x="27701" y="208380"/>
                  </a:lnTo>
                  <a:lnTo>
                    <a:pt x="61874" y="223003"/>
                  </a:lnTo>
                  <a:lnTo>
                    <a:pt x="91234" y="229703"/>
                  </a:lnTo>
                  <a:lnTo>
                    <a:pt x="121382" y="227925"/>
                  </a:lnTo>
                  <a:lnTo>
                    <a:pt x="150918" y="226175"/>
                  </a:lnTo>
                  <a:lnTo>
                    <a:pt x="184082" y="218428"/>
                  </a:lnTo>
                  <a:lnTo>
                    <a:pt x="207603" y="2114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272"/>
            <p:cNvSpPr/>
            <p:nvPr/>
          </p:nvSpPr>
          <p:spPr>
            <a:xfrm>
              <a:off x="6438900" y="2240279"/>
              <a:ext cx="238413" cy="238618"/>
            </a:xfrm>
            <a:custGeom>
              <a:avLst/>
              <a:gdLst/>
              <a:ahLst/>
              <a:cxnLst/>
              <a:rect l="0" t="0" r="0" b="0"/>
              <a:pathLst>
                <a:path w="238413" h="238618">
                  <a:moveTo>
                    <a:pt x="228600" y="0"/>
                  </a:moveTo>
                  <a:lnTo>
                    <a:pt x="195465" y="0"/>
                  </a:lnTo>
                  <a:lnTo>
                    <a:pt x="159670" y="847"/>
                  </a:lnTo>
                  <a:lnTo>
                    <a:pt x="121873" y="6561"/>
                  </a:lnTo>
                  <a:lnTo>
                    <a:pt x="86071" y="15770"/>
                  </a:lnTo>
                  <a:lnTo>
                    <a:pt x="71504" y="23017"/>
                  </a:lnTo>
                  <a:lnTo>
                    <a:pt x="65646" y="28010"/>
                  </a:lnTo>
                  <a:lnTo>
                    <a:pt x="63043" y="33052"/>
                  </a:lnTo>
                  <a:lnTo>
                    <a:pt x="63195" y="35581"/>
                  </a:lnTo>
                  <a:lnTo>
                    <a:pt x="65622" y="40650"/>
                  </a:lnTo>
                  <a:lnTo>
                    <a:pt x="71749" y="48263"/>
                  </a:lnTo>
                  <a:lnTo>
                    <a:pt x="101066" y="67546"/>
                  </a:lnTo>
                  <a:lnTo>
                    <a:pt x="135173" y="81421"/>
                  </a:lnTo>
                  <a:lnTo>
                    <a:pt x="169505" y="101848"/>
                  </a:lnTo>
                  <a:lnTo>
                    <a:pt x="204603" y="130091"/>
                  </a:lnTo>
                  <a:lnTo>
                    <a:pt x="229065" y="160129"/>
                  </a:lnTo>
                  <a:lnTo>
                    <a:pt x="236708" y="175309"/>
                  </a:lnTo>
                  <a:lnTo>
                    <a:pt x="238412" y="188264"/>
                  </a:lnTo>
                  <a:lnTo>
                    <a:pt x="237681" y="194090"/>
                  </a:lnTo>
                  <a:lnTo>
                    <a:pt x="232354" y="205078"/>
                  </a:lnTo>
                  <a:lnTo>
                    <a:pt x="228562" y="210379"/>
                  </a:lnTo>
                  <a:lnTo>
                    <a:pt x="217576" y="218526"/>
                  </a:lnTo>
                  <a:lnTo>
                    <a:pt x="185782" y="230656"/>
                  </a:lnTo>
                  <a:lnTo>
                    <a:pt x="152789" y="238617"/>
                  </a:lnTo>
                  <a:lnTo>
                    <a:pt x="116202" y="238248"/>
                  </a:lnTo>
                  <a:lnTo>
                    <a:pt x="78551" y="236821"/>
                  </a:lnTo>
                  <a:lnTo>
                    <a:pt x="48740" y="234230"/>
                  </a:lnTo>
                  <a:lnTo>
                    <a:pt x="14441" y="230269"/>
                  </a:lnTo>
                  <a:lnTo>
                    <a:pt x="0" y="2286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41" name="Group 9"/>
          <p:cNvGrpSpPr>
            <a:grpSpLocks/>
          </p:cNvGrpSpPr>
          <p:nvPr/>
        </p:nvGrpSpPr>
        <p:grpSpPr bwMode="auto">
          <a:xfrm>
            <a:off x="0" y="3651250"/>
            <a:ext cx="9144000" cy="3206750"/>
            <a:chOff x="0" y="2300"/>
            <a:chExt cx="5760" cy="2020"/>
          </a:xfrm>
        </p:grpSpPr>
        <p:pic>
          <p:nvPicPr>
            <p:cNvPr id="91139" name="Picture 5" descr="53-06-AposematicColoration"/>
            <p:cNvPicPr>
              <a:picLocks noChangeAspect="1" noChangeArrowheads="1"/>
            </p:cNvPicPr>
            <p:nvPr/>
          </p:nvPicPr>
          <p:blipFill>
            <a:blip r:embed="rId2" cstate="print"/>
            <a:srcRect/>
            <a:stretch>
              <a:fillRect/>
            </a:stretch>
          </p:blipFill>
          <p:spPr bwMode="auto">
            <a:xfrm>
              <a:off x="0" y="2315"/>
              <a:ext cx="3024" cy="2005"/>
            </a:xfrm>
            <a:prstGeom prst="rect">
              <a:avLst/>
            </a:prstGeom>
            <a:noFill/>
            <a:ln w="9525">
              <a:noFill/>
              <a:miter lim="800000"/>
              <a:headEnd/>
              <a:tailEnd/>
            </a:ln>
          </p:spPr>
        </p:pic>
        <p:pic>
          <p:nvPicPr>
            <p:cNvPr id="91140" name="Picture 8" descr="laselva62_jpg_jpg"/>
            <p:cNvPicPr>
              <a:picLocks noChangeAspect="1" noChangeArrowheads="1"/>
            </p:cNvPicPr>
            <p:nvPr/>
          </p:nvPicPr>
          <p:blipFill>
            <a:blip r:embed="rId3" cstate="print"/>
            <a:srcRect/>
            <a:stretch>
              <a:fillRect/>
            </a:stretch>
          </p:blipFill>
          <p:spPr bwMode="auto">
            <a:xfrm>
              <a:off x="2736" y="2300"/>
              <a:ext cx="3024" cy="2020"/>
            </a:xfrm>
            <a:prstGeom prst="rect">
              <a:avLst/>
            </a:prstGeom>
            <a:noFill/>
            <a:ln w="9525">
              <a:noFill/>
              <a:miter lim="800000"/>
              <a:headEnd/>
              <a:tailEnd/>
            </a:ln>
          </p:spPr>
        </p:pic>
      </p:grpSp>
      <p:pic>
        <p:nvPicPr>
          <p:cNvPr id="91138" name="Picture 2"/>
          <p:cNvPicPr>
            <a:picLocks noChangeAspect="1" noChangeArrowheads="1"/>
          </p:cNvPicPr>
          <p:nvPr/>
        </p:nvPicPr>
        <p:blipFill>
          <a:blip r:embed="rId4" cstate="print"/>
          <a:srcRect/>
          <a:stretch>
            <a:fillRect/>
          </a:stretch>
        </p:blipFill>
        <p:spPr bwMode="auto">
          <a:xfrm>
            <a:off x="76200" y="609600"/>
            <a:ext cx="8945563" cy="1295400"/>
          </a:xfrm>
          <a:prstGeom prst="rect">
            <a:avLst/>
          </a:prstGeom>
          <a:noFill/>
          <a:ln w="9525">
            <a:noFill/>
            <a:miter lim="800000"/>
            <a:headEnd/>
            <a:tailEnd/>
          </a:ln>
        </p:spPr>
      </p:pic>
      <p:grpSp>
        <p:nvGrpSpPr>
          <p:cNvPr id="25" name="SMARTInkShape-Group162"/>
          <p:cNvGrpSpPr/>
          <p:nvPr/>
        </p:nvGrpSpPr>
        <p:grpSpPr>
          <a:xfrm>
            <a:off x="3070952" y="1066800"/>
            <a:ext cx="4248124" cy="655058"/>
            <a:chOff x="3070952" y="1066800"/>
            <a:chExt cx="4248124" cy="655058"/>
          </a:xfrm>
        </p:grpSpPr>
        <p:sp>
          <p:nvSpPr>
            <p:cNvPr id="6" name="SMARTInkShape-1273"/>
            <p:cNvSpPr/>
            <p:nvPr/>
          </p:nvSpPr>
          <p:spPr>
            <a:xfrm>
              <a:off x="6850380" y="1196339"/>
              <a:ext cx="7621" cy="7622"/>
            </a:xfrm>
            <a:custGeom>
              <a:avLst/>
              <a:gdLst/>
              <a:ahLst/>
              <a:cxnLst/>
              <a:rect l="0" t="0" r="0" b="0"/>
              <a:pathLst>
                <a:path w="7621" h="7622">
                  <a:moveTo>
                    <a:pt x="7620" y="0"/>
                  </a:moveTo>
                  <a:lnTo>
                    <a:pt x="7620" y="4046"/>
                  </a:lnTo>
                  <a:lnTo>
                    <a:pt x="6773" y="5237"/>
                  </a:lnTo>
                  <a:lnTo>
                    <a:pt x="5361" y="6032"/>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74"/>
            <p:cNvSpPr/>
            <p:nvPr/>
          </p:nvSpPr>
          <p:spPr>
            <a:xfrm>
              <a:off x="6812280" y="1295400"/>
              <a:ext cx="15240" cy="114301"/>
            </a:xfrm>
            <a:custGeom>
              <a:avLst/>
              <a:gdLst/>
              <a:ahLst/>
              <a:cxnLst/>
              <a:rect l="0" t="0" r="0" b="0"/>
              <a:pathLst>
                <a:path w="15240" h="114301">
                  <a:moveTo>
                    <a:pt x="15239" y="0"/>
                  </a:moveTo>
                  <a:lnTo>
                    <a:pt x="14393" y="19080"/>
                  </a:lnTo>
                  <a:lnTo>
                    <a:pt x="5833" y="53416"/>
                  </a:lnTo>
                  <a:lnTo>
                    <a:pt x="2592" y="64380"/>
                  </a:lnTo>
                  <a:lnTo>
                    <a:pt x="151" y="100180"/>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75"/>
            <p:cNvSpPr/>
            <p:nvPr/>
          </p:nvSpPr>
          <p:spPr>
            <a:xfrm>
              <a:off x="6652403" y="1066800"/>
              <a:ext cx="22717" cy="360933"/>
            </a:xfrm>
            <a:custGeom>
              <a:avLst/>
              <a:gdLst/>
              <a:ahLst/>
              <a:cxnLst/>
              <a:rect l="0" t="0" r="0" b="0"/>
              <a:pathLst>
                <a:path w="22717" h="360933">
                  <a:moveTo>
                    <a:pt x="22716" y="0"/>
                  </a:moveTo>
                  <a:lnTo>
                    <a:pt x="18671" y="0"/>
                  </a:lnTo>
                  <a:lnTo>
                    <a:pt x="17479" y="846"/>
                  </a:lnTo>
                  <a:lnTo>
                    <a:pt x="16685" y="2257"/>
                  </a:lnTo>
                  <a:lnTo>
                    <a:pt x="8629" y="32563"/>
                  </a:lnTo>
                  <a:lnTo>
                    <a:pt x="6857" y="67454"/>
                  </a:lnTo>
                  <a:lnTo>
                    <a:pt x="2307" y="97785"/>
                  </a:lnTo>
                  <a:lnTo>
                    <a:pt x="583" y="134900"/>
                  </a:lnTo>
                  <a:lnTo>
                    <a:pt x="179" y="166071"/>
                  </a:lnTo>
                  <a:lnTo>
                    <a:pt x="0" y="199680"/>
                  </a:lnTo>
                  <a:lnTo>
                    <a:pt x="766" y="233527"/>
                  </a:lnTo>
                  <a:lnTo>
                    <a:pt x="3930" y="265503"/>
                  </a:lnTo>
                  <a:lnTo>
                    <a:pt x="5900" y="294390"/>
                  </a:lnTo>
                  <a:lnTo>
                    <a:pt x="7009" y="327679"/>
                  </a:lnTo>
                  <a:lnTo>
                    <a:pt x="8116" y="341215"/>
                  </a:lnTo>
                  <a:lnTo>
                    <a:pt x="14373" y="360932"/>
                  </a:lnTo>
                  <a:lnTo>
                    <a:pt x="14614" y="360848"/>
                  </a:lnTo>
                  <a:lnTo>
                    <a:pt x="15097"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76"/>
            <p:cNvSpPr/>
            <p:nvPr/>
          </p:nvSpPr>
          <p:spPr>
            <a:xfrm>
              <a:off x="6568439" y="1242059"/>
              <a:ext cx="205742" cy="53342"/>
            </a:xfrm>
            <a:custGeom>
              <a:avLst/>
              <a:gdLst/>
              <a:ahLst/>
              <a:cxnLst/>
              <a:rect l="0" t="0" r="0" b="0"/>
              <a:pathLst>
                <a:path w="205742" h="53342">
                  <a:moveTo>
                    <a:pt x="0" y="53341"/>
                  </a:moveTo>
                  <a:lnTo>
                    <a:pt x="8091" y="53341"/>
                  </a:lnTo>
                  <a:lnTo>
                    <a:pt x="14320" y="51083"/>
                  </a:lnTo>
                  <a:lnTo>
                    <a:pt x="39987" y="40343"/>
                  </a:lnTo>
                  <a:lnTo>
                    <a:pt x="76449" y="27901"/>
                  </a:lnTo>
                  <a:lnTo>
                    <a:pt x="112813" y="17773"/>
                  </a:lnTo>
                  <a:lnTo>
                    <a:pt x="150351" y="9877"/>
                  </a:lnTo>
                  <a:lnTo>
                    <a:pt x="172396" y="6031"/>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77"/>
            <p:cNvSpPr/>
            <p:nvPr/>
          </p:nvSpPr>
          <p:spPr>
            <a:xfrm>
              <a:off x="6983940" y="1226820"/>
              <a:ext cx="125377" cy="129368"/>
            </a:xfrm>
            <a:custGeom>
              <a:avLst/>
              <a:gdLst/>
              <a:ahLst/>
              <a:cxnLst/>
              <a:rect l="0" t="0" r="0" b="0"/>
              <a:pathLst>
                <a:path w="125377" h="129368">
                  <a:moveTo>
                    <a:pt x="56940" y="7620"/>
                  </a:moveTo>
                  <a:lnTo>
                    <a:pt x="45589" y="7620"/>
                  </a:lnTo>
                  <a:lnTo>
                    <a:pt x="41170" y="9877"/>
                  </a:lnTo>
                  <a:lnTo>
                    <a:pt x="31434" y="18225"/>
                  </a:lnTo>
                  <a:lnTo>
                    <a:pt x="16290" y="43665"/>
                  </a:lnTo>
                  <a:lnTo>
                    <a:pt x="5856" y="74675"/>
                  </a:lnTo>
                  <a:lnTo>
                    <a:pt x="2011" y="90988"/>
                  </a:lnTo>
                  <a:lnTo>
                    <a:pt x="0" y="96218"/>
                  </a:lnTo>
                  <a:lnTo>
                    <a:pt x="25" y="106546"/>
                  </a:lnTo>
                  <a:lnTo>
                    <a:pt x="2858" y="115933"/>
                  </a:lnTo>
                  <a:lnTo>
                    <a:pt x="6938" y="122928"/>
                  </a:lnTo>
                  <a:lnTo>
                    <a:pt x="11574" y="126601"/>
                  </a:lnTo>
                  <a:lnTo>
                    <a:pt x="17303" y="128233"/>
                  </a:lnTo>
                  <a:lnTo>
                    <a:pt x="39626" y="129367"/>
                  </a:lnTo>
                  <a:lnTo>
                    <a:pt x="54538" y="125443"/>
                  </a:lnTo>
                  <a:lnTo>
                    <a:pt x="89968" y="101368"/>
                  </a:lnTo>
                  <a:lnTo>
                    <a:pt x="104356" y="88078"/>
                  </a:lnTo>
                  <a:lnTo>
                    <a:pt x="119993" y="63391"/>
                  </a:lnTo>
                  <a:lnTo>
                    <a:pt x="124428" y="44005"/>
                  </a:lnTo>
                  <a:lnTo>
                    <a:pt x="125376" y="28383"/>
                  </a:lnTo>
                  <a:lnTo>
                    <a:pt x="123198" y="23057"/>
                  </a:lnTo>
                  <a:lnTo>
                    <a:pt x="120255" y="17867"/>
                  </a:lnTo>
                  <a:lnTo>
                    <a:pt x="118946" y="12738"/>
                  </a:lnTo>
                  <a:lnTo>
                    <a:pt x="117750" y="11032"/>
                  </a:lnTo>
                  <a:lnTo>
                    <a:pt x="116107" y="9895"/>
                  </a:lnTo>
                  <a:lnTo>
                    <a:pt x="110620" y="7753"/>
                  </a:lnTo>
                  <a:lnTo>
                    <a:pt x="1102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278"/>
            <p:cNvSpPr/>
            <p:nvPr/>
          </p:nvSpPr>
          <p:spPr>
            <a:xfrm>
              <a:off x="7196511" y="1189253"/>
              <a:ext cx="122565" cy="197415"/>
            </a:xfrm>
            <a:custGeom>
              <a:avLst/>
              <a:gdLst/>
              <a:ahLst/>
              <a:cxnLst/>
              <a:rect l="0" t="0" r="0" b="0"/>
              <a:pathLst>
                <a:path w="122565" h="197415">
                  <a:moveTo>
                    <a:pt x="19628" y="37567"/>
                  </a:moveTo>
                  <a:lnTo>
                    <a:pt x="20475" y="52257"/>
                  </a:lnTo>
                  <a:lnTo>
                    <a:pt x="24018" y="69295"/>
                  </a:lnTo>
                  <a:lnTo>
                    <a:pt x="20374" y="99862"/>
                  </a:lnTo>
                  <a:lnTo>
                    <a:pt x="18929" y="133660"/>
                  </a:lnTo>
                  <a:lnTo>
                    <a:pt x="11881" y="169163"/>
                  </a:lnTo>
                  <a:lnTo>
                    <a:pt x="4419" y="197414"/>
                  </a:lnTo>
                  <a:lnTo>
                    <a:pt x="2132" y="171595"/>
                  </a:lnTo>
                  <a:lnTo>
                    <a:pt x="0" y="158095"/>
                  </a:lnTo>
                  <a:lnTo>
                    <a:pt x="3271" y="124216"/>
                  </a:lnTo>
                  <a:lnTo>
                    <a:pt x="6316" y="94003"/>
                  </a:lnTo>
                  <a:lnTo>
                    <a:pt x="14929" y="56993"/>
                  </a:lnTo>
                  <a:lnTo>
                    <a:pt x="26326" y="31187"/>
                  </a:lnTo>
                  <a:lnTo>
                    <a:pt x="35588" y="19773"/>
                  </a:lnTo>
                  <a:lnTo>
                    <a:pt x="51285" y="5547"/>
                  </a:lnTo>
                  <a:lnTo>
                    <a:pt x="59380" y="2169"/>
                  </a:lnTo>
                  <a:lnTo>
                    <a:pt x="78375" y="0"/>
                  </a:lnTo>
                  <a:lnTo>
                    <a:pt x="86096" y="1961"/>
                  </a:lnTo>
                  <a:lnTo>
                    <a:pt x="89340" y="3670"/>
                  </a:lnTo>
                  <a:lnTo>
                    <a:pt x="109910" y="27999"/>
                  </a:lnTo>
                  <a:lnTo>
                    <a:pt x="114787" y="40087"/>
                  </a:lnTo>
                  <a:lnTo>
                    <a:pt x="122564" y="76845"/>
                  </a:lnTo>
                  <a:lnTo>
                    <a:pt x="119705" y="114501"/>
                  </a:lnTo>
                  <a:lnTo>
                    <a:pt x="118889" y="150506"/>
                  </a:lnTo>
                  <a:lnTo>
                    <a:pt x="111281" y="188554"/>
                  </a:lnTo>
                  <a:lnTo>
                    <a:pt x="111069" y="1899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279"/>
            <p:cNvSpPr/>
            <p:nvPr/>
          </p:nvSpPr>
          <p:spPr>
            <a:xfrm>
              <a:off x="6311277" y="1234440"/>
              <a:ext cx="249543" cy="197484"/>
            </a:xfrm>
            <a:custGeom>
              <a:avLst/>
              <a:gdLst/>
              <a:ahLst/>
              <a:cxnLst/>
              <a:rect l="0" t="0" r="0" b="0"/>
              <a:pathLst>
                <a:path w="249543" h="197484">
                  <a:moveTo>
                    <a:pt x="81903" y="0"/>
                  </a:moveTo>
                  <a:lnTo>
                    <a:pt x="70552" y="0"/>
                  </a:lnTo>
                  <a:lnTo>
                    <a:pt x="66133" y="2257"/>
                  </a:lnTo>
                  <a:lnTo>
                    <a:pt x="44806" y="21957"/>
                  </a:lnTo>
                  <a:lnTo>
                    <a:pt x="26772" y="56482"/>
                  </a:lnTo>
                  <a:lnTo>
                    <a:pt x="15050" y="84751"/>
                  </a:lnTo>
                  <a:lnTo>
                    <a:pt x="6214" y="116833"/>
                  </a:lnTo>
                  <a:lnTo>
                    <a:pt x="492" y="148635"/>
                  </a:lnTo>
                  <a:lnTo>
                    <a:pt x="0" y="165120"/>
                  </a:lnTo>
                  <a:lnTo>
                    <a:pt x="4483" y="183074"/>
                  </a:lnTo>
                  <a:lnTo>
                    <a:pt x="8830" y="190868"/>
                  </a:lnTo>
                  <a:lnTo>
                    <a:pt x="12020" y="193285"/>
                  </a:lnTo>
                  <a:lnTo>
                    <a:pt x="20081" y="195971"/>
                  </a:lnTo>
                  <a:lnTo>
                    <a:pt x="34141" y="197483"/>
                  </a:lnTo>
                  <a:lnTo>
                    <a:pt x="44024" y="193321"/>
                  </a:lnTo>
                  <a:lnTo>
                    <a:pt x="64166" y="176852"/>
                  </a:lnTo>
                  <a:lnTo>
                    <a:pt x="90561" y="140676"/>
                  </a:lnTo>
                  <a:lnTo>
                    <a:pt x="104565" y="106139"/>
                  </a:lnTo>
                  <a:lnTo>
                    <a:pt x="117436" y="75438"/>
                  </a:lnTo>
                  <a:lnTo>
                    <a:pt x="127490" y="61142"/>
                  </a:lnTo>
                  <a:lnTo>
                    <a:pt x="127611" y="67536"/>
                  </a:lnTo>
                  <a:lnTo>
                    <a:pt x="133652" y="85020"/>
                  </a:lnTo>
                  <a:lnTo>
                    <a:pt x="137030" y="99415"/>
                  </a:lnTo>
                  <a:lnTo>
                    <a:pt x="153127" y="134640"/>
                  </a:lnTo>
                  <a:lnTo>
                    <a:pt x="164719" y="149866"/>
                  </a:lnTo>
                  <a:lnTo>
                    <a:pt x="178878" y="161056"/>
                  </a:lnTo>
                  <a:lnTo>
                    <a:pt x="204069" y="171576"/>
                  </a:lnTo>
                  <a:lnTo>
                    <a:pt x="239530" y="175044"/>
                  </a:lnTo>
                  <a:lnTo>
                    <a:pt x="249542"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280"/>
            <p:cNvSpPr/>
            <p:nvPr/>
          </p:nvSpPr>
          <p:spPr>
            <a:xfrm>
              <a:off x="6164580" y="1226820"/>
              <a:ext cx="106681" cy="179245"/>
            </a:xfrm>
            <a:custGeom>
              <a:avLst/>
              <a:gdLst/>
              <a:ahLst/>
              <a:cxnLst/>
              <a:rect l="0" t="0" r="0" b="0"/>
              <a:pathLst>
                <a:path w="106681" h="179245">
                  <a:moveTo>
                    <a:pt x="0" y="53339"/>
                  </a:moveTo>
                  <a:lnTo>
                    <a:pt x="0" y="71252"/>
                  </a:lnTo>
                  <a:lnTo>
                    <a:pt x="7760" y="107141"/>
                  </a:lnTo>
                  <a:lnTo>
                    <a:pt x="15318" y="144754"/>
                  </a:lnTo>
                  <a:lnTo>
                    <a:pt x="22630" y="174739"/>
                  </a:lnTo>
                  <a:lnTo>
                    <a:pt x="22791" y="179244"/>
                  </a:lnTo>
                  <a:lnTo>
                    <a:pt x="22859" y="142757"/>
                  </a:lnTo>
                  <a:lnTo>
                    <a:pt x="22859" y="113053"/>
                  </a:lnTo>
                  <a:lnTo>
                    <a:pt x="22859" y="77709"/>
                  </a:lnTo>
                  <a:lnTo>
                    <a:pt x="25117" y="53787"/>
                  </a:lnTo>
                  <a:lnTo>
                    <a:pt x="33466" y="26993"/>
                  </a:lnTo>
                  <a:lnTo>
                    <a:pt x="40772" y="14677"/>
                  </a:lnTo>
                  <a:lnTo>
                    <a:pt x="52344" y="5665"/>
                  </a:lnTo>
                  <a:lnTo>
                    <a:pt x="66497" y="1678"/>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281"/>
            <p:cNvSpPr/>
            <p:nvPr/>
          </p:nvSpPr>
          <p:spPr>
            <a:xfrm>
              <a:off x="5937180" y="1265335"/>
              <a:ext cx="135825" cy="151361"/>
            </a:xfrm>
            <a:custGeom>
              <a:avLst/>
              <a:gdLst/>
              <a:ahLst/>
              <a:cxnLst/>
              <a:rect l="0" t="0" r="0" b="0"/>
              <a:pathLst>
                <a:path w="135825" h="151361">
                  <a:moveTo>
                    <a:pt x="90239" y="30065"/>
                  </a:moveTo>
                  <a:lnTo>
                    <a:pt x="90239" y="23504"/>
                  </a:lnTo>
                  <a:lnTo>
                    <a:pt x="72106" y="4320"/>
                  </a:lnTo>
                  <a:lnTo>
                    <a:pt x="67222" y="1689"/>
                  </a:lnTo>
                  <a:lnTo>
                    <a:pt x="57455" y="208"/>
                  </a:lnTo>
                  <a:lnTo>
                    <a:pt x="53143" y="0"/>
                  </a:lnTo>
                  <a:lnTo>
                    <a:pt x="46095" y="2027"/>
                  </a:lnTo>
                  <a:lnTo>
                    <a:pt x="35108" y="10186"/>
                  </a:lnTo>
                  <a:lnTo>
                    <a:pt x="20271" y="24068"/>
                  </a:lnTo>
                  <a:lnTo>
                    <a:pt x="11841" y="40423"/>
                  </a:lnTo>
                  <a:lnTo>
                    <a:pt x="4875" y="78403"/>
                  </a:lnTo>
                  <a:lnTo>
                    <a:pt x="0" y="112896"/>
                  </a:lnTo>
                  <a:lnTo>
                    <a:pt x="3200" y="132407"/>
                  </a:lnTo>
                  <a:lnTo>
                    <a:pt x="9511" y="144867"/>
                  </a:lnTo>
                  <a:lnTo>
                    <a:pt x="12714" y="147239"/>
                  </a:lnTo>
                  <a:lnTo>
                    <a:pt x="20788" y="149876"/>
                  </a:lnTo>
                  <a:lnTo>
                    <a:pt x="34854" y="151360"/>
                  </a:lnTo>
                  <a:lnTo>
                    <a:pt x="49746" y="147754"/>
                  </a:lnTo>
                  <a:lnTo>
                    <a:pt x="81051" y="128233"/>
                  </a:lnTo>
                  <a:lnTo>
                    <a:pt x="106966" y="103607"/>
                  </a:lnTo>
                  <a:lnTo>
                    <a:pt x="120010" y="81123"/>
                  </a:lnTo>
                  <a:lnTo>
                    <a:pt x="133640" y="45773"/>
                  </a:lnTo>
                  <a:lnTo>
                    <a:pt x="135824" y="24423"/>
                  </a:lnTo>
                  <a:lnTo>
                    <a:pt x="131874" y="18986"/>
                  </a:lnTo>
                  <a:lnTo>
                    <a:pt x="127652" y="16674"/>
                  </a:lnTo>
                  <a:lnTo>
                    <a:pt x="120720" y="148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82"/>
            <p:cNvSpPr/>
            <p:nvPr/>
          </p:nvSpPr>
          <p:spPr>
            <a:xfrm>
              <a:off x="5837687" y="1112520"/>
              <a:ext cx="29714" cy="335281"/>
            </a:xfrm>
            <a:custGeom>
              <a:avLst/>
              <a:gdLst/>
              <a:ahLst/>
              <a:cxnLst/>
              <a:rect l="0" t="0" r="0" b="0"/>
              <a:pathLst>
                <a:path w="29714" h="335281">
                  <a:moveTo>
                    <a:pt x="14473" y="0"/>
                  </a:moveTo>
                  <a:lnTo>
                    <a:pt x="14473" y="32575"/>
                  </a:lnTo>
                  <a:lnTo>
                    <a:pt x="14473" y="63631"/>
                  </a:lnTo>
                  <a:lnTo>
                    <a:pt x="12215" y="94489"/>
                  </a:lnTo>
                  <a:lnTo>
                    <a:pt x="8441" y="130443"/>
                  </a:lnTo>
                  <a:lnTo>
                    <a:pt x="6712" y="156188"/>
                  </a:lnTo>
                  <a:lnTo>
                    <a:pt x="3121" y="184563"/>
                  </a:lnTo>
                  <a:lnTo>
                    <a:pt x="961" y="211850"/>
                  </a:lnTo>
                  <a:lnTo>
                    <a:pt x="0" y="238089"/>
                  </a:lnTo>
                  <a:lnTo>
                    <a:pt x="307" y="274967"/>
                  </a:lnTo>
                  <a:lnTo>
                    <a:pt x="5308" y="308784"/>
                  </a:lnTo>
                  <a:lnTo>
                    <a:pt x="7013" y="320117"/>
                  </a:lnTo>
                  <a:lnTo>
                    <a:pt x="10593" y="327976"/>
                  </a:lnTo>
                  <a:lnTo>
                    <a:pt x="12733" y="330411"/>
                  </a:lnTo>
                  <a:lnTo>
                    <a:pt x="20693" y="334638"/>
                  </a:lnTo>
                  <a:lnTo>
                    <a:pt x="29713"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83"/>
            <p:cNvSpPr/>
            <p:nvPr/>
          </p:nvSpPr>
          <p:spPr>
            <a:xfrm>
              <a:off x="5551452" y="1264920"/>
              <a:ext cx="155433" cy="181978"/>
            </a:xfrm>
            <a:custGeom>
              <a:avLst/>
              <a:gdLst/>
              <a:ahLst/>
              <a:cxnLst/>
              <a:rect l="0" t="0" r="0" b="0"/>
              <a:pathLst>
                <a:path w="155433" h="181978">
                  <a:moveTo>
                    <a:pt x="117828" y="7620"/>
                  </a:moveTo>
                  <a:lnTo>
                    <a:pt x="107221" y="7620"/>
                  </a:lnTo>
                  <a:lnTo>
                    <a:pt x="69634" y="23058"/>
                  </a:lnTo>
                  <a:lnTo>
                    <a:pt x="45184" y="33059"/>
                  </a:lnTo>
                  <a:lnTo>
                    <a:pt x="36717" y="40375"/>
                  </a:lnTo>
                  <a:lnTo>
                    <a:pt x="12974" y="74810"/>
                  </a:lnTo>
                  <a:lnTo>
                    <a:pt x="7726" y="86589"/>
                  </a:lnTo>
                  <a:lnTo>
                    <a:pt x="35" y="122284"/>
                  </a:lnTo>
                  <a:lnTo>
                    <a:pt x="0" y="135064"/>
                  </a:lnTo>
                  <a:lnTo>
                    <a:pt x="9146" y="162283"/>
                  </a:lnTo>
                  <a:lnTo>
                    <a:pt x="13927" y="172597"/>
                  </a:lnTo>
                  <a:lnTo>
                    <a:pt x="18080" y="176024"/>
                  </a:lnTo>
                  <a:lnTo>
                    <a:pt x="29469" y="179833"/>
                  </a:lnTo>
                  <a:lnTo>
                    <a:pt x="50161" y="181977"/>
                  </a:lnTo>
                  <a:lnTo>
                    <a:pt x="81437" y="174472"/>
                  </a:lnTo>
                  <a:lnTo>
                    <a:pt x="110545" y="160899"/>
                  </a:lnTo>
                  <a:lnTo>
                    <a:pt x="129122" y="146827"/>
                  </a:lnTo>
                  <a:lnTo>
                    <a:pt x="141306" y="127888"/>
                  </a:lnTo>
                  <a:lnTo>
                    <a:pt x="152161" y="98733"/>
                  </a:lnTo>
                  <a:lnTo>
                    <a:pt x="155432" y="60917"/>
                  </a:lnTo>
                  <a:lnTo>
                    <a:pt x="151735" y="38087"/>
                  </a:lnTo>
                  <a:lnTo>
                    <a:pt x="138003" y="9545"/>
                  </a:lnTo>
                  <a:lnTo>
                    <a:pt x="133003" y="4242"/>
                  </a:lnTo>
                  <a:lnTo>
                    <a:pt x="127959" y="1885"/>
                  </a:lnTo>
                  <a:lnTo>
                    <a:pt x="1178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284"/>
            <p:cNvSpPr/>
            <p:nvPr/>
          </p:nvSpPr>
          <p:spPr>
            <a:xfrm>
              <a:off x="5315762" y="1104900"/>
              <a:ext cx="163019" cy="312421"/>
            </a:xfrm>
            <a:custGeom>
              <a:avLst/>
              <a:gdLst/>
              <a:ahLst/>
              <a:cxnLst/>
              <a:rect l="0" t="0" r="0" b="0"/>
              <a:pathLst>
                <a:path w="163019" h="312421">
                  <a:moveTo>
                    <a:pt x="140157" y="0"/>
                  </a:moveTo>
                  <a:lnTo>
                    <a:pt x="106736" y="28184"/>
                  </a:lnTo>
                  <a:lnTo>
                    <a:pt x="72752" y="62513"/>
                  </a:lnTo>
                  <a:lnTo>
                    <a:pt x="49066" y="91900"/>
                  </a:lnTo>
                  <a:lnTo>
                    <a:pt x="28218" y="124314"/>
                  </a:lnTo>
                  <a:lnTo>
                    <a:pt x="13574" y="158471"/>
                  </a:lnTo>
                  <a:lnTo>
                    <a:pt x="3873" y="192299"/>
                  </a:lnTo>
                  <a:lnTo>
                    <a:pt x="0" y="215006"/>
                  </a:lnTo>
                  <a:lnTo>
                    <a:pt x="1101" y="233565"/>
                  </a:lnTo>
                  <a:lnTo>
                    <a:pt x="10526" y="258293"/>
                  </a:lnTo>
                  <a:lnTo>
                    <a:pt x="34965" y="288557"/>
                  </a:lnTo>
                  <a:lnTo>
                    <a:pt x="49379" y="300685"/>
                  </a:lnTo>
                  <a:lnTo>
                    <a:pt x="66509" y="307204"/>
                  </a:lnTo>
                  <a:lnTo>
                    <a:pt x="95194" y="310874"/>
                  </a:lnTo>
                  <a:lnTo>
                    <a:pt x="131182" y="312114"/>
                  </a:lnTo>
                  <a:lnTo>
                    <a:pt x="163018"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85"/>
            <p:cNvSpPr/>
            <p:nvPr/>
          </p:nvSpPr>
          <p:spPr>
            <a:xfrm>
              <a:off x="4675785" y="1291071"/>
              <a:ext cx="333620" cy="430787"/>
            </a:xfrm>
            <a:custGeom>
              <a:avLst/>
              <a:gdLst/>
              <a:ahLst/>
              <a:cxnLst/>
              <a:rect l="0" t="0" r="0" b="0"/>
              <a:pathLst>
                <a:path w="333620" h="430787">
                  <a:moveTo>
                    <a:pt x="147674" y="11949"/>
                  </a:moveTo>
                  <a:lnTo>
                    <a:pt x="143629" y="7903"/>
                  </a:lnTo>
                  <a:lnTo>
                    <a:pt x="139386" y="5917"/>
                  </a:lnTo>
                  <a:lnTo>
                    <a:pt x="113625" y="0"/>
                  </a:lnTo>
                  <a:lnTo>
                    <a:pt x="89119" y="3591"/>
                  </a:lnTo>
                  <a:lnTo>
                    <a:pt x="79034" y="8516"/>
                  </a:lnTo>
                  <a:lnTo>
                    <a:pt x="61578" y="18552"/>
                  </a:lnTo>
                  <a:lnTo>
                    <a:pt x="48450" y="25890"/>
                  </a:lnTo>
                  <a:lnTo>
                    <a:pt x="16650" y="60607"/>
                  </a:lnTo>
                  <a:lnTo>
                    <a:pt x="828" y="96155"/>
                  </a:lnTo>
                  <a:lnTo>
                    <a:pt x="0" y="111180"/>
                  </a:lnTo>
                  <a:lnTo>
                    <a:pt x="6368" y="137477"/>
                  </a:lnTo>
                  <a:lnTo>
                    <a:pt x="13187" y="146197"/>
                  </a:lnTo>
                  <a:lnTo>
                    <a:pt x="22709" y="152894"/>
                  </a:lnTo>
                  <a:lnTo>
                    <a:pt x="35408" y="158693"/>
                  </a:lnTo>
                  <a:lnTo>
                    <a:pt x="47260" y="159577"/>
                  </a:lnTo>
                  <a:lnTo>
                    <a:pt x="72712" y="153246"/>
                  </a:lnTo>
                  <a:lnTo>
                    <a:pt x="109738" y="133075"/>
                  </a:lnTo>
                  <a:lnTo>
                    <a:pt x="124040" y="122509"/>
                  </a:lnTo>
                  <a:lnTo>
                    <a:pt x="152318" y="87656"/>
                  </a:lnTo>
                  <a:lnTo>
                    <a:pt x="166058" y="58418"/>
                  </a:lnTo>
                  <a:lnTo>
                    <a:pt x="171908" y="37716"/>
                  </a:lnTo>
                  <a:lnTo>
                    <a:pt x="177789" y="27805"/>
                  </a:lnTo>
                  <a:lnTo>
                    <a:pt x="178980" y="40222"/>
                  </a:lnTo>
                  <a:lnTo>
                    <a:pt x="196066" y="77388"/>
                  </a:lnTo>
                  <a:lnTo>
                    <a:pt x="210909" y="109341"/>
                  </a:lnTo>
                  <a:lnTo>
                    <a:pt x="233449" y="139089"/>
                  </a:lnTo>
                  <a:lnTo>
                    <a:pt x="262361" y="171495"/>
                  </a:lnTo>
                  <a:lnTo>
                    <a:pt x="290273" y="204613"/>
                  </a:lnTo>
                  <a:lnTo>
                    <a:pt x="312343" y="239471"/>
                  </a:lnTo>
                  <a:lnTo>
                    <a:pt x="323841" y="271179"/>
                  </a:lnTo>
                  <a:lnTo>
                    <a:pt x="333619" y="308500"/>
                  </a:lnTo>
                  <a:lnTo>
                    <a:pt x="329152" y="345348"/>
                  </a:lnTo>
                  <a:lnTo>
                    <a:pt x="320261" y="369531"/>
                  </a:lnTo>
                  <a:lnTo>
                    <a:pt x="310740" y="384234"/>
                  </a:lnTo>
                  <a:lnTo>
                    <a:pt x="290252" y="402032"/>
                  </a:lnTo>
                  <a:lnTo>
                    <a:pt x="253418" y="420958"/>
                  </a:lnTo>
                  <a:lnTo>
                    <a:pt x="221339" y="428059"/>
                  </a:lnTo>
                  <a:lnTo>
                    <a:pt x="185023" y="430163"/>
                  </a:lnTo>
                  <a:lnTo>
                    <a:pt x="147452" y="430786"/>
                  </a:lnTo>
                  <a:lnTo>
                    <a:pt x="111766" y="428713"/>
                  </a:lnTo>
                  <a:lnTo>
                    <a:pt x="79744" y="420479"/>
                  </a:lnTo>
                  <a:lnTo>
                    <a:pt x="46673" y="406571"/>
                  </a:lnTo>
                  <a:lnTo>
                    <a:pt x="25755" y="3929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86"/>
            <p:cNvSpPr/>
            <p:nvPr/>
          </p:nvSpPr>
          <p:spPr>
            <a:xfrm>
              <a:off x="4450080" y="1242059"/>
              <a:ext cx="148853" cy="234531"/>
            </a:xfrm>
            <a:custGeom>
              <a:avLst/>
              <a:gdLst/>
              <a:ahLst/>
              <a:cxnLst/>
              <a:rect l="0" t="0" r="0" b="0"/>
              <a:pathLst>
                <a:path w="148853" h="234531">
                  <a:moveTo>
                    <a:pt x="0" y="0"/>
                  </a:moveTo>
                  <a:lnTo>
                    <a:pt x="4045" y="0"/>
                  </a:lnTo>
                  <a:lnTo>
                    <a:pt x="5236" y="847"/>
                  </a:lnTo>
                  <a:lnTo>
                    <a:pt x="6030" y="2258"/>
                  </a:lnTo>
                  <a:lnTo>
                    <a:pt x="19708" y="34253"/>
                  </a:lnTo>
                  <a:lnTo>
                    <a:pt x="26490" y="69077"/>
                  </a:lnTo>
                  <a:lnTo>
                    <a:pt x="29691" y="106089"/>
                  </a:lnTo>
                  <a:lnTo>
                    <a:pt x="29399" y="140184"/>
                  </a:lnTo>
                  <a:lnTo>
                    <a:pt x="24327" y="171264"/>
                  </a:lnTo>
                  <a:lnTo>
                    <a:pt x="16603" y="208789"/>
                  </a:lnTo>
                  <a:lnTo>
                    <a:pt x="15275" y="234530"/>
                  </a:lnTo>
                  <a:lnTo>
                    <a:pt x="16088" y="209280"/>
                  </a:lnTo>
                  <a:lnTo>
                    <a:pt x="23529" y="179817"/>
                  </a:lnTo>
                  <a:lnTo>
                    <a:pt x="30678" y="149235"/>
                  </a:lnTo>
                  <a:lnTo>
                    <a:pt x="38158" y="115620"/>
                  </a:lnTo>
                  <a:lnTo>
                    <a:pt x="48271" y="77966"/>
                  </a:lnTo>
                  <a:lnTo>
                    <a:pt x="59928" y="57909"/>
                  </a:lnTo>
                  <a:lnTo>
                    <a:pt x="74107" y="45287"/>
                  </a:lnTo>
                  <a:lnTo>
                    <a:pt x="84986" y="40230"/>
                  </a:lnTo>
                  <a:lnTo>
                    <a:pt x="97618" y="38731"/>
                  </a:lnTo>
                  <a:lnTo>
                    <a:pt x="104910" y="40639"/>
                  </a:lnTo>
                  <a:lnTo>
                    <a:pt x="130917" y="56029"/>
                  </a:lnTo>
                  <a:lnTo>
                    <a:pt x="139355" y="71635"/>
                  </a:lnTo>
                  <a:lnTo>
                    <a:pt x="146323" y="107083"/>
                  </a:lnTo>
                  <a:lnTo>
                    <a:pt x="148852" y="122099"/>
                  </a:lnTo>
                  <a:lnTo>
                    <a:pt x="145483" y="160044"/>
                  </a:lnTo>
                  <a:lnTo>
                    <a:pt x="142614" y="195866"/>
                  </a:lnTo>
                  <a:lnTo>
                    <a:pt x="140796" y="201697"/>
                  </a:lnTo>
                  <a:lnTo>
                    <a:pt x="140431" y="206432"/>
                  </a:lnTo>
                  <a:lnTo>
                    <a:pt x="144779"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287"/>
            <p:cNvSpPr/>
            <p:nvPr/>
          </p:nvSpPr>
          <p:spPr>
            <a:xfrm>
              <a:off x="4373880" y="1127760"/>
              <a:ext cx="15240" cy="30480"/>
            </a:xfrm>
            <a:custGeom>
              <a:avLst/>
              <a:gdLst/>
              <a:ahLst/>
              <a:cxnLst/>
              <a:rect l="0" t="0" r="0" b="0"/>
              <a:pathLst>
                <a:path w="15240" h="30480">
                  <a:moveTo>
                    <a:pt x="15239" y="0"/>
                  </a:moveTo>
                  <a:lnTo>
                    <a:pt x="15239" y="4045"/>
                  </a:lnTo>
                  <a:lnTo>
                    <a:pt x="14393" y="5236"/>
                  </a:lnTo>
                  <a:lnTo>
                    <a:pt x="12982" y="6031"/>
                  </a:lnTo>
                  <a:lnTo>
                    <a:pt x="11194" y="6560"/>
                  </a:lnTo>
                  <a:lnTo>
                    <a:pt x="10003" y="7760"/>
                  </a:lnTo>
                  <a:lnTo>
                    <a:pt x="5832" y="15769"/>
                  </a:lnTo>
                  <a:lnTo>
                    <a:pt x="2592" y="20555"/>
                  </a:lnTo>
                  <a:lnTo>
                    <a:pt x="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288"/>
            <p:cNvSpPr/>
            <p:nvPr/>
          </p:nvSpPr>
          <p:spPr>
            <a:xfrm>
              <a:off x="4358640" y="1287779"/>
              <a:ext cx="15241" cy="129018"/>
            </a:xfrm>
            <a:custGeom>
              <a:avLst/>
              <a:gdLst/>
              <a:ahLst/>
              <a:cxnLst/>
              <a:rect l="0" t="0" r="0" b="0"/>
              <a:pathLst>
                <a:path w="15241" h="129018">
                  <a:moveTo>
                    <a:pt x="15240" y="0"/>
                  </a:moveTo>
                  <a:lnTo>
                    <a:pt x="15240" y="32564"/>
                  </a:lnTo>
                  <a:lnTo>
                    <a:pt x="9208" y="68855"/>
                  </a:lnTo>
                  <a:lnTo>
                    <a:pt x="2592" y="105023"/>
                  </a:lnTo>
                  <a:lnTo>
                    <a:pt x="29" y="129017"/>
                  </a:lnTo>
                  <a:lnTo>
                    <a:pt x="0" y="121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289"/>
            <p:cNvSpPr/>
            <p:nvPr/>
          </p:nvSpPr>
          <p:spPr>
            <a:xfrm>
              <a:off x="4076700" y="1242059"/>
              <a:ext cx="175260" cy="182357"/>
            </a:xfrm>
            <a:custGeom>
              <a:avLst/>
              <a:gdLst/>
              <a:ahLst/>
              <a:cxnLst/>
              <a:rect l="0" t="0" r="0" b="0"/>
              <a:pathLst>
                <a:path w="175260" h="182357">
                  <a:moveTo>
                    <a:pt x="0" y="0"/>
                  </a:moveTo>
                  <a:lnTo>
                    <a:pt x="0" y="11352"/>
                  </a:lnTo>
                  <a:lnTo>
                    <a:pt x="6913" y="41854"/>
                  </a:lnTo>
                  <a:lnTo>
                    <a:pt x="7480" y="71580"/>
                  </a:lnTo>
                  <a:lnTo>
                    <a:pt x="7592" y="105768"/>
                  </a:lnTo>
                  <a:lnTo>
                    <a:pt x="7614" y="136980"/>
                  </a:lnTo>
                  <a:lnTo>
                    <a:pt x="8464" y="158274"/>
                  </a:lnTo>
                  <a:lnTo>
                    <a:pt x="15147" y="182356"/>
                  </a:lnTo>
                  <a:lnTo>
                    <a:pt x="19282" y="150303"/>
                  </a:lnTo>
                  <a:lnTo>
                    <a:pt x="22153" y="115423"/>
                  </a:lnTo>
                  <a:lnTo>
                    <a:pt x="23497" y="85940"/>
                  </a:lnTo>
                  <a:lnTo>
                    <a:pt x="31107" y="47895"/>
                  </a:lnTo>
                  <a:lnTo>
                    <a:pt x="36685" y="33140"/>
                  </a:lnTo>
                  <a:lnTo>
                    <a:pt x="44809" y="23761"/>
                  </a:lnTo>
                  <a:lnTo>
                    <a:pt x="58902" y="13720"/>
                  </a:lnTo>
                  <a:lnTo>
                    <a:pt x="73803" y="9428"/>
                  </a:lnTo>
                  <a:lnTo>
                    <a:pt x="81625" y="10681"/>
                  </a:lnTo>
                  <a:lnTo>
                    <a:pt x="102314" y="21570"/>
                  </a:lnTo>
                  <a:lnTo>
                    <a:pt x="112077" y="29625"/>
                  </a:lnTo>
                  <a:lnTo>
                    <a:pt x="131170" y="61851"/>
                  </a:lnTo>
                  <a:lnTo>
                    <a:pt x="143005" y="86342"/>
                  </a:lnTo>
                  <a:lnTo>
                    <a:pt x="154589" y="120913"/>
                  </a:lnTo>
                  <a:lnTo>
                    <a:pt x="166104" y="156946"/>
                  </a:lnTo>
                  <a:lnTo>
                    <a:pt x="169214" y="165145"/>
                  </a:lnTo>
                  <a:lnTo>
                    <a:pt x="172573" y="171611"/>
                  </a:lnTo>
                  <a:lnTo>
                    <a:pt x="174906" y="181229"/>
                  </a:lnTo>
                  <a:lnTo>
                    <a:pt x="175024" y="180933"/>
                  </a:lnTo>
                  <a:lnTo>
                    <a:pt x="175259"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90"/>
            <p:cNvSpPr/>
            <p:nvPr/>
          </p:nvSpPr>
          <p:spPr>
            <a:xfrm>
              <a:off x="3498905" y="1212639"/>
              <a:ext cx="425396" cy="219054"/>
            </a:xfrm>
            <a:custGeom>
              <a:avLst/>
              <a:gdLst/>
              <a:ahLst/>
              <a:cxnLst/>
              <a:rect l="0" t="0" r="0" b="0"/>
              <a:pathLst>
                <a:path w="425396" h="219054">
                  <a:moveTo>
                    <a:pt x="112975" y="6561"/>
                  </a:moveTo>
                  <a:lnTo>
                    <a:pt x="108929" y="6561"/>
                  </a:lnTo>
                  <a:lnTo>
                    <a:pt x="107738" y="5714"/>
                  </a:lnTo>
                  <a:lnTo>
                    <a:pt x="106943" y="4303"/>
                  </a:lnTo>
                  <a:lnTo>
                    <a:pt x="106414" y="2515"/>
                  </a:lnTo>
                  <a:lnTo>
                    <a:pt x="105214" y="1324"/>
                  </a:lnTo>
                  <a:lnTo>
                    <a:pt x="101623" y="0"/>
                  </a:lnTo>
                  <a:lnTo>
                    <a:pt x="90796" y="3299"/>
                  </a:lnTo>
                  <a:lnTo>
                    <a:pt x="58663" y="21060"/>
                  </a:lnTo>
                  <a:lnTo>
                    <a:pt x="31901" y="53186"/>
                  </a:lnTo>
                  <a:lnTo>
                    <a:pt x="16516" y="75409"/>
                  </a:lnTo>
                  <a:lnTo>
                    <a:pt x="10837" y="92758"/>
                  </a:lnTo>
                  <a:lnTo>
                    <a:pt x="3147" y="127445"/>
                  </a:lnTo>
                  <a:lnTo>
                    <a:pt x="0" y="151034"/>
                  </a:lnTo>
                  <a:lnTo>
                    <a:pt x="3113" y="170064"/>
                  </a:lnTo>
                  <a:lnTo>
                    <a:pt x="9397" y="182382"/>
                  </a:lnTo>
                  <a:lnTo>
                    <a:pt x="14164" y="186304"/>
                  </a:lnTo>
                  <a:lnTo>
                    <a:pt x="19952" y="188046"/>
                  </a:lnTo>
                  <a:lnTo>
                    <a:pt x="28169" y="188821"/>
                  </a:lnTo>
                  <a:lnTo>
                    <a:pt x="42315" y="185212"/>
                  </a:lnTo>
                  <a:lnTo>
                    <a:pt x="57231" y="178780"/>
                  </a:lnTo>
                  <a:lnTo>
                    <a:pt x="65057" y="171720"/>
                  </a:lnTo>
                  <a:lnTo>
                    <a:pt x="88333" y="137472"/>
                  </a:lnTo>
                  <a:lnTo>
                    <a:pt x="93556" y="125703"/>
                  </a:lnTo>
                  <a:lnTo>
                    <a:pt x="102605" y="89447"/>
                  </a:lnTo>
                  <a:lnTo>
                    <a:pt x="105247" y="75748"/>
                  </a:lnTo>
                  <a:lnTo>
                    <a:pt x="106199" y="113793"/>
                  </a:lnTo>
                  <a:lnTo>
                    <a:pt x="118352" y="151323"/>
                  </a:lnTo>
                  <a:lnTo>
                    <a:pt x="123266" y="162904"/>
                  </a:lnTo>
                  <a:lnTo>
                    <a:pt x="132789" y="171437"/>
                  </a:lnTo>
                  <a:lnTo>
                    <a:pt x="161680" y="185690"/>
                  </a:lnTo>
                  <a:lnTo>
                    <a:pt x="175262" y="187774"/>
                  </a:lnTo>
                  <a:lnTo>
                    <a:pt x="197188" y="184902"/>
                  </a:lnTo>
                  <a:lnTo>
                    <a:pt x="231742" y="170262"/>
                  </a:lnTo>
                  <a:lnTo>
                    <a:pt x="266130" y="146076"/>
                  </a:lnTo>
                  <a:lnTo>
                    <a:pt x="295285" y="112547"/>
                  </a:lnTo>
                  <a:lnTo>
                    <a:pt x="320775" y="74511"/>
                  </a:lnTo>
                  <a:lnTo>
                    <a:pt x="324687" y="69592"/>
                  </a:lnTo>
                  <a:lnTo>
                    <a:pt x="327860" y="68441"/>
                  </a:lnTo>
                  <a:lnTo>
                    <a:pt x="329892" y="68134"/>
                  </a:lnTo>
                  <a:lnTo>
                    <a:pt x="330399" y="68776"/>
                  </a:lnTo>
                  <a:lnTo>
                    <a:pt x="329891" y="70051"/>
                  </a:lnTo>
                  <a:lnTo>
                    <a:pt x="328706" y="71748"/>
                  </a:lnTo>
                  <a:lnTo>
                    <a:pt x="327037" y="82225"/>
                  </a:lnTo>
                  <a:lnTo>
                    <a:pt x="326427" y="116431"/>
                  </a:lnTo>
                  <a:lnTo>
                    <a:pt x="326352" y="150465"/>
                  </a:lnTo>
                  <a:lnTo>
                    <a:pt x="326338" y="185191"/>
                  </a:lnTo>
                  <a:lnTo>
                    <a:pt x="327182" y="200223"/>
                  </a:lnTo>
                  <a:lnTo>
                    <a:pt x="333640" y="219053"/>
                  </a:lnTo>
                  <a:lnTo>
                    <a:pt x="337907" y="215618"/>
                  </a:lnTo>
                  <a:lnTo>
                    <a:pt x="339945" y="209259"/>
                  </a:lnTo>
                  <a:lnTo>
                    <a:pt x="342207" y="179570"/>
                  </a:lnTo>
                  <a:lnTo>
                    <a:pt x="349821" y="142774"/>
                  </a:lnTo>
                  <a:lnTo>
                    <a:pt x="357000" y="112960"/>
                  </a:lnTo>
                  <a:lnTo>
                    <a:pt x="367011" y="80635"/>
                  </a:lnTo>
                  <a:lnTo>
                    <a:pt x="388779" y="51505"/>
                  </a:lnTo>
                  <a:lnTo>
                    <a:pt x="414466" y="32910"/>
                  </a:lnTo>
                  <a:lnTo>
                    <a:pt x="425395" y="29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91"/>
            <p:cNvSpPr/>
            <p:nvPr/>
          </p:nvSpPr>
          <p:spPr>
            <a:xfrm>
              <a:off x="3070952" y="1150620"/>
              <a:ext cx="345657" cy="310640"/>
            </a:xfrm>
            <a:custGeom>
              <a:avLst/>
              <a:gdLst/>
              <a:ahLst/>
              <a:cxnLst/>
              <a:rect l="0" t="0" r="0" b="0"/>
              <a:pathLst>
                <a:path w="345657" h="310640">
                  <a:moveTo>
                    <a:pt x="7528" y="99059"/>
                  </a:moveTo>
                  <a:lnTo>
                    <a:pt x="7528" y="83921"/>
                  </a:lnTo>
                  <a:lnTo>
                    <a:pt x="7528" y="116958"/>
                  </a:lnTo>
                  <a:lnTo>
                    <a:pt x="5270" y="137947"/>
                  </a:lnTo>
                  <a:lnTo>
                    <a:pt x="967" y="171840"/>
                  </a:lnTo>
                  <a:lnTo>
                    <a:pt x="221" y="201152"/>
                  </a:lnTo>
                  <a:lnTo>
                    <a:pt x="0" y="231285"/>
                  </a:lnTo>
                  <a:lnTo>
                    <a:pt x="5163" y="265725"/>
                  </a:lnTo>
                  <a:lnTo>
                    <a:pt x="7673" y="287577"/>
                  </a:lnTo>
                  <a:lnTo>
                    <a:pt x="13996" y="306409"/>
                  </a:lnTo>
                  <a:lnTo>
                    <a:pt x="16073" y="308413"/>
                  </a:lnTo>
                  <a:lnTo>
                    <a:pt x="22897" y="310639"/>
                  </a:lnTo>
                  <a:lnTo>
                    <a:pt x="26240" y="310386"/>
                  </a:lnTo>
                  <a:lnTo>
                    <a:pt x="32213" y="307847"/>
                  </a:lnTo>
                  <a:lnTo>
                    <a:pt x="44381" y="297612"/>
                  </a:lnTo>
                  <a:lnTo>
                    <a:pt x="62627" y="265753"/>
                  </a:lnTo>
                  <a:lnTo>
                    <a:pt x="85652" y="229322"/>
                  </a:lnTo>
                  <a:lnTo>
                    <a:pt x="104145" y="192948"/>
                  </a:lnTo>
                  <a:lnTo>
                    <a:pt x="106445" y="183469"/>
                  </a:lnTo>
                  <a:lnTo>
                    <a:pt x="106575" y="189492"/>
                  </a:lnTo>
                  <a:lnTo>
                    <a:pt x="120928" y="224384"/>
                  </a:lnTo>
                  <a:lnTo>
                    <a:pt x="133226" y="238169"/>
                  </a:lnTo>
                  <a:lnTo>
                    <a:pt x="142698" y="244988"/>
                  </a:lnTo>
                  <a:lnTo>
                    <a:pt x="152552" y="248583"/>
                  </a:lnTo>
                  <a:lnTo>
                    <a:pt x="176721" y="250891"/>
                  </a:lnTo>
                  <a:lnTo>
                    <a:pt x="202533" y="247246"/>
                  </a:lnTo>
                  <a:lnTo>
                    <a:pt x="236359" y="232345"/>
                  </a:lnTo>
                  <a:lnTo>
                    <a:pt x="272517" y="213096"/>
                  </a:lnTo>
                  <a:lnTo>
                    <a:pt x="287861" y="202236"/>
                  </a:lnTo>
                  <a:lnTo>
                    <a:pt x="313766" y="172310"/>
                  </a:lnTo>
                  <a:lnTo>
                    <a:pt x="331098" y="143905"/>
                  </a:lnTo>
                  <a:lnTo>
                    <a:pt x="341596" y="114040"/>
                  </a:lnTo>
                  <a:lnTo>
                    <a:pt x="345656" y="93864"/>
                  </a:lnTo>
                  <a:lnTo>
                    <a:pt x="343181" y="64312"/>
                  </a:lnTo>
                  <a:lnTo>
                    <a:pt x="332362" y="27346"/>
                  </a:lnTo>
                  <a:lnTo>
                    <a:pt x="325183" y="18363"/>
                  </a:lnTo>
                  <a:lnTo>
                    <a:pt x="306777" y="5696"/>
                  </a:lnTo>
                  <a:lnTo>
                    <a:pt x="2894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163"/>
          <p:cNvGrpSpPr/>
          <p:nvPr/>
        </p:nvGrpSpPr>
        <p:grpSpPr>
          <a:xfrm>
            <a:off x="2172759" y="1494549"/>
            <a:ext cx="2414482" cy="444291"/>
            <a:chOff x="2172759" y="1494549"/>
            <a:chExt cx="2414482" cy="444291"/>
          </a:xfrm>
        </p:grpSpPr>
        <p:sp>
          <p:nvSpPr>
            <p:cNvPr id="26" name="SMARTInkShape-1292"/>
            <p:cNvSpPr/>
            <p:nvPr/>
          </p:nvSpPr>
          <p:spPr>
            <a:xfrm>
              <a:off x="2255520" y="1653540"/>
              <a:ext cx="30481" cy="205740"/>
            </a:xfrm>
            <a:custGeom>
              <a:avLst/>
              <a:gdLst/>
              <a:ahLst/>
              <a:cxnLst/>
              <a:rect l="0" t="0" r="0" b="0"/>
              <a:pathLst>
                <a:path w="30481" h="205740">
                  <a:moveTo>
                    <a:pt x="0" y="0"/>
                  </a:moveTo>
                  <a:lnTo>
                    <a:pt x="0" y="36045"/>
                  </a:lnTo>
                  <a:lnTo>
                    <a:pt x="8288" y="71570"/>
                  </a:lnTo>
                  <a:lnTo>
                    <a:pt x="13866" y="105765"/>
                  </a:lnTo>
                  <a:lnTo>
                    <a:pt x="21052" y="141369"/>
                  </a:lnTo>
                  <a:lnTo>
                    <a:pt x="29071" y="175981"/>
                  </a:lnTo>
                  <a:lnTo>
                    <a:pt x="3048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93"/>
            <p:cNvSpPr/>
            <p:nvPr/>
          </p:nvSpPr>
          <p:spPr>
            <a:xfrm>
              <a:off x="4435899" y="1752600"/>
              <a:ext cx="151342" cy="60960"/>
            </a:xfrm>
            <a:custGeom>
              <a:avLst/>
              <a:gdLst/>
              <a:ahLst/>
              <a:cxnLst/>
              <a:rect l="0" t="0" r="0" b="0"/>
              <a:pathLst>
                <a:path w="151342" h="60960">
                  <a:moveTo>
                    <a:pt x="6560" y="60959"/>
                  </a:moveTo>
                  <a:lnTo>
                    <a:pt x="2515" y="60959"/>
                  </a:lnTo>
                  <a:lnTo>
                    <a:pt x="1324" y="60113"/>
                  </a:lnTo>
                  <a:lnTo>
                    <a:pt x="529" y="58702"/>
                  </a:lnTo>
                  <a:lnTo>
                    <a:pt x="0" y="56914"/>
                  </a:lnTo>
                  <a:lnTo>
                    <a:pt x="493" y="54876"/>
                  </a:lnTo>
                  <a:lnTo>
                    <a:pt x="5233" y="47962"/>
                  </a:lnTo>
                  <a:lnTo>
                    <a:pt x="12847" y="40551"/>
                  </a:lnTo>
                  <a:lnTo>
                    <a:pt x="20925" y="35520"/>
                  </a:lnTo>
                  <a:lnTo>
                    <a:pt x="56448" y="26877"/>
                  </a:lnTo>
                  <a:lnTo>
                    <a:pt x="90929" y="17357"/>
                  </a:lnTo>
                  <a:lnTo>
                    <a:pt x="111145" y="13609"/>
                  </a:lnTo>
                  <a:lnTo>
                    <a:pt x="1513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294"/>
            <p:cNvSpPr/>
            <p:nvPr/>
          </p:nvSpPr>
          <p:spPr>
            <a:xfrm>
              <a:off x="4503419" y="1562100"/>
              <a:ext cx="30482" cy="327660"/>
            </a:xfrm>
            <a:custGeom>
              <a:avLst/>
              <a:gdLst/>
              <a:ahLst/>
              <a:cxnLst/>
              <a:rect l="0" t="0" r="0" b="0"/>
              <a:pathLst>
                <a:path w="30482" h="327660">
                  <a:moveTo>
                    <a:pt x="30481" y="0"/>
                  </a:moveTo>
                  <a:lnTo>
                    <a:pt x="29634" y="19927"/>
                  </a:lnTo>
                  <a:lnTo>
                    <a:pt x="23920" y="58002"/>
                  </a:lnTo>
                  <a:lnTo>
                    <a:pt x="23175" y="86988"/>
                  </a:lnTo>
                  <a:lnTo>
                    <a:pt x="18908" y="117026"/>
                  </a:lnTo>
                  <a:lnTo>
                    <a:pt x="12282" y="151420"/>
                  </a:lnTo>
                  <a:lnTo>
                    <a:pt x="9002" y="188422"/>
                  </a:lnTo>
                  <a:lnTo>
                    <a:pt x="8030" y="222151"/>
                  </a:lnTo>
                  <a:lnTo>
                    <a:pt x="3697" y="253594"/>
                  </a:lnTo>
                  <a:lnTo>
                    <a:pt x="487" y="288168"/>
                  </a:lnTo>
                  <a:lnTo>
                    <a:pt x="3" y="326108"/>
                  </a:lnTo>
                  <a:lnTo>
                    <a:pt x="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95"/>
            <p:cNvSpPr/>
            <p:nvPr/>
          </p:nvSpPr>
          <p:spPr>
            <a:xfrm>
              <a:off x="4002228" y="1706879"/>
              <a:ext cx="394513" cy="189631"/>
            </a:xfrm>
            <a:custGeom>
              <a:avLst/>
              <a:gdLst/>
              <a:ahLst/>
              <a:cxnLst/>
              <a:rect l="0" t="0" r="0" b="0"/>
              <a:pathLst>
                <a:path w="394513" h="189631">
                  <a:moveTo>
                    <a:pt x="120191" y="60961"/>
                  </a:moveTo>
                  <a:lnTo>
                    <a:pt x="120191" y="56915"/>
                  </a:lnTo>
                  <a:lnTo>
                    <a:pt x="119345" y="55724"/>
                  </a:lnTo>
                  <a:lnTo>
                    <a:pt x="117934" y="54929"/>
                  </a:lnTo>
                  <a:lnTo>
                    <a:pt x="116146" y="54400"/>
                  </a:lnTo>
                  <a:lnTo>
                    <a:pt x="114955" y="53200"/>
                  </a:lnTo>
                  <a:lnTo>
                    <a:pt x="113631" y="49609"/>
                  </a:lnTo>
                  <a:lnTo>
                    <a:pt x="112885" y="42828"/>
                  </a:lnTo>
                  <a:lnTo>
                    <a:pt x="111934" y="41252"/>
                  </a:lnTo>
                  <a:lnTo>
                    <a:pt x="110453" y="40201"/>
                  </a:lnTo>
                  <a:lnTo>
                    <a:pt x="106550" y="39034"/>
                  </a:lnTo>
                  <a:lnTo>
                    <a:pt x="76529" y="38137"/>
                  </a:lnTo>
                  <a:lnTo>
                    <a:pt x="61628" y="42156"/>
                  </a:lnTo>
                  <a:lnTo>
                    <a:pt x="36353" y="61829"/>
                  </a:lnTo>
                  <a:lnTo>
                    <a:pt x="16048" y="85497"/>
                  </a:lnTo>
                  <a:lnTo>
                    <a:pt x="10406" y="97548"/>
                  </a:lnTo>
                  <a:lnTo>
                    <a:pt x="257" y="135439"/>
                  </a:lnTo>
                  <a:lnTo>
                    <a:pt x="0" y="146555"/>
                  </a:lnTo>
                  <a:lnTo>
                    <a:pt x="8994" y="172620"/>
                  </a:lnTo>
                  <a:lnTo>
                    <a:pt x="16019" y="180578"/>
                  </a:lnTo>
                  <a:lnTo>
                    <a:pt x="24786" y="186091"/>
                  </a:lnTo>
                  <a:lnTo>
                    <a:pt x="44211" y="189630"/>
                  </a:lnTo>
                  <a:lnTo>
                    <a:pt x="54249" y="189267"/>
                  </a:lnTo>
                  <a:lnTo>
                    <a:pt x="79565" y="179844"/>
                  </a:lnTo>
                  <a:lnTo>
                    <a:pt x="87460" y="172782"/>
                  </a:lnTo>
                  <a:lnTo>
                    <a:pt x="107360" y="139555"/>
                  </a:lnTo>
                  <a:lnTo>
                    <a:pt x="111027" y="124417"/>
                  </a:lnTo>
                  <a:lnTo>
                    <a:pt x="112545" y="87504"/>
                  </a:lnTo>
                  <a:lnTo>
                    <a:pt x="112570" y="83964"/>
                  </a:lnTo>
                  <a:lnTo>
                    <a:pt x="112571" y="87908"/>
                  </a:lnTo>
                  <a:lnTo>
                    <a:pt x="121179" y="117229"/>
                  </a:lnTo>
                  <a:lnTo>
                    <a:pt x="144995" y="152423"/>
                  </a:lnTo>
                  <a:lnTo>
                    <a:pt x="164318" y="176110"/>
                  </a:lnTo>
                  <a:lnTo>
                    <a:pt x="182090" y="180874"/>
                  </a:lnTo>
                  <a:lnTo>
                    <a:pt x="219158" y="182763"/>
                  </a:lnTo>
                  <a:lnTo>
                    <a:pt x="224269" y="182802"/>
                  </a:lnTo>
                  <a:lnTo>
                    <a:pt x="234464" y="178330"/>
                  </a:lnTo>
                  <a:lnTo>
                    <a:pt x="270050" y="147054"/>
                  </a:lnTo>
                  <a:lnTo>
                    <a:pt x="281246" y="132002"/>
                  </a:lnTo>
                  <a:lnTo>
                    <a:pt x="297859" y="95033"/>
                  </a:lnTo>
                  <a:lnTo>
                    <a:pt x="302385" y="70977"/>
                  </a:lnTo>
                  <a:lnTo>
                    <a:pt x="302614" y="67638"/>
                  </a:lnTo>
                  <a:lnTo>
                    <a:pt x="305126" y="61670"/>
                  </a:lnTo>
                  <a:lnTo>
                    <a:pt x="310366" y="53828"/>
                  </a:lnTo>
                  <a:lnTo>
                    <a:pt x="310688" y="91703"/>
                  </a:lnTo>
                  <a:lnTo>
                    <a:pt x="310691" y="127016"/>
                  </a:lnTo>
                  <a:lnTo>
                    <a:pt x="303134" y="164872"/>
                  </a:lnTo>
                  <a:lnTo>
                    <a:pt x="303099" y="166410"/>
                  </a:lnTo>
                  <a:lnTo>
                    <a:pt x="303072" y="131586"/>
                  </a:lnTo>
                  <a:lnTo>
                    <a:pt x="303072" y="94996"/>
                  </a:lnTo>
                  <a:lnTo>
                    <a:pt x="311361" y="62683"/>
                  </a:lnTo>
                  <a:lnTo>
                    <a:pt x="316916" y="52413"/>
                  </a:lnTo>
                  <a:lnTo>
                    <a:pt x="329563" y="41871"/>
                  </a:lnTo>
                  <a:lnTo>
                    <a:pt x="364095" y="22933"/>
                  </a:lnTo>
                  <a:lnTo>
                    <a:pt x="379290" y="13004"/>
                  </a:lnTo>
                  <a:lnTo>
                    <a:pt x="3945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296"/>
            <p:cNvSpPr/>
            <p:nvPr/>
          </p:nvSpPr>
          <p:spPr>
            <a:xfrm>
              <a:off x="3659540" y="1585446"/>
              <a:ext cx="272380" cy="353394"/>
            </a:xfrm>
            <a:custGeom>
              <a:avLst/>
              <a:gdLst/>
              <a:ahLst/>
              <a:cxnLst/>
              <a:rect l="0" t="0" r="0" b="0"/>
              <a:pathLst>
                <a:path w="272380" h="353394">
                  <a:moveTo>
                    <a:pt x="173319" y="205254"/>
                  </a:moveTo>
                  <a:lnTo>
                    <a:pt x="173319" y="193681"/>
                  </a:lnTo>
                  <a:lnTo>
                    <a:pt x="171062" y="189386"/>
                  </a:lnTo>
                  <a:lnTo>
                    <a:pt x="169274" y="187055"/>
                  </a:lnTo>
                  <a:lnTo>
                    <a:pt x="165031" y="184465"/>
                  </a:lnTo>
                  <a:lnTo>
                    <a:pt x="155407" y="182803"/>
                  </a:lnTo>
                  <a:lnTo>
                    <a:pt x="119518" y="182417"/>
                  </a:lnTo>
                  <a:lnTo>
                    <a:pt x="108203" y="182404"/>
                  </a:lnTo>
                  <a:lnTo>
                    <a:pt x="97530" y="186914"/>
                  </a:lnTo>
                  <a:lnTo>
                    <a:pt x="60644" y="213270"/>
                  </a:lnTo>
                  <a:lnTo>
                    <a:pt x="33833" y="244409"/>
                  </a:lnTo>
                  <a:lnTo>
                    <a:pt x="12293" y="281593"/>
                  </a:lnTo>
                  <a:lnTo>
                    <a:pt x="519" y="317314"/>
                  </a:lnTo>
                  <a:lnTo>
                    <a:pt x="0" y="328718"/>
                  </a:lnTo>
                  <a:lnTo>
                    <a:pt x="2591" y="339431"/>
                  </a:lnTo>
                  <a:lnTo>
                    <a:pt x="5313" y="342965"/>
                  </a:lnTo>
                  <a:lnTo>
                    <a:pt x="26620" y="353148"/>
                  </a:lnTo>
                  <a:lnTo>
                    <a:pt x="38693" y="353393"/>
                  </a:lnTo>
                  <a:lnTo>
                    <a:pt x="67140" y="346652"/>
                  </a:lnTo>
                  <a:lnTo>
                    <a:pt x="89648" y="331534"/>
                  </a:lnTo>
                  <a:lnTo>
                    <a:pt x="127619" y="294007"/>
                  </a:lnTo>
                  <a:lnTo>
                    <a:pt x="148208" y="265417"/>
                  </a:lnTo>
                  <a:lnTo>
                    <a:pt x="167290" y="235498"/>
                  </a:lnTo>
                  <a:lnTo>
                    <a:pt x="186773" y="202926"/>
                  </a:lnTo>
                  <a:lnTo>
                    <a:pt x="201012" y="168722"/>
                  </a:lnTo>
                  <a:lnTo>
                    <a:pt x="213409" y="130869"/>
                  </a:lnTo>
                  <a:lnTo>
                    <a:pt x="224011" y="93695"/>
                  </a:lnTo>
                  <a:lnTo>
                    <a:pt x="232760" y="57260"/>
                  </a:lnTo>
                  <a:lnTo>
                    <a:pt x="233133" y="35442"/>
                  </a:lnTo>
                  <a:lnTo>
                    <a:pt x="226493" y="10709"/>
                  </a:lnTo>
                  <a:lnTo>
                    <a:pt x="222916" y="5054"/>
                  </a:lnTo>
                  <a:lnTo>
                    <a:pt x="218505" y="1976"/>
                  </a:lnTo>
                  <a:lnTo>
                    <a:pt x="212819" y="0"/>
                  </a:lnTo>
                  <a:lnTo>
                    <a:pt x="212042" y="4245"/>
                  </a:lnTo>
                  <a:lnTo>
                    <a:pt x="207411" y="39396"/>
                  </a:lnTo>
                  <a:lnTo>
                    <a:pt x="209750" y="75376"/>
                  </a:lnTo>
                  <a:lnTo>
                    <a:pt x="210925" y="109292"/>
                  </a:lnTo>
                  <a:lnTo>
                    <a:pt x="212966" y="142013"/>
                  </a:lnTo>
                  <a:lnTo>
                    <a:pt x="221850" y="177296"/>
                  </a:lnTo>
                  <a:lnTo>
                    <a:pt x="226081" y="208729"/>
                  </a:lnTo>
                  <a:lnTo>
                    <a:pt x="234667" y="242535"/>
                  </a:lnTo>
                  <a:lnTo>
                    <a:pt x="242640" y="275262"/>
                  </a:lnTo>
                  <a:lnTo>
                    <a:pt x="249567" y="286040"/>
                  </a:lnTo>
                  <a:lnTo>
                    <a:pt x="272379" y="3043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297"/>
            <p:cNvSpPr/>
            <p:nvPr/>
          </p:nvSpPr>
          <p:spPr>
            <a:xfrm>
              <a:off x="3268980" y="1669741"/>
              <a:ext cx="114301" cy="197160"/>
            </a:xfrm>
            <a:custGeom>
              <a:avLst/>
              <a:gdLst/>
              <a:ahLst/>
              <a:cxnLst/>
              <a:rect l="0" t="0" r="0" b="0"/>
              <a:pathLst>
                <a:path w="114301" h="197160">
                  <a:moveTo>
                    <a:pt x="0" y="44759"/>
                  </a:moveTo>
                  <a:lnTo>
                    <a:pt x="846" y="64686"/>
                  </a:lnTo>
                  <a:lnTo>
                    <a:pt x="6560" y="98716"/>
                  </a:lnTo>
                  <a:lnTo>
                    <a:pt x="7480" y="134022"/>
                  </a:lnTo>
                  <a:lnTo>
                    <a:pt x="5320" y="153052"/>
                  </a:lnTo>
                  <a:lnTo>
                    <a:pt x="27" y="189022"/>
                  </a:lnTo>
                  <a:lnTo>
                    <a:pt x="0" y="156750"/>
                  </a:lnTo>
                  <a:lnTo>
                    <a:pt x="5237" y="122039"/>
                  </a:lnTo>
                  <a:lnTo>
                    <a:pt x="8607" y="93433"/>
                  </a:lnTo>
                  <a:lnTo>
                    <a:pt x="24058" y="58324"/>
                  </a:lnTo>
                  <a:lnTo>
                    <a:pt x="43181" y="21145"/>
                  </a:lnTo>
                  <a:lnTo>
                    <a:pt x="55786" y="6341"/>
                  </a:lnTo>
                  <a:lnTo>
                    <a:pt x="62329" y="2284"/>
                  </a:lnTo>
                  <a:lnTo>
                    <a:pt x="74818" y="0"/>
                  </a:lnTo>
                  <a:lnTo>
                    <a:pt x="82077" y="1724"/>
                  </a:lnTo>
                  <a:lnTo>
                    <a:pt x="85198" y="3369"/>
                  </a:lnTo>
                  <a:lnTo>
                    <a:pt x="93635" y="13774"/>
                  </a:lnTo>
                  <a:lnTo>
                    <a:pt x="101497" y="27582"/>
                  </a:lnTo>
                  <a:lnTo>
                    <a:pt x="108255" y="60747"/>
                  </a:lnTo>
                  <a:lnTo>
                    <a:pt x="113105" y="94671"/>
                  </a:lnTo>
                  <a:lnTo>
                    <a:pt x="114063" y="127901"/>
                  </a:lnTo>
                  <a:lnTo>
                    <a:pt x="114253" y="158925"/>
                  </a:lnTo>
                  <a:lnTo>
                    <a:pt x="114300" y="19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298"/>
            <p:cNvSpPr/>
            <p:nvPr/>
          </p:nvSpPr>
          <p:spPr>
            <a:xfrm>
              <a:off x="3029366" y="1668779"/>
              <a:ext cx="155592" cy="181306"/>
            </a:xfrm>
            <a:custGeom>
              <a:avLst/>
              <a:gdLst/>
              <a:ahLst/>
              <a:cxnLst/>
              <a:rect l="0" t="0" r="0" b="0"/>
              <a:pathLst>
                <a:path w="155592" h="181306">
                  <a:moveTo>
                    <a:pt x="87214" y="0"/>
                  </a:moveTo>
                  <a:lnTo>
                    <a:pt x="87214" y="4046"/>
                  </a:lnTo>
                  <a:lnTo>
                    <a:pt x="85520" y="5237"/>
                  </a:lnTo>
                  <a:lnTo>
                    <a:pt x="79123" y="6561"/>
                  </a:lnTo>
                  <a:lnTo>
                    <a:pt x="75893" y="8608"/>
                  </a:lnTo>
                  <a:lnTo>
                    <a:pt x="47687" y="43417"/>
                  </a:lnTo>
                  <a:lnTo>
                    <a:pt x="31762" y="76901"/>
                  </a:lnTo>
                  <a:lnTo>
                    <a:pt x="9889" y="113546"/>
                  </a:lnTo>
                  <a:lnTo>
                    <a:pt x="204" y="145852"/>
                  </a:lnTo>
                  <a:lnTo>
                    <a:pt x="0" y="155981"/>
                  </a:lnTo>
                  <a:lnTo>
                    <a:pt x="2732" y="163305"/>
                  </a:lnTo>
                  <a:lnTo>
                    <a:pt x="6768" y="169383"/>
                  </a:lnTo>
                  <a:lnTo>
                    <a:pt x="17846" y="177564"/>
                  </a:lnTo>
                  <a:lnTo>
                    <a:pt x="35898" y="181305"/>
                  </a:lnTo>
                  <a:lnTo>
                    <a:pt x="73210" y="176182"/>
                  </a:lnTo>
                  <a:lnTo>
                    <a:pt x="107979" y="161062"/>
                  </a:lnTo>
                  <a:lnTo>
                    <a:pt x="134025" y="146021"/>
                  </a:lnTo>
                  <a:lnTo>
                    <a:pt x="148026" y="131695"/>
                  </a:lnTo>
                  <a:lnTo>
                    <a:pt x="152342" y="121749"/>
                  </a:lnTo>
                  <a:lnTo>
                    <a:pt x="155591" y="86350"/>
                  </a:lnTo>
                  <a:lnTo>
                    <a:pt x="153446" y="78454"/>
                  </a:lnTo>
                  <a:lnTo>
                    <a:pt x="145170" y="66486"/>
                  </a:lnTo>
                  <a:lnTo>
                    <a:pt x="138090" y="63416"/>
                  </a:lnTo>
                  <a:lnTo>
                    <a:pt x="130145" y="61205"/>
                  </a:lnTo>
                  <a:lnTo>
                    <a:pt x="118146" y="55145"/>
                  </a:lnTo>
                  <a:lnTo>
                    <a:pt x="110074"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299"/>
            <p:cNvSpPr/>
            <p:nvPr/>
          </p:nvSpPr>
          <p:spPr>
            <a:xfrm>
              <a:off x="2788919" y="1661159"/>
              <a:ext cx="158475" cy="167338"/>
            </a:xfrm>
            <a:custGeom>
              <a:avLst/>
              <a:gdLst/>
              <a:ahLst/>
              <a:cxnLst/>
              <a:rect l="0" t="0" r="0" b="0"/>
              <a:pathLst>
                <a:path w="158475" h="167338">
                  <a:moveTo>
                    <a:pt x="121921" y="0"/>
                  </a:moveTo>
                  <a:lnTo>
                    <a:pt x="121921" y="6561"/>
                  </a:lnTo>
                  <a:lnTo>
                    <a:pt x="111315" y="18134"/>
                  </a:lnTo>
                  <a:lnTo>
                    <a:pt x="75985" y="38114"/>
                  </a:lnTo>
                  <a:lnTo>
                    <a:pt x="50772" y="49956"/>
                  </a:lnTo>
                  <a:lnTo>
                    <a:pt x="36399" y="53184"/>
                  </a:lnTo>
                  <a:lnTo>
                    <a:pt x="23528" y="59173"/>
                  </a:lnTo>
                  <a:lnTo>
                    <a:pt x="15726" y="60856"/>
                  </a:lnTo>
                  <a:lnTo>
                    <a:pt x="29934" y="60951"/>
                  </a:lnTo>
                  <a:lnTo>
                    <a:pt x="63617" y="54046"/>
                  </a:lnTo>
                  <a:lnTo>
                    <a:pt x="99227" y="54249"/>
                  </a:lnTo>
                  <a:lnTo>
                    <a:pt x="134764" y="66525"/>
                  </a:lnTo>
                  <a:lnTo>
                    <a:pt x="138103" y="67210"/>
                  </a:lnTo>
                  <a:lnTo>
                    <a:pt x="144070" y="72487"/>
                  </a:lnTo>
                  <a:lnTo>
                    <a:pt x="156540" y="89258"/>
                  </a:lnTo>
                  <a:lnTo>
                    <a:pt x="158474" y="97808"/>
                  </a:lnTo>
                  <a:lnTo>
                    <a:pt x="157075" y="107253"/>
                  </a:lnTo>
                  <a:lnTo>
                    <a:pt x="151528" y="119832"/>
                  </a:lnTo>
                  <a:lnTo>
                    <a:pt x="138739" y="139582"/>
                  </a:lnTo>
                  <a:lnTo>
                    <a:pt x="125116" y="149073"/>
                  </a:lnTo>
                  <a:lnTo>
                    <a:pt x="89516" y="164185"/>
                  </a:lnTo>
                  <a:lnTo>
                    <a:pt x="53238" y="167337"/>
                  </a:lnTo>
                  <a:lnTo>
                    <a:pt x="21381" y="166767"/>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300"/>
            <p:cNvSpPr/>
            <p:nvPr/>
          </p:nvSpPr>
          <p:spPr>
            <a:xfrm>
              <a:off x="2697480" y="163830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301"/>
            <p:cNvSpPr/>
            <p:nvPr/>
          </p:nvSpPr>
          <p:spPr>
            <a:xfrm>
              <a:off x="2682240" y="1714500"/>
              <a:ext cx="7481" cy="143104"/>
            </a:xfrm>
            <a:custGeom>
              <a:avLst/>
              <a:gdLst/>
              <a:ahLst/>
              <a:cxnLst/>
              <a:rect l="0" t="0" r="0" b="0"/>
              <a:pathLst>
                <a:path w="7481" h="143104">
                  <a:moveTo>
                    <a:pt x="0" y="0"/>
                  </a:moveTo>
                  <a:lnTo>
                    <a:pt x="4045" y="4045"/>
                  </a:lnTo>
                  <a:lnTo>
                    <a:pt x="6031" y="10546"/>
                  </a:lnTo>
                  <a:lnTo>
                    <a:pt x="7480" y="46645"/>
                  </a:lnTo>
                  <a:lnTo>
                    <a:pt x="6754" y="83941"/>
                  </a:lnTo>
                  <a:lnTo>
                    <a:pt x="1056" y="117890"/>
                  </a:lnTo>
                  <a:lnTo>
                    <a:pt x="27" y="143103"/>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302"/>
            <p:cNvSpPr/>
            <p:nvPr/>
          </p:nvSpPr>
          <p:spPr>
            <a:xfrm>
              <a:off x="2393910" y="1699290"/>
              <a:ext cx="164770" cy="158666"/>
            </a:xfrm>
            <a:custGeom>
              <a:avLst/>
              <a:gdLst/>
              <a:ahLst/>
              <a:cxnLst/>
              <a:rect l="0" t="0" r="0" b="0"/>
              <a:pathLst>
                <a:path w="164770" h="158666">
                  <a:moveTo>
                    <a:pt x="120690" y="15210"/>
                  </a:moveTo>
                  <a:lnTo>
                    <a:pt x="120690" y="8649"/>
                  </a:lnTo>
                  <a:lnTo>
                    <a:pt x="116644" y="3858"/>
                  </a:lnTo>
                  <a:lnTo>
                    <a:pt x="112400" y="1698"/>
                  </a:lnTo>
                  <a:lnTo>
                    <a:pt x="91740" y="121"/>
                  </a:lnTo>
                  <a:lnTo>
                    <a:pt x="80352" y="0"/>
                  </a:lnTo>
                  <a:lnTo>
                    <a:pt x="68474" y="4024"/>
                  </a:lnTo>
                  <a:lnTo>
                    <a:pt x="34247" y="33375"/>
                  </a:lnTo>
                  <a:lnTo>
                    <a:pt x="12964" y="58440"/>
                  </a:lnTo>
                  <a:lnTo>
                    <a:pt x="2921" y="95435"/>
                  </a:lnTo>
                  <a:lnTo>
                    <a:pt x="0" y="111417"/>
                  </a:lnTo>
                  <a:lnTo>
                    <a:pt x="3179" y="126877"/>
                  </a:lnTo>
                  <a:lnTo>
                    <a:pt x="9483" y="142182"/>
                  </a:lnTo>
                  <a:lnTo>
                    <a:pt x="12685" y="145578"/>
                  </a:lnTo>
                  <a:lnTo>
                    <a:pt x="34824" y="155520"/>
                  </a:lnTo>
                  <a:lnTo>
                    <a:pt x="49716" y="158665"/>
                  </a:lnTo>
                  <a:lnTo>
                    <a:pt x="83278" y="153784"/>
                  </a:lnTo>
                  <a:lnTo>
                    <a:pt x="90668" y="153313"/>
                  </a:lnTo>
                  <a:lnTo>
                    <a:pt x="103396" y="148273"/>
                  </a:lnTo>
                  <a:lnTo>
                    <a:pt x="140889" y="123130"/>
                  </a:lnTo>
                  <a:lnTo>
                    <a:pt x="158105" y="98858"/>
                  </a:lnTo>
                  <a:lnTo>
                    <a:pt x="162718" y="88793"/>
                  </a:lnTo>
                  <a:lnTo>
                    <a:pt x="164769" y="78676"/>
                  </a:lnTo>
                  <a:lnTo>
                    <a:pt x="163423" y="68535"/>
                  </a:lnTo>
                  <a:lnTo>
                    <a:pt x="157706" y="48384"/>
                  </a:lnTo>
                  <a:lnTo>
                    <a:pt x="141703" y="29101"/>
                  </a:lnTo>
                  <a:lnTo>
                    <a:pt x="136238" y="25617"/>
                  </a:lnTo>
                  <a:lnTo>
                    <a:pt x="130140" y="24068"/>
                  </a:lnTo>
                  <a:lnTo>
                    <a:pt x="97830" y="228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303"/>
            <p:cNvSpPr/>
            <p:nvPr/>
          </p:nvSpPr>
          <p:spPr>
            <a:xfrm>
              <a:off x="2172759" y="1494549"/>
              <a:ext cx="238147" cy="197092"/>
            </a:xfrm>
            <a:custGeom>
              <a:avLst/>
              <a:gdLst/>
              <a:ahLst/>
              <a:cxnLst/>
              <a:rect l="0" t="0" r="0" b="0"/>
              <a:pathLst>
                <a:path w="238147" h="197092">
                  <a:moveTo>
                    <a:pt x="6561" y="128510"/>
                  </a:moveTo>
                  <a:lnTo>
                    <a:pt x="6561" y="124465"/>
                  </a:lnTo>
                  <a:lnTo>
                    <a:pt x="4303" y="120222"/>
                  </a:lnTo>
                  <a:lnTo>
                    <a:pt x="2515" y="117905"/>
                  </a:lnTo>
                  <a:lnTo>
                    <a:pt x="529" y="110815"/>
                  </a:lnTo>
                  <a:lnTo>
                    <a:pt x="0" y="106553"/>
                  </a:lnTo>
                  <a:lnTo>
                    <a:pt x="5594" y="77567"/>
                  </a:lnTo>
                  <a:lnTo>
                    <a:pt x="10647" y="67487"/>
                  </a:lnTo>
                  <a:lnTo>
                    <a:pt x="42360" y="31987"/>
                  </a:lnTo>
                  <a:lnTo>
                    <a:pt x="68571" y="17753"/>
                  </a:lnTo>
                  <a:lnTo>
                    <a:pt x="105759" y="4183"/>
                  </a:lnTo>
                  <a:lnTo>
                    <a:pt x="141365" y="0"/>
                  </a:lnTo>
                  <a:lnTo>
                    <a:pt x="173735" y="1432"/>
                  </a:lnTo>
                  <a:lnTo>
                    <a:pt x="204589" y="9617"/>
                  </a:lnTo>
                  <a:lnTo>
                    <a:pt x="215364" y="16684"/>
                  </a:lnTo>
                  <a:lnTo>
                    <a:pt x="229181" y="35019"/>
                  </a:lnTo>
                  <a:lnTo>
                    <a:pt x="237434" y="53960"/>
                  </a:lnTo>
                  <a:lnTo>
                    <a:pt x="238146" y="66026"/>
                  </a:lnTo>
                  <a:lnTo>
                    <a:pt x="227134" y="100155"/>
                  </a:lnTo>
                  <a:lnTo>
                    <a:pt x="221433" y="113368"/>
                  </a:lnTo>
                  <a:lnTo>
                    <a:pt x="207857" y="130327"/>
                  </a:lnTo>
                  <a:lnTo>
                    <a:pt x="171427" y="160620"/>
                  </a:lnTo>
                  <a:lnTo>
                    <a:pt x="134320" y="184244"/>
                  </a:lnTo>
                  <a:lnTo>
                    <a:pt x="113241" y="1970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164"/>
          <p:cNvGrpSpPr/>
          <p:nvPr/>
        </p:nvGrpSpPr>
        <p:grpSpPr>
          <a:xfrm>
            <a:off x="5044439" y="1554479"/>
            <a:ext cx="3794568" cy="502922"/>
            <a:chOff x="5044439" y="1554479"/>
            <a:chExt cx="3794568" cy="502922"/>
          </a:xfrm>
        </p:grpSpPr>
        <p:sp>
          <p:nvSpPr>
            <p:cNvPr id="39" name="SMARTInkShape-1304"/>
            <p:cNvSpPr/>
            <p:nvPr/>
          </p:nvSpPr>
          <p:spPr>
            <a:xfrm>
              <a:off x="5044439" y="1760220"/>
              <a:ext cx="160022" cy="38101"/>
            </a:xfrm>
            <a:custGeom>
              <a:avLst/>
              <a:gdLst/>
              <a:ahLst/>
              <a:cxnLst/>
              <a:rect l="0" t="0" r="0" b="0"/>
              <a:pathLst>
                <a:path w="160022" h="38101">
                  <a:moveTo>
                    <a:pt x="0" y="38100"/>
                  </a:moveTo>
                  <a:lnTo>
                    <a:pt x="26492" y="37253"/>
                  </a:lnTo>
                  <a:lnTo>
                    <a:pt x="61213" y="30339"/>
                  </a:lnTo>
                  <a:lnTo>
                    <a:pt x="94627" y="17544"/>
                  </a:lnTo>
                  <a:lnTo>
                    <a:pt x="120293" y="9831"/>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305"/>
            <p:cNvSpPr/>
            <p:nvPr/>
          </p:nvSpPr>
          <p:spPr>
            <a:xfrm>
              <a:off x="5235999" y="1699259"/>
              <a:ext cx="82762" cy="174805"/>
            </a:xfrm>
            <a:custGeom>
              <a:avLst/>
              <a:gdLst/>
              <a:ahLst/>
              <a:cxnLst/>
              <a:rect l="0" t="0" r="0" b="0"/>
              <a:pathLst>
                <a:path w="82762" h="174805">
                  <a:moveTo>
                    <a:pt x="6561" y="60961"/>
                  </a:moveTo>
                  <a:lnTo>
                    <a:pt x="6561" y="67521"/>
                  </a:lnTo>
                  <a:lnTo>
                    <a:pt x="0" y="85654"/>
                  </a:lnTo>
                  <a:lnTo>
                    <a:pt x="493" y="88430"/>
                  </a:lnTo>
                  <a:lnTo>
                    <a:pt x="4386" y="97228"/>
                  </a:lnTo>
                  <a:lnTo>
                    <a:pt x="11741" y="132871"/>
                  </a:lnTo>
                  <a:lnTo>
                    <a:pt x="14152" y="170058"/>
                  </a:lnTo>
                  <a:lnTo>
                    <a:pt x="14178" y="174804"/>
                  </a:lnTo>
                  <a:lnTo>
                    <a:pt x="14179" y="171080"/>
                  </a:lnTo>
                  <a:lnTo>
                    <a:pt x="11923" y="166911"/>
                  </a:lnTo>
                  <a:lnTo>
                    <a:pt x="8944" y="162237"/>
                  </a:lnTo>
                  <a:lnTo>
                    <a:pt x="7267" y="153998"/>
                  </a:lnTo>
                  <a:lnTo>
                    <a:pt x="6622" y="121458"/>
                  </a:lnTo>
                  <a:lnTo>
                    <a:pt x="6569" y="90209"/>
                  </a:lnTo>
                  <a:lnTo>
                    <a:pt x="14653" y="68216"/>
                  </a:lnTo>
                  <a:lnTo>
                    <a:pt x="35226" y="35977"/>
                  </a:lnTo>
                  <a:lnTo>
                    <a:pt x="70005" y="10238"/>
                  </a:lnTo>
                  <a:lnTo>
                    <a:pt x="827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306"/>
            <p:cNvSpPr/>
            <p:nvPr/>
          </p:nvSpPr>
          <p:spPr>
            <a:xfrm>
              <a:off x="6507573" y="1668779"/>
              <a:ext cx="97801" cy="165995"/>
            </a:xfrm>
            <a:custGeom>
              <a:avLst/>
              <a:gdLst/>
              <a:ahLst/>
              <a:cxnLst/>
              <a:rect l="0" t="0" r="0" b="0"/>
              <a:pathLst>
                <a:path w="97801" h="165995">
                  <a:moveTo>
                    <a:pt x="7527" y="0"/>
                  </a:moveTo>
                  <a:lnTo>
                    <a:pt x="3482" y="4046"/>
                  </a:lnTo>
                  <a:lnTo>
                    <a:pt x="1495" y="8289"/>
                  </a:lnTo>
                  <a:lnTo>
                    <a:pt x="0" y="25440"/>
                  </a:lnTo>
                  <a:lnTo>
                    <a:pt x="7059" y="63418"/>
                  </a:lnTo>
                  <a:lnTo>
                    <a:pt x="6618" y="94147"/>
                  </a:lnTo>
                  <a:lnTo>
                    <a:pt x="608" y="131315"/>
                  </a:lnTo>
                  <a:lnTo>
                    <a:pt x="961" y="146247"/>
                  </a:lnTo>
                  <a:lnTo>
                    <a:pt x="6495" y="162085"/>
                  </a:lnTo>
                  <a:lnTo>
                    <a:pt x="7685" y="163937"/>
                  </a:lnTo>
                  <a:lnTo>
                    <a:pt x="9326" y="165171"/>
                  </a:lnTo>
                  <a:lnTo>
                    <a:pt x="11266" y="165994"/>
                  </a:lnTo>
                  <a:lnTo>
                    <a:pt x="17937" y="164651"/>
                  </a:lnTo>
                  <a:lnTo>
                    <a:pt x="28955" y="159135"/>
                  </a:lnTo>
                  <a:lnTo>
                    <a:pt x="62616" y="127730"/>
                  </a:lnTo>
                  <a:lnTo>
                    <a:pt x="77487" y="108863"/>
                  </a:lnTo>
                  <a:lnTo>
                    <a:pt x="89515" y="70824"/>
                  </a:lnTo>
                  <a:lnTo>
                    <a:pt x="91379" y="64498"/>
                  </a:lnTo>
                  <a:lnTo>
                    <a:pt x="97217" y="53537"/>
                  </a:lnTo>
                  <a:lnTo>
                    <a:pt x="97800" y="50932"/>
                  </a:lnTo>
                  <a:lnTo>
                    <a:pt x="97343" y="48348"/>
                  </a:lnTo>
                  <a:lnTo>
                    <a:pt x="91630" y="38550"/>
                  </a:lnTo>
                  <a:lnTo>
                    <a:pt x="91346"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307"/>
            <p:cNvSpPr/>
            <p:nvPr/>
          </p:nvSpPr>
          <p:spPr>
            <a:xfrm>
              <a:off x="6690360" y="1653807"/>
              <a:ext cx="99060" cy="173659"/>
            </a:xfrm>
            <a:custGeom>
              <a:avLst/>
              <a:gdLst/>
              <a:ahLst/>
              <a:cxnLst/>
              <a:rect l="0" t="0" r="0" b="0"/>
              <a:pathLst>
                <a:path w="99060" h="173659">
                  <a:moveTo>
                    <a:pt x="0" y="22593"/>
                  </a:moveTo>
                  <a:lnTo>
                    <a:pt x="0" y="58638"/>
                  </a:lnTo>
                  <a:lnTo>
                    <a:pt x="2257" y="91905"/>
                  </a:lnTo>
                  <a:lnTo>
                    <a:pt x="6560" y="121797"/>
                  </a:lnTo>
                  <a:lnTo>
                    <a:pt x="966" y="156779"/>
                  </a:lnTo>
                  <a:lnTo>
                    <a:pt x="25" y="173658"/>
                  </a:lnTo>
                  <a:lnTo>
                    <a:pt x="0" y="140586"/>
                  </a:lnTo>
                  <a:lnTo>
                    <a:pt x="0" y="105895"/>
                  </a:lnTo>
                  <a:lnTo>
                    <a:pt x="0" y="68244"/>
                  </a:lnTo>
                  <a:lnTo>
                    <a:pt x="2257" y="47690"/>
                  </a:lnTo>
                  <a:lnTo>
                    <a:pt x="17912" y="10023"/>
                  </a:lnTo>
                  <a:lnTo>
                    <a:pt x="21255" y="6593"/>
                  </a:lnTo>
                  <a:lnTo>
                    <a:pt x="29484" y="2782"/>
                  </a:lnTo>
                  <a:lnTo>
                    <a:pt x="47949" y="0"/>
                  </a:lnTo>
                  <a:lnTo>
                    <a:pt x="53202" y="2109"/>
                  </a:lnTo>
                  <a:lnTo>
                    <a:pt x="71258" y="13592"/>
                  </a:lnTo>
                  <a:lnTo>
                    <a:pt x="86043" y="35780"/>
                  </a:lnTo>
                  <a:lnTo>
                    <a:pt x="92987" y="69046"/>
                  </a:lnTo>
                  <a:lnTo>
                    <a:pt x="98260" y="106509"/>
                  </a:lnTo>
                  <a:lnTo>
                    <a:pt x="98954" y="140480"/>
                  </a:lnTo>
                  <a:lnTo>
                    <a:pt x="99059" y="1597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308"/>
            <p:cNvSpPr/>
            <p:nvPr/>
          </p:nvSpPr>
          <p:spPr>
            <a:xfrm>
              <a:off x="6873341" y="1562100"/>
              <a:ext cx="121820" cy="251268"/>
            </a:xfrm>
            <a:custGeom>
              <a:avLst/>
              <a:gdLst/>
              <a:ahLst/>
              <a:cxnLst/>
              <a:rect l="0" t="0" r="0" b="0"/>
              <a:pathLst>
                <a:path w="121820" h="251268">
                  <a:moveTo>
                    <a:pt x="37998" y="0"/>
                  </a:moveTo>
                  <a:lnTo>
                    <a:pt x="33953" y="4045"/>
                  </a:lnTo>
                  <a:lnTo>
                    <a:pt x="31966" y="10546"/>
                  </a:lnTo>
                  <a:lnTo>
                    <a:pt x="30587" y="40335"/>
                  </a:lnTo>
                  <a:lnTo>
                    <a:pt x="30420" y="77143"/>
                  </a:lnTo>
                  <a:lnTo>
                    <a:pt x="30391" y="106959"/>
                  </a:lnTo>
                  <a:lnTo>
                    <a:pt x="28124" y="139500"/>
                  </a:lnTo>
                  <a:lnTo>
                    <a:pt x="22090" y="171437"/>
                  </a:lnTo>
                  <a:lnTo>
                    <a:pt x="16512" y="209030"/>
                  </a:lnTo>
                  <a:lnTo>
                    <a:pt x="8698" y="244048"/>
                  </a:lnTo>
                  <a:lnTo>
                    <a:pt x="7459" y="246519"/>
                  </a:lnTo>
                  <a:lnTo>
                    <a:pt x="5784" y="248166"/>
                  </a:lnTo>
                  <a:lnTo>
                    <a:pt x="243" y="251267"/>
                  </a:lnTo>
                  <a:lnTo>
                    <a:pt x="0" y="247357"/>
                  </a:lnTo>
                  <a:lnTo>
                    <a:pt x="2201" y="243145"/>
                  </a:lnTo>
                  <a:lnTo>
                    <a:pt x="3974" y="240837"/>
                  </a:lnTo>
                  <a:lnTo>
                    <a:pt x="11252" y="204807"/>
                  </a:lnTo>
                  <a:lnTo>
                    <a:pt x="21301" y="169839"/>
                  </a:lnTo>
                  <a:lnTo>
                    <a:pt x="38714" y="137594"/>
                  </a:lnTo>
                  <a:lnTo>
                    <a:pt x="68729" y="99963"/>
                  </a:lnTo>
                  <a:lnTo>
                    <a:pt x="90886" y="79137"/>
                  </a:lnTo>
                  <a:lnTo>
                    <a:pt x="113490" y="63475"/>
                  </a:lnTo>
                  <a:lnTo>
                    <a:pt x="121819" y="60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309"/>
            <p:cNvSpPr/>
            <p:nvPr/>
          </p:nvSpPr>
          <p:spPr>
            <a:xfrm>
              <a:off x="6896100" y="1737359"/>
              <a:ext cx="91440" cy="106682"/>
            </a:xfrm>
            <a:custGeom>
              <a:avLst/>
              <a:gdLst/>
              <a:ahLst/>
              <a:cxnLst/>
              <a:rect l="0" t="0" r="0" b="0"/>
              <a:pathLst>
                <a:path w="91440" h="106682">
                  <a:moveTo>
                    <a:pt x="0" y="0"/>
                  </a:moveTo>
                  <a:lnTo>
                    <a:pt x="0" y="10606"/>
                  </a:lnTo>
                  <a:lnTo>
                    <a:pt x="2258" y="15439"/>
                  </a:lnTo>
                  <a:lnTo>
                    <a:pt x="13844" y="33203"/>
                  </a:lnTo>
                  <a:lnTo>
                    <a:pt x="51617" y="66951"/>
                  </a:lnTo>
                  <a:lnTo>
                    <a:pt x="62707" y="75718"/>
                  </a:lnTo>
                  <a:lnTo>
                    <a:pt x="70203" y="81066"/>
                  </a:lnTo>
                  <a:lnTo>
                    <a:pt x="79455" y="93952"/>
                  </a:lnTo>
                  <a:lnTo>
                    <a:pt x="84138" y="96790"/>
                  </a:lnTo>
                  <a:lnTo>
                    <a:pt x="89997" y="98612"/>
                  </a:lnTo>
                  <a:lnTo>
                    <a:pt x="90478" y="99608"/>
                  </a:lnTo>
                  <a:lnTo>
                    <a:pt x="91439"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310"/>
            <p:cNvSpPr/>
            <p:nvPr/>
          </p:nvSpPr>
          <p:spPr>
            <a:xfrm>
              <a:off x="7078980" y="1805940"/>
              <a:ext cx="7621" cy="160020"/>
            </a:xfrm>
            <a:custGeom>
              <a:avLst/>
              <a:gdLst/>
              <a:ahLst/>
              <a:cxnLst/>
              <a:rect l="0" t="0" r="0" b="0"/>
              <a:pathLst>
                <a:path w="7621" h="160020">
                  <a:moveTo>
                    <a:pt x="7620" y="0"/>
                  </a:moveTo>
                  <a:lnTo>
                    <a:pt x="7620" y="36045"/>
                  </a:lnTo>
                  <a:lnTo>
                    <a:pt x="7620" y="71570"/>
                  </a:lnTo>
                  <a:lnTo>
                    <a:pt x="5361" y="95430"/>
                  </a:lnTo>
                  <a:lnTo>
                    <a:pt x="705" y="128372"/>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311"/>
            <p:cNvSpPr/>
            <p:nvPr/>
          </p:nvSpPr>
          <p:spPr>
            <a:xfrm>
              <a:off x="7338060" y="1630679"/>
              <a:ext cx="30480" cy="243842"/>
            </a:xfrm>
            <a:custGeom>
              <a:avLst/>
              <a:gdLst/>
              <a:ahLst/>
              <a:cxnLst/>
              <a:rect l="0" t="0" r="0" b="0"/>
              <a:pathLst>
                <a:path w="30480" h="243842">
                  <a:moveTo>
                    <a:pt x="30479" y="0"/>
                  </a:moveTo>
                  <a:lnTo>
                    <a:pt x="30479" y="4046"/>
                  </a:lnTo>
                  <a:lnTo>
                    <a:pt x="28222" y="8289"/>
                  </a:lnTo>
                  <a:lnTo>
                    <a:pt x="26434" y="10607"/>
                  </a:lnTo>
                  <a:lnTo>
                    <a:pt x="24447" y="17696"/>
                  </a:lnTo>
                  <a:lnTo>
                    <a:pt x="21073" y="31208"/>
                  </a:lnTo>
                  <a:lnTo>
                    <a:pt x="17832" y="41811"/>
                  </a:lnTo>
                  <a:lnTo>
                    <a:pt x="15751" y="71571"/>
                  </a:lnTo>
                  <a:lnTo>
                    <a:pt x="15340" y="105766"/>
                  </a:lnTo>
                  <a:lnTo>
                    <a:pt x="14413" y="143063"/>
                  </a:lnTo>
                  <a:lnTo>
                    <a:pt x="6955" y="180785"/>
                  </a:lnTo>
                  <a:lnTo>
                    <a:pt x="916" y="214621"/>
                  </a:lnTo>
                  <a:lnTo>
                    <a:pt x="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312"/>
            <p:cNvSpPr/>
            <p:nvPr/>
          </p:nvSpPr>
          <p:spPr>
            <a:xfrm>
              <a:off x="7414707" y="1744979"/>
              <a:ext cx="151954" cy="110687"/>
            </a:xfrm>
            <a:custGeom>
              <a:avLst/>
              <a:gdLst/>
              <a:ahLst/>
              <a:cxnLst/>
              <a:rect l="0" t="0" r="0" b="0"/>
              <a:pathLst>
                <a:path w="151954" h="110687">
                  <a:moveTo>
                    <a:pt x="83373" y="0"/>
                  </a:moveTo>
                  <a:lnTo>
                    <a:pt x="65461" y="0"/>
                  </a:lnTo>
                  <a:lnTo>
                    <a:pt x="60453" y="2258"/>
                  </a:lnTo>
                  <a:lnTo>
                    <a:pt x="55406" y="5237"/>
                  </a:lnTo>
                  <a:lnTo>
                    <a:pt x="34953" y="13495"/>
                  </a:lnTo>
                  <a:lnTo>
                    <a:pt x="28551" y="18133"/>
                  </a:lnTo>
                  <a:lnTo>
                    <a:pt x="14932" y="38816"/>
                  </a:lnTo>
                  <a:lnTo>
                    <a:pt x="2958" y="63595"/>
                  </a:lnTo>
                  <a:lnTo>
                    <a:pt x="0" y="88913"/>
                  </a:lnTo>
                  <a:lnTo>
                    <a:pt x="2010" y="96808"/>
                  </a:lnTo>
                  <a:lnTo>
                    <a:pt x="3731" y="100099"/>
                  </a:lnTo>
                  <a:lnTo>
                    <a:pt x="5725" y="102293"/>
                  </a:lnTo>
                  <a:lnTo>
                    <a:pt x="17477" y="110148"/>
                  </a:lnTo>
                  <a:lnTo>
                    <a:pt x="20815" y="110686"/>
                  </a:lnTo>
                  <a:lnTo>
                    <a:pt x="39146" y="107375"/>
                  </a:lnTo>
                  <a:lnTo>
                    <a:pt x="51548" y="98796"/>
                  </a:lnTo>
                  <a:lnTo>
                    <a:pt x="64825" y="85963"/>
                  </a:lnTo>
                  <a:lnTo>
                    <a:pt x="88433" y="49188"/>
                  </a:lnTo>
                  <a:lnTo>
                    <a:pt x="95220" y="40915"/>
                  </a:lnTo>
                  <a:lnTo>
                    <a:pt x="98480" y="30937"/>
                  </a:lnTo>
                  <a:lnTo>
                    <a:pt x="98609" y="48404"/>
                  </a:lnTo>
                  <a:lnTo>
                    <a:pt x="100869" y="53405"/>
                  </a:lnTo>
                  <a:lnTo>
                    <a:pt x="102657" y="55923"/>
                  </a:lnTo>
                  <a:lnTo>
                    <a:pt x="112106" y="85814"/>
                  </a:lnTo>
                  <a:lnTo>
                    <a:pt x="124118" y="101194"/>
                  </a:lnTo>
                  <a:lnTo>
                    <a:pt x="129139" y="104242"/>
                  </a:lnTo>
                  <a:lnTo>
                    <a:pt x="138983" y="105958"/>
                  </a:lnTo>
                  <a:lnTo>
                    <a:pt x="151953"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313"/>
            <p:cNvSpPr/>
            <p:nvPr/>
          </p:nvSpPr>
          <p:spPr>
            <a:xfrm>
              <a:off x="7591037" y="1581736"/>
              <a:ext cx="143264" cy="284586"/>
            </a:xfrm>
            <a:custGeom>
              <a:avLst/>
              <a:gdLst/>
              <a:ahLst/>
              <a:cxnLst/>
              <a:rect l="0" t="0" r="0" b="0"/>
              <a:pathLst>
                <a:path w="143264" h="284586">
                  <a:moveTo>
                    <a:pt x="105163" y="170864"/>
                  </a:moveTo>
                  <a:lnTo>
                    <a:pt x="94557" y="170864"/>
                  </a:lnTo>
                  <a:lnTo>
                    <a:pt x="59227" y="180270"/>
                  </a:lnTo>
                  <a:lnTo>
                    <a:pt x="49187" y="185204"/>
                  </a:lnTo>
                  <a:lnTo>
                    <a:pt x="34861" y="197502"/>
                  </a:lnTo>
                  <a:lnTo>
                    <a:pt x="13919" y="231896"/>
                  </a:lnTo>
                  <a:lnTo>
                    <a:pt x="1896" y="257233"/>
                  </a:lnTo>
                  <a:lnTo>
                    <a:pt x="0" y="267388"/>
                  </a:lnTo>
                  <a:lnTo>
                    <a:pt x="1414" y="275288"/>
                  </a:lnTo>
                  <a:lnTo>
                    <a:pt x="2976" y="278580"/>
                  </a:lnTo>
                  <a:lnTo>
                    <a:pt x="4866" y="280774"/>
                  </a:lnTo>
                  <a:lnTo>
                    <a:pt x="9222" y="283213"/>
                  </a:lnTo>
                  <a:lnTo>
                    <a:pt x="16435" y="284585"/>
                  </a:lnTo>
                  <a:lnTo>
                    <a:pt x="32540" y="278966"/>
                  </a:lnTo>
                  <a:lnTo>
                    <a:pt x="47050" y="271286"/>
                  </a:lnTo>
                  <a:lnTo>
                    <a:pt x="61227" y="258662"/>
                  </a:lnTo>
                  <a:lnTo>
                    <a:pt x="84709" y="222257"/>
                  </a:lnTo>
                  <a:lnTo>
                    <a:pt x="97014" y="187475"/>
                  </a:lnTo>
                  <a:lnTo>
                    <a:pt x="107598" y="155894"/>
                  </a:lnTo>
                  <a:lnTo>
                    <a:pt x="112605" y="119960"/>
                  </a:lnTo>
                  <a:lnTo>
                    <a:pt x="118611" y="85267"/>
                  </a:lnTo>
                  <a:lnTo>
                    <a:pt x="119320" y="47330"/>
                  </a:lnTo>
                  <a:lnTo>
                    <a:pt x="113240" y="12087"/>
                  </a:lnTo>
                  <a:lnTo>
                    <a:pt x="112843" y="0"/>
                  </a:lnTo>
                  <a:lnTo>
                    <a:pt x="112782" y="36335"/>
                  </a:lnTo>
                  <a:lnTo>
                    <a:pt x="112782" y="68748"/>
                  </a:lnTo>
                  <a:lnTo>
                    <a:pt x="107545" y="102527"/>
                  </a:lnTo>
                  <a:lnTo>
                    <a:pt x="105868" y="131048"/>
                  </a:lnTo>
                  <a:lnTo>
                    <a:pt x="105372" y="160948"/>
                  </a:lnTo>
                  <a:lnTo>
                    <a:pt x="106071" y="190409"/>
                  </a:lnTo>
                  <a:lnTo>
                    <a:pt x="111731" y="227342"/>
                  </a:lnTo>
                  <a:lnTo>
                    <a:pt x="116517" y="243948"/>
                  </a:lnTo>
                  <a:lnTo>
                    <a:pt x="125718" y="258646"/>
                  </a:lnTo>
                  <a:lnTo>
                    <a:pt x="130667" y="264347"/>
                  </a:lnTo>
                  <a:lnTo>
                    <a:pt x="135689" y="267445"/>
                  </a:lnTo>
                  <a:lnTo>
                    <a:pt x="143263" y="2699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314"/>
            <p:cNvSpPr/>
            <p:nvPr/>
          </p:nvSpPr>
          <p:spPr>
            <a:xfrm>
              <a:off x="7842132" y="1722120"/>
              <a:ext cx="52188" cy="135493"/>
            </a:xfrm>
            <a:custGeom>
              <a:avLst/>
              <a:gdLst/>
              <a:ahLst/>
              <a:cxnLst/>
              <a:rect l="0" t="0" r="0" b="0"/>
              <a:pathLst>
                <a:path w="52188" h="135493">
                  <a:moveTo>
                    <a:pt x="14087" y="0"/>
                  </a:moveTo>
                  <a:lnTo>
                    <a:pt x="10042" y="0"/>
                  </a:lnTo>
                  <a:lnTo>
                    <a:pt x="8850" y="846"/>
                  </a:lnTo>
                  <a:lnTo>
                    <a:pt x="8056" y="2257"/>
                  </a:lnTo>
                  <a:lnTo>
                    <a:pt x="7526" y="4045"/>
                  </a:lnTo>
                  <a:lnTo>
                    <a:pt x="1440" y="13843"/>
                  </a:lnTo>
                  <a:lnTo>
                    <a:pt x="0" y="21957"/>
                  </a:lnTo>
                  <a:lnTo>
                    <a:pt x="5509" y="54988"/>
                  </a:lnTo>
                  <a:lnTo>
                    <a:pt x="10557" y="67055"/>
                  </a:lnTo>
                  <a:lnTo>
                    <a:pt x="16752" y="78908"/>
                  </a:lnTo>
                  <a:lnTo>
                    <a:pt x="27356" y="115227"/>
                  </a:lnTo>
                  <a:lnTo>
                    <a:pt x="39562" y="131533"/>
                  </a:lnTo>
                  <a:lnTo>
                    <a:pt x="44601" y="134659"/>
                  </a:lnTo>
                  <a:lnTo>
                    <a:pt x="47129" y="135492"/>
                  </a:lnTo>
                  <a:lnTo>
                    <a:pt x="48815" y="135201"/>
                  </a:lnTo>
                  <a:lnTo>
                    <a:pt x="49939" y="134161"/>
                  </a:lnTo>
                  <a:lnTo>
                    <a:pt x="52187"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315"/>
            <p:cNvSpPr/>
            <p:nvPr/>
          </p:nvSpPr>
          <p:spPr>
            <a:xfrm>
              <a:off x="7863839" y="1684020"/>
              <a:ext cx="106681" cy="370809"/>
            </a:xfrm>
            <a:custGeom>
              <a:avLst/>
              <a:gdLst/>
              <a:ahLst/>
              <a:cxnLst/>
              <a:rect l="0" t="0" r="0" b="0"/>
              <a:pathLst>
                <a:path w="106681" h="370809">
                  <a:moveTo>
                    <a:pt x="106680" y="0"/>
                  </a:moveTo>
                  <a:lnTo>
                    <a:pt x="102635" y="0"/>
                  </a:lnTo>
                  <a:lnTo>
                    <a:pt x="101443" y="846"/>
                  </a:lnTo>
                  <a:lnTo>
                    <a:pt x="100649" y="2257"/>
                  </a:lnTo>
                  <a:lnTo>
                    <a:pt x="100119" y="4045"/>
                  </a:lnTo>
                  <a:lnTo>
                    <a:pt x="98919" y="5236"/>
                  </a:lnTo>
                  <a:lnTo>
                    <a:pt x="95329" y="6560"/>
                  </a:lnTo>
                  <a:lnTo>
                    <a:pt x="94033" y="8607"/>
                  </a:lnTo>
                  <a:lnTo>
                    <a:pt x="83304" y="40712"/>
                  </a:lnTo>
                  <a:lnTo>
                    <a:pt x="73558" y="73141"/>
                  </a:lnTo>
                  <a:lnTo>
                    <a:pt x="66010" y="106244"/>
                  </a:lnTo>
                  <a:lnTo>
                    <a:pt x="60947" y="132732"/>
                  </a:lnTo>
                  <a:lnTo>
                    <a:pt x="55875" y="161439"/>
                  </a:lnTo>
                  <a:lnTo>
                    <a:pt x="50798" y="191130"/>
                  </a:lnTo>
                  <a:lnTo>
                    <a:pt x="43462" y="223518"/>
                  </a:lnTo>
                  <a:lnTo>
                    <a:pt x="35403" y="255974"/>
                  </a:lnTo>
                  <a:lnTo>
                    <a:pt x="29000" y="284511"/>
                  </a:lnTo>
                  <a:lnTo>
                    <a:pt x="20634" y="320331"/>
                  </a:lnTo>
                  <a:lnTo>
                    <a:pt x="11069" y="354999"/>
                  </a:lnTo>
                  <a:lnTo>
                    <a:pt x="7796" y="367557"/>
                  </a:lnTo>
                  <a:lnTo>
                    <a:pt x="6044" y="369498"/>
                  </a:lnTo>
                  <a:lnTo>
                    <a:pt x="4029" y="370792"/>
                  </a:lnTo>
                  <a:lnTo>
                    <a:pt x="2687" y="370808"/>
                  </a:lnTo>
                  <a:lnTo>
                    <a:pt x="1791" y="369972"/>
                  </a:lnTo>
                  <a:lnTo>
                    <a:pt x="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316"/>
            <p:cNvSpPr/>
            <p:nvPr/>
          </p:nvSpPr>
          <p:spPr>
            <a:xfrm>
              <a:off x="8176260" y="1554479"/>
              <a:ext cx="188790" cy="296994"/>
            </a:xfrm>
            <a:custGeom>
              <a:avLst/>
              <a:gdLst/>
              <a:ahLst/>
              <a:cxnLst/>
              <a:rect l="0" t="0" r="0" b="0"/>
              <a:pathLst>
                <a:path w="188790" h="296994">
                  <a:moveTo>
                    <a:pt x="83820" y="0"/>
                  </a:moveTo>
                  <a:lnTo>
                    <a:pt x="87865" y="4046"/>
                  </a:lnTo>
                  <a:lnTo>
                    <a:pt x="89851" y="8289"/>
                  </a:lnTo>
                  <a:lnTo>
                    <a:pt x="91126" y="21958"/>
                  </a:lnTo>
                  <a:lnTo>
                    <a:pt x="80806" y="59035"/>
                  </a:lnTo>
                  <a:lnTo>
                    <a:pt x="73519" y="87295"/>
                  </a:lnTo>
                  <a:lnTo>
                    <a:pt x="65998" y="121163"/>
                  </a:lnTo>
                  <a:lnTo>
                    <a:pt x="58407" y="158009"/>
                  </a:lnTo>
                  <a:lnTo>
                    <a:pt x="46751" y="195737"/>
                  </a:lnTo>
                  <a:lnTo>
                    <a:pt x="36618" y="229682"/>
                  </a:lnTo>
                  <a:lnTo>
                    <a:pt x="26455" y="264562"/>
                  </a:lnTo>
                  <a:lnTo>
                    <a:pt x="23078" y="282248"/>
                  </a:lnTo>
                  <a:lnTo>
                    <a:pt x="15345" y="296993"/>
                  </a:lnTo>
                  <a:lnTo>
                    <a:pt x="21284" y="282836"/>
                  </a:lnTo>
                  <a:lnTo>
                    <a:pt x="26812" y="247046"/>
                  </a:lnTo>
                  <a:lnTo>
                    <a:pt x="40543" y="212779"/>
                  </a:lnTo>
                  <a:lnTo>
                    <a:pt x="64667" y="176031"/>
                  </a:lnTo>
                  <a:lnTo>
                    <a:pt x="95503" y="151802"/>
                  </a:lnTo>
                  <a:lnTo>
                    <a:pt x="111458" y="146861"/>
                  </a:lnTo>
                  <a:lnTo>
                    <a:pt x="144728" y="144963"/>
                  </a:lnTo>
                  <a:lnTo>
                    <a:pt x="162262" y="148880"/>
                  </a:lnTo>
                  <a:lnTo>
                    <a:pt x="171740" y="155351"/>
                  </a:lnTo>
                  <a:lnTo>
                    <a:pt x="184725" y="173303"/>
                  </a:lnTo>
                  <a:lnTo>
                    <a:pt x="188789" y="188133"/>
                  </a:lnTo>
                  <a:lnTo>
                    <a:pt x="185948" y="207297"/>
                  </a:lnTo>
                  <a:lnTo>
                    <a:pt x="172543" y="240991"/>
                  </a:lnTo>
                  <a:lnTo>
                    <a:pt x="146858" y="271753"/>
                  </a:lnTo>
                  <a:lnTo>
                    <a:pt x="127897" y="282967"/>
                  </a:lnTo>
                  <a:lnTo>
                    <a:pt x="93480" y="294723"/>
                  </a:lnTo>
                  <a:lnTo>
                    <a:pt x="61072" y="296857"/>
                  </a:lnTo>
                  <a:lnTo>
                    <a:pt x="43965" y="296238"/>
                  </a:lnTo>
                  <a:lnTo>
                    <a:pt x="29019" y="291069"/>
                  </a:lnTo>
                  <a:lnTo>
                    <a:pt x="10478" y="276770"/>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317"/>
            <p:cNvSpPr/>
            <p:nvPr/>
          </p:nvSpPr>
          <p:spPr>
            <a:xfrm>
              <a:off x="8504497" y="1714500"/>
              <a:ext cx="180516" cy="296693"/>
            </a:xfrm>
            <a:custGeom>
              <a:avLst/>
              <a:gdLst/>
              <a:ahLst/>
              <a:cxnLst/>
              <a:rect l="0" t="0" r="0" b="0"/>
              <a:pathLst>
                <a:path w="180516" h="296693">
                  <a:moveTo>
                    <a:pt x="128963" y="0"/>
                  </a:moveTo>
                  <a:lnTo>
                    <a:pt x="124917" y="4045"/>
                  </a:lnTo>
                  <a:lnTo>
                    <a:pt x="120674" y="6031"/>
                  </a:lnTo>
                  <a:lnTo>
                    <a:pt x="108554" y="8257"/>
                  </a:lnTo>
                  <a:lnTo>
                    <a:pt x="72783" y="33259"/>
                  </a:lnTo>
                  <a:lnTo>
                    <a:pt x="37505" y="61494"/>
                  </a:lnTo>
                  <a:lnTo>
                    <a:pt x="12967" y="91667"/>
                  </a:lnTo>
                  <a:lnTo>
                    <a:pt x="3813" y="108534"/>
                  </a:lnTo>
                  <a:lnTo>
                    <a:pt x="0" y="130484"/>
                  </a:lnTo>
                  <a:lnTo>
                    <a:pt x="1937" y="136450"/>
                  </a:lnTo>
                  <a:lnTo>
                    <a:pt x="3639" y="139227"/>
                  </a:lnTo>
                  <a:lnTo>
                    <a:pt x="14124" y="147179"/>
                  </a:lnTo>
                  <a:lnTo>
                    <a:pt x="27955" y="150853"/>
                  </a:lnTo>
                  <a:lnTo>
                    <a:pt x="46823" y="147896"/>
                  </a:lnTo>
                  <a:lnTo>
                    <a:pt x="80404" y="134447"/>
                  </a:lnTo>
                  <a:lnTo>
                    <a:pt x="115398" y="109069"/>
                  </a:lnTo>
                  <a:lnTo>
                    <a:pt x="133744" y="81043"/>
                  </a:lnTo>
                  <a:lnTo>
                    <a:pt x="140727" y="65970"/>
                  </a:lnTo>
                  <a:lnTo>
                    <a:pt x="144067" y="29442"/>
                  </a:lnTo>
                  <a:lnTo>
                    <a:pt x="144190" y="23437"/>
                  </a:lnTo>
                  <a:lnTo>
                    <a:pt x="137641" y="22910"/>
                  </a:lnTo>
                  <a:lnTo>
                    <a:pt x="137288" y="23740"/>
                  </a:lnTo>
                  <a:lnTo>
                    <a:pt x="136610" y="51379"/>
                  </a:lnTo>
                  <a:lnTo>
                    <a:pt x="143145" y="85375"/>
                  </a:lnTo>
                  <a:lnTo>
                    <a:pt x="152352" y="122124"/>
                  </a:lnTo>
                  <a:lnTo>
                    <a:pt x="163745" y="160047"/>
                  </a:lnTo>
                  <a:lnTo>
                    <a:pt x="170671" y="198123"/>
                  </a:lnTo>
                  <a:lnTo>
                    <a:pt x="180185" y="230189"/>
                  </a:lnTo>
                  <a:lnTo>
                    <a:pt x="180515" y="243699"/>
                  </a:lnTo>
                  <a:lnTo>
                    <a:pt x="171572" y="271427"/>
                  </a:lnTo>
                  <a:lnTo>
                    <a:pt x="164552" y="279525"/>
                  </a:lnTo>
                  <a:lnTo>
                    <a:pt x="146247" y="291623"/>
                  </a:lnTo>
                  <a:lnTo>
                    <a:pt x="131355" y="295533"/>
                  </a:lnTo>
                  <a:lnTo>
                    <a:pt x="116219" y="296692"/>
                  </a:lnTo>
                  <a:lnTo>
                    <a:pt x="108341" y="294705"/>
                  </a:lnTo>
                  <a:lnTo>
                    <a:pt x="83223" y="283307"/>
                  </a:lnTo>
                  <a:lnTo>
                    <a:pt x="63367" y="263144"/>
                  </a:lnTo>
                  <a:lnTo>
                    <a:pt x="52763"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318"/>
            <p:cNvSpPr/>
            <p:nvPr/>
          </p:nvSpPr>
          <p:spPr>
            <a:xfrm>
              <a:off x="8368220" y="1714500"/>
              <a:ext cx="97586" cy="144320"/>
            </a:xfrm>
            <a:custGeom>
              <a:avLst/>
              <a:gdLst/>
              <a:ahLst/>
              <a:cxnLst/>
              <a:rect l="0" t="0" r="0" b="0"/>
              <a:pathLst>
                <a:path w="97586" h="144320">
                  <a:moveTo>
                    <a:pt x="21399" y="0"/>
                  </a:moveTo>
                  <a:lnTo>
                    <a:pt x="21399" y="11351"/>
                  </a:lnTo>
                  <a:lnTo>
                    <a:pt x="17010" y="26638"/>
                  </a:lnTo>
                  <a:lnTo>
                    <a:pt x="20654" y="55008"/>
                  </a:lnTo>
                  <a:lnTo>
                    <a:pt x="10728" y="92645"/>
                  </a:lnTo>
                  <a:lnTo>
                    <a:pt x="0" y="122614"/>
                  </a:lnTo>
                  <a:lnTo>
                    <a:pt x="359" y="125769"/>
                  </a:lnTo>
                  <a:lnTo>
                    <a:pt x="5228" y="139537"/>
                  </a:lnTo>
                  <a:lnTo>
                    <a:pt x="7233" y="141285"/>
                  </a:lnTo>
                  <a:lnTo>
                    <a:pt x="17296" y="143744"/>
                  </a:lnTo>
                  <a:lnTo>
                    <a:pt x="23245" y="144319"/>
                  </a:lnTo>
                  <a:lnTo>
                    <a:pt x="35398" y="140598"/>
                  </a:lnTo>
                  <a:lnTo>
                    <a:pt x="58133" y="126855"/>
                  </a:lnTo>
                  <a:lnTo>
                    <a:pt x="65383" y="117340"/>
                  </a:lnTo>
                  <a:lnTo>
                    <a:pt x="88239" y="84086"/>
                  </a:lnTo>
                  <a:lnTo>
                    <a:pt x="93439" y="73778"/>
                  </a:lnTo>
                  <a:lnTo>
                    <a:pt x="97234" y="44037"/>
                  </a:lnTo>
                  <a:lnTo>
                    <a:pt x="97585" y="20452"/>
                  </a:lnTo>
                  <a:lnTo>
                    <a:pt x="95336" y="15298"/>
                  </a:lnTo>
                  <a:lnTo>
                    <a:pt x="91037" y="9136"/>
                  </a:lnTo>
                  <a:lnTo>
                    <a:pt x="89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319"/>
            <p:cNvSpPr/>
            <p:nvPr/>
          </p:nvSpPr>
          <p:spPr>
            <a:xfrm>
              <a:off x="8778239" y="1783079"/>
              <a:ext cx="60768" cy="220981"/>
            </a:xfrm>
            <a:custGeom>
              <a:avLst/>
              <a:gdLst/>
              <a:ahLst/>
              <a:cxnLst/>
              <a:rect l="0" t="0" r="0" b="0"/>
              <a:pathLst>
                <a:path w="60768" h="220981">
                  <a:moveTo>
                    <a:pt x="38100" y="0"/>
                  </a:moveTo>
                  <a:lnTo>
                    <a:pt x="42146" y="4046"/>
                  </a:lnTo>
                  <a:lnTo>
                    <a:pt x="44132" y="10547"/>
                  </a:lnTo>
                  <a:lnTo>
                    <a:pt x="44661" y="14652"/>
                  </a:lnTo>
                  <a:lnTo>
                    <a:pt x="57643" y="46646"/>
                  </a:lnTo>
                  <a:lnTo>
                    <a:pt x="60523" y="83942"/>
                  </a:lnTo>
                  <a:lnTo>
                    <a:pt x="60767" y="99115"/>
                  </a:lnTo>
                  <a:lnTo>
                    <a:pt x="56358" y="114324"/>
                  </a:lnTo>
                  <a:lnTo>
                    <a:pt x="41038" y="151557"/>
                  </a:lnTo>
                  <a:lnTo>
                    <a:pt x="25436" y="185123"/>
                  </a:lnTo>
                  <a:lnTo>
                    <a:pt x="10164" y="214181"/>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320"/>
            <p:cNvSpPr/>
            <p:nvPr/>
          </p:nvSpPr>
          <p:spPr>
            <a:xfrm>
              <a:off x="5357316" y="1699259"/>
              <a:ext cx="105508" cy="144201"/>
            </a:xfrm>
            <a:custGeom>
              <a:avLst/>
              <a:gdLst/>
              <a:ahLst/>
              <a:cxnLst/>
              <a:rect l="0" t="0" r="0" b="0"/>
              <a:pathLst>
                <a:path w="105508" h="144201">
                  <a:moveTo>
                    <a:pt x="83364" y="0"/>
                  </a:moveTo>
                  <a:lnTo>
                    <a:pt x="65230" y="0"/>
                  </a:lnTo>
                  <a:lnTo>
                    <a:pt x="60347" y="2258"/>
                  </a:lnTo>
                  <a:lnTo>
                    <a:pt x="32108" y="28519"/>
                  </a:lnTo>
                  <a:lnTo>
                    <a:pt x="12650" y="58471"/>
                  </a:lnTo>
                  <a:lnTo>
                    <a:pt x="3011" y="83987"/>
                  </a:lnTo>
                  <a:lnTo>
                    <a:pt x="0" y="111448"/>
                  </a:lnTo>
                  <a:lnTo>
                    <a:pt x="3724" y="126908"/>
                  </a:lnTo>
                  <a:lnTo>
                    <a:pt x="10190" y="138168"/>
                  </a:lnTo>
                  <a:lnTo>
                    <a:pt x="15000" y="141841"/>
                  </a:lnTo>
                  <a:lnTo>
                    <a:pt x="22468" y="143910"/>
                  </a:lnTo>
                  <a:lnTo>
                    <a:pt x="24986" y="144200"/>
                  </a:lnTo>
                  <a:lnTo>
                    <a:pt x="40667" y="140563"/>
                  </a:lnTo>
                  <a:lnTo>
                    <a:pt x="61791" y="126512"/>
                  </a:lnTo>
                  <a:lnTo>
                    <a:pt x="85727" y="103317"/>
                  </a:lnTo>
                  <a:lnTo>
                    <a:pt x="102598" y="78825"/>
                  </a:lnTo>
                  <a:lnTo>
                    <a:pt x="105507" y="60476"/>
                  </a:lnTo>
                  <a:lnTo>
                    <a:pt x="105059" y="51432"/>
                  </a:lnTo>
                  <a:lnTo>
                    <a:pt x="102037" y="44590"/>
                  </a:lnTo>
                  <a:lnTo>
                    <a:pt x="95575" y="35978"/>
                  </a:lnTo>
                  <a:lnTo>
                    <a:pt x="88508" y="32924"/>
                  </a:lnTo>
                  <a:lnTo>
                    <a:pt x="80570" y="30720"/>
                  </a:lnTo>
                  <a:lnTo>
                    <a:pt x="68576" y="24664"/>
                  </a:lnTo>
                  <a:lnTo>
                    <a:pt x="52884"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321"/>
            <p:cNvSpPr/>
            <p:nvPr/>
          </p:nvSpPr>
          <p:spPr>
            <a:xfrm>
              <a:off x="5533652" y="1706879"/>
              <a:ext cx="164576" cy="296152"/>
            </a:xfrm>
            <a:custGeom>
              <a:avLst/>
              <a:gdLst/>
              <a:ahLst/>
              <a:cxnLst/>
              <a:rect l="0" t="0" r="0" b="0"/>
              <a:pathLst>
                <a:path w="164576" h="296152">
                  <a:moveTo>
                    <a:pt x="59428" y="0"/>
                  </a:moveTo>
                  <a:lnTo>
                    <a:pt x="67020" y="0"/>
                  </a:lnTo>
                  <a:lnTo>
                    <a:pt x="29971" y="37077"/>
                  </a:lnTo>
                  <a:lnTo>
                    <a:pt x="11480" y="66174"/>
                  </a:lnTo>
                  <a:lnTo>
                    <a:pt x="767" y="95231"/>
                  </a:lnTo>
                  <a:lnTo>
                    <a:pt x="0" y="99048"/>
                  </a:lnTo>
                  <a:lnTo>
                    <a:pt x="336" y="102439"/>
                  </a:lnTo>
                  <a:lnTo>
                    <a:pt x="2967" y="108464"/>
                  </a:lnTo>
                  <a:lnTo>
                    <a:pt x="9208" y="116617"/>
                  </a:lnTo>
                  <a:lnTo>
                    <a:pt x="13965" y="119563"/>
                  </a:lnTo>
                  <a:lnTo>
                    <a:pt x="16419" y="120349"/>
                  </a:lnTo>
                  <a:lnTo>
                    <a:pt x="23662" y="118964"/>
                  </a:lnTo>
                  <a:lnTo>
                    <a:pt x="61212" y="101485"/>
                  </a:lnTo>
                  <a:lnTo>
                    <a:pt x="80819" y="84840"/>
                  </a:lnTo>
                  <a:lnTo>
                    <a:pt x="91259" y="70670"/>
                  </a:lnTo>
                  <a:lnTo>
                    <a:pt x="102398" y="42448"/>
                  </a:lnTo>
                  <a:lnTo>
                    <a:pt x="105144" y="7764"/>
                  </a:lnTo>
                  <a:lnTo>
                    <a:pt x="105148" y="43667"/>
                  </a:lnTo>
                  <a:lnTo>
                    <a:pt x="115753" y="77748"/>
                  </a:lnTo>
                  <a:lnTo>
                    <a:pt x="126402" y="106140"/>
                  </a:lnTo>
                  <a:lnTo>
                    <a:pt x="144740" y="138260"/>
                  </a:lnTo>
                  <a:lnTo>
                    <a:pt x="158350" y="175405"/>
                  </a:lnTo>
                  <a:lnTo>
                    <a:pt x="164575" y="201724"/>
                  </a:lnTo>
                  <a:lnTo>
                    <a:pt x="163168" y="212704"/>
                  </a:lnTo>
                  <a:lnTo>
                    <a:pt x="148155" y="248882"/>
                  </a:lnTo>
                  <a:lnTo>
                    <a:pt x="137287" y="268386"/>
                  </a:lnTo>
                  <a:lnTo>
                    <a:pt x="129027" y="275352"/>
                  </a:lnTo>
                  <a:lnTo>
                    <a:pt x="93373" y="291968"/>
                  </a:lnTo>
                  <a:lnTo>
                    <a:pt x="72311" y="296151"/>
                  </a:lnTo>
                  <a:lnTo>
                    <a:pt x="56942" y="296029"/>
                  </a:lnTo>
                  <a:lnTo>
                    <a:pt x="35539" y="290580"/>
                  </a:lnTo>
                  <a:lnTo>
                    <a:pt x="33343" y="289393"/>
                  </a:lnTo>
                  <a:lnTo>
                    <a:pt x="31878" y="287756"/>
                  </a:lnTo>
                  <a:lnTo>
                    <a:pt x="28948"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322"/>
            <p:cNvSpPr/>
            <p:nvPr/>
          </p:nvSpPr>
          <p:spPr>
            <a:xfrm>
              <a:off x="5716571" y="1699573"/>
              <a:ext cx="156781" cy="190187"/>
            </a:xfrm>
            <a:custGeom>
              <a:avLst/>
              <a:gdLst/>
              <a:ahLst/>
              <a:cxnLst/>
              <a:rect l="0" t="0" r="0" b="0"/>
              <a:pathLst>
                <a:path w="156781" h="190187">
                  <a:moveTo>
                    <a:pt x="105109" y="7306"/>
                  </a:moveTo>
                  <a:lnTo>
                    <a:pt x="105109" y="3261"/>
                  </a:lnTo>
                  <a:lnTo>
                    <a:pt x="104262" y="2070"/>
                  </a:lnTo>
                  <a:lnTo>
                    <a:pt x="102851" y="1275"/>
                  </a:lnTo>
                  <a:lnTo>
                    <a:pt x="94502" y="0"/>
                  </a:lnTo>
                  <a:lnTo>
                    <a:pt x="78617" y="595"/>
                  </a:lnTo>
                  <a:lnTo>
                    <a:pt x="41827" y="15128"/>
                  </a:lnTo>
                  <a:lnTo>
                    <a:pt x="14803" y="24153"/>
                  </a:lnTo>
                  <a:lnTo>
                    <a:pt x="3733" y="33024"/>
                  </a:lnTo>
                  <a:lnTo>
                    <a:pt x="786" y="37927"/>
                  </a:lnTo>
                  <a:lnTo>
                    <a:pt x="0" y="40420"/>
                  </a:lnTo>
                  <a:lnTo>
                    <a:pt x="323" y="42083"/>
                  </a:lnTo>
                  <a:lnTo>
                    <a:pt x="1385" y="43190"/>
                  </a:lnTo>
                  <a:lnTo>
                    <a:pt x="4822" y="45268"/>
                  </a:lnTo>
                  <a:lnTo>
                    <a:pt x="9173" y="49014"/>
                  </a:lnTo>
                  <a:lnTo>
                    <a:pt x="16186" y="51243"/>
                  </a:lnTo>
                  <a:lnTo>
                    <a:pt x="53421" y="56967"/>
                  </a:lnTo>
                  <a:lnTo>
                    <a:pt x="81728" y="66850"/>
                  </a:lnTo>
                  <a:lnTo>
                    <a:pt x="113831" y="85024"/>
                  </a:lnTo>
                  <a:lnTo>
                    <a:pt x="136496" y="96851"/>
                  </a:lnTo>
                  <a:lnTo>
                    <a:pt x="150005" y="114615"/>
                  </a:lnTo>
                  <a:lnTo>
                    <a:pt x="154696" y="124426"/>
                  </a:lnTo>
                  <a:lnTo>
                    <a:pt x="156780" y="134431"/>
                  </a:lnTo>
                  <a:lnTo>
                    <a:pt x="155449" y="142264"/>
                  </a:lnTo>
                  <a:lnTo>
                    <a:pt x="142945" y="165544"/>
                  </a:lnTo>
                  <a:lnTo>
                    <a:pt x="137165" y="171614"/>
                  </a:lnTo>
                  <a:lnTo>
                    <a:pt x="128952" y="177134"/>
                  </a:lnTo>
                  <a:lnTo>
                    <a:pt x="94857" y="187485"/>
                  </a:lnTo>
                  <a:lnTo>
                    <a:pt x="57868" y="190028"/>
                  </a:lnTo>
                  <a:lnTo>
                    <a:pt x="51768" y="190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323"/>
            <p:cNvSpPr/>
            <p:nvPr/>
          </p:nvSpPr>
          <p:spPr>
            <a:xfrm>
              <a:off x="5905500" y="1844040"/>
              <a:ext cx="45720" cy="213361"/>
            </a:xfrm>
            <a:custGeom>
              <a:avLst/>
              <a:gdLst/>
              <a:ahLst/>
              <a:cxnLst/>
              <a:rect l="0" t="0" r="0" b="0"/>
              <a:pathLst>
                <a:path w="45720" h="213361">
                  <a:moveTo>
                    <a:pt x="45719" y="0"/>
                  </a:moveTo>
                  <a:lnTo>
                    <a:pt x="45719" y="33465"/>
                  </a:lnTo>
                  <a:lnTo>
                    <a:pt x="45719" y="65594"/>
                  </a:lnTo>
                  <a:lnTo>
                    <a:pt x="39636" y="99317"/>
                  </a:lnTo>
                  <a:lnTo>
                    <a:pt x="32722" y="127828"/>
                  </a:lnTo>
                  <a:lnTo>
                    <a:pt x="24465" y="156032"/>
                  </a:lnTo>
                  <a:lnTo>
                    <a:pt x="6127" y="191145"/>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324"/>
            <p:cNvSpPr/>
            <p:nvPr/>
          </p:nvSpPr>
          <p:spPr>
            <a:xfrm>
              <a:off x="6050280" y="1661159"/>
              <a:ext cx="228601" cy="213018"/>
            </a:xfrm>
            <a:custGeom>
              <a:avLst/>
              <a:gdLst/>
              <a:ahLst/>
              <a:cxnLst/>
              <a:rect l="0" t="0" r="0" b="0"/>
              <a:pathLst>
                <a:path w="228601" h="213018">
                  <a:moveTo>
                    <a:pt x="228600" y="0"/>
                  </a:moveTo>
                  <a:lnTo>
                    <a:pt x="209022" y="847"/>
                  </a:lnTo>
                  <a:lnTo>
                    <a:pt x="187887" y="6032"/>
                  </a:lnTo>
                  <a:lnTo>
                    <a:pt x="169123" y="9408"/>
                  </a:lnTo>
                  <a:lnTo>
                    <a:pt x="136351" y="20556"/>
                  </a:lnTo>
                  <a:lnTo>
                    <a:pt x="102998" y="33051"/>
                  </a:lnTo>
                  <a:lnTo>
                    <a:pt x="68727" y="48263"/>
                  </a:lnTo>
                  <a:lnTo>
                    <a:pt x="55081" y="59456"/>
                  </a:lnTo>
                  <a:lnTo>
                    <a:pt x="54113" y="62549"/>
                  </a:lnTo>
                  <a:lnTo>
                    <a:pt x="53855" y="64560"/>
                  </a:lnTo>
                  <a:lnTo>
                    <a:pt x="54530" y="65900"/>
                  </a:lnTo>
                  <a:lnTo>
                    <a:pt x="55827" y="66794"/>
                  </a:lnTo>
                  <a:lnTo>
                    <a:pt x="61696" y="68051"/>
                  </a:lnTo>
                  <a:lnTo>
                    <a:pt x="98159" y="68567"/>
                  </a:lnTo>
                  <a:lnTo>
                    <a:pt x="130424" y="68579"/>
                  </a:lnTo>
                  <a:lnTo>
                    <a:pt x="151815" y="69427"/>
                  </a:lnTo>
                  <a:lnTo>
                    <a:pt x="185145" y="81578"/>
                  </a:lnTo>
                  <a:lnTo>
                    <a:pt x="198885" y="88989"/>
                  </a:lnTo>
                  <a:lnTo>
                    <a:pt x="208882" y="101612"/>
                  </a:lnTo>
                  <a:lnTo>
                    <a:pt x="211369" y="108944"/>
                  </a:lnTo>
                  <a:lnTo>
                    <a:pt x="212033" y="113269"/>
                  </a:lnTo>
                  <a:lnTo>
                    <a:pt x="210512" y="120333"/>
                  </a:lnTo>
                  <a:lnTo>
                    <a:pt x="195413" y="156774"/>
                  </a:lnTo>
                  <a:lnTo>
                    <a:pt x="179819" y="172511"/>
                  </a:lnTo>
                  <a:lnTo>
                    <a:pt x="157032" y="186916"/>
                  </a:lnTo>
                  <a:lnTo>
                    <a:pt x="121526" y="204568"/>
                  </a:lnTo>
                  <a:lnTo>
                    <a:pt x="98943" y="210755"/>
                  </a:lnTo>
                  <a:lnTo>
                    <a:pt x="63201" y="213017"/>
                  </a:lnTo>
                  <a:lnTo>
                    <a:pt x="30618" y="212469"/>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325"/>
            <p:cNvSpPr/>
            <p:nvPr/>
          </p:nvSpPr>
          <p:spPr>
            <a:xfrm>
              <a:off x="6301769" y="1554479"/>
              <a:ext cx="121892" cy="273802"/>
            </a:xfrm>
            <a:custGeom>
              <a:avLst/>
              <a:gdLst/>
              <a:ahLst/>
              <a:cxnLst/>
              <a:rect l="0" t="0" r="0" b="0"/>
              <a:pathLst>
                <a:path w="121892" h="273802">
                  <a:moveTo>
                    <a:pt x="7591" y="0"/>
                  </a:moveTo>
                  <a:lnTo>
                    <a:pt x="7591" y="10607"/>
                  </a:lnTo>
                  <a:lnTo>
                    <a:pt x="14505" y="47047"/>
                  </a:lnTo>
                  <a:lnTo>
                    <a:pt x="15071" y="78720"/>
                  </a:lnTo>
                  <a:lnTo>
                    <a:pt x="15183" y="113293"/>
                  </a:lnTo>
                  <a:lnTo>
                    <a:pt x="15205" y="150665"/>
                  </a:lnTo>
                  <a:lnTo>
                    <a:pt x="14362" y="180579"/>
                  </a:lnTo>
                  <a:lnTo>
                    <a:pt x="9179" y="216512"/>
                  </a:lnTo>
                  <a:lnTo>
                    <a:pt x="2563" y="250182"/>
                  </a:lnTo>
                  <a:lnTo>
                    <a:pt x="0" y="273801"/>
                  </a:lnTo>
                  <a:lnTo>
                    <a:pt x="819" y="255209"/>
                  </a:lnTo>
                  <a:lnTo>
                    <a:pt x="7731" y="219014"/>
                  </a:lnTo>
                  <a:lnTo>
                    <a:pt x="15739" y="184248"/>
                  </a:lnTo>
                  <a:lnTo>
                    <a:pt x="29520" y="148625"/>
                  </a:lnTo>
                  <a:lnTo>
                    <a:pt x="47702" y="115907"/>
                  </a:lnTo>
                  <a:lnTo>
                    <a:pt x="59175" y="97749"/>
                  </a:lnTo>
                  <a:lnTo>
                    <a:pt x="92674" y="63290"/>
                  </a:lnTo>
                  <a:lnTo>
                    <a:pt x="113712" y="48183"/>
                  </a:lnTo>
                  <a:lnTo>
                    <a:pt x="116438" y="47362"/>
                  </a:lnTo>
                  <a:lnTo>
                    <a:pt x="118256" y="45968"/>
                  </a:lnTo>
                  <a:lnTo>
                    <a:pt x="121891"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326"/>
            <p:cNvSpPr/>
            <p:nvPr/>
          </p:nvSpPr>
          <p:spPr>
            <a:xfrm>
              <a:off x="6332219" y="1699259"/>
              <a:ext cx="99062" cy="99062"/>
            </a:xfrm>
            <a:custGeom>
              <a:avLst/>
              <a:gdLst/>
              <a:ahLst/>
              <a:cxnLst/>
              <a:rect l="0" t="0" r="0" b="0"/>
              <a:pathLst>
                <a:path w="99062" h="99062">
                  <a:moveTo>
                    <a:pt x="0" y="0"/>
                  </a:moveTo>
                  <a:lnTo>
                    <a:pt x="4046" y="0"/>
                  </a:lnTo>
                  <a:lnTo>
                    <a:pt x="5237" y="847"/>
                  </a:lnTo>
                  <a:lnTo>
                    <a:pt x="6032" y="2258"/>
                  </a:lnTo>
                  <a:lnTo>
                    <a:pt x="6562" y="4046"/>
                  </a:lnTo>
                  <a:lnTo>
                    <a:pt x="7761" y="5237"/>
                  </a:lnTo>
                  <a:lnTo>
                    <a:pt x="32066" y="18134"/>
                  </a:lnTo>
                  <a:lnTo>
                    <a:pt x="57659" y="43342"/>
                  </a:lnTo>
                  <a:lnTo>
                    <a:pt x="80414" y="78670"/>
                  </a:lnTo>
                  <a:lnTo>
                    <a:pt x="82306" y="85200"/>
                  </a:lnTo>
                  <a:lnTo>
                    <a:pt x="83657" y="87280"/>
                  </a:lnTo>
                  <a:lnTo>
                    <a:pt x="85406" y="88667"/>
                  </a:lnTo>
                  <a:lnTo>
                    <a:pt x="87417" y="89592"/>
                  </a:lnTo>
                  <a:lnTo>
                    <a:pt x="88758" y="91055"/>
                  </a:lnTo>
                  <a:lnTo>
                    <a:pt x="91087" y="97839"/>
                  </a:lnTo>
                  <a:lnTo>
                    <a:pt x="93541" y="98518"/>
                  </a:lnTo>
                  <a:lnTo>
                    <a:pt x="99061"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327"/>
            <p:cNvSpPr/>
            <p:nvPr/>
          </p:nvSpPr>
          <p:spPr>
            <a:xfrm>
              <a:off x="5052204" y="1554638"/>
              <a:ext cx="159563" cy="304642"/>
            </a:xfrm>
            <a:custGeom>
              <a:avLst/>
              <a:gdLst/>
              <a:ahLst/>
              <a:cxnLst/>
              <a:rect l="0" t="0" r="0" b="0"/>
              <a:pathLst>
                <a:path w="159563" h="304642">
                  <a:moveTo>
                    <a:pt x="152256" y="37941"/>
                  </a:moveTo>
                  <a:lnTo>
                    <a:pt x="156301" y="37941"/>
                  </a:lnTo>
                  <a:lnTo>
                    <a:pt x="157492" y="37095"/>
                  </a:lnTo>
                  <a:lnTo>
                    <a:pt x="158287" y="35684"/>
                  </a:lnTo>
                  <a:lnTo>
                    <a:pt x="159562" y="27335"/>
                  </a:lnTo>
                  <a:lnTo>
                    <a:pt x="155737" y="15984"/>
                  </a:lnTo>
                  <a:lnTo>
                    <a:pt x="149242" y="5942"/>
                  </a:lnTo>
                  <a:lnTo>
                    <a:pt x="142168" y="2553"/>
                  </a:lnTo>
                  <a:lnTo>
                    <a:pt x="108931" y="0"/>
                  </a:lnTo>
                  <a:lnTo>
                    <a:pt x="74538" y="10462"/>
                  </a:lnTo>
                  <a:lnTo>
                    <a:pt x="51359" y="21099"/>
                  </a:lnTo>
                  <a:lnTo>
                    <a:pt x="35624" y="34739"/>
                  </a:lnTo>
                  <a:lnTo>
                    <a:pt x="11037" y="70346"/>
                  </a:lnTo>
                  <a:lnTo>
                    <a:pt x="3545" y="86019"/>
                  </a:lnTo>
                  <a:lnTo>
                    <a:pt x="179" y="122749"/>
                  </a:lnTo>
                  <a:lnTo>
                    <a:pt x="0" y="137440"/>
                  </a:lnTo>
                  <a:lnTo>
                    <a:pt x="11936" y="175159"/>
                  </a:lnTo>
                  <a:lnTo>
                    <a:pt x="19916" y="212363"/>
                  </a:lnTo>
                  <a:lnTo>
                    <a:pt x="26392" y="244742"/>
                  </a:lnTo>
                  <a:lnTo>
                    <a:pt x="30182" y="280956"/>
                  </a:lnTo>
                  <a:lnTo>
                    <a:pt x="30305" y="291778"/>
                  </a:lnTo>
                  <a:lnTo>
                    <a:pt x="28064" y="296949"/>
                  </a:lnTo>
                  <a:lnTo>
                    <a:pt x="22715" y="304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SMARTInkShape-Group165"/>
          <p:cNvGrpSpPr/>
          <p:nvPr/>
        </p:nvGrpSpPr>
        <p:grpSpPr>
          <a:xfrm>
            <a:off x="1867052" y="1943100"/>
            <a:ext cx="7101688" cy="487680"/>
            <a:chOff x="1867052" y="1943100"/>
            <a:chExt cx="7101688" cy="487680"/>
          </a:xfrm>
        </p:grpSpPr>
        <p:sp>
          <p:nvSpPr>
            <p:cNvPr id="64" name="SMARTInkShape-1328"/>
            <p:cNvSpPr/>
            <p:nvPr/>
          </p:nvSpPr>
          <p:spPr>
            <a:xfrm>
              <a:off x="1867052" y="2095500"/>
              <a:ext cx="326338" cy="250933"/>
            </a:xfrm>
            <a:custGeom>
              <a:avLst/>
              <a:gdLst/>
              <a:ahLst/>
              <a:cxnLst/>
              <a:rect l="0" t="0" r="0" b="0"/>
              <a:pathLst>
                <a:path w="326338" h="250933">
                  <a:moveTo>
                    <a:pt x="22707" y="0"/>
                  </a:moveTo>
                  <a:lnTo>
                    <a:pt x="22707" y="4045"/>
                  </a:lnTo>
                  <a:lnTo>
                    <a:pt x="20450" y="8288"/>
                  </a:lnTo>
                  <a:lnTo>
                    <a:pt x="18662" y="10605"/>
                  </a:lnTo>
                  <a:lnTo>
                    <a:pt x="16147" y="26002"/>
                  </a:lnTo>
                  <a:lnTo>
                    <a:pt x="14450" y="55654"/>
                  </a:lnTo>
                  <a:lnTo>
                    <a:pt x="9913" y="87704"/>
                  </a:lnTo>
                  <a:lnTo>
                    <a:pt x="7345" y="119025"/>
                  </a:lnTo>
                  <a:lnTo>
                    <a:pt x="2445" y="149755"/>
                  </a:lnTo>
                  <a:lnTo>
                    <a:pt x="617" y="179462"/>
                  </a:lnTo>
                  <a:lnTo>
                    <a:pt x="0" y="212684"/>
                  </a:lnTo>
                  <a:lnTo>
                    <a:pt x="762" y="226606"/>
                  </a:lnTo>
                  <a:lnTo>
                    <a:pt x="3923" y="235616"/>
                  </a:lnTo>
                  <a:lnTo>
                    <a:pt x="10462" y="245448"/>
                  </a:lnTo>
                  <a:lnTo>
                    <a:pt x="15290" y="248788"/>
                  </a:lnTo>
                  <a:lnTo>
                    <a:pt x="22767" y="250668"/>
                  </a:lnTo>
                  <a:lnTo>
                    <a:pt x="25287" y="250932"/>
                  </a:lnTo>
                  <a:lnTo>
                    <a:pt x="41499" y="245272"/>
                  </a:lnTo>
                  <a:lnTo>
                    <a:pt x="61975" y="233534"/>
                  </a:lnTo>
                  <a:lnTo>
                    <a:pt x="94891" y="197657"/>
                  </a:lnTo>
                  <a:lnTo>
                    <a:pt x="130518" y="160141"/>
                  </a:lnTo>
                  <a:lnTo>
                    <a:pt x="159725" y="129683"/>
                  </a:lnTo>
                  <a:lnTo>
                    <a:pt x="159826" y="133627"/>
                  </a:lnTo>
                  <a:lnTo>
                    <a:pt x="157591" y="137847"/>
                  </a:lnTo>
                  <a:lnTo>
                    <a:pt x="155810" y="140158"/>
                  </a:lnTo>
                  <a:lnTo>
                    <a:pt x="152951" y="161270"/>
                  </a:lnTo>
                  <a:lnTo>
                    <a:pt x="153303" y="177417"/>
                  </a:lnTo>
                  <a:lnTo>
                    <a:pt x="156699" y="192926"/>
                  </a:lnTo>
                  <a:lnTo>
                    <a:pt x="154790" y="207399"/>
                  </a:lnTo>
                  <a:lnTo>
                    <a:pt x="157046" y="214379"/>
                  </a:lnTo>
                  <a:lnTo>
                    <a:pt x="163129" y="220304"/>
                  </a:lnTo>
                  <a:lnTo>
                    <a:pt x="180832" y="231006"/>
                  </a:lnTo>
                  <a:lnTo>
                    <a:pt x="192892" y="231645"/>
                  </a:lnTo>
                  <a:lnTo>
                    <a:pt x="230260" y="220578"/>
                  </a:lnTo>
                  <a:lnTo>
                    <a:pt x="243646" y="214874"/>
                  </a:lnTo>
                  <a:lnTo>
                    <a:pt x="281637" y="182671"/>
                  </a:lnTo>
                  <a:lnTo>
                    <a:pt x="302078" y="158473"/>
                  </a:lnTo>
                  <a:lnTo>
                    <a:pt x="319215" y="121716"/>
                  </a:lnTo>
                  <a:lnTo>
                    <a:pt x="325050" y="96741"/>
                  </a:lnTo>
                  <a:lnTo>
                    <a:pt x="326337" y="60121"/>
                  </a:lnTo>
                  <a:lnTo>
                    <a:pt x="316859" y="33244"/>
                  </a:lnTo>
                  <a:lnTo>
                    <a:pt x="309583" y="21891"/>
                  </a:lnTo>
                  <a:lnTo>
                    <a:pt x="298019" y="13165"/>
                  </a:lnTo>
                  <a:lnTo>
                    <a:pt x="287914" y="9263"/>
                  </a:lnTo>
                  <a:lnTo>
                    <a:pt x="274168"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329"/>
            <p:cNvSpPr/>
            <p:nvPr/>
          </p:nvSpPr>
          <p:spPr>
            <a:xfrm>
              <a:off x="2248384" y="2103120"/>
              <a:ext cx="197636" cy="205740"/>
            </a:xfrm>
            <a:custGeom>
              <a:avLst/>
              <a:gdLst/>
              <a:ahLst/>
              <a:cxnLst/>
              <a:rect l="0" t="0" r="0" b="0"/>
              <a:pathLst>
                <a:path w="197636" h="205740">
                  <a:moveTo>
                    <a:pt x="106195" y="0"/>
                  </a:moveTo>
                  <a:lnTo>
                    <a:pt x="94844" y="0"/>
                  </a:lnTo>
                  <a:lnTo>
                    <a:pt x="90426" y="2257"/>
                  </a:lnTo>
                  <a:lnTo>
                    <a:pt x="76646" y="14651"/>
                  </a:lnTo>
                  <a:lnTo>
                    <a:pt x="54195" y="47396"/>
                  </a:lnTo>
                  <a:lnTo>
                    <a:pt x="29837" y="84040"/>
                  </a:lnTo>
                  <a:lnTo>
                    <a:pt x="10658" y="121949"/>
                  </a:lnTo>
                  <a:lnTo>
                    <a:pt x="1150" y="155978"/>
                  </a:lnTo>
                  <a:lnTo>
                    <a:pt x="0" y="172275"/>
                  </a:lnTo>
                  <a:lnTo>
                    <a:pt x="1988" y="180424"/>
                  </a:lnTo>
                  <a:lnTo>
                    <a:pt x="3704" y="183783"/>
                  </a:lnTo>
                  <a:lnTo>
                    <a:pt x="5695" y="186022"/>
                  </a:lnTo>
                  <a:lnTo>
                    <a:pt x="10164" y="188509"/>
                  </a:lnTo>
                  <a:lnTo>
                    <a:pt x="21485" y="189910"/>
                  </a:lnTo>
                  <a:lnTo>
                    <a:pt x="28471" y="187980"/>
                  </a:lnTo>
                  <a:lnTo>
                    <a:pt x="58017" y="169235"/>
                  </a:lnTo>
                  <a:lnTo>
                    <a:pt x="66720" y="161011"/>
                  </a:lnTo>
                  <a:lnTo>
                    <a:pt x="71718" y="149453"/>
                  </a:lnTo>
                  <a:lnTo>
                    <a:pt x="83653" y="112452"/>
                  </a:lnTo>
                  <a:lnTo>
                    <a:pt x="89513" y="87500"/>
                  </a:lnTo>
                  <a:lnTo>
                    <a:pt x="90871" y="51713"/>
                  </a:lnTo>
                  <a:lnTo>
                    <a:pt x="90952" y="38680"/>
                  </a:lnTo>
                  <a:lnTo>
                    <a:pt x="91802" y="57214"/>
                  </a:lnTo>
                  <a:lnTo>
                    <a:pt x="104136" y="93775"/>
                  </a:lnTo>
                  <a:lnTo>
                    <a:pt x="106973" y="107718"/>
                  </a:lnTo>
                  <a:lnTo>
                    <a:pt x="123242" y="144916"/>
                  </a:lnTo>
                  <a:lnTo>
                    <a:pt x="134837" y="169203"/>
                  </a:lnTo>
                  <a:lnTo>
                    <a:pt x="153377" y="191406"/>
                  </a:lnTo>
                  <a:lnTo>
                    <a:pt x="169846" y="200175"/>
                  </a:lnTo>
                  <a:lnTo>
                    <a:pt x="186000" y="204640"/>
                  </a:lnTo>
                  <a:lnTo>
                    <a:pt x="197635"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330"/>
            <p:cNvSpPr/>
            <p:nvPr/>
          </p:nvSpPr>
          <p:spPr>
            <a:xfrm>
              <a:off x="2522708" y="2095500"/>
              <a:ext cx="154996" cy="228357"/>
            </a:xfrm>
            <a:custGeom>
              <a:avLst/>
              <a:gdLst/>
              <a:ahLst/>
              <a:cxnLst/>
              <a:rect l="0" t="0" r="0" b="0"/>
              <a:pathLst>
                <a:path w="154996" h="228357">
                  <a:moveTo>
                    <a:pt x="121432" y="0"/>
                  </a:moveTo>
                  <a:lnTo>
                    <a:pt x="94093" y="846"/>
                  </a:lnTo>
                  <a:lnTo>
                    <a:pt x="59882" y="10605"/>
                  </a:lnTo>
                  <a:lnTo>
                    <a:pt x="25306" y="25439"/>
                  </a:lnTo>
                  <a:lnTo>
                    <a:pt x="5072" y="40643"/>
                  </a:lnTo>
                  <a:lnTo>
                    <a:pt x="1983" y="45721"/>
                  </a:lnTo>
                  <a:lnTo>
                    <a:pt x="0" y="55880"/>
                  </a:lnTo>
                  <a:lnTo>
                    <a:pt x="1986" y="60960"/>
                  </a:lnTo>
                  <a:lnTo>
                    <a:pt x="3701" y="63500"/>
                  </a:lnTo>
                  <a:lnTo>
                    <a:pt x="14206" y="71119"/>
                  </a:lnTo>
                  <a:lnTo>
                    <a:pt x="46912" y="79799"/>
                  </a:lnTo>
                  <a:lnTo>
                    <a:pt x="84538" y="100633"/>
                  </a:lnTo>
                  <a:lnTo>
                    <a:pt x="118552" y="127361"/>
                  </a:lnTo>
                  <a:lnTo>
                    <a:pt x="141989" y="152447"/>
                  </a:lnTo>
                  <a:lnTo>
                    <a:pt x="153997" y="172729"/>
                  </a:lnTo>
                  <a:lnTo>
                    <a:pt x="154995" y="177806"/>
                  </a:lnTo>
                  <a:lnTo>
                    <a:pt x="153846" y="187962"/>
                  </a:lnTo>
                  <a:lnTo>
                    <a:pt x="146210" y="207433"/>
                  </a:lnTo>
                  <a:lnTo>
                    <a:pt x="141475" y="214395"/>
                  </a:lnTo>
                  <a:lnTo>
                    <a:pt x="132033" y="218053"/>
                  </a:lnTo>
                  <a:lnTo>
                    <a:pt x="121063" y="220525"/>
                  </a:lnTo>
                  <a:lnTo>
                    <a:pt x="108434" y="225831"/>
                  </a:lnTo>
                  <a:lnTo>
                    <a:pt x="73703" y="228356"/>
                  </a:lnTo>
                  <a:lnTo>
                    <a:pt x="43585" y="227732"/>
                  </a:lnTo>
                  <a:lnTo>
                    <a:pt x="22372"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331"/>
            <p:cNvSpPr/>
            <p:nvPr/>
          </p:nvSpPr>
          <p:spPr>
            <a:xfrm>
              <a:off x="2804159" y="2164079"/>
              <a:ext cx="37997" cy="266701"/>
            </a:xfrm>
            <a:custGeom>
              <a:avLst/>
              <a:gdLst/>
              <a:ahLst/>
              <a:cxnLst/>
              <a:rect l="0" t="0" r="0" b="0"/>
              <a:pathLst>
                <a:path w="37997" h="266701">
                  <a:moveTo>
                    <a:pt x="0" y="0"/>
                  </a:moveTo>
                  <a:lnTo>
                    <a:pt x="4045" y="0"/>
                  </a:lnTo>
                  <a:lnTo>
                    <a:pt x="8289" y="2258"/>
                  </a:lnTo>
                  <a:lnTo>
                    <a:pt x="17912" y="10606"/>
                  </a:lnTo>
                  <a:lnTo>
                    <a:pt x="25439" y="26003"/>
                  </a:lnTo>
                  <a:lnTo>
                    <a:pt x="32075" y="61374"/>
                  </a:lnTo>
                  <a:lnTo>
                    <a:pt x="36910" y="95567"/>
                  </a:lnTo>
                  <a:lnTo>
                    <a:pt x="37748" y="124931"/>
                  </a:lnTo>
                  <a:lnTo>
                    <a:pt x="37996" y="155080"/>
                  </a:lnTo>
                  <a:lnTo>
                    <a:pt x="32843" y="189525"/>
                  </a:lnTo>
                  <a:lnTo>
                    <a:pt x="26746" y="224427"/>
                  </a:lnTo>
                  <a:lnTo>
                    <a:pt x="17341" y="251245"/>
                  </a:lnTo>
                  <a:lnTo>
                    <a:pt x="1524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332"/>
            <p:cNvSpPr/>
            <p:nvPr/>
          </p:nvSpPr>
          <p:spPr>
            <a:xfrm>
              <a:off x="2804159" y="2119028"/>
              <a:ext cx="256996" cy="205073"/>
            </a:xfrm>
            <a:custGeom>
              <a:avLst/>
              <a:gdLst/>
              <a:ahLst/>
              <a:cxnLst/>
              <a:rect l="0" t="0" r="0" b="0"/>
              <a:pathLst>
                <a:path w="256996" h="205073">
                  <a:moveTo>
                    <a:pt x="0" y="52672"/>
                  </a:moveTo>
                  <a:lnTo>
                    <a:pt x="0" y="48626"/>
                  </a:lnTo>
                  <a:lnTo>
                    <a:pt x="2258" y="44383"/>
                  </a:lnTo>
                  <a:lnTo>
                    <a:pt x="25439" y="19640"/>
                  </a:lnTo>
                  <a:lnTo>
                    <a:pt x="57811" y="4410"/>
                  </a:lnTo>
                  <a:lnTo>
                    <a:pt x="92029" y="0"/>
                  </a:lnTo>
                  <a:lnTo>
                    <a:pt x="114475" y="1787"/>
                  </a:lnTo>
                  <a:lnTo>
                    <a:pt x="148860" y="9977"/>
                  </a:lnTo>
                  <a:lnTo>
                    <a:pt x="182181" y="20594"/>
                  </a:lnTo>
                  <a:lnTo>
                    <a:pt x="213222" y="38119"/>
                  </a:lnTo>
                  <a:lnTo>
                    <a:pt x="239768" y="57887"/>
                  </a:lnTo>
                  <a:lnTo>
                    <a:pt x="252041" y="77077"/>
                  </a:lnTo>
                  <a:lnTo>
                    <a:pt x="256995" y="94804"/>
                  </a:lnTo>
                  <a:lnTo>
                    <a:pt x="254417" y="114826"/>
                  </a:lnTo>
                  <a:lnTo>
                    <a:pt x="248291" y="132801"/>
                  </a:lnTo>
                  <a:lnTo>
                    <a:pt x="223343" y="168598"/>
                  </a:lnTo>
                  <a:lnTo>
                    <a:pt x="209169" y="178648"/>
                  </a:lnTo>
                  <a:lnTo>
                    <a:pt x="173356" y="194822"/>
                  </a:lnTo>
                  <a:lnTo>
                    <a:pt x="154784" y="202796"/>
                  </a:lnTo>
                  <a:lnTo>
                    <a:pt x="137160" y="2050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333"/>
            <p:cNvSpPr/>
            <p:nvPr/>
          </p:nvSpPr>
          <p:spPr>
            <a:xfrm>
              <a:off x="3169919" y="2263140"/>
              <a:ext cx="7622" cy="106681"/>
            </a:xfrm>
            <a:custGeom>
              <a:avLst/>
              <a:gdLst/>
              <a:ahLst/>
              <a:cxnLst/>
              <a:rect l="0" t="0" r="0" b="0"/>
              <a:pathLst>
                <a:path w="7622" h="106681">
                  <a:moveTo>
                    <a:pt x="7621" y="0"/>
                  </a:moveTo>
                  <a:lnTo>
                    <a:pt x="7621" y="34049"/>
                  </a:lnTo>
                  <a:lnTo>
                    <a:pt x="7621" y="68640"/>
                  </a:lnTo>
                  <a:lnTo>
                    <a:pt x="6774" y="93141"/>
                  </a:lnTo>
                  <a:lnTo>
                    <a:pt x="0"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334"/>
            <p:cNvSpPr/>
            <p:nvPr/>
          </p:nvSpPr>
          <p:spPr>
            <a:xfrm>
              <a:off x="3448088" y="2156459"/>
              <a:ext cx="148553" cy="213362"/>
            </a:xfrm>
            <a:custGeom>
              <a:avLst/>
              <a:gdLst/>
              <a:ahLst/>
              <a:cxnLst/>
              <a:rect l="0" t="0" r="0" b="0"/>
              <a:pathLst>
                <a:path w="148553" h="213362">
                  <a:moveTo>
                    <a:pt x="148552" y="0"/>
                  </a:moveTo>
                  <a:lnTo>
                    <a:pt x="144507" y="4046"/>
                  </a:lnTo>
                  <a:lnTo>
                    <a:pt x="138005" y="6032"/>
                  </a:lnTo>
                  <a:lnTo>
                    <a:pt x="124824" y="9408"/>
                  </a:lnTo>
                  <a:lnTo>
                    <a:pt x="115146" y="14341"/>
                  </a:lnTo>
                  <a:lnTo>
                    <a:pt x="77691" y="48223"/>
                  </a:lnTo>
                  <a:lnTo>
                    <a:pt x="42418" y="84150"/>
                  </a:lnTo>
                  <a:lnTo>
                    <a:pt x="14338" y="121964"/>
                  </a:lnTo>
                  <a:lnTo>
                    <a:pt x="8468" y="137180"/>
                  </a:lnTo>
                  <a:lnTo>
                    <a:pt x="0" y="169180"/>
                  </a:lnTo>
                  <a:lnTo>
                    <a:pt x="1531" y="179896"/>
                  </a:lnTo>
                  <a:lnTo>
                    <a:pt x="11198" y="195449"/>
                  </a:lnTo>
                  <a:lnTo>
                    <a:pt x="24787" y="206736"/>
                  </a:lnTo>
                  <a:lnTo>
                    <a:pt x="36818" y="210416"/>
                  </a:lnTo>
                  <a:lnTo>
                    <a:pt x="73536" y="212973"/>
                  </a:lnTo>
                  <a:lnTo>
                    <a:pt x="110452" y="213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335"/>
            <p:cNvSpPr/>
            <p:nvPr/>
          </p:nvSpPr>
          <p:spPr>
            <a:xfrm>
              <a:off x="3681258" y="2179320"/>
              <a:ext cx="127105" cy="155805"/>
            </a:xfrm>
            <a:custGeom>
              <a:avLst/>
              <a:gdLst/>
              <a:ahLst/>
              <a:cxnLst/>
              <a:rect l="0" t="0" r="0" b="0"/>
              <a:pathLst>
                <a:path w="127105" h="155805">
                  <a:moveTo>
                    <a:pt x="113501" y="15239"/>
                  </a:moveTo>
                  <a:lnTo>
                    <a:pt x="113501" y="8679"/>
                  </a:lnTo>
                  <a:lnTo>
                    <a:pt x="109456" y="3888"/>
                  </a:lnTo>
                  <a:lnTo>
                    <a:pt x="105213" y="1728"/>
                  </a:lnTo>
                  <a:lnTo>
                    <a:pt x="95589" y="341"/>
                  </a:lnTo>
                  <a:lnTo>
                    <a:pt x="90583" y="2409"/>
                  </a:lnTo>
                  <a:lnTo>
                    <a:pt x="57322" y="26497"/>
                  </a:lnTo>
                  <a:lnTo>
                    <a:pt x="32182" y="54989"/>
                  </a:lnTo>
                  <a:lnTo>
                    <a:pt x="12847" y="89399"/>
                  </a:lnTo>
                  <a:lnTo>
                    <a:pt x="8299" y="95159"/>
                  </a:lnTo>
                  <a:lnTo>
                    <a:pt x="3245" y="108333"/>
                  </a:lnTo>
                  <a:lnTo>
                    <a:pt x="0" y="129396"/>
                  </a:lnTo>
                  <a:lnTo>
                    <a:pt x="4072" y="138224"/>
                  </a:lnTo>
                  <a:lnTo>
                    <a:pt x="10680" y="146100"/>
                  </a:lnTo>
                  <a:lnTo>
                    <a:pt x="28486" y="155615"/>
                  </a:lnTo>
                  <a:lnTo>
                    <a:pt x="37899" y="155804"/>
                  </a:lnTo>
                  <a:lnTo>
                    <a:pt x="72896" y="141993"/>
                  </a:lnTo>
                  <a:lnTo>
                    <a:pt x="107577" y="112294"/>
                  </a:lnTo>
                  <a:lnTo>
                    <a:pt x="114537" y="105506"/>
                  </a:lnTo>
                  <a:lnTo>
                    <a:pt x="123216" y="88834"/>
                  </a:lnTo>
                  <a:lnTo>
                    <a:pt x="127104" y="71853"/>
                  </a:lnTo>
                  <a:lnTo>
                    <a:pt x="125756" y="61285"/>
                  </a:lnTo>
                  <a:lnTo>
                    <a:pt x="119271" y="26735"/>
                  </a:lnTo>
                  <a:lnTo>
                    <a:pt x="117348" y="22903"/>
                  </a:lnTo>
                  <a:lnTo>
                    <a:pt x="110695" y="16388"/>
                  </a:lnTo>
                  <a:lnTo>
                    <a:pt x="103788" y="10670"/>
                  </a:lnTo>
                  <a:lnTo>
                    <a:pt x="98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336"/>
            <p:cNvSpPr/>
            <p:nvPr/>
          </p:nvSpPr>
          <p:spPr>
            <a:xfrm>
              <a:off x="3901440" y="2148840"/>
              <a:ext cx="144780" cy="205689"/>
            </a:xfrm>
            <a:custGeom>
              <a:avLst/>
              <a:gdLst/>
              <a:ahLst/>
              <a:cxnLst/>
              <a:rect l="0" t="0" r="0" b="0"/>
              <a:pathLst>
                <a:path w="144780" h="205689">
                  <a:moveTo>
                    <a:pt x="0" y="60960"/>
                  </a:moveTo>
                  <a:lnTo>
                    <a:pt x="846" y="75650"/>
                  </a:lnTo>
                  <a:lnTo>
                    <a:pt x="10605" y="107611"/>
                  </a:lnTo>
                  <a:lnTo>
                    <a:pt x="16887" y="144902"/>
                  </a:lnTo>
                  <a:lnTo>
                    <a:pt x="24593" y="182221"/>
                  </a:lnTo>
                  <a:lnTo>
                    <a:pt x="26555" y="187521"/>
                  </a:lnTo>
                  <a:lnTo>
                    <a:pt x="27017" y="191900"/>
                  </a:lnTo>
                  <a:lnTo>
                    <a:pt x="22922" y="205565"/>
                  </a:lnTo>
                  <a:lnTo>
                    <a:pt x="26923" y="205688"/>
                  </a:lnTo>
                  <a:lnTo>
                    <a:pt x="28109" y="204858"/>
                  </a:lnTo>
                  <a:lnTo>
                    <a:pt x="28899" y="203459"/>
                  </a:lnTo>
                  <a:lnTo>
                    <a:pt x="29426" y="201679"/>
                  </a:lnTo>
                  <a:lnTo>
                    <a:pt x="25881" y="185809"/>
                  </a:lnTo>
                  <a:lnTo>
                    <a:pt x="29707" y="151782"/>
                  </a:lnTo>
                  <a:lnTo>
                    <a:pt x="38667" y="114218"/>
                  </a:lnTo>
                  <a:lnTo>
                    <a:pt x="56111" y="76189"/>
                  </a:lnTo>
                  <a:lnTo>
                    <a:pt x="66202" y="55030"/>
                  </a:lnTo>
                  <a:lnTo>
                    <a:pt x="104053" y="18662"/>
                  </a:lnTo>
                  <a:lnTo>
                    <a:pt x="116720" y="11268"/>
                  </a:lnTo>
                  <a:lnTo>
                    <a:pt x="129014" y="6082"/>
                  </a:lnTo>
                  <a:lnTo>
                    <a:pt x="134386" y="2703"/>
                  </a:lnTo>
                  <a:lnTo>
                    <a:pt x="1447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337"/>
            <p:cNvSpPr/>
            <p:nvPr/>
          </p:nvSpPr>
          <p:spPr>
            <a:xfrm>
              <a:off x="4055449" y="2142279"/>
              <a:ext cx="249852" cy="165362"/>
            </a:xfrm>
            <a:custGeom>
              <a:avLst/>
              <a:gdLst/>
              <a:ahLst/>
              <a:cxnLst/>
              <a:rect l="0" t="0" r="0" b="0"/>
              <a:pathLst>
                <a:path w="249852" h="165362">
                  <a:moveTo>
                    <a:pt x="105070" y="6561"/>
                  </a:moveTo>
                  <a:lnTo>
                    <a:pt x="98510" y="0"/>
                  </a:lnTo>
                  <a:lnTo>
                    <a:pt x="97310" y="493"/>
                  </a:lnTo>
                  <a:lnTo>
                    <a:pt x="61414" y="28433"/>
                  </a:lnTo>
                  <a:lnTo>
                    <a:pt x="42323" y="48354"/>
                  </a:lnTo>
                  <a:lnTo>
                    <a:pt x="22719" y="83247"/>
                  </a:lnTo>
                  <a:lnTo>
                    <a:pt x="6538" y="114893"/>
                  </a:lnTo>
                  <a:lnTo>
                    <a:pt x="0" y="135957"/>
                  </a:lnTo>
                  <a:lnTo>
                    <a:pt x="1364" y="144785"/>
                  </a:lnTo>
                  <a:lnTo>
                    <a:pt x="6892" y="157018"/>
                  </a:lnTo>
                  <a:lnTo>
                    <a:pt x="9138" y="160206"/>
                  </a:lnTo>
                  <a:lnTo>
                    <a:pt x="12329" y="162331"/>
                  </a:lnTo>
                  <a:lnTo>
                    <a:pt x="24910" y="165321"/>
                  </a:lnTo>
                  <a:lnTo>
                    <a:pt x="39362" y="165361"/>
                  </a:lnTo>
                  <a:lnTo>
                    <a:pt x="53522" y="160387"/>
                  </a:lnTo>
                  <a:lnTo>
                    <a:pt x="86460" y="141398"/>
                  </a:lnTo>
                  <a:lnTo>
                    <a:pt x="116933" y="103837"/>
                  </a:lnTo>
                  <a:lnTo>
                    <a:pt x="130360" y="84229"/>
                  </a:lnTo>
                  <a:lnTo>
                    <a:pt x="134013" y="69743"/>
                  </a:lnTo>
                  <a:lnTo>
                    <a:pt x="135547" y="44804"/>
                  </a:lnTo>
                  <a:lnTo>
                    <a:pt x="135549" y="48748"/>
                  </a:lnTo>
                  <a:lnTo>
                    <a:pt x="148731" y="83019"/>
                  </a:lnTo>
                  <a:lnTo>
                    <a:pt x="149417" y="88013"/>
                  </a:lnTo>
                  <a:lnTo>
                    <a:pt x="154696" y="98077"/>
                  </a:lnTo>
                  <a:lnTo>
                    <a:pt x="180018" y="133565"/>
                  </a:lnTo>
                  <a:lnTo>
                    <a:pt x="189463" y="139207"/>
                  </a:lnTo>
                  <a:lnTo>
                    <a:pt x="214366" y="147516"/>
                  </a:lnTo>
                  <a:lnTo>
                    <a:pt x="235655" y="144388"/>
                  </a:lnTo>
                  <a:lnTo>
                    <a:pt x="241566" y="141759"/>
                  </a:lnTo>
                  <a:lnTo>
                    <a:pt x="249851" y="136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338"/>
            <p:cNvSpPr/>
            <p:nvPr/>
          </p:nvSpPr>
          <p:spPr>
            <a:xfrm>
              <a:off x="4358640" y="2011679"/>
              <a:ext cx="22861" cy="297181"/>
            </a:xfrm>
            <a:custGeom>
              <a:avLst/>
              <a:gdLst/>
              <a:ahLst/>
              <a:cxnLst/>
              <a:rect l="0" t="0" r="0" b="0"/>
              <a:pathLst>
                <a:path w="22861" h="297181">
                  <a:moveTo>
                    <a:pt x="0" y="0"/>
                  </a:moveTo>
                  <a:lnTo>
                    <a:pt x="0" y="33135"/>
                  </a:lnTo>
                  <a:lnTo>
                    <a:pt x="2257" y="54127"/>
                  </a:lnTo>
                  <a:lnTo>
                    <a:pt x="10605" y="88021"/>
                  </a:lnTo>
                  <a:lnTo>
                    <a:pt x="13866" y="117332"/>
                  </a:lnTo>
                  <a:lnTo>
                    <a:pt x="18878" y="147466"/>
                  </a:lnTo>
                  <a:lnTo>
                    <a:pt x="21680" y="177844"/>
                  </a:lnTo>
                  <a:lnTo>
                    <a:pt x="22510" y="208293"/>
                  </a:lnTo>
                  <a:lnTo>
                    <a:pt x="21944" y="242839"/>
                  </a:lnTo>
                  <a:lnTo>
                    <a:pt x="16289" y="273718"/>
                  </a:lnTo>
                  <a:lnTo>
                    <a:pt x="17964" y="280544"/>
                  </a:lnTo>
                  <a:lnTo>
                    <a:pt x="20684" y="286400"/>
                  </a:lnTo>
                  <a:lnTo>
                    <a:pt x="2286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339"/>
            <p:cNvSpPr/>
            <p:nvPr/>
          </p:nvSpPr>
          <p:spPr>
            <a:xfrm>
              <a:off x="4693919" y="2110740"/>
              <a:ext cx="144288" cy="190365"/>
            </a:xfrm>
            <a:custGeom>
              <a:avLst/>
              <a:gdLst/>
              <a:ahLst/>
              <a:cxnLst/>
              <a:rect l="0" t="0" r="0" b="0"/>
              <a:pathLst>
                <a:path w="144288" h="190365">
                  <a:moveTo>
                    <a:pt x="106681" y="0"/>
                  </a:moveTo>
                  <a:lnTo>
                    <a:pt x="100120" y="0"/>
                  </a:lnTo>
                  <a:lnTo>
                    <a:pt x="93186" y="5236"/>
                  </a:lnTo>
                  <a:lnTo>
                    <a:pt x="86125" y="7760"/>
                  </a:lnTo>
                  <a:lnTo>
                    <a:pt x="48865" y="25504"/>
                  </a:lnTo>
                  <a:lnTo>
                    <a:pt x="28060" y="34734"/>
                  </a:lnTo>
                  <a:lnTo>
                    <a:pt x="13582" y="37949"/>
                  </a:lnTo>
                  <a:lnTo>
                    <a:pt x="580" y="45367"/>
                  </a:lnTo>
                  <a:lnTo>
                    <a:pt x="51" y="52249"/>
                  </a:lnTo>
                  <a:lnTo>
                    <a:pt x="881" y="52613"/>
                  </a:lnTo>
                  <a:lnTo>
                    <a:pt x="34254" y="53321"/>
                  </a:lnTo>
                  <a:lnTo>
                    <a:pt x="53612" y="54180"/>
                  </a:lnTo>
                  <a:lnTo>
                    <a:pt x="87008" y="61099"/>
                  </a:lnTo>
                  <a:lnTo>
                    <a:pt x="106778" y="67680"/>
                  </a:lnTo>
                  <a:lnTo>
                    <a:pt x="133403" y="83873"/>
                  </a:lnTo>
                  <a:lnTo>
                    <a:pt x="139159" y="91181"/>
                  </a:lnTo>
                  <a:lnTo>
                    <a:pt x="142282" y="100073"/>
                  </a:lnTo>
                  <a:lnTo>
                    <a:pt x="144287" y="115535"/>
                  </a:lnTo>
                  <a:lnTo>
                    <a:pt x="140589" y="128118"/>
                  </a:lnTo>
                  <a:lnTo>
                    <a:pt x="116250" y="157578"/>
                  </a:lnTo>
                  <a:lnTo>
                    <a:pt x="86309" y="177362"/>
                  </a:lnTo>
                  <a:lnTo>
                    <a:pt x="59947" y="187027"/>
                  </a:lnTo>
                  <a:lnTo>
                    <a:pt x="22082" y="190195"/>
                  </a:lnTo>
                  <a:lnTo>
                    <a:pt x="14612" y="190364"/>
                  </a:lnTo>
                  <a:lnTo>
                    <a:pt x="12282" y="189563"/>
                  </a:lnTo>
                  <a:lnTo>
                    <a:pt x="10727" y="188182"/>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340"/>
            <p:cNvSpPr/>
            <p:nvPr/>
          </p:nvSpPr>
          <p:spPr>
            <a:xfrm>
              <a:off x="4876830" y="2111678"/>
              <a:ext cx="167610" cy="181943"/>
            </a:xfrm>
            <a:custGeom>
              <a:avLst/>
              <a:gdLst/>
              <a:ahLst/>
              <a:cxnLst/>
              <a:rect l="0" t="0" r="0" b="0"/>
              <a:pathLst>
                <a:path w="167610" h="181943">
                  <a:moveTo>
                    <a:pt x="7589" y="14301"/>
                  </a:moveTo>
                  <a:lnTo>
                    <a:pt x="7589" y="18347"/>
                  </a:lnTo>
                  <a:lnTo>
                    <a:pt x="9847" y="22590"/>
                  </a:lnTo>
                  <a:lnTo>
                    <a:pt x="12826" y="27299"/>
                  </a:lnTo>
                  <a:lnTo>
                    <a:pt x="14503" y="35556"/>
                  </a:lnTo>
                  <a:lnTo>
                    <a:pt x="15148" y="68950"/>
                  </a:lnTo>
                  <a:lnTo>
                    <a:pt x="15201" y="101869"/>
                  </a:lnTo>
                  <a:lnTo>
                    <a:pt x="7449" y="139514"/>
                  </a:lnTo>
                  <a:lnTo>
                    <a:pt x="1697" y="151108"/>
                  </a:lnTo>
                  <a:lnTo>
                    <a:pt x="0" y="158943"/>
                  </a:lnTo>
                  <a:lnTo>
                    <a:pt x="817" y="131741"/>
                  </a:lnTo>
                  <a:lnTo>
                    <a:pt x="10575" y="97531"/>
                  </a:lnTo>
                  <a:lnTo>
                    <a:pt x="21224" y="62288"/>
                  </a:lnTo>
                  <a:lnTo>
                    <a:pt x="38756" y="32247"/>
                  </a:lnTo>
                  <a:lnTo>
                    <a:pt x="58525" y="9756"/>
                  </a:lnTo>
                  <a:lnTo>
                    <a:pt x="68610" y="3814"/>
                  </a:lnTo>
                  <a:lnTo>
                    <a:pt x="88882" y="0"/>
                  </a:lnTo>
                  <a:lnTo>
                    <a:pt x="96777" y="1736"/>
                  </a:lnTo>
                  <a:lnTo>
                    <a:pt x="103955" y="6177"/>
                  </a:lnTo>
                  <a:lnTo>
                    <a:pt x="116670" y="18197"/>
                  </a:lnTo>
                  <a:lnTo>
                    <a:pt x="128980" y="39687"/>
                  </a:lnTo>
                  <a:lnTo>
                    <a:pt x="141293" y="76441"/>
                  </a:lnTo>
                  <a:lnTo>
                    <a:pt x="144067" y="111838"/>
                  </a:lnTo>
                  <a:lnTo>
                    <a:pt x="146805" y="133512"/>
                  </a:lnTo>
                  <a:lnTo>
                    <a:pt x="151637" y="160418"/>
                  </a:lnTo>
                  <a:lnTo>
                    <a:pt x="152044" y="167578"/>
                  </a:lnTo>
                  <a:lnTo>
                    <a:pt x="154482" y="173582"/>
                  </a:lnTo>
                  <a:lnTo>
                    <a:pt x="158902" y="180290"/>
                  </a:lnTo>
                  <a:lnTo>
                    <a:pt x="161764" y="181208"/>
                  </a:lnTo>
                  <a:lnTo>
                    <a:pt x="167609" y="1819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341"/>
            <p:cNvSpPr/>
            <p:nvPr/>
          </p:nvSpPr>
          <p:spPr>
            <a:xfrm>
              <a:off x="5113403" y="2156552"/>
              <a:ext cx="228217" cy="135422"/>
            </a:xfrm>
            <a:custGeom>
              <a:avLst/>
              <a:gdLst/>
              <a:ahLst/>
              <a:cxnLst/>
              <a:rect l="0" t="0" r="0" b="0"/>
              <a:pathLst>
                <a:path w="228217" h="135422">
                  <a:moveTo>
                    <a:pt x="98677" y="7527"/>
                  </a:moveTo>
                  <a:lnTo>
                    <a:pt x="94631" y="3482"/>
                  </a:lnTo>
                  <a:lnTo>
                    <a:pt x="90387" y="1496"/>
                  </a:lnTo>
                  <a:lnTo>
                    <a:pt x="73237" y="0"/>
                  </a:lnTo>
                  <a:lnTo>
                    <a:pt x="68179" y="2207"/>
                  </a:lnTo>
                  <a:lnTo>
                    <a:pt x="39809" y="21867"/>
                  </a:lnTo>
                  <a:lnTo>
                    <a:pt x="16298" y="57412"/>
                  </a:lnTo>
                  <a:lnTo>
                    <a:pt x="11264" y="70339"/>
                  </a:lnTo>
                  <a:lnTo>
                    <a:pt x="1559" y="106081"/>
                  </a:lnTo>
                  <a:lnTo>
                    <a:pt x="0" y="122762"/>
                  </a:lnTo>
                  <a:lnTo>
                    <a:pt x="1566" y="125837"/>
                  </a:lnTo>
                  <a:lnTo>
                    <a:pt x="7820" y="131512"/>
                  </a:lnTo>
                  <a:lnTo>
                    <a:pt x="13987" y="134598"/>
                  </a:lnTo>
                  <a:lnTo>
                    <a:pt x="16817" y="135421"/>
                  </a:lnTo>
                  <a:lnTo>
                    <a:pt x="24477" y="134078"/>
                  </a:lnTo>
                  <a:lnTo>
                    <a:pt x="43192" y="126317"/>
                  </a:lnTo>
                  <a:lnTo>
                    <a:pt x="50874" y="119307"/>
                  </a:lnTo>
                  <a:lnTo>
                    <a:pt x="77176" y="86120"/>
                  </a:lnTo>
                  <a:lnTo>
                    <a:pt x="92673" y="65918"/>
                  </a:lnTo>
                  <a:lnTo>
                    <a:pt x="104356" y="30386"/>
                  </a:lnTo>
                  <a:lnTo>
                    <a:pt x="106293" y="51"/>
                  </a:lnTo>
                  <a:lnTo>
                    <a:pt x="106297" y="10526"/>
                  </a:lnTo>
                  <a:lnTo>
                    <a:pt x="108554" y="15351"/>
                  </a:lnTo>
                  <a:lnTo>
                    <a:pt x="131473" y="53451"/>
                  </a:lnTo>
                  <a:lnTo>
                    <a:pt x="153809" y="81488"/>
                  </a:lnTo>
                  <a:lnTo>
                    <a:pt x="162973" y="86965"/>
                  </a:lnTo>
                  <a:lnTo>
                    <a:pt x="182653" y="90482"/>
                  </a:lnTo>
                  <a:lnTo>
                    <a:pt x="202848" y="91176"/>
                  </a:lnTo>
                  <a:lnTo>
                    <a:pt x="210733" y="89014"/>
                  </a:lnTo>
                  <a:lnTo>
                    <a:pt x="217059" y="86077"/>
                  </a:lnTo>
                  <a:lnTo>
                    <a:pt x="228216" y="837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342"/>
            <p:cNvSpPr/>
            <p:nvPr/>
          </p:nvSpPr>
          <p:spPr>
            <a:xfrm>
              <a:off x="5379823" y="2004059"/>
              <a:ext cx="128859" cy="250126"/>
            </a:xfrm>
            <a:custGeom>
              <a:avLst/>
              <a:gdLst/>
              <a:ahLst/>
              <a:cxnLst/>
              <a:rect l="0" t="0" r="0" b="0"/>
              <a:pathLst>
                <a:path w="128859" h="250126">
                  <a:moveTo>
                    <a:pt x="30377" y="0"/>
                  </a:moveTo>
                  <a:lnTo>
                    <a:pt x="26331" y="0"/>
                  </a:lnTo>
                  <a:lnTo>
                    <a:pt x="25140" y="847"/>
                  </a:lnTo>
                  <a:lnTo>
                    <a:pt x="24345" y="2258"/>
                  </a:lnTo>
                  <a:lnTo>
                    <a:pt x="23071" y="10606"/>
                  </a:lnTo>
                  <a:lnTo>
                    <a:pt x="23665" y="27339"/>
                  </a:lnTo>
                  <a:lnTo>
                    <a:pt x="28800" y="56483"/>
                  </a:lnTo>
                  <a:lnTo>
                    <a:pt x="29909" y="84752"/>
                  </a:lnTo>
                  <a:lnTo>
                    <a:pt x="30238" y="114576"/>
                  </a:lnTo>
                  <a:lnTo>
                    <a:pt x="30349" y="150950"/>
                  </a:lnTo>
                  <a:lnTo>
                    <a:pt x="29524" y="182594"/>
                  </a:lnTo>
                  <a:lnTo>
                    <a:pt x="19769" y="216898"/>
                  </a:lnTo>
                  <a:lnTo>
                    <a:pt x="7647" y="242590"/>
                  </a:lnTo>
                  <a:lnTo>
                    <a:pt x="1084" y="250125"/>
                  </a:lnTo>
                  <a:lnTo>
                    <a:pt x="688" y="249723"/>
                  </a:lnTo>
                  <a:lnTo>
                    <a:pt x="0" y="244783"/>
                  </a:lnTo>
                  <a:lnTo>
                    <a:pt x="13747" y="211818"/>
                  </a:lnTo>
                  <a:lnTo>
                    <a:pt x="31106" y="180318"/>
                  </a:lnTo>
                  <a:lnTo>
                    <a:pt x="50840" y="145779"/>
                  </a:lnTo>
                  <a:lnTo>
                    <a:pt x="76116" y="109070"/>
                  </a:lnTo>
                  <a:lnTo>
                    <a:pt x="96420" y="86832"/>
                  </a:lnTo>
                  <a:lnTo>
                    <a:pt x="106578" y="80926"/>
                  </a:lnTo>
                  <a:lnTo>
                    <a:pt x="119559" y="75343"/>
                  </a:lnTo>
                  <a:lnTo>
                    <a:pt x="128858" y="68976"/>
                  </a:lnTo>
                  <a:lnTo>
                    <a:pt x="121816"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343"/>
            <p:cNvSpPr/>
            <p:nvPr/>
          </p:nvSpPr>
          <p:spPr>
            <a:xfrm>
              <a:off x="5440680" y="2164079"/>
              <a:ext cx="99060" cy="91442"/>
            </a:xfrm>
            <a:custGeom>
              <a:avLst/>
              <a:gdLst/>
              <a:ahLst/>
              <a:cxnLst/>
              <a:rect l="0" t="0" r="0" b="0"/>
              <a:pathLst>
                <a:path w="99060" h="91442">
                  <a:moveTo>
                    <a:pt x="0" y="0"/>
                  </a:moveTo>
                  <a:lnTo>
                    <a:pt x="0" y="4046"/>
                  </a:lnTo>
                  <a:lnTo>
                    <a:pt x="14320" y="21470"/>
                  </a:lnTo>
                  <a:lnTo>
                    <a:pt x="24845" y="30069"/>
                  </a:lnTo>
                  <a:lnTo>
                    <a:pt x="33055" y="36224"/>
                  </a:lnTo>
                  <a:lnTo>
                    <a:pt x="44130" y="48363"/>
                  </a:lnTo>
                  <a:lnTo>
                    <a:pt x="80842" y="73597"/>
                  </a:lnTo>
                  <a:lnTo>
                    <a:pt x="99059" y="91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344"/>
            <p:cNvSpPr/>
            <p:nvPr/>
          </p:nvSpPr>
          <p:spPr>
            <a:xfrm>
              <a:off x="5585945" y="2080422"/>
              <a:ext cx="113358" cy="182719"/>
            </a:xfrm>
            <a:custGeom>
              <a:avLst/>
              <a:gdLst/>
              <a:ahLst/>
              <a:cxnLst/>
              <a:rect l="0" t="0" r="0" b="0"/>
              <a:pathLst>
                <a:path w="113358" h="182719">
                  <a:moveTo>
                    <a:pt x="14755" y="76037"/>
                  </a:moveTo>
                  <a:lnTo>
                    <a:pt x="14755" y="80083"/>
                  </a:lnTo>
                  <a:lnTo>
                    <a:pt x="15601" y="81274"/>
                  </a:lnTo>
                  <a:lnTo>
                    <a:pt x="17012" y="82069"/>
                  </a:lnTo>
                  <a:lnTo>
                    <a:pt x="18800" y="82598"/>
                  </a:lnTo>
                  <a:lnTo>
                    <a:pt x="30192" y="89549"/>
                  </a:lnTo>
                  <a:lnTo>
                    <a:pt x="51831" y="91176"/>
                  </a:lnTo>
                  <a:lnTo>
                    <a:pt x="70934" y="85174"/>
                  </a:lnTo>
                  <a:lnTo>
                    <a:pt x="88756" y="75835"/>
                  </a:lnTo>
                  <a:lnTo>
                    <a:pt x="95057" y="70021"/>
                  </a:lnTo>
                  <a:lnTo>
                    <a:pt x="110342" y="47949"/>
                  </a:lnTo>
                  <a:lnTo>
                    <a:pt x="113357" y="28929"/>
                  </a:lnTo>
                  <a:lnTo>
                    <a:pt x="109634" y="16453"/>
                  </a:lnTo>
                  <a:lnTo>
                    <a:pt x="103168" y="6078"/>
                  </a:lnTo>
                  <a:lnTo>
                    <a:pt x="98358" y="2611"/>
                  </a:lnTo>
                  <a:lnTo>
                    <a:pt x="92551" y="1070"/>
                  </a:lnTo>
                  <a:lnTo>
                    <a:pt x="70176" y="0"/>
                  </a:lnTo>
                  <a:lnTo>
                    <a:pt x="60271" y="4425"/>
                  </a:lnTo>
                  <a:lnTo>
                    <a:pt x="29977" y="26947"/>
                  </a:lnTo>
                  <a:lnTo>
                    <a:pt x="7802" y="60501"/>
                  </a:lnTo>
                  <a:lnTo>
                    <a:pt x="3198" y="71672"/>
                  </a:lnTo>
                  <a:lnTo>
                    <a:pt x="0" y="106946"/>
                  </a:lnTo>
                  <a:lnTo>
                    <a:pt x="457" y="130999"/>
                  </a:lnTo>
                  <a:lnTo>
                    <a:pt x="5626" y="146039"/>
                  </a:lnTo>
                  <a:lnTo>
                    <a:pt x="10133" y="153151"/>
                  </a:lnTo>
                  <a:lnTo>
                    <a:pt x="21476" y="161916"/>
                  </a:lnTo>
                  <a:lnTo>
                    <a:pt x="54644" y="179303"/>
                  </a:lnTo>
                  <a:lnTo>
                    <a:pt x="68094" y="1827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345"/>
            <p:cNvSpPr/>
            <p:nvPr/>
          </p:nvSpPr>
          <p:spPr>
            <a:xfrm>
              <a:off x="5821680" y="2179320"/>
              <a:ext cx="38101" cy="152401"/>
            </a:xfrm>
            <a:custGeom>
              <a:avLst/>
              <a:gdLst/>
              <a:ahLst/>
              <a:cxnLst/>
              <a:rect l="0" t="0" r="0" b="0"/>
              <a:pathLst>
                <a:path w="38101" h="152401">
                  <a:moveTo>
                    <a:pt x="38100" y="0"/>
                  </a:moveTo>
                  <a:lnTo>
                    <a:pt x="38100" y="33465"/>
                  </a:lnTo>
                  <a:lnTo>
                    <a:pt x="37253" y="46200"/>
                  </a:lnTo>
                  <a:lnTo>
                    <a:pt x="30339" y="83795"/>
                  </a:lnTo>
                  <a:lnTo>
                    <a:pt x="17341" y="121769"/>
                  </a:lnTo>
                  <a:lnTo>
                    <a:pt x="15327" y="131166"/>
                  </a:lnTo>
                  <a:lnTo>
                    <a:pt x="9393" y="144097"/>
                  </a:lnTo>
                  <a:lnTo>
                    <a:pt x="8802" y="146865"/>
                  </a:lnTo>
                  <a:lnTo>
                    <a:pt x="7561" y="148710"/>
                  </a:lnTo>
                  <a:lnTo>
                    <a:pt x="5887" y="149940"/>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346"/>
            <p:cNvSpPr/>
            <p:nvPr/>
          </p:nvSpPr>
          <p:spPr>
            <a:xfrm>
              <a:off x="6042690" y="2126476"/>
              <a:ext cx="259050" cy="166553"/>
            </a:xfrm>
            <a:custGeom>
              <a:avLst/>
              <a:gdLst/>
              <a:ahLst/>
              <a:cxnLst/>
              <a:rect l="0" t="0" r="0" b="0"/>
              <a:pathLst>
                <a:path w="259050" h="166553">
                  <a:moveTo>
                    <a:pt x="22829" y="14744"/>
                  </a:moveTo>
                  <a:lnTo>
                    <a:pt x="21983" y="49143"/>
                  </a:lnTo>
                  <a:lnTo>
                    <a:pt x="16798" y="78735"/>
                  </a:lnTo>
                  <a:lnTo>
                    <a:pt x="15523" y="112897"/>
                  </a:lnTo>
                  <a:lnTo>
                    <a:pt x="8677" y="148838"/>
                  </a:lnTo>
                  <a:lnTo>
                    <a:pt x="5815" y="157032"/>
                  </a:lnTo>
                  <a:lnTo>
                    <a:pt x="312" y="166552"/>
                  </a:lnTo>
                  <a:lnTo>
                    <a:pt x="0" y="156486"/>
                  </a:lnTo>
                  <a:lnTo>
                    <a:pt x="15409" y="118948"/>
                  </a:lnTo>
                  <a:lnTo>
                    <a:pt x="33172" y="82998"/>
                  </a:lnTo>
                  <a:lnTo>
                    <a:pt x="51965" y="45181"/>
                  </a:lnTo>
                  <a:lnTo>
                    <a:pt x="70749" y="14151"/>
                  </a:lnTo>
                  <a:lnTo>
                    <a:pt x="82653" y="5160"/>
                  </a:lnTo>
                  <a:lnTo>
                    <a:pt x="92861" y="1180"/>
                  </a:lnTo>
                  <a:lnTo>
                    <a:pt x="101247" y="0"/>
                  </a:lnTo>
                  <a:lnTo>
                    <a:pt x="106506" y="1982"/>
                  </a:lnTo>
                  <a:lnTo>
                    <a:pt x="116781" y="10153"/>
                  </a:lnTo>
                  <a:lnTo>
                    <a:pt x="124421" y="21474"/>
                  </a:lnTo>
                  <a:lnTo>
                    <a:pt x="128504" y="45706"/>
                  </a:lnTo>
                  <a:lnTo>
                    <a:pt x="129421" y="83300"/>
                  </a:lnTo>
                  <a:lnTo>
                    <a:pt x="128655" y="116118"/>
                  </a:lnTo>
                  <a:lnTo>
                    <a:pt x="121917" y="136584"/>
                  </a:lnTo>
                  <a:lnTo>
                    <a:pt x="127132" y="124481"/>
                  </a:lnTo>
                  <a:lnTo>
                    <a:pt x="131628" y="88567"/>
                  </a:lnTo>
                  <a:lnTo>
                    <a:pt x="144935" y="51046"/>
                  </a:lnTo>
                  <a:lnTo>
                    <a:pt x="150759" y="37651"/>
                  </a:lnTo>
                  <a:lnTo>
                    <a:pt x="169101" y="14049"/>
                  </a:lnTo>
                  <a:lnTo>
                    <a:pt x="177021" y="10202"/>
                  </a:lnTo>
                  <a:lnTo>
                    <a:pt x="204334" y="7304"/>
                  </a:lnTo>
                  <a:lnTo>
                    <a:pt x="211589" y="9461"/>
                  </a:lnTo>
                  <a:lnTo>
                    <a:pt x="214709" y="11222"/>
                  </a:lnTo>
                  <a:lnTo>
                    <a:pt x="223146" y="21790"/>
                  </a:lnTo>
                  <a:lnTo>
                    <a:pt x="232139" y="54521"/>
                  </a:lnTo>
                  <a:lnTo>
                    <a:pt x="235834" y="92150"/>
                  </a:lnTo>
                  <a:lnTo>
                    <a:pt x="242720" y="126164"/>
                  </a:lnTo>
                  <a:lnTo>
                    <a:pt x="245583" y="134254"/>
                  </a:lnTo>
                  <a:lnTo>
                    <a:pt x="253174" y="145661"/>
                  </a:lnTo>
                  <a:lnTo>
                    <a:pt x="259049" y="1519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347"/>
            <p:cNvSpPr/>
            <p:nvPr/>
          </p:nvSpPr>
          <p:spPr>
            <a:xfrm>
              <a:off x="6340004" y="2133600"/>
              <a:ext cx="113654" cy="140454"/>
            </a:xfrm>
            <a:custGeom>
              <a:avLst/>
              <a:gdLst/>
              <a:ahLst/>
              <a:cxnLst/>
              <a:rect l="0" t="0" r="0" b="0"/>
              <a:pathLst>
                <a:path w="113654" h="140454">
                  <a:moveTo>
                    <a:pt x="68415" y="7620"/>
                  </a:moveTo>
                  <a:lnTo>
                    <a:pt x="57810" y="18226"/>
                  </a:lnTo>
                  <a:lnTo>
                    <a:pt x="21362" y="40375"/>
                  </a:lnTo>
                  <a:lnTo>
                    <a:pt x="9318" y="54013"/>
                  </a:lnTo>
                  <a:lnTo>
                    <a:pt x="6158" y="58869"/>
                  </a:lnTo>
                  <a:lnTo>
                    <a:pt x="1708" y="77838"/>
                  </a:lnTo>
                  <a:lnTo>
                    <a:pt x="0" y="111457"/>
                  </a:lnTo>
                  <a:lnTo>
                    <a:pt x="2167" y="119527"/>
                  </a:lnTo>
                  <a:lnTo>
                    <a:pt x="10456" y="131607"/>
                  </a:lnTo>
                  <a:lnTo>
                    <a:pt x="21797" y="139559"/>
                  </a:lnTo>
                  <a:lnTo>
                    <a:pt x="26329" y="140453"/>
                  </a:lnTo>
                  <a:lnTo>
                    <a:pt x="35882" y="139188"/>
                  </a:lnTo>
                  <a:lnTo>
                    <a:pt x="54964" y="131477"/>
                  </a:lnTo>
                  <a:lnTo>
                    <a:pt x="89053" y="107691"/>
                  </a:lnTo>
                  <a:lnTo>
                    <a:pt x="105888" y="83618"/>
                  </a:lnTo>
                  <a:lnTo>
                    <a:pt x="110470" y="73570"/>
                  </a:lnTo>
                  <a:lnTo>
                    <a:pt x="113653" y="48248"/>
                  </a:lnTo>
                  <a:lnTo>
                    <a:pt x="111663" y="40352"/>
                  </a:lnTo>
                  <a:lnTo>
                    <a:pt x="108041" y="31147"/>
                  </a:lnTo>
                  <a:lnTo>
                    <a:pt x="104710" y="20800"/>
                  </a:lnTo>
                  <a:lnTo>
                    <a:pt x="102771" y="16406"/>
                  </a:lnTo>
                  <a:lnTo>
                    <a:pt x="99786" y="13477"/>
                  </a:lnTo>
                  <a:lnTo>
                    <a:pt x="89188" y="8508"/>
                  </a:lnTo>
                  <a:lnTo>
                    <a:pt x="87343" y="6519"/>
                  </a:lnTo>
                  <a:lnTo>
                    <a:pt x="8365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348"/>
            <p:cNvSpPr/>
            <p:nvPr/>
          </p:nvSpPr>
          <p:spPr>
            <a:xfrm>
              <a:off x="6492239" y="2112380"/>
              <a:ext cx="167642" cy="161674"/>
            </a:xfrm>
            <a:custGeom>
              <a:avLst/>
              <a:gdLst/>
              <a:ahLst/>
              <a:cxnLst/>
              <a:rect l="0" t="0" r="0" b="0"/>
              <a:pathLst>
                <a:path w="167642" h="161674">
                  <a:moveTo>
                    <a:pt x="0" y="28840"/>
                  </a:moveTo>
                  <a:lnTo>
                    <a:pt x="15439" y="46535"/>
                  </a:lnTo>
                  <a:lnTo>
                    <a:pt x="19561" y="55331"/>
                  </a:lnTo>
                  <a:lnTo>
                    <a:pt x="23576" y="69803"/>
                  </a:lnTo>
                  <a:lnTo>
                    <a:pt x="33044" y="85662"/>
                  </a:lnTo>
                  <a:lnTo>
                    <a:pt x="42893" y="122122"/>
                  </a:lnTo>
                  <a:lnTo>
                    <a:pt x="45672" y="158169"/>
                  </a:lnTo>
                  <a:lnTo>
                    <a:pt x="45699" y="161673"/>
                  </a:lnTo>
                  <a:lnTo>
                    <a:pt x="46568" y="124984"/>
                  </a:lnTo>
                  <a:lnTo>
                    <a:pt x="53481" y="88763"/>
                  </a:lnTo>
                  <a:lnTo>
                    <a:pt x="63853" y="55608"/>
                  </a:lnTo>
                  <a:lnTo>
                    <a:pt x="74577" y="34190"/>
                  </a:lnTo>
                  <a:lnTo>
                    <a:pt x="87384" y="19606"/>
                  </a:lnTo>
                  <a:lnTo>
                    <a:pt x="112389" y="0"/>
                  </a:lnTo>
                  <a:lnTo>
                    <a:pt x="113873" y="300"/>
                  </a:lnTo>
                  <a:lnTo>
                    <a:pt x="122338" y="6864"/>
                  </a:lnTo>
                  <a:lnTo>
                    <a:pt x="126339" y="11453"/>
                  </a:lnTo>
                  <a:lnTo>
                    <a:pt x="134496" y="32417"/>
                  </a:lnTo>
                  <a:lnTo>
                    <a:pt x="136926" y="68034"/>
                  </a:lnTo>
                  <a:lnTo>
                    <a:pt x="139372" y="95378"/>
                  </a:lnTo>
                  <a:lnTo>
                    <a:pt x="146563" y="119431"/>
                  </a:lnTo>
                  <a:lnTo>
                    <a:pt x="149806" y="124983"/>
                  </a:lnTo>
                  <a:lnTo>
                    <a:pt x="151247" y="130272"/>
                  </a:lnTo>
                  <a:lnTo>
                    <a:pt x="152478" y="132021"/>
                  </a:lnTo>
                  <a:lnTo>
                    <a:pt x="154146" y="133187"/>
                  </a:lnTo>
                  <a:lnTo>
                    <a:pt x="158256" y="134483"/>
                  </a:lnTo>
                  <a:lnTo>
                    <a:pt x="167641" y="135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349"/>
            <p:cNvSpPr/>
            <p:nvPr/>
          </p:nvSpPr>
          <p:spPr>
            <a:xfrm>
              <a:off x="6722440" y="2110740"/>
              <a:ext cx="409880" cy="140446"/>
            </a:xfrm>
            <a:custGeom>
              <a:avLst/>
              <a:gdLst/>
              <a:ahLst/>
              <a:cxnLst/>
              <a:rect l="0" t="0" r="0" b="0"/>
              <a:pathLst>
                <a:path w="409880" h="140446">
                  <a:moveTo>
                    <a:pt x="82220" y="22860"/>
                  </a:moveTo>
                  <a:lnTo>
                    <a:pt x="78174" y="22860"/>
                  </a:lnTo>
                  <a:lnTo>
                    <a:pt x="76983" y="22013"/>
                  </a:lnTo>
                  <a:lnTo>
                    <a:pt x="76188" y="20602"/>
                  </a:lnTo>
                  <a:lnTo>
                    <a:pt x="75659" y="18814"/>
                  </a:lnTo>
                  <a:lnTo>
                    <a:pt x="74459" y="17623"/>
                  </a:lnTo>
                  <a:lnTo>
                    <a:pt x="70868" y="16299"/>
                  </a:lnTo>
                  <a:lnTo>
                    <a:pt x="64086" y="15553"/>
                  </a:lnTo>
                  <a:lnTo>
                    <a:pt x="52670" y="19378"/>
                  </a:lnTo>
                  <a:lnTo>
                    <a:pt x="36957" y="30690"/>
                  </a:lnTo>
                  <a:lnTo>
                    <a:pt x="15268" y="54027"/>
                  </a:lnTo>
                  <a:lnTo>
                    <a:pt x="2001" y="78830"/>
                  </a:lnTo>
                  <a:lnTo>
                    <a:pt x="0" y="88940"/>
                  </a:lnTo>
                  <a:lnTo>
                    <a:pt x="1369" y="99078"/>
                  </a:lnTo>
                  <a:lnTo>
                    <a:pt x="6253" y="117532"/>
                  </a:lnTo>
                  <a:lnTo>
                    <a:pt x="7869" y="118995"/>
                  </a:lnTo>
                  <a:lnTo>
                    <a:pt x="11922" y="120619"/>
                  </a:lnTo>
                  <a:lnTo>
                    <a:pt x="35497" y="121869"/>
                  </a:lnTo>
                  <a:lnTo>
                    <a:pt x="54583" y="115826"/>
                  </a:lnTo>
                  <a:lnTo>
                    <a:pt x="64575" y="111309"/>
                  </a:lnTo>
                  <a:lnTo>
                    <a:pt x="72402" y="104222"/>
                  </a:lnTo>
                  <a:lnTo>
                    <a:pt x="97402" y="68045"/>
                  </a:lnTo>
                  <a:lnTo>
                    <a:pt x="108459" y="49192"/>
                  </a:lnTo>
                  <a:lnTo>
                    <a:pt x="108179" y="46341"/>
                  </a:lnTo>
                  <a:lnTo>
                    <a:pt x="105095" y="38142"/>
                  </a:lnTo>
                  <a:lnTo>
                    <a:pt x="109129" y="42157"/>
                  </a:lnTo>
                  <a:lnTo>
                    <a:pt x="111113" y="48652"/>
                  </a:lnTo>
                  <a:lnTo>
                    <a:pt x="113337" y="70659"/>
                  </a:lnTo>
                  <a:lnTo>
                    <a:pt x="128126" y="105584"/>
                  </a:lnTo>
                  <a:lnTo>
                    <a:pt x="133949" y="115506"/>
                  </a:lnTo>
                  <a:lnTo>
                    <a:pt x="151485" y="128774"/>
                  </a:lnTo>
                  <a:lnTo>
                    <a:pt x="171255" y="139548"/>
                  </a:lnTo>
                  <a:lnTo>
                    <a:pt x="176290" y="140445"/>
                  </a:lnTo>
                  <a:lnTo>
                    <a:pt x="206688" y="136713"/>
                  </a:lnTo>
                  <a:lnTo>
                    <a:pt x="242240" y="121745"/>
                  </a:lnTo>
                  <a:lnTo>
                    <a:pt x="251553" y="115915"/>
                  </a:lnTo>
                  <a:lnTo>
                    <a:pt x="266689" y="100633"/>
                  </a:lnTo>
                  <a:lnTo>
                    <a:pt x="275119" y="93832"/>
                  </a:lnTo>
                  <a:lnTo>
                    <a:pt x="281689" y="85165"/>
                  </a:lnTo>
                  <a:lnTo>
                    <a:pt x="285172" y="75669"/>
                  </a:lnTo>
                  <a:lnTo>
                    <a:pt x="287567" y="66650"/>
                  </a:lnTo>
                  <a:lnTo>
                    <a:pt x="296004" y="53962"/>
                  </a:lnTo>
                  <a:lnTo>
                    <a:pt x="303075" y="45862"/>
                  </a:lnTo>
                  <a:lnTo>
                    <a:pt x="304045" y="79770"/>
                  </a:lnTo>
                  <a:lnTo>
                    <a:pt x="310113" y="108463"/>
                  </a:lnTo>
                  <a:lnTo>
                    <a:pt x="310792" y="127906"/>
                  </a:lnTo>
                  <a:lnTo>
                    <a:pt x="311648" y="128450"/>
                  </a:lnTo>
                  <a:lnTo>
                    <a:pt x="317378" y="129396"/>
                  </a:lnTo>
                  <a:lnTo>
                    <a:pt x="317731" y="128597"/>
                  </a:lnTo>
                  <a:lnTo>
                    <a:pt x="318436" y="94857"/>
                  </a:lnTo>
                  <a:lnTo>
                    <a:pt x="319285" y="82798"/>
                  </a:lnTo>
                  <a:lnTo>
                    <a:pt x="327846" y="45808"/>
                  </a:lnTo>
                  <a:lnTo>
                    <a:pt x="329791" y="40699"/>
                  </a:lnTo>
                  <a:lnTo>
                    <a:pt x="336467" y="32764"/>
                  </a:lnTo>
                  <a:lnTo>
                    <a:pt x="362842" y="12833"/>
                  </a:lnTo>
                  <a:lnTo>
                    <a:pt x="400049" y="1792"/>
                  </a:lnTo>
                  <a:lnTo>
                    <a:pt x="409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350"/>
            <p:cNvSpPr/>
            <p:nvPr/>
          </p:nvSpPr>
          <p:spPr>
            <a:xfrm>
              <a:off x="7158708" y="2095500"/>
              <a:ext cx="95532" cy="137025"/>
            </a:xfrm>
            <a:custGeom>
              <a:avLst/>
              <a:gdLst/>
              <a:ahLst/>
              <a:cxnLst/>
              <a:rect l="0" t="0" r="0" b="0"/>
              <a:pathLst>
                <a:path w="95532" h="137025">
                  <a:moveTo>
                    <a:pt x="95531" y="0"/>
                  </a:moveTo>
                  <a:lnTo>
                    <a:pt x="84180" y="0"/>
                  </a:lnTo>
                  <a:lnTo>
                    <a:pt x="79763" y="2257"/>
                  </a:lnTo>
                  <a:lnTo>
                    <a:pt x="44237" y="22918"/>
                  </a:lnTo>
                  <a:lnTo>
                    <a:pt x="38021" y="28812"/>
                  </a:lnTo>
                  <a:lnTo>
                    <a:pt x="14275" y="64294"/>
                  </a:lnTo>
                  <a:lnTo>
                    <a:pt x="7485" y="78975"/>
                  </a:lnTo>
                  <a:lnTo>
                    <a:pt x="0" y="108393"/>
                  </a:lnTo>
                  <a:lnTo>
                    <a:pt x="3385" y="124016"/>
                  </a:lnTo>
                  <a:lnTo>
                    <a:pt x="6036" y="129342"/>
                  </a:lnTo>
                  <a:lnTo>
                    <a:pt x="7927" y="131948"/>
                  </a:lnTo>
                  <a:lnTo>
                    <a:pt x="12288" y="134843"/>
                  </a:lnTo>
                  <a:lnTo>
                    <a:pt x="17894" y="136130"/>
                  </a:lnTo>
                  <a:lnTo>
                    <a:pt x="40131" y="137024"/>
                  </a:lnTo>
                  <a:lnTo>
                    <a:pt x="60066" y="131049"/>
                  </a:lnTo>
                  <a:lnTo>
                    <a:pt x="85384" y="119244"/>
                  </a:lnTo>
                  <a:lnTo>
                    <a:pt x="91021" y="114239"/>
                  </a:lnTo>
                  <a:lnTo>
                    <a:pt x="95531"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351"/>
            <p:cNvSpPr/>
            <p:nvPr/>
          </p:nvSpPr>
          <p:spPr>
            <a:xfrm>
              <a:off x="7315513" y="2011679"/>
              <a:ext cx="159707" cy="217340"/>
            </a:xfrm>
            <a:custGeom>
              <a:avLst/>
              <a:gdLst/>
              <a:ahLst/>
              <a:cxnLst/>
              <a:rect l="0" t="0" r="0" b="0"/>
              <a:pathLst>
                <a:path w="159707" h="217340">
                  <a:moveTo>
                    <a:pt x="7306" y="0"/>
                  </a:moveTo>
                  <a:lnTo>
                    <a:pt x="7306" y="4046"/>
                  </a:lnTo>
                  <a:lnTo>
                    <a:pt x="6460" y="5237"/>
                  </a:lnTo>
                  <a:lnTo>
                    <a:pt x="5048" y="6032"/>
                  </a:lnTo>
                  <a:lnTo>
                    <a:pt x="3261" y="6561"/>
                  </a:lnTo>
                  <a:lnTo>
                    <a:pt x="2069" y="8608"/>
                  </a:lnTo>
                  <a:lnTo>
                    <a:pt x="0" y="28739"/>
                  </a:lnTo>
                  <a:lnTo>
                    <a:pt x="6274" y="62536"/>
                  </a:lnTo>
                  <a:lnTo>
                    <a:pt x="15460" y="99268"/>
                  </a:lnTo>
                  <a:lnTo>
                    <a:pt x="26850" y="137188"/>
                  </a:lnTo>
                  <a:lnTo>
                    <a:pt x="33774" y="175264"/>
                  </a:lnTo>
                  <a:lnTo>
                    <a:pt x="37683" y="211277"/>
                  </a:lnTo>
                  <a:lnTo>
                    <a:pt x="41801" y="216789"/>
                  </a:lnTo>
                  <a:lnTo>
                    <a:pt x="43003" y="217339"/>
                  </a:lnTo>
                  <a:lnTo>
                    <a:pt x="43804" y="216860"/>
                  </a:lnTo>
                  <a:lnTo>
                    <a:pt x="45090" y="214052"/>
                  </a:lnTo>
                  <a:lnTo>
                    <a:pt x="47653" y="189660"/>
                  </a:lnTo>
                  <a:lnTo>
                    <a:pt x="50638" y="179120"/>
                  </a:lnTo>
                  <a:lnTo>
                    <a:pt x="53663" y="142067"/>
                  </a:lnTo>
                  <a:lnTo>
                    <a:pt x="66005" y="104906"/>
                  </a:lnTo>
                  <a:lnTo>
                    <a:pt x="78464" y="82886"/>
                  </a:lnTo>
                  <a:lnTo>
                    <a:pt x="90103" y="74136"/>
                  </a:lnTo>
                  <a:lnTo>
                    <a:pt x="100231" y="70227"/>
                  </a:lnTo>
                  <a:lnTo>
                    <a:pt x="112639" y="69068"/>
                  </a:lnTo>
                  <a:lnTo>
                    <a:pt x="119878" y="71055"/>
                  </a:lnTo>
                  <a:lnTo>
                    <a:pt x="131426" y="79229"/>
                  </a:lnTo>
                  <a:lnTo>
                    <a:pt x="143330" y="90551"/>
                  </a:lnTo>
                  <a:lnTo>
                    <a:pt x="148195" y="99794"/>
                  </a:lnTo>
                  <a:lnTo>
                    <a:pt x="157776" y="135636"/>
                  </a:lnTo>
                  <a:lnTo>
                    <a:pt x="159594" y="172631"/>
                  </a:lnTo>
                  <a:lnTo>
                    <a:pt x="159706"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352"/>
            <p:cNvSpPr/>
            <p:nvPr/>
          </p:nvSpPr>
          <p:spPr>
            <a:xfrm>
              <a:off x="7737530" y="1973579"/>
              <a:ext cx="156625" cy="236198"/>
            </a:xfrm>
            <a:custGeom>
              <a:avLst/>
              <a:gdLst/>
              <a:ahLst/>
              <a:cxnLst/>
              <a:rect l="0" t="0" r="0" b="0"/>
              <a:pathLst>
                <a:path w="156625" h="236198">
                  <a:moveTo>
                    <a:pt x="4389" y="0"/>
                  </a:moveTo>
                  <a:lnTo>
                    <a:pt x="3543" y="34897"/>
                  </a:lnTo>
                  <a:lnTo>
                    <a:pt x="0" y="54649"/>
                  </a:lnTo>
                  <a:lnTo>
                    <a:pt x="3271" y="86337"/>
                  </a:lnTo>
                  <a:lnTo>
                    <a:pt x="4168" y="120912"/>
                  </a:lnTo>
                  <a:lnTo>
                    <a:pt x="9583" y="157438"/>
                  </a:lnTo>
                  <a:lnTo>
                    <a:pt x="15735" y="193735"/>
                  </a:lnTo>
                  <a:lnTo>
                    <a:pt x="19477" y="231633"/>
                  </a:lnTo>
                  <a:lnTo>
                    <a:pt x="19629" y="236197"/>
                  </a:lnTo>
                  <a:lnTo>
                    <a:pt x="25660" y="221897"/>
                  </a:lnTo>
                  <a:lnTo>
                    <a:pt x="32425" y="187699"/>
                  </a:lnTo>
                  <a:lnTo>
                    <a:pt x="38593" y="162526"/>
                  </a:lnTo>
                  <a:lnTo>
                    <a:pt x="45380" y="151356"/>
                  </a:lnTo>
                  <a:lnTo>
                    <a:pt x="61342" y="139996"/>
                  </a:lnTo>
                  <a:lnTo>
                    <a:pt x="81766" y="127039"/>
                  </a:lnTo>
                  <a:lnTo>
                    <a:pt x="85607" y="126180"/>
                  </a:lnTo>
                  <a:lnTo>
                    <a:pt x="99951" y="129015"/>
                  </a:lnTo>
                  <a:lnTo>
                    <a:pt x="122608" y="137558"/>
                  </a:lnTo>
                  <a:lnTo>
                    <a:pt x="143759" y="150760"/>
                  </a:lnTo>
                  <a:lnTo>
                    <a:pt x="152552" y="162733"/>
                  </a:lnTo>
                  <a:lnTo>
                    <a:pt x="154906" y="169128"/>
                  </a:lnTo>
                  <a:lnTo>
                    <a:pt x="156624" y="195934"/>
                  </a:lnTo>
                  <a:lnTo>
                    <a:pt x="154458" y="203640"/>
                  </a:lnTo>
                  <a:lnTo>
                    <a:pt x="146168" y="215486"/>
                  </a:lnTo>
                  <a:lnTo>
                    <a:pt x="138873" y="223398"/>
                  </a:lnTo>
                  <a:lnTo>
                    <a:pt x="131611" y="226288"/>
                  </a:lnTo>
                  <a:lnTo>
                    <a:pt x="98234" y="235026"/>
                  </a:lnTo>
                  <a:lnTo>
                    <a:pt x="71922" y="236115"/>
                  </a:lnTo>
                  <a:lnTo>
                    <a:pt x="66013" y="233916"/>
                  </a:lnTo>
                  <a:lnTo>
                    <a:pt x="60564" y="230963"/>
                  </a:lnTo>
                  <a:lnTo>
                    <a:pt x="55321" y="229651"/>
                  </a:lnTo>
                  <a:lnTo>
                    <a:pt x="53583" y="228454"/>
                  </a:lnTo>
                  <a:lnTo>
                    <a:pt x="52425" y="226809"/>
                  </a:lnTo>
                  <a:lnTo>
                    <a:pt x="50109"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353"/>
            <p:cNvSpPr/>
            <p:nvPr/>
          </p:nvSpPr>
          <p:spPr>
            <a:xfrm>
              <a:off x="7962900" y="2072640"/>
              <a:ext cx="121870" cy="136712"/>
            </a:xfrm>
            <a:custGeom>
              <a:avLst/>
              <a:gdLst/>
              <a:ahLst/>
              <a:cxnLst/>
              <a:rect l="0" t="0" r="0" b="0"/>
              <a:pathLst>
                <a:path w="121870" h="136712">
                  <a:moveTo>
                    <a:pt x="0" y="53339"/>
                  </a:moveTo>
                  <a:lnTo>
                    <a:pt x="0" y="89767"/>
                  </a:lnTo>
                  <a:lnTo>
                    <a:pt x="0" y="108163"/>
                  </a:lnTo>
                  <a:lnTo>
                    <a:pt x="2258" y="113830"/>
                  </a:lnTo>
                  <a:lnTo>
                    <a:pt x="17912" y="132052"/>
                  </a:lnTo>
                  <a:lnTo>
                    <a:pt x="22918" y="134889"/>
                  </a:lnTo>
                  <a:lnTo>
                    <a:pt x="33032" y="136711"/>
                  </a:lnTo>
                  <a:lnTo>
                    <a:pt x="49265" y="130987"/>
                  </a:lnTo>
                  <a:lnTo>
                    <a:pt x="83878" y="114236"/>
                  </a:lnTo>
                  <a:lnTo>
                    <a:pt x="99076" y="104403"/>
                  </a:lnTo>
                  <a:lnTo>
                    <a:pt x="112047" y="90765"/>
                  </a:lnTo>
                  <a:lnTo>
                    <a:pt x="118994" y="78257"/>
                  </a:lnTo>
                  <a:lnTo>
                    <a:pt x="121053" y="66931"/>
                  </a:lnTo>
                  <a:lnTo>
                    <a:pt x="121869" y="32923"/>
                  </a:lnTo>
                  <a:lnTo>
                    <a:pt x="119639" y="25074"/>
                  </a:lnTo>
                  <a:lnTo>
                    <a:pt x="116673" y="18764"/>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354"/>
            <p:cNvSpPr/>
            <p:nvPr/>
          </p:nvSpPr>
          <p:spPr>
            <a:xfrm>
              <a:off x="8138576" y="1965959"/>
              <a:ext cx="37685" cy="235375"/>
            </a:xfrm>
            <a:custGeom>
              <a:avLst/>
              <a:gdLst/>
              <a:ahLst/>
              <a:cxnLst/>
              <a:rect l="0" t="0" r="0" b="0"/>
              <a:pathLst>
                <a:path w="37685" h="235375">
                  <a:moveTo>
                    <a:pt x="37684" y="0"/>
                  </a:moveTo>
                  <a:lnTo>
                    <a:pt x="36837" y="34400"/>
                  </a:lnTo>
                  <a:lnTo>
                    <a:pt x="31123" y="69097"/>
                  </a:lnTo>
                  <a:lnTo>
                    <a:pt x="29426" y="100009"/>
                  </a:lnTo>
                  <a:lnTo>
                    <a:pt x="21816" y="135592"/>
                  </a:lnTo>
                  <a:lnTo>
                    <a:pt x="16205" y="171376"/>
                  </a:lnTo>
                  <a:lnTo>
                    <a:pt x="9013" y="203280"/>
                  </a:lnTo>
                  <a:lnTo>
                    <a:pt x="1697" y="221749"/>
                  </a:lnTo>
                  <a:lnTo>
                    <a:pt x="0" y="233362"/>
                  </a:lnTo>
                  <a:lnTo>
                    <a:pt x="708" y="234315"/>
                  </a:lnTo>
                  <a:lnTo>
                    <a:pt x="3752" y="235374"/>
                  </a:lnTo>
                  <a:lnTo>
                    <a:pt x="4902" y="234809"/>
                  </a:lnTo>
                  <a:lnTo>
                    <a:pt x="5670" y="233586"/>
                  </a:lnTo>
                  <a:lnTo>
                    <a:pt x="7204"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355"/>
            <p:cNvSpPr/>
            <p:nvPr/>
          </p:nvSpPr>
          <p:spPr>
            <a:xfrm>
              <a:off x="8237219" y="1943100"/>
              <a:ext cx="22862" cy="266701"/>
            </a:xfrm>
            <a:custGeom>
              <a:avLst/>
              <a:gdLst/>
              <a:ahLst/>
              <a:cxnLst/>
              <a:rect l="0" t="0" r="0" b="0"/>
              <a:pathLst>
                <a:path w="22862" h="266701">
                  <a:moveTo>
                    <a:pt x="22861" y="0"/>
                  </a:moveTo>
                  <a:lnTo>
                    <a:pt x="22861" y="4045"/>
                  </a:lnTo>
                  <a:lnTo>
                    <a:pt x="20603" y="8288"/>
                  </a:lnTo>
                  <a:lnTo>
                    <a:pt x="18815" y="10605"/>
                  </a:lnTo>
                  <a:lnTo>
                    <a:pt x="16829" y="17695"/>
                  </a:lnTo>
                  <a:lnTo>
                    <a:pt x="13122" y="54224"/>
                  </a:lnTo>
                  <a:lnTo>
                    <a:pt x="10913" y="68973"/>
                  </a:lnTo>
                  <a:lnTo>
                    <a:pt x="11877" y="103653"/>
                  </a:lnTo>
                  <a:lnTo>
                    <a:pt x="8881" y="136263"/>
                  </a:lnTo>
                  <a:lnTo>
                    <a:pt x="5736" y="167374"/>
                  </a:lnTo>
                  <a:lnTo>
                    <a:pt x="1133" y="204182"/>
                  </a:lnTo>
                  <a:lnTo>
                    <a:pt x="149" y="239119"/>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356"/>
            <p:cNvSpPr/>
            <p:nvPr/>
          </p:nvSpPr>
          <p:spPr>
            <a:xfrm>
              <a:off x="8130539" y="2065020"/>
              <a:ext cx="129542" cy="38101"/>
            </a:xfrm>
            <a:custGeom>
              <a:avLst/>
              <a:gdLst/>
              <a:ahLst/>
              <a:cxnLst/>
              <a:rect l="0" t="0" r="0" b="0"/>
              <a:pathLst>
                <a:path w="129542" h="38101">
                  <a:moveTo>
                    <a:pt x="0" y="38100"/>
                  </a:moveTo>
                  <a:lnTo>
                    <a:pt x="4046" y="34054"/>
                  </a:lnTo>
                  <a:lnTo>
                    <a:pt x="10547" y="32068"/>
                  </a:lnTo>
                  <a:lnTo>
                    <a:pt x="23728" y="28693"/>
                  </a:lnTo>
                  <a:lnTo>
                    <a:pt x="61705" y="15083"/>
                  </a:lnTo>
                  <a:lnTo>
                    <a:pt x="84041" y="9831"/>
                  </a:lnTo>
                  <a:lnTo>
                    <a:pt x="104487" y="6017"/>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357"/>
            <p:cNvSpPr/>
            <p:nvPr/>
          </p:nvSpPr>
          <p:spPr>
            <a:xfrm>
              <a:off x="8313419" y="2043692"/>
              <a:ext cx="274321" cy="165595"/>
            </a:xfrm>
            <a:custGeom>
              <a:avLst/>
              <a:gdLst/>
              <a:ahLst/>
              <a:cxnLst/>
              <a:rect l="0" t="0" r="0" b="0"/>
              <a:pathLst>
                <a:path w="274321" h="165595">
                  <a:moveTo>
                    <a:pt x="0" y="67048"/>
                  </a:moveTo>
                  <a:lnTo>
                    <a:pt x="0" y="71093"/>
                  </a:lnTo>
                  <a:lnTo>
                    <a:pt x="847" y="72284"/>
                  </a:lnTo>
                  <a:lnTo>
                    <a:pt x="2258" y="73079"/>
                  </a:lnTo>
                  <a:lnTo>
                    <a:pt x="4046" y="73608"/>
                  </a:lnTo>
                  <a:lnTo>
                    <a:pt x="5237" y="74808"/>
                  </a:lnTo>
                  <a:lnTo>
                    <a:pt x="6562" y="78399"/>
                  </a:lnTo>
                  <a:lnTo>
                    <a:pt x="7761" y="79695"/>
                  </a:lnTo>
                  <a:lnTo>
                    <a:pt x="11351" y="81135"/>
                  </a:lnTo>
                  <a:lnTo>
                    <a:pt x="36111" y="82186"/>
                  </a:lnTo>
                  <a:lnTo>
                    <a:pt x="43707" y="79985"/>
                  </a:lnTo>
                  <a:lnTo>
                    <a:pt x="81708" y="59368"/>
                  </a:lnTo>
                  <a:lnTo>
                    <a:pt x="101477" y="41644"/>
                  </a:lnTo>
                  <a:lnTo>
                    <a:pt x="104367" y="34308"/>
                  </a:lnTo>
                  <a:lnTo>
                    <a:pt x="106223" y="19846"/>
                  </a:lnTo>
                  <a:lnTo>
                    <a:pt x="104219" y="14178"/>
                  </a:lnTo>
                  <a:lnTo>
                    <a:pt x="96034" y="3640"/>
                  </a:lnTo>
                  <a:lnTo>
                    <a:pt x="91224" y="767"/>
                  </a:lnTo>
                  <a:lnTo>
                    <a:pt x="88757" y="0"/>
                  </a:lnTo>
                  <a:lnTo>
                    <a:pt x="81499" y="1407"/>
                  </a:lnTo>
                  <a:lnTo>
                    <a:pt x="63042" y="9208"/>
                  </a:lnTo>
                  <a:lnTo>
                    <a:pt x="55394" y="16223"/>
                  </a:lnTo>
                  <a:lnTo>
                    <a:pt x="29120" y="49415"/>
                  </a:lnTo>
                  <a:lnTo>
                    <a:pt x="12804" y="83806"/>
                  </a:lnTo>
                  <a:lnTo>
                    <a:pt x="8303" y="112298"/>
                  </a:lnTo>
                  <a:lnTo>
                    <a:pt x="7755" y="137040"/>
                  </a:lnTo>
                  <a:lnTo>
                    <a:pt x="9403" y="142496"/>
                  </a:lnTo>
                  <a:lnTo>
                    <a:pt x="24799" y="160259"/>
                  </a:lnTo>
                  <a:lnTo>
                    <a:pt x="32470" y="163508"/>
                  </a:lnTo>
                  <a:lnTo>
                    <a:pt x="55239" y="165594"/>
                  </a:lnTo>
                  <a:lnTo>
                    <a:pt x="72718" y="161910"/>
                  </a:lnTo>
                  <a:lnTo>
                    <a:pt x="104058" y="148182"/>
                  </a:lnTo>
                  <a:lnTo>
                    <a:pt x="139696" y="117542"/>
                  </a:lnTo>
                  <a:lnTo>
                    <a:pt x="161055" y="92407"/>
                  </a:lnTo>
                  <a:lnTo>
                    <a:pt x="171108" y="66009"/>
                  </a:lnTo>
                  <a:lnTo>
                    <a:pt x="182843" y="51850"/>
                  </a:lnTo>
                  <a:lnTo>
                    <a:pt x="182880" y="85710"/>
                  </a:lnTo>
                  <a:lnTo>
                    <a:pt x="182881" y="120439"/>
                  </a:lnTo>
                  <a:lnTo>
                    <a:pt x="183727" y="129724"/>
                  </a:lnTo>
                  <a:lnTo>
                    <a:pt x="189441" y="145344"/>
                  </a:lnTo>
                  <a:lnTo>
                    <a:pt x="190473" y="158030"/>
                  </a:lnTo>
                  <a:lnTo>
                    <a:pt x="186447" y="154307"/>
                  </a:lnTo>
                  <a:lnTo>
                    <a:pt x="184465" y="150138"/>
                  </a:lnTo>
                  <a:lnTo>
                    <a:pt x="182973" y="129000"/>
                  </a:lnTo>
                  <a:lnTo>
                    <a:pt x="190646" y="94897"/>
                  </a:lnTo>
                  <a:lnTo>
                    <a:pt x="196376" y="80567"/>
                  </a:lnTo>
                  <a:lnTo>
                    <a:pt x="212431" y="60905"/>
                  </a:lnTo>
                  <a:lnTo>
                    <a:pt x="221695" y="55851"/>
                  </a:lnTo>
                  <a:lnTo>
                    <a:pt x="256582" y="45483"/>
                  </a:lnTo>
                  <a:lnTo>
                    <a:pt x="264462" y="42506"/>
                  </a:lnTo>
                  <a:lnTo>
                    <a:pt x="274320" y="365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358"/>
            <p:cNvSpPr/>
            <p:nvPr/>
          </p:nvSpPr>
          <p:spPr>
            <a:xfrm>
              <a:off x="8641080" y="1984429"/>
              <a:ext cx="137160" cy="263472"/>
            </a:xfrm>
            <a:custGeom>
              <a:avLst/>
              <a:gdLst/>
              <a:ahLst/>
              <a:cxnLst/>
              <a:rect l="0" t="0" r="0" b="0"/>
              <a:pathLst>
                <a:path w="137160" h="263472">
                  <a:moveTo>
                    <a:pt x="137159" y="4391"/>
                  </a:moveTo>
                  <a:lnTo>
                    <a:pt x="115058" y="3544"/>
                  </a:lnTo>
                  <a:lnTo>
                    <a:pt x="97873" y="0"/>
                  </a:lnTo>
                  <a:lnTo>
                    <a:pt x="71395" y="4740"/>
                  </a:lnTo>
                  <a:lnTo>
                    <a:pt x="57748" y="11173"/>
                  </a:lnTo>
                  <a:lnTo>
                    <a:pt x="36976" y="28844"/>
                  </a:lnTo>
                  <a:lnTo>
                    <a:pt x="33367" y="38965"/>
                  </a:lnTo>
                  <a:lnTo>
                    <a:pt x="24701" y="72661"/>
                  </a:lnTo>
                  <a:lnTo>
                    <a:pt x="17865" y="104413"/>
                  </a:lnTo>
                  <a:lnTo>
                    <a:pt x="16864" y="126596"/>
                  </a:lnTo>
                  <a:lnTo>
                    <a:pt x="21902" y="160403"/>
                  </a:lnTo>
                  <a:lnTo>
                    <a:pt x="24991" y="195366"/>
                  </a:lnTo>
                  <a:lnTo>
                    <a:pt x="27193" y="209495"/>
                  </a:lnTo>
                  <a:lnTo>
                    <a:pt x="23078" y="246626"/>
                  </a:lnTo>
                  <a:lnTo>
                    <a:pt x="20699" y="254008"/>
                  </a:lnTo>
                  <a:lnTo>
                    <a:pt x="18879" y="257162"/>
                  </a:lnTo>
                  <a:lnTo>
                    <a:pt x="16820" y="259265"/>
                  </a:lnTo>
                  <a:lnTo>
                    <a:pt x="12273" y="261601"/>
                  </a:lnTo>
                  <a:lnTo>
                    <a:pt x="0" y="2634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359"/>
            <p:cNvSpPr/>
            <p:nvPr/>
          </p:nvSpPr>
          <p:spPr>
            <a:xfrm>
              <a:off x="8572500" y="2110740"/>
              <a:ext cx="167640" cy="76201"/>
            </a:xfrm>
            <a:custGeom>
              <a:avLst/>
              <a:gdLst/>
              <a:ahLst/>
              <a:cxnLst/>
              <a:rect l="0" t="0" r="0" b="0"/>
              <a:pathLst>
                <a:path w="167640" h="76201">
                  <a:moveTo>
                    <a:pt x="0" y="76200"/>
                  </a:moveTo>
                  <a:lnTo>
                    <a:pt x="0" y="69639"/>
                  </a:lnTo>
                  <a:lnTo>
                    <a:pt x="846" y="69286"/>
                  </a:lnTo>
                  <a:lnTo>
                    <a:pt x="10546" y="66461"/>
                  </a:lnTo>
                  <a:lnTo>
                    <a:pt x="21469" y="60332"/>
                  </a:lnTo>
                  <a:lnTo>
                    <a:pt x="24472" y="58001"/>
                  </a:lnTo>
                  <a:lnTo>
                    <a:pt x="61770" y="49704"/>
                  </a:lnTo>
                  <a:lnTo>
                    <a:pt x="99166" y="37955"/>
                  </a:lnTo>
                  <a:lnTo>
                    <a:pt x="113500" y="32109"/>
                  </a:lnTo>
                  <a:lnTo>
                    <a:pt x="147026" y="10860"/>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360"/>
            <p:cNvSpPr/>
            <p:nvPr/>
          </p:nvSpPr>
          <p:spPr>
            <a:xfrm>
              <a:off x="8778239" y="1988820"/>
              <a:ext cx="45722" cy="243840"/>
            </a:xfrm>
            <a:custGeom>
              <a:avLst/>
              <a:gdLst/>
              <a:ahLst/>
              <a:cxnLst/>
              <a:rect l="0" t="0" r="0" b="0"/>
              <a:pathLst>
                <a:path w="45722" h="243840">
                  <a:moveTo>
                    <a:pt x="45721" y="0"/>
                  </a:moveTo>
                  <a:lnTo>
                    <a:pt x="45721" y="4045"/>
                  </a:lnTo>
                  <a:lnTo>
                    <a:pt x="43462" y="8288"/>
                  </a:lnTo>
                  <a:lnTo>
                    <a:pt x="40484" y="12997"/>
                  </a:lnTo>
                  <a:lnTo>
                    <a:pt x="38807" y="21254"/>
                  </a:lnTo>
                  <a:lnTo>
                    <a:pt x="37463" y="34049"/>
                  </a:lnTo>
                  <a:lnTo>
                    <a:pt x="32111" y="58058"/>
                  </a:lnTo>
                  <a:lnTo>
                    <a:pt x="30803" y="90866"/>
                  </a:lnTo>
                  <a:lnTo>
                    <a:pt x="25308" y="122653"/>
                  </a:lnTo>
                  <a:lnTo>
                    <a:pt x="21086" y="158409"/>
                  </a:lnTo>
                  <a:lnTo>
                    <a:pt x="15164" y="192671"/>
                  </a:lnTo>
                  <a:lnTo>
                    <a:pt x="7965" y="230332"/>
                  </a:lnTo>
                  <a:lnTo>
                    <a:pt x="5516" y="235861"/>
                  </a:lnTo>
                  <a:lnTo>
                    <a:pt x="0"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361"/>
            <p:cNvSpPr/>
            <p:nvPr/>
          </p:nvSpPr>
          <p:spPr>
            <a:xfrm>
              <a:off x="8846819" y="2125979"/>
              <a:ext cx="60962" cy="83822"/>
            </a:xfrm>
            <a:custGeom>
              <a:avLst/>
              <a:gdLst/>
              <a:ahLst/>
              <a:cxnLst/>
              <a:rect l="0" t="0" r="0" b="0"/>
              <a:pathLst>
                <a:path w="60962" h="83822">
                  <a:moveTo>
                    <a:pt x="0" y="0"/>
                  </a:moveTo>
                  <a:lnTo>
                    <a:pt x="4046" y="4046"/>
                  </a:lnTo>
                  <a:lnTo>
                    <a:pt x="6032" y="8289"/>
                  </a:lnTo>
                  <a:lnTo>
                    <a:pt x="11351" y="21958"/>
                  </a:lnTo>
                  <a:lnTo>
                    <a:pt x="19709" y="35727"/>
                  </a:lnTo>
                  <a:lnTo>
                    <a:pt x="21460" y="44383"/>
                  </a:lnTo>
                  <a:lnTo>
                    <a:pt x="23620" y="48216"/>
                  </a:lnTo>
                  <a:lnTo>
                    <a:pt x="49808" y="73593"/>
                  </a:lnTo>
                  <a:lnTo>
                    <a:pt x="51771" y="78711"/>
                  </a:lnTo>
                  <a:lnTo>
                    <a:pt x="53141" y="80414"/>
                  </a:lnTo>
                  <a:lnTo>
                    <a:pt x="60961" y="83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362"/>
            <p:cNvSpPr/>
            <p:nvPr/>
          </p:nvSpPr>
          <p:spPr>
            <a:xfrm>
              <a:off x="8808719" y="2087879"/>
              <a:ext cx="160021" cy="335281"/>
            </a:xfrm>
            <a:custGeom>
              <a:avLst/>
              <a:gdLst/>
              <a:ahLst/>
              <a:cxnLst/>
              <a:rect l="0" t="0" r="0" b="0"/>
              <a:pathLst>
                <a:path w="160021" h="335281">
                  <a:moveTo>
                    <a:pt x="160020" y="0"/>
                  </a:moveTo>
                  <a:lnTo>
                    <a:pt x="160020" y="4046"/>
                  </a:lnTo>
                  <a:lnTo>
                    <a:pt x="153090" y="19928"/>
                  </a:lnTo>
                  <a:lnTo>
                    <a:pt x="131502" y="58003"/>
                  </a:lnTo>
                  <a:lnTo>
                    <a:pt x="116669" y="91035"/>
                  </a:lnTo>
                  <a:lnTo>
                    <a:pt x="97504" y="127633"/>
                  </a:lnTo>
                  <a:lnTo>
                    <a:pt x="85386" y="154939"/>
                  </a:lnTo>
                  <a:lnTo>
                    <a:pt x="73510" y="184009"/>
                  </a:lnTo>
                  <a:lnTo>
                    <a:pt x="59765" y="213862"/>
                  </a:lnTo>
                  <a:lnTo>
                    <a:pt x="47447" y="241806"/>
                  </a:lnTo>
                  <a:lnTo>
                    <a:pt x="30992" y="279080"/>
                  </a:lnTo>
                  <a:lnTo>
                    <a:pt x="15391" y="309315"/>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641"/>
                                        </p:tgtEl>
                                        <p:attrNameLst>
                                          <p:attrName>style.visibility</p:attrName>
                                        </p:attrNameLst>
                                      </p:cBhvr>
                                      <p:to>
                                        <p:strVal val="visible"/>
                                      </p:to>
                                    </p:set>
                                    <p:animEffect transition="in" filter="dissolve">
                                      <p:cBhvr>
                                        <p:cTn id="7" dur="500"/>
                                        <p:tgtEl>
                                          <p:spTgt spid="6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Micrurus_tener"/>
          <p:cNvPicPr>
            <a:picLocks noChangeAspect="1" noChangeArrowheads="1"/>
          </p:cNvPicPr>
          <p:nvPr/>
        </p:nvPicPr>
        <p:blipFill>
          <a:blip r:embed="rId2" cstate="print"/>
          <a:srcRect/>
          <a:stretch>
            <a:fillRect/>
          </a:stretch>
        </p:blipFill>
        <p:spPr bwMode="auto">
          <a:xfrm>
            <a:off x="0" y="0"/>
            <a:ext cx="5295900" cy="3409950"/>
          </a:xfrm>
          <a:prstGeom prst="rect">
            <a:avLst/>
          </a:prstGeom>
          <a:noFill/>
          <a:ln w="9525">
            <a:noFill/>
            <a:miter lim="800000"/>
            <a:headEnd/>
            <a:tailEnd/>
          </a:ln>
        </p:spPr>
      </p:pic>
      <p:pic>
        <p:nvPicPr>
          <p:cNvPr id="70663" name="Picture 7" descr="wasp-0071"/>
          <p:cNvPicPr>
            <a:picLocks noChangeAspect="1" noChangeArrowheads="1"/>
          </p:cNvPicPr>
          <p:nvPr/>
        </p:nvPicPr>
        <p:blipFill>
          <a:blip r:embed="rId3" cstate="print"/>
          <a:srcRect/>
          <a:stretch>
            <a:fillRect/>
          </a:stretch>
        </p:blipFill>
        <p:spPr bwMode="auto">
          <a:xfrm>
            <a:off x="5429250" y="0"/>
            <a:ext cx="3714750" cy="2781300"/>
          </a:xfrm>
          <a:prstGeom prst="rect">
            <a:avLst/>
          </a:prstGeom>
          <a:noFill/>
          <a:ln w="9525">
            <a:noFill/>
            <a:miter lim="800000"/>
            <a:headEnd/>
            <a:tailEnd/>
          </a:ln>
        </p:spPr>
      </p:pic>
      <p:pic>
        <p:nvPicPr>
          <p:cNvPr id="70665" name="Picture 9" descr="skunk_babies1">
            <a:hlinkClick r:id="rId4"/>
          </p:cNvPr>
          <p:cNvPicPr>
            <a:picLocks noChangeAspect="1" noChangeArrowheads="1"/>
          </p:cNvPicPr>
          <p:nvPr/>
        </p:nvPicPr>
        <p:blipFill>
          <a:blip r:embed="rId5" cstate="print"/>
          <a:srcRect/>
          <a:stretch>
            <a:fillRect/>
          </a:stretch>
        </p:blipFill>
        <p:spPr bwMode="auto">
          <a:xfrm>
            <a:off x="0" y="3562350"/>
            <a:ext cx="4400550" cy="3295650"/>
          </a:xfrm>
          <a:prstGeom prst="rect">
            <a:avLst/>
          </a:prstGeom>
          <a:noFill/>
          <a:ln w="9525">
            <a:noFill/>
            <a:miter lim="800000"/>
            <a:headEnd/>
            <a:tailEnd/>
          </a:ln>
        </p:spPr>
      </p:pic>
      <p:pic>
        <p:nvPicPr>
          <p:cNvPr id="70667" name="Picture 11" descr="ladybug">
            <a:hlinkClick r:id="rId6"/>
          </p:cNvPr>
          <p:cNvPicPr>
            <a:picLocks noChangeAspect="1" noChangeArrowheads="1"/>
          </p:cNvPicPr>
          <p:nvPr/>
        </p:nvPicPr>
        <p:blipFill>
          <a:blip r:embed="rId7" cstate="print"/>
          <a:srcRect/>
          <a:stretch>
            <a:fillRect/>
          </a:stretch>
        </p:blipFill>
        <p:spPr bwMode="auto">
          <a:xfrm>
            <a:off x="5410200" y="3124200"/>
            <a:ext cx="3733800"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dissolve">
                                      <p:cBhvr>
                                        <p:cTn id="7" dur="500"/>
                                        <p:tgtEl>
                                          <p:spTgt spid="706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665"/>
                                        </p:tgtEl>
                                        <p:attrNameLst>
                                          <p:attrName>style.visibility</p:attrName>
                                        </p:attrNameLst>
                                      </p:cBhvr>
                                      <p:to>
                                        <p:strVal val="visible"/>
                                      </p:to>
                                    </p:set>
                                    <p:animEffect transition="in" filter="dissolve">
                                      <p:cBhvr>
                                        <p:cTn id="12" dur="500"/>
                                        <p:tgtEl>
                                          <p:spTgt spid="706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dissolve">
                                      <p:cBhvr>
                                        <p:cTn id="1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blue-ringed-octopus-1-1">
            <a:hlinkClick r:id="rId2"/>
          </p:cNvPr>
          <p:cNvPicPr>
            <a:picLocks noChangeAspect="1" noChangeArrowheads="1"/>
          </p:cNvPicPr>
          <p:nvPr/>
        </p:nvPicPr>
        <p:blipFill>
          <a:blip r:embed="rId3" cstate="print"/>
          <a:srcRect/>
          <a:stretch>
            <a:fillRect/>
          </a:stretch>
        </p:blipFill>
        <p:spPr bwMode="auto">
          <a:xfrm>
            <a:off x="0" y="0"/>
            <a:ext cx="3810000" cy="2724150"/>
          </a:xfrm>
          <a:prstGeom prst="rect">
            <a:avLst/>
          </a:prstGeom>
          <a:noFill/>
          <a:ln w="9525">
            <a:noFill/>
            <a:miter lim="800000"/>
            <a:headEnd/>
            <a:tailEnd/>
          </a:ln>
        </p:spPr>
      </p:pic>
      <p:pic>
        <p:nvPicPr>
          <p:cNvPr id="71687" name="Picture 7" descr="Aposematic_coloration_Viceroy_butterfly_DP742"/>
          <p:cNvPicPr>
            <a:picLocks noChangeAspect="1" noChangeArrowheads="1"/>
          </p:cNvPicPr>
          <p:nvPr/>
        </p:nvPicPr>
        <p:blipFill>
          <a:blip r:embed="rId4" cstate="print"/>
          <a:srcRect/>
          <a:stretch>
            <a:fillRect/>
          </a:stretch>
        </p:blipFill>
        <p:spPr bwMode="auto">
          <a:xfrm>
            <a:off x="4419600" y="0"/>
            <a:ext cx="4724400" cy="3546475"/>
          </a:xfrm>
          <a:prstGeom prst="rect">
            <a:avLst/>
          </a:prstGeom>
          <a:noFill/>
          <a:ln w="9525">
            <a:noFill/>
            <a:miter lim="800000"/>
            <a:headEnd/>
            <a:tailEnd/>
          </a:ln>
        </p:spPr>
      </p:pic>
      <p:pic>
        <p:nvPicPr>
          <p:cNvPr id="71689" name="Picture 9" descr="Lundys_Lane"/>
          <p:cNvPicPr>
            <a:picLocks noChangeAspect="1" noChangeArrowheads="1"/>
          </p:cNvPicPr>
          <p:nvPr/>
        </p:nvPicPr>
        <p:blipFill>
          <a:blip r:embed="rId5" cstate="print"/>
          <a:srcRect/>
          <a:stretch>
            <a:fillRect/>
          </a:stretch>
        </p:blipFill>
        <p:spPr bwMode="auto">
          <a:xfrm>
            <a:off x="0" y="3600450"/>
            <a:ext cx="4924425" cy="3257550"/>
          </a:xfrm>
          <a:prstGeom prst="rect">
            <a:avLst/>
          </a:prstGeom>
          <a:noFill/>
          <a:ln w="9525">
            <a:noFill/>
            <a:miter lim="800000"/>
            <a:headEnd/>
            <a:tailEnd/>
          </a:ln>
        </p:spPr>
      </p:pic>
      <p:pic>
        <p:nvPicPr>
          <p:cNvPr id="71691" name="Picture 11" descr="french-and-indian-war-delaware-indian-warrior-randy-steele"/>
          <p:cNvPicPr>
            <a:picLocks noChangeAspect="1" noChangeArrowheads="1"/>
          </p:cNvPicPr>
          <p:nvPr/>
        </p:nvPicPr>
        <p:blipFill>
          <a:blip r:embed="rId6" cstate="print"/>
          <a:srcRect/>
          <a:stretch>
            <a:fillRect/>
          </a:stretch>
        </p:blipFill>
        <p:spPr bwMode="auto">
          <a:xfrm>
            <a:off x="4267200" y="3606800"/>
            <a:ext cx="4876800" cy="325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dissolve">
                                      <p:cBhvr>
                                        <p:cTn id="7" dur="500"/>
                                        <p:tgtEl>
                                          <p:spTgt spid="716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9"/>
                                        </p:tgtEl>
                                        <p:attrNameLst>
                                          <p:attrName>style.visibility</p:attrName>
                                        </p:attrNameLst>
                                      </p:cBhvr>
                                      <p:to>
                                        <p:strVal val="visible"/>
                                      </p:to>
                                    </p:set>
                                    <p:animEffect transition="in" filter="dissolve">
                                      <p:cBhvr>
                                        <p:cTn id="12" dur="500"/>
                                        <p:tgtEl>
                                          <p:spTgt spid="7168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91"/>
                                        </p:tgtEl>
                                        <p:attrNameLst>
                                          <p:attrName>style.visibility</p:attrName>
                                        </p:attrNameLst>
                                      </p:cBhvr>
                                      <p:to>
                                        <p:strVal val="visible"/>
                                      </p:to>
                                    </p:set>
                                    <p:animEffect transition="in" filter="dissolve">
                                      <p:cBhvr>
                                        <p:cTn id="17" dur="5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p:cNvPicPr>
            <a:picLocks noChangeAspect="1" noChangeArrowheads="1"/>
          </p:cNvPicPr>
          <p:nvPr/>
        </p:nvPicPr>
        <p:blipFill>
          <a:blip r:embed="rId2" cstate="print"/>
          <a:srcRect/>
          <a:stretch>
            <a:fillRect/>
          </a:stretch>
        </p:blipFill>
        <p:spPr bwMode="auto">
          <a:xfrm>
            <a:off x="2174875" y="3124200"/>
            <a:ext cx="5140325" cy="3733800"/>
          </a:xfrm>
          <a:prstGeom prst="rect">
            <a:avLst/>
          </a:prstGeom>
          <a:noFill/>
          <a:ln w="9525">
            <a:noFill/>
            <a:miter lim="800000"/>
            <a:headEnd/>
            <a:tailEnd/>
          </a:ln>
          <a:effectLst>
            <a:outerShdw dist="35921" dir="2700000" algn="ctr" rotWithShape="0">
              <a:srgbClr val="808080"/>
            </a:outerShdw>
          </a:effectLst>
        </p:spPr>
      </p:pic>
      <p:pic>
        <p:nvPicPr>
          <p:cNvPr id="94210" name="Picture 2"/>
          <p:cNvPicPr>
            <a:picLocks noChangeAspect="1" noChangeArrowheads="1"/>
          </p:cNvPicPr>
          <p:nvPr/>
        </p:nvPicPr>
        <p:blipFill>
          <a:blip r:embed="rId3" cstate="print"/>
          <a:srcRect/>
          <a:stretch>
            <a:fillRect/>
          </a:stretch>
        </p:blipFill>
        <p:spPr bwMode="auto">
          <a:xfrm>
            <a:off x="0" y="1238250"/>
            <a:ext cx="9144000" cy="725488"/>
          </a:xfrm>
          <a:prstGeom prst="rect">
            <a:avLst/>
          </a:prstGeom>
          <a:noFill/>
          <a:ln w="9525">
            <a:noFill/>
            <a:miter lim="800000"/>
            <a:headEnd/>
            <a:tailEnd/>
          </a:ln>
        </p:spPr>
      </p:pic>
      <p:grpSp>
        <p:nvGrpSpPr>
          <p:cNvPr id="6" name="SMARTInkShape-Group166"/>
          <p:cNvGrpSpPr/>
          <p:nvPr/>
        </p:nvGrpSpPr>
        <p:grpSpPr>
          <a:xfrm>
            <a:off x="5577839" y="4747259"/>
            <a:ext cx="830581" cy="922022"/>
            <a:chOff x="5577839" y="4747259"/>
            <a:chExt cx="830581" cy="922022"/>
          </a:xfrm>
        </p:grpSpPr>
        <p:sp>
          <p:nvSpPr>
            <p:cNvPr id="4" name="SMARTInkShape-1363"/>
            <p:cNvSpPr/>
            <p:nvPr/>
          </p:nvSpPr>
          <p:spPr>
            <a:xfrm>
              <a:off x="5577839" y="4747259"/>
              <a:ext cx="830581" cy="922022"/>
            </a:xfrm>
            <a:custGeom>
              <a:avLst/>
              <a:gdLst/>
              <a:ahLst/>
              <a:cxnLst/>
              <a:rect l="0" t="0" r="0" b="0"/>
              <a:pathLst>
                <a:path w="830581" h="922022">
                  <a:moveTo>
                    <a:pt x="548641" y="0"/>
                  </a:moveTo>
                  <a:lnTo>
                    <a:pt x="548641" y="36856"/>
                  </a:lnTo>
                  <a:lnTo>
                    <a:pt x="556929" y="67163"/>
                  </a:lnTo>
                  <a:lnTo>
                    <a:pt x="574080" y="104058"/>
                  </a:lnTo>
                  <a:lnTo>
                    <a:pt x="591823" y="139696"/>
                  </a:lnTo>
                  <a:lnTo>
                    <a:pt x="609600" y="175260"/>
                  </a:lnTo>
                  <a:lnTo>
                    <a:pt x="629920" y="209833"/>
                  </a:lnTo>
                  <a:lnTo>
                    <a:pt x="642620" y="236289"/>
                  </a:lnTo>
                  <a:lnTo>
                    <a:pt x="667315" y="269393"/>
                  </a:lnTo>
                  <a:lnTo>
                    <a:pt x="690862" y="307204"/>
                  </a:lnTo>
                  <a:lnTo>
                    <a:pt x="703578" y="322228"/>
                  </a:lnTo>
                  <a:lnTo>
                    <a:pt x="722312" y="337492"/>
                  </a:lnTo>
                  <a:lnTo>
                    <a:pt x="751822" y="375168"/>
                  </a:lnTo>
                  <a:lnTo>
                    <a:pt x="759455" y="380966"/>
                  </a:lnTo>
                  <a:lnTo>
                    <a:pt x="767079" y="390963"/>
                  </a:lnTo>
                  <a:lnTo>
                    <a:pt x="787401" y="406641"/>
                  </a:lnTo>
                  <a:lnTo>
                    <a:pt x="790222" y="411587"/>
                  </a:lnTo>
                  <a:lnTo>
                    <a:pt x="790975" y="414092"/>
                  </a:lnTo>
                  <a:lnTo>
                    <a:pt x="792324" y="415761"/>
                  </a:lnTo>
                  <a:lnTo>
                    <a:pt x="802954" y="422706"/>
                  </a:lnTo>
                  <a:lnTo>
                    <a:pt x="805602" y="427194"/>
                  </a:lnTo>
                  <a:lnTo>
                    <a:pt x="807626" y="432011"/>
                  </a:lnTo>
                  <a:lnTo>
                    <a:pt x="821551" y="448083"/>
                  </a:lnTo>
                  <a:lnTo>
                    <a:pt x="822334" y="451173"/>
                  </a:lnTo>
                  <a:lnTo>
                    <a:pt x="822543" y="453182"/>
                  </a:lnTo>
                  <a:lnTo>
                    <a:pt x="825032" y="457672"/>
                  </a:lnTo>
                  <a:lnTo>
                    <a:pt x="829485" y="463408"/>
                  </a:lnTo>
                  <a:lnTo>
                    <a:pt x="830364" y="470625"/>
                  </a:lnTo>
                  <a:lnTo>
                    <a:pt x="830580" y="506300"/>
                  </a:lnTo>
                  <a:lnTo>
                    <a:pt x="828322" y="510913"/>
                  </a:lnTo>
                  <a:lnTo>
                    <a:pt x="825343" y="515786"/>
                  </a:lnTo>
                  <a:lnTo>
                    <a:pt x="823431" y="525813"/>
                  </a:lnTo>
                  <a:lnTo>
                    <a:pt x="822988" y="539517"/>
                  </a:lnTo>
                  <a:lnTo>
                    <a:pt x="817729" y="546807"/>
                  </a:lnTo>
                  <a:lnTo>
                    <a:pt x="816048" y="553930"/>
                  </a:lnTo>
                  <a:lnTo>
                    <a:pt x="815434" y="566448"/>
                  </a:lnTo>
                  <a:lnTo>
                    <a:pt x="813124" y="571513"/>
                  </a:lnTo>
                  <a:lnTo>
                    <a:pt x="810122" y="576586"/>
                  </a:lnTo>
                  <a:lnTo>
                    <a:pt x="808195" y="586742"/>
                  </a:lnTo>
                  <a:lnTo>
                    <a:pt x="808037" y="589281"/>
                  </a:lnTo>
                  <a:lnTo>
                    <a:pt x="805603" y="594361"/>
                  </a:lnTo>
                  <a:lnTo>
                    <a:pt x="802546" y="599441"/>
                  </a:lnTo>
                  <a:lnTo>
                    <a:pt x="800584" y="609601"/>
                  </a:lnTo>
                  <a:lnTo>
                    <a:pt x="800422" y="612141"/>
                  </a:lnTo>
                  <a:lnTo>
                    <a:pt x="799468" y="613833"/>
                  </a:lnTo>
                  <a:lnTo>
                    <a:pt x="797985" y="614963"/>
                  </a:lnTo>
                  <a:lnTo>
                    <a:pt x="796151" y="615715"/>
                  </a:lnTo>
                  <a:lnTo>
                    <a:pt x="794927" y="617063"/>
                  </a:lnTo>
                  <a:lnTo>
                    <a:pt x="793568" y="620820"/>
                  </a:lnTo>
                  <a:lnTo>
                    <a:pt x="791849" y="630130"/>
                  </a:lnTo>
                  <a:lnTo>
                    <a:pt x="787308" y="637603"/>
                  </a:lnTo>
                  <a:lnTo>
                    <a:pt x="784739" y="645179"/>
                  </a:lnTo>
                  <a:lnTo>
                    <a:pt x="779839" y="652786"/>
                  </a:lnTo>
                  <a:lnTo>
                    <a:pt x="778395" y="657863"/>
                  </a:lnTo>
                  <a:lnTo>
                    <a:pt x="777164" y="659555"/>
                  </a:lnTo>
                  <a:lnTo>
                    <a:pt x="775496" y="660684"/>
                  </a:lnTo>
                  <a:lnTo>
                    <a:pt x="773537" y="661436"/>
                  </a:lnTo>
                  <a:lnTo>
                    <a:pt x="772232" y="662784"/>
                  </a:lnTo>
                  <a:lnTo>
                    <a:pt x="767879" y="671031"/>
                  </a:lnTo>
                  <a:lnTo>
                    <a:pt x="741801" y="699225"/>
                  </a:lnTo>
                  <a:lnTo>
                    <a:pt x="740323" y="703902"/>
                  </a:lnTo>
                  <a:lnTo>
                    <a:pt x="739082" y="705488"/>
                  </a:lnTo>
                  <a:lnTo>
                    <a:pt x="716235" y="721786"/>
                  </a:lnTo>
                  <a:lnTo>
                    <a:pt x="703575" y="724469"/>
                  </a:lnTo>
                  <a:lnTo>
                    <a:pt x="693420" y="729877"/>
                  </a:lnTo>
                  <a:lnTo>
                    <a:pt x="680720" y="732151"/>
                  </a:lnTo>
                  <a:lnTo>
                    <a:pt x="670561" y="737509"/>
                  </a:lnTo>
                  <a:lnTo>
                    <a:pt x="635706" y="746882"/>
                  </a:lnTo>
                  <a:lnTo>
                    <a:pt x="623292" y="756125"/>
                  </a:lnTo>
                  <a:lnTo>
                    <a:pt x="621269" y="758084"/>
                  </a:lnTo>
                  <a:lnTo>
                    <a:pt x="614505" y="760259"/>
                  </a:lnTo>
                  <a:lnTo>
                    <a:pt x="604454" y="761657"/>
                  </a:lnTo>
                  <a:lnTo>
                    <a:pt x="594017" y="767986"/>
                  </a:lnTo>
                  <a:lnTo>
                    <a:pt x="591592" y="768531"/>
                  </a:lnTo>
                  <a:lnTo>
                    <a:pt x="579091" y="775508"/>
                  </a:lnTo>
                  <a:lnTo>
                    <a:pt x="576560" y="776086"/>
                  </a:lnTo>
                  <a:lnTo>
                    <a:pt x="565570" y="782249"/>
                  </a:lnTo>
                  <a:lnTo>
                    <a:pt x="553562" y="784934"/>
                  </a:lnTo>
                  <a:lnTo>
                    <a:pt x="541491" y="790739"/>
                  </a:lnTo>
                  <a:lnTo>
                    <a:pt x="528382" y="793098"/>
                  </a:lnTo>
                  <a:lnTo>
                    <a:pt x="518173" y="798466"/>
                  </a:lnTo>
                  <a:lnTo>
                    <a:pt x="503958" y="803823"/>
                  </a:lnTo>
                  <a:lnTo>
                    <a:pt x="480200" y="820749"/>
                  </a:lnTo>
                  <a:lnTo>
                    <a:pt x="475043" y="822825"/>
                  </a:lnTo>
                  <a:lnTo>
                    <a:pt x="467379" y="827906"/>
                  </a:lnTo>
                  <a:lnTo>
                    <a:pt x="459746" y="830635"/>
                  </a:lnTo>
                  <a:lnTo>
                    <a:pt x="441961" y="843714"/>
                  </a:lnTo>
                  <a:lnTo>
                    <a:pt x="436881" y="845731"/>
                  </a:lnTo>
                  <a:lnTo>
                    <a:pt x="428414" y="850780"/>
                  </a:lnTo>
                  <a:lnTo>
                    <a:pt x="416404" y="853499"/>
                  </a:lnTo>
                  <a:lnTo>
                    <a:pt x="406260" y="858444"/>
                  </a:lnTo>
                  <a:lnTo>
                    <a:pt x="393753" y="861132"/>
                  </a:lnTo>
                  <a:lnTo>
                    <a:pt x="384309" y="866914"/>
                  </a:lnTo>
                  <a:lnTo>
                    <a:pt x="376148" y="873143"/>
                  </a:lnTo>
                  <a:lnTo>
                    <a:pt x="365806" y="877935"/>
                  </a:lnTo>
                  <a:lnTo>
                    <a:pt x="363251" y="879930"/>
                  </a:lnTo>
                  <a:lnTo>
                    <a:pt x="355896" y="882147"/>
                  </a:lnTo>
                  <a:lnTo>
                    <a:pt x="347830" y="883979"/>
                  </a:lnTo>
                  <a:lnTo>
                    <a:pt x="337682" y="888924"/>
                  </a:lnTo>
                  <a:lnTo>
                    <a:pt x="299616" y="897999"/>
                  </a:lnTo>
                  <a:lnTo>
                    <a:pt x="291772" y="900902"/>
                  </a:lnTo>
                  <a:lnTo>
                    <a:pt x="284617" y="904168"/>
                  </a:lnTo>
                  <a:lnTo>
                    <a:pt x="248999" y="911950"/>
                  </a:lnTo>
                  <a:lnTo>
                    <a:pt x="220465" y="914257"/>
                  </a:lnTo>
                  <a:lnTo>
                    <a:pt x="183536" y="914396"/>
                  </a:lnTo>
                  <a:lnTo>
                    <a:pt x="150435" y="915247"/>
                  </a:lnTo>
                  <a:lnTo>
                    <a:pt x="135030" y="920961"/>
                  </a:lnTo>
                  <a:lnTo>
                    <a:pt x="100420" y="921993"/>
                  </a:lnTo>
                  <a:lnTo>
                    <a:pt x="65104" y="922020"/>
                  </a:lnTo>
                  <a:lnTo>
                    <a:pt x="28062" y="922021"/>
                  </a:lnTo>
                  <a:lnTo>
                    <a:pt x="0" y="922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364"/>
            <p:cNvSpPr/>
            <p:nvPr/>
          </p:nvSpPr>
          <p:spPr>
            <a:xfrm>
              <a:off x="5585562" y="5059680"/>
              <a:ext cx="213258" cy="114271"/>
            </a:xfrm>
            <a:custGeom>
              <a:avLst/>
              <a:gdLst/>
              <a:ahLst/>
              <a:cxnLst/>
              <a:rect l="0" t="0" r="0" b="0"/>
              <a:pathLst>
                <a:path w="213258" h="114271">
                  <a:moveTo>
                    <a:pt x="213257" y="22859"/>
                  </a:moveTo>
                  <a:lnTo>
                    <a:pt x="209212" y="22859"/>
                  </a:lnTo>
                  <a:lnTo>
                    <a:pt x="204969" y="20602"/>
                  </a:lnTo>
                  <a:lnTo>
                    <a:pt x="200260" y="17623"/>
                  </a:lnTo>
                  <a:lnTo>
                    <a:pt x="192849" y="15099"/>
                  </a:lnTo>
                  <a:lnTo>
                    <a:pt x="185291" y="10212"/>
                  </a:lnTo>
                  <a:lnTo>
                    <a:pt x="177690" y="8388"/>
                  </a:lnTo>
                  <a:lnTo>
                    <a:pt x="172614" y="7961"/>
                  </a:lnTo>
                  <a:lnTo>
                    <a:pt x="167536" y="5514"/>
                  </a:lnTo>
                  <a:lnTo>
                    <a:pt x="162457" y="2450"/>
                  </a:lnTo>
                  <a:lnTo>
                    <a:pt x="152298" y="484"/>
                  </a:lnTo>
                  <a:lnTo>
                    <a:pt x="114337" y="3"/>
                  </a:lnTo>
                  <a:lnTo>
                    <a:pt x="76238" y="0"/>
                  </a:lnTo>
                  <a:lnTo>
                    <a:pt x="51445" y="0"/>
                  </a:lnTo>
                  <a:lnTo>
                    <a:pt x="49503" y="846"/>
                  </a:lnTo>
                  <a:lnTo>
                    <a:pt x="48208" y="2257"/>
                  </a:lnTo>
                  <a:lnTo>
                    <a:pt x="47344" y="4045"/>
                  </a:lnTo>
                  <a:lnTo>
                    <a:pt x="45922" y="5237"/>
                  </a:lnTo>
                  <a:lnTo>
                    <a:pt x="37556" y="9407"/>
                  </a:lnTo>
                  <a:lnTo>
                    <a:pt x="32721" y="12647"/>
                  </a:lnTo>
                  <a:lnTo>
                    <a:pt x="25239" y="15318"/>
                  </a:lnTo>
                  <a:lnTo>
                    <a:pt x="11536" y="26561"/>
                  </a:lnTo>
                  <a:lnTo>
                    <a:pt x="9304" y="30996"/>
                  </a:lnTo>
                  <a:lnTo>
                    <a:pt x="8708" y="33364"/>
                  </a:lnTo>
                  <a:lnTo>
                    <a:pt x="7465" y="34942"/>
                  </a:lnTo>
                  <a:lnTo>
                    <a:pt x="3825" y="36696"/>
                  </a:lnTo>
                  <a:lnTo>
                    <a:pt x="2516" y="38011"/>
                  </a:lnTo>
                  <a:lnTo>
                    <a:pt x="1062" y="41729"/>
                  </a:lnTo>
                  <a:lnTo>
                    <a:pt x="0" y="55975"/>
                  </a:lnTo>
                  <a:lnTo>
                    <a:pt x="2200" y="61002"/>
                  </a:lnTo>
                  <a:lnTo>
                    <a:pt x="12547" y="74367"/>
                  </a:lnTo>
                  <a:lnTo>
                    <a:pt x="14370" y="81489"/>
                  </a:lnTo>
                  <a:lnTo>
                    <a:pt x="14796" y="86453"/>
                  </a:lnTo>
                  <a:lnTo>
                    <a:pt x="17244" y="91481"/>
                  </a:lnTo>
                  <a:lnTo>
                    <a:pt x="25714" y="101608"/>
                  </a:lnTo>
                  <a:lnTo>
                    <a:pt x="30562" y="104426"/>
                  </a:lnTo>
                  <a:lnTo>
                    <a:pt x="43102" y="107230"/>
                  </a:lnTo>
                  <a:lnTo>
                    <a:pt x="51552" y="111828"/>
                  </a:lnTo>
                  <a:lnTo>
                    <a:pt x="86165" y="114270"/>
                  </a:lnTo>
                  <a:lnTo>
                    <a:pt x="91296" y="112029"/>
                  </a:lnTo>
                  <a:lnTo>
                    <a:pt x="96399" y="109057"/>
                  </a:lnTo>
                  <a:lnTo>
                    <a:pt x="106574" y="107149"/>
                  </a:lnTo>
                  <a:lnTo>
                    <a:pt x="109115" y="106993"/>
                  </a:lnTo>
                  <a:lnTo>
                    <a:pt x="114196" y="104561"/>
                  </a:lnTo>
                  <a:lnTo>
                    <a:pt x="126897" y="94548"/>
                  </a:lnTo>
                  <a:lnTo>
                    <a:pt x="137057" y="89795"/>
                  </a:lnTo>
                  <a:lnTo>
                    <a:pt x="147217" y="80955"/>
                  </a:lnTo>
                  <a:lnTo>
                    <a:pt x="150040" y="76056"/>
                  </a:lnTo>
                  <a:lnTo>
                    <a:pt x="150793" y="73563"/>
                  </a:lnTo>
                  <a:lnTo>
                    <a:pt x="152141" y="71902"/>
                  </a:lnTo>
                  <a:lnTo>
                    <a:pt x="162772" y="64972"/>
                  </a:lnTo>
                  <a:lnTo>
                    <a:pt x="165419" y="60485"/>
                  </a:lnTo>
                  <a:lnTo>
                    <a:pt x="167119" y="50706"/>
                  </a:lnTo>
                  <a:lnTo>
                    <a:pt x="167538"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SMARTInkShape-1365"/>
          <p:cNvSpPr/>
          <p:nvPr/>
        </p:nvSpPr>
        <p:spPr>
          <a:xfrm>
            <a:off x="3040380" y="5730239"/>
            <a:ext cx="1005840" cy="373381"/>
          </a:xfrm>
          <a:custGeom>
            <a:avLst/>
            <a:gdLst/>
            <a:ahLst/>
            <a:cxnLst/>
            <a:rect l="0" t="0" r="0" b="0"/>
            <a:pathLst>
              <a:path w="1005840" h="373381">
                <a:moveTo>
                  <a:pt x="0" y="0"/>
                </a:moveTo>
                <a:lnTo>
                  <a:pt x="0" y="4045"/>
                </a:lnTo>
                <a:lnTo>
                  <a:pt x="2257" y="8289"/>
                </a:lnTo>
                <a:lnTo>
                  <a:pt x="10605" y="21957"/>
                </a:lnTo>
                <a:lnTo>
                  <a:pt x="16887" y="43679"/>
                </a:lnTo>
                <a:lnTo>
                  <a:pt x="35624" y="78958"/>
                </a:lnTo>
                <a:lnTo>
                  <a:pt x="47990" y="99104"/>
                </a:lnTo>
                <a:lnTo>
                  <a:pt x="61632" y="112055"/>
                </a:lnTo>
                <a:lnTo>
                  <a:pt x="70572" y="119229"/>
                </a:lnTo>
                <a:lnTo>
                  <a:pt x="93859" y="153528"/>
                </a:lnTo>
                <a:lnTo>
                  <a:pt x="124143" y="189115"/>
                </a:lnTo>
                <a:lnTo>
                  <a:pt x="131986" y="199497"/>
                </a:lnTo>
                <a:lnTo>
                  <a:pt x="166288" y="223490"/>
                </a:lnTo>
                <a:lnTo>
                  <a:pt x="203544" y="246379"/>
                </a:lnTo>
                <a:lnTo>
                  <a:pt x="241622" y="269240"/>
                </a:lnTo>
                <a:lnTo>
                  <a:pt x="279694" y="280153"/>
                </a:lnTo>
                <a:lnTo>
                  <a:pt x="291152" y="283669"/>
                </a:lnTo>
                <a:lnTo>
                  <a:pt x="320179" y="295075"/>
                </a:lnTo>
                <a:lnTo>
                  <a:pt x="335321" y="298815"/>
                </a:lnTo>
                <a:lnTo>
                  <a:pt x="365764" y="310307"/>
                </a:lnTo>
                <a:lnTo>
                  <a:pt x="375075" y="312328"/>
                </a:lnTo>
                <a:lnTo>
                  <a:pt x="386770" y="317379"/>
                </a:lnTo>
                <a:lnTo>
                  <a:pt x="420357" y="322142"/>
                </a:lnTo>
                <a:lnTo>
                  <a:pt x="434712" y="326026"/>
                </a:lnTo>
                <a:lnTo>
                  <a:pt x="458942" y="328292"/>
                </a:lnTo>
                <a:lnTo>
                  <a:pt x="474038" y="333649"/>
                </a:lnTo>
                <a:lnTo>
                  <a:pt x="508093" y="335185"/>
                </a:lnTo>
                <a:lnTo>
                  <a:pt x="515943" y="337496"/>
                </a:lnTo>
                <a:lnTo>
                  <a:pt x="523101" y="340498"/>
                </a:lnTo>
                <a:lnTo>
                  <a:pt x="560399" y="342838"/>
                </a:lnTo>
                <a:lnTo>
                  <a:pt x="566001" y="342873"/>
                </a:lnTo>
                <a:lnTo>
                  <a:pt x="603136" y="350206"/>
                </a:lnTo>
                <a:lnTo>
                  <a:pt x="638475" y="350516"/>
                </a:lnTo>
                <a:lnTo>
                  <a:pt x="645293" y="351365"/>
                </a:lnTo>
                <a:lnTo>
                  <a:pt x="667251" y="357434"/>
                </a:lnTo>
                <a:lnTo>
                  <a:pt x="680618" y="358048"/>
                </a:lnTo>
                <a:lnTo>
                  <a:pt x="685754" y="360357"/>
                </a:lnTo>
                <a:lnTo>
                  <a:pt x="688309" y="362158"/>
                </a:lnTo>
                <a:lnTo>
                  <a:pt x="699996" y="364693"/>
                </a:lnTo>
                <a:lnTo>
                  <a:pt x="718505" y="365667"/>
                </a:lnTo>
                <a:lnTo>
                  <a:pt x="723760" y="367977"/>
                </a:lnTo>
                <a:lnTo>
                  <a:pt x="728917" y="370979"/>
                </a:lnTo>
                <a:lnTo>
                  <a:pt x="739127" y="372906"/>
                </a:lnTo>
                <a:lnTo>
                  <a:pt x="774699" y="373379"/>
                </a:lnTo>
                <a:lnTo>
                  <a:pt x="810508" y="373380"/>
                </a:lnTo>
                <a:lnTo>
                  <a:pt x="817953" y="373380"/>
                </a:lnTo>
                <a:lnTo>
                  <a:pt x="822992" y="371123"/>
                </a:lnTo>
                <a:lnTo>
                  <a:pt x="829081" y="366820"/>
                </a:lnTo>
                <a:lnTo>
                  <a:pt x="836367" y="365970"/>
                </a:lnTo>
                <a:lnTo>
                  <a:pt x="841054" y="365854"/>
                </a:lnTo>
                <a:lnTo>
                  <a:pt x="845959" y="363544"/>
                </a:lnTo>
                <a:lnTo>
                  <a:pt x="850962" y="360542"/>
                </a:lnTo>
                <a:lnTo>
                  <a:pt x="861072" y="358615"/>
                </a:lnTo>
                <a:lnTo>
                  <a:pt x="878840" y="358169"/>
                </a:lnTo>
                <a:lnTo>
                  <a:pt x="883920" y="355895"/>
                </a:lnTo>
                <a:lnTo>
                  <a:pt x="889000" y="352909"/>
                </a:lnTo>
                <a:lnTo>
                  <a:pt x="899160" y="350992"/>
                </a:lnTo>
                <a:lnTo>
                  <a:pt x="937260" y="350522"/>
                </a:lnTo>
                <a:lnTo>
                  <a:pt x="971339" y="350521"/>
                </a:lnTo>
                <a:lnTo>
                  <a:pt x="975831" y="348263"/>
                </a:lnTo>
                <a:lnTo>
                  <a:pt x="980649" y="345284"/>
                </a:lnTo>
                <a:lnTo>
                  <a:pt x="989122" y="343214"/>
                </a:lnTo>
                <a:lnTo>
                  <a:pt x="100583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SMARTInkShape-Group168"/>
          <p:cNvGrpSpPr/>
          <p:nvPr/>
        </p:nvGrpSpPr>
        <p:grpSpPr>
          <a:xfrm>
            <a:off x="2464304" y="1152348"/>
            <a:ext cx="2618236" cy="546435"/>
            <a:chOff x="2464304" y="1152348"/>
            <a:chExt cx="2618236" cy="546435"/>
          </a:xfrm>
        </p:grpSpPr>
        <p:sp>
          <p:nvSpPr>
            <p:cNvPr id="8" name="SMARTInkShape-1366"/>
            <p:cNvSpPr/>
            <p:nvPr/>
          </p:nvSpPr>
          <p:spPr>
            <a:xfrm>
              <a:off x="4831080" y="1356530"/>
              <a:ext cx="251460" cy="189305"/>
            </a:xfrm>
            <a:custGeom>
              <a:avLst/>
              <a:gdLst/>
              <a:ahLst/>
              <a:cxnLst/>
              <a:rect l="0" t="0" r="0" b="0"/>
              <a:pathLst>
                <a:path w="251460" h="189305">
                  <a:moveTo>
                    <a:pt x="0" y="114129"/>
                  </a:moveTo>
                  <a:lnTo>
                    <a:pt x="32706" y="113283"/>
                  </a:lnTo>
                  <a:lnTo>
                    <a:pt x="61462" y="100949"/>
                  </a:lnTo>
                  <a:lnTo>
                    <a:pt x="76349" y="97242"/>
                  </a:lnTo>
                  <a:lnTo>
                    <a:pt x="81379" y="95251"/>
                  </a:lnTo>
                  <a:lnTo>
                    <a:pt x="89225" y="88523"/>
                  </a:lnTo>
                  <a:lnTo>
                    <a:pt x="123649" y="51509"/>
                  </a:lnTo>
                  <a:lnTo>
                    <a:pt x="138536" y="32522"/>
                  </a:lnTo>
                  <a:lnTo>
                    <a:pt x="142930" y="17512"/>
                  </a:lnTo>
                  <a:lnTo>
                    <a:pt x="144231" y="6386"/>
                  </a:lnTo>
                  <a:lnTo>
                    <a:pt x="143568" y="4200"/>
                  </a:lnTo>
                  <a:lnTo>
                    <a:pt x="142278" y="2743"/>
                  </a:lnTo>
                  <a:lnTo>
                    <a:pt x="138587" y="1125"/>
                  </a:lnTo>
                  <a:lnTo>
                    <a:pt x="126853" y="0"/>
                  </a:lnTo>
                  <a:lnTo>
                    <a:pt x="115291" y="3925"/>
                  </a:lnTo>
                  <a:lnTo>
                    <a:pt x="101450" y="13684"/>
                  </a:lnTo>
                  <a:lnTo>
                    <a:pt x="68422" y="48023"/>
                  </a:lnTo>
                  <a:lnTo>
                    <a:pt x="59196" y="62736"/>
                  </a:lnTo>
                  <a:lnTo>
                    <a:pt x="46374" y="97518"/>
                  </a:lnTo>
                  <a:lnTo>
                    <a:pt x="40552" y="121343"/>
                  </a:lnTo>
                  <a:lnTo>
                    <a:pt x="38584" y="148104"/>
                  </a:lnTo>
                  <a:lnTo>
                    <a:pt x="42288" y="164460"/>
                  </a:lnTo>
                  <a:lnTo>
                    <a:pt x="52793" y="180030"/>
                  </a:lnTo>
                  <a:lnTo>
                    <a:pt x="61845" y="185752"/>
                  </a:lnTo>
                  <a:lnTo>
                    <a:pt x="78720" y="188973"/>
                  </a:lnTo>
                  <a:lnTo>
                    <a:pt x="115478" y="189304"/>
                  </a:lnTo>
                  <a:lnTo>
                    <a:pt x="153134" y="179748"/>
                  </a:lnTo>
                  <a:lnTo>
                    <a:pt x="189139" y="161804"/>
                  </a:lnTo>
                  <a:lnTo>
                    <a:pt x="220711" y="146344"/>
                  </a:lnTo>
                  <a:lnTo>
                    <a:pt x="251459" y="1217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367"/>
            <p:cNvSpPr/>
            <p:nvPr/>
          </p:nvSpPr>
          <p:spPr>
            <a:xfrm>
              <a:off x="4648200" y="1363979"/>
              <a:ext cx="182330" cy="334804"/>
            </a:xfrm>
            <a:custGeom>
              <a:avLst/>
              <a:gdLst/>
              <a:ahLst/>
              <a:cxnLst/>
              <a:rect l="0" t="0" r="0" b="0"/>
              <a:pathLst>
                <a:path w="182330" h="334804">
                  <a:moveTo>
                    <a:pt x="76200" y="0"/>
                  </a:moveTo>
                  <a:lnTo>
                    <a:pt x="65594" y="0"/>
                  </a:lnTo>
                  <a:lnTo>
                    <a:pt x="64049" y="847"/>
                  </a:lnTo>
                  <a:lnTo>
                    <a:pt x="63019" y="2258"/>
                  </a:lnTo>
                  <a:lnTo>
                    <a:pt x="62333" y="4046"/>
                  </a:lnTo>
                  <a:lnTo>
                    <a:pt x="61028" y="5237"/>
                  </a:lnTo>
                  <a:lnTo>
                    <a:pt x="52851" y="9407"/>
                  </a:lnTo>
                  <a:lnTo>
                    <a:pt x="20625" y="40358"/>
                  </a:lnTo>
                  <a:lnTo>
                    <a:pt x="5106" y="66462"/>
                  </a:lnTo>
                  <a:lnTo>
                    <a:pt x="1513" y="81405"/>
                  </a:lnTo>
                  <a:lnTo>
                    <a:pt x="132" y="111771"/>
                  </a:lnTo>
                  <a:lnTo>
                    <a:pt x="2316" y="119668"/>
                  </a:lnTo>
                  <a:lnTo>
                    <a:pt x="4084" y="122959"/>
                  </a:lnTo>
                  <a:lnTo>
                    <a:pt x="6956" y="125153"/>
                  </a:lnTo>
                  <a:lnTo>
                    <a:pt x="18241" y="128240"/>
                  </a:lnTo>
                  <a:lnTo>
                    <a:pt x="36791" y="129369"/>
                  </a:lnTo>
                  <a:lnTo>
                    <a:pt x="44009" y="127207"/>
                  </a:lnTo>
                  <a:lnTo>
                    <a:pt x="71209" y="108283"/>
                  </a:lnTo>
                  <a:lnTo>
                    <a:pt x="79707" y="96337"/>
                  </a:lnTo>
                  <a:lnTo>
                    <a:pt x="81991" y="89948"/>
                  </a:lnTo>
                  <a:lnTo>
                    <a:pt x="83772" y="52201"/>
                  </a:lnTo>
                  <a:lnTo>
                    <a:pt x="83818" y="38583"/>
                  </a:lnTo>
                  <a:lnTo>
                    <a:pt x="83819" y="49464"/>
                  </a:lnTo>
                  <a:lnTo>
                    <a:pt x="87865" y="60282"/>
                  </a:lnTo>
                  <a:lnTo>
                    <a:pt x="97664" y="73871"/>
                  </a:lnTo>
                  <a:lnTo>
                    <a:pt x="123724" y="109099"/>
                  </a:lnTo>
                  <a:lnTo>
                    <a:pt x="150300" y="146582"/>
                  </a:lnTo>
                  <a:lnTo>
                    <a:pt x="170060" y="182271"/>
                  </a:lnTo>
                  <a:lnTo>
                    <a:pt x="178705" y="200574"/>
                  </a:lnTo>
                  <a:lnTo>
                    <a:pt x="182329" y="232498"/>
                  </a:lnTo>
                  <a:lnTo>
                    <a:pt x="178672" y="252615"/>
                  </a:lnTo>
                  <a:lnTo>
                    <a:pt x="158393" y="286676"/>
                  </a:lnTo>
                  <a:lnTo>
                    <a:pt x="146085" y="298113"/>
                  </a:lnTo>
                  <a:lnTo>
                    <a:pt x="113468" y="318240"/>
                  </a:lnTo>
                  <a:lnTo>
                    <a:pt x="76090" y="331657"/>
                  </a:lnTo>
                  <a:lnTo>
                    <a:pt x="42130" y="334803"/>
                  </a:lnTo>
                  <a:lnTo>
                    <a:pt x="25841" y="331094"/>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368"/>
            <p:cNvSpPr/>
            <p:nvPr/>
          </p:nvSpPr>
          <p:spPr>
            <a:xfrm>
              <a:off x="4457700" y="1394459"/>
              <a:ext cx="129427" cy="133546"/>
            </a:xfrm>
            <a:custGeom>
              <a:avLst/>
              <a:gdLst/>
              <a:ahLst/>
              <a:cxnLst/>
              <a:rect l="0" t="0" r="0" b="0"/>
              <a:pathLst>
                <a:path w="129427" h="133546">
                  <a:moveTo>
                    <a:pt x="0" y="15241"/>
                  </a:moveTo>
                  <a:lnTo>
                    <a:pt x="0" y="51286"/>
                  </a:lnTo>
                  <a:lnTo>
                    <a:pt x="6913" y="86389"/>
                  </a:lnTo>
                  <a:lnTo>
                    <a:pt x="8404" y="115996"/>
                  </a:lnTo>
                  <a:lnTo>
                    <a:pt x="11637" y="122956"/>
                  </a:lnTo>
                  <a:lnTo>
                    <a:pt x="13684" y="125151"/>
                  </a:lnTo>
                  <a:lnTo>
                    <a:pt x="25529" y="133008"/>
                  </a:lnTo>
                  <a:lnTo>
                    <a:pt x="28026" y="133545"/>
                  </a:lnTo>
                  <a:lnTo>
                    <a:pt x="30538" y="133057"/>
                  </a:lnTo>
                  <a:lnTo>
                    <a:pt x="58869" y="119140"/>
                  </a:lnTo>
                  <a:lnTo>
                    <a:pt x="93159" y="81675"/>
                  </a:lnTo>
                  <a:lnTo>
                    <a:pt x="115854" y="45598"/>
                  </a:lnTo>
                  <a:lnTo>
                    <a:pt x="122980" y="25596"/>
                  </a:lnTo>
                  <a:lnTo>
                    <a:pt x="126624" y="18996"/>
                  </a:lnTo>
                  <a:lnTo>
                    <a:pt x="128964" y="7861"/>
                  </a:lnTo>
                  <a:lnTo>
                    <a:pt x="129426" y="1553"/>
                  </a:lnTo>
                  <a:lnTo>
                    <a:pt x="128617" y="1036"/>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369"/>
            <p:cNvSpPr/>
            <p:nvPr/>
          </p:nvSpPr>
          <p:spPr>
            <a:xfrm>
              <a:off x="4145491" y="1417423"/>
              <a:ext cx="220769" cy="136479"/>
            </a:xfrm>
            <a:custGeom>
              <a:avLst/>
              <a:gdLst/>
              <a:ahLst/>
              <a:cxnLst/>
              <a:rect l="0" t="0" r="0" b="0"/>
              <a:pathLst>
                <a:path w="220769" h="136479">
                  <a:moveTo>
                    <a:pt x="98849" y="22756"/>
                  </a:moveTo>
                  <a:lnTo>
                    <a:pt x="98849" y="3878"/>
                  </a:lnTo>
                  <a:lnTo>
                    <a:pt x="98002" y="2551"/>
                  </a:lnTo>
                  <a:lnTo>
                    <a:pt x="96591" y="1666"/>
                  </a:lnTo>
                  <a:lnTo>
                    <a:pt x="90560" y="421"/>
                  </a:lnTo>
                  <a:lnTo>
                    <a:pt x="80937" y="0"/>
                  </a:lnTo>
                  <a:lnTo>
                    <a:pt x="69364" y="3972"/>
                  </a:lnTo>
                  <a:lnTo>
                    <a:pt x="43019" y="21153"/>
                  </a:lnTo>
                  <a:lnTo>
                    <a:pt x="13649" y="58452"/>
                  </a:lnTo>
                  <a:lnTo>
                    <a:pt x="3404" y="78663"/>
                  </a:lnTo>
                  <a:lnTo>
                    <a:pt x="0" y="114198"/>
                  </a:lnTo>
                  <a:lnTo>
                    <a:pt x="729" y="123511"/>
                  </a:lnTo>
                  <a:lnTo>
                    <a:pt x="3875" y="130472"/>
                  </a:lnTo>
                  <a:lnTo>
                    <a:pt x="5900" y="132667"/>
                  </a:lnTo>
                  <a:lnTo>
                    <a:pt x="10407" y="135105"/>
                  </a:lnTo>
                  <a:lnTo>
                    <a:pt x="21749" y="136478"/>
                  </a:lnTo>
                  <a:lnTo>
                    <a:pt x="35835" y="132840"/>
                  </a:lnTo>
                  <a:lnTo>
                    <a:pt x="58555" y="121596"/>
                  </a:lnTo>
                  <a:lnTo>
                    <a:pt x="89006" y="93418"/>
                  </a:lnTo>
                  <a:lnTo>
                    <a:pt x="99977" y="78501"/>
                  </a:lnTo>
                  <a:lnTo>
                    <a:pt x="111325" y="43915"/>
                  </a:lnTo>
                  <a:lnTo>
                    <a:pt x="114057" y="23242"/>
                  </a:lnTo>
                  <a:lnTo>
                    <a:pt x="114086" y="33405"/>
                  </a:lnTo>
                  <a:lnTo>
                    <a:pt x="122696" y="63722"/>
                  </a:lnTo>
                  <a:lnTo>
                    <a:pt x="146512" y="98976"/>
                  </a:lnTo>
                  <a:lnTo>
                    <a:pt x="150945" y="104049"/>
                  </a:lnTo>
                  <a:lnTo>
                    <a:pt x="162642" y="109687"/>
                  </a:lnTo>
                  <a:lnTo>
                    <a:pt x="197488" y="113801"/>
                  </a:lnTo>
                  <a:lnTo>
                    <a:pt x="220768" y="1141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370"/>
            <p:cNvSpPr/>
            <p:nvPr/>
          </p:nvSpPr>
          <p:spPr>
            <a:xfrm>
              <a:off x="4038600" y="1211901"/>
              <a:ext cx="57731" cy="365440"/>
            </a:xfrm>
            <a:custGeom>
              <a:avLst/>
              <a:gdLst/>
              <a:ahLst/>
              <a:cxnLst/>
              <a:rect l="0" t="0" r="0" b="0"/>
              <a:pathLst>
                <a:path w="57731" h="365440">
                  <a:moveTo>
                    <a:pt x="53340" y="14919"/>
                  </a:moveTo>
                  <a:lnTo>
                    <a:pt x="53340" y="8358"/>
                  </a:lnTo>
                  <a:lnTo>
                    <a:pt x="54186" y="8005"/>
                  </a:lnTo>
                  <a:lnTo>
                    <a:pt x="57385" y="7612"/>
                  </a:lnTo>
                  <a:lnTo>
                    <a:pt x="57730" y="6661"/>
                  </a:lnTo>
                  <a:lnTo>
                    <a:pt x="53560" y="0"/>
                  </a:lnTo>
                  <a:lnTo>
                    <a:pt x="52497" y="20939"/>
                  </a:lnTo>
                  <a:lnTo>
                    <a:pt x="47309" y="40724"/>
                  </a:lnTo>
                  <a:lnTo>
                    <a:pt x="45082" y="77113"/>
                  </a:lnTo>
                  <a:lnTo>
                    <a:pt x="39730" y="112466"/>
                  </a:lnTo>
                  <a:lnTo>
                    <a:pt x="34376" y="148205"/>
                  </a:lnTo>
                  <a:lnTo>
                    <a:pt x="31634" y="177836"/>
                  </a:lnTo>
                  <a:lnTo>
                    <a:pt x="26776" y="208064"/>
                  </a:lnTo>
                  <a:lnTo>
                    <a:pt x="19975" y="238470"/>
                  </a:lnTo>
                  <a:lnTo>
                    <a:pt x="15328" y="273001"/>
                  </a:lnTo>
                  <a:lnTo>
                    <a:pt x="7135" y="304282"/>
                  </a:lnTo>
                  <a:lnTo>
                    <a:pt x="4017" y="318784"/>
                  </a:lnTo>
                  <a:lnTo>
                    <a:pt x="5329" y="336469"/>
                  </a:lnTo>
                  <a:lnTo>
                    <a:pt x="0" y="365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71"/>
            <p:cNvSpPr/>
            <p:nvPr/>
          </p:nvSpPr>
          <p:spPr>
            <a:xfrm>
              <a:off x="3703319" y="1424940"/>
              <a:ext cx="160022" cy="53340"/>
            </a:xfrm>
            <a:custGeom>
              <a:avLst/>
              <a:gdLst/>
              <a:ahLst/>
              <a:cxnLst/>
              <a:rect l="0" t="0" r="0" b="0"/>
              <a:pathLst>
                <a:path w="160022" h="53340">
                  <a:moveTo>
                    <a:pt x="0" y="53339"/>
                  </a:moveTo>
                  <a:lnTo>
                    <a:pt x="4046" y="53339"/>
                  </a:lnTo>
                  <a:lnTo>
                    <a:pt x="8290" y="51082"/>
                  </a:lnTo>
                  <a:lnTo>
                    <a:pt x="10607" y="49294"/>
                  </a:lnTo>
                  <a:lnTo>
                    <a:pt x="42607" y="41988"/>
                  </a:lnTo>
                  <a:lnTo>
                    <a:pt x="76794" y="32580"/>
                  </a:lnTo>
                  <a:lnTo>
                    <a:pt x="92551" y="29720"/>
                  </a:lnTo>
                  <a:lnTo>
                    <a:pt x="130262" y="14086"/>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372"/>
            <p:cNvSpPr/>
            <p:nvPr/>
          </p:nvSpPr>
          <p:spPr>
            <a:xfrm>
              <a:off x="3681011" y="1158239"/>
              <a:ext cx="98509" cy="388621"/>
            </a:xfrm>
            <a:custGeom>
              <a:avLst/>
              <a:gdLst/>
              <a:ahLst/>
              <a:cxnLst/>
              <a:rect l="0" t="0" r="0" b="0"/>
              <a:pathLst>
                <a:path w="98509" h="388621">
                  <a:moveTo>
                    <a:pt x="98508" y="0"/>
                  </a:moveTo>
                  <a:lnTo>
                    <a:pt x="94463" y="4046"/>
                  </a:lnTo>
                  <a:lnTo>
                    <a:pt x="87962" y="6032"/>
                  </a:lnTo>
                  <a:lnTo>
                    <a:pt x="80274" y="7761"/>
                  </a:lnTo>
                  <a:lnTo>
                    <a:pt x="46211" y="29049"/>
                  </a:lnTo>
                  <a:lnTo>
                    <a:pt x="36318" y="35771"/>
                  </a:lnTo>
                  <a:lnTo>
                    <a:pt x="20811" y="51626"/>
                  </a:lnTo>
                  <a:lnTo>
                    <a:pt x="12330" y="58505"/>
                  </a:lnTo>
                  <a:lnTo>
                    <a:pt x="5738" y="67207"/>
                  </a:lnTo>
                  <a:lnTo>
                    <a:pt x="2244" y="76719"/>
                  </a:lnTo>
                  <a:lnTo>
                    <a:pt x="0" y="96623"/>
                  </a:lnTo>
                  <a:lnTo>
                    <a:pt x="5641" y="122097"/>
                  </a:lnTo>
                  <a:lnTo>
                    <a:pt x="19866" y="155580"/>
                  </a:lnTo>
                  <a:lnTo>
                    <a:pt x="35017" y="193163"/>
                  </a:lnTo>
                  <a:lnTo>
                    <a:pt x="47710" y="228951"/>
                  </a:lnTo>
                  <a:lnTo>
                    <a:pt x="57869" y="264387"/>
                  </a:lnTo>
                  <a:lnTo>
                    <a:pt x="65771" y="296723"/>
                  </a:lnTo>
                  <a:lnTo>
                    <a:pt x="67731" y="334374"/>
                  </a:lnTo>
                  <a:lnTo>
                    <a:pt x="68017" y="371765"/>
                  </a:lnTo>
                  <a:lnTo>
                    <a:pt x="65766" y="379154"/>
                  </a:lnTo>
                  <a:lnTo>
                    <a:pt x="63980" y="382309"/>
                  </a:lnTo>
                  <a:lnTo>
                    <a:pt x="61943" y="384413"/>
                  </a:lnTo>
                  <a:lnTo>
                    <a:pt x="52789"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373"/>
            <p:cNvSpPr/>
            <p:nvPr/>
          </p:nvSpPr>
          <p:spPr>
            <a:xfrm>
              <a:off x="3406281" y="1356359"/>
              <a:ext cx="136780" cy="193872"/>
            </a:xfrm>
            <a:custGeom>
              <a:avLst/>
              <a:gdLst/>
              <a:ahLst/>
              <a:cxnLst/>
              <a:rect l="0" t="0" r="0" b="0"/>
              <a:pathLst>
                <a:path w="136780" h="193872">
                  <a:moveTo>
                    <a:pt x="106538" y="0"/>
                  </a:moveTo>
                  <a:lnTo>
                    <a:pt x="73336" y="847"/>
                  </a:lnTo>
                  <a:lnTo>
                    <a:pt x="64057" y="6084"/>
                  </a:lnTo>
                  <a:lnTo>
                    <a:pt x="42943" y="26492"/>
                  </a:lnTo>
                  <a:lnTo>
                    <a:pt x="20236" y="57670"/>
                  </a:lnTo>
                  <a:lnTo>
                    <a:pt x="7991" y="92797"/>
                  </a:lnTo>
                  <a:lnTo>
                    <a:pt x="1465" y="128303"/>
                  </a:lnTo>
                  <a:lnTo>
                    <a:pt x="0" y="164546"/>
                  </a:lnTo>
                  <a:lnTo>
                    <a:pt x="3946" y="180176"/>
                  </a:lnTo>
                  <a:lnTo>
                    <a:pt x="6816" y="183618"/>
                  </a:lnTo>
                  <a:lnTo>
                    <a:pt x="28380" y="193639"/>
                  </a:lnTo>
                  <a:lnTo>
                    <a:pt x="40475" y="193871"/>
                  </a:lnTo>
                  <a:lnTo>
                    <a:pt x="64890" y="187121"/>
                  </a:lnTo>
                  <a:lnTo>
                    <a:pt x="97197" y="166861"/>
                  </a:lnTo>
                  <a:lnTo>
                    <a:pt x="111391" y="152170"/>
                  </a:lnTo>
                  <a:lnTo>
                    <a:pt x="130884" y="126123"/>
                  </a:lnTo>
                  <a:lnTo>
                    <a:pt x="135807" y="100643"/>
                  </a:lnTo>
                  <a:lnTo>
                    <a:pt x="136779" y="79053"/>
                  </a:lnTo>
                  <a:lnTo>
                    <a:pt x="134654" y="70977"/>
                  </a:lnTo>
                  <a:lnTo>
                    <a:pt x="114159"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74"/>
            <p:cNvSpPr/>
            <p:nvPr/>
          </p:nvSpPr>
          <p:spPr>
            <a:xfrm>
              <a:off x="2744431" y="1318888"/>
              <a:ext cx="623610" cy="233641"/>
            </a:xfrm>
            <a:custGeom>
              <a:avLst/>
              <a:gdLst/>
              <a:ahLst/>
              <a:cxnLst/>
              <a:rect l="0" t="0" r="0" b="0"/>
              <a:pathLst>
                <a:path w="623610" h="233641">
                  <a:moveTo>
                    <a:pt x="128309" y="29852"/>
                  </a:moveTo>
                  <a:lnTo>
                    <a:pt x="101817" y="30698"/>
                  </a:lnTo>
                  <a:lnTo>
                    <a:pt x="77365" y="40457"/>
                  </a:lnTo>
                  <a:lnTo>
                    <a:pt x="41940" y="66425"/>
                  </a:lnTo>
                  <a:lnTo>
                    <a:pt x="16547" y="99234"/>
                  </a:lnTo>
                  <a:lnTo>
                    <a:pt x="5353" y="117484"/>
                  </a:lnTo>
                  <a:lnTo>
                    <a:pt x="69" y="149295"/>
                  </a:lnTo>
                  <a:lnTo>
                    <a:pt x="0" y="168065"/>
                  </a:lnTo>
                  <a:lnTo>
                    <a:pt x="9425" y="194756"/>
                  </a:lnTo>
                  <a:lnTo>
                    <a:pt x="16487" y="202767"/>
                  </a:lnTo>
                  <a:lnTo>
                    <a:pt x="20741" y="206088"/>
                  </a:lnTo>
                  <a:lnTo>
                    <a:pt x="32241" y="209779"/>
                  </a:lnTo>
                  <a:lnTo>
                    <a:pt x="45819" y="210573"/>
                  </a:lnTo>
                  <a:lnTo>
                    <a:pt x="60320" y="208103"/>
                  </a:lnTo>
                  <a:lnTo>
                    <a:pt x="91875" y="191185"/>
                  </a:lnTo>
                  <a:lnTo>
                    <a:pt x="106189" y="183682"/>
                  </a:lnTo>
                  <a:lnTo>
                    <a:pt x="139601" y="155002"/>
                  </a:lnTo>
                  <a:lnTo>
                    <a:pt x="160204" y="128044"/>
                  </a:lnTo>
                  <a:lnTo>
                    <a:pt x="177940" y="90046"/>
                  </a:lnTo>
                  <a:lnTo>
                    <a:pt x="181160" y="73600"/>
                  </a:lnTo>
                  <a:lnTo>
                    <a:pt x="180476" y="71717"/>
                  </a:lnTo>
                  <a:lnTo>
                    <a:pt x="179174" y="70462"/>
                  </a:lnTo>
                  <a:lnTo>
                    <a:pt x="175045" y="68447"/>
                  </a:lnTo>
                  <a:lnTo>
                    <a:pt x="170284" y="76189"/>
                  </a:lnTo>
                  <a:lnTo>
                    <a:pt x="167557" y="89207"/>
                  </a:lnTo>
                  <a:lnTo>
                    <a:pt x="162464" y="122879"/>
                  </a:lnTo>
                  <a:lnTo>
                    <a:pt x="163923" y="144622"/>
                  </a:lnTo>
                  <a:lnTo>
                    <a:pt x="172001" y="179115"/>
                  </a:lnTo>
                  <a:lnTo>
                    <a:pt x="180107" y="198349"/>
                  </a:lnTo>
                  <a:lnTo>
                    <a:pt x="192857" y="213926"/>
                  </a:lnTo>
                  <a:lnTo>
                    <a:pt x="208206" y="224280"/>
                  </a:lnTo>
                  <a:lnTo>
                    <a:pt x="233461" y="233106"/>
                  </a:lnTo>
                  <a:lnTo>
                    <a:pt x="245316" y="233640"/>
                  </a:lnTo>
                  <a:lnTo>
                    <a:pt x="281065" y="224840"/>
                  </a:lnTo>
                  <a:lnTo>
                    <a:pt x="299629" y="213591"/>
                  </a:lnTo>
                  <a:lnTo>
                    <a:pt x="326244" y="181361"/>
                  </a:lnTo>
                  <a:lnTo>
                    <a:pt x="346568" y="144034"/>
                  </a:lnTo>
                  <a:lnTo>
                    <a:pt x="365874" y="106036"/>
                  </a:lnTo>
                  <a:lnTo>
                    <a:pt x="379291" y="77341"/>
                  </a:lnTo>
                  <a:lnTo>
                    <a:pt x="380297" y="76751"/>
                  </a:lnTo>
                  <a:lnTo>
                    <a:pt x="383672" y="76096"/>
                  </a:lnTo>
                  <a:lnTo>
                    <a:pt x="384911" y="76768"/>
                  </a:lnTo>
                  <a:lnTo>
                    <a:pt x="385737" y="78062"/>
                  </a:lnTo>
                  <a:lnTo>
                    <a:pt x="386899" y="83930"/>
                  </a:lnTo>
                  <a:lnTo>
                    <a:pt x="387345" y="115074"/>
                  </a:lnTo>
                  <a:lnTo>
                    <a:pt x="387383" y="151956"/>
                  </a:lnTo>
                  <a:lnTo>
                    <a:pt x="387388" y="185851"/>
                  </a:lnTo>
                  <a:lnTo>
                    <a:pt x="388235" y="206512"/>
                  </a:lnTo>
                  <a:lnTo>
                    <a:pt x="394695" y="219762"/>
                  </a:lnTo>
                  <a:lnTo>
                    <a:pt x="395000" y="187773"/>
                  </a:lnTo>
                  <a:lnTo>
                    <a:pt x="395007" y="152893"/>
                  </a:lnTo>
                  <a:lnTo>
                    <a:pt x="395008" y="123411"/>
                  </a:lnTo>
                  <a:lnTo>
                    <a:pt x="395855" y="93227"/>
                  </a:lnTo>
                  <a:lnTo>
                    <a:pt x="403297" y="57203"/>
                  </a:lnTo>
                  <a:lnTo>
                    <a:pt x="410446" y="41060"/>
                  </a:lnTo>
                  <a:lnTo>
                    <a:pt x="415417" y="34833"/>
                  </a:lnTo>
                  <a:lnTo>
                    <a:pt x="420448" y="32065"/>
                  </a:lnTo>
                  <a:lnTo>
                    <a:pt x="428040" y="30507"/>
                  </a:lnTo>
                  <a:lnTo>
                    <a:pt x="433113" y="32401"/>
                  </a:lnTo>
                  <a:lnTo>
                    <a:pt x="447315" y="44560"/>
                  </a:lnTo>
                  <a:lnTo>
                    <a:pt x="460343" y="69352"/>
                  </a:lnTo>
                  <a:lnTo>
                    <a:pt x="471069" y="100966"/>
                  </a:lnTo>
                  <a:lnTo>
                    <a:pt x="477296" y="135527"/>
                  </a:lnTo>
                  <a:lnTo>
                    <a:pt x="480884" y="172241"/>
                  </a:lnTo>
                  <a:lnTo>
                    <a:pt x="486123" y="195400"/>
                  </a:lnTo>
                  <a:lnTo>
                    <a:pt x="486231" y="195251"/>
                  </a:lnTo>
                  <a:lnTo>
                    <a:pt x="486445" y="161744"/>
                  </a:lnTo>
                  <a:lnTo>
                    <a:pt x="486448" y="125331"/>
                  </a:lnTo>
                  <a:lnTo>
                    <a:pt x="486448" y="95583"/>
                  </a:lnTo>
                  <a:lnTo>
                    <a:pt x="490494" y="65320"/>
                  </a:lnTo>
                  <a:lnTo>
                    <a:pt x="499446" y="31684"/>
                  </a:lnTo>
                  <a:lnTo>
                    <a:pt x="509367" y="10113"/>
                  </a:lnTo>
                  <a:lnTo>
                    <a:pt x="514415" y="4145"/>
                  </a:lnTo>
                  <a:lnTo>
                    <a:pt x="519480" y="1493"/>
                  </a:lnTo>
                  <a:lnTo>
                    <a:pt x="527092" y="0"/>
                  </a:lnTo>
                  <a:lnTo>
                    <a:pt x="532170" y="1909"/>
                  </a:lnTo>
                  <a:lnTo>
                    <a:pt x="550105" y="13252"/>
                  </a:lnTo>
                  <a:lnTo>
                    <a:pt x="564875" y="35421"/>
                  </a:lnTo>
                  <a:lnTo>
                    <a:pt x="577847" y="70943"/>
                  </a:lnTo>
                  <a:lnTo>
                    <a:pt x="588040" y="105137"/>
                  </a:lnTo>
                  <a:lnTo>
                    <a:pt x="594717" y="141773"/>
                  </a:lnTo>
                  <a:lnTo>
                    <a:pt x="604440" y="175527"/>
                  </a:lnTo>
                  <a:lnTo>
                    <a:pt x="612829" y="187007"/>
                  </a:lnTo>
                  <a:lnTo>
                    <a:pt x="614585" y="192267"/>
                  </a:lnTo>
                  <a:lnTo>
                    <a:pt x="615899" y="194008"/>
                  </a:lnTo>
                  <a:lnTo>
                    <a:pt x="623609" y="197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75"/>
            <p:cNvSpPr/>
            <p:nvPr/>
          </p:nvSpPr>
          <p:spPr>
            <a:xfrm>
              <a:off x="2464304" y="1152348"/>
              <a:ext cx="309377" cy="379273"/>
            </a:xfrm>
            <a:custGeom>
              <a:avLst/>
              <a:gdLst/>
              <a:ahLst/>
              <a:cxnLst/>
              <a:rect l="0" t="0" r="0" b="0"/>
              <a:pathLst>
                <a:path w="309377" h="379273">
                  <a:moveTo>
                    <a:pt x="309376" y="13512"/>
                  </a:moveTo>
                  <a:lnTo>
                    <a:pt x="305331" y="13512"/>
                  </a:lnTo>
                  <a:lnTo>
                    <a:pt x="301087" y="11254"/>
                  </a:lnTo>
                  <a:lnTo>
                    <a:pt x="296378" y="8275"/>
                  </a:lnTo>
                  <a:lnTo>
                    <a:pt x="268332" y="0"/>
                  </a:lnTo>
                  <a:lnTo>
                    <a:pt x="245286" y="1041"/>
                  </a:lnTo>
                  <a:lnTo>
                    <a:pt x="217008" y="8970"/>
                  </a:lnTo>
                  <a:lnTo>
                    <a:pt x="187181" y="22044"/>
                  </a:lnTo>
                  <a:lnTo>
                    <a:pt x="156894" y="38900"/>
                  </a:lnTo>
                  <a:lnTo>
                    <a:pt x="126472" y="62238"/>
                  </a:lnTo>
                  <a:lnTo>
                    <a:pt x="96008" y="90602"/>
                  </a:lnTo>
                  <a:lnTo>
                    <a:pt x="65534" y="120455"/>
                  </a:lnTo>
                  <a:lnTo>
                    <a:pt x="39570" y="153007"/>
                  </a:lnTo>
                  <a:lnTo>
                    <a:pt x="21153" y="189464"/>
                  </a:lnTo>
                  <a:lnTo>
                    <a:pt x="7230" y="224819"/>
                  </a:lnTo>
                  <a:lnTo>
                    <a:pt x="0" y="256743"/>
                  </a:lnTo>
                  <a:lnTo>
                    <a:pt x="115" y="285394"/>
                  </a:lnTo>
                  <a:lnTo>
                    <a:pt x="7740" y="317830"/>
                  </a:lnTo>
                  <a:lnTo>
                    <a:pt x="18966" y="336984"/>
                  </a:lnTo>
                  <a:lnTo>
                    <a:pt x="37061" y="353383"/>
                  </a:lnTo>
                  <a:lnTo>
                    <a:pt x="73420" y="370918"/>
                  </a:lnTo>
                  <a:lnTo>
                    <a:pt x="99642" y="377621"/>
                  </a:lnTo>
                  <a:lnTo>
                    <a:pt x="126496" y="3792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SMARTInkShape-Group169"/>
          <p:cNvGrpSpPr/>
          <p:nvPr/>
        </p:nvGrpSpPr>
        <p:grpSpPr>
          <a:xfrm>
            <a:off x="5429271" y="1059614"/>
            <a:ext cx="1642090" cy="535266"/>
            <a:chOff x="5429271" y="1059614"/>
            <a:chExt cx="1642090" cy="535266"/>
          </a:xfrm>
        </p:grpSpPr>
        <p:sp>
          <p:nvSpPr>
            <p:cNvPr id="19" name="SMARTInkShape-1376"/>
            <p:cNvSpPr/>
            <p:nvPr/>
          </p:nvSpPr>
          <p:spPr>
            <a:xfrm>
              <a:off x="6754916" y="1098609"/>
              <a:ext cx="316445" cy="446093"/>
            </a:xfrm>
            <a:custGeom>
              <a:avLst/>
              <a:gdLst/>
              <a:ahLst/>
              <a:cxnLst/>
              <a:rect l="0" t="0" r="0" b="0"/>
              <a:pathLst>
                <a:path w="316445" h="446093">
                  <a:moveTo>
                    <a:pt x="171664" y="204411"/>
                  </a:moveTo>
                  <a:lnTo>
                    <a:pt x="171664" y="200365"/>
                  </a:lnTo>
                  <a:lnTo>
                    <a:pt x="170817" y="199174"/>
                  </a:lnTo>
                  <a:lnTo>
                    <a:pt x="169406" y="198379"/>
                  </a:lnTo>
                  <a:lnTo>
                    <a:pt x="167618" y="197850"/>
                  </a:lnTo>
                  <a:lnTo>
                    <a:pt x="145172" y="184702"/>
                  </a:lnTo>
                  <a:lnTo>
                    <a:pt x="120720" y="181966"/>
                  </a:lnTo>
                  <a:lnTo>
                    <a:pt x="90371" y="188148"/>
                  </a:lnTo>
                  <a:lnTo>
                    <a:pt x="80217" y="193231"/>
                  </a:lnTo>
                  <a:lnTo>
                    <a:pt x="44663" y="224968"/>
                  </a:lnTo>
                  <a:lnTo>
                    <a:pt x="29579" y="257264"/>
                  </a:lnTo>
                  <a:lnTo>
                    <a:pt x="16864" y="286299"/>
                  </a:lnTo>
                  <a:lnTo>
                    <a:pt x="8204" y="317197"/>
                  </a:lnTo>
                  <a:lnTo>
                    <a:pt x="4416" y="352787"/>
                  </a:lnTo>
                  <a:lnTo>
                    <a:pt x="0" y="388450"/>
                  </a:lnTo>
                  <a:lnTo>
                    <a:pt x="3302" y="415010"/>
                  </a:lnTo>
                  <a:lnTo>
                    <a:pt x="7372" y="428115"/>
                  </a:lnTo>
                  <a:lnTo>
                    <a:pt x="14260" y="437326"/>
                  </a:lnTo>
                  <a:lnTo>
                    <a:pt x="22966" y="443395"/>
                  </a:lnTo>
                  <a:lnTo>
                    <a:pt x="32480" y="446092"/>
                  </a:lnTo>
                  <a:lnTo>
                    <a:pt x="55447" y="443566"/>
                  </a:lnTo>
                  <a:lnTo>
                    <a:pt x="71752" y="435162"/>
                  </a:lnTo>
                  <a:lnTo>
                    <a:pt x="102915" y="409070"/>
                  </a:lnTo>
                  <a:lnTo>
                    <a:pt x="138767" y="372527"/>
                  </a:lnTo>
                  <a:lnTo>
                    <a:pt x="163328" y="337666"/>
                  </a:lnTo>
                  <a:lnTo>
                    <a:pt x="185844" y="300526"/>
                  </a:lnTo>
                  <a:lnTo>
                    <a:pt x="203617" y="262711"/>
                  </a:lnTo>
                  <a:lnTo>
                    <a:pt x="218761" y="224695"/>
                  </a:lnTo>
                  <a:lnTo>
                    <a:pt x="228987" y="186620"/>
                  </a:lnTo>
                  <a:lnTo>
                    <a:pt x="236532" y="149374"/>
                  </a:lnTo>
                  <a:lnTo>
                    <a:pt x="239143" y="117360"/>
                  </a:lnTo>
                  <a:lnTo>
                    <a:pt x="237769" y="81100"/>
                  </a:lnTo>
                  <a:lnTo>
                    <a:pt x="227218" y="43674"/>
                  </a:lnTo>
                  <a:lnTo>
                    <a:pt x="219577" y="21891"/>
                  </a:lnTo>
                  <a:lnTo>
                    <a:pt x="218845" y="16691"/>
                  </a:lnTo>
                  <a:lnTo>
                    <a:pt x="216665" y="13224"/>
                  </a:lnTo>
                  <a:lnTo>
                    <a:pt x="213518" y="10913"/>
                  </a:lnTo>
                  <a:lnTo>
                    <a:pt x="209727" y="9372"/>
                  </a:lnTo>
                  <a:lnTo>
                    <a:pt x="207199" y="7498"/>
                  </a:lnTo>
                  <a:lnTo>
                    <a:pt x="202795" y="1662"/>
                  </a:lnTo>
                  <a:lnTo>
                    <a:pt x="198764" y="0"/>
                  </a:lnTo>
                  <a:lnTo>
                    <a:pt x="197351" y="404"/>
                  </a:lnTo>
                  <a:lnTo>
                    <a:pt x="196408" y="1519"/>
                  </a:lnTo>
                  <a:lnTo>
                    <a:pt x="195361" y="5017"/>
                  </a:lnTo>
                  <a:lnTo>
                    <a:pt x="194634" y="28753"/>
                  </a:lnTo>
                  <a:lnTo>
                    <a:pt x="199782" y="65635"/>
                  </a:lnTo>
                  <a:lnTo>
                    <a:pt x="202290" y="97158"/>
                  </a:lnTo>
                  <a:lnTo>
                    <a:pt x="205878" y="123723"/>
                  </a:lnTo>
                  <a:lnTo>
                    <a:pt x="210294" y="150205"/>
                  </a:lnTo>
                  <a:lnTo>
                    <a:pt x="215926" y="176086"/>
                  </a:lnTo>
                  <a:lnTo>
                    <a:pt x="224074" y="201700"/>
                  </a:lnTo>
                  <a:lnTo>
                    <a:pt x="231082" y="229452"/>
                  </a:lnTo>
                  <a:lnTo>
                    <a:pt x="237864" y="257874"/>
                  </a:lnTo>
                  <a:lnTo>
                    <a:pt x="246524" y="284616"/>
                  </a:lnTo>
                  <a:lnTo>
                    <a:pt x="256874" y="319427"/>
                  </a:lnTo>
                  <a:lnTo>
                    <a:pt x="265303" y="351190"/>
                  </a:lnTo>
                  <a:lnTo>
                    <a:pt x="276583" y="385334"/>
                  </a:lnTo>
                  <a:lnTo>
                    <a:pt x="306760" y="422870"/>
                  </a:lnTo>
                  <a:lnTo>
                    <a:pt x="316444" y="433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77"/>
            <p:cNvSpPr/>
            <p:nvPr/>
          </p:nvSpPr>
          <p:spPr>
            <a:xfrm>
              <a:off x="6141719" y="1285009"/>
              <a:ext cx="533401" cy="252857"/>
            </a:xfrm>
            <a:custGeom>
              <a:avLst/>
              <a:gdLst/>
              <a:ahLst/>
              <a:cxnLst/>
              <a:rect l="0" t="0" r="0" b="0"/>
              <a:pathLst>
                <a:path w="533401" h="252857">
                  <a:moveTo>
                    <a:pt x="0" y="86591"/>
                  </a:moveTo>
                  <a:lnTo>
                    <a:pt x="0" y="93151"/>
                  </a:lnTo>
                  <a:lnTo>
                    <a:pt x="10607" y="104724"/>
                  </a:lnTo>
                  <a:lnTo>
                    <a:pt x="21958" y="112095"/>
                  </a:lnTo>
                  <a:lnTo>
                    <a:pt x="40091" y="115596"/>
                  </a:lnTo>
                  <a:lnTo>
                    <a:pt x="76463" y="116876"/>
                  </a:lnTo>
                  <a:lnTo>
                    <a:pt x="99138" y="114755"/>
                  </a:lnTo>
                  <a:lnTo>
                    <a:pt x="133601" y="106453"/>
                  </a:lnTo>
                  <a:lnTo>
                    <a:pt x="166937" y="91423"/>
                  </a:lnTo>
                  <a:lnTo>
                    <a:pt x="195723" y="77166"/>
                  </a:lnTo>
                  <a:lnTo>
                    <a:pt x="210392" y="63196"/>
                  </a:lnTo>
                  <a:lnTo>
                    <a:pt x="222934" y="43305"/>
                  </a:lnTo>
                  <a:lnTo>
                    <a:pt x="226921" y="28139"/>
                  </a:lnTo>
                  <a:lnTo>
                    <a:pt x="228103" y="16966"/>
                  </a:lnTo>
                  <a:lnTo>
                    <a:pt x="227422" y="14774"/>
                  </a:lnTo>
                  <a:lnTo>
                    <a:pt x="226121" y="13313"/>
                  </a:lnTo>
                  <a:lnTo>
                    <a:pt x="224408" y="12339"/>
                  </a:lnTo>
                  <a:lnTo>
                    <a:pt x="213906" y="10968"/>
                  </a:lnTo>
                  <a:lnTo>
                    <a:pt x="196025" y="18652"/>
                  </a:lnTo>
                  <a:lnTo>
                    <a:pt x="158777" y="46230"/>
                  </a:lnTo>
                  <a:lnTo>
                    <a:pt x="124905" y="78493"/>
                  </a:lnTo>
                  <a:lnTo>
                    <a:pt x="104931" y="108368"/>
                  </a:lnTo>
                  <a:lnTo>
                    <a:pt x="84995" y="142808"/>
                  </a:lnTo>
                  <a:lnTo>
                    <a:pt x="72974" y="173991"/>
                  </a:lnTo>
                  <a:lnTo>
                    <a:pt x="65743" y="198847"/>
                  </a:lnTo>
                  <a:lnTo>
                    <a:pt x="66755" y="211553"/>
                  </a:lnTo>
                  <a:lnTo>
                    <a:pt x="72084" y="228227"/>
                  </a:lnTo>
                  <a:lnTo>
                    <a:pt x="78887" y="236464"/>
                  </a:lnTo>
                  <a:lnTo>
                    <a:pt x="83071" y="239846"/>
                  </a:lnTo>
                  <a:lnTo>
                    <a:pt x="94494" y="243604"/>
                  </a:lnTo>
                  <a:lnTo>
                    <a:pt x="122524" y="246017"/>
                  </a:lnTo>
                  <a:lnTo>
                    <a:pt x="158603" y="234326"/>
                  </a:lnTo>
                  <a:lnTo>
                    <a:pt x="188293" y="220581"/>
                  </a:lnTo>
                  <a:lnTo>
                    <a:pt x="218539" y="204937"/>
                  </a:lnTo>
                  <a:lnTo>
                    <a:pt x="248103" y="183745"/>
                  </a:lnTo>
                  <a:lnTo>
                    <a:pt x="281278" y="148930"/>
                  </a:lnTo>
                  <a:lnTo>
                    <a:pt x="312290" y="113298"/>
                  </a:lnTo>
                  <a:lnTo>
                    <a:pt x="335944" y="80577"/>
                  </a:lnTo>
                  <a:lnTo>
                    <a:pt x="347390" y="59187"/>
                  </a:lnTo>
                  <a:lnTo>
                    <a:pt x="348434" y="55622"/>
                  </a:lnTo>
                  <a:lnTo>
                    <a:pt x="349976" y="53245"/>
                  </a:lnTo>
                  <a:lnTo>
                    <a:pt x="351851" y="51660"/>
                  </a:lnTo>
                  <a:lnTo>
                    <a:pt x="356898" y="49116"/>
                  </a:lnTo>
                  <a:lnTo>
                    <a:pt x="357312" y="49755"/>
                  </a:lnTo>
                  <a:lnTo>
                    <a:pt x="358031" y="59151"/>
                  </a:lnTo>
                  <a:lnTo>
                    <a:pt x="352095" y="90252"/>
                  </a:lnTo>
                  <a:lnTo>
                    <a:pt x="350831" y="127954"/>
                  </a:lnTo>
                  <a:lnTo>
                    <a:pt x="350613" y="157925"/>
                  </a:lnTo>
                  <a:lnTo>
                    <a:pt x="350548" y="188254"/>
                  </a:lnTo>
                  <a:lnTo>
                    <a:pt x="345289" y="221913"/>
                  </a:lnTo>
                  <a:lnTo>
                    <a:pt x="342928" y="252856"/>
                  </a:lnTo>
                  <a:lnTo>
                    <a:pt x="342903" y="243504"/>
                  </a:lnTo>
                  <a:lnTo>
                    <a:pt x="351190" y="210202"/>
                  </a:lnTo>
                  <a:lnTo>
                    <a:pt x="358339" y="174016"/>
                  </a:lnTo>
                  <a:lnTo>
                    <a:pt x="364155" y="146613"/>
                  </a:lnTo>
                  <a:lnTo>
                    <a:pt x="372385" y="120323"/>
                  </a:lnTo>
                  <a:lnTo>
                    <a:pt x="381687" y="94527"/>
                  </a:lnTo>
                  <a:lnTo>
                    <a:pt x="398702" y="58462"/>
                  </a:lnTo>
                  <a:lnTo>
                    <a:pt x="413421" y="38529"/>
                  </a:lnTo>
                  <a:lnTo>
                    <a:pt x="439901" y="18634"/>
                  </a:lnTo>
                  <a:lnTo>
                    <a:pt x="475744" y="981"/>
                  </a:lnTo>
                  <a:lnTo>
                    <a:pt x="486891" y="0"/>
                  </a:lnTo>
                  <a:lnTo>
                    <a:pt x="507844" y="6268"/>
                  </a:lnTo>
                  <a:lnTo>
                    <a:pt x="515833" y="15332"/>
                  </a:lnTo>
                  <a:lnTo>
                    <a:pt x="527861" y="41847"/>
                  </a:lnTo>
                  <a:lnTo>
                    <a:pt x="531759" y="68065"/>
                  </a:lnTo>
                  <a:lnTo>
                    <a:pt x="528869" y="101327"/>
                  </a:lnTo>
                  <a:lnTo>
                    <a:pt x="527153" y="127853"/>
                  </a:lnTo>
                  <a:lnTo>
                    <a:pt x="525544" y="154883"/>
                  </a:lnTo>
                  <a:lnTo>
                    <a:pt x="520724" y="188293"/>
                  </a:lnTo>
                  <a:lnTo>
                    <a:pt x="518666" y="220509"/>
                  </a:lnTo>
                  <a:lnTo>
                    <a:pt x="518260" y="239385"/>
                  </a:lnTo>
                  <a:lnTo>
                    <a:pt x="519920" y="241794"/>
                  </a:lnTo>
                  <a:lnTo>
                    <a:pt x="522720" y="243399"/>
                  </a:lnTo>
                  <a:lnTo>
                    <a:pt x="533400" y="246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378"/>
            <p:cNvSpPr/>
            <p:nvPr/>
          </p:nvSpPr>
          <p:spPr>
            <a:xfrm>
              <a:off x="6080760" y="1158239"/>
              <a:ext cx="60960" cy="373382"/>
            </a:xfrm>
            <a:custGeom>
              <a:avLst/>
              <a:gdLst/>
              <a:ahLst/>
              <a:cxnLst/>
              <a:rect l="0" t="0" r="0" b="0"/>
              <a:pathLst>
                <a:path w="60960" h="373382">
                  <a:moveTo>
                    <a:pt x="60959" y="0"/>
                  </a:moveTo>
                  <a:lnTo>
                    <a:pt x="58701" y="32017"/>
                  </a:lnTo>
                  <a:lnTo>
                    <a:pt x="50354" y="69354"/>
                  </a:lnTo>
                  <a:lnTo>
                    <a:pt x="45521" y="95171"/>
                  </a:lnTo>
                  <a:lnTo>
                    <a:pt x="39705" y="123579"/>
                  </a:lnTo>
                  <a:lnTo>
                    <a:pt x="31475" y="153137"/>
                  </a:lnTo>
                  <a:lnTo>
                    <a:pt x="24430" y="185466"/>
                  </a:lnTo>
                  <a:lnTo>
                    <a:pt x="18478" y="217896"/>
                  </a:lnTo>
                  <a:lnTo>
                    <a:pt x="13010" y="246421"/>
                  </a:lnTo>
                  <a:lnTo>
                    <a:pt x="7757" y="273210"/>
                  </a:lnTo>
                  <a:lnTo>
                    <a:pt x="2298" y="309833"/>
                  </a:lnTo>
                  <a:lnTo>
                    <a:pt x="454" y="344459"/>
                  </a:lnTo>
                  <a:lnTo>
                    <a:pt x="0"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379"/>
            <p:cNvSpPr/>
            <p:nvPr/>
          </p:nvSpPr>
          <p:spPr>
            <a:xfrm>
              <a:off x="5715000" y="1143000"/>
              <a:ext cx="196130" cy="444831"/>
            </a:xfrm>
            <a:custGeom>
              <a:avLst/>
              <a:gdLst/>
              <a:ahLst/>
              <a:cxnLst/>
              <a:rect l="0" t="0" r="0" b="0"/>
              <a:pathLst>
                <a:path w="196130" h="444831">
                  <a:moveTo>
                    <a:pt x="7619" y="0"/>
                  </a:moveTo>
                  <a:lnTo>
                    <a:pt x="7619" y="33421"/>
                  </a:lnTo>
                  <a:lnTo>
                    <a:pt x="7619" y="69662"/>
                  </a:lnTo>
                  <a:lnTo>
                    <a:pt x="7619" y="103896"/>
                  </a:lnTo>
                  <a:lnTo>
                    <a:pt x="7619" y="132536"/>
                  </a:lnTo>
                  <a:lnTo>
                    <a:pt x="7619" y="165020"/>
                  </a:lnTo>
                  <a:lnTo>
                    <a:pt x="7619" y="199213"/>
                  </a:lnTo>
                  <a:lnTo>
                    <a:pt x="7619" y="233319"/>
                  </a:lnTo>
                  <a:lnTo>
                    <a:pt x="7619" y="265410"/>
                  </a:lnTo>
                  <a:lnTo>
                    <a:pt x="7619" y="294349"/>
                  </a:lnTo>
                  <a:lnTo>
                    <a:pt x="5362" y="332183"/>
                  </a:lnTo>
                  <a:lnTo>
                    <a:pt x="1059" y="367217"/>
                  </a:lnTo>
                  <a:lnTo>
                    <a:pt x="8" y="395947"/>
                  </a:lnTo>
                  <a:lnTo>
                    <a:pt x="0" y="358061"/>
                  </a:lnTo>
                  <a:lnTo>
                    <a:pt x="847" y="328577"/>
                  </a:lnTo>
                  <a:lnTo>
                    <a:pt x="6083" y="293406"/>
                  </a:lnTo>
                  <a:lnTo>
                    <a:pt x="12997" y="257021"/>
                  </a:lnTo>
                  <a:lnTo>
                    <a:pt x="21254" y="225261"/>
                  </a:lnTo>
                  <a:lnTo>
                    <a:pt x="38786" y="193603"/>
                  </a:lnTo>
                  <a:lnTo>
                    <a:pt x="53543" y="178437"/>
                  </a:lnTo>
                  <a:lnTo>
                    <a:pt x="58555" y="174838"/>
                  </a:lnTo>
                  <a:lnTo>
                    <a:pt x="70897" y="170839"/>
                  </a:lnTo>
                  <a:lnTo>
                    <a:pt x="99517" y="168271"/>
                  </a:lnTo>
                  <a:lnTo>
                    <a:pt x="122055" y="171872"/>
                  </a:lnTo>
                  <a:lnTo>
                    <a:pt x="151580" y="186757"/>
                  </a:lnTo>
                  <a:lnTo>
                    <a:pt x="163607" y="196174"/>
                  </a:lnTo>
                  <a:lnTo>
                    <a:pt x="179897" y="219086"/>
                  </a:lnTo>
                  <a:lnTo>
                    <a:pt x="191403" y="247324"/>
                  </a:lnTo>
                  <a:lnTo>
                    <a:pt x="196129" y="281184"/>
                  </a:lnTo>
                  <a:lnTo>
                    <a:pt x="193485" y="318028"/>
                  </a:lnTo>
                  <a:lnTo>
                    <a:pt x="179248" y="351711"/>
                  </a:lnTo>
                  <a:lnTo>
                    <a:pt x="162989" y="383140"/>
                  </a:lnTo>
                  <a:lnTo>
                    <a:pt x="148075" y="399166"/>
                  </a:lnTo>
                  <a:lnTo>
                    <a:pt x="114951" y="423252"/>
                  </a:lnTo>
                  <a:lnTo>
                    <a:pt x="83948" y="438233"/>
                  </a:lnTo>
                  <a:lnTo>
                    <a:pt x="68636" y="443972"/>
                  </a:lnTo>
                  <a:lnTo>
                    <a:pt x="53365" y="444830"/>
                  </a:lnTo>
                  <a:lnTo>
                    <a:pt x="26909" y="438481"/>
                  </a:lnTo>
                  <a:lnTo>
                    <a:pt x="18169" y="431665"/>
                  </a:lnTo>
                  <a:lnTo>
                    <a:pt x="14652" y="427476"/>
                  </a:lnTo>
                  <a:lnTo>
                    <a:pt x="10745" y="416049"/>
                  </a:lnTo>
                  <a:lnTo>
                    <a:pt x="7619"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380"/>
            <p:cNvSpPr/>
            <p:nvPr/>
          </p:nvSpPr>
          <p:spPr>
            <a:xfrm>
              <a:off x="5429271" y="1059614"/>
              <a:ext cx="137719" cy="535266"/>
            </a:xfrm>
            <a:custGeom>
              <a:avLst/>
              <a:gdLst/>
              <a:ahLst/>
              <a:cxnLst/>
              <a:rect l="0" t="0" r="0" b="0"/>
              <a:pathLst>
                <a:path w="137719" h="535266">
                  <a:moveTo>
                    <a:pt x="133329" y="22425"/>
                  </a:moveTo>
                  <a:lnTo>
                    <a:pt x="133329" y="11820"/>
                  </a:lnTo>
                  <a:lnTo>
                    <a:pt x="135586" y="6987"/>
                  </a:lnTo>
                  <a:lnTo>
                    <a:pt x="137374" y="4513"/>
                  </a:lnTo>
                  <a:lnTo>
                    <a:pt x="137718" y="2864"/>
                  </a:lnTo>
                  <a:lnTo>
                    <a:pt x="137102" y="1765"/>
                  </a:lnTo>
                  <a:lnTo>
                    <a:pt x="134074" y="0"/>
                  </a:lnTo>
                  <a:lnTo>
                    <a:pt x="109631" y="32717"/>
                  </a:lnTo>
                  <a:lnTo>
                    <a:pt x="85938" y="65098"/>
                  </a:lnTo>
                  <a:lnTo>
                    <a:pt x="64254" y="98193"/>
                  </a:lnTo>
                  <a:lnTo>
                    <a:pt x="51546" y="124680"/>
                  </a:lnTo>
                  <a:lnTo>
                    <a:pt x="40254" y="153385"/>
                  </a:lnTo>
                  <a:lnTo>
                    <a:pt x="29591" y="183077"/>
                  </a:lnTo>
                  <a:lnTo>
                    <a:pt x="19208" y="213206"/>
                  </a:lnTo>
                  <a:lnTo>
                    <a:pt x="10641" y="243530"/>
                  </a:lnTo>
                  <a:lnTo>
                    <a:pt x="6835" y="273941"/>
                  </a:lnTo>
                  <a:lnTo>
                    <a:pt x="2884" y="304390"/>
                  </a:lnTo>
                  <a:lnTo>
                    <a:pt x="0" y="334856"/>
                  </a:lnTo>
                  <a:lnTo>
                    <a:pt x="1540" y="365330"/>
                  </a:lnTo>
                  <a:lnTo>
                    <a:pt x="2789" y="393550"/>
                  </a:lnTo>
                  <a:lnTo>
                    <a:pt x="4191" y="420203"/>
                  </a:lnTo>
                  <a:lnTo>
                    <a:pt x="10587" y="458162"/>
                  </a:lnTo>
                  <a:lnTo>
                    <a:pt x="22830" y="489541"/>
                  </a:lnTo>
                  <a:lnTo>
                    <a:pt x="46923" y="526348"/>
                  </a:lnTo>
                  <a:lnTo>
                    <a:pt x="55697" y="533693"/>
                  </a:lnTo>
                  <a:lnTo>
                    <a:pt x="69757" y="535265"/>
                  </a:lnTo>
                  <a:lnTo>
                    <a:pt x="95229" y="5329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170"/>
          <p:cNvGrpSpPr/>
          <p:nvPr/>
        </p:nvGrpSpPr>
        <p:grpSpPr>
          <a:xfrm>
            <a:off x="7452360" y="990600"/>
            <a:ext cx="516134" cy="701041"/>
            <a:chOff x="7452360" y="990600"/>
            <a:chExt cx="516134" cy="701041"/>
          </a:xfrm>
        </p:grpSpPr>
        <p:sp>
          <p:nvSpPr>
            <p:cNvPr id="25" name="SMARTInkShape-1381"/>
            <p:cNvSpPr/>
            <p:nvPr/>
          </p:nvSpPr>
          <p:spPr>
            <a:xfrm>
              <a:off x="7772400" y="990600"/>
              <a:ext cx="196094" cy="701041"/>
            </a:xfrm>
            <a:custGeom>
              <a:avLst/>
              <a:gdLst/>
              <a:ahLst/>
              <a:cxnLst/>
              <a:rect l="0" t="0" r="0" b="0"/>
              <a:pathLst>
                <a:path w="196094" h="701041">
                  <a:moveTo>
                    <a:pt x="0" y="0"/>
                  </a:moveTo>
                  <a:lnTo>
                    <a:pt x="0" y="17912"/>
                  </a:lnTo>
                  <a:lnTo>
                    <a:pt x="4044" y="29484"/>
                  </a:lnTo>
                  <a:lnTo>
                    <a:pt x="32563" y="62600"/>
                  </a:lnTo>
                  <a:lnTo>
                    <a:pt x="61371" y="97847"/>
                  </a:lnTo>
                  <a:lnTo>
                    <a:pt x="83942" y="128240"/>
                  </a:lnTo>
                  <a:lnTo>
                    <a:pt x="106715" y="164526"/>
                  </a:lnTo>
                  <a:lnTo>
                    <a:pt x="121935" y="192502"/>
                  </a:lnTo>
                  <a:lnTo>
                    <a:pt x="137166" y="221870"/>
                  </a:lnTo>
                  <a:lnTo>
                    <a:pt x="152403" y="251008"/>
                  </a:lnTo>
                  <a:lnTo>
                    <a:pt x="167641" y="278070"/>
                  </a:lnTo>
                  <a:lnTo>
                    <a:pt x="178365" y="306467"/>
                  </a:lnTo>
                  <a:lnTo>
                    <a:pt x="185953" y="336020"/>
                  </a:lnTo>
                  <a:lnTo>
                    <a:pt x="192147" y="366089"/>
                  </a:lnTo>
                  <a:lnTo>
                    <a:pt x="195465" y="396386"/>
                  </a:lnTo>
                  <a:lnTo>
                    <a:pt x="196093" y="425938"/>
                  </a:lnTo>
                  <a:lnTo>
                    <a:pt x="193550" y="453183"/>
                  </a:lnTo>
                  <a:lnTo>
                    <a:pt x="187339" y="481661"/>
                  </a:lnTo>
                  <a:lnTo>
                    <a:pt x="178088" y="511251"/>
                  </a:lnTo>
                  <a:lnTo>
                    <a:pt x="165510" y="541336"/>
                  </a:lnTo>
                  <a:lnTo>
                    <a:pt x="151453" y="569382"/>
                  </a:lnTo>
                  <a:lnTo>
                    <a:pt x="135892" y="595958"/>
                  </a:lnTo>
                  <a:lnTo>
                    <a:pt x="108939" y="633874"/>
                  </a:lnTo>
                  <a:lnTo>
                    <a:pt x="85335" y="666087"/>
                  </a:lnTo>
                  <a:lnTo>
                    <a:pt x="60960" y="701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382"/>
            <p:cNvSpPr/>
            <p:nvPr/>
          </p:nvSpPr>
          <p:spPr>
            <a:xfrm>
              <a:off x="7597139" y="1257932"/>
              <a:ext cx="160022" cy="257101"/>
            </a:xfrm>
            <a:custGeom>
              <a:avLst/>
              <a:gdLst/>
              <a:ahLst/>
              <a:cxnLst/>
              <a:rect l="0" t="0" r="0" b="0"/>
              <a:pathLst>
                <a:path w="160022" h="257101">
                  <a:moveTo>
                    <a:pt x="15241" y="22227"/>
                  </a:moveTo>
                  <a:lnTo>
                    <a:pt x="14394" y="57326"/>
                  </a:lnTo>
                  <a:lnTo>
                    <a:pt x="9209" y="92222"/>
                  </a:lnTo>
                  <a:lnTo>
                    <a:pt x="8091" y="123964"/>
                  </a:lnTo>
                  <a:lnTo>
                    <a:pt x="7761" y="157923"/>
                  </a:lnTo>
                  <a:lnTo>
                    <a:pt x="5404" y="189434"/>
                  </a:lnTo>
                  <a:lnTo>
                    <a:pt x="1068" y="222331"/>
                  </a:lnTo>
                  <a:lnTo>
                    <a:pt x="9" y="257100"/>
                  </a:lnTo>
                  <a:lnTo>
                    <a:pt x="0" y="225002"/>
                  </a:lnTo>
                  <a:lnTo>
                    <a:pt x="2259" y="188780"/>
                  </a:lnTo>
                  <a:lnTo>
                    <a:pt x="8289" y="154550"/>
                  </a:lnTo>
                  <a:lnTo>
                    <a:pt x="12998" y="127604"/>
                  </a:lnTo>
                  <a:lnTo>
                    <a:pt x="17913" y="101517"/>
                  </a:lnTo>
                  <a:lnTo>
                    <a:pt x="29485" y="67076"/>
                  </a:lnTo>
                  <a:lnTo>
                    <a:pt x="44175" y="32027"/>
                  </a:lnTo>
                  <a:lnTo>
                    <a:pt x="61914" y="14313"/>
                  </a:lnTo>
                  <a:lnTo>
                    <a:pt x="78270" y="4172"/>
                  </a:lnTo>
                  <a:lnTo>
                    <a:pt x="94688" y="791"/>
                  </a:lnTo>
                  <a:lnTo>
                    <a:pt x="108124" y="0"/>
                  </a:lnTo>
                  <a:lnTo>
                    <a:pt x="120304" y="4164"/>
                  </a:lnTo>
                  <a:lnTo>
                    <a:pt x="130516" y="11659"/>
                  </a:lnTo>
                  <a:lnTo>
                    <a:pt x="141024" y="26246"/>
                  </a:lnTo>
                  <a:lnTo>
                    <a:pt x="148654" y="47125"/>
                  </a:lnTo>
                  <a:lnTo>
                    <a:pt x="152137" y="75231"/>
                  </a:lnTo>
                  <a:lnTo>
                    <a:pt x="156462" y="109993"/>
                  </a:lnTo>
                  <a:lnTo>
                    <a:pt x="153980" y="146257"/>
                  </a:lnTo>
                  <a:lnTo>
                    <a:pt x="152869" y="178827"/>
                  </a:lnTo>
                  <a:lnTo>
                    <a:pt x="152493" y="213400"/>
                  </a:lnTo>
                  <a:lnTo>
                    <a:pt x="152418" y="229135"/>
                  </a:lnTo>
                  <a:lnTo>
                    <a:pt x="153260" y="231286"/>
                  </a:lnTo>
                  <a:lnTo>
                    <a:pt x="154666" y="232720"/>
                  </a:lnTo>
                  <a:lnTo>
                    <a:pt x="156451" y="233676"/>
                  </a:lnTo>
                  <a:lnTo>
                    <a:pt x="157641" y="233466"/>
                  </a:lnTo>
                  <a:lnTo>
                    <a:pt x="158434" y="232480"/>
                  </a:lnTo>
                  <a:lnTo>
                    <a:pt x="160021" y="2279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383"/>
            <p:cNvSpPr/>
            <p:nvPr/>
          </p:nvSpPr>
          <p:spPr>
            <a:xfrm>
              <a:off x="7475219" y="121157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384"/>
            <p:cNvSpPr/>
            <p:nvPr/>
          </p:nvSpPr>
          <p:spPr>
            <a:xfrm>
              <a:off x="7452360" y="1356359"/>
              <a:ext cx="22860" cy="180668"/>
            </a:xfrm>
            <a:custGeom>
              <a:avLst/>
              <a:gdLst/>
              <a:ahLst/>
              <a:cxnLst/>
              <a:rect l="0" t="0" r="0" b="0"/>
              <a:pathLst>
                <a:path w="22860" h="180668">
                  <a:moveTo>
                    <a:pt x="22859" y="0"/>
                  </a:moveTo>
                  <a:lnTo>
                    <a:pt x="22859" y="35099"/>
                  </a:lnTo>
                  <a:lnTo>
                    <a:pt x="20601" y="69995"/>
                  </a:lnTo>
                  <a:lnTo>
                    <a:pt x="16828" y="99480"/>
                  </a:lnTo>
                  <a:lnTo>
                    <a:pt x="15710" y="129665"/>
                  </a:lnTo>
                  <a:lnTo>
                    <a:pt x="13121" y="155542"/>
                  </a:lnTo>
                  <a:lnTo>
                    <a:pt x="6992" y="171676"/>
                  </a:lnTo>
                  <a:lnTo>
                    <a:pt x="1381" y="180667"/>
                  </a:lnTo>
                  <a:lnTo>
                    <a:pt x="921" y="180558"/>
                  </a:lnTo>
                  <a:lnTo>
                    <a:pt x="121" y="176125"/>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171"/>
          <p:cNvGrpSpPr/>
          <p:nvPr/>
        </p:nvGrpSpPr>
        <p:grpSpPr>
          <a:xfrm>
            <a:off x="2080259" y="1668779"/>
            <a:ext cx="4288868" cy="654825"/>
            <a:chOff x="2080259" y="1668779"/>
            <a:chExt cx="4288868" cy="654825"/>
          </a:xfrm>
        </p:grpSpPr>
        <p:sp>
          <p:nvSpPr>
            <p:cNvPr id="30" name="SMARTInkShape-1385"/>
            <p:cNvSpPr/>
            <p:nvPr/>
          </p:nvSpPr>
          <p:spPr>
            <a:xfrm>
              <a:off x="6134100" y="1874621"/>
              <a:ext cx="235027" cy="448983"/>
            </a:xfrm>
            <a:custGeom>
              <a:avLst/>
              <a:gdLst/>
              <a:ahLst/>
              <a:cxnLst/>
              <a:rect l="0" t="0" r="0" b="0"/>
              <a:pathLst>
                <a:path w="235027" h="448983">
                  <a:moveTo>
                    <a:pt x="99060" y="15138"/>
                  </a:moveTo>
                  <a:lnTo>
                    <a:pt x="99060" y="1051"/>
                  </a:lnTo>
                  <a:lnTo>
                    <a:pt x="98213" y="667"/>
                  </a:lnTo>
                  <a:lnTo>
                    <a:pt x="88453" y="0"/>
                  </a:lnTo>
                  <a:lnTo>
                    <a:pt x="77103" y="3974"/>
                  </a:lnTo>
                  <a:lnTo>
                    <a:pt x="50631" y="21858"/>
                  </a:lnTo>
                  <a:lnTo>
                    <a:pt x="33722" y="39990"/>
                  </a:lnTo>
                  <a:lnTo>
                    <a:pt x="13743" y="76361"/>
                  </a:lnTo>
                  <a:lnTo>
                    <a:pt x="6108" y="90608"/>
                  </a:lnTo>
                  <a:lnTo>
                    <a:pt x="1206" y="113552"/>
                  </a:lnTo>
                  <a:lnTo>
                    <a:pt x="1382" y="124071"/>
                  </a:lnTo>
                  <a:lnTo>
                    <a:pt x="4283" y="134391"/>
                  </a:lnTo>
                  <a:lnTo>
                    <a:pt x="7089" y="137820"/>
                  </a:lnTo>
                  <a:lnTo>
                    <a:pt x="28182" y="149313"/>
                  </a:lnTo>
                  <a:lnTo>
                    <a:pt x="36796" y="150972"/>
                  </a:lnTo>
                  <a:lnTo>
                    <a:pt x="46270" y="149451"/>
                  </a:lnTo>
                  <a:lnTo>
                    <a:pt x="81312" y="134352"/>
                  </a:lnTo>
                  <a:lnTo>
                    <a:pt x="105996" y="118242"/>
                  </a:lnTo>
                  <a:lnTo>
                    <a:pt x="135234" y="83658"/>
                  </a:lnTo>
                  <a:lnTo>
                    <a:pt x="149973" y="61522"/>
                  </a:lnTo>
                  <a:lnTo>
                    <a:pt x="152387" y="45754"/>
                  </a:lnTo>
                  <a:lnTo>
                    <a:pt x="152398" y="56236"/>
                  </a:lnTo>
                  <a:lnTo>
                    <a:pt x="164550" y="92666"/>
                  </a:lnTo>
                  <a:lnTo>
                    <a:pt x="168418" y="113745"/>
                  </a:lnTo>
                  <a:lnTo>
                    <a:pt x="184686" y="149835"/>
                  </a:lnTo>
                  <a:lnTo>
                    <a:pt x="200671" y="182292"/>
                  </a:lnTo>
                  <a:lnTo>
                    <a:pt x="212860" y="215420"/>
                  </a:lnTo>
                  <a:lnTo>
                    <a:pt x="223421" y="250280"/>
                  </a:lnTo>
                  <a:lnTo>
                    <a:pt x="228424" y="287709"/>
                  </a:lnTo>
                  <a:lnTo>
                    <a:pt x="234429" y="325457"/>
                  </a:lnTo>
                  <a:lnTo>
                    <a:pt x="235026" y="333777"/>
                  </a:lnTo>
                  <a:lnTo>
                    <a:pt x="231173" y="349796"/>
                  </a:lnTo>
                  <a:lnTo>
                    <a:pt x="218948" y="380776"/>
                  </a:lnTo>
                  <a:lnTo>
                    <a:pt x="198835" y="403722"/>
                  </a:lnTo>
                  <a:lnTo>
                    <a:pt x="166934" y="427301"/>
                  </a:lnTo>
                  <a:lnTo>
                    <a:pt x="131156" y="440990"/>
                  </a:lnTo>
                  <a:lnTo>
                    <a:pt x="104901" y="446963"/>
                  </a:lnTo>
                  <a:lnTo>
                    <a:pt x="69733" y="448982"/>
                  </a:lnTo>
                  <a:lnTo>
                    <a:pt x="39174" y="443297"/>
                  </a:lnTo>
                  <a:lnTo>
                    <a:pt x="21390" y="435605"/>
                  </a:lnTo>
                  <a:lnTo>
                    <a:pt x="0" y="418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386"/>
            <p:cNvSpPr/>
            <p:nvPr/>
          </p:nvSpPr>
          <p:spPr>
            <a:xfrm>
              <a:off x="5913150" y="1852280"/>
              <a:ext cx="137131" cy="189384"/>
            </a:xfrm>
            <a:custGeom>
              <a:avLst/>
              <a:gdLst/>
              <a:ahLst/>
              <a:cxnLst/>
              <a:rect l="0" t="0" r="0" b="0"/>
              <a:pathLst>
                <a:path w="137131" h="189384">
                  <a:moveTo>
                    <a:pt x="38069" y="6999"/>
                  </a:moveTo>
                  <a:lnTo>
                    <a:pt x="38069" y="41252"/>
                  </a:lnTo>
                  <a:lnTo>
                    <a:pt x="38069" y="76076"/>
                  </a:lnTo>
                  <a:lnTo>
                    <a:pt x="32039" y="113745"/>
                  </a:lnTo>
                  <a:lnTo>
                    <a:pt x="26718" y="144172"/>
                  </a:lnTo>
                  <a:lnTo>
                    <a:pt x="17514" y="167712"/>
                  </a:lnTo>
                  <a:lnTo>
                    <a:pt x="9801" y="181393"/>
                  </a:lnTo>
                  <a:lnTo>
                    <a:pt x="9064" y="184222"/>
                  </a:lnTo>
                  <a:lnTo>
                    <a:pt x="7726" y="186107"/>
                  </a:lnTo>
                  <a:lnTo>
                    <a:pt x="5987" y="187365"/>
                  </a:lnTo>
                  <a:lnTo>
                    <a:pt x="1158" y="189383"/>
                  </a:lnTo>
                  <a:lnTo>
                    <a:pt x="762" y="188702"/>
                  </a:lnTo>
                  <a:lnTo>
                    <a:pt x="0" y="161349"/>
                  </a:lnTo>
                  <a:lnTo>
                    <a:pt x="8262" y="125915"/>
                  </a:lnTo>
                  <a:lnTo>
                    <a:pt x="17667" y="97549"/>
                  </a:lnTo>
                  <a:lnTo>
                    <a:pt x="31970" y="61669"/>
                  </a:lnTo>
                  <a:lnTo>
                    <a:pt x="53844" y="24672"/>
                  </a:lnTo>
                  <a:lnTo>
                    <a:pt x="68708" y="9978"/>
                  </a:lnTo>
                  <a:lnTo>
                    <a:pt x="81578" y="2520"/>
                  </a:lnTo>
                  <a:lnTo>
                    <a:pt x="93012" y="310"/>
                  </a:lnTo>
                  <a:lnTo>
                    <a:pt x="97558" y="0"/>
                  </a:lnTo>
                  <a:lnTo>
                    <a:pt x="104867" y="1913"/>
                  </a:lnTo>
                  <a:lnTo>
                    <a:pt x="123505" y="12413"/>
                  </a:lnTo>
                  <a:lnTo>
                    <a:pt x="126841" y="17308"/>
                  </a:lnTo>
                  <a:lnTo>
                    <a:pt x="134219" y="39516"/>
                  </a:lnTo>
                  <a:lnTo>
                    <a:pt x="136747" y="75848"/>
                  </a:lnTo>
                  <a:lnTo>
                    <a:pt x="134821" y="113715"/>
                  </a:lnTo>
                  <a:lnTo>
                    <a:pt x="129976" y="151114"/>
                  </a:lnTo>
                  <a:lnTo>
                    <a:pt x="129602" y="167923"/>
                  </a:lnTo>
                  <a:lnTo>
                    <a:pt x="131808" y="173912"/>
                  </a:lnTo>
                  <a:lnTo>
                    <a:pt x="137130" y="182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387"/>
            <p:cNvSpPr/>
            <p:nvPr/>
          </p:nvSpPr>
          <p:spPr>
            <a:xfrm>
              <a:off x="5867400" y="1783079"/>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388"/>
            <p:cNvSpPr/>
            <p:nvPr/>
          </p:nvSpPr>
          <p:spPr>
            <a:xfrm>
              <a:off x="5798819" y="1897379"/>
              <a:ext cx="7621" cy="151370"/>
            </a:xfrm>
            <a:custGeom>
              <a:avLst/>
              <a:gdLst/>
              <a:ahLst/>
              <a:cxnLst/>
              <a:rect l="0" t="0" r="0" b="0"/>
              <a:pathLst>
                <a:path w="7621" h="151370">
                  <a:moveTo>
                    <a:pt x="7620" y="0"/>
                  </a:moveTo>
                  <a:lnTo>
                    <a:pt x="6774" y="19081"/>
                  </a:lnTo>
                  <a:lnTo>
                    <a:pt x="1060" y="47397"/>
                  </a:lnTo>
                  <a:lnTo>
                    <a:pt x="209" y="81768"/>
                  </a:lnTo>
                  <a:lnTo>
                    <a:pt x="42" y="113895"/>
                  </a:lnTo>
                  <a:lnTo>
                    <a:pt x="2" y="151369"/>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389"/>
            <p:cNvSpPr/>
            <p:nvPr/>
          </p:nvSpPr>
          <p:spPr>
            <a:xfrm>
              <a:off x="5570219" y="1965959"/>
              <a:ext cx="114301" cy="76201"/>
            </a:xfrm>
            <a:custGeom>
              <a:avLst/>
              <a:gdLst/>
              <a:ahLst/>
              <a:cxnLst/>
              <a:rect l="0" t="0" r="0" b="0"/>
              <a:pathLst>
                <a:path w="114301" h="76201">
                  <a:moveTo>
                    <a:pt x="0" y="0"/>
                  </a:moveTo>
                  <a:lnTo>
                    <a:pt x="4046" y="4046"/>
                  </a:lnTo>
                  <a:lnTo>
                    <a:pt x="8290" y="6032"/>
                  </a:lnTo>
                  <a:lnTo>
                    <a:pt x="10607" y="6561"/>
                  </a:lnTo>
                  <a:lnTo>
                    <a:pt x="45936" y="32424"/>
                  </a:lnTo>
                  <a:lnTo>
                    <a:pt x="81293" y="59593"/>
                  </a:lnTo>
                  <a:lnTo>
                    <a:pt x="92479" y="69963"/>
                  </a:lnTo>
                  <a:lnTo>
                    <a:pt x="100651" y="73428"/>
                  </a:lnTo>
                  <a:lnTo>
                    <a:pt x="11430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390"/>
            <p:cNvSpPr/>
            <p:nvPr/>
          </p:nvSpPr>
          <p:spPr>
            <a:xfrm>
              <a:off x="5494438" y="1760220"/>
              <a:ext cx="243423" cy="289029"/>
            </a:xfrm>
            <a:custGeom>
              <a:avLst/>
              <a:gdLst/>
              <a:ahLst/>
              <a:cxnLst/>
              <a:rect l="0" t="0" r="0" b="0"/>
              <a:pathLst>
                <a:path w="243423" h="289029">
                  <a:moveTo>
                    <a:pt x="37681" y="0"/>
                  </a:moveTo>
                  <a:lnTo>
                    <a:pt x="44987" y="0"/>
                  </a:lnTo>
                  <a:lnTo>
                    <a:pt x="49254" y="4045"/>
                  </a:lnTo>
                  <a:lnTo>
                    <a:pt x="51292" y="10546"/>
                  </a:lnTo>
                  <a:lnTo>
                    <a:pt x="57944" y="40335"/>
                  </a:lnTo>
                  <a:lnTo>
                    <a:pt x="58926" y="68301"/>
                  </a:lnTo>
                  <a:lnTo>
                    <a:pt x="54230" y="103022"/>
                  </a:lnTo>
                  <a:lnTo>
                    <a:pt x="47477" y="140121"/>
                  </a:lnTo>
                  <a:lnTo>
                    <a:pt x="40113" y="177924"/>
                  </a:lnTo>
                  <a:lnTo>
                    <a:pt x="32569" y="214243"/>
                  </a:lnTo>
                  <a:lnTo>
                    <a:pt x="22435" y="250129"/>
                  </a:lnTo>
                  <a:lnTo>
                    <a:pt x="13232" y="280485"/>
                  </a:lnTo>
                  <a:lnTo>
                    <a:pt x="11222" y="283510"/>
                  </a:lnTo>
                  <a:lnTo>
                    <a:pt x="6730" y="286871"/>
                  </a:lnTo>
                  <a:lnTo>
                    <a:pt x="994" y="289028"/>
                  </a:lnTo>
                  <a:lnTo>
                    <a:pt x="523" y="288359"/>
                  </a:lnTo>
                  <a:lnTo>
                    <a:pt x="0" y="285357"/>
                  </a:lnTo>
                  <a:lnTo>
                    <a:pt x="2025" y="281201"/>
                  </a:lnTo>
                  <a:lnTo>
                    <a:pt x="5748" y="274838"/>
                  </a:lnTo>
                  <a:lnTo>
                    <a:pt x="17505" y="242904"/>
                  </a:lnTo>
                  <a:lnTo>
                    <a:pt x="34480" y="206245"/>
                  </a:lnTo>
                  <a:lnTo>
                    <a:pt x="54231" y="172211"/>
                  </a:lnTo>
                  <a:lnTo>
                    <a:pt x="77862" y="141148"/>
                  </a:lnTo>
                  <a:lnTo>
                    <a:pt x="110076" y="116328"/>
                  </a:lnTo>
                  <a:lnTo>
                    <a:pt x="141447" y="97873"/>
                  </a:lnTo>
                  <a:lnTo>
                    <a:pt x="171344" y="82527"/>
                  </a:lnTo>
                  <a:lnTo>
                    <a:pt x="204631" y="69328"/>
                  </a:lnTo>
                  <a:lnTo>
                    <a:pt x="231164" y="62061"/>
                  </a:lnTo>
                  <a:lnTo>
                    <a:pt x="243422" y="60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391"/>
            <p:cNvSpPr/>
            <p:nvPr/>
          </p:nvSpPr>
          <p:spPr>
            <a:xfrm>
              <a:off x="5037739" y="1897379"/>
              <a:ext cx="227681" cy="151810"/>
            </a:xfrm>
            <a:custGeom>
              <a:avLst/>
              <a:gdLst/>
              <a:ahLst/>
              <a:cxnLst/>
              <a:rect l="0" t="0" r="0" b="0"/>
              <a:pathLst>
                <a:path w="227681" h="151810">
                  <a:moveTo>
                    <a:pt x="121000" y="0"/>
                  </a:moveTo>
                  <a:lnTo>
                    <a:pt x="109649" y="0"/>
                  </a:lnTo>
                  <a:lnTo>
                    <a:pt x="105231" y="2258"/>
                  </a:lnTo>
                  <a:lnTo>
                    <a:pt x="67448" y="27435"/>
                  </a:lnTo>
                  <a:lnTo>
                    <a:pt x="31131" y="65209"/>
                  </a:lnTo>
                  <a:lnTo>
                    <a:pt x="9551" y="98394"/>
                  </a:lnTo>
                  <a:lnTo>
                    <a:pt x="2182" y="117678"/>
                  </a:lnTo>
                  <a:lnTo>
                    <a:pt x="0" y="134116"/>
                  </a:lnTo>
                  <a:lnTo>
                    <a:pt x="1747" y="142299"/>
                  </a:lnTo>
                  <a:lnTo>
                    <a:pt x="3398" y="145666"/>
                  </a:lnTo>
                  <a:lnTo>
                    <a:pt x="5346" y="147911"/>
                  </a:lnTo>
                  <a:lnTo>
                    <a:pt x="9767" y="150405"/>
                  </a:lnTo>
                  <a:lnTo>
                    <a:pt x="25107" y="151809"/>
                  </a:lnTo>
                  <a:lnTo>
                    <a:pt x="41693" y="148180"/>
                  </a:lnTo>
                  <a:lnTo>
                    <a:pt x="67705" y="133285"/>
                  </a:lnTo>
                  <a:lnTo>
                    <a:pt x="100462" y="103177"/>
                  </a:lnTo>
                  <a:lnTo>
                    <a:pt x="125058" y="66736"/>
                  </a:lnTo>
                  <a:lnTo>
                    <a:pt x="141543" y="32779"/>
                  </a:lnTo>
                  <a:lnTo>
                    <a:pt x="143725" y="23441"/>
                  </a:lnTo>
                  <a:lnTo>
                    <a:pt x="143820" y="31123"/>
                  </a:lnTo>
                  <a:lnTo>
                    <a:pt x="141585" y="37257"/>
                  </a:lnTo>
                  <a:lnTo>
                    <a:pt x="139803" y="40078"/>
                  </a:lnTo>
                  <a:lnTo>
                    <a:pt x="137297" y="52139"/>
                  </a:lnTo>
                  <a:lnTo>
                    <a:pt x="136333" y="85443"/>
                  </a:lnTo>
                  <a:lnTo>
                    <a:pt x="140313" y="103116"/>
                  </a:lnTo>
                  <a:lnTo>
                    <a:pt x="150090" y="124258"/>
                  </a:lnTo>
                  <a:lnTo>
                    <a:pt x="158200" y="134531"/>
                  </a:lnTo>
                  <a:lnTo>
                    <a:pt x="167449" y="140225"/>
                  </a:lnTo>
                  <a:lnTo>
                    <a:pt x="184434" y="143431"/>
                  </a:lnTo>
                  <a:lnTo>
                    <a:pt x="220794" y="144701"/>
                  </a:lnTo>
                  <a:lnTo>
                    <a:pt x="22768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392"/>
            <p:cNvSpPr/>
            <p:nvPr/>
          </p:nvSpPr>
          <p:spPr>
            <a:xfrm>
              <a:off x="5335275" y="1760220"/>
              <a:ext cx="44445" cy="317474"/>
            </a:xfrm>
            <a:custGeom>
              <a:avLst/>
              <a:gdLst/>
              <a:ahLst/>
              <a:cxnLst/>
              <a:rect l="0" t="0" r="0" b="0"/>
              <a:pathLst>
                <a:path w="44445" h="317474">
                  <a:moveTo>
                    <a:pt x="44444" y="0"/>
                  </a:moveTo>
                  <a:lnTo>
                    <a:pt x="37138" y="0"/>
                  </a:lnTo>
                  <a:lnTo>
                    <a:pt x="36837" y="32016"/>
                  </a:lnTo>
                  <a:lnTo>
                    <a:pt x="36827" y="65308"/>
                  </a:lnTo>
                  <a:lnTo>
                    <a:pt x="36825" y="102606"/>
                  </a:lnTo>
                  <a:lnTo>
                    <a:pt x="34567" y="131116"/>
                  </a:lnTo>
                  <a:lnTo>
                    <a:pt x="31588" y="160720"/>
                  </a:lnTo>
                  <a:lnTo>
                    <a:pt x="30264" y="190811"/>
                  </a:lnTo>
                  <a:lnTo>
                    <a:pt x="27417" y="218860"/>
                  </a:lnTo>
                  <a:lnTo>
                    <a:pt x="18797" y="256194"/>
                  </a:lnTo>
                  <a:lnTo>
                    <a:pt x="10034" y="286447"/>
                  </a:lnTo>
                  <a:lnTo>
                    <a:pt x="5180" y="306982"/>
                  </a:lnTo>
                  <a:lnTo>
                    <a:pt x="0" y="317460"/>
                  </a:lnTo>
                  <a:lnTo>
                    <a:pt x="421" y="317473"/>
                  </a:lnTo>
                  <a:lnTo>
                    <a:pt x="5397" y="313252"/>
                  </a:lnTo>
                  <a:lnTo>
                    <a:pt x="6344"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393"/>
            <p:cNvSpPr/>
            <p:nvPr/>
          </p:nvSpPr>
          <p:spPr>
            <a:xfrm>
              <a:off x="4679153" y="1905000"/>
              <a:ext cx="349458" cy="212831"/>
            </a:xfrm>
            <a:custGeom>
              <a:avLst/>
              <a:gdLst/>
              <a:ahLst/>
              <a:cxnLst/>
              <a:rect l="0" t="0" r="0" b="0"/>
              <a:pathLst>
                <a:path w="349458" h="212831">
                  <a:moveTo>
                    <a:pt x="52866" y="0"/>
                  </a:moveTo>
                  <a:lnTo>
                    <a:pt x="50609" y="32016"/>
                  </a:lnTo>
                  <a:lnTo>
                    <a:pt x="42261" y="65308"/>
                  </a:lnTo>
                  <a:lnTo>
                    <a:pt x="34954" y="94515"/>
                  </a:lnTo>
                  <a:lnTo>
                    <a:pt x="23382" y="128663"/>
                  </a:lnTo>
                  <a:lnTo>
                    <a:pt x="10385" y="165961"/>
                  </a:lnTo>
                  <a:lnTo>
                    <a:pt x="591" y="201045"/>
                  </a:lnTo>
                  <a:lnTo>
                    <a:pt x="0" y="207322"/>
                  </a:lnTo>
                  <a:lnTo>
                    <a:pt x="689" y="209335"/>
                  </a:lnTo>
                  <a:lnTo>
                    <a:pt x="1994" y="210676"/>
                  </a:lnTo>
                  <a:lnTo>
                    <a:pt x="5703" y="212167"/>
                  </a:lnTo>
                  <a:lnTo>
                    <a:pt x="10174" y="212830"/>
                  </a:lnTo>
                  <a:lnTo>
                    <a:pt x="21496" y="209157"/>
                  </a:lnTo>
                  <a:lnTo>
                    <a:pt x="54516" y="184828"/>
                  </a:lnTo>
                  <a:lnTo>
                    <a:pt x="88126" y="148327"/>
                  </a:lnTo>
                  <a:lnTo>
                    <a:pt x="114835" y="110367"/>
                  </a:lnTo>
                  <a:lnTo>
                    <a:pt x="126224" y="90820"/>
                  </a:lnTo>
                  <a:lnTo>
                    <a:pt x="133210" y="85047"/>
                  </a:lnTo>
                  <a:lnTo>
                    <a:pt x="135656" y="80044"/>
                  </a:lnTo>
                  <a:lnTo>
                    <a:pt x="136000" y="80456"/>
                  </a:lnTo>
                  <a:lnTo>
                    <a:pt x="136551" y="83155"/>
                  </a:lnTo>
                  <a:lnTo>
                    <a:pt x="130637" y="100310"/>
                  </a:lnTo>
                  <a:lnTo>
                    <a:pt x="129205" y="135680"/>
                  </a:lnTo>
                  <a:lnTo>
                    <a:pt x="129975" y="145815"/>
                  </a:lnTo>
                  <a:lnTo>
                    <a:pt x="133139" y="153142"/>
                  </a:lnTo>
                  <a:lnTo>
                    <a:pt x="139625" y="159221"/>
                  </a:lnTo>
                  <a:lnTo>
                    <a:pt x="157587" y="170022"/>
                  </a:lnTo>
                  <a:lnTo>
                    <a:pt x="169682" y="170674"/>
                  </a:lnTo>
                  <a:lnTo>
                    <a:pt x="206444" y="166346"/>
                  </a:lnTo>
                  <a:lnTo>
                    <a:pt x="241843" y="153398"/>
                  </a:lnTo>
                  <a:lnTo>
                    <a:pt x="273545" y="138392"/>
                  </a:lnTo>
                  <a:lnTo>
                    <a:pt x="309649" y="114127"/>
                  </a:lnTo>
                  <a:lnTo>
                    <a:pt x="331813" y="89900"/>
                  </a:lnTo>
                  <a:lnTo>
                    <a:pt x="345567" y="66739"/>
                  </a:lnTo>
                  <a:lnTo>
                    <a:pt x="349457" y="40732"/>
                  </a:lnTo>
                  <a:lnTo>
                    <a:pt x="347527" y="32778"/>
                  </a:lnTo>
                  <a:lnTo>
                    <a:pt x="345827" y="29472"/>
                  </a:lnTo>
                  <a:lnTo>
                    <a:pt x="343847" y="27268"/>
                  </a:lnTo>
                  <a:lnTo>
                    <a:pt x="329628" y="18010"/>
                  </a:lnTo>
                  <a:lnTo>
                    <a:pt x="322077" y="16060"/>
                  </a:lnTo>
                  <a:lnTo>
                    <a:pt x="311947"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394"/>
            <p:cNvSpPr/>
            <p:nvPr/>
          </p:nvSpPr>
          <p:spPr>
            <a:xfrm>
              <a:off x="4450080" y="1958340"/>
              <a:ext cx="60961" cy="213361"/>
            </a:xfrm>
            <a:custGeom>
              <a:avLst/>
              <a:gdLst/>
              <a:ahLst/>
              <a:cxnLst/>
              <a:rect l="0" t="0" r="0" b="0"/>
              <a:pathLst>
                <a:path w="60961" h="213361">
                  <a:moveTo>
                    <a:pt x="60960" y="0"/>
                  </a:moveTo>
                  <a:lnTo>
                    <a:pt x="60113" y="34896"/>
                  </a:lnTo>
                  <a:lnTo>
                    <a:pt x="52671" y="64090"/>
                  </a:lnTo>
                  <a:lnTo>
                    <a:pt x="45521" y="92367"/>
                  </a:lnTo>
                  <a:lnTo>
                    <a:pt x="38041" y="122194"/>
                  </a:lnTo>
                  <a:lnTo>
                    <a:pt x="28205" y="150223"/>
                  </a:lnTo>
                  <a:lnTo>
                    <a:pt x="13756" y="182450"/>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395"/>
            <p:cNvSpPr/>
            <p:nvPr/>
          </p:nvSpPr>
          <p:spPr>
            <a:xfrm>
              <a:off x="4191577" y="1912620"/>
              <a:ext cx="151156" cy="274280"/>
            </a:xfrm>
            <a:custGeom>
              <a:avLst/>
              <a:gdLst/>
              <a:ahLst/>
              <a:cxnLst/>
              <a:rect l="0" t="0" r="0" b="0"/>
              <a:pathLst>
                <a:path w="151156" h="274280">
                  <a:moveTo>
                    <a:pt x="128963" y="0"/>
                  </a:moveTo>
                  <a:lnTo>
                    <a:pt x="111051" y="0"/>
                  </a:lnTo>
                  <a:lnTo>
                    <a:pt x="106044" y="2257"/>
                  </a:lnTo>
                  <a:lnTo>
                    <a:pt x="103524" y="4045"/>
                  </a:lnTo>
                  <a:lnTo>
                    <a:pt x="87311" y="8607"/>
                  </a:lnTo>
                  <a:lnTo>
                    <a:pt x="62789" y="28739"/>
                  </a:lnTo>
                  <a:lnTo>
                    <a:pt x="37505" y="61734"/>
                  </a:lnTo>
                  <a:lnTo>
                    <a:pt x="17199" y="95638"/>
                  </a:lnTo>
                  <a:lnTo>
                    <a:pt x="3812" y="128017"/>
                  </a:lnTo>
                  <a:lnTo>
                    <a:pt x="0" y="156945"/>
                  </a:lnTo>
                  <a:lnTo>
                    <a:pt x="1937" y="165144"/>
                  </a:lnTo>
                  <a:lnTo>
                    <a:pt x="3639" y="168516"/>
                  </a:lnTo>
                  <a:lnTo>
                    <a:pt x="5620" y="170764"/>
                  </a:lnTo>
                  <a:lnTo>
                    <a:pt x="10079" y="173261"/>
                  </a:lnTo>
                  <a:lnTo>
                    <a:pt x="21395" y="174668"/>
                  </a:lnTo>
                  <a:lnTo>
                    <a:pt x="45626" y="169059"/>
                  </a:lnTo>
                  <a:lnTo>
                    <a:pt x="62313" y="161381"/>
                  </a:lnTo>
                  <a:lnTo>
                    <a:pt x="88242" y="139210"/>
                  </a:lnTo>
                  <a:lnTo>
                    <a:pt x="99494" y="124314"/>
                  </a:lnTo>
                  <a:lnTo>
                    <a:pt x="110034" y="98874"/>
                  </a:lnTo>
                  <a:lnTo>
                    <a:pt x="118635" y="61009"/>
                  </a:lnTo>
                  <a:lnTo>
                    <a:pt x="120986" y="33361"/>
                  </a:lnTo>
                  <a:lnTo>
                    <a:pt x="118926" y="25269"/>
                  </a:lnTo>
                  <a:lnTo>
                    <a:pt x="115265" y="15953"/>
                  </a:lnTo>
                  <a:lnTo>
                    <a:pt x="113749" y="7764"/>
                  </a:lnTo>
                  <a:lnTo>
                    <a:pt x="113723" y="25535"/>
                  </a:lnTo>
                  <a:lnTo>
                    <a:pt x="129160" y="63421"/>
                  </a:lnTo>
                  <a:lnTo>
                    <a:pt x="139162" y="95971"/>
                  </a:lnTo>
                  <a:lnTo>
                    <a:pt x="148444" y="128929"/>
                  </a:lnTo>
                  <a:lnTo>
                    <a:pt x="151155" y="159899"/>
                  </a:lnTo>
                  <a:lnTo>
                    <a:pt x="150888" y="197257"/>
                  </a:lnTo>
                  <a:lnTo>
                    <a:pt x="141205" y="225611"/>
                  </a:lnTo>
                  <a:lnTo>
                    <a:pt x="129862" y="241167"/>
                  </a:lnTo>
                  <a:lnTo>
                    <a:pt x="110858" y="255510"/>
                  </a:lnTo>
                  <a:lnTo>
                    <a:pt x="80674" y="270842"/>
                  </a:lnTo>
                  <a:lnTo>
                    <a:pt x="44107" y="274184"/>
                  </a:lnTo>
                  <a:lnTo>
                    <a:pt x="35428" y="274279"/>
                  </a:lnTo>
                  <a:lnTo>
                    <a:pt x="33586" y="273446"/>
                  </a:lnTo>
                  <a:lnTo>
                    <a:pt x="32358" y="272044"/>
                  </a:lnTo>
                  <a:lnTo>
                    <a:pt x="29903"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396"/>
            <p:cNvSpPr/>
            <p:nvPr/>
          </p:nvSpPr>
          <p:spPr>
            <a:xfrm>
              <a:off x="3947866" y="1943100"/>
              <a:ext cx="159315" cy="166406"/>
            </a:xfrm>
            <a:custGeom>
              <a:avLst/>
              <a:gdLst/>
              <a:ahLst/>
              <a:cxnLst/>
              <a:rect l="0" t="0" r="0" b="0"/>
              <a:pathLst>
                <a:path w="159315" h="166406">
                  <a:moveTo>
                    <a:pt x="6914" y="0"/>
                  </a:moveTo>
                  <a:lnTo>
                    <a:pt x="6914" y="36110"/>
                  </a:lnTo>
                  <a:lnTo>
                    <a:pt x="4656" y="69321"/>
                  </a:lnTo>
                  <a:lnTo>
                    <a:pt x="0" y="105931"/>
                  </a:lnTo>
                  <a:lnTo>
                    <a:pt x="349" y="123485"/>
                  </a:lnTo>
                  <a:lnTo>
                    <a:pt x="9927" y="149731"/>
                  </a:lnTo>
                  <a:lnTo>
                    <a:pt x="17214" y="161016"/>
                  </a:lnTo>
                  <a:lnTo>
                    <a:pt x="20554" y="163224"/>
                  </a:lnTo>
                  <a:lnTo>
                    <a:pt x="33345" y="166331"/>
                  </a:lnTo>
                  <a:lnTo>
                    <a:pt x="47859" y="166405"/>
                  </a:lnTo>
                  <a:lnTo>
                    <a:pt x="83297" y="153761"/>
                  </a:lnTo>
                  <a:lnTo>
                    <a:pt x="121075" y="121702"/>
                  </a:lnTo>
                  <a:lnTo>
                    <a:pt x="137461" y="101556"/>
                  </a:lnTo>
                  <a:lnTo>
                    <a:pt x="151492" y="67905"/>
                  </a:lnTo>
                  <a:lnTo>
                    <a:pt x="158284" y="41711"/>
                  </a:lnTo>
                  <a:lnTo>
                    <a:pt x="159314"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397"/>
            <p:cNvSpPr/>
            <p:nvPr/>
          </p:nvSpPr>
          <p:spPr>
            <a:xfrm>
              <a:off x="3596640" y="1760220"/>
              <a:ext cx="243259" cy="372827"/>
            </a:xfrm>
            <a:custGeom>
              <a:avLst/>
              <a:gdLst/>
              <a:ahLst/>
              <a:cxnLst/>
              <a:rect l="0" t="0" r="0" b="0"/>
              <a:pathLst>
                <a:path w="243259" h="372827">
                  <a:moveTo>
                    <a:pt x="0" y="0"/>
                  </a:moveTo>
                  <a:lnTo>
                    <a:pt x="0" y="32016"/>
                  </a:lnTo>
                  <a:lnTo>
                    <a:pt x="0" y="69353"/>
                  </a:lnTo>
                  <a:lnTo>
                    <a:pt x="0" y="95170"/>
                  </a:lnTo>
                  <a:lnTo>
                    <a:pt x="0" y="123578"/>
                  </a:lnTo>
                  <a:lnTo>
                    <a:pt x="0" y="153136"/>
                  </a:lnTo>
                  <a:lnTo>
                    <a:pt x="0" y="183207"/>
                  </a:lnTo>
                  <a:lnTo>
                    <a:pt x="846" y="212658"/>
                  </a:lnTo>
                  <a:lnTo>
                    <a:pt x="4045" y="239859"/>
                  </a:lnTo>
                  <a:lnTo>
                    <a:pt x="6560" y="274928"/>
                  </a:lnTo>
                  <a:lnTo>
                    <a:pt x="14087" y="312393"/>
                  </a:lnTo>
                  <a:lnTo>
                    <a:pt x="15138" y="319368"/>
                  </a:lnTo>
                  <a:lnTo>
                    <a:pt x="21791" y="319981"/>
                  </a:lnTo>
                  <a:lnTo>
                    <a:pt x="22148" y="319153"/>
                  </a:lnTo>
                  <a:lnTo>
                    <a:pt x="26877" y="283430"/>
                  </a:lnTo>
                  <a:lnTo>
                    <a:pt x="35851" y="250907"/>
                  </a:lnTo>
                  <a:lnTo>
                    <a:pt x="48035" y="215006"/>
                  </a:lnTo>
                  <a:lnTo>
                    <a:pt x="57755" y="199698"/>
                  </a:lnTo>
                  <a:lnTo>
                    <a:pt x="94210" y="166308"/>
                  </a:lnTo>
                  <a:lnTo>
                    <a:pt x="129905" y="150353"/>
                  </a:lnTo>
                  <a:lnTo>
                    <a:pt x="144942" y="149514"/>
                  </a:lnTo>
                  <a:lnTo>
                    <a:pt x="182054" y="158103"/>
                  </a:lnTo>
                  <a:lnTo>
                    <a:pt x="194084" y="162837"/>
                  </a:lnTo>
                  <a:lnTo>
                    <a:pt x="210376" y="178352"/>
                  </a:lnTo>
                  <a:lnTo>
                    <a:pt x="233904" y="213767"/>
                  </a:lnTo>
                  <a:lnTo>
                    <a:pt x="239424" y="229627"/>
                  </a:lnTo>
                  <a:lnTo>
                    <a:pt x="242967" y="262889"/>
                  </a:lnTo>
                  <a:lnTo>
                    <a:pt x="243258" y="269239"/>
                  </a:lnTo>
                  <a:lnTo>
                    <a:pt x="239066" y="283068"/>
                  </a:lnTo>
                  <a:lnTo>
                    <a:pt x="223048" y="319342"/>
                  </a:lnTo>
                  <a:lnTo>
                    <a:pt x="214561" y="331300"/>
                  </a:lnTo>
                  <a:lnTo>
                    <a:pt x="202887" y="340002"/>
                  </a:lnTo>
                  <a:lnTo>
                    <a:pt x="165800" y="363916"/>
                  </a:lnTo>
                  <a:lnTo>
                    <a:pt x="146492" y="370576"/>
                  </a:lnTo>
                  <a:lnTo>
                    <a:pt x="120753" y="372826"/>
                  </a:lnTo>
                  <a:lnTo>
                    <a:pt x="110676" y="370876"/>
                  </a:lnTo>
                  <a:lnTo>
                    <a:pt x="93264" y="362725"/>
                  </a:lnTo>
                  <a:lnTo>
                    <a:pt x="88017" y="357920"/>
                  </a:lnTo>
                  <a:lnTo>
                    <a:pt x="85685" y="352962"/>
                  </a:lnTo>
                  <a:lnTo>
                    <a:pt x="8381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398"/>
            <p:cNvSpPr/>
            <p:nvPr/>
          </p:nvSpPr>
          <p:spPr>
            <a:xfrm>
              <a:off x="3086100" y="1973579"/>
              <a:ext cx="129541" cy="129542"/>
            </a:xfrm>
            <a:custGeom>
              <a:avLst/>
              <a:gdLst/>
              <a:ahLst/>
              <a:cxnLst/>
              <a:rect l="0" t="0" r="0" b="0"/>
              <a:pathLst>
                <a:path w="129541" h="129542">
                  <a:moveTo>
                    <a:pt x="0" y="0"/>
                  </a:moveTo>
                  <a:lnTo>
                    <a:pt x="0" y="4046"/>
                  </a:lnTo>
                  <a:lnTo>
                    <a:pt x="2257" y="8289"/>
                  </a:lnTo>
                  <a:lnTo>
                    <a:pt x="25176" y="36529"/>
                  </a:lnTo>
                  <a:lnTo>
                    <a:pt x="62600" y="66394"/>
                  </a:lnTo>
                  <a:lnTo>
                    <a:pt x="96218" y="96552"/>
                  </a:lnTo>
                  <a:lnTo>
                    <a:pt x="12954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399"/>
            <p:cNvSpPr/>
            <p:nvPr/>
          </p:nvSpPr>
          <p:spPr>
            <a:xfrm>
              <a:off x="3010252" y="1790700"/>
              <a:ext cx="174908" cy="307410"/>
            </a:xfrm>
            <a:custGeom>
              <a:avLst/>
              <a:gdLst/>
              <a:ahLst/>
              <a:cxnLst/>
              <a:rect l="0" t="0" r="0" b="0"/>
              <a:pathLst>
                <a:path w="174908" h="307410">
                  <a:moveTo>
                    <a:pt x="37748" y="0"/>
                  </a:moveTo>
                  <a:lnTo>
                    <a:pt x="37748" y="35245"/>
                  </a:lnTo>
                  <a:lnTo>
                    <a:pt x="37748" y="72280"/>
                  </a:lnTo>
                  <a:lnTo>
                    <a:pt x="37748" y="110034"/>
                  </a:lnTo>
                  <a:lnTo>
                    <a:pt x="36901" y="138650"/>
                  </a:lnTo>
                  <a:lnTo>
                    <a:pt x="33702" y="168302"/>
                  </a:lnTo>
                  <a:lnTo>
                    <a:pt x="29458" y="196156"/>
                  </a:lnTo>
                  <a:lnTo>
                    <a:pt x="24750" y="222647"/>
                  </a:lnTo>
                  <a:lnTo>
                    <a:pt x="17339" y="259668"/>
                  </a:lnTo>
                  <a:lnTo>
                    <a:pt x="8761" y="295783"/>
                  </a:lnTo>
                  <a:lnTo>
                    <a:pt x="5673" y="303050"/>
                  </a:lnTo>
                  <a:lnTo>
                    <a:pt x="3665" y="306173"/>
                  </a:lnTo>
                  <a:lnTo>
                    <a:pt x="2326" y="307409"/>
                  </a:lnTo>
                  <a:lnTo>
                    <a:pt x="1433" y="307386"/>
                  </a:lnTo>
                  <a:lnTo>
                    <a:pt x="838" y="306523"/>
                  </a:lnTo>
                  <a:lnTo>
                    <a:pt x="0" y="301265"/>
                  </a:lnTo>
                  <a:lnTo>
                    <a:pt x="12666" y="268884"/>
                  </a:lnTo>
                  <a:lnTo>
                    <a:pt x="21755" y="238184"/>
                  </a:lnTo>
                  <a:lnTo>
                    <a:pt x="38936" y="202276"/>
                  </a:lnTo>
                  <a:lnTo>
                    <a:pt x="55974" y="164826"/>
                  </a:lnTo>
                  <a:lnTo>
                    <a:pt x="76732" y="128612"/>
                  </a:lnTo>
                  <a:lnTo>
                    <a:pt x="106502" y="92761"/>
                  </a:lnTo>
                  <a:lnTo>
                    <a:pt x="132797" y="69311"/>
                  </a:lnTo>
                  <a:lnTo>
                    <a:pt x="169343" y="43265"/>
                  </a:lnTo>
                  <a:lnTo>
                    <a:pt x="174907"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400"/>
            <p:cNvSpPr/>
            <p:nvPr/>
          </p:nvSpPr>
          <p:spPr>
            <a:xfrm>
              <a:off x="2760702" y="1859279"/>
              <a:ext cx="134899" cy="265916"/>
            </a:xfrm>
            <a:custGeom>
              <a:avLst/>
              <a:gdLst/>
              <a:ahLst/>
              <a:cxnLst/>
              <a:rect l="0" t="0" r="0" b="0"/>
              <a:pathLst>
                <a:path w="134899" h="265916">
                  <a:moveTo>
                    <a:pt x="96798" y="0"/>
                  </a:moveTo>
                  <a:lnTo>
                    <a:pt x="88707" y="0"/>
                  </a:lnTo>
                  <a:lnTo>
                    <a:pt x="82477" y="2258"/>
                  </a:lnTo>
                  <a:lnTo>
                    <a:pt x="45567" y="36046"/>
                  </a:lnTo>
                  <a:lnTo>
                    <a:pt x="31676" y="62060"/>
                  </a:lnTo>
                  <a:lnTo>
                    <a:pt x="20779" y="96173"/>
                  </a:lnTo>
                  <a:lnTo>
                    <a:pt x="13031" y="128685"/>
                  </a:lnTo>
                  <a:lnTo>
                    <a:pt x="5374" y="162025"/>
                  </a:lnTo>
                  <a:lnTo>
                    <a:pt x="0" y="198714"/>
                  </a:lnTo>
                  <a:lnTo>
                    <a:pt x="666" y="231881"/>
                  </a:lnTo>
                  <a:lnTo>
                    <a:pt x="4966" y="247838"/>
                  </a:lnTo>
                  <a:lnTo>
                    <a:pt x="12521" y="257753"/>
                  </a:lnTo>
                  <a:lnTo>
                    <a:pt x="26039" y="262724"/>
                  </a:lnTo>
                  <a:lnTo>
                    <a:pt x="58267" y="265915"/>
                  </a:lnTo>
                  <a:lnTo>
                    <a:pt x="93483" y="255225"/>
                  </a:lnTo>
                  <a:lnTo>
                    <a:pt x="112843" y="245897"/>
                  </a:lnTo>
                  <a:lnTo>
                    <a:pt x="134898"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401"/>
            <p:cNvSpPr/>
            <p:nvPr/>
          </p:nvSpPr>
          <p:spPr>
            <a:xfrm>
              <a:off x="2651759" y="1805940"/>
              <a:ext cx="22861" cy="1"/>
            </a:xfrm>
            <a:custGeom>
              <a:avLst/>
              <a:gdLst/>
              <a:ahLst/>
              <a:cxnLst/>
              <a:rect l="0" t="0" r="0" b="0"/>
              <a:pathLst>
                <a:path w="22861" h="1">
                  <a:moveTo>
                    <a:pt x="2286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402"/>
            <p:cNvSpPr/>
            <p:nvPr/>
          </p:nvSpPr>
          <p:spPr>
            <a:xfrm>
              <a:off x="2651759" y="1920240"/>
              <a:ext cx="15242" cy="128924"/>
            </a:xfrm>
            <a:custGeom>
              <a:avLst/>
              <a:gdLst/>
              <a:ahLst/>
              <a:cxnLst/>
              <a:rect l="0" t="0" r="0" b="0"/>
              <a:pathLst>
                <a:path w="15242" h="128924">
                  <a:moveTo>
                    <a:pt x="15241" y="0"/>
                  </a:moveTo>
                  <a:lnTo>
                    <a:pt x="15241" y="4045"/>
                  </a:lnTo>
                  <a:lnTo>
                    <a:pt x="12983" y="8288"/>
                  </a:lnTo>
                  <a:lnTo>
                    <a:pt x="11195" y="10605"/>
                  </a:lnTo>
                  <a:lnTo>
                    <a:pt x="3889" y="46651"/>
                  </a:lnTo>
                  <a:lnTo>
                    <a:pt x="513" y="83942"/>
                  </a:lnTo>
                  <a:lnTo>
                    <a:pt x="45" y="119003"/>
                  </a:lnTo>
                  <a:lnTo>
                    <a:pt x="3" y="128923"/>
                  </a:lnTo>
                  <a:lnTo>
                    <a:pt x="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403"/>
            <p:cNvSpPr/>
            <p:nvPr/>
          </p:nvSpPr>
          <p:spPr>
            <a:xfrm>
              <a:off x="2362200" y="1889759"/>
              <a:ext cx="220981" cy="76201"/>
            </a:xfrm>
            <a:custGeom>
              <a:avLst/>
              <a:gdLst/>
              <a:ahLst/>
              <a:cxnLst/>
              <a:rect l="0" t="0" r="0" b="0"/>
              <a:pathLst>
                <a:path w="220981" h="76201">
                  <a:moveTo>
                    <a:pt x="0" y="76200"/>
                  </a:moveTo>
                  <a:lnTo>
                    <a:pt x="4045" y="72155"/>
                  </a:lnTo>
                  <a:lnTo>
                    <a:pt x="10546" y="70169"/>
                  </a:lnTo>
                  <a:lnTo>
                    <a:pt x="14651" y="69640"/>
                  </a:lnTo>
                  <a:lnTo>
                    <a:pt x="48903" y="54400"/>
                  </a:lnTo>
                  <a:lnTo>
                    <a:pt x="79400" y="46035"/>
                  </a:lnTo>
                  <a:lnTo>
                    <a:pt x="115248" y="38193"/>
                  </a:lnTo>
                  <a:lnTo>
                    <a:pt x="150423" y="28250"/>
                  </a:lnTo>
                  <a:lnTo>
                    <a:pt x="180036" y="16837"/>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404"/>
            <p:cNvSpPr/>
            <p:nvPr/>
          </p:nvSpPr>
          <p:spPr>
            <a:xfrm>
              <a:off x="2465256" y="1668779"/>
              <a:ext cx="18158" cy="403862"/>
            </a:xfrm>
            <a:custGeom>
              <a:avLst/>
              <a:gdLst/>
              <a:ahLst/>
              <a:cxnLst/>
              <a:rect l="0" t="0" r="0" b="0"/>
              <a:pathLst>
                <a:path w="18158" h="403862">
                  <a:moveTo>
                    <a:pt x="11244" y="0"/>
                  </a:moveTo>
                  <a:lnTo>
                    <a:pt x="11244" y="10607"/>
                  </a:lnTo>
                  <a:lnTo>
                    <a:pt x="18157" y="47894"/>
                  </a:lnTo>
                  <a:lnTo>
                    <a:pt x="17808" y="76750"/>
                  </a:lnTo>
                  <a:lnTo>
                    <a:pt x="14725" y="102692"/>
                  </a:lnTo>
                  <a:lnTo>
                    <a:pt x="12791" y="133412"/>
                  </a:lnTo>
                  <a:lnTo>
                    <a:pt x="11085" y="166821"/>
                  </a:lnTo>
                  <a:lnTo>
                    <a:pt x="7504" y="201425"/>
                  </a:lnTo>
                  <a:lnTo>
                    <a:pt x="3091" y="236560"/>
                  </a:lnTo>
                  <a:lnTo>
                    <a:pt x="0" y="271085"/>
                  </a:lnTo>
                  <a:lnTo>
                    <a:pt x="1448" y="303362"/>
                  </a:lnTo>
                  <a:lnTo>
                    <a:pt x="2657" y="330126"/>
                  </a:lnTo>
                  <a:lnTo>
                    <a:pt x="3337" y="361975"/>
                  </a:lnTo>
                  <a:lnTo>
                    <a:pt x="3612" y="399732"/>
                  </a:lnTo>
                  <a:lnTo>
                    <a:pt x="3624"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405"/>
            <p:cNvSpPr/>
            <p:nvPr/>
          </p:nvSpPr>
          <p:spPr>
            <a:xfrm>
              <a:off x="2080259" y="1813901"/>
              <a:ext cx="187540" cy="325367"/>
            </a:xfrm>
            <a:custGeom>
              <a:avLst/>
              <a:gdLst/>
              <a:ahLst/>
              <a:cxnLst/>
              <a:rect l="0" t="0" r="0" b="0"/>
              <a:pathLst>
                <a:path w="187540" h="325367">
                  <a:moveTo>
                    <a:pt x="175261" y="14899"/>
                  </a:moveTo>
                  <a:lnTo>
                    <a:pt x="175261" y="10853"/>
                  </a:lnTo>
                  <a:lnTo>
                    <a:pt x="174414" y="9662"/>
                  </a:lnTo>
                  <a:lnTo>
                    <a:pt x="173003" y="8867"/>
                  </a:lnTo>
                  <a:lnTo>
                    <a:pt x="171215" y="8338"/>
                  </a:lnTo>
                  <a:lnTo>
                    <a:pt x="159822" y="1387"/>
                  </a:lnTo>
                  <a:lnTo>
                    <a:pt x="145776" y="0"/>
                  </a:lnTo>
                  <a:lnTo>
                    <a:pt x="113428" y="7993"/>
                  </a:lnTo>
                  <a:lnTo>
                    <a:pt x="79603" y="21625"/>
                  </a:lnTo>
                  <a:lnTo>
                    <a:pt x="44580" y="43337"/>
                  </a:lnTo>
                  <a:lnTo>
                    <a:pt x="31667" y="50398"/>
                  </a:lnTo>
                  <a:lnTo>
                    <a:pt x="13526" y="69600"/>
                  </a:lnTo>
                  <a:lnTo>
                    <a:pt x="10245" y="77592"/>
                  </a:lnTo>
                  <a:lnTo>
                    <a:pt x="9370" y="82094"/>
                  </a:lnTo>
                  <a:lnTo>
                    <a:pt x="10656" y="89355"/>
                  </a:lnTo>
                  <a:lnTo>
                    <a:pt x="14896" y="96250"/>
                  </a:lnTo>
                  <a:lnTo>
                    <a:pt x="22425" y="104959"/>
                  </a:lnTo>
                  <a:lnTo>
                    <a:pt x="40229" y="115337"/>
                  </a:lnTo>
                  <a:lnTo>
                    <a:pt x="74238" y="127276"/>
                  </a:lnTo>
                  <a:lnTo>
                    <a:pt x="108551" y="145062"/>
                  </a:lnTo>
                  <a:lnTo>
                    <a:pt x="143645" y="164882"/>
                  </a:lnTo>
                  <a:lnTo>
                    <a:pt x="168953" y="191186"/>
                  </a:lnTo>
                  <a:lnTo>
                    <a:pt x="179795" y="205855"/>
                  </a:lnTo>
                  <a:lnTo>
                    <a:pt x="185742" y="223099"/>
                  </a:lnTo>
                  <a:lnTo>
                    <a:pt x="187539" y="242052"/>
                  </a:lnTo>
                  <a:lnTo>
                    <a:pt x="185515" y="261764"/>
                  </a:lnTo>
                  <a:lnTo>
                    <a:pt x="179536" y="277299"/>
                  </a:lnTo>
                  <a:lnTo>
                    <a:pt x="161900" y="301069"/>
                  </a:lnTo>
                  <a:lnTo>
                    <a:pt x="143080" y="312862"/>
                  </a:lnTo>
                  <a:lnTo>
                    <a:pt x="113965" y="323585"/>
                  </a:lnTo>
                  <a:lnTo>
                    <a:pt x="91341" y="325366"/>
                  </a:lnTo>
                  <a:lnTo>
                    <a:pt x="63199" y="318811"/>
                  </a:lnTo>
                  <a:lnTo>
                    <a:pt x="50949" y="312531"/>
                  </a:lnTo>
                  <a:lnTo>
                    <a:pt x="31465" y="294715"/>
                  </a:lnTo>
                  <a:lnTo>
                    <a:pt x="6303" y="257016"/>
                  </a:lnTo>
                  <a:lnTo>
                    <a:pt x="0" y="235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172"/>
          <p:cNvGrpSpPr/>
          <p:nvPr/>
        </p:nvGrpSpPr>
        <p:grpSpPr>
          <a:xfrm>
            <a:off x="6599394" y="1661159"/>
            <a:ext cx="2443553" cy="563148"/>
            <a:chOff x="6599394" y="1661159"/>
            <a:chExt cx="2443553" cy="563148"/>
          </a:xfrm>
        </p:grpSpPr>
        <p:sp>
          <p:nvSpPr>
            <p:cNvPr id="52" name="SMARTInkShape-1406"/>
            <p:cNvSpPr/>
            <p:nvPr/>
          </p:nvSpPr>
          <p:spPr>
            <a:xfrm>
              <a:off x="7299960" y="1707586"/>
              <a:ext cx="198121" cy="372674"/>
            </a:xfrm>
            <a:custGeom>
              <a:avLst/>
              <a:gdLst/>
              <a:ahLst/>
              <a:cxnLst/>
              <a:rect l="0" t="0" r="0" b="0"/>
              <a:pathLst>
                <a:path w="198121" h="372674">
                  <a:moveTo>
                    <a:pt x="198120" y="6914"/>
                  </a:moveTo>
                  <a:lnTo>
                    <a:pt x="194074" y="6914"/>
                  </a:lnTo>
                  <a:lnTo>
                    <a:pt x="189830" y="4656"/>
                  </a:lnTo>
                  <a:lnTo>
                    <a:pt x="185122" y="1677"/>
                  </a:lnTo>
                  <a:lnTo>
                    <a:pt x="176865" y="0"/>
                  </a:lnTo>
                  <a:lnTo>
                    <a:pt x="164070" y="349"/>
                  </a:lnTo>
                  <a:lnTo>
                    <a:pt x="127221" y="14744"/>
                  </a:lnTo>
                  <a:lnTo>
                    <a:pt x="89647" y="32050"/>
                  </a:lnTo>
                  <a:lnTo>
                    <a:pt x="64650" y="50543"/>
                  </a:lnTo>
                  <a:lnTo>
                    <a:pt x="46540" y="75553"/>
                  </a:lnTo>
                  <a:lnTo>
                    <a:pt x="30552" y="108237"/>
                  </a:lnTo>
                  <a:lnTo>
                    <a:pt x="24378" y="132855"/>
                  </a:lnTo>
                  <a:lnTo>
                    <a:pt x="23160" y="165345"/>
                  </a:lnTo>
                  <a:lnTo>
                    <a:pt x="22920" y="199357"/>
                  </a:lnTo>
                  <a:lnTo>
                    <a:pt x="25135" y="228469"/>
                  </a:lnTo>
                  <a:lnTo>
                    <a:pt x="29424" y="264602"/>
                  </a:lnTo>
                  <a:lnTo>
                    <a:pt x="29425" y="300589"/>
                  </a:lnTo>
                  <a:lnTo>
                    <a:pt x="23892" y="335283"/>
                  </a:lnTo>
                  <a:lnTo>
                    <a:pt x="22217" y="353027"/>
                  </a:lnTo>
                  <a:lnTo>
                    <a:pt x="16869" y="364685"/>
                  </a:lnTo>
                  <a:lnTo>
                    <a:pt x="16325" y="367348"/>
                  </a:lnTo>
                  <a:lnTo>
                    <a:pt x="14271" y="369123"/>
                  </a:lnTo>
                  <a:lnTo>
                    <a:pt x="0" y="3726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407"/>
            <p:cNvSpPr/>
            <p:nvPr/>
          </p:nvSpPr>
          <p:spPr>
            <a:xfrm>
              <a:off x="6989207" y="1883292"/>
              <a:ext cx="242174" cy="166488"/>
            </a:xfrm>
            <a:custGeom>
              <a:avLst/>
              <a:gdLst/>
              <a:ahLst/>
              <a:cxnLst/>
              <a:rect l="0" t="0" r="0" b="0"/>
              <a:pathLst>
                <a:path w="242174" h="166488">
                  <a:moveTo>
                    <a:pt x="143112" y="14087"/>
                  </a:moveTo>
                  <a:lnTo>
                    <a:pt x="136551" y="7527"/>
                  </a:lnTo>
                  <a:lnTo>
                    <a:pt x="124382" y="1440"/>
                  </a:lnTo>
                  <a:lnTo>
                    <a:pt x="118418" y="0"/>
                  </a:lnTo>
                  <a:lnTo>
                    <a:pt x="115643" y="462"/>
                  </a:lnTo>
                  <a:lnTo>
                    <a:pt x="106845" y="4312"/>
                  </a:lnTo>
                  <a:lnTo>
                    <a:pt x="93044" y="7522"/>
                  </a:lnTo>
                  <a:lnTo>
                    <a:pt x="68312" y="22919"/>
                  </a:lnTo>
                  <a:lnTo>
                    <a:pt x="36460" y="54197"/>
                  </a:lnTo>
                  <a:lnTo>
                    <a:pt x="16338" y="88928"/>
                  </a:lnTo>
                  <a:lnTo>
                    <a:pt x="3959" y="120499"/>
                  </a:lnTo>
                  <a:lnTo>
                    <a:pt x="0" y="139503"/>
                  </a:lnTo>
                  <a:lnTo>
                    <a:pt x="1332" y="148285"/>
                  </a:lnTo>
                  <a:lnTo>
                    <a:pt x="2871" y="151813"/>
                  </a:lnTo>
                  <a:lnTo>
                    <a:pt x="4745" y="154164"/>
                  </a:lnTo>
                  <a:lnTo>
                    <a:pt x="9085" y="156777"/>
                  </a:lnTo>
                  <a:lnTo>
                    <a:pt x="24378" y="158248"/>
                  </a:lnTo>
                  <a:lnTo>
                    <a:pt x="35591" y="154077"/>
                  </a:lnTo>
                  <a:lnTo>
                    <a:pt x="72870" y="133998"/>
                  </a:lnTo>
                  <a:lnTo>
                    <a:pt x="108640" y="105351"/>
                  </a:lnTo>
                  <a:lnTo>
                    <a:pt x="136740" y="69957"/>
                  </a:lnTo>
                  <a:lnTo>
                    <a:pt x="148304" y="46824"/>
                  </a:lnTo>
                  <a:lnTo>
                    <a:pt x="150690" y="23252"/>
                  </a:lnTo>
                  <a:lnTo>
                    <a:pt x="150732" y="60082"/>
                  </a:lnTo>
                  <a:lnTo>
                    <a:pt x="152990" y="77386"/>
                  </a:lnTo>
                  <a:lnTo>
                    <a:pt x="163730" y="112609"/>
                  </a:lnTo>
                  <a:lnTo>
                    <a:pt x="176171" y="140682"/>
                  </a:lnTo>
                  <a:lnTo>
                    <a:pt x="183488" y="148810"/>
                  </a:lnTo>
                  <a:lnTo>
                    <a:pt x="201676" y="162780"/>
                  </a:lnTo>
                  <a:lnTo>
                    <a:pt x="215874" y="165389"/>
                  </a:lnTo>
                  <a:lnTo>
                    <a:pt x="242173" y="1664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408"/>
            <p:cNvSpPr/>
            <p:nvPr/>
          </p:nvSpPr>
          <p:spPr>
            <a:xfrm>
              <a:off x="6736080" y="1863543"/>
              <a:ext cx="174766" cy="224337"/>
            </a:xfrm>
            <a:custGeom>
              <a:avLst/>
              <a:gdLst/>
              <a:ahLst/>
              <a:cxnLst/>
              <a:rect l="0" t="0" r="0" b="0"/>
              <a:pathLst>
                <a:path w="174766" h="224337">
                  <a:moveTo>
                    <a:pt x="0" y="102416"/>
                  </a:moveTo>
                  <a:lnTo>
                    <a:pt x="0" y="120329"/>
                  </a:lnTo>
                  <a:lnTo>
                    <a:pt x="846" y="121978"/>
                  </a:lnTo>
                  <a:lnTo>
                    <a:pt x="2258" y="123077"/>
                  </a:lnTo>
                  <a:lnTo>
                    <a:pt x="14651" y="128887"/>
                  </a:lnTo>
                  <a:lnTo>
                    <a:pt x="23727" y="128857"/>
                  </a:lnTo>
                  <a:lnTo>
                    <a:pt x="61705" y="121075"/>
                  </a:lnTo>
                  <a:lnTo>
                    <a:pt x="98311" y="104560"/>
                  </a:lnTo>
                  <a:lnTo>
                    <a:pt x="130611" y="81710"/>
                  </a:lnTo>
                  <a:lnTo>
                    <a:pt x="153301" y="66090"/>
                  </a:lnTo>
                  <a:lnTo>
                    <a:pt x="171506" y="32633"/>
                  </a:lnTo>
                  <a:lnTo>
                    <a:pt x="174518" y="19362"/>
                  </a:lnTo>
                  <a:lnTo>
                    <a:pt x="174765" y="16567"/>
                  </a:lnTo>
                  <a:lnTo>
                    <a:pt x="172782" y="11203"/>
                  </a:lnTo>
                  <a:lnTo>
                    <a:pt x="171068" y="8588"/>
                  </a:lnTo>
                  <a:lnTo>
                    <a:pt x="160565" y="861"/>
                  </a:lnTo>
                  <a:lnTo>
                    <a:pt x="156996" y="0"/>
                  </a:lnTo>
                  <a:lnTo>
                    <a:pt x="153771" y="272"/>
                  </a:lnTo>
                  <a:lnTo>
                    <a:pt x="117533" y="13782"/>
                  </a:lnTo>
                  <a:lnTo>
                    <a:pt x="83241" y="40571"/>
                  </a:lnTo>
                  <a:lnTo>
                    <a:pt x="60788" y="60950"/>
                  </a:lnTo>
                  <a:lnTo>
                    <a:pt x="34491" y="94132"/>
                  </a:lnTo>
                  <a:lnTo>
                    <a:pt x="19073" y="130382"/>
                  </a:lnTo>
                  <a:lnTo>
                    <a:pt x="10133" y="162880"/>
                  </a:lnTo>
                  <a:lnTo>
                    <a:pt x="9584" y="177549"/>
                  </a:lnTo>
                  <a:lnTo>
                    <a:pt x="12161" y="189713"/>
                  </a:lnTo>
                  <a:lnTo>
                    <a:pt x="18388" y="198506"/>
                  </a:lnTo>
                  <a:lnTo>
                    <a:pt x="36181" y="211050"/>
                  </a:lnTo>
                  <a:lnTo>
                    <a:pt x="61239" y="220834"/>
                  </a:lnTo>
                  <a:lnTo>
                    <a:pt x="99059" y="2243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409"/>
            <p:cNvSpPr/>
            <p:nvPr/>
          </p:nvSpPr>
          <p:spPr>
            <a:xfrm>
              <a:off x="6599394" y="1722213"/>
              <a:ext cx="98587" cy="418782"/>
            </a:xfrm>
            <a:custGeom>
              <a:avLst/>
              <a:gdLst/>
              <a:ahLst/>
              <a:cxnLst/>
              <a:rect l="0" t="0" r="0" b="0"/>
              <a:pathLst>
                <a:path w="98587" h="418782">
                  <a:moveTo>
                    <a:pt x="98586" y="7527"/>
                  </a:moveTo>
                  <a:lnTo>
                    <a:pt x="98586" y="966"/>
                  </a:lnTo>
                  <a:lnTo>
                    <a:pt x="97739" y="613"/>
                  </a:lnTo>
                  <a:lnTo>
                    <a:pt x="92024" y="0"/>
                  </a:lnTo>
                  <a:lnTo>
                    <a:pt x="87235" y="3979"/>
                  </a:lnTo>
                  <a:lnTo>
                    <a:pt x="85073" y="8208"/>
                  </a:lnTo>
                  <a:lnTo>
                    <a:pt x="77466" y="41662"/>
                  </a:lnTo>
                  <a:lnTo>
                    <a:pt x="72024" y="79369"/>
                  </a:lnTo>
                  <a:lnTo>
                    <a:pt x="65221" y="113386"/>
                  </a:lnTo>
                  <a:lnTo>
                    <a:pt x="62591" y="140088"/>
                  </a:lnTo>
                  <a:lnTo>
                    <a:pt x="59728" y="168889"/>
                  </a:lnTo>
                  <a:lnTo>
                    <a:pt x="52811" y="198624"/>
                  </a:lnTo>
                  <a:lnTo>
                    <a:pt x="46350" y="231029"/>
                  </a:lnTo>
                  <a:lnTo>
                    <a:pt x="40657" y="263495"/>
                  </a:lnTo>
                  <a:lnTo>
                    <a:pt x="35304" y="292034"/>
                  </a:lnTo>
                  <a:lnTo>
                    <a:pt x="27845" y="318830"/>
                  </a:lnTo>
                  <a:lnTo>
                    <a:pt x="16382" y="355458"/>
                  </a:lnTo>
                  <a:lnTo>
                    <a:pt x="7625" y="385502"/>
                  </a:lnTo>
                  <a:lnTo>
                    <a:pt x="0" y="416432"/>
                  </a:lnTo>
                  <a:lnTo>
                    <a:pt x="688" y="417290"/>
                  </a:lnTo>
                  <a:lnTo>
                    <a:pt x="6128" y="418781"/>
                  </a:lnTo>
                  <a:lnTo>
                    <a:pt x="6467" y="418009"/>
                  </a:lnTo>
                  <a:lnTo>
                    <a:pt x="7145" y="4113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410"/>
            <p:cNvSpPr/>
            <p:nvPr/>
          </p:nvSpPr>
          <p:spPr>
            <a:xfrm>
              <a:off x="8810098" y="1821586"/>
              <a:ext cx="232849" cy="188694"/>
            </a:xfrm>
            <a:custGeom>
              <a:avLst/>
              <a:gdLst/>
              <a:ahLst/>
              <a:cxnLst/>
              <a:rect l="0" t="0" r="0" b="0"/>
              <a:pathLst>
                <a:path w="232849" h="188694">
                  <a:moveTo>
                    <a:pt x="151021" y="14834"/>
                  </a:moveTo>
                  <a:lnTo>
                    <a:pt x="146976" y="14834"/>
                  </a:lnTo>
                  <a:lnTo>
                    <a:pt x="142733" y="12576"/>
                  </a:lnTo>
                  <a:lnTo>
                    <a:pt x="133109" y="4228"/>
                  </a:lnTo>
                  <a:lnTo>
                    <a:pt x="125845" y="1653"/>
                  </a:lnTo>
                  <a:lnTo>
                    <a:pt x="107384" y="0"/>
                  </a:lnTo>
                  <a:lnTo>
                    <a:pt x="92466" y="3759"/>
                  </a:lnTo>
                  <a:lnTo>
                    <a:pt x="72255" y="18698"/>
                  </a:lnTo>
                  <a:lnTo>
                    <a:pt x="36563" y="54053"/>
                  </a:lnTo>
                  <a:lnTo>
                    <a:pt x="14332" y="85893"/>
                  </a:lnTo>
                  <a:lnTo>
                    <a:pt x="5604" y="103989"/>
                  </a:lnTo>
                  <a:lnTo>
                    <a:pt x="0" y="136302"/>
                  </a:lnTo>
                  <a:lnTo>
                    <a:pt x="82" y="150946"/>
                  </a:lnTo>
                  <a:lnTo>
                    <a:pt x="2939" y="163099"/>
                  </a:lnTo>
                  <a:lnTo>
                    <a:pt x="13353" y="179461"/>
                  </a:lnTo>
                  <a:lnTo>
                    <a:pt x="22384" y="185368"/>
                  </a:lnTo>
                  <a:lnTo>
                    <a:pt x="39247" y="188693"/>
                  </a:lnTo>
                  <a:lnTo>
                    <a:pt x="62588" y="187421"/>
                  </a:lnTo>
                  <a:lnTo>
                    <a:pt x="90952" y="181682"/>
                  </a:lnTo>
                  <a:lnTo>
                    <a:pt x="120805" y="172361"/>
                  </a:lnTo>
                  <a:lnTo>
                    <a:pt x="148841" y="156617"/>
                  </a:lnTo>
                  <a:lnTo>
                    <a:pt x="181071" y="128542"/>
                  </a:lnTo>
                  <a:lnTo>
                    <a:pt x="211255" y="90956"/>
                  </a:lnTo>
                  <a:lnTo>
                    <a:pt x="228113" y="64583"/>
                  </a:lnTo>
                  <a:lnTo>
                    <a:pt x="232848" y="48295"/>
                  </a:lnTo>
                  <a:lnTo>
                    <a:pt x="231698" y="37890"/>
                  </a:lnTo>
                  <a:lnTo>
                    <a:pt x="230206" y="32744"/>
                  </a:lnTo>
                  <a:lnTo>
                    <a:pt x="224032" y="24769"/>
                  </a:lnTo>
                  <a:lnTo>
                    <a:pt x="216491" y="19250"/>
                  </a:lnTo>
                  <a:lnTo>
                    <a:pt x="204362" y="148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411"/>
            <p:cNvSpPr/>
            <p:nvPr/>
          </p:nvSpPr>
          <p:spPr>
            <a:xfrm>
              <a:off x="8565023" y="1661159"/>
              <a:ext cx="228458" cy="354526"/>
            </a:xfrm>
            <a:custGeom>
              <a:avLst/>
              <a:gdLst/>
              <a:ahLst/>
              <a:cxnLst/>
              <a:rect l="0" t="0" r="0" b="0"/>
              <a:pathLst>
                <a:path w="228458" h="354526">
                  <a:moveTo>
                    <a:pt x="106537" y="0"/>
                  </a:moveTo>
                  <a:lnTo>
                    <a:pt x="110927" y="0"/>
                  </a:lnTo>
                  <a:lnTo>
                    <a:pt x="107281" y="0"/>
                  </a:lnTo>
                  <a:lnTo>
                    <a:pt x="105837" y="6084"/>
                  </a:lnTo>
                  <a:lnTo>
                    <a:pt x="102557" y="10606"/>
                  </a:lnTo>
                  <a:lnTo>
                    <a:pt x="97138" y="41755"/>
                  </a:lnTo>
                  <a:lnTo>
                    <a:pt x="88405" y="79463"/>
                  </a:lnTo>
                  <a:lnTo>
                    <a:pt x="81032" y="113479"/>
                  </a:lnTo>
                  <a:lnTo>
                    <a:pt x="73752" y="140182"/>
                  </a:lnTo>
                  <a:lnTo>
                    <a:pt x="64872" y="168984"/>
                  </a:lnTo>
                  <a:lnTo>
                    <a:pt x="55281" y="198717"/>
                  </a:lnTo>
                  <a:lnTo>
                    <a:pt x="45374" y="226608"/>
                  </a:lnTo>
                  <a:lnTo>
                    <a:pt x="30277" y="263852"/>
                  </a:lnTo>
                  <a:lnTo>
                    <a:pt x="17336" y="294079"/>
                  </a:lnTo>
                  <a:lnTo>
                    <a:pt x="1493" y="331643"/>
                  </a:lnTo>
                  <a:lnTo>
                    <a:pt x="341" y="334203"/>
                  </a:lnTo>
                  <a:lnTo>
                    <a:pt x="180" y="333715"/>
                  </a:lnTo>
                  <a:lnTo>
                    <a:pt x="0" y="330916"/>
                  </a:lnTo>
                  <a:lnTo>
                    <a:pt x="2178" y="326850"/>
                  </a:lnTo>
                  <a:lnTo>
                    <a:pt x="5968" y="320527"/>
                  </a:lnTo>
                  <a:lnTo>
                    <a:pt x="25863" y="284576"/>
                  </a:lnTo>
                  <a:lnTo>
                    <a:pt x="46508" y="255816"/>
                  </a:lnTo>
                  <a:lnTo>
                    <a:pt x="68713" y="221801"/>
                  </a:lnTo>
                  <a:lnTo>
                    <a:pt x="91378" y="188956"/>
                  </a:lnTo>
                  <a:lnTo>
                    <a:pt x="127030" y="153601"/>
                  </a:lnTo>
                  <a:lnTo>
                    <a:pt x="159409" y="124415"/>
                  </a:lnTo>
                  <a:lnTo>
                    <a:pt x="195009" y="99949"/>
                  </a:lnTo>
                  <a:lnTo>
                    <a:pt x="201738" y="95222"/>
                  </a:lnTo>
                  <a:lnTo>
                    <a:pt x="208593" y="92561"/>
                  </a:lnTo>
                  <a:lnTo>
                    <a:pt x="208441" y="92188"/>
                  </a:lnTo>
                  <a:lnTo>
                    <a:pt x="206158" y="91588"/>
                  </a:lnTo>
                  <a:lnTo>
                    <a:pt x="172483" y="116292"/>
                  </a:lnTo>
                  <a:lnTo>
                    <a:pt x="136670" y="146046"/>
                  </a:lnTo>
                  <a:lnTo>
                    <a:pt x="102916" y="183047"/>
                  </a:lnTo>
                  <a:lnTo>
                    <a:pt x="81425" y="217784"/>
                  </a:lnTo>
                  <a:lnTo>
                    <a:pt x="67676" y="237907"/>
                  </a:lnTo>
                  <a:lnTo>
                    <a:pt x="62172" y="264776"/>
                  </a:lnTo>
                  <a:lnTo>
                    <a:pt x="62265" y="276005"/>
                  </a:lnTo>
                  <a:lnTo>
                    <a:pt x="65130" y="286640"/>
                  </a:lnTo>
                  <a:lnTo>
                    <a:pt x="85313" y="317467"/>
                  </a:lnTo>
                  <a:lnTo>
                    <a:pt x="101659" y="332731"/>
                  </a:lnTo>
                  <a:lnTo>
                    <a:pt x="122589" y="343932"/>
                  </a:lnTo>
                  <a:lnTo>
                    <a:pt x="156210" y="351911"/>
                  </a:lnTo>
                  <a:lnTo>
                    <a:pt x="173487" y="354525"/>
                  </a:lnTo>
                  <a:lnTo>
                    <a:pt x="205275" y="351563"/>
                  </a:lnTo>
                  <a:lnTo>
                    <a:pt x="228457"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412"/>
            <p:cNvSpPr/>
            <p:nvPr/>
          </p:nvSpPr>
          <p:spPr>
            <a:xfrm>
              <a:off x="8277298" y="1836513"/>
              <a:ext cx="234242" cy="174556"/>
            </a:xfrm>
            <a:custGeom>
              <a:avLst/>
              <a:gdLst/>
              <a:ahLst/>
              <a:cxnLst/>
              <a:rect l="0" t="0" r="0" b="0"/>
              <a:pathLst>
                <a:path w="234242" h="174556">
                  <a:moveTo>
                    <a:pt x="135182" y="7527"/>
                  </a:moveTo>
                  <a:lnTo>
                    <a:pt x="128620" y="966"/>
                  </a:lnTo>
                  <a:lnTo>
                    <a:pt x="123831" y="220"/>
                  </a:lnTo>
                  <a:lnTo>
                    <a:pt x="113003" y="0"/>
                  </a:lnTo>
                  <a:lnTo>
                    <a:pt x="103875" y="4463"/>
                  </a:lnTo>
                  <a:lnTo>
                    <a:pt x="69093" y="29172"/>
                  </a:lnTo>
                  <a:lnTo>
                    <a:pt x="37704" y="61710"/>
                  </a:lnTo>
                  <a:lnTo>
                    <a:pt x="16114" y="95558"/>
                  </a:lnTo>
                  <a:lnTo>
                    <a:pt x="2474" y="123536"/>
                  </a:lnTo>
                  <a:lnTo>
                    <a:pt x="0" y="137826"/>
                  </a:lnTo>
                  <a:lnTo>
                    <a:pt x="1158" y="150387"/>
                  </a:lnTo>
                  <a:lnTo>
                    <a:pt x="2653" y="156106"/>
                  </a:lnTo>
                  <a:lnTo>
                    <a:pt x="8829" y="164720"/>
                  </a:lnTo>
                  <a:lnTo>
                    <a:pt x="12847" y="168202"/>
                  </a:lnTo>
                  <a:lnTo>
                    <a:pt x="21826" y="172071"/>
                  </a:lnTo>
                  <a:lnTo>
                    <a:pt x="49479" y="174555"/>
                  </a:lnTo>
                  <a:lnTo>
                    <a:pt x="87553" y="168962"/>
                  </a:lnTo>
                  <a:lnTo>
                    <a:pt x="118435" y="161287"/>
                  </a:lnTo>
                  <a:lnTo>
                    <a:pt x="153174" y="147818"/>
                  </a:lnTo>
                  <a:lnTo>
                    <a:pt x="186138" y="128117"/>
                  </a:lnTo>
                  <a:lnTo>
                    <a:pt x="223486" y="105477"/>
                  </a:lnTo>
                  <a:lnTo>
                    <a:pt x="234241" y="989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413"/>
            <p:cNvSpPr/>
            <p:nvPr/>
          </p:nvSpPr>
          <p:spPr>
            <a:xfrm>
              <a:off x="8023860" y="1836552"/>
              <a:ext cx="143141" cy="205608"/>
            </a:xfrm>
            <a:custGeom>
              <a:avLst/>
              <a:gdLst/>
              <a:ahLst/>
              <a:cxnLst/>
              <a:rect l="0" t="0" r="0" b="0"/>
              <a:pathLst>
                <a:path w="143141" h="205608">
                  <a:moveTo>
                    <a:pt x="0" y="37968"/>
                  </a:moveTo>
                  <a:lnTo>
                    <a:pt x="0" y="49319"/>
                  </a:lnTo>
                  <a:lnTo>
                    <a:pt x="2257" y="53737"/>
                  </a:lnTo>
                  <a:lnTo>
                    <a:pt x="4045" y="56100"/>
                  </a:lnTo>
                  <a:lnTo>
                    <a:pt x="8288" y="58727"/>
                  </a:lnTo>
                  <a:lnTo>
                    <a:pt x="17695" y="60205"/>
                  </a:lnTo>
                  <a:lnTo>
                    <a:pt x="40963" y="59899"/>
                  </a:lnTo>
                  <a:lnTo>
                    <a:pt x="76385" y="53060"/>
                  </a:lnTo>
                  <a:lnTo>
                    <a:pt x="114161" y="37810"/>
                  </a:lnTo>
                  <a:lnTo>
                    <a:pt x="130547" y="27776"/>
                  </a:lnTo>
                  <a:lnTo>
                    <a:pt x="139245" y="20178"/>
                  </a:lnTo>
                  <a:lnTo>
                    <a:pt x="142319" y="15103"/>
                  </a:lnTo>
                  <a:lnTo>
                    <a:pt x="143140" y="12565"/>
                  </a:lnTo>
                  <a:lnTo>
                    <a:pt x="142839" y="10026"/>
                  </a:lnTo>
                  <a:lnTo>
                    <a:pt x="140249" y="4947"/>
                  </a:lnTo>
                  <a:lnTo>
                    <a:pt x="138372" y="3254"/>
                  </a:lnTo>
                  <a:lnTo>
                    <a:pt x="134030" y="1373"/>
                  </a:lnTo>
                  <a:lnTo>
                    <a:pt x="104677" y="0"/>
                  </a:lnTo>
                  <a:lnTo>
                    <a:pt x="92807" y="4442"/>
                  </a:lnTo>
                  <a:lnTo>
                    <a:pt x="55959" y="35695"/>
                  </a:lnTo>
                  <a:lnTo>
                    <a:pt x="30491" y="71409"/>
                  </a:lnTo>
                  <a:lnTo>
                    <a:pt x="22017" y="89237"/>
                  </a:lnTo>
                  <a:lnTo>
                    <a:pt x="14321" y="123636"/>
                  </a:lnTo>
                  <a:lnTo>
                    <a:pt x="11444" y="142083"/>
                  </a:lnTo>
                  <a:lnTo>
                    <a:pt x="14585" y="165901"/>
                  </a:lnTo>
                  <a:lnTo>
                    <a:pt x="18618" y="178364"/>
                  </a:lnTo>
                  <a:lnTo>
                    <a:pt x="27747" y="187291"/>
                  </a:lnTo>
                  <a:lnTo>
                    <a:pt x="54305" y="199920"/>
                  </a:lnTo>
                  <a:lnTo>
                    <a:pt x="88401" y="204484"/>
                  </a:lnTo>
                  <a:lnTo>
                    <a:pt x="122690" y="205460"/>
                  </a:lnTo>
                  <a:lnTo>
                    <a:pt x="137159" y="2056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414"/>
            <p:cNvSpPr/>
            <p:nvPr/>
          </p:nvSpPr>
          <p:spPr>
            <a:xfrm>
              <a:off x="7719890" y="1862807"/>
              <a:ext cx="271865" cy="361500"/>
            </a:xfrm>
            <a:custGeom>
              <a:avLst/>
              <a:gdLst/>
              <a:ahLst/>
              <a:cxnLst/>
              <a:rect l="0" t="0" r="0" b="0"/>
              <a:pathLst>
                <a:path w="271865" h="361500">
                  <a:moveTo>
                    <a:pt x="174429" y="80293"/>
                  </a:moveTo>
                  <a:lnTo>
                    <a:pt x="174429" y="73732"/>
                  </a:lnTo>
                  <a:lnTo>
                    <a:pt x="179666" y="66798"/>
                  </a:lnTo>
                  <a:lnTo>
                    <a:pt x="180991" y="62159"/>
                  </a:lnTo>
                  <a:lnTo>
                    <a:pt x="181736" y="50743"/>
                  </a:lnTo>
                  <a:lnTo>
                    <a:pt x="179652" y="43735"/>
                  </a:lnTo>
                  <a:lnTo>
                    <a:pt x="176751" y="37798"/>
                  </a:lnTo>
                  <a:lnTo>
                    <a:pt x="174271" y="29696"/>
                  </a:lnTo>
                  <a:lnTo>
                    <a:pt x="156544" y="9180"/>
                  </a:lnTo>
                  <a:lnTo>
                    <a:pt x="151523" y="6354"/>
                  </a:lnTo>
                  <a:lnTo>
                    <a:pt x="127544" y="0"/>
                  </a:lnTo>
                  <a:lnTo>
                    <a:pt x="96905" y="7431"/>
                  </a:lnTo>
                  <a:lnTo>
                    <a:pt x="68335" y="23034"/>
                  </a:lnTo>
                  <a:lnTo>
                    <a:pt x="43249" y="46937"/>
                  </a:lnTo>
                  <a:lnTo>
                    <a:pt x="26058" y="71821"/>
                  </a:lnTo>
                  <a:lnTo>
                    <a:pt x="8621" y="107030"/>
                  </a:lnTo>
                  <a:lnTo>
                    <a:pt x="413" y="143864"/>
                  </a:lnTo>
                  <a:lnTo>
                    <a:pt x="0" y="148074"/>
                  </a:lnTo>
                  <a:lnTo>
                    <a:pt x="1416" y="151727"/>
                  </a:lnTo>
                  <a:lnTo>
                    <a:pt x="7505" y="158043"/>
                  </a:lnTo>
                  <a:lnTo>
                    <a:pt x="15857" y="161415"/>
                  </a:lnTo>
                  <a:lnTo>
                    <a:pt x="20454" y="162314"/>
                  </a:lnTo>
                  <a:lnTo>
                    <a:pt x="46084" y="157674"/>
                  </a:lnTo>
                  <a:lnTo>
                    <a:pt x="77863" y="146346"/>
                  </a:lnTo>
                  <a:lnTo>
                    <a:pt x="102072" y="132884"/>
                  </a:lnTo>
                  <a:lnTo>
                    <a:pt x="136836" y="102897"/>
                  </a:lnTo>
                  <a:lnTo>
                    <a:pt x="162394" y="80744"/>
                  </a:lnTo>
                  <a:lnTo>
                    <a:pt x="185435" y="52110"/>
                  </a:lnTo>
                  <a:lnTo>
                    <a:pt x="197256" y="27023"/>
                  </a:lnTo>
                  <a:lnTo>
                    <a:pt x="197287" y="44126"/>
                  </a:lnTo>
                  <a:lnTo>
                    <a:pt x="210287" y="81558"/>
                  </a:lnTo>
                  <a:lnTo>
                    <a:pt x="222729" y="118559"/>
                  </a:lnTo>
                  <a:lnTo>
                    <a:pt x="238941" y="149752"/>
                  </a:lnTo>
                  <a:lnTo>
                    <a:pt x="256192" y="185390"/>
                  </a:lnTo>
                  <a:lnTo>
                    <a:pt x="268003" y="221185"/>
                  </a:lnTo>
                  <a:lnTo>
                    <a:pt x="271864" y="250826"/>
                  </a:lnTo>
                  <a:lnTo>
                    <a:pt x="267086" y="285099"/>
                  </a:lnTo>
                  <a:lnTo>
                    <a:pt x="259550" y="307769"/>
                  </a:lnTo>
                  <a:lnTo>
                    <a:pt x="237432" y="336350"/>
                  </a:lnTo>
                  <a:lnTo>
                    <a:pt x="218497" y="347884"/>
                  </a:lnTo>
                  <a:lnTo>
                    <a:pt x="184106" y="358520"/>
                  </a:lnTo>
                  <a:lnTo>
                    <a:pt x="149718" y="361499"/>
                  </a:lnTo>
                  <a:lnTo>
                    <a:pt x="120541" y="359757"/>
                  </a:lnTo>
                  <a:lnTo>
                    <a:pt x="90447" y="353879"/>
                  </a:lnTo>
                  <a:lnTo>
                    <a:pt x="58028" y="344308"/>
                  </a:lnTo>
                  <a:lnTo>
                    <a:pt x="46214" y="334792"/>
                  </a:lnTo>
                  <a:lnTo>
                    <a:pt x="30042" y="319671"/>
                  </a:lnTo>
                  <a:lnTo>
                    <a:pt x="24831" y="316078"/>
                  </a:lnTo>
                  <a:lnTo>
                    <a:pt x="19041" y="307571"/>
                  </a:lnTo>
                  <a:lnTo>
                    <a:pt x="14410" y="293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415"/>
            <p:cNvSpPr/>
            <p:nvPr/>
          </p:nvSpPr>
          <p:spPr>
            <a:xfrm>
              <a:off x="7452360" y="1927859"/>
              <a:ext cx="76201" cy="182882"/>
            </a:xfrm>
            <a:custGeom>
              <a:avLst/>
              <a:gdLst/>
              <a:ahLst/>
              <a:cxnLst/>
              <a:rect l="0" t="0" r="0" b="0"/>
              <a:pathLst>
                <a:path w="76201" h="182882">
                  <a:moveTo>
                    <a:pt x="76200" y="0"/>
                  </a:moveTo>
                  <a:lnTo>
                    <a:pt x="76200" y="4046"/>
                  </a:lnTo>
                  <a:lnTo>
                    <a:pt x="75353" y="5237"/>
                  </a:lnTo>
                  <a:lnTo>
                    <a:pt x="73941" y="6032"/>
                  </a:lnTo>
                  <a:lnTo>
                    <a:pt x="72154" y="6561"/>
                  </a:lnTo>
                  <a:lnTo>
                    <a:pt x="70963" y="8608"/>
                  </a:lnTo>
                  <a:lnTo>
                    <a:pt x="66461" y="40714"/>
                  </a:lnTo>
                  <a:lnTo>
                    <a:pt x="54754" y="76545"/>
                  </a:lnTo>
                  <a:lnTo>
                    <a:pt x="36582" y="114346"/>
                  </a:lnTo>
                  <a:lnTo>
                    <a:pt x="20736" y="150149"/>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416"/>
            <p:cNvSpPr/>
            <p:nvPr/>
          </p:nvSpPr>
          <p:spPr>
            <a:xfrm>
              <a:off x="7223760" y="1905000"/>
              <a:ext cx="220980" cy="53341"/>
            </a:xfrm>
            <a:custGeom>
              <a:avLst/>
              <a:gdLst/>
              <a:ahLst/>
              <a:cxnLst/>
              <a:rect l="0" t="0" r="0" b="0"/>
              <a:pathLst>
                <a:path w="220980" h="53341">
                  <a:moveTo>
                    <a:pt x="0" y="53340"/>
                  </a:moveTo>
                  <a:lnTo>
                    <a:pt x="6930" y="47256"/>
                  </a:lnTo>
                  <a:lnTo>
                    <a:pt x="39488" y="32931"/>
                  </a:lnTo>
                  <a:lnTo>
                    <a:pt x="71112" y="22842"/>
                  </a:lnTo>
                  <a:lnTo>
                    <a:pt x="99810" y="15234"/>
                  </a:lnTo>
                  <a:lnTo>
                    <a:pt x="135803" y="9124"/>
                  </a:lnTo>
                  <a:lnTo>
                    <a:pt x="167371" y="2680"/>
                  </a:lnTo>
                  <a:lnTo>
                    <a:pt x="198067" y="529"/>
                  </a:lnTo>
                  <a:lnTo>
                    <a:pt x="220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MARTInkShape-Group173"/>
          <p:cNvGrpSpPr/>
          <p:nvPr/>
        </p:nvGrpSpPr>
        <p:grpSpPr>
          <a:xfrm>
            <a:off x="1729740" y="2270852"/>
            <a:ext cx="1851661" cy="509417"/>
            <a:chOff x="1729740" y="2270852"/>
            <a:chExt cx="1851661" cy="509417"/>
          </a:xfrm>
        </p:grpSpPr>
        <p:sp>
          <p:nvSpPr>
            <p:cNvPr id="64" name="SMARTInkShape-1417"/>
            <p:cNvSpPr/>
            <p:nvPr/>
          </p:nvSpPr>
          <p:spPr>
            <a:xfrm>
              <a:off x="2138306" y="2401359"/>
              <a:ext cx="239135" cy="303176"/>
            </a:xfrm>
            <a:custGeom>
              <a:avLst/>
              <a:gdLst/>
              <a:ahLst/>
              <a:cxnLst/>
              <a:rect l="0" t="0" r="0" b="0"/>
              <a:pathLst>
                <a:path w="239135" h="303176">
                  <a:moveTo>
                    <a:pt x="239134" y="6561"/>
                  </a:moveTo>
                  <a:lnTo>
                    <a:pt x="232573" y="0"/>
                  </a:lnTo>
                  <a:lnTo>
                    <a:pt x="198420" y="10647"/>
                  </a:lnTo>
                  <a:lnTo>
                    <a:pt x="165992" y="27688"/>
                  </a:lnTo>
                  <a:lnTo>
                    <a:pt x="136934" y="42360"/>
                  </a:lnTo>
                  <a:lnTo>
                    <a:pt x="106876" y="61477"/>
                  </a:lnTo>
                  <a:lnTo>
                    <a:pt x="76521" y="87273"/>
                  </a:lnTo>
                  <a:lnTo>
                    <a:pt x="46078" y="116365"/>
                  </a:lnTo>
                  <a:lnTo>
                    <a:pt x="23699" y="150479"/>
                  </a:lnTo>
                  <a:lnTo>
                    <a:pt x="10389" y="183352"/>
                  </a:lnTo>
                  <a:lnTo>
                    <a:pt x="0" y="219565"/>
                  </a:lnTo>
                  <a:lnTo>
                    <a:pt x="4345" y="256194"/>
                  </a:lnTo>
                  <a:lnTo>
                    <a:pt x="9476" y="270755"/>
                  </a:lnTo>
                  <a:lnTo>
                    <a:pt x="31383" y="294087"/>
                  </a:lnTo>
                  <a:lnTo>
                    <a:pt x="43507" y="299450"/>
                  </a:lnTo>
                  <a:lnTo>
                    <a:pt x="80289" y="303175"/>
                  </a:lnTo>
                  <a:lnTo>
                    <a:pt x="117947" y="301371"/>
                  </a:lnTo>
                  <a:lnTo>
                    <a:pt x="155943" y="290729"/>
                  </a:lnTo>
                  <a:lnTo>
                    <a:pt x="178173" y="280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418"/>
            <p:cNvSpPr/>
            <p:nvPr/>
          </p:nvSpPr>
          <p:spPr>
            <a:xfrm>
              <a:off x="1729740" y="2430779"/>
              <a:ext cx="279400" cy="349490"/>
            </a:xfrm>
            <a:custGeom>
              <a:avLst/>
              <a:gdLst/>
              <a:ahLst/>
              <a:cxnLst/>
              <a:rect l="0" t="0" r="0" b="0"/>
              <a:pathLst>
                <a:path w="279400" h="349490">
                  <a:moveTo>
                    <a:pt x="236219" y="0"/>
                  </a:moveTo>
                  <a:lnTo>
                    <a:pt x="200828" y="15439"/>
                  </a:lnTo>
                  <a:lnTo>
                    <a:pt x="171546" y="27435"/>
                  </a:lnTo>
                  <a:lnTo>
                    <a:pt x="138317" y="44818"/>
                  </a:lnTo>
                  <a:lnTo>
                    <a:pt x="107022" y="62951"/>
                  </a:lnTo>
                  <a:lnTo>
                    <a:pt x="74043" y="82152"/>
                  </a:lnTo>
                  <a:lnTo>
                    <a:pt x="37109" y="103811"/>
                  </a:lnTo>
                  <a:lnTo>
                    <a:pt x="6944" y="123985"/>
                  </a:lnTo>
                  <a:lnTo>
                    <a:pt x="5476" y="126684"/>
                  </a:lnTo>
                  <a:lnTo>
                    <a:pt x="5344" y="129329"/>
                  </a:lnTo>
                  <a:lnTo>
                    <a:pt x="6102" y="131940"/>
                  </a:lnTo>
                  <a:lnTo>
                    <a:pt x="7455" y="133680"/>
                  </a:lnTo>
                  <a:lnTo>
                    <a:pt x="22137" y="140747"/>
                  </a:lnTo>
                  <a:lnTo>
                    <a:pt x="54248" y="144249"/>
                  </a:lnTo>
                  <a:lnTo>
                    <a:pt x="92089" y="144676"/>
                  </a:lnTo>
                  <a:lnTo>
                    <a:pt x="127945" y="144750"/>
                  </a:lnTo>
                  <a:lnTo>
                    <a:pt x="165379" y="148817"/>
                  </a:lnTo>
                  <a:lnTo>
                    <a:pt x="199237" y="159429"/>
                  </a:lnTo>
                  <a:lnTo>
                    <a:pt x="230718" y="173298"/>
                  </a:lnTo>
                  <a:lnTo>
                    <a:pt x="257449" y="192177"/>
                  </a:lnTo>
                  <a:lnTo>
                    <a:pt x="273366" y="213857"/>
                  </a:lnTo>
                  <a:lnTo>
                    <a:pt x="279399" y="236368"/>
                  </a:lnTo>
                  <a:lnTo>
                    <a:pt x="277142" y="259124"/>
                  </a:lnTo>
                  <a:lnTo>
                    <a:pt x="263020" y="281953"/>
                  </a:lnTo>
                  <a:lnTo>
                    <a:pt x="228115" y="311753"/>
                  </a:lnTo>
                  <a:lnTo>
                    <a:pt x="211451" y="321437"/>
                  </a:lnTo>
                  <a:lnTo>
                    <a:pt x="179115" y="331649"/>
                  </a:lnTo>
                  <a:lnTo>
                    <a:pt x="146863" y="340037"/>
                  </a:lnTo>
                  <a:lnTo>
                    <a:pt x="111718" y="347038"/>
                  </a:lnTo>
                  <a:lnTo>
                    <a:pt x="78633" y="349489"/>
                  </a:lnTo>
                  <a:lnTo>
                    <a:pt x="44089" y="349368"/>
                  </a:lnTo>
                  <a:lnTo>
                    <a:pt x="18707" y="344346"/>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419"/>
            <p:cNvSpPr/>
            <p:nvPr/>
          </p:nvSpPr>
          <p:spPr>
            <a:xfrm>
              <a:off x="2431837" y="2415540"/>
              <a:ext cx="136104" cy="227972"/>
            </a:xfrm>
            <a:custGeom>
              <a:avLst/>
              <a:gdLst/>
              <a:ahLst/>
              <a:cxnLst/>
              <a:rect l="0" t="0" r="0" b="0"/>
              <a:pathLst>
                <a:path w="136104" h="227972">
                  <a:moveTo>
                    <a:pt x="37043" y="30479"/>
                  </a:moveTo>
                  <a:lnTo>
                    <a:pt x="30482" y="37040"/>
                  </a:lnTo>
                  <a:lnTo>
                    <a:pt x="29736" y="41831"/>
                  </a:lnTo>
                  <a:lnTo>
                    <a:pt x="29450" y="77196"/>
                  </a:lnTo>
                  <a:lnTo>
                    <a:pt x="28581" y="112960"/>
                  </a:lnTo>
                  <a:lnTo>
                    <a:pt x="24187" y="142595"/>
                  </a:lnTo>
                  <a:lnTo>
                    <a:pt x="20016" y="180692"/>
                  </a:lnTo>
                  <a:lnTo>
                    <a:pt x="12437" y="217861"/>
                  </a:lnTo>
                  <a:lnTo>
                    <a:pt x="6906" y="227971"/>
                  </a:lnTo>
                  <a:lnTo>
                    <a:pt x="6664" y="224368"/>
                  </a:lnTo>
                  <a:lnTo>
                    <a:pt x="4350" y="220228"/>
                  </a:lnTo>
                  <a:lnTo>
                    <a:pt x="2547" y="217938"/>
                  </a:lnTo>
                  <a:lnTo>
                    <a:pt x="11" y="202581"/>
                  </a:lnTo>
                  <a:lnTo>
                    <a:pt x="0" y="168552"/>
                  </a:lnTo>
                  <a:lnTo>
                    <a:pt x="5089" y="139217"/>
                  </a:lnTo>
                  <a:lnTo>
                    <a:pt x="16651" y="101222"/>
                  </a:lnTo>
                  <a:lnTo>
                    <a:pt x="34990" y="69007"/>
                  </a:lnTo>
                  <a:lnTo>
                    <a:pt x="61002" y="44267"/>
                  </a:lnTo>
                  <a:lnTo>
                    <a:pt x="94102" y="21968"/>
                  </a:lnTo>
                  <a:lnTo>
                    <a:pt x="13610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420"/>
            <p:cNvSpPr/>
            <p:nvPr/>
          </p:nvSpPr>
          <p:spPr>
            <a:xfrm>
              <a:off x="2583180" y="2417148"/>
              <a:ext cx="182880" cy="210642"/>
            </a:xfrm>
            <a:custGeom>
              <a:avLst/>
              <a:gdLst/>
              <a:ahLst/>
              <a:cxnLst/>
              <a:rect l="0" t="0" r="0" b="0"/>
              <a:pathLst>
                <a:path w="182880" h="210642">
                  <a:moveTo>
                    <a:pt x="0" y="82211"/>
                  </a:moveTo>
                  <a:lnTo>
                    <a:pt x="4045" y="86257"/>
                  </a:lnTo>
                  <a:lnTo>
                    <a:pt x="8288" y="88243"/>
                  </a:lnTo>
                  <a:lnTo>
                    <a:pt x="41810" y="96684"/>
                  </a:lnTo>
                  <a:lnTo>
                    <a:pt x="76688" y="97350"/>
                  </a:lnTo>
                  <a:lnTo>
                    <a:pt x="108333" y="89149"/>
                  </a:lnTo>
                  <a:lnTo>
                    <a:pt x="138067" y="77042"/>
                  </a:lnTo>
                  <a:lnTo>
                    <a:pt x="145465" y="72012"/>
                  </a:lnTo>
                  <a:lnTo>
                    <a:pt x="157113" y="55800"/>
                  </a:lnTo>
                  <a:lnTo>
                    <a:pt x="165309" y="38550"/>
                  </a:lnTo>
                  <a:lnTo>
                    <a:pt x="167179" y="22693"/>
                  </a:lnTo>
                  <a:lnTo>
                    <a:pt x="165177" y="15401"/>
                  </a:lnTo>
                  <a:lnTo>
                    <a:pt x="163458" y="12271"/>
                  </a:lnTo>
                  <a:lnTo>
                    <a:pt x="152948" y="3821"/>
                  </a:lnTo>
                  <a:lnTo>
                    <a:pt x="139110" y="0"/>
                  </a:lnTo>
                  <a:lnTo>
                    <a:pt x="127020" y="3622"/>
                  </a:lnTo>
                  <a:lnTo>
                    <a:pt x="108190" y="15181"/>
                  </a:lnTo>
                  <a:lnTo>
                    <a:pt x="75395" y="40082"/>
                  </a:lnTo>
                  <a:lnTo>
                    <a:pt x="54795" y="61262"/>
                  </a:lnTo>
                  <a:lnTo>
                    <a:pt x="37132" y="98331"/>
                  </a:lnTo>
                  <a:lnTo>
                    <a:pt x="27089" y="125934"/>
                  </a:lnTo>
                  <a:lnTo>
                    <a:pt x="23695" y="158017"/>
                  </a:lnTo>
                  <a:lnTo>
                    <a:pt x="27152" y="177109"/>
                  </a:lnTo>
                  <a:lnTo>
                    <a:pt x="37584" y="193491"/>
                  </a:lnTo>
                  <a:lnTo>
                    <a:pt x="46619" y="199402"/>
                  </a:lnTo>
                  <a:lnTo>
                    <a:pt x="84568" y="209748"/>
                  </a:lnTo>
                  <a:lnTo>
                    <a:pt x="122018" y="210641"/>
                  </a:lnTo>
                  <a:lnTo>
                    <a:pt x="154676" y="203411"/>
                  </a:lnTo>
                  <a:lnTo>
                    <a:pt x="182879" y="1965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421"/>
            <p:cNvSpPr/>
            <p:nvPr/>
          </p:nvSpPr>
          <p:spPr>
            <a:xfrm>
              <a:off x="2865147" y="2394308"/>
              <a:ext cx="156167" cy="234593"/>
            </a:xfrm>
            <a:custGeom>
              <a:avLst/>
              <a:gdLst/>
              <a:ahLst/>
              <a:cxnLst/>
              <a:rect l="0" t="0" r="0" b="0"/>
              <a:pathLst>
                <a:path w="156167" h="234593">
                  <a:moveTo>
                    <a:pt x="7593" y="59332"/>
                  </a:moveTo>
                  <a:lnTo>
                    <a:pt x="1032" y="59332"/>
                  </a:lnTo>
                  <a:lnTo>
                    <a:pt x="679" y="60178"/>
                  </a:lnTo>
                  <a:lnTo>
                    <a:pt x="0" y="81289"/>
                  </a:lnTo>
                  <a:lnTo>
                    <a:pt x="2243" y="88281"/>
                  </a:lnTo>
                  <a:lnTo>
                    <a:pt x="4026" y="91331"/>
                  </a:lnTo>
                  <a:lnTo>
                    <a:pt x="14626" y="99669"/>
                  </a:lnTo>
                  <a:lnTo>
                    <a:pt x="24446" y="103457"/>
                  </a:lnTo>
                  <a:lnTo>
                    <a:pt x="40808" y="104579"/>
                  </a:lnTo>
                  <a:lnTo>
                    <a:pt x="77472" y="94404"/>
                  </a:lnTo>
                  <a:lnTo>
                    <a:pt x="100826" y="83788"/>
                  </a:lnTo>
                  <a:lnTo>
                    <a:pt x="137089" y="53766"/>
                  </a:lnTo>
                  <a:lnTo>
                    <a:pt x="142183" y="50541"/>
                  </a:lnTo>
                  <a:lnTo>
                    <a:pt x="145580" y="46698"/>
                  </a:lnTo>
                  <a:lnTo>
                    <a:pt x="155523" y="23446"/>
                  </a:lnTo>
                  <a:lnTo>
                    <a:pt x="156166" y="19321"/>
                  </a:lnTo>
                  <a:lnTo>
                    <a:pt x="154623" y="12480"/>
                  </a:lnTo>
                  <a:lnTo>
                    <a:pt x="148994" y="3869"/>
                  </a:lnTo>
                  <a:lnTo>
                    <a:pt x="142122" y="815"/>
                  </a:lnTo>
                  <a:lnTo>
                    <a:pt x="137919" y="0"/>
                  </a:lnTo>
                  <a:lnTo>
                    <a:pt x="119868" y="2899"/>
                  </a:lnTo>
                  <a:lnTo>
                    <a:pt x="82556" y="26932"/>
                  </a:lnTo>
                  <a:lnTo>
                    <a:pt x="47787" y="54051"/>
                  </a:lnTo>
                  <a:lnTo>
                    <a:pt x="37310" y="68838"/>
                  </a:lnTo>
                  <a:lnTo>
                    <a:pt x="23685" y="105926"/>
                  </a:lnTo>
                  <a:lnTo>
                    <a:pt x="17723" y="135791"/>
                  </a:lnTo>
                  <a:lnTo>
                    <a:pt x="18214" y="163830"/>
                  </a:lnTo>
                  <a:lnTo>
                    <a:pt x="25965" y="192016"/>
                  </a:lnTo>
                  <a:lnTo>
                    <a:pt x="37213" y="208618"/>
                  </a:lnTo>
                  <a:lnTo>
                    <a:pt x="55316" y="220216"/>
                  </a:lnTo>
                  <a:lnTo>
                    <a:pt x="88578" y="230874"/>
                  </a:lnTo>
                  <a:lnTo>
                    <a:pt x="129512" y="2345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422"/>
            <p:cNvSpPr/>
            <p:nvPr/>
          </p:nvSpPr>
          <p:spPr>
            <a:xfrm>
              <a:off x="3124780" y="2415540"/>
              <a:ext cx="151821" cy="236220"/>
            </a:xfrm>
            <a:custGeom>
              <a:avLst/>
              <a:gdLst/>
              <a:ahLst/>
              <a:cxnLst/>
              <a:rect l="0" t="0" r="0" b="0"/>
              <a:pathLst>
                <a:path w="151821" h="236220">
                  <a:moveTo>
                    <a:pt x="151820" y="0"/>
                  </a:moveTo>
                  <a:lnTo>
                    <a:pt x="117568" y="846"/>
                  </a:lnTo>
                  <a:lnTo>
                    <a:pt x="86788" y="10605"/>
                  </a:lnTo>
                  <a:lnTo>
                    <a:pt x="66793" y="21957"/>
                  </a:lnTo>
                  <a:lnTo>
                    <a:pt x="48827" y="40090"/>
                  </a:lnTo>
                  <a:lnTo>
                    <a:pt x="27586" y="75056"/>
                  </a:lnTo>
                  <a:lnTo>
                    <a:pt x="13033" y="104553"/>
                  </a:lnTo>
                  <a:lnTo>
                    <a:pt x="3830" y="134742"/>
                  </a:lnTo>
                  <a:lnTo>
                    <a:pt x="726" y="164289"/>
                  </a:lnTo>
                  <a:lnTo>
                    <a:pt x="0" y="181391"/>
                  </a:lnTo>
                  <a:lnTo>
                    <a:pt x="4193" y="195200"/>
                  </a:lnTo>
                  <a:lnTo>
                    <a:pt x="20683" y="217863"/>
                  </a:lnTo>
                  <a:lnTo>
                    <a:pt x="39304" y="229464"/>
                  </a:lnTo>
                  <a:lnTo>
                    <a:pt x="73589" y="234885"/>
                  </a:lnTo>
                  <a:lnTo>
                    <a:pt x="109407" y="236044"/>
                  </a:lnTo>
                  <a:lnTo>
                    <a:pt x="121339"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423"/>
            <p:cNvSpPr/>
            <p:nvPr/>
          </p:nvSpPr>
          <p:spPr>
            <a:xfrm>
              <a:off x="3429029" y="2270852"/>
              <a:ext cx="152372" cy="365668"/>
            </a:xfrm>
            <a:custGeom>
              <a:avLst/>
              <a:gdLst/>
              <a:ahLst/>
              <a:cxnLst/>
              <a:rect l="0" t="0" r="0" b="0"/>
              <a:pathLst>
                <a:path w="152372" h="365668">
                  <a:moveTo>
                    <a:pt x="38071" y="7527"/>
                  </a:moveTo>
                  <a:lnTo>
                    <a:pt x="38071" y="3482"/>
                  </a:lnTo>
                  <a:lnTo>
                    <a:pt x="37224" y="2291"/>
                  </a:lnTo>
                  <a:lnTo>
                    <a:pt x="35813" y="1496"/>
                  </a:lnTo>
                  <a:lnTo>
                    <a:pt x="30765" y="0"/>
                  </a:lnTo>
                  <a:lnTo>
                    <a:pt x="26498" y="3980"/>
                  </a:lnTo>
                  <a:lnTo>
                    <a:pt x="24460" y="12724"/>
                  </a:lnTo>
                  <a:lnTo>
                    <a:pt x="23152" y="43079"/>
                  </a:lnTo>
                  <a:lnTo>
                    <a:pt x="22926" y="71778"/>
                  </a:lnTo>
                  <a:lnTo>
                    <a:pt x="22859" y="105775"/>
                  </a:lnTo>
                  <a:lnTo>
                    <a:pt x="20585" y="132473"/>
                  </a:lnTo>
                  <a:lnTo>
                    <a:pt x="17599" y="161272"/>
                  </a:lnTo>
                  <a:lnTo>
                    <a:pt x="16272" y="191005"/>
                  </a:lnTo>
                  <a:lnTo>
                    <a:pt x="13425" y="221153"/>
                  </a:lnTo>
                  <a:lnTo>
                    <a:pt x="10183" y="249792"/>
                  </a:lnTo>
                  <a:lnTo>
                    <a:pt x="7512" y="284109"/>
                  </a:lnTo>
                  <a:lnTo>
                    <a:pt x="1131" y="318771"/>
                  </a:lnTo>
                  <a:lnTo>
                    <a:pt x="0" y="334645"/>
                  </a:lnTo>
                  <a:lnTo>
                    <a:pt x="819" y="320465"/>
                  </a:lnTo>
                  <a:lnTo>
                    <a:pt x="6532" y="288532"/>
                  </a:lnTo>
                  <a:lnTo>
                    <a:pt x="11322" y="258240"/>
                  </a:lnTo>
                  <a:lnTo>
                    <a:pt x="18104" y="226499"/>
                  </a:lnTo>
                  <a:lnTo>
                    <a:pt x="25475" y="191600"/>
                  </a:lnTo>
                  <a:lnTo>
                    <a:pt x="40788" y="154048"/>
                  </a:lnTo>
                  <a:lnTo>
                    <a:pt x="55101" y="124429"/>
                  </a:lnTo>
                  <a:lnTo>
                    <a:pt x="63420" y="114517"/>
                  </a:lnTo>
                  <a:lnTo>
                    <a:pt x="78369" y="103587"/>
                  </a:lnTo>
                  <a:lnTo>
                    <a:pt x="81869" y="102894"/>
                  </a:lnTo>
                  <a:lnTo>
                    <a:pt x="90275" y="104381"/>
                  </a:lnTo>
                  <a:lnTo>
                    <a:pt x="100481" y="109979"/>
                  </a:lnTo>
                  <a:lnTo>
                    <a:pt x="108868" y="121045"/>
                  </a:lnTo>
                  <a:lnTo>
                    <a:pt x="118440" y="146038"/>
                  </a:lnTo>
                  <a:lnTo>
                    <a:pt x="121436" y="182966"/>
                  </a:lnTo>
                  <a:lnTo>
                    <a:pt x="121801" y="219386"/>
                  </a:lnTo>
                  <a:lnTo>
                    <a:pt x="124130" y="254677"/>
                  </a:lnTo>
                  <a:lnTo>
                    <a:pt x="128802" y="289903"/>
                  </a:lnTo>
                  <a:lnTo>
                    <a:pt x="130147" y="310764"/>
                  </a:lnTo>
                  <a:lnTo>
                    <a:pt x="138905" y="340830"/>
                  </a:lnTo>
                  <a:lnTo>
                    <a:pt x="142153" y="347009"/>
                  </a:lnTo>
                  <a:lnTo>
                    <a:pt x="143596" y="352577"/>
                  </a:lnTo>
                  <a:lnTo>
                    <a:pt x="144828" y="354400"/>
                  </a:lnTo>
                  <a:lnTo>
                    <a:pt x="146495" y="355616"/>
                  </a:lnTo>
                  <a:lnTo>
                    <a:pt x="148454" y="356426"/>
                  </a:lnTo>
                  <a:lnTo>
                    <a:pt x="149759" y="357813"/>
                  </a:lnTo>
                  <a:lnTo>
                    <a:pt x="152371" y="3656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SMARTInkShape-Group174"/>
          <p:cNvGrpSpPr/>
          <p:nvPr/>
        </p:nvGrpSpPr>
        <p:grpSpPr>
          <a:xfrm>
            <a:off x="4062486" y="2225040"/>
            <a:ext cx="760974" cy="434341"/>
            <a:chOff x="4062486" y="2225040"/>
            <a:chExt cx="760974" cy="434341"/>
          </a:xfrm>
        </p:grpSpPr>
        <p:sp>
          <p:nvSpPr>
            <p:cNvPr id="72" name="SMARTInkShape-1424"/>
            <p:cNvSpPr/>
            <p:nvPr/>
          </p:nvSpPr>
          <p:spPr>
            <a:xfrm>
              <a:off x="4062486" y="2430788"/>
              <a:ext cx="199983" cy="212180"/>
            </a:xfrm>
            <a:custGeom>
              <a:avLst/>
              <a:gdLst/>
              <a:ahLst/>
              <a:cxnLst/>
              <a:rect l="0" t="0" r="0" b="0"/>
              <a:pathLst>
                <a:path w="199983" h="212180">
                  <a:moveTo>
                    <a:pt x="174233" y="7612"/>
                  </a:moveTo>
                  <a:lnTo>
                    <a:pt x="174233" y="305"/>
                  </a:lnTo>
                  <a:lnTo>
                    <a:pt x="156321" y="0"/>
                  </a:lnTo>
                  <a:lnTo>
                    <a:pt x="144749" y="4039"/>
                  </a:lnTo>
                  <a:lnTo>
                    <a:pt x="110144" y="23719"/>
                  </a:lnTo>
                  <a:lnTo>
                    <a:pt x="76060" y="47388"/>
                  </a:lnTo>
                  <a:lnTo>
                    <a:pt x="44869" y="81759"/>
                  </a:lnTo>
                  <a:lnTo>
                    <a:pt x="16506" y="116144"/>
                  </a:lnTo>
                  <a:lnTo>
                    <a:pt x="6766" y="134588"/>
                  </a:lnTo>
                  <a:lnTo>
                    <a:pt x="0" y="170869"/>
                  </a:lnTo>
                  <a:lnTo>
                    <a:pt x="3323" y="187406"/>
                  </a:lnTo>
                  <a:lnTo>
                    <a:pt x="9655" y="195611"/>
                  </a:lnTo>
                  <a:lnTo>
                    <a:pt x="27518" y="207778"/>
                  </a:lnTo>
                  <a:lnTo>
                    <a:pt x="46378" y="211700"/>
                  </a:lnTo>
                  <a:lnTo>
                    <a:pt x="80743" y="212179"/>
                  </a:lnTo>
                  <a:lnTo>
                    <a:pt x="112868" y="204998"/>
                  </a:lnTo>
                  <a:lnTo>
                    <a:pt x="143674" y="191381"/>
                  </a:lnTo>
                  <a:lnTo>
                    <a:pt x="178860" y="155846"/>
                  </a:lnTo>
                  <a:lnTo>
                    <a:pt x="193461" y="128709"/>
                  </a:lnTo>
                  <a:lnTo>
                    <a:pt x="199148" y="113926"/>
                  </a:lnTo>
                  <a:lnTo>
                    <a:pt x="199982" y="101147"/>
                  </a:lnTo>
                  <a:lnTo>
                    <a:pt x="193619" y="79145"/>
                  </a:lnTo>
                  <a:lnTo>
                    <a:pt x="181730" y="55644"/>
                  </a:lnTo>
                  <a:lnTo>
                    <a:pt x="179231" y="52333"/>
                  </a:lnTo>
                  <a:lnTo>
                    <a:pt x="143311" y="33948"/>
                  </a:lnTo>
                  <a:lnTo>
                    <a:pt x="136133" y="304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425"/>
            <p:cNvSpPr/>
            <p:nvPr/>
          </p:nvSpPr>
          <p:spPr>
            <a:xfrm>
              <a:off x="4314735" y="2392679"/>
              <a:ext cx="346810" cy="220403"/>
            </a:xfrm>
            <a:custGeom>
              <a:avLst/>
              <a:gdLst/>
              <a:ahLst/>
              <a:cxnLst/>
              <a:rect l="0" t="0" r="0" b="0"/>
              <a:pathLst>
                <a:path w="346810" h="220403">
                  <a:moveTo>
                    <a:pt x="51524" y="45721"/>
                  </a:moveTo>
                  <a:lnTo>
                    <a:pt x="47479" y="49766"/>
                  </a:lnTo>
                  <a:lnTo>
                    <a:pt x="45493" y="54010"/>
                  </a:lnTo>
                  <a:lnTo>
                    <a:pt x="37883" y="88377"/>
                  </a:lnTo>
                  <a:lnTo>
                    <a:pt x="28478" y="121064"/>
                  </a:lnTo>
                  <a:lnTo>
                    <a:pt x="14422" y="152231"/>
                  </a:lnTo>
                  <a:lnTo>
                    <a:pt x="2270" y="182000"/>
                  </a:lnTo>
                  <a:lnTo>
                    <a:pt x="0" y="194060"/>
                  </a:lnTo>
                  <a:lnTo>
                    <a:pt x="1249" y="202807"/>
                  </a:lnTo>
                  <a:lnTo>
                    <a:pt x="6712" y="212491"/>
                  </a:lnTo>
                  <a:lnTo>
                    <a:pt x="11288" y="217207"/>
                  </a:lnTo>
                  <a:lnTo>
                    <a:pt x="16144" y="219304"/>
                  </a:lnTo>
                  <a:lnTo>
                    <a:pt x="31728" y="216439"/>
                  </a:lnTo>
                  <a:lnTo>
                    <a:pt x="61137" y="203219"/>
                  </a:lnTo>
                  <a:lnTo>
                    <a:pt x="94063" y="184922"/>
                  </a:lnTo>
                  <a:lnTo>
                    <a:pt x="132080" y="154897"/>
                  </a:lnTo>
                  <a:lnTo>
                    <a:pt x="169748" y="125394"/>
                  </a:lnTo>
                  <a:lnTo>
                    <a:pt x="171801" y="123465"/>
                  </a:lnTo>
                  <a:lnTo>
                    <a:pt x="172350" y="123797"/>
                  </a:lnTo>
                  <a:lnTo>
                    <a:pt x="172958" y="126423"/>
                  </a:lnTo>
                  <a:lnTo>
                    <a:pt x="173301" y="132662"/>
                  </a:lnTo>
                  <a:lnTo>
                    <a:pt x="166289" y="167861"/>
                  </a:lnTo>
                  <a:lnTo>
                    <a:pt x="166878" y="177899"/>
                  </a:lnTo>
                  <a:lnTo>
                    <a:pt x="176458" y="203214"/>
                  </a:lnTo>
                  <a:lnTo>
                    <a:pt x="183745" y="214399"/>
                  </a:lnTo>
                  <a:lnTo>
                    <a:pt x="193262" y="218055"/>
                  </a:lnTo>
                  <a:lnTo>
                    <a:pt x="216024" y="220402"/>
                  </a:lnTo>
                  <a:lnTo>
                    <a:pt x="239777" y="216764"/>
                  </a:lnTo>
                  <a:lnTo>
                    <a:pt x="254008" y="210358"/>
                  </a:lnTo>
                  <a:lnTo>
                    <a:pt x="288319" y="187565"/>
                  </a:lnTo>
                  <a:lnTo>
                    <a:pt x="309081" y="171757"/>
                  </a:lnTo>
                  <a:lnTo>
                    <a:pt x="326798" y="141831"/>
                  </a:lnTo>
                  <a:lnTo>
                    <a:pt x="342307" y="107603"/>
                  </a:lnTo>
                  <a:lnTo>
                    <a:pt x="346809" y="84094"/>
                  </a:lnTo>
                  <a:lnTo>
                    <a:pt x="344098" y="65087"/>
                  </a:lnTo>
                  <a:lnTo>
                    <a:pt x="337932" y="48730"/>
                  </a:lnTo>
                  <a:lnTo>
                    <a:pt x="326698" y="33160"/>
                  </a:lnTo>
                  <a:lnTo>
                    <a:pt x="307732" y="18811"/>
                  </a:lnTo>
                  <a:lnTo>
                    <a:pt x="2725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426"/>
            <p:cNvSpPr/>
            <p:nvPr/>
          </p:nvSpPr>
          <p:spPr>
            <a:xfrm>
              <a:off x="4754880" y="2225040"/>
              <a:ext cx="68580" cy="434341"/>
            </a:xfrm>
            <a:custGeom>
              <a:avLst/>
              <a:gdLst/>
              <a:ahLst/>
              <a:cxnLst/>
              <a:rect l="0" t="0" r="0" b="0"/>
              <a:pathLst>
                <a:path w="68580" h="434341">
                  <a:moveTo>
                    <a:pt x="68579" y="0"/>
                  </a:moveTo>
                  <a:lnTo>
                    <a:pt x="67733" y="7776"/>
                  </a:lnTo>
                  <a:lnTo>
                    <a:pt x="60291" y="36531"/>
                  </a:lnTo>
                  <a:lnTo>
                    <a:pt x="50884" y="70373"/>
                  </a:lnTo>
                  <a:lnTo>
                    <a:pt x="42934" y="96470"/>
                  </a:lnTo>
                  <a:lnTo>
                    <a:pt x="36580" y="127824"/>
                  </a:lnTo>
                  <a:lnTo>
                    <a:pt x="30933" y="161515"/>
                  </a:lnTo>
                  <a:lnTo>
                    <a:pt x="25601" y="196244"/>
                  </a:lnTo>
                  <a:lnTo>
                    <a:pt x="20409" y="231435"/>
                  </a:lnTo>
                  <a:lnTo>
                    <a:pt x="15279" y="269089"/>
                  </a:lnTo>
                  <a:lnTo>
                    <a:pt x="10177" y="306708"/>
                  </a:lnTo>
                  <a:lnTo>
                    <a:pt x="5087" y="340361"/>
                  </a:lnTo>
                  <a:lnTo>
                    <a:pt x="2261" y="369994"/>
                  </a:lnTo>
                  <a:lnTo>
                    <a:pt x="670" y="405961"/>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53-05a-Poorwill"/>
          <p:cNvPicPr>
            <a:picLocks noChangeAspect="1" noChangeArrowheads="1"/>
          </p:cNvPicPr>
          <p:nvPr/>
        </p:nvPicPr>
        <p:blipFill>
          <a:blip r:embed="rId2" cstate="print"/>
          <a:srcRect/>
          <a:stretch>
            <a:fillRect/>
          </a:stretch>
        </p:blipFill>
        <p:spPr bwMode="auto">
          <a:xfrm>
            <a:off x="0" y="0"/>
            <a:ext cx="4953000" cy="3387725"/>
          </a:xfrm>
          <a:prstGeom prst="rect">
            <a:avLst/>
          </a:prstGeom>
          <a:noFill/>
          <a:effectLst>
            <a:outerShdw dist="35921" dir="2700000" algn="ctr" rotWithShape="0">
              <a:srgbClr val="808080"/>
            </a:outerShdw>
          </a:effectLst>
        </p:spPr>
      </p:pic>
      <p:pic>
        <p:nvPicPr>
          <p:cNvPr id="3" name="Picture 7"/>
          <p:cNvPicPr>
            <a:picLocks noChangeAspect="1" noChangeArrowheads="1"/>
          </p:cNvPicPr>
          <p:nvPr/>
        </p:nvPicPr>
        <p:blipFill>
          <a:blip r:embed="rId3" cstate="print"/>
          <a:srcRect l="13284"/>
          <a:stretch>
            <a:fillRect/>
          </a:stretch>
        </p:blipFill>
        <p:spPr bwMode="auto">
          <a:xfrm>
            <a:off x="4648200" y="0"/>
            <a:ext cx="4495800" cy="6894513"/>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4" name="Group 8"/>
          <p:cNvGrpSpPr>
            <a:grpSpLocks/>
          </p:cNvGrpSpPr>
          <p:nvPr/>
        </p:nvGrpSpPr>
        <p:grpSpPr bwMode="auto">
          <a:xfrm>
            <a:off x="0" y="3289300"/>
            <a:ext cx="9144000" cy="3568700"/>
            <a:chOff x="0" y="2072"/>
            <a:chExt cx="5760" cy="2248"/>
          </a:xfrm>
        </p:grpSpPr>
        <p:pic>
          <p:nvPicPr>
            <p:cNvPr id="21507" name="Picture 5"/>
            <p:cNvPicPr>
              <a:picLocks noChangeAspect="1" noChangeArrowheads="1"/>
            </p:cNvPicPr>
            <p:nvPr/>
          </p:nvPicPr>
          <p:blipFill>
            <a:blip r:embed="rId2" cstate="print"/>
            <a:srcRect/>
            <a:stretch>
              <a:fillRect/>
            </a:stretch>
          </p:blipFill>
          <p:spPr bwMode="auto">
            <a:xfrm>
              <a:off x="0" y="2072"/>
              <a:ext cx="2688" cy="2248"/>
            </a:xfrm>
            <a:prstGeom prst="rect">
              <a:avLst/>
            </a:prstGeom>
            <a:noFill/>
            <a:ln w="9525">
              <a:noFill/>
              <a:miter lim="800000"/>
              <a:headEnd/>
              <a:tailEnd/>
            </a:ln>
          </p:spPr>
        </p:pic>
        <p:pic>
          <p:nvPicPr>
            <p:cNvPr id="21508" name="Picture 7" descr="ANd9GcSIMAL_jlRTyhvsx3dHWDUhNXhJijInzh_4Ai9SGsYnb1pLxzOSUg"/>
            <p:cNvPicPr>
              <a:picLocks noChangeAspect="1" noChangeArrowheads="1"/>
            </p:cNvPicPr>
            <p:nvPr/>
          </p:nvPicPr>
          <p:blipFill>
            <a:blip r:embed="rId3" cstate="print"/>
            <a:srcRect/>
            <a:stretch>
              <a:fillRect/>
            </a:stretch>
          </p:blipFill>
          <p:spPr bwMode="auto">
            <a:xfrm>
              <a:off x="2784" y="2086"/>
              <a:ext cx="2976" cy="2234"/>
            </a:xfrm>
            <a:prstGeom prst="rect">
              <a:avLst/>
            </a:prstGeom>
            <a:noFill/>
            <a:ln w="9525">
              <a:noFill/>
              <a:miter lim="800000"/>
              <a:headEnd/>
              <a:tailEnd/>
            </a:ln>
          </p:spPr>
        </p:pic>
      </p:grpSp>
      <p:pic>
        <p:nvPicPr>
          <p:cNvPr id="21506" name="Picture 9"/>
          <p:cNvPicPr>
            <a:picLocks noChangeAspect="1" noChangeArrowheads="1"/>
          </p:cNvPicPr>
          <p:nvPr/>
        </p:nvPicPr>
        <p:blipFill>
          <a:blip r:embed="rId4" cstate="print"/>
          <a:srcRect/>
          <a:stretch>
            <a:fillRect/>
          </a:stretch>
        </p:blipFill>
        <p:spPr bwMode="auto">
          <a:xfrm>
            <a:off x="76200" y="762000"/>
            <a:ext cx="8991600" cy="838200"/>
          </a:xfrm>
          <a:prstGeom prst="rect">
            <a:avLst/>
          </a:prstGeom>
          <a:noFill/>
          <a:ln w="9525">
            <a:noFill/>
            <a:miter lim="800000"/>
            <a:headEnd/>
            <a:tailEnd/>
          </a:ln>
        </p:spPr>
      </p:pic>
      <p:grpSp>
        <p:nvGrpSpPr>
          <p:cNvPr id="13" name="SMARTInkShape-Group9"/>
          <p:cNvGrpSpPr/>
          <p:nvPr/>
        </p:nvGrpSpPr>
        <p:grpSpPr>
          <a:xfrm>
            <a:off x="1173519" y="807720"/>
            <a:ext cx="1478241" cy="373381"/>
            <a:chOff x="1173519" y="807720"/>
            <a:chExt cx="1478241" cy="373381"/>
          </a:xfrm>
        </p:grpSpPr>
        <p:sp>
          <p:nvSpPr>
            <p:cNvPr id="6" name="SMARTInkShape-93"/>
            <p:cNvSpPr/>
            <p:nvPr/>
          </p:nvSpPr>
          <p:spPr>
            <a:xfrm>
              <a:off x="2225040" y="952500"/>
              <a:ext cx="68581" cy="228601"/>
            </a:xfrm>
            <a:custGeom>
              <a:avLst/>
              <a:gdLst/>
              <a:ahLst/>
              <a:cxnLst/>
              <a:rect l="0" t="0" r="0" b="0"/>
              <a:pathLst>
                <a:path w="68581" h="228601">
                  <a:moveTo>
                    <a:pt x="0" y="0"/>
                  </a:moveTo>
                  <a:lnTo>
                    <a:pt x="10605" y="0"/>
                  </a:lnTo>
                  <a:lnTo>
                    <a:pt x="15438" y="2257"/>
                  </a:lnTo>
                  <a:lnTo>
                    <a:pt x="37076" y="21957"/>
                  </a:lnTo>
                  <a:lnTo>
                    <a:pt x="41878" y="33465"/>
                  </a:lnTo>
                  <a:lnTo>
                    <a:pt x="50450" y="69819"/>
                  </a:lnTo>
                  <a:lnTo>
                    <a:pt x="55027" y="107426"/>
                  </a:lnTo>
                  <a:lnTo>
                    <a:pt x="59788" y="143422"/>
                  </a:lnTo>
                  <a:lnTo>
                    <a:pt x="55491" y="179381"/>
                  </a:lnTo>
                  <a:lnTo>
                    <a:pt x="54824" y="198870"/>
                  </a:lnTo>
                  <a:lnTo>
                    <a:pt x="59984" y="221779"/>
                  </a:lnTo>
                  <a:lnTo>
                    <a:pt x="61156" y="224052"/>
                  </a:lnTo>
                  <a:lnTo>
                    <a:pt x="62784" y="225568"/>
                  </a:lnTo>
                  <a:lnTo>
                    <a:pt x="6858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94"/>
            <p:cNvSpPr/>
            <p:nvPr/>
          </p:nvSpPr>
          <p:spPr>
            <a:xfrm>
              <a:off x="2409368" y="930190"/>
              <a:ext cx="242392" cy="241160"/>
            </a:xfrm>
            <a:custGeom>
              <a:avLst/>
              <a:gdLst/>
              <a:ahLst/>
              <a:cxnLst/>
              <a:rect l="0" t="0" r="0" b="0"/>
              <a:pathLst>
                <a:path w="242392" h="241160">
                  <a:moveTo>
                    <a:pt x="21411" y="113749"/>
                  </a:moveTo>
                  <a:lnTo>
                    <a:pt x="14851" y="113749"/>
                  </a:lnTo>
                  <a:lnTo>
                    <a:pt x="14498" y="114596"/>
                  </a:lnTo>
                  <a:lnTo>
                    <a:pt x="13884" y="120310"/>
                  </a:lnTo>
                  <a:lnTo>
                    <a:pt x="39792" y="125698"/>
                  </a:lnTo>
                  <a:lnTo>
                    <a:pt x="74786" y="119439"/>
                  </a:lnTo>
                  <a:lnTo>
                    <a:pt x="107492" y="103702"/>
                  </a:lnTo>
                  <a:lnTo>
                    <a:pt x="119783" y="94891"/>
                  </a:lnTo>
                  <a:lnTo>
                    <a:pt x="155056" y="60346"/>
                  </a:lnTo>
                  <a:lnTo>
                    <a:pt x="169962" y="35848"/>
                  </a:lnTo>
                  <a:lnTo>
                    <a:pt x="172671" y="25004"/>
                  </a:lnTo>
                  <a:lnTo>
                    <a:pt x="173305" y="16169"/>
                  </a:lnTo>
                  <a:lnTo>
                    <a:pt x="171780" y="12289"/>
                  </a:lnTo>
                  <a:lnTo>
                    <a:pt x="165571" y="5721"/>
                  </a:lnTo>
                  <a:lnTo>
                    <a:pt x="157167" y="2237"/>
                  </a:lnTo>
                  <a:lnTo>
                    <a:pt x="137974" y="0"/>
                  </a:lnTo>
                  <a:lnTo>
                    <a:pt x="122929" y="3658"/>
                  </a:lnTo>
                  <a:lnTo>
                    <a:pt x="96592" y="19409"/>
                  </a:lnTo>
                  <a:lnTo>
                    <a:pt x="59377" y="53411"/>
                  </a:lnTo>
                  <a:lnTo>
                    <a:pt x="35088" y="89476"/>
                  </a:lnTo>
                  <a:lnTo>
                    <a:pt x="19161" y="120010"/>
                  </a:lnTo>
                  <a:lnTo>
                    <a:pt x="5411" y="154645"/>
                  </a:lnTo>
                  <a:lnTo>
                    <a:pt x="584" y="185886"/>
                  </a:lnTo>
                  <a:lnTo>
                    <a:pt x="0" y="210759"/>
                  </a:lnTo>
                  <a:lnTo>
                    <a:pt x="2864" y="223469"/>
                  </a:lnTo>
                  <a:lnTo>
                    <a:pt x="9217" y="232505"/>
                  </a:lnTo>
                  <a:lnTo>
                    <a:pt x="13282" y="236100"/>
                  </a:lnTo>
                  <a:lnTo>
                    <a:pt x="24572" y="240094"/>
                  </a:lnTo>
                  <a:lnTo>
                    <a:pt x="31138" y="241159"/>
                  </a:lnTo>
                  <a:lnTo>
                    <a:pt x="60606" y="234568"/>
                  </a:lnTo>
                  <a:lnTo>
                    <a:pt x="96148" y="221891"/>
                  </a:lnTo>
                  <a:lnTo>
                    <a:pt x="133491" y="203365"/>
                  </a:lnTo>
                  <a:lnTo>
                    <a:pt x="171366" y="177744"/>
                  </a:lnTo>
                  <a:lnTo>
                    <a:pt x="205354" y="156794"/>
                  </a:lnTo>
                  <a:lnTo>
                    <a:pt x="242391" y="1289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95"/>
            <p:cNvSpPr/>
            <p:nvPr/>
          </p:nvSpPr>
          <p:spPr>
            <a:xfrm>
              <a:off x="2103147" y="807720"/>
              <a:ext cx="60933" cy="304622"/>
            </a:xfrm>
            <a:custGeom>
              <a:avLst/>
              <a:gdLst/>
              <a:ahLst/>
              <a:cxnLst/>
              <a:rect l="0" t="0" r="0" b="0"/>
              <a:pathLst>
                <a:path w="60933" h="304622">
                  <a:moveTo>
                    <a:pt x="7593" y="0"/>
                  </a:moveTo>
                  <a:lnTo>
                    <a:pt x="286" y="0"/>
                  </a:lnTo>
                  <a:lnTo>
                    <a:pt x="0" y="14651"/>
                  </a:lnTo>
                  <a:lnTo>
                    <a:pt x="10581" y="51441"/>
                  </a:lnTo>
                  <a:lnTo>
                    <a:pt x="17885" y="79682"/>
                  </a:lnTo>
                  <a:lnTo>
                    <a:pt x="29457" y="113544"/>
                  </a:lnTo>
                  <a:lnTo>
                    <a:pt x="39565" y="150388"/>
                  </a:lnTo>
                  <a:lnTo>
                    <a:pt x="47922" y="184071"/>
                  </a:lnTo>
                  <a:lnTo>
                    <a:pt x="51715" y="215500"/>
                  </a:lnTo>
                  <a:lnTo>
                    <a:pt x="56884" y="246261"/>
                  </a:lnTo>
                  <a:lnTo>
                    <a:pt x="60399" y="280586"/>
                  </a:lnTo>
                  <a:lnTo>
                    <a:pt x="60901" y="302769"/>
                  </a:lnTo>
                  <a:lnTo>
                    <a:pt x="60065" y="303446"/>
                  </a:lnTo>
                  <a:lnTo>
                    <a:pt x="54369" y="304621"/>
                  </a:lnTo>
                  <a:lnTo>
                    <a:pt x="54017" y="303834"/>
                  </a:lnTo>
                  <a:lnTo>
                    <a:pt x="53405" y="290133"/>
                  </a:lnTo>
                  <a:lnTo>
                    <a:pt x="60932"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96"/>
            <p:cNvSpPr/>
            <p:nvPr/>
          </p:nvSpPr>
          <p:spPr>
            <a:xfrm>
              <a:off x="1852235" y="944879"/>
              <a:ext cx="128966" cy="212521"/>
            </a:xfrm>
            <a:custGeom>
              <a:avLst/>
              <a:gdLst/>
              <a:ahLst/>
              <a:cxnLst/>
              <a:rect l="0" t="0" r="0" b="0"/>
              <a:pathLst>
                <a:path w="128966" h="212521">
                  <a:moveTo>
                    <a:pt x="113724" y="0"/>
                  </a:moveTo>
                  <a:lnTo>
                    <a:pt x="109679" y="4046"/>
                  </a:lnTo>
                  <a:lnTo>
                    <a:pt x="103178" y="6032"/>
                  </a:lnTo>
                  <a:lnTo>
                    <a:pt x="89997" y="9407"/>
                  </a:lnTo>
                  <a:lnTo>
                    <a:pt x="55254" y="25505"/>
                  </a:lnTo>
                  <a:lnTo>
                    <a:pt x="35821" y="36428"/>
                  </a:lnTo>
                  <a:lnTo>
                    <a:pt x="16144" y="58869"/>
                  </a:lnTo>
                  <a:lnTo>
                    <a:pt x="11089" y="71038"/>
                  </a:lnTo>
                  <a:lnTo>
                    <a:pt x="2340" y="107851"/>
                  </a:lnTo>
                  <a:lnTo>
                    <a:pt x="0" y="143256"/>
                  </a:lnTo>
                  <a:lnTo>
                    <a:pt x="347" y="180986"/>
                  </a:lnTo>
                  <a:lnTo>
                    <a:pt x="3503" y="189941"/>
                  </a:lnTo>
                  <a:lnTo>
                    <a:pt x="18131" y="203787"/>
                  </a:lnTo>
                  <a:lnTo>
                    <a:pt x="30461" y="210524"/>
                  </a:lnTo>
                  <a:lnTo>
                    <a:pt x="43522" y="212520"/>
                  </a:lnTo>
                  <a:lnTo>
                    <a:pt x="68342" y="207111"/>
                  </a:lnTo>
                  <a:lnTo>
                    <a:pt x="106068" y="188548"/>
                  </a:lnTo>
                  <a:lnTo>
                    <a:pt x="128965"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97"/>
            <p:cNvSpPr/>
            <p:nvPr/>
          </p:nvSpPr>
          <p:spPr>
            <a:xfrm>
              <a:off x="1744979" y="899160"/>
              <a:ext cx="15242" cy="1"/>
            </a:xfrm>
            <a:custGeom>
              <a:avLst/>
              <a:gdLst/>
              <a:ahLst/>
              <a:cxnLst/>
              <a:rect l="0" t="0" r="0" b="0"/>
              <a:pathLst>
                <a:path w="15242" h="1">
                  <a:moveTo>
                    <a:pt x="1524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98"/>
            <p:cNvSpPr/>
            <p:nvPr/>
          </p:nvSpPr>
          <p:spPr>
            <a:xfrm>
              <a:off x="1714500" y="990600"/>
              <a:ext cx="15241" cy="137161"/>
            </a:xfrm>
            <a:custGeom>
              <a:avLst/>
              <a:gdLst/>
              <a:ahLst/>
              <a:cxnLst/>
              <a:rect l="0" t="0" r="0" b="0"/>
              <a:pathLst>
                <a:path w="15241" h="137161">
                  <a:moveTo>
                    <a:pt x="0" y="0"/>
                  </a:moveTo>
                  <a:lnTo>
                    <a:pt x="0" y="33405"/>
                  </a:lnTo>
                  <a:lnTo>
                    <a:pt x="0" y="68770"/>
                  </a:lnTo>
                  <a:lnTo>
                    <a:pt x="846" y="105783"/>
                  </a:lnTo>
                  <a:lnTo>
                    <a:pt x="7760" y="126475"/>
                  </a:lnTo>
                  <a:lnTo>
                    <a:pt x="1524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99"/>
            <p:cNvSpPr/>
            <p:nvPr/>
          </p:nvSpPr>
          <p:spPr>
            <a:xfrm>
              <a:off x="1173519" y="861060"/>
              <a:ext cx="342373" cy="281762"/>
            </a:xfrm>
            <a:custGeom>
              <a:avLst/>
              <a:gdLst/>
              <a:ahLst/>
              <a:cxnLst/>
              <a:rect l="0" t="0" r="0" b="0"/>
              <a:pathLst>
                <a:path w="342373" h="281762">
                  <a:moveTo>
                    <a:pt x="76160" y="7619"/>
                  </a:moveTo>
                  <a:lnTo>
                    <a:pt x="69600" y="14180"/>
                  </a:lnTo>
                  <a:lnTo>
                    <a:pt x="55562" y="50320"/>
                  </a:lnTo>
                  <a:lnTo>
                    <a:pt x="45625" y="82972"/>
                  </a:lnTo>
                  <a:lnTo>
                    <a:pt x="40302" y="110944"/>
                  </a:lnTo>
                  <a:lnTo>
                    <a:pt x="36467" y="143785"/>
                  </a:lnTo>
                  <a:lnTo>
                    <a:pt x="29968" y="177223"/>
                  </a:lnTo>
                  <a:lnTo>
                    <a:pt x="22681" y="211683"/>
                  </a:lnTo>
                  <a:lnTo>
                    <a:pt x="12633" y="245578"/>
                  </a:lnTo>
                  <a:lnTo>
                    <a:pt x="0" y="281761"/>
                  </a:lnTo>
                  <a:lnTo>
                    <a:pt x="4017" y="277841"/>
                  </a:lnTo>
                  <a:lnTo>
                    <a:pt x="5997" y="271369"/>
                  </a:lnTo>
                  <a:lnTo>
                    <a:pt x="13455" y="240754"/>
                  </a:lnTo>
                  <a:lnTo>
                    <a:pt x="20516" y="208400"/>
                  </a:lnTo>
                  <a:lnTo>
                    <a:pt x="27970" y="172003"/>
                  </a:lnTo>
                  <a:lnTo>
                    <a:pt x="35541" y="134407"/>
                  </a:lnTo>
                  <a:lnTo>
                    <a:pt x="43147" y="98150"/>
                  </a:lnTo>
                  <a:lnTo>
                    <a:pt x="53302" y="62285"/>
                  </a:lnTo>
                  <a:lnTo>
                    <a:pt x="66283" y="25903"/>
                  </a:lnTo>
                  <a:lnTo>
                    <a:pt x="68501" y="8118"/>
                  </a:lnTo>
                  <a:lnTo>
                    <a:pt x="72574" y="11812"/>
                  </a:lnTo>
                  <a:lnTo>
                    <a:pt x="74567" y="15974"/>
                  </a:lnTo>
                  <a:lnTo>
                    <a:pt x="76067" y="47714"/>
                  </a:lnTo>
                  <a:lnTo>
                    <a:pt x="76989" y="81830"/>
                  </a:lnTo>
                  <a:lnTo>
                    <a:pt x="84446" y="116164"/>
                  </a:lnTo>
                  <a:lnTo>
                    <a:pt x="93855" y="145332"/>
                  </a:lnTo>
                  <a:lnTo>
                    <a:pt x="112205" y="181484"/>
                  </a:lnTo>
                  <a:lnTo>
                    <a:pt x="127104" y="201281"/>
                  </a:lnTo>
                  <a:lnTo>
                    <a:pt x="146288" y="213826"/>
                  </a:lnTo>
                  <a:lnTo>
                    <a:pt x="168059" y="218860"/>
                  </a:lnTo>
                  <a:lnTo>
                    <a:pt x="198171" y="219714"/>
                  </a:lnTo>
                  <a:lnTo>
                    <a:pt x="220967" y="213925"/>
                  </a:lnTo>
                  <a:lnTo>
                    <a:pt x="259044" y="192445"/>
                  </a:lnTo>
                  <a:lnTo>
                    <a:pt x="288675" y="171755"/>
                  </a:lnTo>
                  <a:lnTo>
                    <a:pt x="311712" y="141830"/>
                  </a:lnTo>
                  <a:lnTo>
                    <a:pt x="328523" y="107602"/>
                  </a:lnTo>
                  <a:lnTo>
                    <a:pt x="339151" y="71145"/>
                  </a:lnTo>
                  <a:lnTo>
                    <a:pt x="342372" y="34863"/>
                  </a:lnTo>
                  <a:lnTo>
                    <a:pt x="336257" y="6746"/>
                  </a:lnTo>
                  <a:lnTo>
                    <a:pt x="335071" y="4498"/>
                  </a:lnTo>
                  <a:lnTo>
                    <a:pt x="333434" y="2998"/>
                  </a:lnTo>
                  <a:lnTo>
                    <a:pt x="328769" y="592"/>
                  </a:lnTo>
                  <a:lnTo>
                    <a:pt x="3047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heckerboard(across)">
                                      <p:cBhvr>
                                        <p:cTn id="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Leaf mimic insect(Andasibe)"/>
          <p:cNvPicPr>
            <a:picLocks noChangeAspect="1" noChangeArrowheads="1"/>
          </p:cNvPicPr>
          <p:nvPr/>
        </p:nvPicPr>
        <p:blipFill>
          <a:blip r:embed="rId2" cstate="print"/>
          <a:srcRect/>
          <a:stretch>
            <a:fillRect/>
          </a:stretch>
        </p:blipFill>
        <p:spPr bwMode="auto">
          <a:xfrm>
            <a:off x="457200" y="762000"/>
            <a:ext cx="822960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Mantis_02"/>
          <p:cNvPicPr>
            <a:picLocks noChangeAspect="1" noChangeArrowheads="1"/>
          </p:cNvPicPr>
          <p:nvPr/>
        </p:nvPicPr>
        <p:blipFill>
          <a:blip r:embed="rId2" cstate="print"/>
          <a:srcRect/>
          <a:stretch>
            <a:fillRect/>
          </a:stretch>
        </p:blipFill>
        <p:spPr bwMode="auto">
          <a:xfrm>
            <a:off x="304800" y="512763"/>
            <a:ext cx="8610600" cy="558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2"/>
          <p:cNvGrpSpPr>
            <a:grpSpLocks/>
          </p:cNvGrpSpPr>
          <p:nvPr/>
        </p:nvGrpSpPr>
        <p:grpSpPr bwMode="auto">
          <a:xfrm>
            <a:off x="-46038" y="-312738"/>
            <a:ext cx="9236076" cy="7483476"/>
            <a:chOff x="-58" y="0"/>
            <a:chExt cx="5818" cy="4714"/>
          </a:xfrm>
        </p:grpSpPr>
        <p:sp>
          <p:nvSpPr>
            <p:cNvPr id="98307" name="Rectangle 3"/>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n-US"/>
            </a:p>
          </p:txBody>
        </p:sp>
        <p:sp>
          <p:nvSpPr>
            <p:cNvPr id="98308" name="Rectangle 4"/>
            <p:cNvSpPr>
              <a:spLocks noChangeArrowheads="1"/>
            </p:cNvSpPr>
            <p:nvPr/>
          </p:nvSpPr>
          <p:spPr bwMode="auto">
            <a:xfrm>
              <a:off x="0" y="0"/>
              <a:ext cx="5760" cy="4205"/>
            </a:xfrm>
            <a:prstGeom prst="rect">
              <a:avLst/>
            </a:prstGeom>
            <a:noFill/>
            <a:ln w="9525">
              <a:noFill/>
              <a:miter lim="800000"/>
              <a:headEnd/>
              <a:tailEnd/>
            </a:ln>
          </p:spPr>
          <p:txBody>
            <a:bodyPr/>
            <a:lstStyle/>
            <a:p>
              <a:pPr eaLnBrk="0" hangingPunct="0"/>
              <a:r>
                <a:rPr lang="en-US" sz="1000" b="1"/>
                <a:t>  </a:t>
              </a:r>
              <a:r>
                <a:rPr lang="en-US" sz="43200" b="1"/>
                <a:t> </a:t>
              </a:r>
              <a:r>
                <a:rPr lang="en-US" sz="1000" b="1"/>
                <a:t>                                                                                                                                                    </a:t>
              </a:r>
            </a:p>
          </p:txBody>
        </p:sp>
        <p:sp>
          <p:nvSpPr>
            <p:cNvPr id="98309" name="Rectangle 5"/>
            <p:cNvSpPr>
              <a:spLocks noChangeArrowheads="1"/>
            </p:cNvSpPr>
            <p:nvPr/>
          </p:nvSpPr>
          <p:spPr bwMode="auto">
            <a:xfrm>
              <a:off x="-58" y="4176"/>
              <a:ext cx="116" cy="538"/>
            </a:xfrm>
            <a:prstGeom prst="rect">
              <a:avLst/>
            </a:prstGeom>
            <a:noFill/>
            <a:ln w="9525">
              <a:noFill/>
              <a:miter lim="800000"/>
              <a:headEnd/>
              <a:tailEnd/>
            </a:ln>
          </p:spPr>
          <p:txBody>
            <a:bodyPr>
              <a:spAutoFit/>
            </a:bodyPr>
            <a:lstStyle/>
            <a:p>
              <a:pPr eaLnBrk="0" hangingPunct="0"/>
              <a:endParaRPr lang="en-US" sz="2600" b="1">
                <a:latin typeface="Comic Sans MS" pitchFamily="66" charset="0"/>
              </a:endParaRPr>
            </a:p>
            <a:p>
              <a:pPr eaLnBrk="0" hangingPunct="0"/>
              <a:endParaRPr lang="en-US" sz="2400">
                <a:latin typeface="Times New Roman" pitchFamily="18" charset="0"/>
              </a:endParaRPr>
            </a:p>
          </p:txBody>
        </p:sp>
      </p:grpSp>
      <p:pic>
        <p:nvPicPr>
          <p:cNvPr id="98306" name="Picture 6" descr="Praying mantis standing guard of its tree"/>
          <p:cNvPicPr>
            <a:picLocks noChangeAspect="1" noChangeArrowheads="1"/>
          </p:cNvPicPr>
          <p:nvPr/>
        </p:nvPicPr>
        <p:blipFill>
          <a:blip r:embed="rId2" cstate="print"/>
          <a:srcRect/>
          <a:stretch>
            <a:fillRect/>
          </a:stretch>
        </p:blipFill>
        <p:spPr bwMode="auto">
          <a:xfrm>
            <a:off x="2225675" y="381000"/>
            <a:ext cx="46323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camou35459"/>
          <p:cNvPicPr>
            <a:picLocks noChangeAspect="1" noChangeArrowheads="1"/>
          </p:cNvPicPr>
          <p:nvPr/>
        </p:nvPicPr>
        <p:blipFill>
          <a:blip r:embed="rId2" cstate="print"/>
          <a:srcRect/>
          <a:stretch>
            <a:fillRect/>
          </a:stretch>
        </p:blipFill>
        <p:spPr bwMode="auto">
          <a:xfrm>
            <a:off x="838200" y="704850"/>
            <a:ext cx="739140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Walking stick insect (Ft. Dauphin)"/>
          <p:cNvPicPr>
            <a:picLocks noChangeAspect="1" noChangeArrowheads="1"/>
          </p:cNvPicPr>
          <p:nvPr/>
        </p:nvPicPr>
        <p:blipFill>
          <a:blip r:embed="rId2" cstate="print"/>
          <a:srcRect/>
          <a:stretch>
            <a:fillRect/>
          </a:stretch>
        </p:blipFill>
        <p:spPr bwMode="auto">
          <a:xfrm>
            <a:off x="533400" y="571500"/>
            <a:ext cx="8153400" cy="544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Tambopata_1029_4797"/>
          <p:cNvPicPr>
            <a:picLocks noChangeAspect="1" noChangeArrowheads="1"/>
          </p:cNvPicPr>
          <p:nvPr/>
        </p:nvPicPr>
        <p:blipFill>
          <a:blip r:embed="rId2" cstate="print"/>
          <a:srcRect/>
          <a:stretch>
            <a:fillRect/>
          </a:stretch>
        </p:blipFill>
        <p:spPr bwMode="auto">
          <a:xfrm>
            <a:off x="76200" y="914400"/>
            <a:ext cx="3427413" cy="5495925"/>
          </a:xfrm>
          <a:prstGeom prst="rect">
            <a:avLst/>
          </a:prstGeom>
          <a:noFill/>
          <a:ln w="9525">
            <a:noFill/>
            <a:miter lim="800000"/>
            <a:headEnd/>
            <a:tailEnd/>
          </a:ln>
        </p:spPr>
      </p:pic>
      <p:pic>
        <p:nvPicPr>
          <p:cNvPr id="101378" name="Picture 3" descr="Walking stick insect under a leaf"/>
          <p:cNvPicPr>
            <a:picLocks noChangeAspect="1" noChangeArrowheads="1"/>
          </p:cNvPicPr>
          <p:nvPr/>
        </p:nvPicPr>
        <p:blipFill>
          <a:blip r:embed="rId3" cstate="print"/>
          <a:srcRect/>
          <a:stretch>
            <a:fillRect/>
          </a:stretch>
        </p:blipFill>
        <p:spPr bwMode="auto">
          <a:xfrm>
            <a:off x="3581400" y="1752600"/>
            <a:ext cx="54864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heared_rocks"/>
          <p:cNvPicPr>
            <a:picLocks noChangeAspect="1" noChangeArrowheads="1"/>
          </p:cNvPicPr>
          <p:nvPr/>
        </p:nvPicPr>
        <p:blipFill>
          <a:blip r:embed="rId2" cstate="print"/>
          <a:srcRect/>
          <a:stretch>
            <a:fillRect/>
          </a:stretch>
        </p:blipFill>
        <p:spPr bwMode="auto">
          <a:xfrm>
            <a:off x="3848100" y="2886075"/>
            <a:ext cx="5295900" cy="3971925"/>
          </a:xfrm>
          <a:prstGeom prst="rect">
            <a:avLst/>
          </a:prstGeom>
          <a:noFill/>
          <a:ln w="9525">
            <a:noFill/>
            <a:miter lim="800000"/>
            <a:headEnd/>
            <a:tailEnd/>
          </a:ln>
        </p:spPr>
      </p:pic>
      <p:pic>
        <p:nvPicPr>
          <p:cNvPr id="79875" name="Picture 3" descr="texture2"/>
          <p:cNvPicPr>
            <a:picLocks noChangeAspect="1" noChangeArrowheads="1"/>
          </p:cNvPicPr>
          <p:nvPr/>
        </p:nvPicPr>
        <p:blipFill>
          <a:blip r:embed="rId3" cstate="print"/>
          <a:srcRect/>
          <a:stretch>
            <a:fillRect/>
          </a:stretch>
        </p:blipFill>
        <p:spPr bwMode="auto">
          <a:xfrm>
            <a:off x="0" y="0"/>
            <a:ext cx="5295900" cy="3971925"/>
          </a:xfrm>
          <a:prstGeom prst="rect">
            <a:avLst/>
          </a:prstGeom>
          <a:noFill/>
          <a:ln w="9525">
            <a:noFill/>
            <a:miter lim="800000"/>
            <a:headEnd/>
            <a:tailEnd/>
          </a:ln>
        </p:spPr>
      </p:pic>
      <p:sp>
        <p:nvSpPr>
          <p:cNvPr id="4" name="SMARTInkShape-1427"/>
          <p:cNvSpPr/>
          <p:nvPr/>
        </p:nvSpPr>
        <p:spPr>
          <a:xfrm>
            <a:off x="4191008" y="671089"/>
            <a:ext cx="487532" cy="1432001"/>
          </a:xfrm>
          <a:custGeom>
            <a:avLst/>
            <a:gdLst/>
            <a:ahLst/>
            <a:cxnLst/>
            <a:rect l="0" t="0" r="0" b="0"/>
            <a:pathLst>
              <a:path w="487532" h="1432001">
                <a:moveTo>
                  <a:pt x="7611" y="1035790"/>
                </a:moveTo>
                <a:lnTo>
                  <a:pt x="11657" y="1039836"/>
                </a:lnTo>
                <a:lnTo>
                  <a:pt x="13643" y="1044079"/>
                </a:lnTo>
                <a:lnTo>
                  <a:pt x="14172" y="1046397"/>
                </a:lnTo>
                <a:lnTo>
                  <a:pt x="21124" y="1058709"/>
                </a:lnTo>
                <a:lnTo>
                  <a:pt x="21699" y="1061230"/>
                </a:lnTo>
                <a:lnTo>
                  <a:pt x="28731" y="1073896"/>
                </a:lnTo>
                <a:lnTo>
                  <a:pt x="29311" y="1076434"/>
                </a:lnTo>
                <a:lnTo>
                  <a:pt x="23135" y="1113158"/>
                </a:lnTo>
                <a:lnTo>
                  <a:pt x="22061" y="1130503"/>
                </a:lnTo>
                <a:lnTo>
                  <a:pt x="15942" y="1160315"/>
                </a:lnTo>
                <a:lnTo>
                  <a:pt x="15273" y="1195814"/>
                </a:lnTo>
                <a:lnTo>
                  <a:pt x="15234" y="1231371"/>
                </a:lnTo>
                <a:lnTo>
                  <a:pt x="15232" y="1266930"/>
                </a:lnTo>
                <a:lnTo>
                  <a:pt x="16078" y="1297411"/>
                </a:lnTo>
                <a:lnTo>
                  <a:pt x="25837" y="1322811"/>
                </a:lnTo>
                <a:lnTo>
                  <a:pt x="36486" y="1337894"/>
                </a:lnTo>
                <a:lnTo>
                  <a:pt x="71908" y="1373532"/>
                </a:lnTo>
                <a:lnTo>
                  <a:pt x="109938" y="1398942"/>
                </a:lnTo>
                <a:lnTo>
                  <a:pt x="139755" y="1413398"/>
                </a:lnTo>
                <a:lnTo>
                  <a:pt x="154104" y="1416632"/>
                </a:lnTo>
                <a:lnTo>
                  <a:pt x="164940" y="1421729"/>
                </a:lnTo>
                <a:lnTo>
                  <a:pt x="198251" y="1430285"/>
                </a:lnTo>
                <a:lnTo>
                  <a:pt x="234428" y="1431985"/>
                </a:lnTo>
                <a:lnTo>
                  <a:pt x="237562" y="1432000"/>
                </a:lnTo>
                <a:lnTo>
                  <a:pt x="243303" y="1429759"/>
                </a:lnTo>
                <a:lnTo>
                  <a:pt x="248677" y="1426788"/>
                </a:lnTo>
                <a:lnTo>
                  <a:pt x="257309" y="1425115"/>
                </a:lnTo>
                <a:lnTo>
                  <a:pt x="269368" y="1423773"/>
                </a:lnTo>
                <a:lnTo>
                  <a:pt x="278680" y="1418389"/>
                </a:lnTo>
                <a:lnTo>
                  <a:pt x="314949" y="1383767"/>
                </a:lnTo>
                <a:lnTo>
                  <a:pt x="327651" y="1368812"/>
                </a:lnTo>
                <a:lnTo>
                  <a:pt x="347125" y="1335579"/>
                </a:lnTo>
                <a:lnTo>
                  <a:pt x="358603" y="1302346"/>
                </a:lnTo>
                <a:lnTo>
                  <a:pt x="362574" y="1292266"/>
                </a:lnTo>
                <a:lnTo>
                  <a:pt x="373854" y="1256767"/>
                </a:lnTo>
                <a:lnTo>
                  <a:pt x="377819" y="1245762"/>
                </a:lnTo>
                <a:lnTo>
                  <a:pt x="385950" y="1209216"/>
                </a:lnTo>
                <a:lnTo>
                  <a:pt x="394487" y="1172992"/>
                </a:lnTo>
                <a:lnTo>
                  <a:pt x="402085" y="1142319"/>
                </a:lnTo>
                <a:lnTo>
                  <a:pt x="409367" y="1120082"/>
                </a:lnTo>
                <a:lnTo>
                  <a:pt x="417278" y="1089036"/>
                </a:lnTo>
                <a:lnTo>
                  <a:pt x="431855" y="1055479"/>
                </a:lnTo>
                <a:lnTo>
                  <a:pt x="439706" y="1029802"/>
                </a:lnTo>
                <a:lnTo>
                  <a:pt x="446893" y="996902"/>
                </a:lnTo>
                <a:lnTo>
                  <a:pt x="453264" y="963532"/>
                </a:lnTo>
                <a:lnTo>
                  <a:pt x="458932" y="928626"/>
                </a:lnTo>
                <a:lnTo>
                  <a:pt x="469274" y="896184"/>
                </a:lnTo>
                <a:lnTo>
                  <a:pt x="476061" y="860208"/>
                </a:lnTo>
                <a:lnTo>
                  <a:pt x="479526" y="824646"/>
                </a:lnTo>
                <a:lnTo>
                  <a:pt x="480829" y="792085"/>
                </a:lnTo>
                <a:lnTo>
                  <a:pt x="486603" y="760318"/>
                </a:lnTo>
                <a:lnTo>
                  <a:pt x="487531" y="725476"/>
                </a:lnTo>
                <a:lnTo>
                  <a:pt x="486806" y="693011"/>
                </a:lnTo>
                <a:lnTo>
                  <a:pt x="474673" y="659257"/>
                </a:lnTo>
                <a:lnTo>
                  <a:pt x="467010" y="633565"/>
                </a:lnTo>
                <a:lnTo>
                  <a:pt x="458974" y="595563"/>
                </a:lnTo>
                <a:lnTo>
                  <a:pt x="455462" y="579104"/>
                </a:lnTo>
                <a:lnTo>
                  <a:pt x="444057" y="542124"/>
                </a:lnTo>
                <a:lnTo>
                  <a:pt x="440318" y="525735"/>
                </a:lnTo>
                <a:lnTo>
                  <a:pt x="436105" y="510154"/>
                </a:lnTo>
                <a:lnTo>
                  <a:pt x="434487" y="473512"/>
                </a:lnTo>
                <a:lnTo>
                  <a:pt x="434338" y="436570"/>
                </a:lnTo>
                <a:lnTo>
                  <a:pt x="435180" y="422963"/>
                </a:lnTo>
                <a:lnTo>
                  <a:pt x="443738" y="390308"/>
                </a:lnTo>
                <a:lnTo>
                  <a:pt x="446979" y="383149"/>
                </a:lnTo>
                <a:lnTo>
                  <a:pt x="455451" y="349850"/>
                </a:lnTo>
                <a:lnTo>
                  <a:pt x="458934" y="334709"/>
                </a:lnTo>
                <a:lnTo>
                  <a:pt x="469819" y="301023"/>
                </a:lnTo>
                <a:lnTo>
                  <a:pt x="478310" y="266129"/>
                </a:lnTo>
                <a:lnTo>
                  <a:pt x="479708" y="245842"/>
                </a:lnTo>
                <a:lnTo>
                  <a:pt x="477641" y="237945"/>
                </a:lnTo>
                <a:lnTo>
                  <a:pt x="474747" y="230766"/>
                </a:lnTo>
                <a:lnTo>
                  <a:pt x="466536" y="197451"/>
                </a:lnTo>
                <a:lnTo>
                  <a:pt x="463065" y="182309"/>
                </a:lnTo>
                <a:lnTo>
                  <a:pt x="449418" y="145836"/>
                </a:lnTo>
                <a:lnTo>
                  <a:pt x="436005" y="119059"/>
                </a:lnTo>
                <a:lnTo>
                  <a:pt x="405910" y="83303"/>
                </a:lnTo>
                <a:lnTo>
                  <a:pt x="398840" y="73983"/>
                </a:lnTo>
                <a:lnTo>
                  <a:pt x="365378" y="50412"/>
                </a:lnTo>
                <a:lnTo>
                  <a:pt x="334052" y="35384"/>
                </a:lnTo>
                <a:lnTo>
                  <a:pt x="297011" y="22377"/>
                </a:lnTo>
                <a:lnTo>
                  <a:pt x="259897" y="10483"/>
                </a:lnTo>
                <a:lnTo>
                  <a:pt x="223484" y="3492"/>
                </a:lnTo>
                <a:lnTo>
                  <a:pt x="189233" y="0"/>
                </a:lnTo>
                <a:lnTo>
                  <a:pt x="167259" y="1885"/>
                </a:lnTo>
                <a:lnTo>
                  <a:pt x="129482" y="12488"/>
                </a:lnTo>
                <a:lnTo>
                  <a:pt x="95470" y="24912"/>
                </a:lnTo>
                <a:lnTo>
                  <a:pt x="73947" y="35885"/>
                </a:lnTo>
                <a:lnTo>
                  <a:pt x="59346" y="48736"/>
                </a:lnTo>
                <a:lnTo>
                  <a:pt x="32264" y="83349"/>
                </a:lnTo>
                <a:lnTo>
                  <a:pt x="15389" y="119807"/>
                </a:lnTo>
                <a:lnTo>
                  <a:pt x="11068" y="131693"/>
                </a:lnTo>
                <a:lnTo>
                  <a:pt x="2678" y="169729"/>
                </a:lnTo>
                <a:lnTo>
                  <a:pt x="345" y="205555"/>
                </a:lnTo>
                <a:lnTo>
                  <a:pt x="2296" y="243356"/>
                </a:lnTo>
                <a:lnTo>
                  <a:pt x="6562" y="273800"/>
                </a:lnTo>
                <a:lnTo>
                  <a:pt x="8251" y="309509"/>
                </a:lnTo>
                <a:lnTo>
                  <a:pt x="15860" y="344158"/>
                </a:lnTo>
                <a:lnTo>
                  <a:pt x="21470" y="379318"/>
                </a:lnTo>
                <a:lnTo>
                  <a:pt x="28662" y="416806"/>
                </a:lnTo>
                <a:lnTo>
                  <a:pt x="34921" y="446740"/>
                </a:lnTo>
                <a:lnTo>
                  <a:pt x="37152" y="477059"/>
                </a:lnTo>
                <a:lnTo>
                  <a:pt x="37813" y="506644"/>
                </a:lnTo>
                <a:lnTo>
                  <a:pt x="38036" y="542083"/>
                </a:lnTo>
                <a:lnTo>
                  <a:pt x="38076" y="571442"/>
                </a:lnTo>
                <a:lnTo>
                  <a:pt x="34043" y="607659"/>
                </a:lnTo>
                <a:lnTo>
                  <a:pt x="27484" y="639603"/>
                </a:lnTo>
                <a:lnTo>
                  <a:pt x="24224" y="671833"/>
                </a:lnTo>
                <a:lnTo>
                  <a:pt x="19213" y="702832"/>
                </a:lnTo>
                <a:lnTo>
                  <a:pt x="16411" y="733466"/>
                </a:lnTo>
                <a:lnTo>
                  <a:pt x="15581" y="763991"/>
                </a:lnTo>
                <a:lnTo>
                  <a:pt x="11290" y="794485"/>
                </a:lnTo>
                <a:lnTo>
                  <a:pt x="8701" y="824969"/>
                </a:lnTo>
                <a:lnTo>
                  <a:pt x="6980" y="860373"/>
                </a:lnTo>
                <a:lnTo>
                  <a:pt x="2439" y="889177"/>
                </a:lnTo>
                <a:lnTo>
                  <a:pt x="716" y="919160"/>
                </a:lnTo>
                <a:lnTo>
                  <a:pt x="206" y="948646"/>
                </a:lnTo>
                <a:lnTo>
                  <a:pt x="34" y="984052"/>
                </a:lnTo>
                <a:lnTo>
                  <a:pt x="0" y="1019362"/>
                </a:lnTo>
                <a:lnTo>
                  <a:pt x="6076" y="1056032"/>
                </a:lnTo>
                <a:lnTo>
                  <a:pt x="15430" y="1088613"/>
                </a:lnTo>
                <a:lnTo>
                  <a:pt x="25431" y="1119508"/>
                </a:lnTo>
                <a:lnTo>
                  <a:pt x="39949" y="1154460"/>
                </a:lnTo>
                <a:lnTo>
                  <a:pt x="48998" y="1188933"/>
                </a:lnTo>
                <a:lnTo>
                  <a:pt x="61050" y="1226388"/>
                </a:lnTo>
                <a:lnTo>
                  <a:pt x="72818" y="1263557"/>
                </a:lnTo>
                <a:lnTo>
                  <a:pt x="83811" y="13024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28"/>
          <p:cNvSpPr/>
          <p:nvPr/>
        </p:nvSpPr>
        <p:spPr>
          <a:xfrm>
            <a:off x="4442502" y="5509361"/>
            <a:ext cx="914350" cy="586600"/>
          </a:xfrm>
          <a:custGeom>
            <a:avLst/>
            <a:gdLst/>
            <a:ahLst/>
            <a:cxnLst/>
            <a:rect l="0" t="0" r="0" b="0"/>
            <a:pathLst>
              <a:path w="914350" h="586600">
                <a:moveTo>
                  <a:pt x="83778" y="258978"/>
                </a:moveTo>
                <a:lnTo>
                  <a:pt x="101690" y="258978"/>
                </a:lnTo>
                <a:lnTo>
                  <a:pt x="137321" y="251829"/>
                </a:lnTo>
                <a:lnTo>
                  <a:pt x="170852" y="251377"/>
                </a:lnTo>
                <a:lnTo>
                  <a:pt x="206760" y="251360"/>
                </a:lnTo>
                <a:lnTo>
                  <a:pt x="242410" y="244052"/>
                </a:lnTo>
                <a:lnTo>
                  <a:pt x="276885" y="235996"/>
                </a:lnTo>
                <a:lnTo>
                  <a:pt x="312381" y="226754"/>
                </a:lnTo>
                <a:lnTo>
                  <a:pt x="347938" y="210616"/>
                </a:lnTo>
                <a:lnTo>
                  <a:pt x="373338" y="195747"/>
                </a:lnTo>
                <a:lnTo>
                  <a:pt x="408898" y="172932"/>
                </a:lnTo>
                <a:lnTo>
                  <a:pt x="443611" y="142706"/>
                </a:lnTo>
                <a:lnTo>
                  <a:pt x="477791" y="108794"/>
                </a:lnTo>
                <a:lnTo>
                  <a:pt x="500662" y="89707"/>
                </a:lnTo>
                <a:lnTo>
                  <a:pt x="507819" y="81300"/>
                </a:lnTo>
                <a:lnTo>
                  <a:pt x="542106" y="51862"/>
                </a:lnTo>
                <a:lnTo>
                  <a:pt x="579220" y="30424"/>
                </a:lnTo>
                <a:lnTo>
                  <a:pt x="605343" y="18531"/>
                </a:lnTo>
                <a:lnTo>
                  <a:pt x="641156" y="13079"/>
                </a:lnTo>
                <a:lnTo>
                  <a:pt x="655609" y="9166"/>
                </a:lnTo>
                <a:lnTo>
                  <a:pt x="670616" y="5749"/>
                </a:lnTo>
                <a:lnTo>
                  <a:pt x="685787" y="1632"/>
                </a:lnTo>
                <a:lnTo>
                  <a:pt x="721319" y="0"/>
                </a:lnTo>
                <a:lnTo>
                  <a:pt x="751641" y="751"/>
                </a:lnTo>
                <a:lnTo>
                  <a:pt x="787279" y="12546"/>
                </a:lnTo>
                <a:lnTo>
                  <a:pt x="813555" y="17244"/>
                </a:lnTo>
                <a:lnTo>
                  <a:pt x="819603" y="20308"/>
                </a:lnTo>
                <a:lnTo>
                  <a:pt x="834703" y="23390"/>
                </a:lnTo>
                <a:lnTo>
                  <a:pt x="835854" y="24873"/>
                </a:lnTo>
                <a:lnTo>
                  <a:pt x="836623" y="26708"/>
                </a:lnTo>
                <a:lnTo>
                  <a:pt x="837981" y="27932"/>
                </a:lnTo>
                <a:lnTo>
                  <a:pt x="841748" y="29291"/>
                </a:lnTo>
                <a:lnTo>
                  <a:pt x="863879" y="30370"/>
                </a:lnTo>
                <a:lnTo>
                  <a:pt x="865465" y="31220"/>
                </a:lnTo>
                <a:lnTo>
                  <a:pt x="866523" y="32632"/>
                </a:lnTo>
                <a:lnTo>
                  <a:pt x="868220" y="36938"/>
                </a:lnTo>
                <a:lnTo>
                  <a:pt x="870709" y="37527"/>
                </a:lnTo>
                <a:lnTo>
                  <a:pt x="872559" y="37684"/>
                </a:lnTo>
                <a:lnTo>
                  <a:pt x="873792" y="38636"/>
                </a:lnTo>
                <a:lnTo>
                  <a:pt x="875933" y="44532"/>
                </a:lnTo>
                <a:lnTo>
                  <a:pt x="878371" y="45136"/>
                </a:lnTo>
                <a:lnTo>
                  <a:pt x="890436" y="45618"/>
                </a:lnTo>
                <a:lnTo>
                  <a:pt x="897965" y="52179"/>
                </a:lnTo>
                <a:lnTo>
                  <a:pt x="898776" y="56970"/>
                </a:lnTo>
                <a:lnTo>
                  <a:pt x="899737" y="58266"/>
                </a:lnTo>
                <a:lnTo>
                  <a:pt x="903061" y="59707"/>
                </a:lnTo>
                <a:lnTo>
                  <a:pt x="904287" y="60937"/>
                </a:lnTo>
                <a:lnTo>
                  <a:pt x="905649" y="64562"/>
                </a:lnTo>
                <a:lnTo>
                  <a:pt x="906414" y="71364"/>
                </a:lnTo>
                <a:lnTo>
                  <a:pt x="907369" y="72942"/>
                </a:lnTo>
                <a:lnTo>
                  <a:pt x="908851" y="73994"/>
                </a:lnTo>
                <a:lnTo>
                  <a:pt x="910687" y="74695"/>
                </a:lnTo>
                <a:lnTo>
                  <a:pt x="911910" y="76010"/>
                </a:lnTo>
                <a:lnTo>
                  <a:pt x="913270" y="79728"/>
                </a:lnTo>
                <a:lnTo>
                  <a:pt x="914349" y="115687"/>
                </a:lnTo>
                <a:lnTo>
                  <a:pt x="913510" y="147454"/>
                </a:lnTo>
                <a:lnTo>
                  <a:pt x="904950" y="180534"/>
                </a:lnTo>
                <a:lnTo>
                  <a:pt x="901710" y="187708"/>
                </a:lnTo>
                <a:lnTo>
                  <a:pt x="893261" y="216008"/>
                </a:lnTo>
                <a:lnTo>
                  <a:pt x="885982" y="236160"/>
                </a:lnTo>
                <a:lnTo>
                  <a:pt x="883966" y="245450"/>
                </a:lnTo>
                <a:lnTo>
                  <a:pt x="870116" y="269846"/>
                </a:lnTo>
                <a:lnTo>
                  <a:pt x="843978" y="304740"/>
                </a:lnTo>
                <a:lnTo>
                  <a:pt x="815139" y="341213"/>
                </a:lnTo>
                <a:lnTo>
                  <a:pt x="784804" y="370881"/>
                </a:lnTo>
                <a:lnTo>
                  <a:pt x="754179" y="392593"/>
                </a:lnTo>
                <a:lnTo>
                  <a:pt x="722666" y="423110"/>
                </a:lnTo>
                <a:lnTo>
                  <a:pt x="685600" y="443320"/>
                </a:lnTo>
                <a:lnTo>
                  <a:pt x="655246" y="462467"/>
                </a:lnTo>
                <a:lnTo>
                  <a:pt x="619555" y="482555"/>
                </a:lnTo>
                <a:lnTo>
                  <a:pt x="584909" y="500572"/>
                </a:lnTo>
                <a:lnTo>
                  <a:pt x="549750" y="512535"/>
                </a:lnTo>
                <a:lnTo>
                  <a:pt x="513108" y="528287"/>
                </a:lnTo>
                <a:lnTo>
                  <a:pt x="478275" y="542688"/>
                </a:lnTo>
                <a:lnTo>
                  <a:pt x="443078" y="557543"/>
                </a:lnTo>
                <a:lnTo>
                  <a:pt x="405584" y="568630"/>
                </a:lnTo>
                <a:lnTo>
                  <a:pt x="375648" y="576410"/>
                </a:lnTo>
                <a:lnTo>
                  <a:pt x="345329" y="583232"/>
                </a:lnTo>
                <a:lnTo>
                  <a:pt x="315744" y="585629"/>
                </a:lnTo>
                <a:lnTo>
                  <a:pt x="280305" y="586439"/>
                </a:lnTo>
                <a:lnTo>
                  <a:pt x="244988" y="586599"/>
                </a:lnTo>
                <a:lnTo>
                  <a:pt x="208316" y="580547"/>
                </a:lnTo>
                <a:lnTo>
                  <a:pt x="175735" y="571199"/>
                </a:lnTo>
                <a:lnTo>
                  <a:pt x="144840" y="557154"/>
                </a:lnTo>
                <a:lnTo>
                  <a:pt x="108909" y="539126"/>
                </a:lnTo>
                <a:lnTo>
                  <a:pt x="76300" y="515282"/>
                </a:lnTo>
                <a:lnTo>
                  <a:pt x="60019" y="499362"/>
                </a:lnTo>
                <a:lnTo>
                  <a:pt x="34881" y="462879"/>
                </a:lnTo>
                <a:lnTo>
                  <a:pt x="20936" y="446299"/>
                </a:lnTo>
                <a:lnTo>
                  <a:pt x="3625" y="408716"/>
                </a:lnTo>
                <a:lnTo>
                  <a:pt x="440" y="372928"/>
                </a:lnTo>
                <a:lnTo>
                  <a:pt x="0" y="338134"/>
                </a:lnTo>
                <a:lnTo>
                  <a:pt x="813" y="317481"/>
                </a:lnTo>
                <a:lnTo>
                  <a:pt x="10564" y="292009"/>
                </a:lnTo>
                <a:lnTo>
                  <a:pt x="17654" y="284101"/>
                </a:lnTo>
                <a:lnTo>
                  <a:pt x="36003" y="272126"/>
                </a:lnTo>
                <a:lnTo>
                  <a:pt x="71953" y="261685"/>
                </a:lnTo>
                <a:lnTo>
                  <a:pt x="109320" y="259216"/>
                </a:lnTo>
                <a:lnTo>
                  <a:pt x="129446" y="259896"/>
                </a:lnTo>
                <a:lnTo>
                  <a:pt x="161141" y="265549"/>
                </a:lnTo>
                <a:lnTo>
                  <a:pt x="188994" y="272475"/>
                </a:lnTo>
                <a:lnTo>
                  <a:pt x="213317" y="281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429"/>
          <p:cNvSpPr/>
          <p:nvPr/>
        </p:nvSpPr>
        <p:spPr>
          <a:xfrm>
            <a:off x="4404359" y="1645922"/>
            <a:ext cx="517837" cy="403858"/>
          </a:xfrm>
          <a:custGeom>
            <a:avLst/>
            <a:gdLst/>
            <a:ahLst/>
            <a:cxnLst/>
            <a:rect l="0" t="0" r="0" b="0"/>
            <a:pathLst>
              <a:path w="517837" h="403858">
                <a:moveTo>
                  <a:pt x="114300" y="45718"/>
                </a:moveTo>
                <a:lnTo>
                  <a:pt x="120861" y="52278"/>
                </a:lnTo>
                <a:lnTo>
                  <a:pt x="121607" y="57069"/>
                </a:lnTo>
                <a:lnTo>
                  <a:pt x="122558" y="58365"/>
                </a:lnTo>
                <a:lnTo>
                  <a:pt x="125873" y="59805"/>
                </a:lnTo>
                <a:lnTo>
                  <a:pt x="139824" y="60856"/>
                </a:lnTo>
                <a:lnTo>
                  <a:pt x="151403" y="56882"/>
                </a:lnTo>
                <a:lnTo>
                  <a:pt x="165248" y="48801"/>
                </a:lnTo>
                <a:lnTo>
                  <a:pt x="199260" y="39277"/>
                </a:lnTo>
                <a:lnTo>
                  <a:pt x="232944" y="27595"/>
                </a:lnTo>
                <a:lnTo>
                  <a:pt x="269197" y="10984"/>
                </a:lnTo>
                <a:lnTo>
                  <a:pt x="307056" y="1783"/>
                </a:lnTo>
                <a:lnTo>
                  <a:pt x="343621" y="102"/>
                </a:lnTo>
                <a:lnTo>
                  <a:pt x="379605" y="0"/>
                </a:lnTo>
                <a:lnTo>
                  <a:pt x="386871" y="2257"/>
                </a:lnTo>
                <a:lnTo>
                  <a:pt x="392923" y="5235"/>
                </a:lnTo>
                <a:lnTo>
                  <a:pt x="423454" y="15316"/>
                </a:lnTo>
                <a:lnTo>
                  <a:pt x="434197" y="21117"/>
                </a:lnTo>
                <a:lnTo>
                  <a:pt x="436785" y="21697"/>
                </a:lnTo>
                <a:lnTo>
                  <a:pt x="463228" y="38250"/>
                </a:lnTo>
                <a:lnTo>
                  <a:pt x="490526" y="63812"/>
                </a:lnTo>
                <a:lnTo>
                  <a:pt x="493178" y="68717"/>
                </a:lnTo>
                <a:lnTo>
                  <a:pt x="495204" y="73720"/>
                </a:lnTo>
                <a:lnTo>
                  <a:pt x="508426" y="91441"/>
                </a:lnTo>
                <a:lnTo>
                  <a:pt x="517674" y="129067"/>
                </a:lnTo>
                <a:lnTo>
                  <a:pt x="517836" y="131764"/>
                </a:lnTo>
                <a:lnTo>
                  <a:pt x="515759" y="137018"/>
                </a:lnTo>
                <a:lnTo>
                  <a:pt x="512860" y="142176"/>
                </a:lnTo>
                <a:lnTo>
                  <a:pt x="510999" y="152385"/>
                </a:lnTo>
                <a:lnTo>
                  <a:pt x="510846" y="154929"/>
                </a:lnTo>
                <a:lnTo>
                  <a:pt x="508419" y="160014"/>
                </a:lnTo>
                <a:lnTo>
                  <a:pt x="505364" y="165096"/>
                </a:lnTo>
                <a:lnTo>
                  <a:pt x="502798" y="172717"/>
                </a:lnTo>
                <a:lnTo>
                  <a:pt x="497898" y="180337"/>
                </a:lnTo>
                <a:lnTo>
                  <a:pt x="496070" y="187958"/>
                </a:lnTo>
                <a:lnTo>
                  <a:pt x="495643" y="193038"/>
                </a:lnTo>
                <a:lnTo>
                  <a:pt x="493194" y="198118"/>
                </a:lnTo>
                <a:lnTo>
                  <a:pt x="490131" y="203198"/>
                </a:lnTo>
                <a:lnTo>
                  <a:pt x="488770" y="208278"/>
                </a:lnTo>
                <a:lnTo>
                  <a:pt x="487560" y="209971"/>
                </a:lnTo>
                <a:lnTo>
                  <a:pt x="485907" y="211100"/>
                </a:lnTo>
                <a:lnTo>
                  <a:pt x="481812" y="213201"/>
                </a:lnTo>
                <a:lnTo>
                  <a:pt x="477170" y="216957"/>
                </a:lnTo>
                <a:lnTo>
                  <a:pt x="474543" y="221448"/>
                </a:lnTo>
                <a:lnTo>
                  <a:pt x="472528" y="226267"/>
                </a:lnTo>
                <a:lnTo>
                  <a:pt x="461957" y="238785"/>
                </a:lnTo>
                <a:lnTo>
                  <a:pt x="457057" y="241592"/>
                </a:lnTo>
                <a:lnTo>
                  <a:pt x="452057" y="243686"/>
                </a:lnTo>
                <a:lnTo>
                  <a:pt x="444481" y="248779"/>
                </a:lnTo>
                <a:lnTo>
                  <a:pt x="436875" y="251510"/>
                </a:lnTo>
                <a:lnTo>
                  <a:pt x="420087" y="264084"/>
                </a:lnTo>
                <a:lnTo>
                  <a:pt x="399425" y="267315"/>
                </a:lnTo>
                <a:lnTo>
                  <a:pt x="388748" y="272683"/>
                </a:lnTo>
                <a:lnTo>
                  <a:pt x="375937" y="274949"/>
                </a:lnTo>
                <a:lnTo>
                  <a:pt x="367459" y="279491"/>
                </a:lnTo>
                <a:lnTo>
                  <a:pt x="355445" y="282059"/>
                </a:lnTo>
                <a:lnTo>
                  <a:pt x="343372" y="287825"/>
                </a:lnTo>
                <a:lnTo>
                  <a:pt x="306393" y="295575"/>
                </a:lnTo>
                <a:lnTo>
                  <a:pt x="271642" y="298006"/>
                </a:lnTo>
                <a:lnTo>
                  <a:pt x="257297" y="303205"/>
                </a:lnTo>
                <a:lnTo>
                  <a:pt x="222117" y="304770"/>
                </a:lnTo>
                <a:lnTo>
                  <a:pt x="208160" y="305639"/>
                </a:lnTo>
                <a:lnTo>
                  <a:pt x="186190" y="311711"/>
                </a:lnTo>
                <a:lnTo>
                  <a:pt x="165011" y="313202"/>
                </a:lnTo>
                <a:lnTo>
                  <a:pt x="150183" y="318970"/>
                </a:lnTo>
                <a:lnTo>
                  <a:pt x="134527" y="320673"/>
                </a:lnTo>
                <a:lnTo>
                  <a:pt x="114443" y="329432"/>
                </a:lnTo>
                <a:lnTo>
                  <a:pt x="109284" y="332680"/>
                </a:lnTo>
                <a:lnTo>
                  <a:pt x="101620" y="335354"/>
                </a:lnTo>
                <a:lnTo>
                  <a:pt x="93140" y="340286"/>
                </a:lnTo>
                <a:lnTo>
                  <a:pt x="81126" y="342970"/>
                </a:lnTo>
                <a:lnTo>
                  <a:pt x="69052" y="348776"/>
                </a:lnTo>
                <a:lnTo>
                  <a:pt x="66355" y="349356"/>
                </a:lnTo>
                <a:lnTo>
                  <a:pt x="58514" y="354219"/>
                </a:lnTo>
                <a:lnTo>
                  <a:pt x="48279" y="362600"/>
                </a:lnTo>
                <a:lnTo>
                  <a:pt x="43189" y="364354"/>
                </a:lnTo>
                <a:lnTo>
                  <a:pt x="41493" y="365669"/>
                </a:lnTo>
                <a:lnTo>
                  <a:pt x="34502" y="376240"/>
                </a:lnTo>
                <a:lnTo>
                  <a:pt x="30010" y="378883"/>
                </a:lnTo>
                <a:lnTo>
                  <a:pt x="25191" y="380904"/>
                </a:lnTo>
                <a:lnTo>
                  <a:pt x="0" y="4038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SMARTInkShape-Group178"/>
          <p:cNvGrpSpPr/>
          <p:nvPr/>
        </p:nvGrpSpPr>
        <p:grpSpPr>
          <a:xfrm>
            <a:off x="2454074" y="4168595"/>
            <a:ext cx="680005" cy="1439279"/>
            <a:chOff x="2454074" y="4168595"/>
            <a:chExt cx="680005" cy="1439279"/>
          </a:xfrm>
        </p:grpSpPr>
        <p:sp>
          <p:nvSpPr>
            <p:cNvPr id="7" name="SMARTInkShape-1430"/>
            <p:cNvSpPr/>
            <p:nvPr/>
          </p:nvSpPr>
          <p:spPr>
            <a:xfrm>
              <a:off x="2811780" y="5501740"/>
              <a:ext cx="106680" cy="106134"/>
            </a:xfrm>
            <a:custGeom>
              <a:avLst/>
              <a:gdLst/>
              <a:ahLst/>
              <a:cxnLst/>
              <a:rect l="0" t="0" r="0" b="0"/>
              <a:pathLst>
                <a:path w="106680" h="106134">
                  <a:moveTo>
                    <a:pt x="106679" y="15140"/>
                  </a:moveTo>
                  <a:lnTo>
                    <a:pt x="100119" y="8578"/>
                  </a:lnTo>
                  <a:lnTo>
                    <a:pt x="87949" y="2492"/>
                  </a:lnTo>
                  <a:lnTo>
                    <a:pt x="73869" y="241"/>
                  </a:lnTo>
                  <a:lnTo>
                    <a:pt x="66101" y="0"/>
                  </a:lnTo>
                  <a:lnTo>
                    <a:pt x="60987" y="2202"/>
                  </a:lnTo>
                  <a:lnTo>
                    <a:pt x="58438" y="3975"/>
                  </a:lnTo>
                  <a:lnTo>
                    <a:pt x="43026" y="8513"/>
                  </a:lnTo>
                  <a:lnTo>
                    <a:pt x="8132" y="40164"/>
                  </a:lnTo>
                  <a:lnTo>
                    <a:pt x="2409" y="51623"/>
                  </a:lnTo>
                  <a:lnTo>
                    <a:pt x="211" y="68337"/>
                  </a:lnTo>
                  <a:lnTo>
                    <a:pt x="41" y="78611"/>
                  </a:lnTo>
                  <a:lnTo>
                    <a:pt x="2276" y="83707"/>
                  </a:lnTo>
                  <a:lnTo>
                    <a:pt x="10609" y="93877"/>
                  </a:lnTo>
                  <a:lnTo>
                    <a:pt x="21958" y="101499"/>
                  </a:lnTo>
                  <a:lnTo>
                    <a:pt x="36045" y="105074"/>
                  </a:lnTo>
                  <a:lnTo>
                    <a:pt x="46898" y="106133"/>
                  </a:lnTo>
                  <a:lnTo>
                    <a:pt x="72874" y="98793"/>
                  </a:lnTo>
                  <a:lnTo>
                    <a:pt x="93221" y="86022"/>
                  </a:lnTo>
                  <a:lnTo>
                    <a:pt x="103784" y="70999"/>
                  </a:lnTo>
                  <a:lnTo>
                    <a:pt x="105821" y="63393"/>
                  </a:lnTo>
                  <a:lnTo>
                    <a:pt x="106566" y="50698"/>
                  </a:lnTo>
                  <a:lnTo>
                    <a:pt x="104371" y="45619"/>
                  </a:lnTo>
                  <a:lnTo>
                    <a:pt x="88765" y="27839"/>
                  </a:lnTo>
                  <a:lnTo>
                    <a:pt x="83760" y="25017"/>
                  </a:lnTo>
                  <a:lnTo>
                    <a:pt x="78713" y="22916"/>
                  </a:lnTo>
                  <a:lnTo>
                    <a:pt x="71112" y="17820"/>
                  </a:lnTo>
                  <a:lnTo>
                    <a:pt x="63497" y="15934"/>
                  </a:lnTo>
                  <a:lnTo>
                    <a:pt x="43180" y="15170"/>
                  </a:lnTo>
                  <a:lnTo>
                    <a:pt x="38100" y="17411"/>
                  </a:lnTo>
                  <a:lnTo>
                    <a:pt x="33020" y="20382"/>
                  </a:lnTo>
                  <a:lnTo>
                    <a:pt x="25399" y="22902"/>
                  </a:lnTo>
                  <a:lnTo>
                    <a:pt x="12699" y="33273"/>
                  </a:lnTo>
                  <a:lnTo>
                    <a:pt x="9877" y="38157"/>
                  </a:lnTo>
                  <a:lnTo>
                    <a:pt x="0" y="60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431"/>
            <p:cNvSpPr/>
            <p:nvPr/>
          </p:nvSpPr>
          <p:spPr>
            <a:xfrm>
              <a:off x="2454074" y="4168595"/>
              <a:ext cx="680005" cy="1028245"/>
            </a:xfrm>
            <a:custGeom>
              <a:avLst/>
              <a:gdLst/>
              <a:ahLst/>
              <a:cxnLst/>
              <a:rect l="0" t="0" r="0" b="0"/>
              <a:pathLst>
                <a:path w="680005" h="1028245">
                  <a:moveTo>
                    <a:pt x="22426" y="159564"/>
                  </a:moveTo>
                  <a:lnTo>
                    <a:pt x="2864" y="139156"/>
                  </a:lnTo>
                  <a:lnTo>
                    <a:pt x="1031" y="134125"/>
                  </a:lnTo>
                  <a:lnTo>
                    <a:pt x="0" y="122488"/>
                  </a:lnTo>
                  <a:lnTo>
                    <a:pt x="2016" y="115428"/>
                  </a:lnTo>
                  <a:lnTo>
                    <a:pt x="21534" y="85551"/>
                  </a:lnTo>
                  <a:lnTo>
                    <a:pt x="53792" y="60458"/>
                  </a:lnTo>
                  <a:lnTo>
                    <a:pt x="78286" y="47508"/>
                  </a:lnTo>
                  <a:lnTo>
                    <a:pt x="109250" y="36052"/>
                  </a:lnTo>
                  <a:lnTo>
                    <a:pt x="145235" y="24190"/>
                  </a:lnTo>
                  <a:lnTo>
                    <a:pt x="182709" y="15313"/>
                  </a:lnTo>
                  <a:lnTo>
                    <a:pt x="208809" y="9939"/>
                  </a:lnTo>
                  <a:lnTo>
                    <a:pt x="237343" y="4729"/>
                  </a:lnTo>
                  <a:lnTo>
                    <a:pt x="266958" y="1849"/>
                  </a:lnTo>
                  <a:lnTo>
                    <a:pt x="297900" y="569"/>
                  </a:lnTo>
                  <a:lnTo>
                    <a:pt x="331407" y="0"/>
                  </a:lnTo>
                  <a:lnTo>
                    <a:pt x="363797" y="2005"/>
                  </a:lnTo>
                  <a:lnTo>
                    <a:pt x="395126" y="6564"/>
                  </a:lnTo>
                  <a:lnTo>
                    <a:pt x="425984" y="14236"/>
                  </a:lnTo>
                  <a:lnTo>
                    <a:pt x="456632" y="21032"/>
                  </a:lnTo>
                  <a:lnTo>
                    <a:pt x="486339" y="27721"/>
                  </a:lnTo>
                  <a:lnTo>
                    <a:pt x="513654" y="36339"/>
                  </a:lnTo>
                  <a:lnTo>
                    <a:pt x="542163" y="48071"/>
                  </a:lnTo>
                  <a:lnTo>
                    <a:pt x="570073" y="60905"/>
                  </a:lnTo>
                  <a:lnTo>
                    <a:pt x="603980" y="79344"/>
                  </a:lnTo>
                  <a:lnTo>
                    <a:pt x="638621" y="112799"/>
                  </a:lnTo>
                  <a:lnTo>
                    <a:pt x="657686" y="136395"/>
                  </a:lnTo>
                  <a:lnTo>
                    <a:pt x="671713" y="171168"/>
                  </a:lnTo>
                  <a:lnTo>
                    <a:pt x="680004" y="200632"/>
                  </a:lnTo>
                  <a:lnTo>
                    <a:pt x="679732" y="230811"/>
                  </a:lnTo>
                  <a:lnTo>
                    <a:pt x="674289" y="261202"/>
                  </a:lnTo>
                  <a:lnTo>
                    <a:pt x="663171" y="297422"/>
                  </a:lnTo>
                  <a:lnTo>
                    <a:pt x="645205" y="330610"/>
                  </a:lnTo>
                  <a:lnTo>
                    <a:pt x="622948" y="362268"/>
                  </a:lnTo>
                  <a:lnTo>
                    <a:pt x="596128" y="393097"/>
                  </a:lnTo>
                  <a:lnTo>
                    <a:pt x="570871" y="423681"/>
                  </a:lnTo>
                  <a:lnTo>
                    <a:pt x="541469" y="455038"/>
                  </a:lnTo>
                  <a:lnTo>
                    <a:pt x="507169" y="489917"/>
                  </a:lnTo>
                  <a:lnTo>
                    <a:pt x="475180" y="522077"/>
                  </a:lnTo>
                  <a:lnTo>
                    <a:pt x="444254" y="553055"/>
                  </a:lnTo>
                  <a:lnTo>
                    <a:pt x="414488" y="583683"/>
                  </a:lnTo>
                  <a:lnTo>
                    <a:pt x="388359" y="614206"/>
                  </a:lnTo>
                  <a:lnTo>
                    <a:pt x="360391" y="645546"/>
                  </a:lnTo>
                  <a:lnTo>
                    <a:pt x="335641" y="680419"/>
                  </a:lnTo>
                  <a:lnTo>
                    <a:pt x="313068" y="712578"/>
                  </a:lnTo>
                  <a:lnTo>
                    <a:pt x="296125" y="743555"/>
                  </a:lnTo>
                  <a:lnTo>
                    <a:pt x="285367" y="774183"/>
                  </a:lnTo>
                  <a:lnTo>
                    <a:pt x="276817" y="804706"/>
                  </a:lnTo>
                  <a:lnTo>
                    <a:pt x="270615" y="835199"/>
                  </a:lnTo>
                  <a:lnTo>
                    <a:pt x="272540" y="865682"/>
                  </a:lnTo>
                  <a:lnTo>
                    <a:pt x="275180" y="896164"/>
                  </a:lnTo>
                  <a:lnTo>
                    <a:pt x="286781" y="925797"/>
                  </a:lnTo>
                  <a:lnTo>
                    <a:pt x="310770" y="961253"/>
                  </a:lnTo>
                  <a:lnTo>
                    <a:pt x="332065" y="996573"/>
                  </a:lnTo>
                  <a:lnTo>
                    <a:pt x="350085" y="10282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Effect transition="in" filter="dissolve">
                                      <p:cBhvr>
                                        <p:cTn id="12"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cstate="print"/>
          <a:srcRect/>
          <a:stretch>
            <a:fillRect/>
          </a:stretch>
        </p:blipFill>
        <p:spPr bwMode="auto">
          <a:xfrm>
            <a:off x="2657475" y="0"/>
            <a:ext cx="427672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53-08-MllerianMimicry"/>
          <p:cNvPicPr>
            <a:picLocks noChangeAspect="1" noChangeArrowheads="1"/>
          </p:cNvPicPr>
          <p:nvPr/>
        </p:nvPicPr>
        <p:blipFill>
          <a:blip r:embed="rId2" cstate="print"/>
          <a:srcRect/>
          <a:stretch>
            <a:fillRect/>
          </a:stretch>
        </p:blipFill>
        <p:spPr bwMode="auto">
          <a:xfrm>
            <a:off x="0" y="3360738"/>
            <a:ext cx="9144000" cy="3021012"/>
          </a:xfrm>
          <a:prstGeom prst="rect">
            <a:avLst/>
          </a:prstGeom>
          <a:noFill/>
          <a:ln w="9525">
            <a:noFill/>
            <a:miter lim="800000"/>
            <a:headEnd/>
            <a:tailEnd/>
          </a:ln>
        </p:spPr>
      </p:pic>
      <p:pic>
        <p:nvPicPr>
          <p:cNvPr id="104450" name="Picture 2"/>
          <p:cNvPicPr>
            <a:picLocks noChangeAspect="1" noChangeArrowheads="1"/>
          </p:cNvPicPr>
          <p:nvPr/>
        </p:nvPicPr>
        <p:blipFill>
          <a:blip r:embed="rId3" cstate="print"/>
          <a:srcRect/>
          <a:stretch>
            <a:fillRect/>
          </a:stretch>
        </p:blipFill>
        <p:spPr bwMode="auto">
          <a:xfrm>
            <a:off x="0" y="852488"/>
            <a:ext cx="9144000" cy="747712"/>
          </a:xfrm>
          <a:prstGeom prst="rect">
            <a:avLst/>
          </a:prstGeom>
          <a:noFill/>
          <a:ln w="9525">
            <a:noFill/>
            <a:miter lim="800000"/>
            <a:headEnd/>
            <a:tailEnd/>
          </a:ln>
        </p:spPr>
      </p:pic>
      <p:grpSp>
        <p:nvGrpSpPr>
          <p:cNvPr id="18" name="SMARTInkShape-Group179"/>
          <p:cNvGrpSpPr/>
          <p:nvPr/>
        </p:nvGrpSpPr>
        <p:grpSpPr>
          <a:xfrm>
            <a:off x="2454695" y="751487"/>
            <a:ext cx="3290786" cy="543914"/>
            <a:chOff x="2454695" y="751487"/>
            <a:chExt cx="3290786" cy="543914"/>
          </a:xfrm>
        </p:grpSpPr>
        <p:sp>
          <p:nvSpPr>
            <p:cNvPr id="4" name="SMARTInkShape-1432"/>
            <p:cNvSpPr/>
            <p:nvPr/>
          </p:nvSpPr>
          <p:spPr>
            <a:xfrm>
              <a:off x="4053840" y="922600"/>
              <a:ext cx="160020" cy="224459"/>
            </a:xfrm>
            <a:custGeom>
              <a:avLst/>
              <a:gdLst/>
              <a:ahLst/>
              <a:cxnLst/>
              <a:rect l="0" t="0" r="0" b="0"/>
              <a:pathLst>
                <a:path w="160020" h="224459">
                  <a:moveTo>
                    <a:pt x="0" y="83239"/>
                  </a:moveTo>
                  <a:lnTo>
                    <a:pt x="0" y="93845"/>
                  </a:lnTo>
                  <a:lnTo>
                    <a:pt x="2257" y="98678"/>
                  </a:lnTo>
                  <a:lnTo>
                    <a:pt x="17912" y="116271"/>
                  </a:lnTo>
                  <a:lnTo>
                    <a:pt x="25176" y="119087"/>
                  </a:lnTo>
                  <a:lnTo>
                    <a:pt x="51994" y="121208"/>
                  </a:lnTo>
                  <a:lnTo>
                    <a:pt x="71355" y="115230"/>
                  </a:lnTo>
                  <a:lnTo>
                    <a:pt x="86429" y="107488"/>
                  </a:lnTo>
                  <a:lnTo>
                    <a:pt x="111769" y="85293"/>
                  </a:lnTo>
                  <a:lnTo>
                    <a:pt x="131634" y="48696"/>
                  </a:lnTo>
                  <a:lnTo>
                    <a:pt x="141305" y="27560"/>
                  </a:lnTo>
                  <a:lnTo>
                    <a:pt x="144322" y="6031"/>
                  </a:lnTo>
                  <a:lnTo>
                    <a:pt x="143628" y="3827"/>
                  </a:lnTo>
                  <a:lnTo>
                    <a:pt x="142318" y="2358"/>
                  </a:lnTo>
                  <a:lnTo>
                    <a:pt x="140599" y="1378"/>
                  </a:lnTo>
                  <a:lnTo>
                    <a:pt x="130088" y="0"/>
                  </a:lnTo>
                  <a:lnTo>
                    <a:pt x="97379" y="10076"/>
                  </a:lnTo>
                  <a:lnTo>
                    <a:pt x="85330" y="19396"/>
                  </a:lnTo>
                  <a:lnTo>
                    <a:pt x="58619" y="54230"/>
                  </a:lnTo>
                  <a:lnTo>
                    <a:pt x="35881" y="89394"/>
                  </a:lnTo>
                  <a:lnTo>
                    <a:pt x="24414" y="106295"/>
                  </a:lnTo>
                  <a:lnTo>
                    <a:pt x="17051" y="142482"/>
                  </a:lnTo>
                  <a:lnTo>
                    <a:pt x="18034" y="166551"/>
                  </a:lnTo>
                  <a:lnTo>
                    <a:pt x="22408" y="181227"/>
                  </a:lnTo>
                  <a:lnTo>
                    <a:pt x="29997" y="193394"/>
                  </a:lnTo>
                  <a:lnTo>
                    <a:pt x="43789" y="205719"/>
                  </a:lnTo>
                  <a:lnTo>
                    <a:pt x="63620" y="216622"/>
                  </a:lnTo>
                  <a:lnTo>
                    <a:pt x="100074" y="224458"/>
                  </a:lnTo>
                  <a:lnTo>
                    <a:pt x="133248" y="221101"/>
                  </a:lnTo>
                  <a:lnTo>
                    <a:pt x="160019" y="220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33"/>
            <p:cNvSpPr/>
            <p:nvPr/>
          </p:nvSpPr>
          <p:spPr>
            <a:xfrm>
              <a:off x="4290553" y="922020"/>
              <a:ext cx="172677" cy="220981"/>
            </a:xfrm>
            <a:custGeom>
              <a:avLst/>
              <a:gdLst/>
              <a:ahLst/>
              <a:cxnLst/>
              <a:rect l="0" t="0" r="0" b="0"/>
              <a:pathLst>
                <a:path w="172677" h="220981">
                  <a:moveTo>
                    <a:pt x="136666" y="0"/>
                  </a:moveTo>
                  <a:lnTo>
                    <a:pt x="100621" y="0"/>
                  </a:lnTo>
                  <a:lnTo>
                    <a:pt x="69611" y="8289"/>
                  </a:lnTo>
                  <a:lnTo>
                    <a:pt x="31709" y="22918"/>
                  </a:lnTo>
                  <a:lnTo>
                    <a:pt x="14052" y="33031"/>
                  </a:lnTo>
                  <a:lnTo>
                    <a:pt x="5134" y="40643"/>
                  </a:lnTo>
                  <a:lnTo>
                    <a:pt x="2007" y="45721"/>
                  </a:lnTo>
                  <a:lnTo>
                    <a:pt x="0" y="55880"/>
                  </a:lnTo>
                  <a:lnTo>
                    <a:pt x="683" y="57573"/>
                  </a:lnTo>
                  <a:lnTo>
                    <a:pt x="1984" y="58702"/>
                  </a:lnTo>
                  <a:lnTo>
                    <a:pt x="23253" y="66793"/>
                  </a:lnTo>
                  <a:lnTo>
                    <a:pt x="37869" y="70308"/>
                  </a:lnTo>
                  <a:lnTo>
                    <a:pt x="69971" y="81507"/>
                  </a:lnTo>
                  <a:lnTo>
                    <a:pt x="104803" y="91484"/>
                  </a:lnTo>
                  <a:lnTo>
                    <a:pt x="136393" y="105654"/>
                  </a:lnTo>
                  <a:lnTo>
                    <a:pt x="160162" y="124759"/>
                  </a:lnTo>
                  <a:lnTo>
                    <a:pt x="167711" y="134752"/>
                  </a:lnTo>
                  <a:lnTo>
                    <a:pt x="171631" y="144839"/>
                  </a:lnTo>
                  <a:lnTo>
                    <a:pt x="172676" y="149899"/>
                  </a:lnTo>
                  <a:lnTo>
                    <a:pt x="171580" y="157779"/>
                  </a:lnTo>
                  <a:lnTo>
                    <a:pt x="169117" y="164951"/>
                  </a:lnTo>
                  <a:lnTo>
                    <a:pt x="168022" y="173782"/>
                  </a:lnTo>
                  <a:lnTo>
                    <a:pt x="166037" y="177661"/>
                  </a:lnTo>
                  <a:lnTo>
                    <a:pt x="150056" y="192687"/>
                  </a:lnTo>
                  <a:lnTo>
                    <a:pt x="142336" y="195705"/>
                  </a:lnTo>
                  <a:lnTo>
                    <a:pt x="107604" y="203939"/>
                  </a:lnTo>
                  <a:lnTo>
                    <a:pt x="69800" y="211613"/>
                  </a:lnTo>
                  <a:lnTo>
                    <a:pt x="59534" y="213430"/>
                  </a:lnTo>
                  <a:lnTo>
                    <a:pt x="37606"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434"/>
            <p:cNvSpPr/>
            <p:nvPr/>
          </p:nvSpPr>
          <p:spPr>
            <a:xfrm>
              <a:off x="4764074" y="967739"/>
              <a:ext cx="164426" cy="151952"/>
            </a:xfrm>
            <a:custGeom>
              <a:avLst/>
              <a:gdLst/>
              <a:ahLst/>
              <a:cxnLst/>
              <a:rect l="0" t="0" r="0" b="0"/>
              <a:pathLst>
                <a:path w="164426" h="151952">
                  <a:moveTo>
                    <a:pt x="150826" y="0"/>
                  </a:moveTo>
                  <a:lnTo>
                    <a:pt x="116923" y="0"/>
                  </a:lnTo>
                  <a:lnTo>
                    <a:pt x="102304" y="847"/>
                  </a:lnTo>
                  <a:lnTo>
                    <a:pt x="86401" y="6931"/>
                  </a:lnTo>
                  <a:lnTo>
                    <a:pt x="49078" y="27322"/>
                  </a:lnTo>
                  <a:lnTo>
                    <a:pt x="11913" y="44191"/>
                  </a:lnTo>
                  <a:lnTo>
                    <a:pt x="0" y="45586"/>
                  </a:lnTo>
                  <a:lnTo>
                    <a:pt x="16379" y="45717"/>
                  </a:lnTo>
                  <a:lnTo>
                    <a:pt x="53076" y="38806"/>
                  </a:lnTo>
                  <a:lnTo>
                    <a:pt x="90038" y="38193"/>
                  </a:lnTo>
                  <a:lnTo>
                    <a:pt x="108731" y="42173"/>
                  </a:lnTo>
                  <a:lnTo>
                    <a:pt x="140538" y="56015"/>
                  </a:lnTo>
                  <a:lnTo>
                    <a:pt x="148511" y="63278"/>
                  </a:lnTo>
                  <a:lnTo>
                    <a:pt x="160528" y="81738"/>
                  </a:lnTo>
                  <a:lnTo>
                    <a:pt x="164425" y="96656"/>
                  </a:lnTo>
                  <a:lnTo>
                    <a:pt x="163079" y="106741"/>
                  </a:lnTo>
                  <a:lnTo>
                    <a:pt x="159658" y="116021"/>
                  </a:lnTo>
                  <a:lnTo>
                    <a:pt x="155315" y="122967"/>
                  </a:lnTo>
                  <a:lnTo>
                    <a:pt x="144065" y="131638"/>
                  </a:lnTo>
                  <a:lnTo>
                    <a:pt x="110087" y="148988"/>
                  </a:lnTo>
                  <a:lnTo>
                    <a:pt x="84773" y="151951"/>
                  </a:lnTo>
                  <a:lnTo>
                    <a:pt x="76877" y="149943"/>
                  </a:lnTo>
                  <a:lnTo>
                    <a:pt x="67673" y="146310"/>
                  </a:lnTo>
                  <a:lnTo>
                    <a:pt x="59385"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435"/>
            <p:cNvSpPr/>
            <p:nvPr/>
          </p:nvSpPr>
          <p:spPr>
            <a:xfrm>
              <a:off x="5029200" y="792479"/>
              <a:ext cx="152401" cy="350522"/>
            </a:xfrm>
            <a:custGeom>
              <a:avLst/>
              <a:gdLst/>
              <a:ahLst/>
              <a:cxnLst/>
              <a:rect l="0" t="0" r="0" b="0"/>
              <a:pathLst>
                <a:path w="152401" h="350522">
                  <a:moveTo>
                    <a:pt x="0" y="0"/>
                  </a:moveTo>
                  <a:lnTo>
                    <a:pt x="846" y="26492"/>
                  </a:lnTo>
                  <a:lnTo>
                    <a:pt x="6031" y="50452"/>
                  </a:lnTo>
                  <a:lnTo>
                    <a:pt x="9407" y="79860"/>
                  </a:lnTo>
                  <a:lnTo>
                    <a:pt x="13511" y="117643"/>
                  </a:lnTo>
                  <a:lnTo>
                    <a:pt x="15318" y="145419"/>
                  </a:lnTo>
                  <a:lnTo>
                    <a:pt x="18943" y="171875"/>
                  </a:lnTo>
                  <a:lnTo>
                    <a:pt x="21119" y="200003"/>
                  </a:lnTo>
                  <a:lnTo>
                    <a:pt x="22086" y="227744"/>
                  </a:lnTo>
                  <a:lnTo>
                    <a:pt x="22630" y="261555"/>
                  </a:lnTo>
                  <a:lnTo>
                    <a:pt x="22814" y="293906"/>
                  </a:lnTo>
                  <a:lnTo>
                    <a:pt x="22859" y="318660"/>
                  </a:lnTo>
                  <a:lnTo>
                    <a:pt x="22860" y="286559"/>
                  </a:lnTo>
                  <a:lnTo>
                    <a:pt x="22860" y="254442"/>
                  </a:lnTo>
                  <a:lnTo>
                    <a:pt x="26905" y="221394"/>
                  </a:lnTo>
                  <a:lnTo>
                    <a:pt x="35857" y="184467"/>
                  </a:lnTo>
                  <a:lnTo>
                    <a:pt x="44114" y="162184"/>
                  </a:lnTo>
                  <a:lnTo>
                    <a:pt x="52344" y="153080"/>
                  </a:lnTo>
                  <a:lnTo>
                    <a:pt x="59388" y="148469"/>
                  </a:lnTo>
                  <a:lnTo>
                    <a:pt x="62452" y="147239"/>
                  </a:lnTo>
                  <a:lnTo>
                    <a:pt x="70371" y="148131"/>
                  </a:lnTo>
                  <a:lnTo>
                    <a:pt x="74854" y="149554"/>
                  </a:lnTo>
                  <a:lnTo>
                    <a:pt x="82093" y="155651"/>
                  </a:lnTo>
                  <a:lnTo>
                    <a:pt x="93639" y="173363"/>
                  </a:lnTo>
                  <a:lnTo>
                    <a:pt x="101499" y="192196"/>
                  </a:lnTo>
                  <a:lnTo>
                    <a:pt x="105144" y="221953"/>
                  </a:lnTo>
                  <a:lnTo>
                    <a:pt x="114315" y="253536"/>
                  </a:lnTo>
                  <a:lnTo>
                    <a:pt x="119667" y="284343"/>
                  </a:lnTo>
                  <a:lnTo>
                    <a:pt x="127558" y="318163"/>
                  </a:lnTo>
                  <a:lnTo>
                    <a:pt x="137269" y="339770"/>
                  </a:lnTo>
                  <a:lnTo>
                    <a:pt x="142288" y="345743"/>
                  </a:lnTo>
                  <a:lnTo>
                    <a:pt x="15240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436"/>
            <p:cNvSpPr/>
            <p:nvPr/>
          </p:nvSpPr>
          <p:spPr>
            <a:xfrm>
              <a:off x="5235481" y="960120"/>
              <a:ext cx="342359" cy="182420"/>
            </a:xfrm>
            <a:custGeom>
              <a:avLst/>
              <a:gdLst/>
              <a:ahLst/>
              <a:cxnLst/>
              <a:rect l="0" t="0" r="0" b="0"/>
              <a:pathLst>
                <a:path w="342359" h="182420">
                  <a:moveTo>
                    <a:pt x="75658" y="22859"/>
                  </a:moveTo>
                  <a:lnTo>
                    <a:pt x="71613" y="26905"/>
                  </a:lnTo>
                  <a:lnTo>
                    <a:pt x="67370" y="28891"/>
                  </a:lnTo>
                  <a:lnTo>
                    <a:pt x="65052" y="29420"/>
                  </a:lnTo>
                  <a:lnTo>
                    <a:pt x="46174" y="40992"/>
                  </a:lnTo>
                  <a:lnTo>
                    <a:pt x="39130" y="48134"/>
                  </a:lnTo>
                  <a:lnTo>
                    <a:pt x="30404" y="63933"/>
                  </a:lnTo>
                  <a:lnTo>
                    <a:pt x="12063" y="99451"/>
                  </a:lnTo>
                  <a:lnTo>
                    <a:pt x="2199" y="127359"/>
                  </a:lnTo>
                  <a:lnTo>
                    <a:pt x="0" y="149429"/>
                  </a:lnTo>
                  <a:lnTo>
                    <a:pt x="1957" y="157570"/>
                  </a:lnTo>
                  <a:lnTo>
                    <a:pt x="5561" y="166914"/>
                  </a:lnTo>
                  <a:lnTo>
                    <a:pt x="6067" y="169696"/>
                  </a:lnTo>
                  <a:lnTo>
                    <a:pt x="8097" y="171550"/>
                  </a:lnTo>
                  <a:lnTo>
                    <a:pt x="18199" y="174160"/>
                  </a:lnTo>
                  <a:lnTo>
                    <a:pt x="24157" y="174771"/>
                  </a:lnTo>
                  <a:lnTo>
                    <a:pt x="29626" y="172785"/>
                  </a:lnTo>
                  <a:lnTo>
                    <a:pt x="44082" y="160565"/>
                  </a:lnTo>
                  <a:lnTo>
                    <a:pt x="48925" y="151513"/>
                  </a:lnTo>
                  <a:lnTo>
                    <a:pt x="60748" y="115811"/>
                  </a:lnTo>
                  <a:lnTo>
                    <a:pt x="74173" y="82873"/>
                  </a:lnTo>
                  <a:lnTo>
                    <a:pt x="75620" y="69067"/>
                  </a:lnTo>
                  <a:lnTo>
                    <a:pt x="75656" y="79228"/>
                  </a:lnTo>
                  <a:lnTo>
                    <a:pt x="91096" y="116775"/>
                  </a:lnTo>
                  <a:lnTo>
                    <a:pt x="96913" y="129793"/>
                  </a:lnTo>
                  <a:lnTo>
                    <a:pt x="119296" y="157178"/>
                  </a:lnTo>
                  <a:lnTo>
                    <a:pt x="134214" y="168585"/>
                  </a:lnTo>
                  <a:lnTo>
                    <a:pt x="149359" y="173282"/>
                  </a:lnTo>
                  <a:lnTo>
                    <a:pt x="174883" y="174022"/>
                  </a:lnTo>
                  <a:lnTo>
                    <a:pt x="202346" y="164602"/>
                  </a:lnTo>
                  <a:lnTo>
                    <a:pt x="217806" y="153287"/>
                  </a:lnTo>
                  <a:lnTo>
                    <a:pt x="229066" y="139210"/>
                  </a:lnTo>
                  <a:lnTo>
                    <a:pt x="237764" y="120269"/>
                  </a:lnTo>
                  <a:lnTo>
                    <a:pt x="244827" y="85860"/>
                  </a:lnTo>
                  <a:lnTo>
                    <a:pt x="249113" y="69184"/>
                  </a:lnTo>
                  <a:lnTo>
                    <a:pt x="250887" y="53614"/>
                  </a:lnTo>
                  <a:lnTo>
                    <a:pt x="250915" y="63970"/>
                  </a:lnTo>
                  <a:lnTo>
                    <a:pt x="260326" y="101534"/>
                  </a:lnTo>
                  <a:lnTo>
                    <a:pt x="271474" y="136639"/>
                  </a:lnTo>
                  <a:lnTo>
                    <a:pt x="283001" y="166791"/>
                  </a:lnTo>
                  <a:lnTo>
                    <a:pt x="286344" y="172343"/>
                  </a:lnTo>
                  <a:lnTo>
                    <a:pt x="288914" y="182419"/>
                  </a:lnTo>
                  <a:lnTo>
                    <a:pt x="288170" y="154687"/>
                  </a:lnTo>
                  <a:lnTo>
                    <a:pt x="282987" y="122622"/>
                  </a:lnTo>
                  <a:lnTo>
                    <a:pt x="281712" y="91578"/>
                  </a:lnTo>
                  <a:lnTo>
                    <a:pt x="282307" y="61834"/>
                  </a:lnTo>
                  <a:lnTo>
                    <a:pt x="287500" y="45038"/>
                  </a:lnTo>
                  <a:lnTo>
                    <a:pt x="302655" y="20549"/>
                  </a:lnTo>
                  <a:lnTo>
                    <a:pt x="310883" y="13930"/>
                  </a:lnTo>
                  <a:lnTo>
                    <a:pt x="320185" y="10424"/>
                  </a:lnTo>
                  <a:lnTo>
                    <a:pt x="329117" y="8019"/>
                  </a:lnTo>
                  <a:lnTo>
                    <a:pt x="34235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437"/>
            <p:cNvSpPr/>
            <p:nvPr/>
          </p:nvSpPr>
          <p:spPr>
            <a:xfrm>
              <a:off x="5638800" y="922188"/>
              <a:ext cx="106681" cy="166321"/>
            </a:xfrm>
            <a:custGeom>
              <a:avLst/>
              <a:gdLst/>
              <a:ahLst/>
              <a:cxnLst/>
              <a:rect l="0" t="0" r="0" b="0"/>
              <a:pathLst>
                <a:path w="106681" h="166321">
                  <a:moveTo>
                    <a:pt x="0" y="83651"/>
                  </a:moveTo>
                  <a:lnTo>
                    <a:pt x="0" y="90212"/>
                  </a:lnTo>
                  <a:lnTo>
                    <a:pt x="4045" y="95003"/>
                  </a:lnTo>
                  <a:lnTo>
                    <a:pt x="8289" y="97163"/>
                  </a:lnTo>
                  <a:lnTo>
                    <a:pt x="21254" y="98664"/>
                  </a:lnTo>
                  <a:lnTo>
                    <a:pt x="34049" y="97977"/>
                  </a:lnTo>
                  <a:lnTo>
                    <a:pt x="58555" y="88277"/>
                  </a:lnTo>
                  <a:lnTo>
                    <a:pt x="66382" y="81192"/>
                  </a:lnTo>
                  <a:lnTo>
                    <a:pt x="93941" y="44160"/>
                  </a:lnTo>
                  <a:lnTo>
                    <a:pt x="101588" y="31687"/>
                  </a:lnTo>
                  <a:lnTo>
                    <a:pt x="105171" y="17266"/>
                  </a:lnTo>
                  <a:lnTo>
                    <a:pt x="103751" y="9556"/>
                  </a:lnTo>
                  <a:lnTo>
                    <a:pt x="99986" y="1752"/>
                  </a:lnTo>
                  <a:lnTo>
                    <a:pt x="98831" y="1112"/>
                  </a:lnTo>
                  <a:lnTo>
                    <a:pt x="88535" y="0"/>
                  </a:lnTo>
                  <a:lnTo>
                    <a:pt x="77126" y="3927"/>
                  </a:lnTo>
                  <a:lnTo>
                    <a:pt x="70120" y="10400"/>
                  </a:lnTo>
                  <a:lnTo>
                    <a:pt x="40284" y="43184"/>
                  </a:lnTo>
                  <a:lnTo>
                    <a:pt x="26333" y="69449"/>
                  </a:lnTo>
                  <a:lnTo>
                    <a:pt x="12823" y="102603"/>
                  </a:lnTo>
                  <a:lnTo>
                    <a:pt x="9161" y="118806"/>
                  </a:lnTo>
                  <a:lnTo>
                    <a:pt x="10563" y="129191"/>
                  </a:lnTo>
                  <a:lnTo>
                    <a:pt x="16111" y="142300"/>
                  </a:lnTo>
                  <a:lnTo>
                    <a:pt x="25572" y="154315"/>
                  </a:lnTo>
                  <a:lnTo>
                    <a:pt x="37116" y="162256"/>
                  </a:lnTo>
                  <a:lnTo>
                    <a:pt x="51260" y="165926"/>
                  </a:lnTo>
                  <a:lnTo>
                    <a:pt x="76447" y="166320"/>
                  </a:lnTo>
                  <a:lnTo>
                    <a:pt x="106680" y="1598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438"/>
            <p:cNvSpPr/>
            <p:nvPr/>
          </p:nvSpPr>
          <p:spPr>
            <a:xfrm>
              <a:off x="3985259" y="91440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439"/>
            <p:cNvSpPr/>
            <p:nvPr/>
          </p:nvSpPr>
          <p:spPr>
            <a:xfrm>
              <a:off x="3985259" y="990600"/>
              <a:ext cx="15242" cy="195025"/>
            </a:xfrm>
            <a:custGeom>
              <a:avLst/>
              <a:gdLst/>
              <a:ahLst/>
              <a:cxnLst/>
              <a:rect l="0" t="0" r="0" b="0"/>
              <a:pathLst>
                <a:path w="15242" h="195025">
                  <a:moveTo>
                    <a:pt x="15241" y="0"/>
                  </a:moveTo>
                  <a:lnTo>
                    <a:pt x="10004" y="12166"/>
                  </a:lnTo>
                  <a:lnTo>
                    <a:pt x="7935" y="43914"/>
                  </a:lnTo>
                  <a:lnTo>
                    <a:pt x="3668" y="76135"/>
                  </a:lnTo>
                  <a:lnTo>
                    <a:pt x="1087" y="108448"/>
                  </a:lnTo>
                  <a:lnTo>
                    <a:pt x="322" y="143516"/>
                  </a:lnTo>
                  <a:lnTo>
                    <a:pt x="43" y="181041"/>
                  </a:lnTo>
                  <a:lnTo>
                    <a:pt x="6" y="195024"/>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440"/>
            <p:cNvSpPr/>
            <p:nvPr/>
          </p:nvSpPr>
          <p:spPr>
            <a:xfrm>
              <a:off x="3750554" y="967739"/>
              <a:ext cx="97547" cy="175262"/>
            </a:xfrm>
            <a:custGeom>
              <a:avLst/>
              <a:gdLst/>
              <a:ahLst/>
              <a:cxnLst/>
              <a:rect l="0" t="0" r="0" b="0"/>
              <a:pathLst>
                <a:path w="97547" h="175262">
                  <a:moveTo>
                    <a:pt x="97546" y="0"/>
                  </a:moveTo>
                  <a:lnTo>
                    <a:pt x="79412" y="0"/>
                  </a:lnTo>
                  <a:lnTo>
                    <a:pt x="74528" y="2258"/>
                  </a:lnTo>
                  <a:lnTo>
                    <a:pt x="37932" y="36791"/>
                  </a:lnTo>
                  <a:lnTo>
                    <a:pt x="19147" y="66149"/>
                  </a:lnTo>
                  <a:lnTo>
                    <a:pt x="6150" y="99744"/>
                  </a:lnTo>
                  <a:lnTo>
                    <a:pt x="0" y="125630"/>
                  </a:lnTo>
                  <a:lnTo>
                    <a:pt x="1416" y="136552"/>
                  </a:lnTo>
                  <a:lnTo>
                    <a:pt x="9224" y="157360"/>
                  </a:lnTo>
                  <a:lnTo>
                    <a:pt x="16240" y="165329"/>
                  </a:lnTo>
                  <a:lnTo>
                    <a:pt x="25003" y="170847"/>
                  </a:lnTo>
                  <a:lnTo>
                    <a:pt x="44426" y="174389"/>
                  </a:lnTo>
                  <a:lnTo>
                    <a:pt x="79778" y="175209"/>
                  </a:lnTo>
                  <a:lnTo>
                    <a:pt x="89926"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441"/>
            <p:cNvSpPr/>
            <p:nvPr/>
          </p:nvSpPr>
          <p:spPr>
            <a:xfrm>
              <a:off x="2454695" y="751487"/>
              <a:ext cx="280886" cy="383893"/>
            </a:xfrm>
            <a:custGeom>
              <a:avLst/>
              <a:gdLst/>
              <a:ahLst/>
              <a:cxnLst/>
              <a:rect l="0" t="0" r="0" b="0"/>
              <a:pathLst>
                <a:path w="280886" h="383893">
                  <a:moveTo>
                    <a:pt x="6564" y="147673"/>
                  </a:moveTo>
                  <a:lnTo>
                    <a:pt x="6564" y="143627"/>
                  </a:lnTo>
                  <a:lnTo>
                    <a:pt x="4307" y="139384"/>
                  </a:lnTo>
                  <a:lnTo>
                    <a:pt x="1327" y="134675"/>
                  </a:lnTo>
                  <a:lnTo>
                    <a:pt x="4" y="129760"/>
                  </a:lnTo>
                  <a:lnTo>
                    <a:pt x="0" y="107540"/>
                  </a:lnTo>
                  <a:lnTo>
                    <a:pt x="3083" y="93429"/>
                  </a:lnTo>
                  <a:lnTo>
                    <a:pt x="20426" y="62145"/>
                  </a:lnTo>
                  <a:lnTo>
                    <a:pt x="27965" y="48700"/>
                  </a:lnTo>
                  <a:lnTo>
                    <a:pt x="60716" y="21019"/>
                  </a:lnTo>
                  <a:lnTo>
                    <a:pt x="92080" y="3607"/>
                  </a:lnTo>
                  <a:lnTo>
                    <a:pt x="99135" y="829"/>
                  </a:lnTo>
                  <a:lnTo>
                    <a:pt x="113747" y="0"/>
                  </a:lnTo>
                  <a:lnTo>
                    <a:pt x="143824" y="2321"/>
                  </a:lnTo>
                  <a:lnTo>
                    <a:pt x="150564" y="5052"/>
                  </a:lnTo>
                  <a:lnTo>
                    <a:pt x="162569" y="14859"/>
                  </a:lnTo>
                  <a:lnTo>
                    <a:pt x="174802" y="34660"/>
                  </a:lnTo>
                  <a:lnTo>
                    <a:pt x="185674" y="71037"/>
                  </a:lnTo>
                  <a:lnTo>
                    <a:pt x="188327" y="106715"/>
                  </a:lnTo>
                  <a:lnTo>
                    <a:pt x="188948" y="134549"/>
                  </a:lnTo>
                  <a:lnTo>
                    <a:pt x="186966" y="166111"/>
                  </a:lnTo>
                  <a:lnTo>
                    <a:pt x="182416" y="199047"/>
                  </a:lnTo>
                  <a:lnTo>
                    <a:pt x="174749" y="230619"/>
                  </a:lnTo>
                  <a:lnTo>
                    <a:pt x="163440" y="259327"/>
                  </a:lnTo>
                  <a:lnTo>
                    <a:pt x="145051" y="297031"/>
                  </a:lnTo>
                  <a:lnTo>
                    <a:pt x="128878" y="327393"/>
                  </a:lnTo>
                  <a:lnTo>
                    <a:pt x="117653" y="343542"/>
                  </a:lnTo>
                  <a:lnTo>
                    <a:pt x="92008" y="365448"/>
                  </a:lnTo>
                  <a:lnTo>
                    <a:pt x="77883" y="373065"/>
                  </a:lnTo>
                  <a:lnTo>
                    <a:pt x="74430" y="374134"/>
                  </a:lnTo>
                  <a:lnTo>
                    <a:pt x="66078" y="373064"/>
                  </a:lnTo>
                  <a:lnTo>
                    <a:pt x="61480" y="371594"/>
                  </a:lnTo>
                  <a:lnTo>
                    <a:pt x="54114" y="365444"/>
                  </a:lnTo>
                  <a:lnTo>
                    <a:pt x="48017" y="356220"/>
                  </a:lnTo>
                  <a:lnTo>
                    <a:pt x="40672" y="335900"/>
                  </a:lnTo>
                  <a:lnTo>
                    <a:pt x="38966" y="309653"/>
                  </a:lnTo>
                  <a:lnTo>
                    <a:pt x="45546" y="279858"/>
                  </a:lnTo>
                  <a:lnTo>
                    <a:pt x="52546" y="265014"/>
                  </a:lnTo>
                  <a:lnTo>
                    <a:pt x="58327" y="258244"/>
                  </a:lnTo>
                  <a:lnTo>
                    <a:pt x="66541" y="252413"/>
                  </a:lnTo>
                  <a:lnTo>
                    <a:pt x="71102" y="251366"/>
                  </a:lnTo>
                  <a:lnTo>
                    <a:pt x="95601" y="253792"/>
                  </a:lnTo>
                  <a:lnTo>
                    <a:pt x="105685" y="258619"/>
                  </a:lnTo>
                  <a:lnTo>
                    <a:pt x="138368" y="287465"/>
                  </a:lnTo>
                  <a:lnTo>
                    <a:pt x="173734" y="324752"/>
                  </a:lnTo>
                  <a:lnTo>
                    <a:pt x="194432" y="349727"/>
                  </a:lnTo>
                  <a:lnTo>
                    <a:pt x="231557" y="370646"/>
                  </a:lnTo>
                  <a:lnTo>
                    <a:pt x="267275" y="381180"/>
                  </a:lnTo>
                  <a:lnTo>
                    <a:pt x="280885" y="3838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442"/>
            <p:cNvSpPr/>
            <p:nvPr/>
          </p:nvSpPr>
          <p:spPr>
            <a:xfrm>
              <a:off x="2996296" y="944879"/>
              <a:ext cx="161511" cy="220982"/>
            </a:xfrm>
            <a:custGeom>
              <a:avLst/>
              <a:gdLst/>
              <a:ahLst/>
              <a:cxnLst/>
              <a:rect l="0" t="0" r="0" b="0"/>
              <a:pathLst>
                <a:path w="161511" h="220982">
                  <a:moveTo>
                    <a:pt x="97423" y="0"/>
                  </a:moveTo>
                  <a:lnTo>
                    <a:pt x="93378" y="0"/>
                  </a:lnTo>
                  <a:lnTo>
                    <a:pt x="89135" y="2258"/>
                  </a:lnTo>
                  <a:lnTo>
                    <a:pt x="53786" y="29485"/>
                  </a:lnTo>
                  <a:lnTo>
                    <a:pt x="15843" y="59234"/>
                  </a:lnTo>
                  <a:lnTo>
                    <a:pt x="9519" y="64426"/>
                  </a:lnTo>
                  <a:lnTo>
                    <a:pt x="2045" y="68196"/>
                  </a:lnTo>
                  <a:lnTo>
                    <a:pt x="0" y="72079"/>
                  </a:lnTo>
                  <a:lnTo>
                    <a:pt x="301" y="74299"/>
                  </a:lnTo>
                  <a:lnTo>
                    <a:pt x="2893" y="79024"/>
                  </a:lnTo>
                  <a:lnTo>
                    <a:pt x="5617" y="80623"/>
                  </a:lnTo>
                  <a:lnTo>
                    <a:pt x="19897" y="85447"/>
                  </a:lnTo>
                  <a:lnTo>
                    <a:pt x="22879" y="87445"/>
                  </a:lnTo>
                  <a:lnTo>
                    <a:pt x="35167" y="90257"/>
                  </a:lnTo>
                  <a:lnTo>
                    <a:pt x="65518" y="93542"/>
                  </a:lnTo>
                  <a:lnTo>
                    <a:pt x="84019" y="97425"/>
                  </a:lnTo>
                  <a:lnTo>
                    <a:pt x="98239" y="100027"/>
                  </a:lnTo>
                  <a:lnTo>
                    <a:pt x="113026" y="106828"/>
                  </a:lnTo>
                  <a:lnTo>
                    <a:pt x="123549" y="115495"/>
                  </a:lnTo>
                  <a:lnTo>
                    <a:pt x="151990" y="149930"/>
                  </a:lnTo>
                  <a:lnTo>
                    <a:pt x="160534" y="165121"/>
                  </a:lnTo>
                  <a:lnTo>
                    <a:pt x="161510" y="170194"/>
                  </a:lnTo>
                  <a:lnTo>
                    <a:pt x="160338" y="180347"/>
                  </a:lnTo>
                  <a:lnTo>
                    <a:pt x="147949" y="204260"/>
                  </a:lnTo>
                  <a:lnTo>
                    <a:pt x="144654" y="207294"/>
                  </a:lnTo>
                  <a:lnTo>
                    <a:pt x="117430" y="218065"/>
                  </a:lnTo>
                  <a:lnTo>
                    <a:pt x="81137" y="220867"/>
                  </a:lnTo>
                  <a:lnTo>
                    <a:pt x="74563"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443"/>
            <p:cNvSpPr/>
            <p:nvPr/>
          </p:nvSpPr>
          <p:spPr>
            <a:xfrm>
              <a:off x="3215640" y="1013460"/>
              <a:ext cx="45720" cy="281941"/>
            </a:xfrm>
            <a:custGeom>
              <a:avLst/>
              <a:gdLst/>
              <a:ahLst/>
              <a:cxnLst/>
              <a:rect l="0" t="0" r="0" b="0"/>
              <a:pathLst>
                <a:path w="45720" h="281941">
                  <a:moveTo>
                    <a:pt x="0" y="0"/>
                  </a:moveTo>
                  <a:lnTo>
                    <a:pt x="0" y="4045"/>
                  </a:lnTo>
                  <a:lnTo>
                    <a:pt x="6560" y="36608"/>
                  </a:lnTo>
                  <a:lnTo>
                    <a:pt x="11351" y="64563"/>
                  </a:lnTo>
                  <a:lnTo>
                    <a:pt x="18132" y="98340"/>
                  </a:lnTo>
                  <a:lnTo>
                    <a:pt x="25504" y="135159"/>
                  </a:lnTo>
                  <a:lnTo>
                    <a:pt x="29005" y="172879"/>
                  </a:lnTo>
                  <a:lnTo>
                    <a:pt x="34088" y="206822"/>
                  </a:lnTo>
                  <a:lnTo>
                    <a:pt x="37307" y="241701"/>
                  </a:lnTo>
                  <a:lnTo>
                    <a:pt x="37995" y="267118"/>
                  </a:lnTo>
                  <a:lnTo>
                    <a:pt x="38876" y="269519"/>
                  </a:lnTo>
                  <a:lnTo>
                    <a:pt x="40311" y="271119"/>
                  </a:lnTo>
                  <a:lnTo>
                    <a:pt x="42114" y="272186"/>
                  </a:lnTo>
                  <a:lnTo>
                    <a:pt x="43316" y="273744"/>
                  </a:lnTo>
                  <a:lnTo>
                    <a:pt x="45719"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444"/>
            <p:cNvSpPr/>
            <p:nvPr/>
          </p:nvSpPr>
          <p:spPr>
            <a:xfrm>
              <a:off x="3230880" y="931246"/>
              <a:ext cx="167060" cy="188894"/>
            </a:xfrm>
            <a:custGeom>
              <a:avLst/>
              <a:gdLst/>
              <a:ahLst/>
              <a:cxnLst/>
              <a:rect l="0" t="0" r="0" b="0"/>
              <a:pathLst>
                <a:path w="167060" h="188894">
                  <a:moveTo>
                    <a:pt x="0" y="74593"/>
                  </a:moveTo>
                  <a:lnTo>
                    <a:pt x="0" y="63242"/>
                  </a:lnTo>
                  <a:lnTo>
                    <a:pt x="2257" y="58824"/>
                  </a:lnTo>
                  <a:lnTo>
                    <a:pt x="14650" y="45044"/>
                  </a:lnTo>
                  <a:lnTo>
                    <a:pt x="49220" y="18760"/>
                  </a:lnTo>
                  <a:lnTo>
                    <a:pt x="86510" y="2007"/>
                  </a:lnTo>
                  <a:lnTo>
                    <a:pt x="100255" y="0"/>
                  </a:lnTo>
                  <a:lnTo>
                    <a:pt x="118228" y="2915"/>
                  </a:lnTo>
                  <a:lnTo>
                    <a:pt x="134278" y="9140"/>
                  </a:lnTo>
                  <a:lnTo>
                    <a:pt x="149758" y="24438"/>
                  </a:lnTo>
                  <a:lnTo>
                    <a:pt x="161024" y="41012"/>
                  </a:lnTo>
                  <a:lnTo>
                    <a:pt x="165679" y="60692"/>
                  </a:lnTo>
                  <a:lnTo>
                    <a:pt x="167059" y="86655"/>
                  </a:lnTo>
                  <a:lnTo>
                    <a:pt x="162866" y="101403"/>
                  </a:lnTo>
                  <a:lnTo>
                    <a:pt x="146847" y="135227"/>
                  </a:lnTo>
                  <a:lnTo>
                    <a:pt x="138361" y="146979"/>
                  </a:lnTo>
                  <a:lnTo>
                    <a:pt x="102541" y="172061"/>
                  </a:lnTo>
                  <a:lnTo>
                    <a:pt x="82593" y="182589"/>
                  </a:lnTo>
                  <a:lnTo>
                    <a:pt x="59181" y="187648"/>
                  </a:lnTo>
                  <a:lnTo>
                    <a:pt x="22860" y="1888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445"/>
            <p:cNvSpPr/>
            <p:nvPr/>
          </p:nvSpPr>
          <p:spPr>
            <a:xfrm>
              <a:off x="3474719" y="931590"/>
              <a:ext cx="158505" cy="203652"/>
            </a:xfrm>
            <a:custGeom>
              <a:avLst/>
              <a:gdLst/>
              <a:ahLst/>
              <a:cxnLst/>
              <a:rect l="0" t="0" r="0" b="0"/>
              <a:pathLst>
                <a:path w="158505" h="203652">
                  <a:moveTo>
                    <a:pt x="0" y="89489"/>
                  </a:moveTo>
                  <a:lnTo>
                    <a:pt x="0" y="93535"/>
                  </a:lnTo>
                  <a:lnTo>
                    <a:pt x="2258" y="97778"/>
                  </a:lnTo>
                  <a:lnTo>
                    <a:pt x="6930" y="102487"/>
                  </a:lnTo>
                  <a:lnTo>
                    <a:pt x="14652" y="107402"/>
                  </a:lnTo>
                  <a:lnTo>
                    <a:pt x="28519" y="110883"/>
                  </a:lnTo>
                  <a:lnTo>
                    <a:pt x="55956" y="112221"/>
                  </a:lnTo>
                  <a:lnTo>
                    <a:pt x="88684" y="105777"/>
                  </a:lnTo>
                  <a:lnTo>
                    <a:pt x="98964" y="100680"/>
                  </a:lnTo>
                  <a:lnTo>
                    <a:pt x="127274" y="79925"/>
                  </a:lnTo>
                  <a:lnTo>
                    <a:pt x="147188" y="46196"/>
                  </a:lnTo>
                  <a:lnTo>
                    <a:pt x="156608" y="25967"/>
                  </a:lnTo>
                  <a:lnTo>
                    <a:pt x="158504" y="15820"/>
                  </a:lnTo>
                  <a:lnTo>
                    <a:pt x="157088" y="7923"/>
                  </a:lnTo>
                  <a:lnTo>
                    <a:pt x="155526" y="4632"/>
                  </a:lnTo>
                  <a:lnTo>
                    <a:pt x="153637" y="2438"/>
                  </a:lnTo>
                  <a:lnTo>
                    <a:pt x="149281" y="0"/>
                  </a:lnTo>
                  <a:lnTo>
                    <a:pt x="146935" y="196"/>
                  </a:lnTo>
                  <a:lnTo>
                    <a:pt x="142069" y="2673"/>
                  </a:lnTo>
                  <a:lnTo>
                    <a:pt x="107594" y="29280"/>
                  </a:lnTo>
                  <a:lnTo>
                    <a:pt x="86541" y="53043"/>
                  </a:lnTo>
                  <a:lnTo>
                    <a:pt x="71313" y="83043"/>
                  </a:lnTo>
                  <a:lnTo>
                    <a:pt x="55135" y="118445"/>
                  </a:lnTo>
                  <a:lnTo>
                    <a:pt x="47580" y="146103"/>
                  </a:lnTo>
                  <a:lnTo>
                    <a:pt x="50316" y="166660"/>
                  </a:lnTo>
                  <a:lnTo>
                    <a:pt x="56490" y="180747"/>
                  </a:lnTo>
                  <a:lnTo>
                    <a:pt x="63681" y="190283"/>
                  </a:lnTo>
                  <a:lnTo>
                    <a:pt x="75219" y="198470"/>
                  </a:lnTo>
                  <a:lnTo>
                    <a:pt x="89362" y="202213"/>
                  </a:lnTo>
                  <a:lnTo>
                    <a:pt x="125982" y="203651"/>
                  </a:lnTo>
                  <a:lnTo>
                    <a:pt x="134450" y="201470"/>
                  </a:lnTo>
                  <a:lnTo>
                    <a:pt x="144781" y="1961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180"/>
          <p:cNvGrpSpPr/>
          <p:nvPr/>
        </p:nvGrpSpPr>
        <p:grpSpPr>
          <a:xfrm>
            <a:off x="6195545" y="746760"/>
            <a:ext cx="1911271" cy="441961"/>
            <a:chOff x="6195545" y="746760"/>
            <a:chExt cx="1911271" cy="441961"/>
          </a:xfrm>
        </p:grpSpPr>
        <p:sp>
          <p:nvSpPr>
            <p:cNvPr id="19" name="SMARTInkShape-1446"/>
            <p:cNvSpPr/>
            <p:nvPr/>
          </p:nvSpPr>
          <p:spPr>
            <a:xfrm>
              <a:off x="6767766" y="883947"/>
              <a:ext cx="149639" cy="204783"/>
            </a:xfrm>
            <a:custGeom>
              <a:avLst/>
              <a:gdLst/>
              <a:ahLst/>
              <a:cxnLst/>
              <a:rect l="0" t="0" r="0" b="0"/>
              <a:pathLst>
                <a:path w="149639" h="204783">
                  <a:moveTo>
                    <a:pt x="82614" y="7592"/>
                  </a:moveTo>
                  <a:lnTo>
                    <a:pt x="76052" y="1032"/>
                  </a:lnTo>
                  <a:lnTo>
                    <a:pt x="68526" y="66"/>
                  </a:lnTo>
                  <a:lnTo>
                    <a:pt x="63670" y="0"/>
                  </a:lnTo>
                  <a:lnTo>
                    <a:pt x="62364" y="838"/>
                  </a:lnTo>
                  <a:lnTo>
                    <a:pt x="61494" y="2242"/>
                  </a:lnTo>
                  <a:lnTo>
                    <a:pt x="60914" y="4026"/>
                  </a:lnTo>
                  <a:lnTo>
                    <a:pt x="39909" y="22074"/>
                  </a:lnTo>
                  <a:lnTo>
                    <a:pt x="26796" y="58261"/>
                  </a:lnTo>
                  <a:lnTo>
                    <a:pt x="15087" y="87046"/>
                  </a:lnTo>
                  <a:lnTo>
                    <a:pt x="4939" y="117024"/>
                  </a:lnTo>
                  <a:lnTo>
                    <a:pt x="7" y="151411"/>
                  </a:lnTo>
                  <a:lnTo>
                    <a:pt x="0" y="174101"/>
                  </a:lnTo>
                  <a:lnTo>
                    <a:pt x="4984" y="191078"/>
                  </a:lnTo>
                  <a:lnTo>
                    <a:pt x="9446" y="198644"/>
                  </a:lnTo>
                  <a:lnTo>
                    <a:pt x="13516" y="201000"/>
                  </a:lnTo>
                  <a:lnTo>
                    <a:pt x="36038" y="204782"/>
                  </a:lnTo>
                  <a:lnTo>
                    <a:pt x="46673" y="204452"/>
                  </a:lnTo>
                  <a:lnTo>
                    <a:pt x="63027" y="198660"/>
                  </a:lnTo>
                  <a:lnTo>
                    <a:pt x="98285" y="177178"/>
                  </a:lnTo>
                  <a:lnTo>
                    <a:pt x="121489" y="157335"/>
                  </a:lnTo>
                  <a:lnTo>
                    <a:pt x="132138" y="141331"/>
                  </a:lnTo>
                  <a:lnTo>
                    <a:pt x="145945" y="106202"/>
                  </a:lnTo>
                  <a:lnTo>
                    <a:pt x="149638" y="83659"/>
                  </a:lnTo>
                  <a:lnTo>
                    <a:pt x="146687" y="64938"/>
                  </a:lnTo>
                  <a:lnTo>
                    <a:pt x="138105" y="44289"/>
                  </a:lnTo>
                  <a:lnTo>
                    <a:pt x="133241" y="37166"/>
                  </a:lnTo>
                  <a:lnTo>
                    <a:pt x="128257" y="33436"/>
                  </a:lnTo>
                  <a:lnTo>
                    <a:pt x="122373" y="31779"/>
                  </a:lnTo>
                  <a:lnTo>
                    <a:pt x="114113" y="31042"/>
                  </a:lnTo>
                  <a:lnTo>
                    <a:pt x="90234" y="380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447"/>
            <p:cNvSpPr/>
            <p:nvPr/>
          </p:nvSpPr>
          <p:spPr>
            <a:xfrm>
              <a:off x="6972300" y="891539"/>
              <a:ext cx="121920" cy="205242"/>
            </a:xfrm>
            <a:custGeom>
              <a:avLst/>
              <a:gdLst/>
              <a:ahLst/>
              <a:cxnLst/>
              <a:rect l="0" t="0" r="0" b="0"/>
              <a:pathLst>
                <a:path w="121920" h="205242">
                  <a:moveTo>
                    <a:pt x="0" y="30481"/>
                  </a:moveTo>
                  <a:lnTo>
                    <a:pt x="846" y="50408"/>
                  </a:lnTo>
                  <a:lnTo>
                    <a:pt x="10605" y="84438"/>
                  </a:lnTo>
                  <a:lnTo>
                    <a:pt x="14324" y="115269"/>
                  </a:lnTo>
                  <a:lnTo>
                    <a:pt x="17316" y="150836"/>
                  </a:lnTo>
                  <a:lnTo>
                    <a:pt x="22373" y="187436"/>
                  </a:lnTo>
                  <a:lnTo>
                    <a:pt x="22851" y="205241"/>
                  </a:lnTo>
                  <a:lnTo>
                    <a:pt x="22013" y="186631"/>
                  </a:lnTo>
                  <a:lnTo>
                    <a:pt x="16828" y="162862"/>
                  </a:lnTo>
                  <a:lnTo>
                    <a:pt x="15554" y="130102"/>
                  </a:lnTo>
                  <a:lnTo>
                    <a:pt x="20539" y="93088"/>
                  </a:lnTo>
                  <a:lnTo>
                    <a:pt x="23865" y="64083"/>
                  </a:lnTo>
                  <a:lnTo>
                    <a:pt x="39935" y="27317"/>
                  </a:lnTo>
                  <a:lnTo>
                    <a:pt x="47664" y="18350"/>
                  </a:lnTo>
                  <a:lnTo>
                    <a:pt x="66424" y="5695"/>
                  </a:lnTo>
                  <a:lnTo>
                    <a:pt x="81393" y="1688"/>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448"/>
            <p:cNvSpPr/>
            <p:nvPr/>
          </p:nvSpPr>
          <p:spPr>
            <a:xfrm>
              <a:off x="7125567" y="922020"/>
              <a:ext cx="197253" cy="182291"/>
            </a:xfrm>
            <a:custGeom>
              <a:avLst/>
              <a:gdLst/>
              <a:ahLst/>
              <a:cxnLst/>
              <a:rect l="0" t="0" r="0" b="0"/>
              <a:pathLst>
                <a:path w="197253" h="182291">
                  <a:moveTo>
                    <a:pt x="128672" y="0"/>
                  </a:moveTo>
                  <a:lnTo>
                    <a:pt x="118066" y="0"/>
                  </a:lnTo>
                  <a:lnTo>
                    <a:pt x="113234" y="2257"/>
                  </a:lnTo>
                  <a:lnTo>
                    <a:pt x="106571" y="6083"/>
                  </a:lnTo>
                  <a:lnTo>
                    <a:pt x="78474" y="17912"/>
                  </a:lnTo>
                  <a:lnTo>
                    <a:pt x="42348" y="55478"/>
                  </a:lnTo>
                  <a:lnTo>
                    <a:pt x="16917" y="85272"/>
                  </a:lnTo>
                  <a:lnTo>
                    <a:pt x="5719" y="107110"/>
                  </a:lnTo>
                  <a:lnTo>
                    <a:pt x="0" y="142578"/>
                  </a:lnTo>
                  <a:lnTo>
                    <a:pt x="364" y="153961"/>
                  </a:lnTo>
                  <a:lnTo>
                    <a:pt x="5744" y="176166"/>
                  </a:lnTo>
                  <a:lnTo>
                    <a:pt x="6927" y="178403"/>
                  </a:lnTo>
                  <a:lnTo>
                    <a:pt x="8561" y="179896"/>
                  </a:lnTo>
                  <a:lnTo>
                    <a:pt x="12636" y="181553"/>
                  </a:lnTo>
                  <a:lnTo>
                    <a:pt x="17269" y="182290"/>
                  </a:lnTo>
                  <a:lnTo>
                    <a:pt x="28683" y="178660"/>
                  </a:lnTo>
                  <a:lnTo>
                    <a:pt x="38745" y="172222"/>
                  </a:lnTo>
                  <a:lnTo>
                    <a:pt x="49729" y="156378"/>
                  </a:lnTo>
                  <a:lnTo>
                    <a:pt x="67700" y="121855"/>
                  </a:lnTo>
                  <a:lnTo>
                    <a:pt x="71940" y="111731"/>
                  </a:lnTo>
                  <a:lnTo>
                    <a:pt x="75134" y="76198"/>
                  </a:lnTo>
                  <a:lnTo>
                    <a:pt x="75325" y="57164"/>
                  </a:lnTo>
                  <a:lnTo>
                    <a:pt x="76179" y="94326"/>
                  </a:lnTo>
                  <a:lnTo>
                    <a:pt x="82263" y="110169"/>
                  </a:lnTo>
                  <a:lnTo>
                    <a:pt x="103501" y="145776"/>
                  </a:lnTo>
                  <a:lnTo>
                    <a:pt x="121599" y="159213"/>
                  </a:lnTo>
                  <a:lnTo>
                    <a:pt x="131455" y="163894"/>
                  </a:lnTo>
                  <a:lnTo>
                    <a:pt x="156645" y="167146"/>
                  </a:lnTo>
                  <a:lnTo>
                    <a:pt x="166787" y="162905"/>
                  </a:lnTo>
                  <a:lnTo>
                    <a:pt x="197252"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449"/>
            <p:cNvSpPr/>
            <p:nvPr/>
          </p:nvSpPr>
          <p:spPr>
            <a:xfrm>
              <a:off x="7353613" y="746760"/>
              <a:ext cx="45372" cy="357818"/>
            </a:xfrm>
            <a:custGeom>
              <a:avLst/>
              <a:gdLst/>
              <a:ahLst/>
              <a:cxnLst/>
              <a:rect l="0" t="0" r="0" b="0"/>
              <a:pathLst>
                <a:path w="45372" h="357818">
                  <a:moveTo>
                    <a:pt x="7306" y="0"/>
                  </a:moveTo>
                  <a:lnTo>
                    <a:pt x="3261" y="4045"/>
                  </a:lnTo>
                  <a:lnTo>
                    <a:pt x="1275" y="8288"/>
                  </a:lnTo>
                  <a:lnTo>
                    <a:pt x="0" y="21957"/>
                  </a:lnTo>
                  <a:lnTo>
                    <a:pt x="5832" y="53977"/>
                  </a:lnTo>
                  <a:lnTo>
                    <a:pt x="11856" y="88900"/>
                  </a:lnTo>
                  <a:lnTo>
                    <a:pt x="13562" y="116558"/>
                  </a:lnTo>
                  <a:lnTo>
                    <a:pt x="14320" y="148041"/>
                  </a:lnTo>
                  <a:lnTo>
                    <a:pt x="15503" y="180942"/>
                  </a:lnTo>
                  <a:lnTo>
                    <a:pt x="18851" y="212499"/>
                  </a:lnTo>
                  <a:lnTo>
                    <a:pt x="23163" y="243457"/>
                  </a:lnTo>
                  <a:lnTo>
                    <a:pt x="27054" y="272456"/>
                  </a:lnTo>
                  <a:lnTo>
                    <a:pt x="30091" y="306976"/>
                  </a:lnTo>
                  <a:lnTo>
                    <a:pt x="38273" y="339566"/>
                  </a:lnTo>
                  <a:lnTo>
                    <a:pt x="45283" y="357817"/>
                  </a:lnTo>
                  <a:lnTo>
                    <a:pt x="45371" y="349954"/>
                  </a:lnTo>
                  <a:lnTo>
                    <a:pt x="34798" y="314216"/>
                  </a:lnTo>
                  <a:lnTo>
                    <a:pt x="30167"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450"/>
            <p:cNvSpPr/>
            <p:nvPr/>
          </p:nvSpPr>
          <p:spPr>
            <a:xfrm>
              <a:off x="7308732" y="929639"/>
              <a:ext cx="151249" cy="22853"/>
            </a:xfrm>
            <a:custGeom>
              <a:avLst/>
              <a:gdLst/>
              <a:ahLst/>
              <a:cxnLst/>
              <a:rect l="0" t="0" r="0" b="0"/>
              <a:pathLst>
                <a:path w="151249" h="22853">
                  <a:moveTo>
                    <a:pt x="14087" y="15240"/>
                  </a:moveTo>
                  <a:lnTo>
                    <a:pt x="7526" y="15240"/>
                  </a:lnTo>
                  <a:lnTo>
                    <a:pt x="0" y="21801"/>
                  </a:lnTo>
                  <a:lnTo>
                    <a:pt x="462" y="22154"/>
                  </a:lnTo>
                  <a:lnTo>
                    <a:pt x="34901" y="22852"/>
                  </a:lnTo>
                  <a:lnTo>
                    <a:pt x="68162" y="20602"/>
                  </a:lnTo>
                  <a:lnTo>
                    <a:pt x="104777" y="10710"/>
                  </a:lnTo>
                  <a:lnTo>
                    <a:pt x="141177" y="1770"/>
                  </a:lnTo>
                  <a:lnTo>
                    <a:pt x="1512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451"/>
            <p:cNvSpPr/>
            <p:nvPr/>
          </p:nvSpPr>
          <p:spPr>
            <a:xfrm>
              <a:off x="7513319" y="914400"/>
              <a:ext cx="7621" cy="175261"/>
            </a:xfrm>
            <a:custGeom>
              <a:avLst/>
              <a:gdLst/>
              <a:ahLst/>
              <a:cxnLst/>
              <a:rect l="0" t="0" r="0" b="0"/>
              <a:pathLst>
                <a:path w="7621" h="175261">
                  <a:moveTo>
                    <a:pt x="0" y="0"/>
                  </a:moveTo>
                  <a:lnTo>
                    <a:pt x="0" y="36110"/>
                  </a:lnTo>
                  <a:lnTo>
                    <a:pt x="4046" y="74178"/>
                  </a:lnTo>
                  <a:lnTo>
                    <a:pt x="6914" y="107127"/>
                  </a:lnTo>
                  <a:lnTo>
                    <a:pt x="7480" y="140854"/>
                  </a:lnTo>
                  <a:lnTo>
                    <a:pt x="762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452"/>
            <p:cNvSpPr/>
            <p:nvPr/>
          </p:nvSpPr>
          <p:spPr>
            <a:xfrm>
              <a:off x="7513633" y="792479"/>
              <a:ext cx="7307" cy="22861"/>
            </a:xfrm>
            <a:custGeom>
              <a:avLst/>
              <a:gdLst/>
              <a:ahLst/>
              <a:cxnLst/>
              <a:rect l="0" t="0" r="0" b="0"/>
              <a:pathLst>
                <a:path w="7307" h="22861">
                  <a:moveTo>
                    <a:pt x="7306" y="0"/>
                  </a:moveTo>
                  <a:lnTo>
                    <a:pt x="3261" y="0"/>
                  </a:lnTo>
                  <a:lnTo>
                    <a:pt x="2069" y="847"/>
                  </a:lnTo>
                  <a:lnTo>
                    <a:pt x="1274" y="2258"/>
                  </a:lnTo>
                  <a:lnTo>
                    <a:pt x="0" y="10606"/>
                  </a:lnTo>
                  <a:lnTo>
                    <a:pt x="2083" y="15439"/>
                  </a:lnTo>
                  <a:lnTo>
                    <a:pt x="7306"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453"/>
            <p:cNvSpPr/>
            <p:nvPr/>
          </p:nvSpPr>
          <p:spPr>
            <a:xfrm>
              <a:off x="7560251" y="861373"/>
              <a:ext cx="149249" cy="234220"/>
            </a:xfrm>
            <a:custGeom>
              <a:avLst/>
              <a:gdLst/>
              <a:ahLst/>
              <a:cxnLst/>
              <a:rect l="0" t="0" r="0" b="0"/>
              <a:pathLst>
                <a:path w="149249" h="234220">
                  <a:moveTo>
                    <a:pt x="97849" y="7306"/>
                  </a:moveTo>
                  <a:lnTo>
                    <a:pt x="93804" y="7306"/>
                  </a:lnTo>
                  <a:lnTo>
                    <a:pt x="92612" y="6460"/>
                  </a:lnTo>
                  <a:lnTo>
                    <a:pt x="91817" y="5049"/>
                  </a:lnTo>
                  <a:lnTo>
                    <a:pt x="91288" y="3261"/>
                  </a:lnTo>
                  <a:lnTo>
                    <a:pt x="90088" y="2070"/>
                  </a:lnTo>
                  <a:lnTo>
                    <a:pt x="86497" y="746"/>
                  </a:lnTo>
                  <a:lnTo>
                    <a:pt x="79716" y="0"/>
                  </a:lnTo>
                  <a:lnTo>
                    <a:pt x="68299" y="3825"/>
                  </a:lnTo>
                  <a:lnTo>
                    <a:pt x="58236" y="10320"/>
                  </a:lnTo>
                  <a:lnTo>
                    <a:pt x="34252" y="41498"/>
                  </a:lnTo>
                  <a:lnTo>
                    <a:pt x="15385" y="76375"/>
                  </a:lnTo>
                  <a:lnTo>
                    <a:pt x="2945" y="112547"/>
                  </a:lnTo>
                  <a:lnTo>
                    <a:pt x="20" y="142252"/>
                  </a:lnTo>
                  <a:lnTo>
                    <a:pt x="0" y="171656"/>
                  </a:lnTo>
                  <a:lnTo>
                    <a:pt x="9442" y="208568"/>
                  </a:lnTo>
                  <a:lnTo>
                    <a:pt x="16506" y="217547"/>
                  </a:lnTo>
                  <a:lnTo>
                    <a:pt x="26136" y="224360"/>
                  </a:lnTo>
                  <a:lnTo>
                    <a:pt x="44991" y="232109"/>
                  </a:lnTo>
                  <a:lnTo>
                    <a:pt x="56294" y="234219"/>
                  </a:lnTo>
                  <a:lnTo>
                    <a:pt x="76223" y="231361"/>
                  </a:lnTo>
                  <a:lnTo>
                    <a:pt x="94169" y="225152"/>
                  </a:lnTo>
                  <a:lnTo>
                    <a:pt x="120559" y="204679"/>
                  </a:lnTo>
                  <a:lnTo>
                    <a:pt x="133647" y="189965"/>
                  </a:lnTo>
                  <a:lnTo>
                    <a:pt x="140006" y="178235"/>
                  </a:lnTo>
                  <a:lnTo>
                    <a:pt x="148728" y="145367"/>
                  </a:lnTo>
                  <a:lnTo>
                    <a:pt x="149248" y="130473"/>
                  </a:lnTo>
                  <a:lnTo>
                    <a:pt x="144484" y="97740"/>
                  </a:lnTo>
                  <a:lnTo>
                    <a:pt x="139794" y="79633"/>
                  </a:lnTo>
                  <a:lnTo>
                    <a:pt x="133142" y="71061"/>
                  </a:lnTo>
                  <a:lnTo>
                    <a:pt x="108196" y="48902"/>
                  </a:lnTo>
                  <a:lnTo>
                    <a:pt x="97849" y="454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454"/>
            <p:cNvSpPr/>
            <p:nvPr/>
          </p:nvSpPr>
          <p:spPr>
            <a:xfrm>
              <a:off x="7810500" y="883920"/>
              <a:ext cx="296316" cy="304801"/>
            </a:xfrm>
            <a:custGeom>
              <a:avLst/>
              <a:gdLst/>
              <a:ahLst/>
              <a:cxnLst/>
              <a:rect l="0" t="0" r="0" b="0"/>
              <a:pathLst>
                <a:path w="296316" h="304801">
                  <a:moveTo>
                    <a:pt x="0" y="0"/>
                  </a:moveTo>
                  <a:lnTo>
                    <a:pt x="0" y="4045"/>
                  </a:lnTo>
                  <a:lnTo>
                    <a:pt x="846" y="5236"/>
                  </a:lnTo>
                  <a:lnTo>
                    <a:pt x="2258" y="6031"/>
                  </a:lnTo>
                  <a:lnTo>
                    <a:pt x="4044" y="6560"/>
                  </a:lnTo>
                  <a:lnTo>
                    <a:pt x="8289" y="11664"/>
                  </a:lnTo>
                  <a:lnTo>
                    <a:pt x="25438" y="47461"/>
                  </a:lnTo>
                  <a:lnTo>
                    <a:pt x="35567" y="82627"/>
                  </a:lnTo>
                  <a:lnTo>
                    <a:pt x="42335" y="112159"/>
                  </a:lnTo>
                  <a:lnTo>
                    <a:pt x="45563" y="142358"/>
                  </a:lnTo>
                  <a:lnTo>
                    <a:pt x="50659" y="172755"/>
                  </a:lnTo>
                  <a:lnTo>
                    <a:pt x="52810" y="208851"/>
                  </a:lnTo>
                  <a:lnTo>
                    <a:pt x="53309" y="234004"/>
                  </a:lnTo>
                  <a:lnTo>
                    <a:pt x="54165" y="234743"/>
                  </a:lnTo>
                  <a:lnTo>
                    <a:pt x="60645" y="236162"/>
                  </a:lnTo>
                  <a:lnTo>
                    <a:pt x="64978" y="210957"/>
                  </a:lnTo>
                  <a:lnTo>
                    <a:pt x="75644" y="180712"/>
                  </a:lnTo>
                  <a:lnTo>
                    <a:pt x="92686" y="148559"/>
                  </a:lnTo>
                  <a:lnTo>
                    <a:pt x="108836" y="116360"/>
                  </a:lnTo>
                  <a:lnTo>
                    <a:pt x="125193" y="82078"/>
                  </a:lnTo>
                  <a:lnTo>
                    <a:pt x="153046" y="46881"/>
                  </a:lnTo>
                  <a:lnTo>
                    <a:pt x="178962" y="23559"/>
                  </a:lnTo>
                  <a:lnTo>
                    <a:pt x="205624" y="11646"/>
                  </a:lnTo>
                  <a:lnTo>
                    <a:pt x="217259" y="9409"/>
                  </a:lnTo>
                  <a:lnTo>
                    <a:pt x="228076" y="10673"/>
                  </a:lnTo>
                  <a:lnTo>
                    <a:pt x="238527" y="14903"/>
                  </a:lnTo>
                  <a:lnTo>
                    <a:pt x="248815" y="22428"/>
                  </a:lnTo>
                  <a:lnTo>
                    <a:pt x="268275" y="54286"/>
                  </a:lnTo>
                  <a:lnTo>
                    <a:pt x="287330" y="88052"/>
                  </a:lnTo>
                  <a:lnTo>
                    <a:pt x="294261" y="121386"/>
                  </a:lnTo>
                  <a:lnTo>
                    <a:pt x="296315" y="158074"/>
                  </a:lnTo>
                  <a:lnTo>
                    <a:pt x="294537" y="185402"/>
                  </a:lnTo>
                  <a:lnTo>
                    <a:pt x="291772" y="212787"/>
                  </a:lnTo>
                  <a:lnTo>
                    <a:pt x="289369" y="246398"/>
                  </a:lnTo>
                  <a:lnTo>
                    <a:pt x="285363" y="271973"/>
                  </a:lnTo>
                  <a:lnTo>
                    <a:pt x="28956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455"/>
            <p:cNvSpPr/>
            <p:nvPr/>
          </p:nvSpPr>
          <p:spPr>
            <a:xfrm>
              <a:off x="6195545" y="937576"/>
              <a:ext cx="179166" cy="205425"/>
            </a:xfrm>
            <a:custGeom>
              <a:avLst/>
              <a:gdLst/>
              <a:ahLst/>
              <a:cxnLst/>
              <a:rect l="0" t="0" r="0" b="0"/>
              <a:pathLst>
                <a:path w="179166" h="205425">
                  <a:moveTo>
                    <a:pt x="174774" y="14924"/>
                  </a:moveTo>
                  <a:lnTo>
                    <a:pt x="174774" y="10878"/>
                  </a:lnTo>
                  <a:lnTo>
                    <a:pt x="175621" y="9687"/>
                  </a:lnTo>
                  <a:lnTo>
                    <a:pt x="177032" y="8892"/>
                  </a:lnTo>
                  <a:lnTo>
                    <a:pt x="178820" y="8363"/>
                  </a:lnTo>
                  <a:lnTo>
                    <a:pt x="179165" y="8010"/>
                  </a:lnTo>
                  <a:lnTo>
                    <a:pt x="178548" y="7774"/>
                  </a:lnTo>
                  <a:lnTo>
                    <a:pt x="175520" y="7396"/>
                  </a:lnTo>
                  <a:lnTo>
                    <a:pt x="174995" y="3286"/>
                  </a:lnTo>
                  <a:lnTo>
                    <a:pt x="174075" y="2085"/>
                  </a:lnTo>
                  <a:lnTo>
                    <a:pt x="170795" y="751"/>
                  </a:lnTo>
                  <a:lnTo>
                    <a:pt x="164188" y="0"/>
                  </a:lnTo>
                  <a:lnTo>
                    <a:pt x="128839" y="12876"/>
                  </a:lnTo>
                  <a:lnTo>
                    <a:pt x="117952" y="15707"/>
                  </a:lnTo>
                  <a:lnTo>
                    <a:pt x="81492" y="35602"/>
                  </a:lnTo>
                  <a:lnTo>
                    <a:pt x="60613" y="55854"/>
                  </a:lnTo>
                  <a:lnTo>
                    <a:pt x="35093" y="90649"/>
                  </a:lnTo>
                  <a:lnTo>
                    <a:pt x="17016" y="115646"/>
                  </a:lnTo>
                  <a:lnTo>
                    <a:pt x="1971" y="151561"/>
                  </a:lnTo>
                  <a:lnTo>
                    <a:pt x="0" y="172300"/>
                  </a:lnTo>
                  <a:lnTo>
                    <a:pt x="1987" y="180260"/>
                  </a:lnTo>
                  <a:lnTo>
                    <a:pt x="3703" y="183568"/>
                  </a:lnTo>
                  <a:lnTo>
                    <a:pt x="10125" y="189501"/>
                  </a:lnTo>
                  <a:lnTo>
                    <a:pt x="28046" y="200209"/>
                  </a:lnTo>
                  <a:lnTo>
                    <a:pt x="52855" y="2054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456"/>
            <p:cNvSpPr/>
            <p:nvPr/>
          </p:nvSpPr>
          <p:spPr>
            <a:xfrm>
              <a:off x="6404395" y="922020"/>
              <a:ext cx="147165" cy="196131"/>
            </a:xfrm>
            <a:custGeom>
              <a:avLst/>
              <a:gdLst/>
              <a:ahLst/>
              <a:cxnLst/>
              <a:rect l="0" t="0" r="0" b="0"/>
              <a:pathLst>
                <a:path w="147165" h="196131">
                  <a:moveTo>
                    <a:pt x="110705" y="22859"/>
                  </a:moveTo>
                  <a:lnTo>
                    <a:pt x="85265" y="22859"/>
                  </a:lnTo>
                  <a:lnTo>
                    <a:pt x="80207" y="25117"/>
                  </a:lnTo>
                  <a:lnTo>
                    <a:pt x="77673" y="26905"/>
                  </a:lnTo>
                  <a:lnTo>
                    <a:pt x="62285" y="31467"/>
                  </a:lnTo>
                  <a:lnTo>
                    <a:pt x="33117" y="59716"/>
                  </a:lnTo>
                  <a:lnTo>
                    <a:pt x="13385" y="92279"/>
                  </a:lnTo>
                  <a:lnTo>
                    <a:pt x="6798" y="114548"/>
                  </a:lnTo>
                  <a:lnTo>
                    <a:pt x="0" y="151586"/>
                  </a:lnTo>
                  <a:lnTo>
                    <a:pt x="3303" y="169186"/>
                  </a:lnTo>
                  <a:lnTo>
                    <a:pt x="7372" y="179898"/>
                  </a:lnTo>
                  <a:lnTo>
                    <a:pt x="14262" y="188045"/>
                  </a:lnTo>
                  <a:lnTo>
                    <a:pt x="22967" y="193642"/>
                  </a:lnTo>
                  <a:lnTo>
                    <a:pt x="32481" y="196130"/>
                  </a:lnTo>
                  <a:lnTo>
                    <a:pt x="58470" y="191643"/>
                  </a:lnTo>
                  <a:lnTo>
                    <a:pt x="79706" y="184159"/>
                  </a:lnTo>
                  <a:lnTo>
                    <a:pt x="112976" y="157146"/>
                  </a:lnTo>
                  <a:lnTo>
                    <a:pt x="127558" y="141294"/>
                  </a:lnTo>
                  <a:lnTo>
                    <a:pt x="143268" y="106220"/>
                  </a:lnTo>
                  <a:lnTo>
                    <a:pt x="147164" y="83684"/>
                  </a:lnTo>
                  <a:lnTo>
                    <a:pt x="142557" y="51733"/>
                  </a:lnTo>
                  <a:lnTo>
                    <a:pt x="142099" y="44648"/>
                  </a:lnTo>
                  <a:lnTo>
                    <a:pt x="137077" y="32261"/>
                  </a:lnTo>
                  <a:lnTo>
                    <a:pt x="124097" y="14557"/>
                  </a:lnTo>
                  <a:lnTo>
                    <a:pt x="118633" y="10703"/>
                  </a:lnTo>
                  <a:lnTo>
                    <a:pt x="113382" y="8143"/>
                  </a:lnTo>
                  <a:lnTo>
                    <a:pt x="105665" y="2789"/>
                  </a:lnTo>
                  <a:lnTo>
                    <a:pt x="954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457"/>
            <p:cNvSpPr/>
            <p:nvPr/>
          </p:nvSpPr>
          <p:spPr>
            <a:xfrm>
              <a:off x="6652260" y="762000"/>
              <a:ext cx="7621" cy="319537"/>
            </a:xfrm>
            <a:custGeom>
              <a:avLst/>
              <a:gdLst/>
              <a:ahLst/>
              <a:cxnLst/>
              <a:rect l="0" t="0" r="0" b="0"/>
              <a:pathLst>
                <a:path w="7621" h="319537">
                  <a:moveTo>
                    <a:pt x="0" y="0"/>
                  </a:moveTo>
                  <a:lnTo>
                    <a:pt x="0" y="32784"/>
                  </a:lnTo>
                  <a:lnTo>
                    <a:pt x="5237" y="68345"/>
                  </a:lnTo>
                  <a:lnTo>
                    <a:pt x="6914" y="103035"/>
                  </a:lnTo>
                  <a:lnTo>
                    <a:pt x="7411" y="140125"/>
                  </a:lnTo>
                  <a:lnTo>
                    <a:pt x="7558" y="177926"/>
                  </a:lnTo>
                  <a:lnTo>
                    <a:pt x="7601" y="215937"/>
                  </a:lnTo>
                  <a:lnTo>
                    <a:pt x="7614" y="252317"/>
                  </a:lnTo>
                  <a:lnTo>
                    <a:pt x="7618" y="285966"/>
                  </a:lnTo>
                  <a:lnTo>
                    <a:pt x="7620" y="319536"/>
                  </a:lnTo>
                  <a:lnTo>
                    <a:pt x="762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181"/>
          <p:cNvGrpSpPr/>
          <p:nvPr/>
        </p:nvGrpSpPr>
        <p:grpSpPr>
          <a:xfrm>
            <a:off x="5196839" y="1211649"/>
            <a:ext cx="4006574" cy="400471"/>
            <a:chOff x="5196839" y="1211649"/>
            <a:chExt cx="4006574" cy="400471"/>
          </a:xfrm>
        </p:grpSpPr>
        <p:sp>
          <p:nvSpPr>
            <p:cNvPr id="32" name="SMARTInkShape-1458"/>
            <p:cNvSpPr/>
            <p:nvPr/>
          </p:nvSpPr>
          <p:spPr>
            <a:xfrm>
              <a:off x="5196839" y="1287779"/>
              <a:ext cx="514242" cy="320042"/>
            </a:xfrm>
            <a:custGeom>
              <a:avLst/>
              <a:gdLst/>
              <a:ahLst/>
              <a:cxnLst/>
              <a:rect l="0" t="0" r="0" b="0"/>
              <a:pathLst>
                <a:path w="514242" h="320042">
                  <a:moveTo>
                    <a:pt x="0" y="0"/>
                  </a:moveTo>
                  <a:lnTo>
                    <a:pt x="0" y="33553"/>
                  </a:lnTo>
                  <a:lnTo>
                    <a:pt x="2258" y="55703"/>
                  </a:lnTo>
                  <a:lnTo>
                    <a:pt x="6914" y="91752"/>
                  </a:lnTo>
                  <a:lnTo>
                    <a:pt x="7481" y="124240"/>
                  </a:lnTo>
                  <a:lnTo>
                    <a:pt x="7593" y="158973"/>
                  </a:lnTo>
                  <a:lnTo>
                    <a:pt x="7616" y="195725"/>
                  </a:lnTo>
                  <a:lnTo>
                    <a:pt x="8467" y="223205"/>
                  </a:lnTo>
                  <a:lnTo>
                    <a:pt x="18227" y="248879"/>
                  </a:lnTo>
                  <a:lnTo>
                    <a:pt x="25317" y="256804"/>
                  </a:lnTo>
                  <a:lnTo>
                    <a:pt x="43347" y="270634"/>
                  </a:lnTo>
                  <a:lnTo>
                    <a:pt x="78616" y="280136"/>
                  </a:lnTo>
                  <a:lnTo>
                    <a:pt x="91667" y="280292"/>
                  </a:lnTo>
                  <a:lnTo>
                    <a:pt x="123121" y="275274"/>
                  </a:lnTo>
                  <a:lnTo>
                    <a:pt x="160179" y="272188"/>
                  </a:lnTo>
                  <a:lnTo>
                    <a:pt x="192905" y="261340"/>
                  </a:lnTo>
                  <a:lnTo>
                    <a:pt x="229501" y="246356"/>
                  </a:lnTo>
                  <a:lnTo>
                    <a:pt x="253791" y="230292"/>
                  </a:lnTo>
                  <a:lnTo>
                    <a:pt x="268879" y="207834"/>
                  </a:lnTo>
                  <a:lnTo>
                    <a:pt x="283664" y="175314"/>
                  </a:lnTo>
                  <a:lnTo>
                    <a:pt x="289458" y="167774"/>
                  </a:lnTo>
                  <a:lnTo>
                    <a:pt x="289530" y="171725"/>
                  </a:lnTo>
                  <a:lnTo>
                    <a:pt x="287289" y="175947"/>
                  </a:lnTo>
                  <a:lnTo>
                    <a:pt x="285506" y="178258"/>
                  </a:lnTo>
                  <a:lnTo>
                    <a:pt x="283525" y="185342"/>
                  </a:lnTo>
                  <a:lnTo>
                    <a:pt x="279822" y="219608"/>
                  </a:lnTo>
                  <a:lnTo>
                    <a:pt x="275951" y="238072"/>
                  </a:lnTo>
                  <a:lnTo>
                    <a:pt x="274535" y="273718"/>
                  </a:lnTo>
                  <a:lnTo>
                    <a:pt x="274323" y="310747"/>
                  </a:lnTo>
                  <a:lnTo>
                    <a:pt x="275169" y="311305"/>
                  </a:lnTo>
                  <a:lnTo>
                    <a:pt x="280881" y="312274"/>
                  </a:lnTo>
                  <a:lnTo>
                    <a:pt x="281913" y="279108"/>
                  </a:lnTo>
                  <a:lnTo>
                    <a:pt x="281935" y="245664"/>
                  </a:lnTo>
                  <a:lnTo>
                    <a:pt x="279681" y="213721"/>
                  </a:lnTo>
                  <a:lnTo>
                    <a:pt x="272533" y="175961"/>
                  </a:lnTo>
                  <a:lnTo>
                    <a:pt x="259703" y="143879"/>
                  </a:lnTo>
                  <a:lnTo>
                    <a:pt x="259357" y="140993"/>
                  </a:lnTo>
                  <a:lnTo>
                    <a:pt x="259117" y="144114"/>
                  </a:lnTo>
                  <a:lnTo>
                    <a:pt x="269690" y="155328"/>
                  </a:lnTo>
                  <a:lnTo>
                    <a:pt x="286420" y="165177"/>
                  </a:lnTo>
                  <a:lnTo>
                    <a:pt x="306128" y="171897"/>
                  </a:lnTo>
                  <a:lnTo>
                    <a:pt x="337800" y="176854"/>
                  </a:lnTo>
                  <a:lnTo>
                    <a:pt x="372373" y="181690"/>
                  </a:lnTo>
                  <a:lnTo>
                    <a:pt x="409745" y="187882"/>
                  </a:lnTo>
                  <a:lnTo>
                    <a:pt x="447482" y="189983"/>
                  </a:lnTo>
                  <a:lnTo>
                    <a:pt x="479646" y="190398"/>
                  </a:lnTo>
                  <a:lnTo>
                    <a:pt x="514241" y="190499"/>
                  </a:lnTo>
                  <a:lnTo>
                    <a:pt x="512750" y="190500"/>
                  </a:lnTo>
                  <a:lnTo>
                    <a:pt x="478611" y="208196"/>
                  </a:lnTo>
                  <a:lnTo>
                    <a:pt x="445249" y="226546"/>
                  </a:lnTo>
                  <a:lnTo>
                    <a:pt x="411984" y="241444"/>
                  </a:lnTo>
                  <a:lnTo>
                    <a:pt x="374138" y="260802"/>
                  </a:lnTo>
                  <a:lnTo>
                    <a:pt x="337186" y="275915"/>
                  </a:lnTo>
                  <a:lnTo>
                    <a:pt x="299125" y="299084"/>
                  </a:lnTo>
                  <a:lnTo>
                    <a:pt x="274321"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459"/>
            <p:cNvSpPr/>
            <p:nvPr/>
          </p:nvSpPr>
          <p:spPr>
            <a:xfrm>
              <a:off x="5859780" y="1287779"/>
              <a:ext cx="189288" cy="324341"/>
            </a:xfrm>
            <a:custGeom>
              <a:avLst/>
              <a:gdLst/>
              <a:ahLst/>
              <a:cxnLst/>
              <a:rect l="0" t="0" r="0" b="0"/>
              <a:pathLst>
                <a:path w="189288" h="324341">
                  <a:moveTo>
                    <a:pt x="22859" y="0"/>
                  </a:moveTo>
                  <a:lnTo>
                    <a:pt x="16299" y="0"/>
                  </a:lnTo>
                  <a:lnTo>
                    <a:pt x="15946" y="847"/>
                  </a:lnTo>
                  <a:lnTo>
                    <a:pt x="15332" y="14652"/>
                  </a:lnTo>
                  <a:lnTo>
                    <a:pt x="21283" y="46646"/>
                  </a:lnTo>
                  <a:lnTo>
                    <a:pt x="22548" y="80429"/>
                  </a:lnTo>
                  <a:lnTo>
                    <a:pt x="26813" y="109721"/>
                  </a:lnTo>
                  <a:lnTo>
                    <a:pt x="33438" y="139849"/>
                  </a:lnTo>
                  <a:lnTo>
                    <a:pt x="36718" y="174270"/>
                  </a:lnTo>
                  <a:lnTo>
                    <a:pt x="41735" y="207234"/>
                  </a:lnTo>
                  <a:lnTo>
                    <a:pt x="44539" y="238450"/>
                  </a:lnTo>
                  <a:lnTo>
                    <a:pt x="45486" y="272409"/>
                  </a:lnTo>
                  <a:lnTo>
                    <a:pt x="45714" y="300860"/>
                  </a:lnTo>
                  <a:lnTo>
                    <a:pt x="47977" y="264072"/>
                  </a:lnTo>
                  <a:lnTo>
                    <a:pt x="53480" y="227408"/>
                  </a:lnTo>
                  <a:lnTo>
                    <a:pt x="61489" y="192021"/>
                  </a:lnTo>
                  <a:lnTo>
                    <a:pt x="67122" y="176783"/>
                  </a:lnTo>
                  <a:lnTo>
                    <a:pt x="97014" y="139656"/>
                  </a:lnTo>
                  <a:lnTo>
                    <a:pt x="100236" y="136284"/>
                  </a:lnTo>
                  <a:lnTo>
                    <a:pt x="108331" y="132538"/>
                  </a:lnTo>
                  <a:lnTo>
                    <a:pt x="127325" y="130133"/>
                  </a:lnTo>
                  <a:lnTo>
                    <a:pt x="135047" y="132061"/>
                  </a:lnTo>
                  <a:lnTo>
                    <a:pt x="154818" y="143419"/>
                  </a:lnTo>
                  <a:lnTo>
                    <a:pt x="177722" y="171354"/>
                  </a:lnTo>
                  <a:lnTo>
                    <a:pt x="184256" y="184531"/>
                  </a:lnTo>
                  <a:lnTo>
                    <a:pt x="189266" y="218923"/>
                  </a:lnTo>
                  <a:lnTo>
                    <a:pt x="189287" y="242384"/>
                  </a:lnTo>
                  <a:lnTo>
                    <a:pt x="179845" y="271254"/>
                  </a:lnTo>
                  <a:lnTo>
                    <a:pt x="168528" y="286865"/>
                  </a:lnTo>
                  <a:lnTo>
                    <a:pt x="149533" y="301226"/>
                  </a:lnTo>
                  <a:lnTo>
                    <a:pt x="124416" y="314824"/>
                  </a:lnTo>
                  <a:lnTo>
                    <a:pt x="97201" y="319010"/>
                  </a:lnTo>
                  <a:lnTo>
                    <a:pt x="62349" y="322095"/>
                  </a:lnTo>
                  <a:lnTo>
                    <a:pt x="46337" y="324340"/>
                  </a:lnTo>
                  <a:lnTo>
                    <a:pt x="24736" y="320844"/>
                  </a:lnTo>
                  <a:lnTo>
                    <a:pt x="0"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460"/>
            <p:cNvSpPr/>
            <p:nvPr/>
          </p:nvSpPr>
          <p:spPr>
            <a:xfrm>
              <a:off x="6347460" y="1295400"/>
              <a:ext cx="38101" cy="265525"/>
            </a:xfrm>
            <a:custGeom>
              <a:avLst/>
              <a:gdLst/>
              <a:ahLst/>
              <a:cxnLst/>
              <a:rect l="0" t="0" r="0" b="0"/>
              <a:pathLst>
                <a:path w="38101" h="265525">
                  <a:moveTo>
                    <a:pt x="0" y="0"/>
                  </a:moveTo>
                  <a:lnTo>
                    <a:pt x="4045" y="0"/>
                  </a:lnTo>
                  <a:lnTo>
                    <a:pt x="5237" y="846"/>
                  </a:lnTo>
                  <a:lnTo>
                    <a:pt x="6032" y="2257"/>
                  </a:lnTo>
                  <a:lnTo>
                    <a:pt x="7306" y="10606"/>
                  </a:lnTo>
                  <a:lnTo>
                    <a:pt x="9865" y="47075"/>
                  </a:lnTo>
                  <a:lnTo>
                    <a:pt x="14178" y="84558"/>
                  </a:lnTo>
                  <a:lnTo>
                    <a:pt x="14925" y="120351"/>
                  </a:lnTo>
                  <a:lnTo>
                    <a:pt x="12842" y="147469"/>
                  </a:lnTo>
                  <a:lnTo>
                    <a:pt x="9941" y="174762"/>
                  </a:lnTo>
                  <a:lnTo>
                    <a:pt x="8307" y="209167"/>
                  </a:lnTo>
                  <a:lnTo>
                    <a:pt x="7755" y="246618"/>
                  </a:lnTo>
                  <a:lnTo>
                    <a:pt x="7646" y="262733"/>
                  </a:lnTo>
                  <a:lnTo>
                    <a:pt x="8484" y="264055"/>
                  </a:lnTo>
                  <a:lnTo>
                    <a:pt x="9889" y="264937"/>
                  </a:lnTo>
                  <a:lnTo>
                    <a:pt x="11673" y="265524"/>
                  </a:lnTo>
                  <a:lnTo>
                    <a:pt x="13708" y="264223"/>
                  </a:lnTo>
                  <a:lnTo>
                    <a:pt x="18228" y="258261"/>
                  </a:lnTo>
                  <a:lnTo>
                    <a:pt x="30968" y="221966"/>
                  </a:lnTo>
                  <a:lnTo>
                    <a:pt x="38100"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461"/>
            <p:cNvSpPr/>
            <p:nvPr/>
          </p:nvSpPr>
          <p:spPr>
            <a:xfrm>
              <a:off x="6082393" y="1432559"/>
              <a:ext cx="141501" cy="159340"/>
            </a:xfrm>
            <a:custGeom>
              <a:avLst/>
              <a:gdLst/>
              <a:ahLst/>
              <a:cxnLst/>
              <a:rect l="0" t="0" r="0" b="0"/>
              <a:pathLst>
                <a:path w="141501" h="159340">
                  <a:moveTo>
                    <a:pt x="97426" y="0"/>
                  </a:moveTo>
                  <a:lnTo>
                    <a:pt x="90865" y="0"/>
                  </a:lnTo>
                  <a:lnTo>
                    <a:pt x="71922" y="17913"/>
                  </a:lnTo>
                  <a:lnTo>
                    <a:pt x="43413" y="53544"/>
                  </a:lnTo>
                  <a:lnTo>
                    <a:pt x="23634" y="77746"/>
                  </a:lnTo>
                  <a:lnTo>
                    <a:pt x="6638" y="112246"/>
                  </a:lnTo>
                  <a:lnTo>
                    <a:pt x="2043" y="124394"/>
                  </a:lnTo>
                  <a:lnTo>
                    <a:pt x="0" y="138260"/>
                  </a:lnTo>
                  <a:lnTo>
                    <a:pt x="1350" y="148373"/>
                  </a:lnTo>
                  <a:lnTo>
                    <a:pt x="2896" y="152256"/>
                  </a:lnTo>
                  <a:lnTo>
                    <a:pt x="5619" y="154844"/>
                  </a:lnTo>
                  <a:lnTo>
                    <a:pt x="13161" y="157720"/>
                  </a:lnTo>
                  <a:lnTo>
                    <a:pt x="26927" y="159339"/>
                  </a:lnTo>
                  <a:lnTo>
                    <a:pt x="45775" y="155773"/>
                  </a:lnTo>
                  <a:lnTo>
                    <a:pt x="83394" y="135530"/>
                  </a:lnTo>
                  <a:lnTo>
                    <a:pt x="112156" y="113751"/>
                  </a:lnTo>
                  <a:lnTo>
                    <a:pt x="125498" y="98898"/>
                  </a:lnTo>
                  <a:lnTo>
                    <a:pt x="137591" y="78708"/>
                  </a:lnTo>
                  <a:lnTo>
                    <a:pt x="141500" y="59446"/>
                  </a:lnTo>
                  <a:lnTo>
                    <a:pt x="138614" y="41697"/>
                  </a:lnTo>
                  <a:lnTo>
                    <a:pt x="132396" y="29759"/>
                  </a:lnTo>
                  <a:lnTo>
                    <a:pt x="125192" y="20859"/>
                  </a:lnTo>
                  <a:lnTo>
                    <a:pt x="120209" y="17738"/>
                  </a:lnTo>
                  <a:lnTo>
                    <a:pt x="114325" y="16350"/>
                  </a:lnTo>
                  <a:lnTo>
                    <a:pt x="89807"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462"/>
            <p:cNvSpPr/>
            <p:nvPr/>
          </p:nvSpPr>
          <p:spPr>
            <a:xfrm>
              <a:off x="6265611" y="1280649"/>
              <a:ext cx="356170" cy="303772"/>
            </a:xfrm>
            <a:custGeom>
              <a:avLst/>
              <a:gdLst/>
              <a:ahLst/>
              <a:cxnLst/>
              <a:rect l="0" t="0" r="0" b="0"/>
              <a:pathLst>
                <a:path w="356170" h="303772">
                  <a:moveTo>
                    <a:pt x="74228" y="167151"/>
                  </a:moveTo>
                  <a:lnTo>
                    <a:pt x="37321" y="184847"/>
                  </a:lnTo>
                  <a:lnTo>
                    <a:pt x="0" y="218582"/>
                  </a:lnTo>
                  <a:lnTo>
                    <a:pt x="190" y="219218"/>
                  </a:lnTo>
                  <a:lnTo>
                    <a:pt x="2658" y="219925"/>
                  </a:lnTo>
                  <a:lnTo>
                    <a:pt x="18071" y="219532"/>
                  </a:lnTo>
                  <a:lnTo>
                    <a:pt x="37552" y="213527"/>
                  </a:lnTo>
                  <a:lnTo>
                    <a:pt x="74416" y="191968"/>
                  </a:lnTo>
                  <a:lnTo>
                    <a:pt x="112353" y="164816"/>
                  </a:lnTo>
                  <a:lnTo>
                    <a:pt x="150432" y="128743"/>
                  </a:lnTo>
                  <a:lnTo>
                    <a:pt x="178652" y="96252"/>
                  </a:lnTo>
                  <a:lnTo>
                    <a:pt x="200783" y="61518"/>
                  </a:lnTo>
                  <a:lnTo>
                    <a:pt x="221063" y="25448"/>
                  </a:lnTo>
                  <a:lnTo>
                    <a:pt x="231927" y="7870"/>
                  </a:lnTo>
                  <a:lnTo>
                    <a:pt x="234112" y="0"/>
                  </a:lnTo>
                  <a:lnTo>
                    <a:pt x="228200" y="13895"/>
                  </a:lnTo>
                  <a:lnTo>
                    <a:pt x="226767" y="48751"/>
                  </a:lnTo>
                  <a:lnTo>
                    <a:pt x="226669" y="79011"/>
                  </a:lnTo>
                  <a:lnTo>
                    <a:pt x="226641" y="117046"/>
                  </a:lnTo>
                  <a:lnTo>
                    <a:pt x="226634" y="144882"/>
                  </a:lnTo>
                  <a:lnTo>
                    <a:pt x="226631" y="171364"/>
                  </a:lnTo>
                  <a:lnTo>
                    <a:pt x="226629" y="197246"/>
                  </a:lnTo>
                  <a:lnTo>
                    <a:pt x="226628" y="233359"/>
                  </a:lnTo>
                  <a:lnTo>
                    <a:pt x="226628" y="263250"/>
                  </a:lnTo>
                  <a:lnTo>
                    <a:pt x="226628" y="300214"/>
                  </a:lnTo>
                  <a:lnTo>
                    <a:pt x="226628" y="303771"/>
                  </a:lnTo>
                  <a:lnTo>
                    <a:pt x="226628" y="300105"/>
                  </a:lnTo>
                  <a:lnTo>
                    <a:pt x="232660" y="276047"/>
                  </a:lnTo>
                  <a:lnTo>
                    <a:pt x="237980" y="239743"/>
                  </a:lnTo>
                  <a:lnTo>
                    <a:pt x="240716" y="210014"/>
                  </a:lnTo>
                  <a:lnTo>
                    <a:pt x="245572" y="179757"/>
                  </a:lnTo>
                  <a:lnTo>
                    <a:pt x="254798" y="146122"/>
                  </a:lnTo>
                  <a:lnTo>
                    <a:pt x="259751" y="133534"/>
                  </a:lnTo>
                  <a:lnTo>
                    <a:pt x="267031" y="124552"/>
                  </a:lnTo>
                  <a:lnTo>
                    <a:pt x="275065" y="118584"/>
                  </a:lnTo>
                  <a:lnTo>
                    <a:pt x="281459" y="115932"/>
                  </a:lnTo>
                  <a:lnTo>
                    <a:pt x="284348" y="116072"/>
                  </a:lnTo>
                  <a:lnTo>
                    <a:pt x="289818" y="118484"/>
                  </a:lnTo>
                  <a:lnTo>
                    <a:pt x="297656" y="124603"/>
                  </a:lnTo>
                  <a:lnTo>
                    <a:pt x="312980" y="156433"/>
                  </a:lnTo>
                  <a:lnTo>
                    <a:pt x="317910" y="188521"/>
                  </a:lnTo>
                  <a:lnTo>
                    <a:pt x="323901" y="222454"/>
                  </a:lnTo>
                  <a:lnTo>
                    <a:pt x="325335" y="257473"/>
                  </a:lnTo>
                  <a:lnTo>
                    <a:pt x="329629" y="277074"/>
                  </a:lnTo>
                  <a:lnTo>
                    <a:pt x="333931" y="283739"/>
                  </a:lnTo>
                  <a:lnTo>
                    <a:pt x="346090" y="293605"/>
                  </a:lnTo>
                  <a:lnTo>
                    <a:pt x="356169" y="2966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463"/>
            <p:cNvSpPr/>
            <p:nvPr/>
          </p:nvSpPr>
          <p:spPr>
            <a:xfrm>
              <a:off x="6957060" y="1295400"/>
              <a:ext cx="152401" cy="274321"/>
            </a:xfrm>
            <a:custGeom>
              <a:avLst/>
              <a:gdLst/>
              <a:ahLst/>
              <a:cxnLst/>
              <a:rect l="0" t="0" r="0" b="0"/>
              <a:pathLst>
                <a:path w="152401" h="274321">
                  <a:moveTo>
                    <a:pt x="0" y="0"/>
                  </a:moveTo>
                  <a:lnTo>
                    <a:pt x="11351" y="0"/>
                  </a:lnTo>
                  <a:lnTo>
                    <a:pt x="12647" y="1693"/>
                  </a:lnTo>
                  <a:lnTo>
                    <a:pt x="14728" y="14320"/>
                  </a:lnTo>
                  <a:lnTo>
                    <a:pt x="15195" y="49234"/>
                  </a:lnTo>
                  <a:lnTo>
                    <a:pt x="15231" y="87054"/>
                  </a:lnTo>
                  <a:lnTo>
                    <a:pt x="15236" y="117045"/>
                  </a:lnTo>
                  <a:lnTo>
                    <a:pt x="15239" y="151426"/>
                  </a:lnTo>
                  <a:lnTo>
                    <a:pt x="11195" y="184378"/>
                  </a:lnTo>
                  <a:lnTo>
                    <a:pt x="8325" y="219770"/>
                  </a:lnTo>
                  <a:lnTo>
                    <a:pt x="7647" y="256635"/>
                  </a:lnTo>
                  <a:lnTo>
                    <a:pt x="7622" y="265426"/>
                  </a:lnTo>
                  <a:lnTo>
                    <a:pt x="8466" y="232294"/>
                  </a:lnTo>
                  <a:lnTo>
                    <a:pt x="18225" y="197603"/>
                  </a:lnTo>
                  <a:lnTo>
                    <a:pt x="28028" y="162301"/>
                  </a:lnTo>
                  <a:lnTo>
                    <a:pt x="40651" y="126265"/>
                  </a:lnTo>
                  <a:lnTo>
                    <a:pt x="48263" y="113800"/>
                  </a:lnTo>
                  <a:lnTo>
                    <a:pt x="59925" y="104744"/>
                  </a:lnTo>
                  <a:lnTo>
                    <a:pt x="63657" y="103696"/>
                  </a:lnTo>
                  <a:lnTo>
                    <a:pt x="66991" y="103844"/>
                  </a:lnTo>
                  <a:lnTo>
                    <a:pt x="77986" y="105839"/>
                  </a:lnTo>
                  <a:lnTo>
                    <a:pt x="82471" y="106119"/>
                  </a:lnTo>
                  <a:lnTo>
                    <a:pt x="86306" y="107999"/>
                  </a:lnTo>
                  <a:lnTo>
                    <a:pt x="92827" y="114604"/>
                  </a:lnTo>
                  <a:lnTo>
                    <a:pt x="111693" y="148333"/>
                  </a:lnTo>
                  <a:lnTo>
                    <a:pt x="124451" y="183347"/>
                  </a:lnTo>
                  <a:lnTo>
                    <a:pt x="128870" y="218783"/>
                  </a:lnTo>
                  <a:lnTo>
                    <a:pt x="130298" y="245244"/>
                  </a:lnTo>
                  <a:lnTo>
                    <a:pt x="136089" y="261135"/>
                  </a:lnTo>
                  <a:lnTo>
                    <a:pt x="136842" y="269096"/>
                  </a:lnTo>
                  <a:lnTo>
                    <a:pt x="137794" y="270837"/>
                  </a:lnTo>
                  <a:lnTo>
                    <a:pt x="139276" y="271998"/>
                  </a:lnTo>
                  <a:lnTo>
                    <a:pt x="143693" y="273861"/>
                  </a:lnTo>
                  <a:lnTo>
                    <a:pt x="15240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464"/>
            <p:cNvSpPr/>
            <p:nvPr/>
          </p:nvSpPr>
          <p:spPr>
            <a:xfrm>
              <a:off x="7156778" y="1409700"/>
              <a:ext cx="173662" cy="127966"/>
            </a:xfrm>
            <a:custGeom>
              <a:avLst/>
              <a:gdLst/>
              <a:ahLst/>
              <a:cxnLst/>
              <a:rect l="0" t="0" r="0" b="0"/>
              <a:pathLst>
                <a:path w="173662" h="127966">
                  <a:moveTo>
                    <a:pt x="82222" y="0"/>
                  </a:moveTo>
                  <a:lnTo>
                    <a:pt x="70870" y="0"/>
                  </a:lnTo>
                  <a:lnTo>
                    <a:pt x="60043" y="4045"/>
                  </a:lnTo>
                  <a:lnTo>
                    <a:pt x="50156" y="10606"/>
                  </a:lnTo>
                  <a:lnTo>
                    <a:pt x="36627" y="31207"/>
                  </a:lnTo>
                  <a:lnTo>
                    <a:pt x="15241" y="67055"/>
                  </a:lnTo>
                  <a:lnTo>
                    <a:pt x="1998" y="98169"/>
                  </a:lnTo>
                  <a:lnTo>
                    <a:pt x="0" y="106566"/>
                  </a:lnTo>
                  <a:lnTo>
                    <a:pt x="313" y="109990"/>
                  </a:lnTo>
                  <a:lnTo>
                    <a:pt x="2921" y="116053"/>
                  </a:lnTo>
                  <a:lnTo>
                    <a:pt x="9148" y="124227"/>
                  </a:lnTo>
                  <a:lnTo>
                    <a:pt x="13902" y="127178"/>
                  </a:lnTo>
                  <a:lnTo>
                    <a:pt x="16355" y="127965"/>
                  </a:lnTo>
                  <a:lnTo>
                    <a:pt x="18837" y="127643"/>
                  </a:lnTo>
                  <a:lnTo>
                    <a:pt x="27223" y="123992"/>
                  </a:lnTo>
                  <a:lnTo>
                    <a:pt x="35482" y="122841"/>
                  </a:lnTo>
                  <a:lnTo>
                    <a:pt x="39209" y="120840"/>
                  </a:lnTo>
                  <a:lnTo>
                    <a:pt x="68370" y="92680"/>
                  </a:lnTo>
                  <a:lnTo>
                    <a:pt x="78607" y="73403"/>
                  </a:lnTo>
                  <a:lnTo>
                    <a:pt x="88641" y="37055"/>
                  </a:lnTo>
                  <a:lnTo>
                    <a:pt x="89736" y="24496"/>
                  </a:lnTo>
                  <a:lnTo>
                    <a:pt x="90688" y="44270"/>
                  </a:lnTo>
                  <a:lnTo>
                    <a:pt x="102839" y="70592"/>
                  </a:lnTo>
                  <a:lnTo>
                    <a:pt x="127947" y="106156"/>
                  </a:lnTo>
                  <a:lnTo>
                    <a:pt x="130485" y="108870"/>
                  </a:lnTo>
                  <a:lnTo>
                    <a:pt x="137820" y="111886"/>
                  </a:lnTo>
                  <a:lnTo>
                    <a:pt x="17366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465"/>
            <p:cNvSpPr/>
            <p:nvPr/>
          </p:nvSpPr>
          <p:spPr>
            <a:xfrm>
              <a:off x="7361233" y="1371600"/>
              <a:ext cx="113987" cy="151820"/>
            </a:xfrm>
            <a:custGeom>
              <a:avLst/>
              <a:gdLst/>
              <a:ahLst/>
              <a:cxnLst/>
              <a:rect l="0" t="0" r="0" b="0"/>
              <a:pathLst>
                <a:path w="113987" h="151820">
                  <a:moveTo>
                    <a:pt x="7306" y="30479"/>
                  </a:moveTo>
                  <a:lnTo>
                    <a:pt x="3261" y="30479"/>
                  </a:lnTo>
                  <a:lnTo>
                    <a:pt x="2069" y="31326"/>
                  </a:lnTo>
                  <a:lnTo>
                    <a:pt x="1274" y="32737"/>
                  </a:lnTo>
                  <a:lnTo>
                    <a:pt x="0" y="41086"/>
                  </a:lnTo>
                  <a:lnTo>
                    <a:pt x="12879" y="78673"/>
                  </a:lnTo>
                  <a:lnTo>
                    <a:pt x="16578" y="97535"/>
                  </a:lnTo>
                  <a:lnTo>
                    <a:pt x="28758" y="134530"/>
                  </a:lnTo>
                  <a:lnTo>
                    <a:pt x="31798" y="142482"/>
                  </a:lnTo>
                  <a:lnTo>
                    <a:pt x="36603" y="150441"/>
                  </a:lnTo>
                  <a:lnTo>
                    <a:pt x="37844" y="151093"/>
                  </a:lnTo>
                  <a:lnTo>
                    <a:pt x="41481" y="151819"/>
                  </a:lnTo>
                  <a:lnTo>
                    <a:pt x="45921" y="149884"/>
                  </a:lnTo>
                  <a:lnTo>
                    <a:pt x="48289" y="148182"/>
                  </a:lnTo>
                  <a:lnTo>
                    <a:pt x="50920" y="144034"/>
                  </a:lnTo>
                  <a:lnTo>
                    <a:pt x="63509" y="116350"/>
                  </a:lnTo>
                  <a:lnTo>
                    <a:pt x="85016" y="82271"/>
                  </a:lnTo>
                  <a:lnTo>
                    <a:pt x="98611" y="47774"/>
                  </a:lnTo>
                  <a:lnTo>
                    <a:pt x="104069" y="31088"/>
                  </a:lnTo>
                  <a:lnTo>
                    <a:pt x="106192" y="21437"/>
                  </a:lnTo>
                  <a:lnTo>
                    <a:pt x="112196" y="8342"/>
                  </a:lnTo>
                  <a:lnTo>
                    <a:pt x="1139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466"/>
            <p:cNvSpPr/>
            <p:nvPr/>
          </p:nvSpPr>
          <p:spPr>
            <a:xfrm>
              <a:off x="7513863" y="1387002"/>
              <a:ext cx="90763" cy="167478"/>
            </a:xfrm>
            <a:custGeom>
              <a:avLst/>
              <a:gdLst/>
              <a:ahLst/>
              <a:cxnLst/>
              <a:rect l="0" t="0" r="0" b="0"/>
              <a:pathLst>
                <a:path w="90763" h="167478">
                  <a:moveTo>
                    <a:pt x="7076" y="53177"/>
                  </a:moveTo>
                  <a:lnTo>
                    <a:pt x="7076" y="59738"/>
                  </a:lnTo>
                  <a:lnTo>
                    <a:pt x="11122" y="64529"/>
                  </a:lnTo>
                  <a:lnTo>
                    <a:pt x="15365" y="66689"/>
                  </a:lnTo>
                  <a:lnTo>
                    <a:pt x="28331" y="68190"/>
                  </a:lnTo>
                  <a:lnTo>
                    <a:pt x="46669" y="68388"/>
                  </a:lnTo>
                  <a:lnTo>
                    <a:pt x="59071" y="64363"/>
                  </a:lnTo>
                  <a:lnTo>
                    <a:pt x="72349" y="55418"/>
                  </a:lnTo>
                  <a:lnTo>
                    <a:pt x="80509" y="47162"/>
                  </a:lnTo>
                  <a:lnTo>
                    <a:pt x="87443" y="35214"/>
                  </a:lnTo>
                  <a:lnTo>
                    <a:pt x="89873" y="25089"/>
                  </a:lnTo>
                  <a:lnTo>
                    <a:pt x="90762" y="6069"/>
                  </a:lnTo>
                  <a:lnTo>
                    <a:pt x="89960" y="3992"/>
                  </a:lnTo>
                  <a:lnTo>
                    <a:pt x="88579" y="2607"/>
                  </a:lnTo>
                  <a:lnTo>
                    <a:pt x="84787" y="1068"/>
                  </a:lnTo>
                  <a:lnTo>
                    <a:pt x="72981" y="0"/>
                  </a:lnTo>
                  <a:lnTo>
                    <a:pt x="67976" y="2167"/>
                  </a:lnTo>
                  <a:lnTo>
                    <a:pt x="55883" y="8148"/>
                  </a:lnTo>
                  <a:lnTo>
                    <a:pt x="44855" y="13691"/>
                  </a:lnTo>
                  <a:lnTo>
                    <a:pt x="33887" y="26332"/>
                  </a:lnTo>
                  <a:lnTo>
                    <a:pt x="12124" y="61050"/>
                  </a:lnTo>
                  <a:lnTo>
                    <a:pt x="3586" y="78747"/>
                  </a:lnTo>
                  <a:lnTo>
                    <a:pt x="0" y="110449"/>
                  </a:lnTo>
                  <a:lnTo>
                    <a:pt x="3663" y="126497"/>
                  </a:lnTo>
                  <a:lnTo>
                    <a:pt x="10111" y="137931"/>
                  </a:lnTo>
                  <a:lnTo>
                    <a:pt x="25110" y="153770"/>
                  </a:lnTo>
                  <a:lnTo>
                    <a:pt x="47886" y="163101"/>
                  </a:lnTo>
                  <a:lnTo>
                    <a:pt x="75656" y="1674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467"/>
            <p:cNvSpPr/>
            <p:nvPr/>
          </p:nvSpPr>
          <p:spPr>
            <a:xfrm>
              <a:off x="7887251" y="1265759"/>
              <a:ext cx="189950" cy="310965"/>
            </a:xfrm>
            <a:custGeom>
              <a:avLst/>
              <a:gdLst/>
              <a:ahLst/>
              <a:cxnLst/>
              <a:rect l="0" t="0" r="0" b="0"/>
              <a:pathLst>
                <a:path w="189950" h="310965">
                  <a:moveTo>
                    <a:pt x="128988" y="166800"/>
                  </a:moveTo>
                  <a:lnTo>
                    <a:pt x="128988" y="160240"/>
                  </a:lnTo>
                  <a:lnTo>
                    <a:pt x="124943" y="155449"/>
                  </a:lnTo>
                  <a:lnTo>
                    <a:pt x="120700" y="153289"/>
                  </a:lnTo>
                  <a:lnTo>
                    <a:pt x="107733" y="151788"/>
                  </a:lnTo>
                  <a:lnTo>
                    <a:pt x="94939" y="152475"/>
                  </a:lnTo>
                  <a:lnTo>
                    <a:pt x="81270" y="157664"/>
                  </a:lnTo>
                  <a:lnTo>
                    <a:pt x="46269" y="182769"/>
                  </a:lnTo>
                  <a:lnTo>
                    <a:pt x="36345" y="193371"/>
                  </a:lnTo>
                  <a:lnTo>
                    <a:pt x="16234" y="228249"/>
                  </a:lnTo>
                  <a:lnTo>
                    <a:pt x="3642" y="258337"/>
                  </a:lnTo>
                  <a:lnTo>
                    <a:pt x="0" y="292308"/>
                  </a:lnTo>
                  <a:lnTo>
                    <a:pt x="1952" y="301039"/>
                  </a:lnTo>
                  <a:lnTo>
                    <a:pt x="3658" y="304553"/>
                  </a:lnTo>
                  <a:lnTo>
                    <a:pt x="5641" y="306895"/>
                  </a:lnTo>
                  <a:lnTo>
                    <a:pt x="10103" y="309498"/>
                  </a:lnTo>
                  <a:lnTo>
                    <a:pt x="21420" y="310964"/>
                  </a:lnTo>
                  <a:lnTo>
                    <a:pt x="35498" y="307352"/>
                  </a:lnTo>
                  <a:lnTo>
                    <a:pt x="55425" y="297700"/>
                  </a:lnTo>
                  <a:lnTo>
                    <a:pt x="85817" y="269767"/>
                  </a:lnTo>
                  <a:lnTo>
                    <a:pt x="100204" y="248674"/>
                  </a:lnTo>
                  <a:lnTo>
                    <a:pt x="115338" y="211634"/>
                  </a:lnTo>
                  <a:lnTo>
                    <a:pt x="127202" y="181778"/>
                  </a:lnTo>
                  <a:lnTo>
                    <a:pt x="136079" y="151483"/>
                  </a:lnTo>
                  <a:lnTo>
                    <a:pt x="144071" y="121057"/>
                  </a:lnTo>
                  <a:lnTo>
                    <a:pt x="150312" y="84481"/>
                  </a:lnTo>
                  <a:lnTo>
                    <a:pt x="157628" y="52797"/>
                  </a:lnTo>
                  <a:lnTo>
                    <a:pt x="166993" y="18127"/>
                  </a:lnTo>
                  <a:lnTo>
                    <a:pt x="173525" y="1993"/>
                  </a:lnTo>
                  <a:lnTo>
                    <a:pt x="174766" y="1048"/>
                  </a:lnTo>
                  <a:lnTo>
                    <a:pt x="178403" y="0"/>
                  </a:lnTo>
                  <a:lnTo>
                    <a:pt x="179712" y="566"/>
                  </a:lnTo>
                  <a:lnTo>
                    <a:pt x="180584" y="1791"/>
                  </a:lnTo>
                  <a:lnTo>
                    <a:pt x="181553" y="6256"/>
                  </a:lnTo>
                  <a:lnTo>
                    <a:pt x="182261" y="39511"/>
                  </a:lnTo>
                  <a:lnTo>
                    <a:pt x="182309" y="67466"/>
                  </a:lnTo>
                  <a:lnTo>
                    <a:pt x="181476" y="102185"/>
                  </a:lnTo>
                  <a:lnTo>
                    <a:pt x="177090" y="138436"/>
                  </a:lnTo>
                  <a:lnTo>
                    <a:pt x="175414" y="171849"/>
                  </a:lnTo>
                  <a:lnTo>
                    <a:pt x="174918" y="206490"/>
                  </a:lnTo>
                  <a:lnTo>
                    <a:pt x="174750" y="241809"/>
                  </a:lnTo>
                  <a:lnTo>
                    <a:pt x="175560" y="274014"/>
                  </a:lnTo>
                  <a:lnTo>
                    <a:pt x="181270" y="290662"/>
                  </a:lnTo>
                  <a:lnTo>
                    <a:pt x="182470" y="292555"/>
                  </a:lnTo>
                  <a:lnTo>
                    <a:pt x="184116" y="293817"/>
                  </a:lnTo>
                  <a:lnTo>
                    <a:pt x="189949" y="296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468"/>
            <p:cNvSpPr/>
            <p:nvPr/>
          </p:nvSpPr>
          <p:spPr>
            <a:xfrm>
              <a:off x="8138160" y="1375920"/>
              <a:ext cx="121921" cy="193312"/>
            </a:xfrm>
            <a:custGeom>
              <a:avLst/>
              <a:gdLst/>
              <a:ahLst/>
              <a:cxnLst/>
              <a:rect l="0" t="0" r="0" b="0"/>
              <a:pathLst>
                <a:path w="121921" h="193312">
                  <a:moveTo>
                    <a:pt x="0" y="79500"/>
                  </a:moveTo>
                  <a:lnTo>
                    <a:pt x="0" y="93367"/>
                  </a:lnTo>
                  <a:lnTo>
                    <a:pt x="4045" y="98378"/>
                  </a:lnTo>
                  <a:lnTo>
                    <a:pt x="10546" y="100590"/>
                  </a:lnTo>
                  <a:lnTo>
                    <a:pt x="36790" y="102256"/>
                  </a:lnTo>
                  <a:lnTo>
                    <a:pt x="51164" y="98284"/>
                  </a:lnTo>
                  <a:lnTo>
                    <a:pt x="84305" y="77182"/>
                  </a:lnTo>
                  <a:lnTo>
                    <a:pt x="96945" y="63573"/>
                  </a:lnTo>
                  <a:lnTo>
                    <a:pt x="116715" y="28659"/>
                  </a:lnTo>
                  <a:lnTo>
                    <a:pt x="120892" y="14455"/>
                  </a:lnTo>
                  <a:lnTo>
                    <a:pt x="121462" y="8822"/>
                  </a:lnTo>
                  <a:lnTo>
                    <a:pt x="119459" y="3496"/>
                  </a:lnTo>
                  <a:lnTo>
                    <a:pt x="117739" y="891"/>
                  </a:lnTo>
                  <a:lnTo>
                    <a:pt x="114899" y="0"/>
                  </a:lnTo>
                  <a:lnTo>
                    <a:pt x="107228" y="1269"/>
                  </a:lnTo>
                  <a:lnTo>
                    <a:pt x="80456" y="17025"/>
                  </a:lnTo>
                  <a:lnTo>
                    <a:pt x="60797" y="36742"/>
                  </a:lnTo>
                  <a:lnTo>
                    <a:pt x="36385" y="72270"/>
                  </a:lnTo>
                  <a:lnTo>
                    <a:pt x="20762" y="110031"/>
                  </a:lnTo>
                  <a:lnTo>
                    <a:pt x="15967" y="145828"/>
                  </a:lnTo>
                  <a:lnTo>
                    <a:pt x="16410" y="157239"/>
                  </a:lnTo>
                  <a:lnTo>
                    <a:pt x="19428" y="167955"/>
                  </a:lnTo>
                  <a:lnTo>
                    <a:pt x="25850" y="176104"/>
                  </a:lnTo>
                  <a:lnTo>
                    <a:pt x="39725" y="188234"/>
                  </a:lnTo>
                  <a:lnTo>
                    <a:pt x="49829" y="191326"/>
                  </a:lnTo>
                  <a:lnTo>
                    <a:pt x="72966" y="193311"/>
                  </a:lnTo>
                  <a:lnTo>
                    <a:pt x="108332" y="186010"/>
                  </a:lnTo>
                  <a:lnTo>
                    <a:pt x="121920" y="178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469"/>
            <p:cNvSpPr/>
            <p:nvPr/>
          </p:nvSpPr>
          <p:spPr>
            <a:xfrm>
              <a:off x="8389619" y="1211649"/>
              <a:ext cx="137162" cy="365692"/>
            </a:xfrm>
            <a:custGeom>
              <a:avLst/>
              <a:gdLst/>
              <a:ahLst/>
              <a:cxnLst/>
              <a:rect l="0" t="0" r="0" b="0"/>
              <a:pathLst>
                <a:path w="137162" h="365692">
                  <a:moveTo>
                    <a:pt x="137161" y="60891"/>
                  </a:moveTo>
                  <a:lnTo>
                    <a:pt x="136314" y="28332"/>
                  </a:lnTo>
                  <a:lnTo>
                    <a:pt x="131129" y="13506"/>
                  </a:lnTo>
                  <a:lnTo>
                    <a:pt x="130599" y="8980"/>
                  </a:lnTo>
                  <a:lnTo>
                    <a:pt x="128553" y="5964"/>
                  </a:lnTo>
                  <a:lnTo>
                    <a:pt x="125496" y="3953"/>
                  </a:lnTo>
                  <a:lnTo>
                    <a:pt x="113102" y="1122"/>
                  </a:lnTo>
                  <a:lnTo>
                    <a:pt x="77684" y="35"/>
                  </a:lnTo>
                  <a:lnTo>
                    <a:pt x="72109" y="0"/>
                  </a:lnTo>
                  <a:lnTo>
                    <a:pt x="34166" y="17103"/>
                  </a:lnTo>
                  <a:lnTo>
                    <a:pt x="25628" y="24779"/>
                  </a:lnTo>
                  <a:lnTo>
                    <a:pt x="13247" y="43503"/>
                  </a:lnTo>
                  <a:lnTo>
                    <a:pt x="8731" y="68745"/>
                  </a:lnTo>
                  <a:lnTo>
                    <a:pt x="7767" y="100192"/>
                  </a:lnTo>
                  <a:lnTo>
                    <a:pt x="15929" y="137249"/>
                  </a:lnTo>
                  <a:lnTo>
                    <a:pt x="28031" y="175211"/>
                  </a:lnTo>
                  <a:lnTo>
                    <a:pt x="38119" y="207932"/>
                  </a:lnTo>
                  <a:lnTo>
                    <a:pt x="48264" y="242712"/>
                  </a:lnTo>
                  <a:lnTo>
                    <a:pt x="52338" y="274042"/>
                  </a:lnTo>
                  <a:lnTo>
                    <a:pt x="50885" y="304689"/>
                  </a:lnTo>
                  <a:lnTo>
                    <a:pt x="42695" y="331157"/>
                  </a:lnTo>
                  <a:lnTo>
                    <a:pt x="32925" y="346608"/>
                  </a:lnTo>
                  <a:lnTo>
                    <a:pt x="27898" y="352412"/>
                  </a:lnTo>
                  <a:lnTo>
                    <a:pt x="22841" y="355555"/>
                  </a:lnTo>
                  <a:lnTo>
                    <a:pt x="17772" y="357799"/>
                  </a:lnTo>
                  <a:lnTo>
                    <a:pt x="10158" y="362976"/>
                  </a:lnTo>
                  <a:lnTo>
                    <a:pt x="0" y="3656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470"/>
            <p:cNvSpPr/>
            <p:nvPr/>
          </p:nvSpPr>
          <p:spPr>
            <a:xfrm>
              <a:off x="8359139" y="1478279"/>
              <a:ext cx="99062" cy="22862"/>
            </a:xfrm>
            <a:custGeom>
              <a:avLst/>
              <a:gdLst/>
              <a:ahLst/>
              <a:cxnLst/>
              <a:rect l="0" t="0" r="0" b="0"/>
              <a:pathLst>
                <a:path w="99062" h="22862">
                  <a:moveTo>
                    <a:pt x="0" y="22861"/>
                  </a:moveTo>
                  <a:lnTo>
                    <a:pt x="4046" y="22861"/>
                  </a:lnTo>
                  <a:lnTo>
                    <a:pt x="8289" y="20603"/>
                  </a:lnTo>
                  <a:lnTo>
                    <a:pt x="10607" y="18815"/>
                  </a:lnTo>
                  <a:lnTo>
                    <a:pt x="17696" y="16829"/>
                  </a:lnTo>
                  <a:lnTo>
                    <a:pt x="51967" y="9349"/>
                  </a:lnTo>
                  <a:lnTo>
                    <a:pt x="68173" y="5875"/>
                  </a:lnTo>
                  <a:lnTo>
                    <a:pt x="83700" y="1741"/>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471"/>
            <p:cNvSpPr/>
            <p:nvPr/>
          </p:nvSpPr>
          <p:spPr>
            <a:xfrm>
              <a:off x="8511539" y="1396237"/>
              <a:ext cx="310793" cy="199634"/>
            </a:xfrm>
            <a:custGeom>
              <a:avLst/>
              <a:gdLst/>
              <a:ahLst/>
              <a:cxnLst/>
              <a:rect l="0" t="0" r="0" b="0"/>
              <a:pathLst>
                <a:path w="310793" h="199634">
                  <a:moveTo>
                    <a:pt x="0" y="82042"/>
                  </a:moveTo>
                  <a:lnTo>
                    <a:pt x="37077" y="82042"/>
                  </a:lnTo>
                  <a:lnTo>
                    <a:pt x="51249" y="77997"/>
                  </a:lnTo>
                  <a:lnTo>
                    <a:pt x="89226" y="56603"/>
                  </a:lnTo>
                  <a:lnTo>
                    <a:pt x="94690" y="51545"/>
                  </a:lnTo>
                  <a:lnTo>
                    <a:pt x="103722" y="33623"/>
                  </a:lnTo>
                  <a:lnTo>
                    <a:pt x="106291" y="18856"/>
                  </a:lnTo>
                  <a:lnTo>
                    <a:pt x="105574" y="17058"/>
                  </a:lnTo>
                  <a:lnTo>
                    <a:pt x="104249" y="15860"/>
                  </a:lnTo>
                  <a:lnTo>
                    <a:pt x="100520" y="14528"/>
                  </a:lnTo>
                  <a:lnTo>
                    <a:pt x="88758" y="13603"/>
                  </a:lnTo>
                  <a:lnTo>
                    <a:pt x="81500" y="18040"/>
                  </a:lnTo>
                  <a:lnTo>
                    <a:pt x="58961" y="39465"/>
                  </a:lnTo>
                  <a:lnTo>
                    <a:pt x="35674" y="75479"/>
                  </a:lnTo>
                  <a:lnTo>
                    <a:pt x="20670" y="112662"/>
                  </a:lnTo>
                  <a:lnTo>
                    <a:pt x="15955" y="148383"/>
                  </a:lnTo>
                  <a:lnTo>
                    <a:pt x="16405" y="159787"/>
                  </a:lnTo>
                  <a:lnTo>
                    <a:pt x="19427" y="170500"/>
                  </a:lnTo>
                  <a:lnTo>
                    <a:pt x="25850" y="178648"/>
                  </a:lnTo>
                  <a:lnTo>
                    <a:pt x="58595" y="198739"/>
                  </a:lnTo>
                  <a:lnTo>
                    <a:pt x="63617" y="199633"/>
                  </a:lnTo>
                  <a:lnTo>
                    <a:pt x="100074" y="195896"/>
                  </a:lnTo>
                  <a:lnTo>
                    <a:pt x="121374" y="189531"/>
                  </a:lnTo>
                  <a:lnTo>
                    <a:pt x="137939" y="177297"/>
                  </a:lnTo>
                  <a:lnTo>
                    <a:pt x="163186" y="141888"/>
                  </a:lnTo>
                  <a:lnTo>
                    <a:pt x="183998" y="108801"/>
                  </a:lnTo>
                  <a:lnTo>
                    <a:pt x="197933" y="76190"/>
                  </a:lnTo>
                  <a:lnTo>
                    <a:pt x="211844" y="43011"/>
                  </a:lnTo>
                  <a:lnTo>
                    <a:pt x="213322" y="29190"/>
                  </a:lnTo>
                  <a:lnTo>
                    <a:pt x="213349" y="32892"/>
                  </a:lnTo>
                  <a:lnTo>
                    <a:pt x="206446" y="57726"/>
                  </a:lnTo>
                  <a:lnTo>
                    <a:pt x="203622" y="81002"/>
                  </a:lnTo>
                  <a:lnTo>
                    <a:pt x="199750" y="99232"/>
                  </a:lnTo>
                  <a:lnTo>
                    <a:pt x="196346" y="118462"/>
                  </a:lnTo>
                  <a:lnTo>
                    <a:pt x="184282" y="155604"/>
                  </a:lnTo>
                  <a:lnTo>
                    <a:pt x="181245" y="163561"/>
                  </a:lnTo>
                  <a:lnTo>
                    <a:pt x="175364" y="173310"/>
                  </a:lnTo>
                  <a:lnTo>
                    <a:pt x="179336" y="169386"/>
                  </a:lnTo>
                  <a:lnTo>
                    <a:pt x="181305" y="162913"/>
                  </a:lnTo>
                  <a:lnTo>
                    <a:pt x="186833" y="126085"/>
                  </a:lnTo>
                  <a:lnTo>
                    <a:pt x="201943" y="96104"/>
                  </a:lnTo>
                  <a:lnTo>
                    <a:pt x="221233" y="60706"/>
                  </a:lnTo>
                  <a:lnTo>
                    <a:pt x="241351" y="29003"/>
                  </a:lnTo>
                  <a:lnTo>
                    <a:pt x="253741" y="18112"/>
                  </a:lnTo>
                  <a:lnTo>
                    <a:pt x="278541" y="2222"/>
                  </a:lnTo>
                  <a:lnTo>
                    <a:pt x="287768" y="0"/>
                  </a:lnTo>
                  <a:lnTo>
                    <a:pt x="290905" y="254"/>
                  </a:lnTo>
                  <a:lnTo>
                    <a:pt x="292997" y="1270"/>
                  </a:lnTo>
                  <a:lnTo>
                    <a:pt x="300399" y="8984"/>
                  </a:lnTo>
                  <a:lnTo>
                    <a:pt x="302844" y="15988"/>
                  </a:lnTo>
                  <a:lnTo>
                    <a:pt x="306479" y="29451"/>
                  </a:lnTo>
                  <a:lnTo>
                    <a:pt x="309779" y="40042"/>
                  </a:lnTo>
                  <a:lnTo>
                    <a:pt x="310792" y="60284"/>
                  </a:lnTo>
                  <a:lnTo>
                    <a:pt x="305756" y="97428"/>
                  </a:lnTo>
                  <a:lnTo>
                    <a:pt x="302669" y="135402"/>
                  </a:lnTo>
                  <a:lnTo>
                    <a:pt x="298265" y="157776"/>
                  </a:lnTo>
                  <a:lnTo>
                    <a:pt x="299920" y="164526"/>
                  </a:lnTo>
                  <a:lnTo>
                    <a:pt x="304800" y="1734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472"/>
            <p:cNvSpPr/>
            <p:nvPr/>
          </p:nvSpPr>
          <p:spPr>
            <a:xfrm>
              <a:off x="8862060" y="1363979"/>
              <a:ext cx="151309" cy="216394"/>
            </a:xfrm>
            <a:custGeom>
              <a:avLst/>
              <a:gdLst/>
              <a:ahLst/>
              <a:cxnLst/>
              <a:rect l="0" t="0" r="0" b="0"/>
              <a:pathLst>
                <a:path w="151309" h="216394">
                  <a:moveTo>
                    <a:pt x="129540" y="0"/>
                  </a:moveTo>
                  <a:lnTo>
                    <a:pt x="96336" y="847"/>
                  </a:lnTo>
                  <a:lnTo>
                    <a:pt x="82027" y="6032"/>
                  </a:lnTo>
                  <a:lnTo>
                    <a:pt x="68049" y="9407"/>
                  </a:lnTo>
                  <a:lnTo>
                    <a:pt x="55439" y="15770"/>
                  </a:lnTo>
                  <a:lnTo>
                    <a:pt x="39728" y="29006"/>
                  </a:lnTo>
                  <a:lnTo>
                    <a:pt x="40032" y="30344"/>
                  </a:lnTo>
                  <a:lnTo>
                    <a:pt x="48848" y="40957"/>
                  </a:lnTo>
                  <a:lnTo>
                    <a:pt x="53601" y="43603"/>
                  </a:lnTo>
                  <a:lnTo>
                    <a:pt x="91645" y="61104"/>
                  </a:lnTo>
                  <a:lnTo>
                    <a:pt x="121938" y="78471"/>
                  </a:lnTo>
                  <a:lnTo>
                    <a:pt x="134907" y="92113"/>
                  </a:lnTo>
                  <a:lnTo>
                    <a:pt x="146875" y="111893"/>
                  </a:lnTo>
                  <a:lnTo>
                    <a:pt x="151308" y="137344"/>
                  </a:lnTo>
                  <a:lnTo>
                    <a:pt x="151230" y="155089"/>
                  </a:lnTo>
                  <a:lnTo>
                    <a:pt x="141751" y="186809"/>
                  </a:lnTo>
                  <a:lnTo>
                    <a:pt x="134685" y="195351"/>
                  </a:lnTo>
                  <a:lnTo>
                    <a:pt x="101454" y="215738"/>
                  </a:lnTo>
                  <a:lnTo>
                    <a:pt x="89117" y="216393"/>
                  </a:lnTo>
                  <a:lnTo>
                    <a:pt x="53804" y="211369"/>
                  </a:lnTo>
                  <a:lnTo>
                    <a:pt x="33111" y="202807"/>
                  </a:lnTo>
                  <a:lnTo>
                    <a:pt x="25158" y="195688"/>
                  </a:lnTo>
                  <a:lnTo>
                    <a:pt x="17954" y="187726"/>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473"/>
            <p:cNvSpPr/>
            <p:nvPr/>
          </p:nvSpPr>
          <p:spPr>
            <a:xfrm>
              <a:off x="9022080" y="1357655"/>
              <a:ext cx="181333" cy="217684"/>
            </a:xfrm>
            <a:custGeom>
              <a:avLst/>
              <a:gdLst/>
              <a:ahLst/>
              <a:cxnLst/>
              <a:rect l="0" t="0" r="0" b="0"/>
              <a:pathLst>
                <a:path w="181333" h="217684">
                  <a:moveTo>
                    <a:pt x="0" y="90145"/>
                  </a:moveTo>
                  <a:lnTo>
                    <a:pt x="4045" y="94190"/>
                  </a:lnTo>
                  <a:lnTo>
                    <a:pt x="8288" y="96176"/>
                  </a:lnTo>
                  <a:lnTo>
                    <a:pt x="10605" y="96705"/>
                  </a:lnTo>
                  <a:lnTo>
                    <a:pt x="17912" y="101496"/>
                  </a:lnTo>
                  <a:lnTo>
                    <a:pt x="25439" y="108278"/>
                  </a:lnTo>
                  <a:lnTo>
                    <a:pt x="32755" y="110904"/>
                  </a:lnTo>
                  <a:lnTo>
                    <a:pt x="47204" y="112589"/>
                  </a:lnTo>
                  <a:lnTo>
                    <a:pt x="84212" y="104373"/>
                  </a:lnTo>
                  <a:lnTo>
                    <a:pt x="121888" y="85533"/>
                  </a:lnTo>
                  <a:lnTo>
                    <a:pt x="144271" y="72739"/>
                  </a:lnTo>
                  <a:lnTo>
                    <a:pt x="157611" y="59023"/>
                  </a:lnTo>
                  <a:lnTo>
                    <a:pt x="179398" y="24236"/>
                  </a:lnTo>
                  <a:lnTo>
                    <a:pt x="181332" y="15414"/>
                  </a:lnTo>
                  <a:lnTo>
                    <a:pt x="181001" y="12384"/>
                  </a:lnTo>
                  <a:lnTo>
                    <a:pt x="179935" y="10364"/>
                  </a:lnTo>
                  <a:lnTo>
                    <a:pt x="168093" y="3077"/>
                  </a:lnTo>
                  <a:lnTo>
                    <a:pt x="150277" y="0"/>
                  </a:lnTo>
                  <a:lnTo>
                    <a:pt x="114020" y="7164"/>
                  </a:lnTo>
                  <a:lnTo>
                    <a:pt x="99782" y="12624"/>
                  </a:lnTo>
                  <a:lnTo>
                    <a:pt x="67504" y="34760"/>
                  </a:lnTo>
                  <a:lnTo>
                    <a:pt x="38734" y="61613"/>
                  </a:lnTo>
                  <a:lnTo>
                    <a:pt x="22106" y="88934"/>
                  </a:lnTo>
                  <a:lnTo>
                    <a:pt x="12288" y="118479"/>
                  </a:lnTo>
                  <a:lnTo>
                    <a:pt x="8542" y="156545"/>
                  </a:lnTo>
                  <a:lnTo>
                    <a:pt x="8234" y="164891"/>
                  </a:lnTo>
                  <a:lnTo>
                    <a:pt x="12408" y="178681"/>
                  </a:lnTo>
                  <a:lnTo>
                    <a:pt x="20755" y="190454"/>
                  </a:lnTo>
                  <a:lnTo>
                    <a:pt x="32931" y="201331"/>
                  </a:lnTo>
                  <a:lnTo>
                    <a:pt x="58111" y="212929"/>
                  </a:lnTo>
                  <a:lnTo>
                    <a:pt x="87021" y="217683"/>
                  </a:lnTo>
                  <a:lnTo>
                    <a:pt x="117035" y="215046"/>
                  </a:lnTo>
                  <a:lnTo>
                    <a:pt x="150588" y="211807"/>
                  </a:lnTo>
                  <a:lnTo>
                    <a:pt x="175259" y="2044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9" name="SMARTInkShape-Group182"/>
          <p:cNvGrpSpPr/>
          <p:nvPr/>
        </p:nvGrpSpPr>
        <p:grpSpPr>
          <a:xfrm>
            <a:off x="885659" y="1729740"/>
            <a:ext cx="2854112" cy="570566"/>
            <a:chOff x="885659" y="1729740"/>
            <a:chExt cx="2854112" cy="570566"/>
          </a:xfrm>
        </p:grpSpPr>
        <p:sp>
          <p:nvSpPr>
            <p:cNvPr id="49" name="SMARTInkShape-1474"/>
            <p:cNvSpPr/>
            <p:nvPr/>
          </p:nvSpPr>
          <p:spPr>
            <a:xfrm>
              <a:off x="885659" y="1897379"/>
              <a:ext cx="211621" cy="402927"/>
            </a:xfrm>
            <a:custGeom>
              <a:avLst/>
              <a:gdLst/>
              <a:ahLst/>
              <a:cxnLst/>
              <a:rect l="0" t="0" r="0" b="0"/>
              <a:pathLst>
                <a:path w="211621" h="402927">
                  <a:moveTo>
                    <a:pt x="188761" y="0"/>
                  </a:moveTo>
                  <a:lnTo>
                    <a:pt x="182200" y="6561"/>
                  </a:lnTo>
                  <a:lnTo>
                    <a:pt x="160022" y="11573"/>
                  </a:lnTo>
                  <a:lnTo>
                    <a:pt x="145344" y="18199"/>
                  </a:lnTo>
                  <a:lnTo>
                    <a:pt x="137573" y="25304"/>
                  </a:lnTo>
                  <a:lnTo>
                    <a:pt x="130451" y="33260"/>
                  </a:lnTo>
                  <a:lnTo>
                    <a:pt x="103115" y="56048"/>
                  </a:lnTo>
                  <a:lnTo>
                    <a:pt x="79337" y="89592"/>
                  </a:lnTo>
                  <a:lnTo>
                    <a:pt x="53316" y="123813"/>
                  </a:lnTo>
                  <a:lnTo>
                    <a:pt x="34611" y="152961"/>
                  </a:lnTo>
                  <a:lnTo>
                    <a:pt x="17498" y="183047"/>
                  </a:lnTo>
                  <a:lnTo>
                    <a:pt x="4130" y="219508"/>
                  </a:lnTo>
                  <a:lnTo>
                    <a:pt x="0" y="247449"/>
                  </a:lnTo>
                  <a:lnTo>
                    <a:pt x="2821" y="277177"/>
                  </a:lnTo>
                  <a:lnTo>
                    <a:pt x="9019" y="307434"/>
                  </a:lnTo>
                  <a:lnTo>
                    <a:pt x="18699" y="341916"/>
                  </a:lnTo>
                  <a:lnTo>
                    <a:pt x="27082" y="364622"/>
                  </a:lnTo>
                  <a:lnTo>
                    <a:pt x="49511" y="393216"/>
                  </a:lnTo>
                  <a:lnTo>
                    <a:pt x="61679" y="399130"/>
                  </a:lnTo>
                  <a:lnTo>
                    <a:pt x="90186" y="402926"/>
                  </a:lnTo>
                  <a:lnTo>
                    <a:pt x="112704" y="399538"/>
                  </a:lnTo>
                  <a:lnTo>
                    <a:pt x="148306" y="384725"/>
                  </a:lnTo>
                  <a:lnTo>
                    <a:pt x="184405" y="360502"/>
                  </a:lnTo>
                  <a:lnTo>
                    <a:pt x="21162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475"/>
            <p:cNvSpPr/>
            <p:nvPr/>
          </p:nvSpPr>
          <p:spPr>
            <a:xfrm>
              <a:off x="1211579" y="1905000"/>
              <a:ext cx="197949" cy="262283"/>
            </a:xfrm>
            <a:custGeom>
              <a:avLst/>
              <a:gdLst/>
              <a:ahLst/>
              <a:cxnLst/>
              <a:rect l="0" t="0" r="0" b="0"/>
              <a:pathLst>
                <a:path w="197949" h="262283">
                  <a:moveTo>
                    <a:pt x="0" y="0"/>
                  </a:moveTo>
                  <a:lnTo>
                    <a:pt x="11352" y="11351"/>
                  </a:lnTo>
                  <a:lnTo>
                    <a:pt x="13512" y="18027"/>
                  </a:lnTo>
                  <a:lnTo>
                    <a:pt x="14088" y="22178"/>
                  </a:lnTo>
                  <a:lnTo>
                    <a:pt x="11315" y="54253"/>
                  </a:lnTo>
                  <a:lnTo>
                    <a:pt x="12649" y="69832"/>
                  </a:lnTo>
                  <a:lnTo>
                    <a:pt x="6607" y="107429"/>
                  </a:lnTo>
                  <a:lnTo>
                    <a:pt x="1958" y="137381"/>
                  </a:lnTo>
                  <a:lnTo>
                    <a:pt x="581" y="167705"/>
                  </a:lnTo>
                  <a:lnTo>
                    <a:pt x="115" y="204247"/>
                  </a:lnTo>
                  <a:lnTo>
                    <a:pt x="870" y="234231"/>
                  </a:lnTo>
                  <a:lnTo>
                    <a:pt x="4056" y="243238"/>
                  </a:lnTo>
                  <a:lnTo>
                    <a:pt x="10552" y="250063"/>
                  </a:lnTo>
                  <a:lnTo>
                    <a:pt x="28520" y="261344"/>
                  </a:lnTo>
                  <a:lnTo>
                    <a:pt x="33407" y="262282"/>
                  </a:lnTo>
                  <a:lnTo>
                    <a:pt x="49222" y="259558"/>
                  </a:lnTo>
                  <a:lnTo>
                    <a:pt x="84282" y="248648"/>
                  </a:lnTo>
                  <a:lnTo>
                    <a:pt x="114392" y="231776"/>
                  </a:lnTo>
                  <a:lnTo>
                    <a:pt x="148367" y="197534"/>
                  </a:lnTo>
                  <a:lnTo>
                    <a:pt x="175064" y="159942"/>
                  </a:lnTo>
                  <a:lnTo>
                    <a:pt x="191496" y="129524"/>
                  </a:lnTo>
                  <a:lnTo>
                    <a:pt x="197248" y="93695"/>
                  </a:lnTo>
                  <a:lnTo>
                    <a:pt x="197948" y="71565"/>
                  </a:lnTo>
                  <a:lnTo>
                    <a:pt x="195786" y="63415"/>
                  </a:lnTo>
                  <a:lnTo>
                    <a:pt x="187499" y="51285"/>
                  </a:lnTo>
                  <a:lnTo>
                    <a:pt x="182676" y="48193"/>
                  </a:lnTo>
                  <a:lnTo>
                    <a:pt x="175261"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476"/>
            <p:cNvSpPr/>
            <p:nvPr/>
          </p:nvSpPr>
          <p:spPr>
            <a:xfrm>
              <a:off x="1533772" y="1889759"/>
              <a:ext cx="188349" cy="216910"/>
            </a:xfrm>
            <a:custGeom>
              <a:avLst/>
              <a:gdLst/>
              <a:ahLst/>
              <a:cxnLst/>
              <a:rect l="0" t="0" r="0" b="0"/>
              <a:pathLst>
                <a:path w="188349" h="216910">
                  <a:moveTo>
                    <a:pt x="135007" y="0"/>
                  </a:moveTo>
                  <a:lnTo>
                    <a:pt x="116875" y="0"/>
                  </a:lnTo>
                  <a:lnTo>
                    <a:pt x="111991" y="2258"/>
                  </a:lnTo>
                  <a:lnTo>
                    <a:pt x="77977" y="26492"/>
                  </a:lnTo>
                  <a:lnTo>
                    <a:pt x="52716" y="48194"/>
                  </a:lnTo>
                  <a:lnTo>
                    <a:pt x="25989" y="79756"/>
                  </a:lnTo>
                  <a:lnTo>
                    <a:pt x="7765" y="113247"/>
                  </a:lnTo>
                  <a:lnTo>
                    <a:pt x="786" y="136848"/>
                  </a:lnTo>
                  <a:lnTo>
                    <a:pt x="0" y="152262"/>
                  </a:lnTo>
                  <a:lnTo>
                    <a:pt x="6394" y="180595"/>
                  </a:lnTo>
                  <a:lnTo>
                    <a:pt x="8625" y="186437"/>
                  </a:lnTo>
                  <a:lnTo>
                    <a:pt x="15620" y="195186"/>
                  </a:lnTo>
                  <a:lnTo>
                    <a:pt x="25220" y="201896"/>
                  </a:lnTo>
                  <a:lnTo>
                    <a:pt x="44905" y="209587"/>
                  </a:lnTo>
                  <a:lnTo>
                    <a:pt x="81844" y="216909"/>
                  </a:lnTo>
                  <a:lnTo>
                    <a:pt x="119791" y="214413"/>
                  </a:lnTo>
                  <a:lnTo>
                    <a:pt x="150252" y="209523"/>
                  </a:lnTo>
                  <a:lnTo>
                    <a:pt x="188348"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477"/>
            <p:cNvSpPr/>
            <p:nvPr/>
          </p:nvSpPr>
          <p:spPr>
            <a:xfrm>
              <a:off x="1905104" y="1729740"/>
              <a:ext cx="152297" cy="357603"/>
            </a:xfrm>
            <a:custGeom>
              <a:avLst/>
              <a:gdLst/>
              <a:ahLst/>
              <a:cxnLst/>
              <a:rect l="0" t="0" r="0" b="0"/>
              <a:pathLst>
                <a:path w="152297" h="357603">
                  <a:moveTo>
                    <a:pt x="22755" y="0"/>
                  </a:moveTo>
                  <a:lnTo>
                    <a:pt x="26801" y="0"/>
                  </a:lnTo>
                  <a:lnTo>
                    <a:pt x="27992" y="846"/>
                  </a:lnTo>
                  <a:lnTo>
                    <a:pt x="28787" y="2257"/>
                  </a:lnTo>
                  <a:lnTo>
                    <a:pt x="36843" y="28518"/>
                  </a:lnTo>
                  <a:lnTo>
                    <a:pt x="38615" y="60541"/>
                  </a:lnTo>
                  <a:lnTo>
                    <a:pt x="43165" y="90375"/>
                  </a:lnTo>
                  <a:lnTo>
                    <a:pt x="44043" y="125649"/>
                  </a:lnTo>
                  <a:lnTo>
                    <a:pt x="40164" y="162912"/>
                  </a:lnTo>
                  <a:lnTo>
                    <a:pt x="38959" y="188116"/>
                  </a:lnTo>
                  <a:lnTo>
                    <a:pt x="36166" y="215687"/>
                  </a:lnTo>
                  <a:lnTo>
                    <a:pt x="32102" y="243181"/>
                  </a:lnTo>
                  <a:lnTo>
                    <a:pt x="25055" y="277699"/>
                  </a:lnTo>
                  <a:lnTo>
                    <a:pt x="17604" y="308529"/>
                  </a:lnTo>
                  <a:lnTo>
                    <a:pt x="7666" y="345631"/>
                  </a:lnTo>
                  <a:lnTo>
                    <a:pt x="248" y="357602"/>
                  </a:lnTo>
                  <a:lnTo>
                    <a:pt x="0" y="353935"/>
                  </a:lnTo>
                  <a:lnTo>
                    <a:pt x="13746" y="317795"/>
                  </a:lnTo>
                  <a:lnTo>
                    <a:pt x="31104" y="283252"/>
                  </a:lnTo>
                  <a:lnTo>
                    <a:pt x="50839" y="247674"/>
                  </a:lnTo>
                  <a:lnTo>
                    <a:pt x="65978" y="218070"/>
                  </a:lnTo>
                  <a:lnTo>
                    <a:pt x="81188" y="187850"/>
                  </a:lnTo>
                  <a:lnTo>
                    <a:pt x="101498" y="154228"/>
                  </a:lnTo>
                  <a:lnTo>
                    <a:pt x="134798" y="116813"/>
                  </a:lnTo>
                  <a:lnTo>
                    <a:pt x="152296"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478"/>
            <p:cNvSpPr/>
            <p:nvPr/>
          </p:nvSpPr>
          <p:spPr>
            <a:xfrm>
              <a:off x="2004059" y="1965959"/>
              <a:ext cx="99062" cy="175262"/>
            </a:xfrm>
            <a:custGeom>
              <a:avLst/>
              <a:gdLst/>
              <a:ahLst/>
              <a:cxnLst/>
              <a:rect l="0" t="0" r="0" b="0"/>
              <a:pathLst>
                <a:path w="99062" h="175262">
                  <a:moveTo>
                    <a:pt x="0" y="0"/>
                  </a:moveTo>
                  <a:lnTo>
                    <a:pt x="0" y="10606"/>
                  </a:lnTo>
                  <a:lnTo>
                    <a:pt x="11665" y="48194"/>
                  </a:lnTo>
                  <a:lnTo>
                    <a:pt x="32424" y="85627"/>
                  </a:lnTo>
                  <a:lnTo>
                    <a:pt x="55100" y="123668"/>
                  </a:lnTo>
                  <a:lnTo>
                    <a:pt x="84958" y="160711"/>
                  </a:lnTo>
                  <a:lnTo>
                    <a:pt x="99061"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479"/>
            <p:cNvSpPr/>
            <p:nvPr/>
          </p:nvSpPr>
          <p:spPr>
            <a:xfrm>
              <a:off x="2137839" y="1943100"/>
              <a:ext cx="200267" cy="212530"/>
            </a:xfrm>
            <a:custGeom>
              <a:avLst/>
              <a:gdLst/>
              <a:ahLst/>
              <a:cxnLst/>
              <a:rect l="0" t="0" r="0" b="0"/>
              <a:pathLst>
                <a:path w="200267" h="212530">
                  <a:moveTo>
                    <a:pt x="117681" y="0"/>
                  </a:moveTo>
                  <a:lnTo>
                    <a:pt x="107075" y="0"/>
                  </a:lnTo>
                  <a:lnTo>
                    <a:pt x="102242" y="2257"/>
                  </a:lnTo>
                  <a:lnTo>
                    <a:pt x="95579" y="6083"/>
                  </a:lnTo>
                  <a:lnTo>
                    <a:pt x="67482" y="17912"/>
                  </a:lnTo>
                  <a:lnTo>
                    <a:pt x="59246" y="25176"/>
                  </a:lnTo>
                  <a:lnTo>
                    <a:pt x="28482" y="62600"/>
                  </a:lnTo>
                  <a:lnTo>
                    <a:pt x="13452" y="84306"/>
                  </a:lnTo>
                  <a:lnTo>
                    <a:pt x="7857" y="101533"/>
                  </a:lnTo>
                  <a:lnTo>
                    <a:pt x="220" y="136143"/>
                  </a:lnTo>
                  <a:lnTo>
                    <a:pt x="0" y="149690"/>
                  </a:lnTo>
                  <a:lnTo>
                    <a:pt x="9019" y="181833"/>
                  </a:lnTo>
                  <a:lnTo>
                    <a:pt x="13789" y="190317"/>
                  </a:lnTo>
                  <a:lnTo>
                    <a:pt x="29324" y="203898"/>
                  </a:lnTo>
                  <a:lnTo>
                    <a:pt x="40593" y="209154"/>
                  </a:lnTo>
                  <a:lnTo>
                    <a:pt x="65671" y="212529"/>
                  </a:lnTo>
                  <a:lnTo>
                    <a:pt x="80172" y="208475"/>
                  </a:lnTo>
                  <a:lnTo>
                    <a:pt x="117758" y="192553"/>
                  </a:lnTo>
                  <a:lnTo>
                    <a:pt x="151746" y="169781"/>
                  </a:lnTo>
                  <a:lnTo>
                    <a:pt x="183589" y="133104"/>
                  </a:lnTo>
                  <a:lnTo>
                    <a:pt x="194876" y="113098"/>
                  </a:lnTo>
                  <a:lnTo>
                    <a:pt x="200192" y="89666"/>
                  </a:lnTo>
                  <a:lnTo>
                    <a:pt x="200266" y="73886"/>
                  </a:lnTo>
                  <a:lnTo>
                    <a:pt x="195302" y="59333"/>
                  </a:lnTo>
                  <a:lnTo>
                    <a:pt x="190844" y="52335"/>
                  </a:lnTo>
                  <a:lnTo>
                    <a:pt x="179528" y="43634"/>
                  </a:lnTo>
                  <a:lnTo>
                    <a:pt x="155914" y="32284"/>
                  </a:lnTo>
                  <a:lnTo>
                    <a:pt x="148161"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480"/>
            <p:cNvSpPr/>
            <p:nvPr/>
          </p:nvSpPr>
          <p:spPr>
            <a:xfrm>
              <a:off x="2363836" y="1950720"/>
              <a:ext cx="183949" cy="212904"/>
            </a:xfrm>
            <a:custGeom>
              <a:avLst/>
              <a:gdLst/>
              <a:ahLst/>
              <a:cxnLst/>
              <a:rect l="0" t="0" r="0" b="0"/>
              <a:pathLst>
                <a:path w="183949" h="212904">
                  <a:moveTo>
                    <a:pt x="105044" y="0"/>
                  </a:moveTo>
                  <a:lnTo>
                    <a:pt x="100998" y="4045"/>
                  </a:lnTo>
                  <a:lnTo>
                    <a:pt x="96755" y="6031"/>
                  </a:lnTo>
                  <a:lnTo>
                    <a:pt x="94437" y="6560"/>
                  </a:lnTo>
                  <a:lnTo>
                    <a:pt x="87131" y="11351"/>
                  </a:lnTo>
                  <a:lnTo>
                    <a:pt x="53794" y="43656"/>
                  </a:lnTo>
                  <a:lnTo>
                    <a:pt x="28784" y="76931"/>
                  </a:lnTo>
                  <a:lnTo>
                    <a:pt x="15844" y="101534"/>
                  </a:lnTo>
                  <a:lnTo>
                    <a:pt x="3886" y="136143"/>
                  </a:lnTo>
                  <a:lnTo>
                    <a:pt x="0" y="159719"/>
                  </a:lnTo>
                  <a:lnTo>
                    <a:pt x="2893" y="182790"/>
                  </a:lnTo>
                  <a:lnTo>
                    <a:pt x="9113" y="201668"/>
                  </a:lnTo>
                  <a:lnTo>
                    <a:pt x="12303" y="205565"/>
                  </a:lnTo>
                  <a:lnTo>
                    <a:pt x="20364" y="209895"/>
                  </a:lnTo>
                  <a:lnTo>
                    <a:pt x="52594" y="212903"/>
                  </a:lnTo>
                  <a:lnTo>
                    <a:pt x="68186" y="211463"/>
                  </a:lnTo>
                  <a:lnTo>
                    <a:pt x="103533" y="196742"/>
                  </a:lnTo>
                  <a:lnTo>
                    <a:pt x="135225" y="177527"/>
                  </a:lnTo>
                  <a:lnTo>
                    <a:pt x="164251" y="156579"/>
                  </a:lnTo>
                  <a:lnTo>
                    <a:pt x="182884" y="125512"/>
                  </a:lnTo>
                  <a:lnTo>
                    <a:pt x="183948" y="112509"/>
                  </a:lnTo>
                  <a:lnTo>
                    <a:pt x="179223" y="76711"/>
                  </a:lnTo>
                  <a:lnTo>
                    <a:pt x="174419" y="66267"/>
                  </a:lnTo>
                  <a:lnTo>
                    <a:pt x="162194" y="51714"/>
                  </a:lnTo>
                  <a:lnTo>
                    <a:pt x="152739" y="44715"/>
                  </a:lnTo>
                  <a:lnTo>
                    <a:pt x="133851" y="40060"/>
                  </a:lnTo>
                  <a:lnTo>
                    <a:pt x="105044"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481"/>
            <p:cNvSpPr/>
            <p:nvPr/>
          </p:nvSpPr>
          <p:spPr>
            <a:xfrm>
              <a:off x="2815354" y="1752600"/>
              <a:ext cx="254205" cy="418966"/>
            </a:xfrm>
            <a:custGeom>
              <a:avLst/>
              <a:gdLst/>
              <a:ahLst/>
              <a:cxnLst/>
              <a:rect l="0" t="0" r="0" b="0"/>
              <a:pathLst>
                <a:path w="254205" h="418966">
                  <a:moveTo>
                    <a:pt x="4046" y="0"/>
                  </a:moveTo>
                  <a:lnTo>
                    <a:pt x="4046" y="10605"/>
                  </a:lnTo>
                  <a:lnTo>
                    <a:pt x="1788" y="15438"/>
                  </a:lnTo>
                  <a:lnTo>
                    <a:pt x="0" y="17912"/>
                  </a:lnTo>
                  <a:lnTo>
                    <a:pt x="272" y="27434"/>
                  </a:lnTo>
                  <a:lnTo>
                    <a:pt x="4395" y="63255"/>
                  </a:lnTo>
                  <a:lnTo>
                    <a:pt x="9982" y="96165"/>
                  </a:lnTo>
                  <a:lnTo>
                    <a:pt x="16153" y="132727"/>
                  </a:lnTo>
                  <a:lnTo>
                    <a:pt x="19204" y="170371"/>
                  </a:lnTo>
                  <a:lnTo>
                    <a:pt x="24247" y="208336"/>
                  </a:lnTo>
                  <a:lnTo>
                    <a:pt x="26118" y="246396"/>
                  </a:lnTo>
                  <a:lnTo>
                    <a:pt x="27519" y="283638"/>
                  </a:lnTo>
                  <a:lnTo>
                    <a:pt x="32073" y="316497"/>
                  </a:lnTo>
                  <a:lnTo>
                    <a:pt x="34041" y="353426"/>
                  </a:lnTo>
                  <a:lnTo>
                    <a:pt x="34430" y="373483"/>
                  </a:lnTo>
                  <a:lnTo>
                    <a:pt x="36741" y="379917"/>
                  </a:lnTo>
                  <a:lnTo>
                    <a:pt x="41829" y="388110"/>
                  </a:lnTo>
                  <a:lnTo>
                    <a:pt x="42143" y="352570"/>
                  </a:lnTo>
                  <a:lnTo>
                    <a:pt x="42145" y="321323"/>
                  </a:lnTo>
                  <a:lnTo>
                    <a:pt x="44403" y="287555"/>
                  </a:lnTo>
                  <a:lnTo>
                    <a:pt x="49076" y="270042"/>
                  </a:lnTo>
                  <a:lnTo>
                    <a:pt x="70664" y="235489"/>
                  </a:lnTo>
                  <a:lnTo>
                    <a:pt x="89542" y="217188"/>
                  </a:lnTo>
                  <a:lnTo>
                    <a:pt x="101593" y="210828"/>
                  </a:lnTo>
                  <a:lnTo>
                    <a:pt x="138780" y="202019"/>
                  </a:lnTo>
                  <a:lnTo>
                    <a:pt x="165343" y="207012"/>
                  </a:lnTo>
                  <a:lnTo>
                    <a:pt x="187304" y="215994"/>
                  </a:lnTo>
                  <a:lnTo>
                    <a:pt x="219839" y="239107"/>
                  </a:lnTo>
                  <a:lnTo>
                    <a:pt x="239293" y="254949"/>
                  </a:lnTo>
                  <a:lnTo>
                    <a:pt x="247736" y="268250"/>
                  </a:lnTo>
                  <a:lnTo>
                    <a:pt x="253203" y="290019"/>
                  </a:lnTo>
                  <a:lnTo>
                    <a:pt x="254204" y="320130"/>
                  </a:lnTo>
                  <a:lnTo>
                    <a:pt x="251258" y="335320"/>
                  </a:lnTo>
                  <a:lnTo>
                    <a:pt x="231752" y="367354"/>
                  </a:lnTo>
                  <a:lnTo>
                    <a:pt x="222088" y="380015"/>
                  </a:lnTo>
                  <a:lnTo>
                    <a:pt x="206281" y="391903"/>
                  </a:lnTo>
                  <a:lnTo>
                    <a:pt x="171224" y="406163"/>
                  </a:lnTo>
                  <a:lnTo>
                    <a:pt x="135878" y="415666"/>
                  </a:lnTo>
                  <a:lnTo>
                    <a:pt x="101301" y="418421"/>
                  </a:lnTo>
                  <a:lnTo>
                    <a:pt x="66154" y="418965"/>
                  </a:lnTo>
                  <a:lnTo>
                    <a:pt x="46531" y="415014"/>
                  </a:lnTo>
                  <a:lnTo>
                    <a:pt x="29992" y="408482"/>
                  </a:lnTo>
                  <a:lnTo>
                    <a:pt x="24044" y="403656"/>
                  </a:lnTo>
                  <a:lnTo>
                    <a:pt x="19286"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482"/>
            <p:cNvSpPr/>
            <p:nvPr/>
          </p:nvSpPr>
          <p:spPr>
            <a:xfrm>
              <a:off x="3124200" y="1939309"/>
              <a:ext cx="243259" cy="247632"/>
            </a:xfrm>
            <a:custGeom>
              <a:avLst/>
              <a:gdLst/>
              <a:ahLst/>
              <a:cxnLst/>
              <a:rect l="0" t="0" r="0" b="0"/>
              <a:pathLst>
                <a:path w="243259" h="247632">
                  <a:moveTo>
                    <a:pt x="0" y="79991"/>
                  </a:moveTo>
                  <a:lnTo>
                    <a:pt x="846" y="99071"/>
                  </a:lnTo>
                  <a:lnTo>
                    <a:pt x="6083" y="112549"/>
                  </a:lnTo>
                  <a:lnTo>
                    <a:pt x="21957" y="131901"/>
                  </a:lnTo>
                  <a:lnTo>
                    <a:pt x="36045" y="142314"/>
                  </a:lnTo>
                  <a:lnTo>
                    <a:pt x="70127" y="152067"/>
                  </a:lnTo>
                  <a:lnTo>
                    <a:pt x="82250" y="152100"/>
                  </a:lnTo>
                  <a:lnTo>
                    <a:pt x="119486" y="148189"/>
                  </a:lnTo>
                  <a:lnTo>
                    <a:pt x="153250" y="138026"/>
                  </a:lnTo>
                  <a:lnTo>
                    <a:pt x="182201" y="122091"/>
                  </a:lnTo>
                  <a:lnTo>
                    <a:pt x="215617" y="92596"/>
                  </a:lnTo>
                  <a:lnTo>
                    <a:pt x="230209" y="76576"/>
                  </a:lnTo>
                  <a:lnTo>
                    <a:pt x="239425" y="56966"/>
                  </a:lnTo>
                  <a:lnTo>
                    <a:pt x="243258" y="29503"/>
                  </a:lnTo>
                  <a:lnTo>
                    <a:pt x="239622" y="14043"/>
                  </a:lnTo>
                  <a:lnTo>
                    <a:pt x="237642" y="10626"/>
                  </a:lnTo>
                  <a:lnTo>
                    <a:pt x="235474" y="8347"/>
                  </a:lnTo>
                  <a:lnTo>
                    <a:pt x="221867" y="645"/>
                  </a:lnTo>
                  <a:lnTo>
                    <a:pt x="218185" y="0"/>
                  </a:lnTo>
                  <a:lnTo>
                    <a:pt x="214883" y="417"/>
                  </a:lnTo>
                  <a:lnTo>
                    <a:pt x="189540" y="10277"/>
                  </a:lnTo>
                  <a:lnTo>
                    <a:pt x="151535" y="38850"/>
                  </a:lnTo>
                  <a:lnTo>
                    <a:pt x="124006" y="71519"/>
                  </a:lnTo>
                  <a:lnTo>
                    <a:pt x="102012" y="106728"/>
                  </a:lnTo>
                  <a:lnTo>
                    <a:pt x="82208" y="140211"/>
                  </a:lnTo>
                  <a:lnTo>
                    <a:pt x="72994" y="163591"/>
                  </a:lnTo>
                  <a:lnTo>
                    <a:pt x="70541" y="178953"/>
                  </a:lnTo>
                  <a:lnTo>
                    <a:pt x="73967" y="194247"/>
                  </a:lnTo>
                  <a:lnTo>
                    <a:pt x="85416" y="214880"/>
                  </a:lnTo>
                  <a:lnTo>
                    <a:pt x="99532" y="229460"/>
                  </a:lnTo>
                  <a:lnTo>
                    <a:pt x="104455" y="232977"/>
                  </a:lnTo>
                  <a:lnTo>
                    <a:pt x="135842" y="239468"/>
                  </a:lnTo>
                  <a:lnTo>
                    <a:pt x="171895" y="245767"/>
                  </a:lnTo>
                  <a:lnTo>
                    <a:pt x="205740" y="2476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483"/>
            <p:cNvSpPr/>
            <p:nvPr/>
          </p:nvSpPr>
          <p:spPr>
            <a:xfrm>
              <a:off x="3529211" y="1962871"/>
              <a:ext cx="210560" cy="265012"/>
            </a:xfrm>
            <a:custGeom>
              <a:avLst/>
              <a:gdLst/>
              <a:ahLst/>
              <a:cxnLst/>
              <a:rect l="0" t="0" r="0" b="0"/>
              <a:pathLst>
                <a:path w="210560" h="265012">
                  <a:moveTo>
                    <a:pt x="14089" y="64049"/>
                  </a:moveTo>
                  <a:lnTo>
                    <a:pt x="7528" y="64049"/>
                  </a:lnTo>
                  <a:lnTo>
                    <a:pt x="2737" y="68094"/>
                  </a:lnTo>
                  <a:lnTo>
                    <a:pt x="577" y="72337"/>
                  </a:lnTo>
                  <a:lnTo>
                    <a:pt x="0" y="74655"/>
                  </a:lnTo>
                  <a:lnTo>
                    <a:pt x="463" y="77046"/>
                  </a:lnTo>
                  <a:lnTo>
                    <a:pt x="5160" y="84457"/>
                  </a:lnTo>
                  <a:lnTo>
                    <a:pt x="16791" y="97080"/>
                  </a:lnTo>
                  <a:lnTo>
                    <a:pt x="24038" y="99896"/>
                  </a:lnTo>
                  <a:lnTo>
                    <a:pt x="61450" y="108577"/>
                  </a:lnTo>
                  <a:lnTo>
                    <a:pt x="98124" y="103580"/>
                  </a:lnTo>
                  <a:lnTo>
                    <a:pt x="128431" y="98386"/>
                  </a:lnTo>
                  <a:lnTo>
                    <a:pt x="158030" y="83124"/>
                  </a:lnTo>
                  <a:lnTo>
                    <a:pt x="194513" y="54767"/>
                  </a:lnTo>
                  <a:lnTo>
                    <a:pt x="208498" y="31656"/>
                  </a:lnTo>
                  <a:lnTo>
                    <a:pt x="210559" y="24816"/>
                  </a:lnTo>
                  <a:lnTo>
                    <a:pt x="210263" y="21807"/>
                  </a:lnTo>
                  <a:lnTo>
                    <a:pt x="207675" y="16206"/>
                  </a:lnTo>
                  <a:lnTo>
                    <a:pt x="201458" y="8292"/>
                  </a:lnTo>
                  <a:lnTo>
                    <a:pt x="190208" y="585"/>
                  </a:lnTo>
                  <a:lnTo>
                    <a:pt x="178724" y="0"/>
                  </a:lnTo>
                  <a:lnTo>
                    <a:pt x="150655" y="6524"/>
                  </a:lnTo>
                  <a:lnTo>
                    <a:pt x="119805" y="22049"/>
                  </a:lnTo>
                  <a:lnTo>
                    <a:pt x="93484" y="37305"/>
                  </a:lnTo>
                  <a:lnTo>
                    <a:pt x="66304" y="67044"/>
                  </a:lnTo>
                  <a:lnTo>
                    <a:pt x="46493" y="97674"/>
                  </a:lnTo>
                  <a:lnTo>
                    <a:pt x="29898" y="131303"/>
                  </a:lnTo>
                  <a:lnTo>
                    <a:pt x="16515" y="162716"/>
                  </a:lnTo>
                  <a:lnTo>
                    <a:pt x="8453" y="199626"/>
                  </a:lnTo>
                  <a:lnTo>
                    <a:pt x="11866" y="215745"/>
                  </a:lnTo>
                  <a:lnTo>
                    <a:pt x="23308" y="236842"/>
                  </a:lnTo>
                  <a:lnTo>
                    <a:pt x="37422" y="251560"/>
                  </a:lnTo>
                  <a:lnTo>
                    <a:pt x="49013" y="258300"/>
                  </a:lnTo>
                  <a:lnTo>
                    <a:pt x="65452" y="264118"/>
                  </a:lnTo>
                  <a:lnTo>
                    <a:pt x="81791" y="265011"/>
                  </a:lnTo>
                  <a:lnTo>
                    <a:pt x="117020" y="262730"/>
                  </a:lnTo>
                  <a:lnTo>
                    <a:pt x="146563" y="254245"/>
                  </a:lnTo>
                  <a:lnTo>
                    <a:pt x="183500" y="237900"/>
                  </a:lnTo>
                  <a:lnTo>
                    <a:pt x="196969" y="2316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SMARTInkShape-Group183"/>
          <p:cNvGrpSpPr/>
          <p:nvPr/>
        </p:nvGrpSpPr>
        <p:grpSpPr>
          <a:xfrm>
            <a:off x="4328159" y="1805940"/>
            <a:ext cx="3672842" cy="615072"/>
            <a:chOff x="4328159" y="1805940"/>
            <a:chExt cx="3672842" cy="615072"/>
          </a:xfrm>
        </p:grpSpPr>
        <p:sp>
          <p:nvSpPr>
            <p:cNvPr id="60" name="SMARTInkShape-1484"/>
            <p:cNvSpPr/>
            <p:nvPr/>
          </p:nvSpPr>
          <p:spPr>
            <a:xfrm>
              <a:off x="4381500" y="2087879"/>
              <a:ext cx="15241" cy="198122"/>
            </a:xfrm>
            <a:custGeom>
              <a:avLst/>
              <a:gdLst/>
              <a:ahLst/>
              <a:cxnLst/>
              <a:rect l="0" t="0" r="0" b="0"/>
              <a:pathLst>
                <a:path w="15241" h="198122">
                  <a:moveTo>
                    <a:pt x="15240" y="0"/>
                  </a:moveTo>
                  <a:lnTo>
                    <a:pt x="11195" y="4046"/>
                  </a:lnTo>
                  <a:lnTo>
                    <a:pt x="9208" y="8289"/>
                  </a:lnTo>
                  <a:lnTo>
                    <a:pt x="5501" y="41755"/>
                  </a:lnTo>
                  <a:lnTo>
                    <a:pt x="1086" y="79462"/>
                  </a:lnTo>
                  <a:lnTo>
                    <a:pt x="214" y="114286"/>
                  </a:lnTo>
                  <a:lnTo>
                    <a:pt x="42" y="150642"/>
                  </a:lnTo>
                  <a:lnTo>
                    <a:pt x="2" y="186941"/>
                  </a:lnTo>
                  <a:lnTo>
                    <a:pt x="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485"/>
            <p:cNvSpPr/>
            <p:nvPr/>
          </p:nvSpPr>
          <p:spPr>
            <a:xfrm>
              <a:off x="4328159" y="2156459"/>
              <a:ext cx="121922" cy="22862"/>
            </a:xfrm>
            <a:custGeom>
              <a:avLst/>
              <a:gdLst/>
              <a:ahLst/>
              <a:cxnLst/>
              <a:rect l="0" t="0" r="0" b="0"/>
              <a:pathLst>
                <a:path w="121922" h="22862">
                  <a:moveTo>
                    <a:pt x="0" y="22861"/>
                  </a:moveTo>
                  <a:lnTo>
                    <a:pt x="33530" y="22861"/>
                  </a:lnTo>
                  <a:lnTo>
                    <a:pt x="68982" y="14572"/>
                  </a:lnTo>
                  <a:lnTo>
                    <a:pt x="105040" y="3299"/>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486"/>
            <p:cNvSpPr/>
            <p:nvPr/>
          </p:nvSpPr>
          <p:spPr>
            <a:xfrm>
              <a:off x="4617719" y="2049779"/>
              <a:ext cx="137162" cy="120369"/>
            </a:xfrm>
            <a:custGeom>
              <a:avLst/>
              <a:gdLst/>
              <a:ahLst/>
              <a:cxnLst/>
              <a:rect l="0" t="0" r="0" b="0"/>
              <a:pathLst>
                <a:path w="137162" h="120369">
                  <a:moveTo>
                    <a:pt x="0" y="0"/>
                  </a:moveTo>
                  <a:lnTo>
                    <a:pt x="4046" y="0"/>
                  </a:lnTo>
                  <a:lnTo>
                    <a:pt x="5237" y="847"/>
                  </a:lnTo>
                  <a:lnTo>
                    <a:pt x="6032" y="2258"/>
                  </a:lnTo>
                  <a:lnTo>
                    <a:pt x="6561" y="4046"/>
                  </a:lnTo>
                  <a:lnTo>
                    <a:pt x="15770" y="15439"/>
                  </a:lnTo>
                  <a:lnTo>
                    <a:pt x="30527" y="32756"/>
                  </a:lnTo>
                  <a:lnTo>
                    <a:pt x="54824" y="70219"/>
                  </a:lnTo>
                  <a:lnTo>
                    <a:pt x="66679" y="92454"/>
                  </a:lnTo>
                  <a:lnTo>
                    <a:pt x="93215" y="114062"/>
                  </a:lnTo>
                  <a:lnTo>
                    <a:pt x="102389" y="118428"/>
                  </a:lnTo>
                  <a:lnTo>
                    <a:pt x="112111" y="120368"/>
                  </a:lnTo>
                  <a:lnTo>
                    <a:pt x="119818" y="118973"/>
                  </a:lnTo>
                  <a:lnTo>
                    <a:pt x="128918" y="115685"/>
                  </a:lnTo>
                  <a:lnTo>
                    <a:pt x="13716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487"/>
            <p:cNvSpPr/>
            <p:nvPr/>
          </p:nvSpPr>
          <p:spPr>
            <a:xfrm>
              <a:off x="4686300" y="1981200"/>
              <a:ext cx="190501" cy="439812"/>
            </a:xfrm>
            <a:custGeom>
              <a:avLst/>
              <a:gdLst/>
              <a:ahLst/>
              <a:cxnLst/>
              <a:rect l="0" t="0" r="0" b="0"/>
              <a:pathLst>
                <a:path w="190501" h="439812">
                  <a:moveTo>
                    <a:pt x="190500" y="0"/>
                  </a:moveTo>
                  <a:lnTo>
                    <a:pt x="183939" y="0"/>
                  </a:lnTo>
                  <a:lnTo>
                    <a:pt x="172366" y="10605"/>
                  </a:lnTo>
                  <a:lnTo>
                    <a:pt x="153403" y="44135"/>
                  </a:lnTo>
                  <a:lnTo>
                    <a:pt x="138706" y="81970"/>
                  </a:lnTo>
                  <a:lnTo>
                    <a:pt x="120967" y="113657"/>
                  </a:lnTo>
                  <a:lnTo>
                    <a:pt x="109925" y="140261"/>
                  </a:lnTo>
                  <a:lnTo>
                    <a:pt x="99373" y="171276"/>
                  </a:lnTo>
                  <a:lnTo>
                    <a:pt x="89039" y="203969"/>
                  </a:lnTo>
                  <a:lnTo>
                    <a:pt x="78801" y="235432"/>
                  </a:lnTo>
                  <a:lnTo>
                    <a:pt x="68607" y="268608"/>
                  </a:lnTo>
                  <a:lnTo>
                    <a:pt x="58432" y="302261"/>
                  </a:lnTo>
                  <a:lnTo>
                    <a:pt x="48265" y="334151"/>
                  </a:lnTo>
                  <a:lnTo>
                    <a:pt x="38102" y="360743"/>
                  </a:lnTo>
                  <a:lnTo>
                    <a:pt x="25118" y="392495"/>
                  </a:lnTo>
                  <a:lnTo>
                    <a:pt x="10457" y="426916"/>
                  </a:lnTo>
                  <a:lnTo>
                    <a:pt x="1544" y="439811"/>
                  </a:lnTo>
                  <a:lnTo>
                    <a:pt x="1029" y="439681"/>
                  </a:lnTo>
                  <a:lnTo>
                    <a:pt x="457" y="437278"/>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488"/>
            <p:cNvSpPr/>
            <p:nvPr/>
          </p:nvSpPr>
          <p:spPr>
            <a:xfrm>
              <a:off x="4937760" y="2004673"/>
              <a:ext cx="186115" cy="253165"/>
            </a:xfrm>
            <a:custGeom>
              <a:avLst/>
              <a:gdLst/>
              <a:ahLst/>
              <a:cxnLst/>
              <a:rect l="0" t="0" r="0" b="0"/>
              <a:pathLst>
                <a:path w="186115" h="253165">
                  <a:moveTo>
                    <a:pt x="0" y="83206"/>
                  </a:moveTo>
                  <a:lnTo>
                    <a:pt x="0" y="87252"/>
                  </a:lnTo>
                  <a:lnTo>
                    <a:pt x="2257" y="91495"/>
                  </a:lnTo>
                  <a:lnTo>
                    <a:pt x="4045" y="93812"/>
                  </a:lnTo>
                  <a:lnTo>
                    <a:pt x="6031" y="100902"/>
                  </a:lnTo>
                  <a:lnTo>
                    <a:pt x="7760" y="108851"/>
                  </a:lnTo>
                  <a:lnTo>
                    <a:pt x="13494" y="118086"/>
                  </a:lnTo>
                  <a:lnTo>
                    <a:pt x="18132" y="123544"/>
                  </a:lnTo>
                  <a:lnTo>
                    <a:pt x="25275" y="126534"/>
                  </a:lnTo>
                  <a:lnTo>
                    <a:pt x="62606" y="128787"/>
                  </a:lnTo>
                  <a:lnTo>
                    <a:pt x="100263" y="118308"/>
                  </a:lnTo>
                  <a:lnTo>
                    <a:pt x="123694" y="102432"/>
                  </a:lnTo>
                  <a:lnTo>
                    <a:pt x="159262" y="72104"/>
                  </a:lnTo>
                  <a:lnTo>
                    <a:pt x="174107" y="44418"/>
                  </a:lnTo>
                  <a:lnTo>
                    <a:pt x="186114" y="13846"/>
                  </a:lnTo>
                  <a:lnTo>
                    <a:pt x="184882" y="6377"/>
                  </a:lnTo>
                  <a:lnTo>
                    <a:pt x="183368" y="4047"/>
                  </a:lnTo>
                  <a:lnTo>
                    <a:pt x="181512" y="2494"/>
                  </a:lnTo>
                  <a:lnTo>
                    <a:pt x="179428" y="1458"/>
                  </a:lnTo>
                  <a:lnTo>
                    <a:pt x="164359" y="0"/>
                  </a:lnTo>
                  <a:lnTo>
                    <a:pt x="143807" y="3614"/>
                  </a:lnTo>
                  <a:lnTo>
                    <a:pt x="106551" y="23138"/>
                  </a:lnTo>
                  <a:lnTo>
                    <a:pt x="91383" y="34496"/>
                  </a:lnTo>
                  <a:lnTo>
                    <a:pt x="63206" y="67125"/>
                  </a:lnTo>
                  <a:lnTo>
                    <a:pt x="46385" y="95093"/>
                  </a:lnTo>
                  <a:lnTo>
                    <a:pt x="30677" y="127933"/>
                  </a:lnTo>
                  <a:lnTo>
                    <a:pt x="17556" y="159112"/>
                  </a:lnTo>
                  <a:lnTo>
                    <a:pt x="10564" y="189799"/>
                  </a:lnTo>
                  <a:lnTo>
                    <a:pt x="9775" y="208474"/>
                  </a:lnTo>
                  <a:lnTo>
                    <a:pt x="12246" y="222419"/>
                  </a:lnTo>
                  <a:lnTo>
                    <a:pt x="20682" y="234261"/>
                  </a:lnTo>
                  <a:lnTo>
                    <a:pt x="42749" y="251615"/>
                  </a:lnTo>
                  <a:lnTo>
                    <a:pt x="55406" y="253164"/>
                  </a:lnTo>
                  <a:lnTo>
                    <a:pt x="84228" y="247259"/>
                  </a:lnTo>
                  <a:lnTo>
                    <a:pt x="119617" y="232703"/>
                  </a:lnTo>
                  <a:lnTo>
                    <a:pt x="142404" y="222705"/>
                  </a:lnTo>
                  <a:lnTo>
                    <a:pt x="160020" y="2051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489"/>
            <p:cNvSpPr/>
            <p:nvPr/>
          </p:nvSpPr>
          <p:spPr>
            <a:xfrm>
              <a:off x="5228856" y="1874520"/>
              <a:ext cx="105145" cy="340755"/>
            </a:xfrm>
            <a:custGeom>
              <a:avLst/>
              <a:gdLst/>
              <a:ahLst/>
              <a:cxnLst/>
              <a:rect l="0" t="0" r="0" b="0"/>
              <a:pathLst>
                <a:path w="105145" h="340755">
                  <a:moveTo>
                    <a:pt x="105144" y="0"/>
                  </a:moveTo>
                  <a:lnTo>
                    <a:pt x="105144" y="4045"/>
                  </a:lnTo>
                  <a:lnTo>
                    <a:pt x="102886" y="8288"/>
                  </a:lnTo>
                  <a:lnTo>
                    <a:pt x="101098" y="10606"/>
                  </a:lnTo>
                  <a:lnTo>
                    <a:pt x="99112" y="17695"/>
                  </a:lnTo>
                  <a:lnTo>
                    <a:pt x="96536" y="28184"/>
                  </a:lnTo>
                  <a:lnTo>
                    <a:pt x="83343" y="62513"/>
                  </a:lnTo>
                  <a:lnTo>
                    <a:pt x="72720" y="94158"/>
                  </a:lnTo>
                  <a:lnTo>
                    <a:pt x="63640" y="118894"/>
                  </a:lnTo>
                  <a:lnTo>
                    <a:pt x="53959" y="146822"/>
                  </a:lnTo>
                  <a:lnTo>
                    <a:pt x="46271" y="176167"/>
                  </a:lnTo>
                  <a:lnTo>
                    <a:pt x="39185" y="206143"/>
                  </a:lnTo>
                  <a:lnTo>
                    <a:pt x="30391" y="236399"/>
                  </a:lnTo>
                  <a:lnTo>
                    <a:pt x="19965" y="273902"/>
                  </a:lnTo>
                  <a:lnTo>
                    <a:pt x="8857" y="309985"/>
                  </a:lnTo>
                  <a:lnTo>
                    <a:pt x="0" y="335659"/>
                  </a:lnTo>
                  <a:lnTo>
                    <a:pt x="334" y="338073"/>
                  </a:lnTo>
                  <a:lnTo>
                    <a:pt x="1404" y="339682"/>
                  </a:lnTo>
                  <a:lnTo>
                    <a:pt x="2964" y="340754"/>
                  </a:lnTo>
                  <a:lnTo>
                    <a:pt x="4004" y="340623"/>
                  </a:lnTo>
                  <a:lnTo>
                    <a:pt x="4697" y="339688"/>
                  </a:lnTo>
                  <a:lnTo>
                    <a:pt x="6083"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490"/>
            <p:cNvSpPr/>
            <p:nvPr/>
          </p:nvSpPr>
          <p:spPr>
            <a:xfrm>
              <a:off x="5342387" y="1866900"/>
              <a:ext cx="83053" cy="388621"/>
            </a:xfrm>
            <a:custGeom>
              <a:avLst/>
              <a:gdLst/>
              <a:ahLst/>
              <a:cxnLst/>
              <a:rect l="0" t="0" r="0" b="0"/>
              <a:pathLst>
                <a:path w="83053" h="388621">
                  <a:moveTo>
                    <a:pt x="83052" y="0"/>
                  </a:moveTo>
                  <a:lnTo>
                    <a:pt x="83052" y="4045"/>
                  </a:lnTo>
                  <a:lnTo>
                    <a:pt x="80795" y="8288"/>
                  </a:lnTo>
                  <a:lnTo>
                    <a:pt x="79007" y="10605"/>
                  </a:lnTo>
                  <a:lnTo>
                    <a:pt x="73645" y="41754"/>
                  </a:lnTo>
                  <a:lnTo>
                    <a:pt x="67283" y="71920"/>
                  </a:lnTo>
                  <a:lnTo>
                    <a:pt x="60035" y="107669"/>
                  </a:lnTo>
                  <a:lnTo>
                    <a:pt x="55043" y="133366"/>
                  </a:lnTo>
                  <a:lnTo>
                    <a:pt x="50001" y="161720"/>
                  </a:lnTo>
                  <a:lnTo>
                    <a:pt x="42681" y="191255"/>
                  </a:lnTo>
                  <a:lnTo>
                    <a:pt x="34630" y="221315"/>
                  </a:lnTo>
                  <a:lnTo>
                    <a:pt x="28229" y="251609"/>
                  </a:lnTo>
                  <a:lnTo>
                    <a:pt x="19865" y="289133"/>
                  </a:lnTo>
                  <a:lnTo>
                    <a:pt x="7980" y="321701"/>
                  </a:lnTo>
                  <a:lnTo>
                    <a:pt x="960" y="356116"/>
                  </a:lnTo>
                  <a:lnTo>
                    <a:pt x="0" y="368811"/>
                  </a:lnTo>
                  <a:lnTo>
                    <a:pt x="591" y="372874"/>
                  </a:lnTo>
                  <a:lnTo>
                    <a:pt x="1832" y="375582"/>
                  </a:lnTo>
                  <a:lnTo>
                    <a:pt x="14473"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491"/>
            <p:cNvSpPr/>
            <p:nvPr/>
          </p:nvSpPr>
          <p:spPr>
            <a:xfrm>
              <a:off x="5471333" y="2049779"/>
              <a:ext cx="142645" cy="172526"/>
            </a:xfrm>
            <a:custGeom>
              <a:avLst/>
              <a:gdLst/>
              <a:ahLst/>
              <a:cxnLst/>
              <a:rect l="0" t="0" r="0" b="0"/>
              <a:pathLst>
                <a:path w="142645" h="172526">
                  <a:moveTo>
                    <a:pt x="129367" y="15241"/>
                  </a:moveTo>
                  <a:lnTo>
                    <a:pt x="129367" y="11195"/>
                  </a:lnTo>
                  <a:lnTo>
                    <a:pt x="128520" y="10004"/>
                  </a:lnTo>
                  <a:lnTo>
                    <a:pt x="127109" y="9209"/>
                  </a:lnTo>
                  <a:lnTo>
                    <a:pt x="118761" y="7934"/>
                  </a:lnTo>
                  <a:lnTo>
                    <a:pt x="99882" y="7648"/>
                  </a:lnTo>
                  <a:lnTo>
                    <a:pt x="85729" y="11674"/>
                  </a:lnTo>
                  <a:lnTo>
                    <a:pt x="51621" y="36139"/>
                  </a:lnTo>
                  <a:lnTo>
                    <a:pt x="23152" y="69326"/>
                  </a:lnTo>
                  <a:lnTo>
                    <a:pt x="6503" y="99208"/>
                  </a:lnTo>
                  <a:lnTo>
                    <a:pt x="706" y="134922"/>
                  </a:lnTo>
                  <a:lnTo>
                    <a:pt x="0" y="152993"/>
                  </a:lnTo>
                  <a:lnTo>
                    <a:pt x="4419" y="161413"/>
                  </a:lnTo>
                  <a:lnTo>
                    <a:pt x="7968" y="166029"/>
                  </a:lnTo>
                  <a:lnTo>
                    <a:pt x="16428" y="171158"/>
                  </a:lnTo>
                  <a:lnTo>
                    <a:pt x="21054" y="172525"/>
                  </a:lnTo>
                  <a:lnTo>
                    <a:pt x="39701" y="170405"/>
                  </a:lnTo>
                  <a:lnTo>
                    <a:pt x="63520" y="161256"/>
                  </a:lnTo>
                  <a:lnTo>
                    <a:pt x="99246" y="139194"/>
                  </a:lnTo>
                  <a:lnTo>
                    <a:pt x="117808" y="120265"/>
                  </a:lnTo>
                  <a:lnTo>
                    <a:pt x="136133" y="83602"/>
                  </a:lnTo>
                  <a:lnTo>
                    <a:pt x="142096" y="60896"/>
                  </a:lnTo>
                  <a:lnTo>
                    <a:pt x="142644" y="46538"/>
                  </a:lnTo>
                  <a:lnTo>
                    <a:pt x="136097" y="23524"/>
                  </a:lnTo>
                  <a:lnTo>
                    <a:pt x="133853" y="18223"/>
                  </a:lnTo>
                  <a:lnTo>
                    <a:pt x="126845" y="10075"/>
                  </a:lnTo>
                  <a:lnTo>
                    <a:pt x="1141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492"/>
            <p:cNvSpPr/>
            <p:nvPr/>
          </p:nvSpPr>
          <p:spPr>
            <a:xfrm>
              <a:off x="5669280" y="2011679"/>
              <a:ext cx="386964" cy="247115"/>
            </a:xfrm>
            <a:custGeom>
              <a:avLst/>
              <a:gdLst/>
              <a:ahLst/>
              <a:cxnLst/>
              <a:rect l="0" t="0" r="0" b="0"/>
              <a:pathLst>
                <a:path w="386964" h="247115">
                  <a:moveTo>
                    <a:pt x="0" y="60961"/>
                  </a:moveTo>
                  <a:lnTo>
                    <a:pt x="22178" y="83139"/>
                  </a:lnTo>
                  <a:lnTo>
                    <a:pt x="26790" y="92266"/>
                  </a:lnTo>
                  <a:lnTo>
                    <a:pt x="32413" y="128024"/>
                  </a:lnTo>
                  <a:lnTo>
                    <a:pt x="36415" y="146589"/>
                  </a:lnTo>
                  <a:lnTo>
                    <a:pt x="37877" y="183119"/>
                  </a:lnTo>
                  <a:lnTo>
                    <a:pt x="38070" y="216967"/>
                  </a:lnTo>
                  <a:lnTo>
                    <a:pt x="40344" y="225688"/>
                  </a:lnTo>
                  <a:lnTo>
                    <a:pt x="48703" y="238185"/>
                  </a:lnTo>
                  <a:lnTo>
                    <a:pt x="56011" y="246210"/>
                  </a:lnTo>
                  <a:lnTo>
                    <a:pt x="60201" y="247114"/>
                  </a:lnTo>
                  <a:lnTo>
                    <a:pt x="77386" y="244340"/>
                  </a:lnTo>
                  <a:lnTo>
                    <a:pt x="93578" y="237309"/>
                  </a:lnTo>
                  <a:lnTo>
                    <a:pt x="129661" y="210470"/>
                  </a:lnTo>
                  <a:lnTo>
                    <a:pt x="162347" y="175073"/>
                  </a:lnTo>
                  <a:lnTo>
                    <a:pt x="189818" y="137298"/>
                  </a:lnTo>
                  <a:lnTo>
                    <a:pt x="195660" y="124219"/>
                  </a:lnTo>
                  <a:lnTo>
                    <a:pt x="198077" y="100606"/>
                  </a:lnTo>
                  <a:lnTo>
                    <a:pt x="197244" y="100937"/>
                  </a:lnTo>
                  <a:lnTo>
                    <a:pt x="194062" y="103563"/>
                  </a:lnTo>
                  <a:lnTo>
                    <a:pt x="192083" y="109811"/>
                  </a:lnTo>
                  <a:lnTo>
                    <a:pt x="190561" y="144919"/>
                  </a:lnTo>
                  <a:lnTo>
                    <a:pt x="191365" y="156863"/>
                  </a:lnTo>
                  <a:lnTo>
                    <a:pt x="196588" y="169903"/>
                  </a:lnTo>
                  <a:lnTo>
                    <a:pt x="201108" y="176548"/>
                  </a:lnTo>
                  <a:lnTo>
                    <a:pt x="216503" y="185050"/>
                  </a:lnTo>
                  <a:lnTo>
                    <a:pt x="233106" y="188885"/>
                  </a:lnTo>
                  <a:lnTo>
                    <a:pt x="259970" y="184098"/>
                  </a:lnTo>
                  <a:lnTo>
                    <a:pt x="297296" y="172546"/>
                  </a:lnTo>
                  <a:lnTo>
                    <a:pt x="332073" y="156443"/>
                  </a:lnTo>
                  <a:lnTo>
                    <a:pt x="362463" y="131944"/>
                  </a:lnTo>
                  <a:lnTo>
                    <a:pt x="380232" y="106663"/>
                  </a:lnTo>
                  <a:lnTo>
                    <a:pt x="384891" y="96512"/>
                  </a:lnTo>
                  <a:lnTo>
                    <a:pt x="386963" y="86357"/>
                  </a:lnTo>
                  <a:lnTo>
                    <a:pt x="385625" y="76199"/>
                  </a:lnTo>
                  <a:lnTo>
                    <a:pt x="381363" y="66040"/>
                  </a:lnTo>
                  <a:lnTo>
                    <a:pt x="360422" y="36407"/>
                  </a:lnTo>
                  <a:lnTo>
                    <a:pt x="323510" y="10249"/>
                  </a:lnTo>
                  <a:lnTo>
                    <a:pt x="3124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493"/>
            <p:cNvSpPr/>
            <p:nvPr/>
          </p:nvSpPr>
          <p:spPr>
            <a:xfrm>
              <a:off x="6240780" y="2034540"/>
              <a:ext cx="220981" cy="334126"/>
            </a:xfrm>
            <a:custGeom>
              <a:avLst/>
              <a:gdLst/>
              <a:ahLst/>
              <a:cxnLst/>
              <a:rect l="0" t="0" r="0" b="0"/>
              <a:pathLst>
                <a:path w="220981" h="334126">
                  <a:moveTo>
                    <a:pt x="220980" y="0"/>
                  </a:moveTo>
                  <a:lnTo>
                    <a:pt x="220133" y="19080"/>
                  </a:lnTo>
                  <a:lnTo>
                    <a:pt x="214419" y="47396"/>
                  </a:lnTo>
                  <a:lnTo>
                    <a:pt x="213569" y="82614"/>
                  </a:lnTo>
                  <a:lnTo>
                    <a:pt x="213422" y="113001"/>
                  </a:lnTo>
                  <a:lnTo>
                    <a:pt x="213378" y="147593"/>
                  </a:lnTo>
                  <a:lnTo>
                    <a:pt x="213365" y="179668"/>
                  </a:lnTo>
                  <a:lnTo>
                    <a:pt x="213361" y="210621"/>
                  </a:lnTo>
                  <a:lnTo>
                    <a:pt x="212513" y="240394"/>
                  </a:lnTo>
                  <a:lnTo>
                    <a:pt x="207329" y="273639"/>
                  </a:lnTo>
                  <a:lnTo>
                    <a:pt x="203953" y="294720"/>
                  </a:lnTo>
                  <a:lnTo>
                    <a:pt x="202008" y="300620"/>
                  </a:lnTo>
                  <a:lnTo>
                    <a:pt x="195332" y="309433"/>
                  </a:lnTo>
                  <a:lnTo>
                    <a:pt x="168957" y="330025"/>
                  </a:lnTo>
                  <a:lnTo>
                    <a:pt x="154577" y="333723"/>
                  </a:lnTo>
                  <a:lnTo>
                    <a:pt x="129311" y="334125"/>
                  </a:lnTo>
                  <a:lnTo>
                    <a:pt x="93813" y="324633"/>
                  </a:lnTo>
                  <a:lnTo>
                    <a:pt x="69282" y="313310"/>
                  </a:lnTo>
                  <a:lnTo>
                    <a:pt x="39085" y="288230"/>
                  </a:lnTo>
                  <a:lnTo>
                    <a:pt x="22211" y="266306"/>
                  </a:lnTo>
                  <a:lnTo>
                    <a:pt x="3776" y="228722"/>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494"/>
            <p:cNvSpPr/>
            <p:nvPr/>
          </p:nvSpPr>
          <p:spPr>
            <a:xfrm>
              <a:off x="6461760" y="1882140"/>
              <a:ext cx="7621" cy="7620"/>
            </a:xfrm>
            <a:custGeom>
              <a:avLst/>
              <a:gdLst/>
              <a:ahLst/>
              <a:cxnLst/>
              <a:rect l="0" t="0" r="0" b="0"/>
              <a:pathLst>
                <a:path w="7621" h="7620">
                  <a:moveTo>
                    <a:pt x="0" y="0"/>
                  </a:moveTo>
                  <a:lnTo>
                    <a:pt x="0" y="4045"/>
                  </a:lnTo>
                  <a:lnTo>
                    <a:pt x="846" y="5236"/>
                  </a:lnTo>
                  <a:lnTo>
                    <a:pt x="2258" y="6031"/>
                  </a:lnTo>
                  <a:lnTo>
                    <a:pt x="762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495"/>
            <p:cNvSpPr/>
            <p:nvPr/>
          </p:nvSpPr>
          <p:spPr>
            <a:xfrm>
              <a:off x="6573169" y="2012001"/>
              <a:ext cx="292451" cy="181468"/>
            </a:xfrm>
            <a:custGeom>
              <a:avLst/>
              <a:gdLst/>
              <a:ahLst/>
              <a:cxnLst/>
              <a:rect l="0" t="0" r="0" b="0"/>
              <a:pathLst>
                <a:path w="292451" h="181468">
                  <a:moveTo>
                    <a:pt x="132431" y="14919"/>
                  </a:moveTo>
                  <a:lnTo>
                    <a:pt x="132431" y="8358"/>
                  </a:lnTo>
                  <a:lnTo>
                    <a:pt x="131584" y="8005"/>
                  </a:lnTo>
                  <a:lnTo>
                    <a:pt x="128386" y="7612"/>
                  </a:lnTo>
                  <a:lnTo>
                    <a:pt x="124141" y="5180"/>
                  </a:lnTo>
                  <a:lnTo>
                    <a:pt x="119433" y="2124"/>
                  </a:lnTo>
                  <a:lnTo>
                    <a:pt x="112022" y="403"/>
                  </a:lnTo>
                  <a:lnTo>
                    <a:pt x="106992" y="0"/>
                  </a:lnTo>
                  <a:lnTo>
                    <a:pt x="99675" y="4337"/>
                  </a:lnTo>
                  <a:lnTo>
                    <a:pt x="89932" y="11062"/>
                  </a:lnTo>
                  <a:lnTo>
                    <a:pt x="55651" y="28950"/>
                  </a:lnTo>
                  <a:lnTo>
                    <a:pt x="31719" y="54285"/>
                  </a:lnTo>
                  <a:lnTo>
                    <a:pt x="9593" y="87240"/>
                  </a:lnTo>
                  <a:lnTo>
                    <a:pt x="831" y="107467"/>
                  </a:lnTo>
                  <a:lnTo>
                    <a:pt x="0" y="122091"/>
                  </a:lnTo>
                  <a:lnTo>
                    <a:pt x="6365" y="148131"/>
                  </a:lnTo>
                  <a:lnTo>
                    <a:pt x="13328" y="160316"/>
                  </a:lnTo>
                  <a:lnTo>
                    <a:pt x="24798" y="169289"/>
                  </a:lnTo>
                  <a:lnTo>
                    <a:pt x="38921" y="173265"/>
                  </a:lnTo>
                  <a:lnTo>
                    <a:pt x="64100" y="173761"/>
                  </a:lnTo>
                  <a:lnTo>
                    <a:pt x="75532" y="170746"/>
                  </a:lnTo>
                  <a:lnTo>
                    <a:pt x="106941" y="150453"/>
                  </a:lnTo>
                  <a:lnTo>
                    <a:pt x="134824" y="118815"/>
                  </a:lnTo>
                  <a:lnTo>
                    <a:pt x="151668" y="93794"/>
                  </a:lnTo>
                  <a:lnTo>
                    <a:pt x="155278" y="68422"/>
                  </a:lnTo>
                  <a:lnTo>
                    <a:pt x="156137" y="87349"/>
                  </a:lnTo>
                  <a:lnTo>
                    <a:pt x="170729" y="121675"/>
                  </a:lnTo>
                  <a:lnTo>
                    <a:pt x="188322" y="157163"/>
                  </a:lnTo>
                  <a:lnTo>
                    <a:pt x="195653" y="165063"/>
                  </a:lnTo>
                  <a:lnTo>
                    <a:pt x="214157" y="177033"/>
                  </a:lnTo>
                  <a:lnTo>
                    <a:pt x="239356" y="181467"/>
                  </a:lnTo>
                  <a:lnTo>
                    <a:pt x="256211" y="181388"/>
                  </a:lnTo>
                  <a:lnTo>
                    <a:pt x="292450" y="174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496"/>
            <p:cNvSpPr/>
            <p:nvPr/>
          </p:nvSpPr>
          <p:spPr>
            <a:xfrm>
              <a:off x="6936200" y="1974639"/>
              <a:ext cx="218981" cy="214993"/>
            </a:xfrm>
            <a:custGeom>
              <a:avLst/>
              <a:gdLst/>
              <a:ahLst/>
              <a:cxnLst/>
              <a:rect l="0" t="0" r="0" b="0"/>
              <a:pathLst>
                <a:path w="218981" h="214993">
                  <a:moveTo>
                    <a:pt x="127539" y="6561"/>
                  </a:moveTo>
                  <a:lnTo>
                    <a:pt x="123494" y="6561"/>
                  </a:lnTo>
                  <a:lnTo>
                    <a:pt x="122302" y="5714"/>
                  </a:lnTo>
                  <a:lnTo>
                    <a:pt x="121507" y="4303"/>
                  </a:lnTo>
                  <a:lnTo>
                    <a:pt x="120979" y="2515"/>
                  </a:lnTo>
                  <a:lnTo>
                    <a:pt x="119779" y="1324"/>
                  </a:lnTo>
                  <a:lnTo>
                    <a:pt x="116188" y="0"/>
                  </a:lnTo>
                  <a:lnTo>
                    <a:pt x="105362" y="3299"/>
                  </a:lnTo>
                  <a:lnTo>
                    <a:pt x="86532" y="12847"/>
                  </a:lnTo>
                  <a:lnTo>
                    <a:pt x="61451" y="34994"/>
                  </a:lnTo>
                  <a:lnTo>
                    <a:pt x="40323" y="66238"/>
                  </a:lnTo>
                  <a:lnTo>
                    <a:pt x="21547" y="90847"/>
                  </a:lnTo>
                  <a:lnTo>
                    <a:pt x="9869" y="119211"/>
                  </a:lnTo>
                  <a:lnTo>
                    <a:pt x="595" y="156879"/>
                  </a:lnTo>
                  <a:lnTo>
                    <a:pt x="0" y="173275"/>
                  </a:lnTo>
                  <a:lnTo>
                    <a:pt x="2557" y="189029"/>
                  </a:lnTo>
                  <a:lnTo>
                    <a:pt x="8774" y="199982"/>
                  </a:lnTo>
                  <a:lnTo>
                    <a:pt x="18028" y="207672"/>
                  </a:lnTo>
                  <a:lnTo>
                    <a:pt x="30608" y="213912"/>
                  </a:lnTo>
                  <a:lnTo>
                    <a:pt x="44665" y="214992"/>
                  </a:lnTo>
                  <a:lnTo>
                    <a:pt x="78432" y="208787"/>
                  </a:lnTo>
                  <a:lnTo>
                    <a:pt x="107721" y="197807"/>
                  </a:lnTo>
                  <a:lnTo>
                    <a:pt x="137848" y="183829"/>
                  </a:lnTo>
                  <a:lnTo>
                    <a:pt x="168223" y="164918"/>
                  </a:lnTo>
                  <a:lnTo>
                    <a:pt x="202407" y="136551"/>
                  </a:lnTo>
                  <a:lnTo>
                    <a:pt x="218980" y="120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497"/>
            <p:cNvSpPr/>
            <p:nvPr/>
          </p:nvSpPr>
          <p:spPr>
            <a:xfrm>
              <a:off x="7231514" y="1828800"/>
              <a:ext cx="205606" cy="340728"/>
            </a:xfrm>
            <a:custGeom>
              <a:avLst/>
              <a:gdLst/>
              <a:ahLst/>
              <a:cxnLst/>
              <a:rect l="0" t="0" r="0" b="0"/>
              <a:pathLst>
                <a:path w="205606" h="340728">
                  <a:moveTo>
                    <a:pt x="83686" y="0"/>
                  </a:moveTo>
                  <a:lnTo>
                    <a:pt x="82839" y="27338"/>
                  </a:lnTo>
                  <a:lnTo>
                    <a:pt x="75396" y="56482"/>
                  </a:lnTo>
                  <a:lnTo>
                    <a:pt x="68247" y="87008"/>
                  </a:lnTo>
                  <a:lnTo>
                    <a:pt x="63277" y="111483"/>
                  </a:lnTo>
                  <a:lnTo>
                    <a:pt x="58247" y="139295"/>
                  </a:lnTo>
                  <a:lnTo>
                    <a:pt x="53188" y="168588"/>
                  </a:lnTo>
                  <a:lnTo>
                    <a:pt x="48118" y="198541"/>
                  </a:lnTo>
                  <a:lnTo>
                    <a:pt x="43042" y="228787"/>
                  </a:lnTo>
                  <a:lnTo>
                    <a:pt x="35706" y="256905"/>
                  </a:lnTo>
                  <a:lnTo>
                    <a:pt x="24314" y="292020"/>
                  </a:lnTo>
                  <a:lnTo>
                    <a:pt x="10235" y="327670"/>
                  </a:lnTo>
                  <a:lnTo>
                    <a:pt x="1399" y="340727"/>
                  </a:lnTo>
                  <a:lnTo>
                    <a:pt x="887" y="340604"/>
                  </a:lnTo>
                  <a:lnTo>
                    <a:pt x="320" y="338211"/>
                  </a:lnTo>
                  <a:lnTo>
                    <a:pt x="0" y="332103"/>
                  </a:lnTo>
                  <a:lnTo>
                    <a:pt x="2183" y="327376"/>
                  </a:lnTo>
                  <a:lnTo>
                    <a:pt x="5976" y="320761"/>
                  </a:lnTo>
                  <a:lnTo>
                    <a:pt x="21826" y="284606"/>
                  </a:lnTo>
                  <a:lnTo>
                    <a:pt x="40829" y="250293"/>
                  </a:lnTo>
                  <a:lnTo>
                    <a:pt x="55841" y="218282"/>
                  </a:lnTo>
                  <a:lnTo>
                    <a:pt x="78342" y="183852"/>
                  </a:lnTo>
                  <a:lnTo>
                    <a:pt x="114466" y="145754"/>
                  </a:lnTo>
                  <a:lnTo>
                    <a:pt x="144705" y="124872"/>
                  </a:lnTo>
                  <a:lnTo>
                    <a:pt x="182082" y="109196"/>
                  </a:lnTo>
                  <a:lnTo>
                    <a:pt x="191764" y="106951"/>
                  </a:lnTo>
                  <a:lnTo>
                    <a:pt x="205605"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498"/>
            <p:cNvSpPr/>
            <p:nvPr/>
          </p:nvSpPr>
          <p:spPr>
            <a:xfrm>
              <a:off x="7315200" y="2042159"/>
              <a:ext cx="121920" cy="152401"/>
            </a:xfrm>
            <a:custGeom>
              <a:avLst/>
              <a:gdLst/>
              <a:ahLst/>
              <a:cxnLst/>
              <a:rect l="0" t="0" r="0" b="0"/>
              <a:pathLst>
                <a:path w="121920" h="152401">
                  <a:moveTo>
                    <a:pt x="0" y="0"/>
                  </a:moveTo>
                  <a:lnTo>
                    <a:pt x="846" y="19081"/>
                  </a:lnTo>
                  <a:lnTo>
                    <a:pt x="13844" y="53612"/>
                  </a:lnTo>
                  <a:lnTo>
                    <a:pt x="40963" y="91398"/>
                  </a:lnTo>
                  <a:lnTo>
                    <a:pt x="71148" y="123387"/>
                  </a:lnTo>
                  <a:lnTo>
                    <a:pt x="104423" y="148342"/>
                  </a:lnTo>
                  <a:lnTo>
                    <a:pt x="113631" y="151198"/>
                  </a:lnTo>
                  <a:lnTo>
                    <a:pt x="121919"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499"/>
            <p:cNvSpPr/>
            <p:nvPr/>
          </p:nvSpPr>
          <p:spPr>
            <a:xfrm>
              <a:off x="7513799" y="1944707"/>
              <a:ext cx="174782" cy="240461"/>
            </a:xfrm>
            <a:custGeom>
              <a:avLst/>
              <a:gdLst/>
              <a:ahLst/>
              <a:cxnLst/>
              <a:rect l="0" t="0" r="0" b="0"/>
              <a:pathLst>
                <a:path w="174782" h="240461">
                  <a:moveTo>
                    <a:pt x="14761" y="97452"/>
                  </a:moveTo>
                  <a:lnTo>
                    <a:pt x="7455" y="97452"/>
                  </a:lnTo>
                  <a:lnTo>
                    <a:pt x="11278" y="97452"/>
                  </a:lnTo>
                  <a:lnTo>
                    <a:pt x="15470" y="99710"/>
                  </a:lnTo>
                  <a:lnTo>
                    <a:pt x="17774" y="101498"/>
                  </a:lnTo>
                  <a:lnTo>
                    <a:pt x="20156" y="101843"/>
                  </a:lnTo>
                  <a:lnTo>
                    <a:pt x="55706" y="91516"/>
                  </a:lnTo>
                  <a:lnTo>
                    <a:pt x="85907" y="76211"/>
                  </a:lnTo>
                  <a:lnTo>
                    <a:pt x="107239" y="57862"/>
                  </a:lnTo>
                  <a:lnTo>
                    <a:pt x="110895" y="49941"/>
                  </a:lnTo>
                  <a:lnTo>
                    <a:pt x="113770" y="12253"/>
                  </a:lnTo>
                  <a:lnTo>
                    <a:pt x="111540" y="6528"/>
                  </a:lnTo>
                  <a:lnTo>
                    <a:pt x="109760" y="3816"/>
                  </a:lnTo>
                  <a:lnTo>
                    <a:pt x="106880" y="2008"/>
                  </a:lnTo>
                  <a:lnTo>
                    <a:pt x="99165" y="0"/>
                  </a:lnTo>
                  <a:lnTo>
                    <a:pt x="90091" y="1365"/>
                  </a:lnTo>
                  <a:lnTo>
                    <a:pt x="58146" y="16151"/>
                  </a:lnTo>
                  <a:lnTo>
                    <a:pt x="51305" y="20392"/>
                  </a:lnTo>
                  <a:lnTo>
                    <a:pt x="41445" y="31877"/>
                  </a:lnTo>
                  <a:lnTo>
                    <a:pt x="20187" y="67368"/>
                  </a:lnTo>
                  <a:lnTo>
                    <a:pt x="7711" y="99788"/>
                  </a:lnTo>
                  <a:lnTo>
                    <a:pt x="1947" y="128624"/>
                  </a:lnTo>
                  <a:lnTo>
                    <a:pt x="0" y="164664"/>
                  </a:lnTo>
                  <a:lnTo>
                    <a:pt x="462" y="196242"/>
                  </a:lnTo>
                  <a:lnTo>
                    <a:pt x="3608" y="211632"/>
                  </a:lnTo>
                  <a:lnTo>
                    <a:pt x="10085" y="222423"/>
                  </a:lnTo>
                  <a:lnTo>
                    <a:pt x="28042" y="236250"/>
                  </a:lnTo>
                  <a:lnTo>
                    <a:pt x="46918" y="240460"/>
                  </a:lnTo>
                  <a:lnTo>
                    <a:pt x="68597" y="237662"/>
                  </a:lnTo>
                  <a:lnTo>
                    <a:pt x="104762" y="223048"/>
                  </a:lnTo>
                  <a:lnTo>
                    <a:pt x="140002" y="203855"/>
                  </a:lnTo>
                  <a:lnTo>
                    <a:pt x="174781" y="173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500"/>
            <p:cNvSpPr/>
            <p:nvPr/>
          </p:nvSpPr>
          <p:spPr>
            <a:xfrm>
              <a:off x="7818119" y="1805940"/>
              <a:ext cx="60962" cy="342901"/>
            </a:xfrm>
            <a:custGeom>
              <a:avLst/>
              <a:gdLst/>
              <a:ahLst/>
              <a:cxnLst/>
              <a:rect l="0" t="0" r="0" b="0"/>
              <a:pathLst>
                <a:path w="60962" h="342901">
                  <a:moveTo>
                    <a:pt x="60961" y="0"/>
                  </a:moveTo>
                  <a:lnTo>
                    <a:pt x="54399" y="0"/>
                  </a:lnTo>
                  <a:lnTo>
                    <a:pt x="47351" y="35391"/>
                  </a:lnTo>
                  <a:lnTo>
                    <a:pt x="41998" y="72090"/>
                  </a:lnTo>
                  <a:lnTo>
                    <a:pt x="39255" y="105932"/>
                  </a:lnTo>
                  <a:lnTo>
                    <a:pt x="34398" y="142771"/>
                  </a:lnTo>
                  <a:lnTo>
                    <a:pt x="29963" y="170133"/>
                  </a:lnTo>
                  <a:lnTo>
                    <a:pt x="25171" y="198381"/>
                  </a:lnTo>
                  <a:lnTo>
                    <a:pt x="20218" y="225047"/>
                  </a:lnTo>
                  <a:lnTo>
                    <a:pt x="12670" y="259814"/>
                  </a:lnTo>
                  <a:lnTo>
                    <a:pt x="5071" y="291565"/>
                  </a:lnTo>
                  <a:lnTo>
                    <a:pt x="446" y="327755"/>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501"/>
            <p:cNvSpPr/>
            <p:nvPr/>
          </p:nvSpPr>
          <p:spPr>
            <a:xfrm>
              <a:off x="7703819" y="2005119"/>
              <a:ext cx="297182" cy="14182"/>
            </a:xfrm>
            <a:custGeom>
              <a:avLst/>
              <a:gdLst/>
              <a:ahLst/>
              <a:cxnLst/>
              <a:rect l="0" t="0" r="0" b="0"/>
              <a:pathLst>
                <a:path w="297182" h="14182">
                  <a:moveTo>
                    <a:pt x="0" y="6560"/>
                  </a:moveTo>
                  <a:lnTo>
                    <a:pt x="4046" y="6560"/>
                  </a:lnTo>
                  <a:lnTo>
                    <a:pt x="36609" y="0"/>
                  </a:lnTo>
                  <a:lnTo>
                    <a:pt x="64564" y="3299"/>
                  </a:lnTo>
                  <a:lnTo>
                    <a:pt x="102386" y="5594"/>
                  </a:lnTo>
                  <a:lnTo>
                    <a:pt x="131019" y="6131"/>
                  </a:lnTo>
                  <a:lnTo>
                    <a:pt x="160678" y="6370"/>
                  </a:lnTo>
                  <a:lnTo>
                    <a:pt x="190793" y="6476"/>
                  </a:lnTo>
                  <a:lnTo>
                    <a:pt x="228216" y="6535"/>
                  </a:lnTo>
                  <a:lnTo>
                    <a:pt x="260754" y="6553"/>
                  </a:lnTo>
                  <a:lnTo>
                    <a:pt x="297181" y="14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dissolve">
                                      <p:cBhvr>
                                        <p:cTn id="7" dur="5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2" cstate="print"/>
          <a:srcRect/>
          <a:stretch>
            <a:fillRect/>
          </a:stretch>
        </p:blipFill>
        <p:spPr bwMode="auto">
          <a:xfrm>
            <a:off x="76200" y="838200"/>
            <a:ext cx="8845550" cy="762000"/>
          </a:xfrm>
          <a:prstGeom prst="rect">
            <a:avLst/>
          </a:prstGeom>
          <a:noFill/>
          <a:ln w="9525">
            <a:noFill/>
            <a:miter lim="800000"/>
            <a:headEnd/>
            <a:tailEnd/>
          </a:ln>
        </p:spPr>
      </p:pic>
      <p:pic>
        <p:nvPicPr>
          <p:cNvPr id="131075" name="Picture 3" descr="http://bio1152.nicerweb.com/Locked/media/ch54/54_05cBatesianMimicry-L.jpg"/>
          <p:cNvPicPr>
            <a:picLocks noChangeAspect="1" noChangeArrowheads="1"/>
          </p:cNvPicPr>
          <p:nvPr/>
        </p:nvPicPr>
        <p:blipFill>
          <a:blip r:embed="rId3" cstate="print"/>
          <a:srcRect/>
          <a:stretch>
            <a:fillRect/>
          </a:stretch>
        </p:blipFill>
        <p:spPr bwMode="auto">
          <a:xfrm>
            <a:off x="1066800" y="1676400"/>
            <a:ext cx="7620000" cy="4978400"/>
          </a:xfrm>
          <a:prstGeom prst="rect">
            <a:avLst/>
          </a:prstGeom>
          <a:noFill/>
          <a:ln w="9525">
            <a:noFill/>
            <a:miter lim="800000"/>
            <a:headEnd/>
            <a:tailEnd/>
          </a:ln>
        </p:spPr>
      </p:pic>
      <p:grpSp>
        <p:nvGrpSpPr>
          <p:cNvPr id="382" name="SMARTInkShape-Group1"/>
          <p:cNvGrpSpPr/>
          <p:nvPr/>
        </p:nvGrpSpPr>
        <p:grpSpPr>
          <a:xfrm>
            <a:off x="571500" y="1760220"/>
            <a:ext cx="8542019" cy="2878816"/>
            <a:chOff x="571500" y="1760220"/>
            <a:chExt cx="8542019" cy="2878816"/>
          </a:xfrm>
        </p:grpSpPr>
        <p:sp>
          <p:nvSpPr>
            <p:cNvPr id="213" name="SMARTInkShape-1"/>
            <p:cNvSpPr/>
            <p:nvPr/>
          </p:nvSpPr>
          <p:spPr>
            <a:xfrm>
              <a:off x="6583680" y="1760220"/>
              <a:ext cx="53339" cy="320040"/>
            </a:xfrm>
            <a:custGeom>
              <a:avLst/>
              <a:gdLst/>
              <a:ahLst/>
              <a:cxnLst/>
              <a:rect l="0" t="0" r="0" b="0"/>
              <a:pathLst>
                <a:path w="53339" h="320040">
                  <a:moveTo>
                    <a:pt x="53338" y="0"/>
                  </a:moveTo>
                  <a:lnTo>
                    <a:pt x="53338" y="10606"/>
                  </a:lnTo>
                  <a:lnTo>
                    <a:pt x="51080" y="15438"/>
                  </a:lnTo>
                  <a:lnTo>
                    <a:pt x="49294" y="17911"/>
                  </a:lnTo>
                  <a:lnTo>
                    <a:pt x="40691" y="55494"/>
                  </a:lnTo>
                  <a:lnTo>
                    <a:pt x="36353" y="90108"/>
                  </a:lnTo>
                  <a:lnTo>
                    <a:pt x="32220" y="118420"/>
                  </a:lnTo>
                  <a:lnTo>
                    <a:pt x="28738" y="151362"/>
                  </a:lnTo>
                  <a:lnTo>
                    <a:pt x="24601" y="182572"/>
                  </a:lnTo>
                  <a:lnTo>
                    <a:pt x="21117" y="213269"/>
                  </a:lnTo>
                  <a:lnTo>
                    <a:pt x="16400" y="249935"/>
                  </a:lnTo>
                  <a:lnTo>
                    <a:pt x="13133" y="287100"/>
                  </a:lnTo>
                  <a:lnTo>
                    <a:pt x="8102" y="311534"/>
                  </a:lnTo>
                  <a:lnTo>
                    <a:pt x="7715" y="318359"/>
                  </a:lnTo>
                  <a:lnTo>
                    <a:pt x="6837" y="318918"/>
                  </a:lnTo>
                  <a:lnTo>
                    <a:pt x="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2"/>
            <p:cNvSpPr/>
            <p:nvPr/>
          </p:nvSpPr>
          <p:spPr>
            <a:xfrm>
              <a:off x="6355557" y="1912933"/>
              <a:ext cx="128567" cy="143638"/>
            </a:xfrm>
            <a:custGeom>
              <a:avLst/>
              <a:gdLst/>
              <a:ahLst/>
              <a:cxnLst/>
              <a:rect l="0" t="0" r="0" b="0"/>
              <a:pathLst>
                <a:path w="128567" h="143638">
                  <a:moveTo>
                    <a:pt x="106202" y="7306"/>
                  </a:moveTo>
                  <a:lnTo>
                    <a:pt x="106202" y="3261"/>
                  </a:lnTo>
                  <a:lnTo>
                    <a:pt x="105356" y="2070"/>
                  </a:lnTo>
                  <a:lnTo>
                    <a:pt x="103944" y="1274"/>
                  </a:lnTo>
                  <a:lnTo>
                    <a:pt x="95596" y="0"/>
                  </a:lnTo>
                  <a:lnTo>
                    <a:pt x="90764" y="2084"/>
                  </a:lnTo>
                  <a:lnTo>
                    <a:pt x="76717" y="10319"/>
                  </a:lnTo>
                  <a:lnTo>
                    <a:pt x="57638" y="15709"/>
                  </a:lnTo>
                  <a:lnTo>
                    <a:pt x="47646" y="22613"/>
                  </a:lnTo>
                  <a:lnTo>
                    <a:pt x="19975" y="56565"/>
                  </a:lnTo>
                  <a:lnTo>
                    <a:pt x="3144" y="93820"/>
                  </a:lnTo>
                  <a:lnTo>
                    <a:pt x="0" y="121491"/>
                  </a:lnTo>
                  <a:lnTo>
                    <a:pt x="3709" y="135024"/>
                  </a:lnTo>
                  <a:lnTo>
                    <a:pt x="6546" y="138172"/>
                  </a:lnTo>
                  <a:lnTo>
                    <a:pt x="14215" y="141668"/>
                  </a:lnTo>
                  <a:lnTo>
                    <a:pt x="28052" y="143637"/>
                  </a:lnTo>
                  <a:lnTo>
                    <a:pt x="62040" y="137832"/>
                  </a:lnTo>
                  <a:lnTo>
                    <a:pt x="96529" y="122655"/>
                  </a:lnTo>
                  <a:lnTo>
                    <a:pt x="106984" y="116147"/>
                  </a:lnTo>
                  <a:lnTo>
                    <a:pt x="120593" y="98170"/>
                  </a:lnTo>
                  <a:lnTo>
                    <a:pt x="125299" y="88329"/>
                  </a:lnTo>
                  <a:lnTo>
                    <a:pt x="128566" y="67198"/>
                  </a:lnTo>
                  <a:lnTo>
                    <a:pt x="124871" y="54496"/>
                  </a:lnTo>
                  <a:lnTo>
                    <a:pt x="118412" y="44054"/>
                  </a:lnTo>
                  <a:lnTo>
                    <a:pt x="102561" y="32941"/>
                  </a:lnTo>
                  <a:lnTo>
                    <a:pt x="88095" y="26002"/>
                  </a:lnTo>
                  <a:lnTo>
                    <a:pt x="52861" y="225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3"/>
            <p:cNvSpPr/>
            <p:nvPr/>
          </p:nvSpPr>
          <p:spPr>
            <a:xfrm>
              <a:off x="1318258" y="2531373"/>
              <a:ext cx="358143" cy="226476"/>
            </a:xfrm>
            <a:custGeom>
              <a:avLst/>
              <a:gdLst/>
              <a:ahLst/>
              <a:cxnLst/>
              <a:rect l="0" t="0" r="0" b="0"/>
              <a:pathLst>
                <a:path w="358143" h="226476">
                  <a:moveTo>
                    <a:pt x="0" y="82286"/>
                  </a:moveTo>
                  <a:lnTo>
                    <a:pt x="0" y="86331"/>
                  </a:lnTo>
                  <a:lnTo>
                    <a:pt x="847" y="87522"/>
                  </a:lnTo>
                  <a:lnTo>
                    <a:pt x="2258" y="88317"/>
                  </a:lnTo>
                  <a:lnTo>
                    <a:pt x="28169" y="96759"/>
                  </a:lnTo>
                  <a:lnTo>
                    <a:pt x="41462" y="96452"/>
                  </a:lnTo>
                  <a:lnTo>
                    <a:pt x="75583" y="89746"/>
                  </a:lnTo>
                  <a:lnTo>
                    <a:pt x="111985" y="72020"/>
                  </a:lnTo>
                  <a:lnTo>
                    <a:pt x="119763" y="64742"/>
                  </a:lnTo>
                  <a:lnTo>
                    <a:pt x="125196" y="56708"/>
                  </a:lnTo>
                  <a:lnTo>
                    <a:pt x="130941" y="44653"/>
                  </a:lnTo>
                  <a:lnTo>
                    <a:pt x="133014" y="41956"/>
                  </a:lnTo>
                  <a:lnTo>
                    <a:pt x="135318" y="34446"/>
                  </a:lnTo>
                  <a:lnTo>
                    <a:pt x="135933" y="30072"/>
                  </a:lnTo>
                  <a:lnTo>
                    <a:pt x="134357" y="22955"/>
                  </a:lnTo>
                  <a:lnTo>
                    <a:pt x="126448" y="11488"/>
                  </a:lnTo>
                  <a:lnTo>
                    <a:pt x="119216" y="3642"/>
                  </a:lnTo>
                  <a:lnTo>
                    <a:pt x="111970" y="767"/>
                  </a:lnTo>
                  <a:lnTo>
                    <a:pt x="107668" y="0"/>
                  </a:lnTo>
                  <a:lnTo>
                    <a:pt x="98371" y="1405"/>
                  </a:lnTo>
                  <a:lnTo>
                    <a:pt x="85875" y="6956"/>
                  </a:lnTo>
                  <a:lnTo>
                    <a:pt x="60917" y="25830"/>
                  </a:lnTo>
                  <a:lnTo>
                    <a:pt x="35846" y="62205"/>
                  </a:lnTo>
                  <a:lnTo>
                    <a:pt x="20693" y="97892"/>
                  </a:lnTo>
                  <a:lnTo>
                    <a:pt x="11081" y="133316"/>
                  </a:lnTo>
                  <a:lnTo>
                    <a:pt x="8305" y="165649"/>
                  </a:lnTo>
                  <a:lnTo>
                    <a:pt x="8772" y="180296"/>
                  </a:lnTo>
                  <a:lnTo>
                    <a:pt x="11801" y="192451"/>
                  </a:lnTo>
                  <a:lnTo>
                    <a:pt x="22312" y="208814"/>
                  </a:lnTo>
                  <a:lnTo>
                    <a:pt x="36150" y="220341"/>
                  </a:lnTo>
                  <a:lnTo>
                    <a:pt x="45984" y="224077"/>
                  </a:lnTo>
                  <a:lnTo>
                    <a:pt x="70137" y="226475"/>
                  </a:lnTo>
                  <a:lnTo>
                    <a:pt x="84514" y="222287"/>
                  </a:lnTo>
                  <a:lnTo>
                    <a:pt x="122013" y="201036"/>
                  </a:lnTo>
                  <a:lnTo>
                    <a:pt x="160034" y="176184"/>
                  </a:lnTo>
                  <a:lnTo>
                    <a:pt x="184420" y="155083"/>
                  </a:lnTo>
                  <a:lnTo>
                    <a:pt x="206645" y="123983"/>
                  </a:lnTo>
                  <a:lnTo>
                    <a:pt x="225965" y="86598"/>
                  </a:lnTo>
                  <a:lnTo>
                    <a:pt x="232806" y="77732"/>
                  </a:lnTo>
                  <a:lnTo>
                    <a:pt x="236088" y="67512"/>
                  </a:lnTo>
                  <a:lnTo>
                    <a:pt x="236219" y="100516"/>
                  </a:lnTo>
                  <a:lnTo>
                    <a:pt x="236220" y="137478"/>
                  </a:lnTo>
                  <a:lnTo>
                    <a:pt x="236220" y="173123"/>
                  </a:lnTo>
                  <a:lnTo>
                    <a:pt x="235374" y="189728"/>
                  </a:lnTo>
                  <a:lnTo>
                    <a:pt x="229308" y="208907"/>
                  </a:lnTo>
                  <a:lnTo>
                    <a:pt x="228811" y="215100"/>
                  </a:lnTo>
                  <a:lnTo>
                    <a:pt x="228740" y="214856"/>
                  </a:lnTo>
                  <a:lnTo>
                    <a:pt x="229448" y="177584"/>
                  </a:lnTo>
                  <a:lnTo>
                    <a:pt x="235162" y="142750"/>
                  </a:lnTo>
                  <a:lnTo>
                    <a:pt x="243997" y="120239"/>
                  </a:lnTo>
                  <a:lnTo>
                    <a:pt x="264799" y="84525"/>
                  </a:lnTo>
                  <a:lnTo>
                    <a:pt x="271783" y="73967"/>
                  </a:lnTo>
                  <a:lnTo>
                    <a:pt x="290063" y="60292"/>
                  </a:lnTo>
                  <a:lnTo>
                    <a:pt x="314026" y="49438"/>
                  </a:lnTo>
                  <a:lnTo>
                    <a:pt x="343631" y="44648"/>
                  </a:lnTo>
                  <a:lnTo>
                    <a:pt x="358142" y="44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4"/>
            <p:cNvSpPr/>
            <p:nvPr/>
          </p:nvSpPr>
          <p:spPr>
            <a:xfrm>
              <a:off x="1799957" y="2567940"/>
              <a:ext cx="165856" cy="166736"/>
            </a:xfrm>
            <a:custGeom>
              <a:avLst/>
              <a:gdLst/>
              <a:ahLst/>
              <a:cxnLst/>
              <a:rect l="0" t="0" r="0" b="0"/>
              <a:pathLst>
                <a:path w="165856" h="166736">
                  <a:moveTo>
                    <a:pt x="112663" y="0"/>
                  </a:moveTo>
                  <a:lnTo>
                    <a:pt x="102056" y="0"/>
                  </a:lnTo>
                  <a:lnTo>
                    <a:pt x="97223" y="2256"/>
                  </a:lnTo>
                  <a:lnTo>
                    <a:pt x="77649" y="15437"/>
                  </a:lnTo>
                  <a:lnTo>
                    <a:pt x="65775" y="21253"/>
                  </a:lnTo>
                  <a:lnTo>
                    <a:pt x="39183" y="43637"/>
                  </a:lnTo>
                  <a:lnTo>
                    <a:pt x="19565" y="69674"/>
                  </a:lnTo>
                  <a:lnTo>
                    <a:pt x="3892" y="106824"/>
                  </a:lnTo>
                  <a:lnTo>
                    <a:pt x="0" y="125537"/>
                  </a:lnTo>
                  <a:lnTo>
                    <a:pt x="1347" y="136510"/>
                  </a:lnTo>
                  <a:lnTo>
                    <a:pt x="9112" y="157351"/>
                  </a:lnTo>
                  <a:lnTo>
                    <a:pt x="13148" y="160781"/>
                  </a:lnTo>
                  <a:lnTo>
                    <a:pt x="24407" y="164591"/>
                  </a:lnTo>
                  <a:lnTo>
                    <a:pt x="40981" y="166735"/>
                  </a:lnTo>
                  <a:lnTo>
                    <a:pt x="60661" y="163327"/>
                  </a:lnTo>
                  <a:lnTo>
                    <a:pt x="95341" y="146135"/>
                  </a:lnTo>
                  <a:lnTo>
                    <a:pt x="127785" y="127021"/>
                  </a:lnTo>
                  <a:lnTo>
                    <a:pt x="144048" y="116751"/>
                  </a:lnTo>
                  <a:lnTo>
                    <a:pt x="157558" y="98539"/>
                  </a:lnTo>
                  <a:lnTo>
                    <a:pt x="162249" y="88669"/>
                  </a:lnTo>
                  <a:lnTo>
                    <a:pt x="165855" y="58857"/>
                  </a:lnTo>
                  <a:lnTo>
                    <a:pt x="163678" y="53534"/>
                  </a:lnTo>
                  <a:lnTo>
                    <a:pt x="155383" y="43218"/>
                  </a:lnTo>
                  <a:lnTo>
                    <a:pt x="150559" y="40374"/>
                  </a:lnTo>
                  <a:lnTo>
                    <a:pt x="143143"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5"/>
            <p:cNvSpPr/>
            <p:nvPr/>
          </p:nvSpPr>
          <p:spPr>
            <a:xfrm>
              <a:off x="4184672" y="2049778"/>
              <a:ext cx="181112" cy="303282"/>
            </a:xfrm>
            <a:custGeom>
              <a:avLst/>
              <a:gdLst/>
              <a:ahLst/>
              <a:cxnLst/>
              <a:rect l="0" t="0" r="0" b="0"/>
              <a:pathLst>
                <a:path w="181112" h="303282">
                  <a:moveTo>
                    <a:pt x="82528" y="0"/>
                  </a:moveTo>
                  <a:lnTo>
                    <a:pt x="78482" y="0"/>
                  </a:lnTo>
                  <a:lnTo>
                    <a:pt x="77291" y="847"/>
                  </a:lnTo>
                  <a:lnTo>
                    <a:pt x="76495" y="2258"/>
                  </a:lnTo>
                  <a:lnTo>
                    <a:pt x="75967" y="4047"/>
                  </a:lnTo>
                  <a:lnTo>
                    <a:pt x="74766" y="5238"/>
                  </a:lnTo>
                  <a:lnTo>
                    <a:pt x="50462" y="18133"/>
                  </a:lnTo>
                  <a:lnTo>
                    <a:pt x="34299" y="34094"/>
                  </a:lnTo>
                  <a:lnTo>
                    <a:pt x="12322" y="64441"/>
                  </a:lnTo>
                  <a:lnTo>
                    <a:pt x="1617" y="100904"/>
                  </a:lnTo>
                  <a:lnTo>
                    <a:pt x="0" y="111450"/>
                  </a:lnTo>
                  <a:lnTo>
                    <a:pt x="3135" y="126910"/>
                  </a:lnTo>
                  <a:lnTo>
                    <a:pt x="5047" y="130326"/>
                  </a:lnTo>
                  <a:lnTo>
                    <a:pt x="7167" y="132605"/>
                  </a:lnTo>
                  <a:lnTo>
                    <a:pt x="11779" y="135135"/>
                  </a:lnTo>
                  <a:lnTo>
                    <a:pt x="16652" y="136262"/>
                  </a:lnTo>
                  <a:lnTo>
                    <a:pt x="28201" y="132850"/>
                  </a:lnTo>
                  <a:lnTo>
                    <a:pt x="62299" y="115890"/>
                  </a:lnTo>
                  <a:lnTo>
                    <a:pt x="83574" y="97567"/>
                  </a:lnTo>
                  <a:lnTo>
                    <a:pt x="92244" y="85165"/>
                  </a:lnTo>
                  <a:lnTo>
                    <a:pt x="103584" y="47932"/>
                  </a:lnTo>
                  <a:lnTo>
                    <a:pt x="104184" y="44655"/>
                  </a:lnTo>
                  <a:lnTo>
                    <a:pt x="103739" y="42471"/>
                  </a:lnTo>
                  <a:lnTo>
                    <a:pt x="102594" y="41013"/>
                  </a:lnTo>
                  <a:lnTo>
                    <a:pt x="97851" y="38151"/>
                  </a:lnTo>
                  <a:lnTo>
                    <a:pt x="101836" y="42161"/>
                  </a:lnTo>
                  <a:lnTo>
                    <a:pt x="103810" y="46396"/>
                  </a:lnTo>
                  <a:lnTo>
                    <a:pt x="111263" y="64593"/>
                  </a:lnTo>
                  <a:lnTo>
                    <a:pt x="126624" y="99314"/>
                  </a:lnTo>
                  <a:lnTo>
                    <a:pt x="144978" y="130746"/>
                  </a:lnTo>
                  <a:lnTo>
                    <a:pt x="164619" y="167800"/>
                  </a:lnTo>
                  <a:lnTo>
                    <a:pt x="177974" y="205762"/>
                  </a:lnTo>
                  <a:lnTo>
                    <a:pt x="181111" y="243844"/>
                  </a:lnTo>
                  <a:lnTo>
                    <a:pt x="177402" y="262657"/>
                  </a:lnTo>
                  <a:lnTo>
                    <a:pt x="170940" y="274910"/>
                  </a:lnTo>
                  <a:lnTo>
                    <a:pt x="156144" y="291930"/>
                  </a:lnTo>
                  <a:lnTo>
                    <a:pt x="140463" y="299671"/>
                  </a:lnTo>
                  <a:lnTo>
                    <a:pt x="123777" y="303281"/>
                  </a:lnTo>
                  <a:lnTo>
                    <a:pt x="113278" y="301867"/>
                  </a:lnTo>
                  <a:lnTo>
                    <a:pt x="95589" y="298569"/>
                  </a:lnTo>
                  <a:lnTo>
                    <a:pt x="88695" y="298106"/>
                  </a:lnTo>
                  <a:lnTo>
                    <a:pt x="76519" y="293077"/>
                  </a:lnTo>
                  <a:lnTo>
                    <a:pt x="44428"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6"/>
            <p:cNvSpPr/>
            <p:nvPr/>
          </p:nvSpPr>
          <p:spPr>
            <a:xfrm>
              <a:off x="3855811" y="2087878"/>
              <a:ext cx="213269" cy="22799"/>
            </a:xfrm>
            <a:custGeom>
              <a:avLst/>
              <a:gdLst/>
              <a:ahLst/>
              <a:cxnLst/>
              <a:rect l="0" t="0" r="0" b="0"/>
              <a:pathLst>
                <a:path w="213269" h="22799">
                  <a:moveTo>
                    <a:pt x="7529" y="15242"/>
                  </a:moveTo>
                  <a:lnTo>
                    <a:pt x="221" y="15242"/>
                  </a:lnTo>
                  <a:lnTo>
                    <a:pt x="0" y="19286"/>
                  </a:lnTo>
                  <a:lnTo>
                    <a:pt x="817" y="20477"/>
                  </a:lnTo>
                  <a:lnTo>
                    <a:pt x="2206" y="21272"/>
                  </a:lnTo>
                  <a:lnTo>
                    <a:pt x="7703" y="22155"/>
                  </a:lnTo>
                  <a:lnTo>
                    <a:pt x="41923" y="22798"/>
                  </a:lnTo>
                  <a:lnTo>
                    <a:pt x="75126" y="20590"/>
                  </a:lnTo>
                  <a:lnTo>
                    <a:pt x="110439" y="16298"/>
                  </a:lnTo>
                  <a:lnTo>
                    <a:pt x="139997" y="11508"/>
                  </a:lnTo>
                  <a:lnTo>
                    <a:pt x="174241" y="7542"/>
                  </a:lnTo>
                  <a:lnTo>
                    <a:pt x="2132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SMARTInkShape-7"/>
            <p:cNvSpPr/>
            <p:nvPr/>
          </p:nvSpPr>
          <p:spPr>
            <a:xfrm>
              <a:off x="3909086" y="2004059"/>
              <a:ext cx="15215" cy="175262"/>
            </a:xfrm>
            <a:custGeom>
              <a:avLst/>
              <a:gdLst/>
              <a:ahLst/>
              <a:cxnLst/>
              <a:rect l="0" t="0" r="0" b="0"/>
              <a:pathLst>
                <a:path w="15215" h="175262">
                  <a:moveTo>
                    <a:pt x="15214" y="0"/>
                  </a:moveTo>
                  <a:lnTo>
                    <a:pt x="8653" y="0"/>
                  </a:lnTo>
                  <a:lnTo>
                    <a:pt x="8300" y="846"/>
                  </a:lnTo>
                  <a:lnTo>
                    <a:pt x="7598" y="34399"/>
                  </a:lnTo>
                  <a:lnTo>
                    <a:pt x="7593" y="69097"/>
                  </a:lnTo>
                  <a:lnTo>
                    <a:pt x="1562" y="106748"/>
                  </a:lnTo>
                  <a:lnTo>
                    <a:pt x="183" y="143095"/>
                  </a:lnTo>
                  <a:lnTo>
                    <a:pt x="0" y="165714"/>
                  </a:lnTo>
                  <a:lnTo>
                    <a:pt x="838" y="168896"/>
                  </a:lnTo>
                  <a:lnTo>
                    <a:pt x="2243" y="171017"/>
                  </a:lnTo>
                  <a:lnTo>
                    <a:pt x="7593"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8"/>
            <p:cNvSpPr/>
            <p:nvPr/>
          </p:nvSpPr>
          <p:spPr>
            <a:xfrm>
              <a:off x="3402622" y="2026928"/>
              <a:ext cx="155919" cy="167632"/>
            </a:xfrm>
            <a:custGeom>
              <a:avLst/>
              <a:gdLst/>
              <a:ahLst/>
              <a:cxnLst/>
              <a:rect l="0" t="0" r="0" b="0"/>
              <a:pathLst>
                <a:path w="155919" h="167632">
                  <a:moveTo>
                    <a:pt x="94957" y="7611"/>
                  </a:moveTo>
                  <a:lnTo>
                    <a:pt x="94957" y="85"/>
                  </a:lnTo>
                  <a:lnTo>
                    <a:pt x="84350" y="0"/>
                  </a:lnTo>
                  <a:lnTo>
                    <a:pt x="72999" y="4038"/>
                  </a:lnTo>
                  <a:lnTo>
                    <a:pt x="59231" y="13835"/>
                  </a:lnTo>
                  <a:lnTo>
                    <a:pt x="26219" y="48185"/>
                  </a:lnTo>
                  <a:lnTo>
                    <a:pt x="10072" y="76680"/>
                  </a:lnTo>
                  <a:lnTo>
                    <a:pt x="2122" y="112098"/>
                  </a:lnTo>
                  <a:lnTo>
                    <a:pt x="47" y="117908"/>
                  </a:lnTo>
                  <a:lnTo>
                    <a:pt x="0" y="128882"/>
                  </a:lnTo>
                  <a:lnTo>
                    <a:pt x="2822" y="141633"/>
                  </a:lnTo>
                  <a:lnTo>
                    <a:pt x="3901" y="142678"/>
                  </a:lnTo>
                  <a:lnTo>
                    <a:pt x="7357" y="143842"/>
                  </a:lnTo>
                  <a:lnTo>
                    <a:pt x="18107" y="144496"/>
                  </a:lnTo>
                  <a:lnTo>
                    <a:pt x="36911" y="138634"/>
                  </a:lnTo>
                  <a:lnTo>
                    <a:pt x="51888" y="130911"/>
                  </a:lnTo>
                  <a:lnTo>
                    <a:pt x="66203" y="118274"/>
                  </a:lnTo>
                  <a:lnTo>
                    <a:pt x="93171" y="83747"/>
                  </a:lnTo>
                  <a:lnTo>
                    <a:pt x="106575" y="59250"/>
                  </a:lnTo>
                  <a:lnTo>
                    <a:pt x="110155" y="45883"/>
                  </a:lnTo>
                  <a:lnTo>
                    <a:pt x="110193" y="56332"/>
                  </a:lnTo>
                  <a:lnTo>
                    <a:pt x="107938" y="61155"/>
                  </a:lnTo>
                  <a:lnTo>
                    <a:pt x="106151" y="63627"/>
                  </a:lnTo>
                  <a:lnTo>
                    <a:pt x="103636" y="75196"/>
                  </a:lnTo>
                  <a:lnTo>
                    <a:pt x="102891" y="89349"/>
                  </a:lnTo>
                  <a:lnTo>
                    <a:pt x="104975" y="96997"/>
                  </a:lnTo>
                  <a:lnTo>
                    <a:pt x="107876" y="104064"/>
                  </a:lnTo>
                  <a:lnTo>
                    <a:pt x="110355" y="116718"/>
                  </a:lnTo>
                  <a:lnTo>
                    <a:pt x="125594" y="143026"/>
                  </a:lnTo>
                  <a:lnTo>
                    <a:pt x="135629" y="154586"/>
                  </a:lnTo>
                  <a:lnTo>
                    <a:pt x="140691" y="157601"/>
                  </a:lnTo>
                  <a:lnTo>
                    <a:pt x="143227" y="158403"/>
                  </a:lnTo>
                  <a:lnTo>
                    <a:pt x="144916" y="159786"/>
                  </a:lnTo>
                  <a:lnTo>
                    <a:pt x="148143" y="164931"/>
                  </a:lnTo>
                  <a:lnTo>
                    <a:pt x="155918" y="1676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9"/>
            <p:cNvSpPr/>
            <p:nvPr/>
          </p:nvSpPr>
          <p:spPr>
            <a:xfrm>
              <a:off x="3223259" y="2026920"/>
              <a:ext cx="137160" cy="152349"/>
            </a:xfrm>
            <a:custGeom>
              <a:avLst/>
              <a:gdLst/>
              <a:ahLst/>
              <a:cxnLst/>
              <a:rect l="0" t="0" r="0" b="0"/>
              <a:pathLst>
                <a:path w="137160" h="152349">
                  <a:moveTo>
                    <a:pt x="0" y="7619"/>
                  </a:moveTo>
                  <a:lnTo>
                    <a:pt x="0" y="11665"/>
                  </a:lnTo>
                  <a:lnTo>
                    <a:pt x="2258" y="15908"/>
                  </a:lnTo>
                  <a:lnTo>
                    <a:pt x="10606" y="29576"/>
                  </a:lnTo>
                  <a:lnTo>
                    <a:pt x="23349" y="67525"/>
                  </a:lnTo>
                  <a:lnTo>
                    <a:pt x="40668" y="104078"/>
                  </a:lnTo>
                  <a:lnTo>
                    <a:pt x="50662" y="138848"/>
                  </a:lnTo>
                  <a:lnTo>
                    <a:pt x="53235" y="151821"/>
                  </a:lnTo>
                  <a:lnTo>
                    <a:pt x="59892" y="152348"/>
                  </a:lnTo>
                  <a:lnTo>
                    <a:pt x="60247" y="151518"/>
                  </a:lnTo>
                  <a:lnTo>
                    <a:pt x="63078" y="141846"/>
                  </a:lnTo>
                  <a:lnTo>
                    <a:pt x="78863" y="105002"/>
                  </a:lnTo>
                  <a:lnTo>
                    <a:pt x="91456" y="70615"/>
                  </a:lnTo>
                  <a:lnTo>
                    <a:pt x="109222" y="33138"/>
                  </a:lnTo>
                  <a:lnTo>
                    <a:pt x="128034" y="9259"/>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10"/>
            <p:cNvSpPr/>
            <p:nvPr/>
          </p:nvSpPr>
          <p:spPr>
            <a:xfrm>
              <a:off x="2790432" y="2034539"/>
              <a:ext cx="326148" cy="136795"/>
            </a:xfrm>
            <a:custGeom>
              <a:avLst/>
              <a:gdLst/>
              <a:ahLst/>
              <a:cxnLst/>
              <a:rect l="0" t="0" r="0" b="0"/>
              <a:pathLst>
                <a:path w="326148" h="136795">
                  <a:moveTo>
                    <a:pt x="74686" y="0"/>
                  </a:moveTo>
                  <a:lnTo>
                    <a:pt x="56555" y="0"/>
                  </a:lnTo>
                  <a:lnTo>
                    <a:pt x="54978" y="847"/>
                  </a:lnTo>
                  <a:lnTo>
                    <a:pt x="53927" y="2257"/>
                  </a:lnTo>
                  <a:lnTo>
                    <a:pt x="51915" y="6083"/>
                  </a:lnTo>
                  <a:lnTo>
                    <a:pt x="24530" y="41811"/>
                  </a:lnTo>
                  <a:lnTo>
                    <a:pt x="8703" y="78063"/>
                  </a:lnTo>
                  <a:lnTo>
                    <a:pt x="1890" y="93779"/>
                  </a:lnTo>
                  <a:lnTo>
                    <a:pt x="0" y="104051"/>
                  </a:lnTo>
                  <a:lnTo>
                    <a:pt x="1416" y="112003"/>
                  </a:lnTo>
                  <a:lnTo>
                    <a:pt x="5181" y="119962"/>
                  </a:lnTo>
                  <a:lnTo>
                    <a:pt x="10211" y="121049"/>
                  </a:lnTo>
                  <a:lnTo>
                    <a:pt x="23193" y="121747"/>
                  </a:lnTo>
                  <a:lnTo>
                    <a:pt x="25965" y="120113"/>
                  </a:lnTo>
                  <a:lnTo>
                    <a:pt x="44181" y="97067"/>
                  </a:lnTo>
                  <a:lnTo>
                    <a:pt x="50121" y="88862"/>
                  </a:lnTo>
                  <a:lnTo>
                    <a:pt x="65475" y="74436"/>
                  </a:lnTo>
                  <a:lnTo>
                    <a:pt x="70593" y="65257"/>
                  </a:lnTo>
                  <a:lnTo>
                    <a:pt x="76136" y="47824"/>
                  </a:lnTo>
                  <a:lnTo>
                    <a:pt x="79564" y="41574"/>
                  </a:lnTo>
                  <a:lnTo>
                    <a:pt x="82342" y="33296"/>
                  </a:lnTo>
                  <a:lnTo>
                    <a:pt x="85992" y="28063"/>
                  </a:lnTo>
                  <a:lnTo>
                    <a:pt x="86456" y="26329"/>
                  </a:lnTo>
                  <a:lnTo>
                    <a:pt x="85919" y="25173"/>
                  </a:lnTo>
                  <a:lnTo>
                    <a:pt x="83021" y="23316"/>
                  </a:lnTo>
                  <a:lnTo>
                    <a:pt x="82624" y="25320"/>
                  </a:lnTo>
                  <a:lnTo>
                    <a:pt x="82312" y="52347"/>
                  </a:lnTo>
                  <a:lnTo>
                    <a:pt x="90068" y="80367"/>
                  </a:lnTo>
                  <a:lnTo>
                    <a:pt x="100439" y="93859"/>
                  </a:lnTo>
                  <a:lnTo>
                    <a:pt x="111856" y="101564"/>
                  </a:lnTo>
                  <a:lnTo>
                    <a:pt x="125964" y="105165"/>
                  </a:lnTo>
                  <a:lnTo>
                    <a:pt x="135858" y="103749"/>
                  </a:lnTo>
                  <a:lnTo>
                    <a:pt x="171220" y="88729"/>
                  </a:lnTo>
                  <a:lnTo>
                    <a:pt x="196608" y="73920"/>
                  </a:lnTo>
                  <a:lnTo>
                    <a:pt x="221160" y="50500"/>
                  </a:lnTo>
                  <a:lnTo>
                    <a:pt x="238643" y="21140"/>
                  </a:lnTo>
                  <a:lnTo>
                    <a:pt x="242083" y="11156"/>
                  </a:lnTo>
                  <a:lnTo>
                    <a:pt x="248743" y="1636"/>
                  </a:lnTo>
                  <a:lnTo>
                    <a:pt x="249144" y="1938"/>
                  </a:lnTo>
                  <a:lnTo>
                    <a:pt x="249789" y="8505"/>
                  </a:lnTo>
                  <a:lnTo>
                    <a:pt x="249915" y="17954"/>
                  </a:lnTo>
                  <a:lnTo>
                    <a:pt x="257095" y="53544"/>
                  </a:lnTo>
                  <a:lnTo>
                    <a:pt x="259684" y="70898"/>
                  </a:lnTo>
                  <a:lnTo>
                    <a:pt x="264705" y="106215"/>
                  </a:lnTo>
                  <a:lnTo>
                    <a:pt x="265186" y="136794"/>
                  </a:lnTo>
                  <a:lnTo>
                    <a:pt x="265186" y="101113"/>
                  </a:lnTo>
                  <a:lnTo>
                    <a:pt x="272948" y="66012"/>
                  </a:lnTo>
                  <a:lnTo>
                    <a:pt x="278682" y="51639"/>
                  </a:lnTo>
                  <a:lnTo>
                    <a:pt x="301614" y="24642"/>
                  </a:lnTo>
                  <a:lnTo>
                    <a:pt x="313611" y="13417"/>
                  </a:lnTo>
                  <a:lnTo>
                    <a:pt x="322057" y="8490"/>
                  </a:lnTo>
                  <a:lnTo>
                    <a:pt x="3261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11"/>
            <p:cNvSpPr/>
            <p:nvPr/>
          </p:nvSpPr>
          <p:spPr>
            <a:xfrm>
              <a:off x="2689859" y="1866900"/>
              <a:ext cx="53342" cy="289560"/>
            </a:xfrm>
            <a:custGeom>
              <a:avLst/>
              <a:gdLst/>
              <a:ahLst/>
              <a:cxnLst/>
              <a:rect l="0" t="0" r="0" b="0"/>
              <a:pathLst>
                <a:path w="53342" h="289560">
                  <a:moveTo>
                    <a:pt x="53341" y="0"/>
                  </a:moveTo>
                  <a:lnTo>
                    <a:pt x="53341" y="33594"/>
                  </a:lnTo>
                  <a:lnTo>
                    <a:pt x="47309" y="68989"/>
                  </a:lnTo>
                  <a:lnTo>
                    <a:pt x="43933" y="96077"/>
                  </a:lnTo>
                  <a:lnTo>
                    <a:pt x="37571" y="128655"/>
                  </a:lnTo>
                  <a:lnTo>
                    <a:pt x="30323" y="159758"/>
                  </a:lnTo>
                  <a:lnTo>
                    <a:pt x="22814" y="190421"/>
                  </a:lnTo>
                  <a:lnTo>
                    <a:pt x="12690" y="227078"/>
                  </a:lnTo>
                  <a:lnTo>
                    <a:pt x="1505" y="263580"/>
                  </a:lnTo>
                  <a:lnTo>
                    <a:pt x="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SMARTInkShape-12"/>
            <p:cNvSpPr/>
            <p:nvPr/>
          </p:nvSpPr>
          <p:spPr>
            <a:xfrm>
              <a:off x="2027269" y="1891306"/>
              <a:ext cx="304452" cy="257534"/>
            </a:xfrm>
            <a:custGeom>
              <a:avLst/>
              <a:gdLst/>
              <a:ahLst/>
              <a:cxnLst/>
              <a:rect l="0" t="0" r="0" b="0"/>
              <a:pathLst>
                <a:path w="304452" h="257534">
                  <a:moveTo>
                    <a:pt x="22509" y="150853"/>
                  </a:moveTo>
                  <a:lnTo>
                    <a:pt x="11904" y="150853"/>
                  </a:lnTo>
                  <a:lnTo>
                    <a:pt x="10359" y="151699"/>
                  </a:lnTo>
                  <a:lnTo>
                    <a:pt x="9329" y="153111"/>
                  </a:lnTo>
                  <a:lnTo>
                    <a:pt x="7338" y="156937"/>
                  </a:lnTo>
                  <a:lnTo>
                    <a:pt x="830" y="164721"/>
                  </a:lnTo>
                  <a:lnTo>
                    <a:pt x="0" y="169731"/>
                  </a:lnTo>
                  <a:lnTo>
                    <a:pt x="730" y="171059"/>
                  </a:lnTo>
                  <a:lnTo>
                    <a:pt x="2063" y="171944"/>
                  </a:lnTo>
                  <a:lnTo>
                    <a:pt x="3799" y="172533"/>
                  </a:lnTo>
                  <a:lnTo>
                    <a:pt x="14331" y="169318"/>
                  </a:lnTo>
                  <a:lnTo>
                    <a:pt x="47049" y="155770"/>
                  </a:lnTo>
                  <a:lnTo>
                    <a:pt x="79918" y="134923"/>
                  </a:lnTo>
                  <a:lnTo>
                    <a:pt x="115866" y="114513"/>
                  </a:lnTo>
                  <a:lnTo>
                    <a:pt x="153755" y="79376"/>
                  </a:lnTo>
                  <a:lnTo>
                    <a:pt x="179760" y="42381"/>
                  </a:lnTo>
                  <a:lnTo>
                    <a:pt x="193710" y="23718"/>
                  </a:lnTo>
                  <a:lnTo>
                    <a:pt x="198825" y="14405"/>
                  </a:lnTo>
                  <a:lnTo>
                    <a:pt x="202472" y="8929"/>
                  </a:lnTo>
                  <a:lnTo>
                    <a:pt x="205005" y="0"/>
                  </a:lnTo>
                  <a:lnTo>
                    <a:pt x="204288" y="331"/>
                  </a:lnTo>
                  <a:lnTo>
                    <a:pt x="201231" y="2957"/>
                  </a:lnTo>
                  <a:lnTo>
                    <a:pt x="199309" y="6945"/>
                  </a:lnTo>
                  <a:lnTo>
                    <a:pt x="197861" y="38556"/>
                  </a:lnTo>
                  <a:lnTo>
                    <a:pt x="197788" y="68275"/>
                  </a:lnTo>
                  <a:lnTo>
                    <a:pt x="198622" y="96941"/>
                  </a:lnTo>
                  <a:lnTo>
                    <a:pt x="203009" y="131021"/>
                  </a:lnTo>
                  <a:lnTo>
                    <a:pt x="204685" y="162099"/>
                  </a:lnTo>
                  <a:lnTo>
                    <a:pt x="205250" y="195785"/>
                  </a:lnTo>
                  <a:lnTo>
                    <a:pt x="205378" y="231677"/>
                  </a:lnTo>
                  <a:lnTo>
                    <a:pt x="205387" y="244241"/>
                  </a:lnTo>
                  <a:lnTo>
                    <a:pt x="206235" y="246131"/>
                  </a:lnTo>
                  <a:lnTo>
                    <a:pt x="207646" y="247392"/>
                  </a:lnTo>
                  <a:lnTo>
                    <a:pt x="211950" y="249416"/>
                  </a:lnTo>
                  <a:lnTo>
                    <a:pt x="212303" y="248735"/>
                  </a:lnTo>
                  <a:lnTo>
                    <a:pt x="213838" y="215652"/>
                  </a:lnTo>
                  <a:lnTo>
                    <a:pt x="219569" y="180835"/>
                  </a:lnTo>
                  <a:lnTo>
                    <a:pt x="225658" y="146364"/>
                  </a:lnTo>
                  <a:lnTo>
                    <a:pt x="229176" y="127133"/>
                  </a:lnTo>
                  <a:lnTo>
                    <a:pt x="245315" y="104320"/>
                  </a:lnTo>
                  <a:lnTo>
                    <a:pt x="256048" y="93620"/>
                  </a:lnTo>
                  <a:lnTo>
                    <a:pt x="261207" y="91549"/>
                  </a:lnTo>
                  <a:lnTo>
                    <a:pt x="262922" y="91845"/>
                  </a:lnTo>
                  <a:lnTo>
                    <a:pt x="264064" y="92888"/>
                  </a:lnTo>
                  <a:lnTo>
                    <a:pt x="278411" y="124174"/>
                  </a:lnTo>
                  <a:lnTo>
                    <a:pt x="283220" y="153861"/>
                  </a:lnTo>
                  <a:lnTo>
                    <a:pt x="289268" y="190730"/>
                  </a:lnTo>
                  <a:lnTo>
                    <a:pt x="296901" y="227898"/>
                  </a:lnTo>
                  <a:lnTo>
                    <a:pt x="302708" y="243715"/>
                  </a:lnTo>
                  <a:lnTo>
                    <a:pt x="304451" y="2575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SMARTInkShape-13"/>
            <p:cNvSpPr/>
            <p:nvPr/>
          </p:nvSpPr>
          <p:spPr>
            <a:xfrm>
              <a:off x="2095511" y="1882139"/>
              <a:ext cx="38090" cy="264567"/>
            </a:xfrm>
            <a:custGeom>
              <a:avLst/>
              <a:gdLst/>
              <a:ahLst/>
              <a:cxnLst/>
              <a:rect l="0" t="0" r="0" b="0"/>
              <a:pathLst>
                <a:path w="38090" h="264567">
                  <a:moveTo>
                    <a:pt x="38089" y="0"/>
                  </a:moveTo>
                  <a:lnTo>
                    <a:pt x="37241" y="27485"/>
                  </a:lnTo>
                  <a:lnTo>
                    <a:pt x="32057" y="56512"/>
                  </a:lnTo>
                  <a:lnTo>
                    <a:pt x="26736" y="94607"/>
                  </a:lnTo>
                  <a:lnTo>
                    <a:pt x="19955" y="128690"/>
                  </a:lnTo>
                  <a:lnTo>
                    <a:pt x="12583" y="165600"/>
                  </a:lnTo>
                  <a:lnTo>
                    <a:pt x="5036" y="199303"/>
                  </a:lnTo>
                  <a:lnTo>
                    <a:pt x="986" y="234101"/>
                  </a:lnTo>
                  <a:lnTo>
                    <a:pt x="26" y="264566"/>
                  </a:lnTo>
                  <a:lnTo>
                    <a:pt x="0" y="262022"/>
                  </a:lnTo>
                  <a:lnTo>
                    <a:pt x="843" y="261042"/>
                  </a:lnTo>
                  <a:lnTo>
                    <a:pt x="4037" y="259951"/>
                  </a:lnTo>
                  <a:lnTo>
                    <a:pt x="5228" y="257967"/>
                  </a:lnTo>
                  <a:lnTo>
                    <a:pt x="7294" y="237944"/>
                  </a:lnTo>
                  <a:lnTo>
                    <a:pt x="7609"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14"/>
            <p:cNvSpPr/>
            <p:nvPr/>
          </p:nvSpPr>
          <p:spPr>
            <a:xfrm>
              <a:off x="1905224" y="2034539"/>
              <a:ext cx="83428" cy="129395"/>
            </a:xfrm>
            <a:custGeom>
              <a:avLst/>
              <a:gdLst/>
              <a:ahLst/>
              <a:cxnLst/>
              <a:rect l="0" t="0" r="0" b="0"/>
              <a:pathLst>
                <a:path w="83428" h="129395">
                  <a:moveTo>
                    <a:pt x="75976" y="0"/>
                  </a:moveTo>
                  <a:lnTo>
                    <a:pt x="71929" y="0"/>
                  </a:lnTo>
                  <a:lnTo>
                    <a:pt x="67686" y="2257"/>
                  </a:lnTo>
                  <a:lnTo>
                    <a:pt x="65370" y="4046"/>
                  </a:lnTo>
                  <a:lnTo>
                    <a:pt x="58279" y="6031"/>
                  </a:lnTo>
                  <a:lnTo>
                    <a:pt x="54018" y="6561"/>
                  </a:lnTo>
                  <a:lnTo>
                    <a:pt x="50331" y="8607"/>
                  </a:lnTo>
                  <a:lnTo>
                    <a:pt x="41094" y="19578"/>
                  </a:lnTo>
                  <a:lnTo>
                    <a:pt x="25234" y="53655"/>
                  </a:lnTo>
                  <a:lnTo>
                    <a:pt x="5551" y="91401"/>
                  </a:lnTo>
                  <a:lnTo>
                    <a:pt x="536" y="114996"/>
                  </a:lnTo>
                  <a:lnTo>
                    <a:pt x="0" y="123913"/>
                  </a:lnTo>
                  <a:lnTo>
                    <a:pt x="1618" y="125789"/>
                  </a:lnTo>
                  <a:lnTo>
                    <a:pt x="7933" y="127873"/>
                  </a:lnTo>
                  <a:lnTo>
                    <a:pt x="31559" y="129394"/>
                  </a:lnTo>
                  <a:lnTo>
                    <a:pt x="34512" y="127749"/>
                  </a:lnTo>
                  <a:lnTo>
                    <a:pt x="70324" y="95636"/>
                  </a:lnTo>
                  <a:lnTo>
                    <a:pt x="79287" y="81864"/>
                  </a:lnTo>
                  <a:lnTo>
                    <a:pt x="82319" y="71199"/>
                  </a:lnTo>
                  <a:lnTo>
                    <a:pt x="83427" y="47936"/>
                  </a:lnTo>
                  <a:lnTo>
                    <a:pt x="81263" y="40214"/>
                  </a:lnTo>
                  <a:lnTo>
                    <a:pt x="78326" y="33959"/>
                  </a:lnTo>
                  <a:lnTo>
                    <a:pt x="75825" y="25679"/>
                  </a:lnTo>
                  <a:lnTo>
                    <a:pt x="72239" y="20444"/>
                  </a:lnTo>
                  <a:lnTo>
                    <a:pt x="67823" y="17552"/>
                  </a:lnTo>
                  <a:lnTo>
                    <a:pt x="63038" y="15421"/>
                  </a:lnTo>
                  <a:lnTo>
                    <a:pt x="53115"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15"/>
            <p:cNvSpPr/>
            <p:nvPr/>
          </p:nvSpPr>
          <p:spPr>
            <a:xfrm>
              <a:off x="1615466" y="2020977"/>
              <a:ext cx="228574" cy="172350"/>
            </a:xfrm>
            <a:custGeom>
              <a:avLst/>
              <a:gdLst/>
              <a:ahLst/>
              <a:cxnLst/>
              <a:rect l="0" t="0" r="0" b="0"/>
              <a:pathLst>
                <a:path w="228574" h="172350">
                  <a:moveTo>
                    <a:pt x="7592" y="51662"/>
                  </a:moveTo>
                  <a:lnTo>
                    <a:pt x="1033" y="58223"/>
                  </a:lnTo>
                  <a:lnTo>
                    <a:pt x="66" y="80401"/>
                  </a:lnTo>
                  <a:lnTo>
                    <a:pt x="6541" y="114197"/>
                  </a:lnTo>
                  <a:lnTo>
                    <a:pt x="6538" y="137330"/>
                  </a:lnTo>
                  <a:lnTo>
                    <a:pt x="109" y="167340"/>
                  </a:lnTo>
                  <a:lnTo>
                    <a:pt x="0" y="172349"/>
                  </a:lnTo>
                  <a:lnTo>
                    <a:pt x="821" y="147069"/>
                  </a:lnTo>
                  <a:lnTo>
                    <a:pt x="12971" y="110675"/>
                  </a:lnTo>
                  <a:lnTo>
                    <a:pt x="25149" y="75894"/>
                  </a:lnTo>
                  <a:lnTo>
                    <a:pt x="39565" y="44313"/>
                  </a:lnTo>
                  <a:lnTo>
                    <a:pt x="51968" y="25307"/>
                  </a:lnTo>
                  <a:lnTo>
                    <a:pt x="77313" y="3987"/>
                  </a:lnTo>
                  <a:lnTo>
                    <a:pt x="85429" y="840"/>
                  </a:lnTo>
                  <a:lnTo>
                    <a:pt x="89964" y="0"/>
                  </a:lnTo>
                  <a:lnTo>
                    <a:pt x="97260" y="1325"/>
                  </a:lnTo>
                  <a:lnTo>
                    <a:pt x="106127" y="6832"/>
                  </a:lnTo>
                  <a:lnTo>
                    <a:pt x="111499" y="12264"/>
                  </a:lnTo>
                  <a:lnTo>
                    <a:pt x="116710" y="20323"/>
                  </a:lnTo>
                  <a:lnTo>
                    <a:pt x="120356" y="38425"/>
                  </a:lnTo>
                  <a:lnTo>
                    <a:pt x="123948" y="74785"/>
                  </a:lnTo>
                  <a:lnTo>
                    <a:pt x="126193" y="89880"/>
                  </a:lnTo>
                  <a:lnTo>
                    <a:pt x="122626" y="123832"/>
                  </a:lnTo>
                  <a:lnTo>
                    <a:pt x="121899" y="150225"/>
                  </a:lnTo>
                  <a:lnTo>
                    <a:pt x="121894" y="132796"/>
                  </a:lnTo>
                  <a:lnTo>
                    <a:pt x="134890" y="96073"/>
                  </a:lnTo>
                  <a:lnTo>
                    <a:pt x="147332" y="59109"/>
                  </a:lnTo>
                  <a:lnTo>
                    <a:pt x="166029" y="25675"/>
                  </a:lnTo>
                  <a:lnTo>
                    <a:pt x="177460" y="11909"/>
                  </a:lnTo>
                  <a:lnTo>
                    <a:pt x="182713" y="8595"/>
                  </a:lnTo>
                  <a:lnTo>
                    <a:pt x="190431" y="6727"/>
                  </a:lnTo>
                  <a:lnTo>
                    <a:pt x="192986" y="6467"/>
                  </a:lnTo>
                  <a:lnTo>
                    <a:pt x="198081" y="8433"/>
                  </a:lnTo>
                  <a:lnTo>
                    <a:pt x="200625" y="10143"/>
                  </a:lnTo>
                  <a:lnTo>
                    <a:pt x="202320" y="12975"/>
                  </a:lnTo>
                  <a:lnTo>
                    <a:pt x="204707" y="25900"/>
                  </a:lnTo>
                  <a:lnTo>
                    <a:pt x="207772" y="50337"/>
                  </a:lnTo>
                  <a:lnTo>
                    <a:pt x="211686" y="68766"/>
                  </a:lnTo>
                  <a:lnTo>
                    <a:pt x="212269" y="105248"/>
                  </a:lnTo>
                  <a:lnTo>
                    <a:pt x="207185" y="126241"/>
                  </a:lnTo>
                  <a:lnTo>
                    <a:pt x="202698" y="135043"/>
                  </a:lnTo>
                  <a:lnTo>
                    <a:pt x="202011" y="139424"/>
                  </a:lnTo>
                  <a:lnTo>
                    <a:pt x="205058" y="155517"/>
                  </a:lnTo>
                  <a:lnTo>
                    <a:pt x="206970" y="156459"/>
                  </a:lnTo>
                  <a:lnTo>
                    <a:pt x="228573" y="1583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16"/>
            <p:cNvSpPr/>
            <p:nvPr/>
          </p:nvSpPr>
          <p:spPr>
            <a:xfrm>
              <a:off x="1348844" y="1920239"/>
              <a:ext cx="190396" cy="304331"/>
            </a:xfrm>
            <a:custGeom>
              <a:avLst/>
              <a:gdLst/>
              <a:ahLst/>
              <a:cxnLst/>
              <a:rect l="0" t="0" r="0" b="0"/>
              <a:pathLst>
                <a:path w="190396" h="304331">
                  <a:moveTo>
                    <a:pt x="45614" y="0"/>
                  </a:moveTo>
                  <a:lnTo>
                    <a:pt x="45614" y="35392"/>
                  </a:lnTo>
                  <a:lnTo>
                    <a:pt x="45614" y="72090"/>
                  </a:lnTo>
                  <a:lnTo>
                    <a:pt x="41569" y="105933"/>
                  </a:lnTo>
                  <a:lnTo>
                    <a:pt x="39055" y="142772"/>
                  </a:lnTo>
                  <a:lnTo>
                    <a:pt x="34264" y="180498"/>
                  </a:lnTo>
                  <a:lnTo>
                    <a:pt x="27483" y="214441"/>
                  </a:lnTo>
                  <a:lnTo>
                    <a:pt x="17606" y="250169"/>
                  </a:lnTo>
                  <a:lnTo>
                    <a:pt x="5923" y="288146"/>
                  </a:lnTo>
                  <a:lnTo>
                    <a:pt x="2573" y="294012"/>
                  </a:lnTo>
                  <a:lnTo>
                    <a:pt x="0" y="304330"/>
                  </a:lnTo>
                  <a:lnTo>
                    <a:pt x="3971" y="300615"/>
                  </a:lnTo>
                  <a:lnTo>
                    <a:pt x="21152" y="269693"/>
                  </a:lnTo>
                  <a:lnTo>
                    <a:pt x="38681" y="237063"/>
                  </a:lnTo>
                  <a:lnTo>
                    <a:pt x="62496" y="201862"/>
                  </a:lnTo>
                  <a:lnTo>
                    <a:pt x="90813" y="168380"/>
                  </a:lnTo>
                  <a:lnTo>
                    <a:pt x="122917" y="133682"/>
                  </a:lnTo>
                  <a:lnTo>
                    <a:pt x="157026" y="99225"/>
                  </a:lnTo>
                  <a:lnTo>
                    <a:pt x="177218" y="81518"/>
                  </a:lnTo>
                  <a:lnTo>
                    <a:pt x="180305" y="76305"/>
                  </a:lnTo>
                  <a:lnTo>
                    <a:pt x="181129" y="73730"/>
                  </a:lnTo>
                  <a:lnTo>
                    <a:pt x="182525" y="72014"/>
                  </a:lnTo>
                  <a:lnTo>
                    <a:pt x="190395"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17"/>
            <p:cNvSpPr/>
            <p:nvPr/>
          </p:nvSpPr>
          <p:spPr>
            <a:xfrm>
              <a:off x="1363978" y="2087878"/>
              <a:ext cx="121923" cy="114301"/>
            </a:xfrm>
            <a:custGeom>
              <a:avLst/>
              <a:gdLst/>
              <a:ahLst/>
              <a:cxnLst/>
              <a:rect l="0" t="0" r="0" b="0"/>
              <a:pathLst>
                <a:path w="121923" h="114301">
                  <a:moveTo>
                    <a:pt x="0" y="0"/>
                  </a:moveTo>
                  <a:lnTo>
                    <a:pt x="6561" y="6561"/>
                  </a:lnTo>
                  <a:lnTo>
                    <a:pt x="36199" y="29049"/>
                  </a:lnTo>
                  <a:lnTo>
                    <a:pt x="74091" y="60454"/>
                  </a:lnTo>
                  <a:lnTo>
                    <a:pt x="80344" y="66662"/>
                  </a:lnTo>
                  <a:lnTo>
                    <a:pt x="104116" y="100695"/>
                  </a:lnTo>
                  <a:lnTo>
                    <a:pt x="110907" y="105754"/>
                  </a:lnTo>
                  <a:lnTo>
                    <a:pt x="112793" y="109939"/>
                  </a:lnTo>
                  <a:lnTo>
                    <a:pt x="114143" y="111392"/>
                  </a:lnTo>
                  <a:lnTo>
                    <a:pt x="121922"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18"/>
            <p:cNvSpPr/>
            <p:nvPr/>
          </p:nvSpPr>
          <p:spPr>
            <a:xfrm>
              <a:off x="1082048" y="2080259"/>
              <a:ext cx="220422" cy="174802"/>
            </a:xfrm>
            <a:custGeom>
              <a:avLst/>
              <a:gdLst/>
              <a:ahLst/>
              <a:cxnLst/>
              <a:rect l="0" t="0" r="0" b="0"/>
              <a:pathLst>
                <a:path w="220422" h="174802">
                  <a:moveTo>
                    <a:pt x="22852" y="53341"/>
                  </a:moveTo>
                  <a:lnTo>
                    <a:pt x="18806" y="53341"/>
                  </a:lnTo>
                  <a:lnTo>
                    <a:pt x="17615" y="54187"/>
                  </a:lnTo>
                  <a:lnTo>
                    <a:pt x="16820" y="55598"/>
                  </a:lnTo>
                  <a:lnTo>
                    <a:pt x="8698" y="89386"/>
                  </a:lnTo>
                  <a:lnTo>
                    <a:pt x="1145" y="123467"/>
                  </a:lnTo>
                  <a:lnTo>
                    <a:pt x="37" y="159213"/>
                  </a:lnTo>
                  <a:lnTo>
                    <a:pt x="0" y="170021"/>
                  </a:lnTo>
                  <a:lnTo>
                    <a:pt x="844" y="171768"/>
                  </a:lnTo>
                  <a:lnTo>
                    <a:pt x="2252" y="172931"/>
                  </a:lnTo>
                  <a:lnTo>
                    <a:pt x="6076" y="174226"/>
                  </a:lnTo>
                  <a:lnTo>
                    <a:pt x="10597" y="174801"/>
                  </a:lnTo>
                  <a:lnTo>
                    <a:pt x="12142" y="174107"/>
                  </a:lnTo>
                  <a:lnTo>
                    <a:pt x="13171" y="172798"/>
                  </a:lnTo>
                  <a:lnTo>
                    <a:pt x="15163" y="169086"/>
                  </a:lnTo>
                  <a:lnTo>
                    <a:pt x="51265" y="131622"/>
                  </a:lnTo>
                  <a:lnTo>
                    <a:pt x="76012" y="93680"/>
                  </a:lnTo>
                  <a:lnTo>
                    <a:pt x="83676" y="83992"/>
                  </a:lnTo>
                  <a:lnTo>
                    <a:pt x="84655" y="110315"/>
                  </a:lnTo>
                  <a:lnTo>
                    <a:pt x="95162" y="143342"/>
                  </a:lnTo>
                  <a:lnTo>
                    <a:pt x="101839" y="150632"/>
                  </a:lnTo>
                  <a:lnTo>
                    <a:pt x="109603" y="155847"/>
                  </a:lnTo>
                  <a:lnTo>
                    <a:pt x="118735" y="158783"/>
                  </a:lnTo>
                  <a:lnTo>
                    <a:pt x="136032" y="159857"/>
                  </a:lnTo>
                  <a:lnTo>
                    <a:pt x="155212" y="153905"/>
                  </a:lnTo>
                  <a:lnTo>
                    <a:pt x="170255" y="146166"/>
                  </a:lnTo>
                  <a:lnTo>
                    <a:pt x="184589" y="133526"/>
                  </a:lnTo>
                  <a:lnTo>
                    <a:pt x="211565" y="98995"/>
                  </a:lnTo>
                  <a:lnTo>
                    <a:pt x="216791" y="88024"/>
                  </a:lnTo>
                  <a:lnTo>
                    <a:pt x="220421" y="52891"/>
                  </a:lnTo>
                  <a:lnTo>
                    <a:pt x="216763" y="34391"/>
                  </a:lnTo>
                  <a:lnTo>
                    <a:pt x="207942" y="13818"/>
                  </a:lnTo>
                  <a:lnTo>
                    <a:pt x="203044" y="6706"/>
                  </a:lnTo>
                  <a:lnTo>
                    <a:pt x="198045" y="2981"/>
                  </a:lnTo>
                  <a:lnTo>
                    <a:pt x="1904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19"/>
            <p:cNvSpPr/>
            <p:nvPr/>
          </p:nvSpPr>
          <p:spPr>
            <a:xfrm>
              <a:off x="884365" y="2111052"/>
              <a:ext cx="121474" cy="143881"/>
            </a:xfrm>
            <a:custGeom>
              <a:avLst/>
              <a:gdLst/>
              <a:ahLst/>
              <a:cxnLst/>
              <a:rect l="0" t="0" r="0" b="0"/>
              <a:pathLst>
                <a:path w="121474" h="143881">
                  <a:moveTo>
                    <a:pt x="75754" y="7307"/>
                  </a:moveTo>
                  <a:lnTo>
                    <a:pt x="75754" y="3261"/>
                  </a:lnTo>
                  <a:lnTo>
                    <a:pt x="74908" y="2070"/>
                  </a:lnTo>
                  <a:lnTo>
                    <a:pt x="73496" y="1276"/>
                  </a:lnTo>
                  <a:lnTo>
                    <a:pt x="69194" y="0"/>
                  </a:lnTo>
                  <a:lnTo>
                    <a:pt x="68840" y="742"/>
                  </a:lnTo>
                  <a:lnTo>
                    <a:pt x="68447" y="3826"/>
                  </a:lnTo>
                  <a:lnTo>
                    <a:pt x="66016" y="8018"/>
                  </a:lnTo>
                  <a:lnTo>
                    <a:pt x="57555" y="17607"/>
                  </a:lnTo>
                  <a:lnTo>
                    <a:pt x="39188" y="32443"/>
                  </a:lnTo>
                  <a:lnTo>
                    <a:pt x="30489" y="48340"/>
                  </a:lnTo>
                  <a:lnTo>
                    <a:pt x="14833" y="85354"/>
                  </a:lnTo>
                  <a:lnTo>
                    <a:pt x="1815" y="121101"/>
                  </a:lnTo>
                  <a:lnTo>
                    <a:pt x="0" y="137782"/>
                  </a:lnTo>
                  <a:lnTo>
                    <a:pt x="1546" y="140010"/>
                  </a:lnTo>
                  <a:lnTo>
                    <a:pt x="4269" y="141495"/>
                  </a:lnTo>
                  <a:lnTo>
                    <a:pt x="16761" y="143880"/>
                  </a:lnTo>
                  <a:lnTo>
                    <a:pt x="22159" y="141949"/>
                  </a:lnTo>
                  <a:lnTo>
                    <a:pt x="44225" y="122495"/>
                  </a:lnTo>
                  <a:lnTo>
                    <a:pt x="65384" y="92880"/>
                  </a:lnTo>
                  <a:lnTo>
                    <a:pt x="72305" y="74995"/>
                  </a:lnTo>
                  <a:lnTo>
                    <a:pt x="75579" y="59443"/>
                  </a:lnTo>
                  <a:lnTo>
                    <a:pt x="83343" y="37932"/>
                  </a:lnTo>
                  <a:lnTo>
                    <a:pt x="84221" y="64282"/>
                  </a:lnTo>
                  <a:lnTo>
                    <a:pt x="90288" y="88526"/>
                  </a:lnTo>
                  <a:lnTo>
                    <a:pt x="91632" y="102022"/>
                  </a:lnTo>
                  <a:lnTo>
                    <a:pt x="97015" y="115897"/>
                  </a:lnTo>
                  <a:lnTo>
                    <a:pt x="108898" y="131350"/>
                  </a:lnTo>
                  <a:lnTo>
                    <a:pt x="113910" y="134403"/>
                  </a:lnTo>
                  <a:lnTo>
                    <a:pt x="121473" y="1368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20"/>
            <p:cNvSpPr/>
            <p:nvPr/>
          </p:nvSpPr>
          <p:spPr>
            <a:xfrm>
              <a:off x="633518" y="2133600"/>
              <a:ext cx="151343" cy="45721"/>
            </a:xfrm>
            <a:custGeom>
              <a:avLst/>
              <a:gdLst/>
              <a:ahLst/>
              <a:cxnLst/>
              <a:rect l="0" t="0" r="0" b="0"/>
              <a:pathLst>
                <a:path w="151343" h="45721">
                  <a:moveTo>
                    <a:pt x="6561" y="45720"/>
                  </a:moveTo>
                  <a:lnTo>
                    <a:pt x="0" y="45720"/>
                  </a:lnTo>
                  <a:lnTo>
                    <a:pt x="9639" y="45720"/>
                  </a:lnTo>
                  <a:lnTo>
                    <a:pt x="47138" y="30280"/>
                  </a:lnTo>
                  <a:lnTo>
                    <a:pt x="83088" y="17752"/>
                  </a:lnTo>
                  <a:lnTo>
                    <a:pt x="116859" y="5076"/>
                  </a:lnTo>
                  <a:lnTo>
                    <a:pt x="141270" y="667"/>
                  </a:lnTo>
                  <a:lnTo>
                    <a:pt x="15134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21"/>
            <p:cNvSpPr/>
            <p:nvPr/>
          </p:nvSpPr>
          <p:spPr>
            <a:xfrm>
              <a:off x="724369" y="1965959"/>
              <a:ext cx="7151" cy="327662"/>
            </a:xfrm>
            <a:custGeom>
              <a:avLst/>
              <a:gdLst/>
              <a:ahLst/>
              <a:cxnLst/>
              <a:rect l="0" t="0" r="0" b="0"/>
              <a:pathLst>
                <a:path w="7151" h="327662">
                  <a:moveTo>
                    <a:pt x="7150" y="0"/>
                  </a:moveTo>
                  <a:lnTo>
                    <a:pt x="7150" y="33466"/>
                  </a:lnTo>
                  <a:lnTo>
                    <a:pt x="7150" y="69640"/>
                  </a:lnTo>
                  <a:lnTo>
                    <a:pt x="7150" y="101161"/>
                  </a:lnTo>
                  <a:lnTo>
                    <a:pt x="7150" y="126241"/>
                  </a:lnTo>
                  <a:lnTo>
                    <a:pt x="7150" y="153474"/>
                  </a:lnTo>
                  <a:lnTo>
                    <a:pt x="7150" y="179688"/>
                  </a:lnTo>
                  <a:lnTo>
                    <a:pt x="7150" y="205451"/>
                  </a:lnTo>
                  <a:lnTo>
                    <a:pt x="6303" y="231011"/>
                  </a:lnTo>
                  <a:lnTo>
                    <a:pt x="1913" y="267508"/>
                  </a:lnTo>
                  <a:lnTo>
                    <a:pt x="0" y="301196"/>
                  </a:lnTo>
                  <a:lnTo>
                    <a:pt x="586" y="312512"/>
                  </a:lnTo>
                  <a:lnTo>
                    <a:pt x="7150"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22"/>
            <p:cNvSpPr/>
            <p:nvPr/>
          </p:nvSpPr>
          <p:spPr>
            <a:xfrm>
              <a:off x="571500" y="2004059"/>
              <a:ext cx="22860" cy="318350"/>
            </a:xfrm>
            <a:custGeom>
              <a:avLst/>
              <a:gdLst/>
              <a:ahLst/>
              <a:cxnLst/>
              <a:rect l="0" t="0" r="0" b="0"/>
              <a:pathLst>
                <a:path w="22860" h="318350">
                  <a:moveTo>
                    <a:pt x="0" y="0"/>
                  </a:moveTo>
                  <a:lnTo>
                    <a:pt x="0" y="6560"/>
                  </a:lnTo>
                  <a:lnTo>
                    <a:pt x="5236" y="20424"/>
                  </a:lnTo>
                  <a:lnTo>
                    <a:pt x="7305" y="54022"/>
                  </a:lnTo>
                  <a:lnTo>
                    <a:pt x="12793" y="85648"/>
                  </a:lnTo>
                  <a:lnTo>
                    <a:pt x="14515" y="118040"/>
                  </a:lnTo>
                  <a:lnTo>
                    <a:pt x="15870" y="150310"/>
                  </a:lnTo>
                  <a:lnTo>
                    <a:pt x="20412" y="186305"/>
                  </a:lnTo>
                  <a:lnTo>
                    <a:pt x="21287" y="222936"/>
                  </a:lnTo>
                  <a:lnTo>
                    <a:pt x="17407" y="254768"/>
                  </a:lnTo>
                  <a:lnTo>
                    <a:pt x="15525" y="292567"/>
                  </a:lnTo>
                  <a:lnTo>
                    <a:pt x="15265" y="314333"/>
                  </a:lnTo>
                  <a:lnTo>
                    <a:pt x="16102" y="316235"/>
                  </a:lnTo>
                  <a:lnTo>
                    <a:pt x="17507" y="317503"/>
                  </a:lnTo>
                  <a:lnTo>
                    <a:pt x="19291" y="318349"/>
                  </a:lnTo>
                  <a:lnTo>
                    <a:pt x="20481" y="318065"/>
                  </a:lnTo>
                  <a:lnTo>
                    <a:pt x="21273" y="317030"/>
                  </a:lnTo>
                  <a:lnTo>
                    <a:pt x="22859"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SMARTInkShape-23"/>
            <p:cNvSpPr/>
            <p:nvPr/>
          </p:nvSpPr>
          <p:spPr>
            <a:xfrm>
              <a:off x="2103120" y="2522218"/>
              <a:ext cx="167640" cy="320042"/>
            </a:xfrm>
            <a:custGeom>
              <a:avLst/>
              <a:gdLst/>
              <a:ahLst/>
              <a:cxnLst/>
              <a:rect l="0" t="0" r="0" b="0"/>
              <a:pathLst>
                <a:path w="167640" h="320042">
                  <a:moveTo>
                    <a:pt x="167639" y="0"/>
                  </a:moveTo>
                  <a:lnTo>
                    <a:pt x="152201" y="17697"/>
                  </a:lnTo>
                  <a:lnTo>
                    <a:pt x="134884" y="50453"/>
                  </a:lnTo>
                  <a:lnTo>
                    <a:pt x="116390" y="83251"/>
                  </a:lnTo>
                  <a:lnTo>
                    <a:pt x="101465" y="114603"/>
                  </a:lnTo>
                  <a:lnTo>
                    <a:pt x="86320" y="146658"/>
                  </a:lnTo>
                  <a:lnTo>
                    <a:pt x="71107" y="181649"/>
                  </a:lnTo>
                  <a:lnTo>
                    <a:pt x="55875" y="214783"/>
                  </a:lnTo>
                  <a:lnTo>
                    <a:pt x="40639" y="246049"/>
                  </a:lnTo>
                  <a:lnTo>
                    <a:pt x="21271" y="280560"/>
                  </a:lnTo>
                  <a:lnTo>
                    <a:pt x="6271" y="301989"/>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SMARTInkShape-24"/>
            <p:cNvSpPr/>
            <p:nvPr/>
          </p:nvSpPr>
          <p:spPr>
            <a:xfrm>
              <a:off x="2118359" y="2590800"/>
              <a:ext cx="53342" cy="106680"/>
            </a:xfrm>
            <a:custGeom>
              <a:avLst/>
              <a:gdLst/>
              <a:ahLst/>
              <a:cxnLst/>
              <a:rect l="0" t="0" r="0" b="0"/>
              <a:pathLst>
                <a:path w="53342" h="106680">
                  <a:moveTo>
                    <a:pt x="0" y="0"/>
                  </a:moveTo>
                  <a:lnTo>
                    <a:pt x="17912" y="35823"/>
                  </a:lnTo>
                  <a:lnTo>
                    <a:pt x="28653" y="71134"/>
                  </a:lnTo>
                  <a:lnTo>
                    <a:pt x="40734" y="92476"/>
                  </a:lnTo>
                  <a:lnTo>
                    <a:pt x="53341"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25"/>
            <p:cNvSpPr/>
            <p:nvPr/>
          </p:nvSpPr>
          <p:spPr>
            <a:xfrm>
              <a:off x="5036822" y="2465821"/>
              <a:ext cx="265504" cy="201180"/>
            </a:xfrm>
            <a:custGeom>
              <a:avLst/>
              <a:gdLst/>
              <a:ahLst/>
              <a:cxnLst/>
              <a:rect l="0" t="0" r="0" b="0"/>
              <a:pathLst>
                <a:path w="265504" h="201180">
                  <a:moveTo>
                    <a:pt x="30478" y="18297"/>
                  </a:moveTo>
                  <a:lnTo>
                    <a:pt x="30478" y="55537"/>
                  </a:lnTo>
                  <a:lnTo>
                    <a:pt x="29630" y="87769"/>
                  </a:lnTo>
                  <a:lnTo>
                    <a:pt x="19872" y="125096"/>
                  </a:lnTo>
                  <a:lnTo>
                    <a:pt x="9083" y="162617"/>
                  </a:lnTo>
                  <a:lnTo>
                    <a:pt x="6012" y="169365"/>
                  </a:lnTo>
                  <a:lnTo>
                    <a:pt x="2671" y="175186"/>
                  </a:lnTo>
                  <a:lnTo>
                    <a:pt x="350" y="184355"/>
                  </a:lnTo>
                  <a:lnTo>
                    <a:pt x="232" y="184036"/>
                  </a:lnTo>
                  <a:lnTo>
                    <a:pt x="0" y="152397"/>
                  </a:lnTo>
                  <a:lnTo>
                    <a:pt x="2254" y="116955"/>
                  </a:lnTo>
                  <a:lnTo>
                    <a:pt x="10604" y="82754"/>
                  </a:lnTo>
                  <a:lnTo>
                    <a:pt x="26489" y="50315"/>
                  </a:lnTo>
                  <a:lnTo>
                    <a:pt x="55972" y="16962"/>
                  </a:lnTo>
                  <a:lnTo>
                    <a:pt x="81290" y="1011"/>
                  </a:lnTo>
                  <a:lnTo>
                    <a:pt x="85518" y="0"/>
                  </a:lnTo>
                  <a:lnTo>
                    <a:pt x="89184" y="173"/>
                  </a:lnTo>
                  <a:lnTo>
                    <a:pt x="95517" y="2623"/>
                  </a:lnTo>
                  <a:lnTo>
                    <a:pt x="101153" y="6533"/>
                  </a:lnTo>
                  <a:lnTo>
                    <a:pt x="114239" y="26710"/>
                  </a:lnTo>
                  <a:lnTo>
                    <a:pt x="126143" y="56659"/>
                  </a:lnTo>
                  <a:lnTo>
                    <a:pt x="129240" y="94454"/>
                  </a:lnTo>
                  <a:lnTo>
                    <a:pt x="128665" y="126444"/>
                  </a:lnTo>
                  <a:lnTo>
                    <a:pt x="121775" y="144135"/>
                  </a:lnTo>
                  <a:lnTo>
                    <a:pt x="120129" y="145369"/>
                  </a:lnTo>
                  <a:lnTo>
                    <a:pt x="115450" y="147351"/>
                  </a:lnTo>
                  <a:lnTo>
                    <a:pt x="115913" y="147513"/>
                  </a:lnTo>
                  <a:lnTo>
                    <a:pt x="118685" y="147694"/>
                  </a:lnTo>
                  <a:lnTo>
                    <a:pt x="119762" y="146894"/>
                  </a:lnTo>
                  <a:lnTo>
                    <a:pt x="132438" y="115272"/>
                  </a:lnTo>
                  <a:lnTo>
                    <a:pt x="143156" y="81228"/>
                  </a:lnTo>
                  <a:lnTo>
                    <a:pt x="160701" y="49167"/>
                  </a:lnTo>
                  <a:lnTo>
                    <a:pt x="180471" y="22419"/>
                  </a:lnTo>
                  <a:lnTo>
                    <a:pt x="200683" y="6913"/>
                  </a:lnTo>
                  <a:lnTo>
                    <a:pt x="210829" y="1103"/>
                  </a:lnTo>
                  <a:lnTo>
                    <a:pt x="215905" y="61"/>
                  </a:lnTo>
                  <a:lnTo>
                    <a:pt x="226060" y="1161"/>
                  </a:lnTo>
                  <a:lnTo>
                    <a:pt x="233962" y="4472"/>
                  </a:lnTo>
                  <a:lnTo>
                    <a:pt x="245931" y="13498"/>
                  </a:lnTo>
                  <a:lnTo>
                    <a:pt x="253865" y="24967"/>
                  </a:lnTo>
                  <a:lnTo>
                    <a:pt x="260648" y="57275"/>
                  </a:lnTo>
                  <a:lnTo>
                    <a:pt x="265503" y="91096"/>
                  </a:lnTo>
                  <a:lnTo>
                    <a:pt x="261225" y="124306"/>
                  </a:lnTo>
                  <a:lnTo>
                    <a:pt x="259502" y="155325"/>
                  </a:lnTo>
                  <a:lnTo>
                    <a:pt x="259088" y="193158"/>
                  </a:lnTo>
                  <a:lnTo>
                    <a:pt x="259078" y="201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26"/>
            <p:cNvSpPr/>
            <p:nvPr/>
          </p:nvSpPr>
          <p:spPr>
            <a:xfrm>
              <a:off x="5357438" y="2484118"/>
              <a:ext cx="113722" cy="170638"/>
            </a:xfrm>
            <a:custGeom>
              <a:avLst/>
              <a:gdLst/>
              <a:ahLst/>
              <a:cxnLst/>
              <a:rect l="0" t="0" r="0" b="0"/>
              <a:pathLst>
                <a:path w="113722" h="170638">
                  <a:moveTo>
                    <a:pt x="113721" y="15241"/>
                  </a:moveTo>
                  <a:lnTo>
                    <a:pt x="113721" y="11195"/>
                  </a:lnTo>
                  <a:lnTo>
                    <a:pt x="112875" y="10003"/>
                  </a:lnTo>
                  <a:lnTo>
                    <a:pt x="111463" y="9210"/>
                  </a:lnTo>
                  <a:lnTo>
                    <a:pt x="109677" y="8681"/>
                  </a:lnTo>
                  <a:lnTo>
                    <a:pt x="107638" y="9173"/>
                  </a:lnTo>
                  <a:lnTo>
                    <a:pt x="99878" y="13067"/>
                  </a:lnTo>
                  <a:lnTo>
                    <a:pt x="91765" y="14275"/>
                  </a:lnTo>
                  <a:lnTo>
                    <a:pt x="82514" y="19328"/>
                  </a:lnTo>
                  <a:lnTo>
                    <a:pt x="57746" y="42026"/>
                  </a:lnTo>
                  <a:lnTo>
                    <a:pt x="37503" y="71613"/>
                  </a:lnTo>
                  <a:lnTo>
                    <a:pt x="17197" y="105775"/>
                  </a:lnTo>
                  <a:lnTo>
                    <a:pt x="3810" y="136136"/>
                  </a:lnTo>
                  <a:lnTo>
                    <a:pt x="0" y="160587"/>
                  </a:lnTo>
                  <a:lnTo>
                    <a:pt x="1500" y="163784"/>
                  </a:lnTo>
                  <a:lnTo>
                    <a:pt x="7682" y="169595"/>
                  </a:lnTo>
                  <a:lnTo>
                    <a:pt x="10856" y="170637"/>
                  </a:lnTo>
                  <a:lnTo>
                    <a:pt x="13817" y="170485"/>
                  </a:lnTo>
                  <a:lnTo>
                    <a:pt x="47042" y="157201"/>
                  </a:lnTo>
                  <a:lnTo>
                    <a:pt x="69913" y="141182"/>
                  </a:lnTo>
                  <a:lnTo>
                    <a:pt x="95858" y="112656"/>
                  </a:lnTo>
                  <a:lnTo>
                    <a:pt x="109315" y="84343"/>
                  </a:lnTo>
                  <a:lnTo>
                    <a:pt x="113335" y="46680"/>
                  </a:lnTo>
                  <a:lnTo>
                    <a:pt x="112759" y="33963"/>
                  </a:lnTo>
                  <a:lnTo>
                    <a:pt x="107604" y="20695"/>
                  </a:lnTo>
                  <a:lnTo>
                    <a:pt x="103100" y="13996"/>
                  </a:lnTo>
                  <a:lnTo>
                    <a:pt x="85765" y="1620"/>
                  </a:lnTo>
                  <a:lnTo>
                    <a:pt x="756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SMARTInkShape-27"/>
            <p:cNvSpPr/>
            <p:nvPr/>
          </p:nvSpPr>
          <p:spPr>
            <a:xfrm>
              <a:off x="5539871" y="2423159"/>
              <a:ext cx="175130" cy="236221"/>
            </a:xfrm>
            <a:custGeom>
              <a:avLst/>
              <a:gdLst/>
              <a:ahLst/>
              <a:cxnLst/>
              <a:rect l="0" t="0" r="0" b="0"/>
              <a:pathLst>
                <a:path w="175130" h="236221">
                  <a:moveTo>
                    <a:pt x="37968" y="0"/>
                  </a:moveTo>
                  <a:lnTo>
                    <a:pt x="37968" y="33553"/>
                  </a:lnTo>
                  <a:lnTo>
                    <a:pt x="33922" y="66581"/>
                  </a:lnTo>
                  <a:lnTo>
                    <a:pt x="30208" y="103902"/>
                  </a:lnTo>
                  <a:lnTo>
                    <a:pt x="22199" y="138870"/>
                  </a:lnTo>
                  <a:lnTo>
                    <a:pt x="9958" y="176018"/>
                  </a:lnTo>
                  <a:lnTo>
                    <a:pt x="0" y="197836"/>
                  </a:lnTo>
                  <a:lnTo>
                    <a:pt x="3951" y="198036"/>
                  </a:lnTo>
                  <a:lnTo>
                    <a:pt x="5130" y="196371"/>
                  </a:lnTo>
                  <a:lnTo>
                    <a:pt x="15639" y="164983"/>
                  </a:lnTo>
                  <a:lnTo>
                    <a:pt x="28725" y="129191"/>
                  </a:lnTo>
                  <a:lnTo>
                    <a:pt x="51124" y="91393"/>
                  </a:lnTo>
                  <a:lnTo>
                    <a:pt x="81187" y="56321"/>
                  </a:lnTo>
                  <a:lnTo>
                    <a:pt x="96400" y="44816"/>
                  </a:lnTo>
                  <a:lnTo>
                    <a:pt x="111632" y="40091"/>
                  </a:lnTo>
                  <a:lnTo>
                    <a:pt x="122824" y="38689"/>
                  </a:lnTo>
                  <a:lnTo>
                    <a:pt x="128739" y="40620"/>
                  </a:lnTo>
                  <a:lnTo>
                    <a:pt x="131502" y="42321"/>
                  </a:lnTo>
                  <a:lnTo>
                    <a:pt x="151194" y="70679"/>
                  </a:lnTo>
                  <a:lnTo>
                    <a:pt x="161001" y="106956"/>
                  </a:lnTo>
                  <a:lnTo>
                    <a:pt x="163770" y="122043"/>
                  </a:lnTo>
                  <a:lnTo>
                    <a:pt x="160905" y="154683"/>
                  </a:lnTo>
                  <a:lnTo>
                    <a:pt x="160022" y="191334"/>
                  </a:lnTo>
                  <a:lnTo>
                    <a:pt x="160746" y="222524"/>
                  </a:lnTo>
                  <a:lnTo>
                    <a:pt x="163938" y="229569"/>
                  </a:lnTo>
                  <a:lnTo>
                    <a:pt x="165976" y="231785"/>
                  </a:lnTo>
                  <a:lnTo>
                    <a:pt x="175129"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SMARTInkShape-28"/>
            <p:cNvSpPr/>
            <p:nvPr/>
          </p:nvSpPr>
          <p:spPr>
            <a:xfrm>
              <a:off x="5765103" y="2438400"/>
              <a:ext cx="437578" cy="173615"/>
            </a:xfrm>
            <a:custGeom>
              <a:avLst/>
              <a:gdLst/>
              <a:ahLst/>
              <a:cxnLst/>
              <a:rect l="0" t="0" r="0" b="0"/>
              <a:pathLst>
                <a:path w="437578" h="173615">
                  <a:moveTo>
                    <a:pt x="132777" y="60959"/>
                  </a:moveTo>
                  <a:lnTo>
                    <a:pt x="128731" y="56913"/>
                  </a:lnTo>
                  <a:lnTo>
                    <a:pt x="124487" y="54928"/>
                  </a:lnTo>
                  <a:lnTo>
                    <a:pt x="122169" y="54399"/>
                  </a:lnTo>
                  <a:lnTo>
                    <a:pt x="109858" y="47447"/>
                  </a:lnTo>
                  <a:lnTo>
                    <a:pt x="95700" y="46060"/>
                  </a:lnTo>
                  <a:lnTo>
                    <a:pt x="86382" y="50387"/>
                  </a:lnTo>
                  <a:lnTo>
                    <a:pt x="56516" y="72835"/>
                  </a:lnTo>
                  <a:lnTo>
                    <a:pt x="22318" y="108641"/>
                  </a:lnTo>
                  <a:lnTo>
                    <a:pt x="3573" y="144283"/>
                  </a:lnTo>
                  <a:lnTo>
                    <a:pt x="921" y="149528"/>
                  </a:lnTo>
                  <a:lnTo>
                    <a:pt x="0" y="153872"/>
                  </a:lnTo>
                  <a:lnTo>
                    <a:pt x="231" y="157615"/>
                  </a:lnTo>
                  <a:lnTo>
                    <a:pt x="2748" y="164031"/>
                  </a:lnTo>
                  <a:lnTo>
                    <a:pt x="6688" y="169705"/>
                  </a:lnTo>
                  <a:lnTo>
                    <a:pt x="11261" y="172791"/>
                  </a:lnTo>
                  <a:lnTo>
                    <a:pt x="13665" y="173614"/>
                  </a:lnTo>
                  <a:lnTo>
                    <a:pt x="20853" y="172270"/>
                  </a:lnTo>
                  <a:lnTo>
                    <a:pt x="39265" y="164508"/>
                  </a:lnTo>
                  <a:lnTo>
                    <a:pt x="74383" y="135133"/>
                  </a:lnTo>
                  <a:lnTo>
                    <a:pt x="84529" y="128356"/>
                  </a:lnTo>
                  <a:lnTo>
                    <a:pt x="92423" y="118007"/>
                  </a:lnTo>
                  <a:lnTo>
                    <a:pt x="107461" y="86403"/>
                  </a:lnTo>
                  <a:lnTo>
                    <a:pt x="117430" y="61198"/>
                  </a:lnTo>
                  <a:lnTo>
                    <a:pt x="118382" y="97533"/>
                  </a:lnTo>
                  <a:lnTo>
                    <a:pt x="123620" y="114412"/>
                  </a:lnTo>
                  <a:lnTo>
                    <a:pt x="142713" y="145158"/>
                  </a:lnTo>
                  <a:lnTo>
                    <a:pt x="156323" y="157874"/>
                  </a:lnTo>
                  <a:lnTo>
                    <a:pt x="176091" y="169755"/>
                  </a:lnTo>
                  <a:lnTo>
                    <a:pt x="181127" y="170743"/>
                  </a:lnTo>
                  <a:lnTo>
                    <a:pt x="216760" y="167177"/>
                  </a:lnTo>
                  <a:lnTo>
                    <a:pt x="228241" y="163765"/>
                  </a:lnTo>
                  <a:lnTo>
                    <a:pt x="263729" y="139136"/>
                  </a:lnTo>
                  <a:lnTo>
                    <a:pt x="277504" y="124292"/>
                  </a:lnTo>
                  <a:lnTo>
                    <a:pt x="297725" y="88889"/>
                  </a:lnTo>
                  <a:lnTo>
                    <a:pt x="305748" y="70834"/>
                  </a:lnTo>
                  <a:lnTo>
                    <a:pt x="307867" y="64502"/>
                  </a:lnTo>
                  <a:lnTo>
                    <a:pt x="313867" y="53538"/>
                  </a:lnTo>
                  <a:lnTo>
                    <a:pt x="315303" y="47263"/>
                  </a:lnTo>
                  <a:lnTo>
                    <a:pt x="316268" y="46749"/>
                  </a:lnTo>
                  <a:lnTo>
                    <a:pt x="319596" y="46177"/>
                  </a:lnTo>
                  <a:lnTo>
                    <a:pt x="320823" y="46870"/>
                  </a:lnTo>
                  <a:lnTo>
                    <a:pt x="321640" y="48181"/>
                  </a:lnTo>
                  <a:lnTo>
                    <a:pt x="322792" y="54069"/>
                  </a:lnTo>
                  <a:lnTo>
                    <a:pt x="323907" y="59589"/>
                  </a:lnTo>
                  <a:lnTo>
                    <a:pt x="329265" y="76933"/>
                  </a:lnTo>
                  <a:lnTo>
                    <a:pt x="330800" y="111802"/>
                  </a:lnTo>
                  <a:lnTo>
                    <a:pt x="330895" y="149484"/>
                  </a:lnTo>
                  <a:lnTo>
                    <a:pt x="330897" y="152014"/>
                  </a:lnTo>
                  <a:lnTo>
                    <a:pt x="331742" y="133295"/>
                  </a:lnTo>
                  <a:lnTo>
                    <a:pt x="340304" y="96723"/>
                  </a:lnTo>
                  <a:lnTo>
                    <a:pt x="348923" y="75507"/>
                  </a:lnTo>
                  <a:lnTo>
                    <a:pt x="370830" y="38707"/>
                  </a:lnTo>
                  <a:lnTo>
                    <a:pt x="389401" y="18863"/>
                  </a:lnTo>
                  <a:lnTo>
                    <a:pt x="398102" y="13180"/>
                  </a:lnTo>
                  <a:lnTo>
                    <a:pt x="43757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SMARTInkShape-29"/>
            <p:cNvSpPr/>
            <p:nvPr/>
          </p:nvSpPr>
          <p:spPr>
            <a:xfrm>
              <a:off x="6219898" y="2423252"/>
              <a:ext cx="173283" cy="166001"/>
            </a:xfrm>
            <a:custGeom>
              <a:avLst/>
              <a:gdLst/>
              <a:ahLst/>
              <a:cxnLst/>
              <a:rect l="0" t="0" r="0" b="0"/>
              <a:pathLst>
                <a:path w="173283" h="166001">
                  <a:moveTo>
                    <a:pt x="173282" y="7526"/>
                  </a:moveTo>
                  <a:lnTo>
                    <a:pt x="169236" y="7526"/>
                  </a:lnTo>
                  <a:lnTo>
                    <a:pt x="164992" y="5269"/>
                  </a:lnTo>
                  <a:lnTo>
                    <a:pt x="160283" y="2291"/>
                  </a:lnTo>
                  <a:lnTo>
                    <a:pt x="152027" y="614"/>
                  </a:lnTo>
                  <a:lnTo>
                    <a:pt x="133689" y="0"/>
                  </a:lnTo>
                  <a:lnTo>
                    <a:pt x="121287" y="3980"/>
                  </a:lnTo>
                  <a:lnTo>
                    <a:pt x="85336" y="24383"/>
                  </a:lnTo>
                  <a:lnTo>
                    <a:pt x="49939" y="57633"/>
                  </a:lnTo>
                  <a:lnTo>
                    <a:pt x="21364" y="91925"/>
                  </a:lnTo>
                  <a:lnTo>
                    <a:pt x="4701" y="117895"/>
                  </a:lnTo>
                  <a:lnTo>
                    <a:pt x="0" y="134114"/>
                  </a:lnTo>
                  <a:lnTo>
                    <a:pt x="1160" y="142246"/>
                  </a:lnTo>
                  <a:lnTo>
                    <a:pt x="6571" y="151584"/>
                  </a:lnTo>
                  <a:lnTo>
                    <a:pt x="11980" y="157066"/>
                  </a:lnTo>
                  <a:lnTo>
                    <a:pt x="20031" y="162325"/>
                  </a:lnTo>
                  <a:lnTo>
                    <a:pt x="34081" y="166000"/>
                  </a:lnTo>
                  <a:lnTo>
                    <a:pt x="43963" y="164602"/>
                  </a:lnTo>
                  <a:lnTo>
                    <a:pt x="79315" y="149595"/>
                  </a:lnTo>
                  <a:lnTo>
                    <a:pt x="116343" y="134512"/>
                  </a:lnTo>
                  <a:lnTo>
                    <a:pt x="135182" y="121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SMARTInkShape-30"/>
            <p:cNvSpPr/>
            <p:nvPr/>
          </p:nvSpPr>
          <p:spPr>
            <a:xfrm>
              <a:off x="6416040" y="2316478"/>
              <a:ext cx="175261" cy="259082"/>
            </a:xfrm>
            <a:custGeom>
              <a:avLst/>
              <a:gdLst/>
              <a:ahLst/>
              <a:cxnLst/>
              <a:rect l="0" t="0" r="0" b="0"/>
              <a:pathLst>
                <a:path w="175261" h="259082">
                  <a:moveTo>
                    <a:pt x="7619" y="0"/>
                  </a:moveTo>
                  <a:lnTo>
                    <a:pt x="1059" y="0"/>
                  </a:lnTo>
                  <a:lnTo>
                    <a:pt x="706" y="847"/>
                  </a:lnTo>
                  <a:lnTo>
                    <a:pt x="7" y="36047"/>
                  </a:lnTo>
                  <a:lnTo>
                    <a:pt x="0" y="71571"/>
                  </a:lnTo>
                  <a:lnTo>
                    <a:pt x="2257" y="99947"/>
                  </a:lnTo>
                  <a:lnTo>
                    <a:pt x="6559" y="135832"/>
                  </a:lnTo>
                  <a:lnTo>
                    <a:pt x="7410" y="167378"/>
                  </a:lnTo>
                  <a:lnTo>
                    <a:pt x="7591" y="201662"/>
                  </a:lnTo>
                  <a:lnTo>
                    <a:pt x="5350" y="210420"/>
                  </a:lnTo>
                  <a:lnTo>
                    <a:pt x="2378" y="217980"/>
                  </a:lnTo>
                  <a:lnTo>
                    <a:pt x="27" y="235980"/>
                  </a:lnTo>
                  <a:lnTo>
                    <a:pt x="845" y="208879"/>
                  </a:lnTo>
                  <a:lnTo>
                    <a:pt x="10606" y="174670"/>
                  </a:lnTo>
                  <a:lnTo>
                    <a:pt x="21253" y="145512"/>
                  </a:lnTo>
                  <a:lnTo>
                    <a:pt x="43327" y="112895"/>
                  </a:lnTo>
                  <a:lnTo>
                    <a:pt x="66393" y="97004"/>
                  </a:lnTo>
                  <a:lnTo>
                    <a:pt x="81385" y="93090"/>
                  </a:lnTo>
                  <a:lnTo>
                    <a:pt x="91486" y="94432"/>
                  </a:lnTo>
                  <a:lnTo>
                    <a:pt x="101620" y="98697"/>
                  </a:lnTo>
                  <a:lnTo>
                    <a:pt x="116000" y="110619"/>
                  </a:lnTo>
                  <a:lnTo>
                    <a:pt x="131633" y="134805"/>
                  </a:lnTo>
                  <a:lnTo>
                    <a:pt x="147281" y="171677"/>
                  </a:lnTo>
                  <a:lnTo>
                    <a:pt x="157757" y="204015"/>
                  </a:lnTo>
                  <a:lnTo>
                    <a:pt x="161607" y="220470"/>
                  </a:lnTo>
                  <a:lnTo>
                    <a:pt x="165852" y="236070"/>
                  </a:lnTo>
                  <a:lnTo>
                    <a:pt x="167286" y="252465"/>
                  </a:lnTo>
                  <a:lnTo>
                    <a:pt x="168251" y="254672"/>
                  </a:lnTo>
                  <a:lnTo>
                    <a:pt x="169740" y="256142"/>
                  </a:lnTo>
                  <a:lnTo>
                    <a:pt x="17526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SMARTInkShape-31"/>
            <p:cNvSpPr/>
            <p:nvPr/>
          </p:nvSpPr>
          <p:spPr>
            <a:xfrm>
              <a:off x="6934231" y="2308859"/>
              <a:ext cx="203979" cy="266442"/>
            </a:xfrm>
            <a:custGeom>
              <a:avLst/>
              <a:gdLst/>
              <a:ahLst/>
              <a:cxnLst/>
              <a:rect l="0" t="0" r="0" b="0"/>
              <a:pathLst>
                <a:path w="203979" h="266442">
                  <a:moveTo>
                    <a:pt x="53308" y="0"/>
                  </a:moveTo>
                  <a:lnTo>
                    <a:pt x="49262" y="4045"/>
                  </a:lnTo>
                  <a:lnTo>
                    <a:pt x="47276" y="8288"/>
                  </a:lnTo>
                  <a:lnTo>
                    <a:pt x="43570" y="39497"/>
                  </a:lnTo>
                  <a:lnTo>
                    <a:pt x="39154" y="72902"/>
                  </a:lnTo>
                  <a:lnTo>
                    <a:pt x="30299" y="102127"/>
                  </a:lnTo>
                  <a:lnTo>
                    <a:pt x="25041" y="132236"/>
                  </a:lnTo>
                  <a:lnTo>
                    <a:pt x="19439" y="162607"/>
                  </a:lnTo>
                  <a:lnTo>
                    <a:pt x="10807" y="196279"/>
                  </a:lnTo>
                  <a:lnTo>
                    <a:pt x="7694" y="213756"/>
                  </a:lnTo>
                  <a:lnTo>
                    <a:pt x="0" y="236072"/>
                  </a:lnTo>
                  <a:lnTo>
                    <a:pt x="6057" y="229261"/>
                  </a:lnTo>
                  <a:lnTo>
                    <a:pt x="21224" y="196729"/>
                  </a:lnTo>
                  <a:lnTo>
                    <a:pt x="39561" y="159837"/>
                  </a:lnTo>
                  <a:lnTo>
                    <a:pt x="56008" y="137106"/>
                  </a:lnTo>
                  <a:lnTo>
                    <a:pt x="89506" y="113373"/>
                  </a:lnTo>
                  <a:lnTo>
                    <a:pt x="100723" y="105421"/>
                  </a:lnTo>
                  <a:lnTo>
                    <a:pt x="116558" y="100945"/>
                  </a:lnTo>
                  <a:lnTo>
                    <a:pt x="126857" y="99898"/>
                  </a:lnTo>
                  <a:lnTo>
                    <a:pt x="142175" y="103354"/>
                  </a:lnTo>
                  <a:lnTo>
                    <a:pt x="176731" y="121039"/>
                  </a:lnTo>
                  <a:lnTo>
                    <a:pt x="190442" y="135111"/>
                  </a:lnTo>
                  <a:lnTo>
                    <a:pt x="199869" y="154050"/>
                  </a:lnTo>
                  <a:lnTo>
                    <a:pt x="203978" y="175750"/>
                  </a:lnTo>
                  <a:lnTo>
                    <a:pt x="201149" y="198265"/>
                  </a:lnTo>
                  <a:lnTo>
                    <a:pt x="194950" y="216977"/>
                  </a:lnTo>
                  <a:lnTo>
                    <a:pt x="174480" y="243647"/>
                  </a:lnTo>
                  <a:lnTo>
                    <a:pt x="159766" y="256766"/>
                  </a:lnTo>
                  <a:lnTo>
                    <a:pt x="154761" y="260076"/>
                  </a:lnTo>
                  <a:lnTo>
                    <a:pt x="135580" y="264737"/>
                  </a:lnTo>
                  <a:lnTo>
                    <a:pt x="101082" y="266441"/>
                  </a:lnTo>
                  <a:lnTo>
                    <a:pt x="89781" y="265739"/>
                  </a:lnTo>
                  <a:lnTo>
                    <a:pt x="55619" y="257287"/>
                  </a:lnTo>
                  <a:lnTo>
                    <a:pt x="38069"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SMARTInkShape-32"/>
            <p:cNvSpPr/>
            <p:nvPr/>
          </p:nvSpPr>
          <p:spPr>
            <a:xfrm>
              <a:off x="7201244" y="2377439"/>
              <a:ext cx="91007" cy="151945"/>
            </a:xfrm>
            <a:custGeom>
              <a:avLst/>
              <a:gdLst/>
              <a:ahLst/>
              <a:cxnLst/>
              <a:rect l="0" t="0" r="0" b="0"/>
              <a:pathLst>
                <a:path w="91007" h="151945">
                  <a:moveTo>
                    <a:pt x="22515" y="53339"/>
                  </a:moveTo>
                  <a:lnTo>
                    <a:pt x="18470" y="57386"/>
                  </a:lnTo>
                  <a:lnTo>
                    <a:pt x="16483" y="63886"/>
                  </a:lnTo>
                  <a:lnTo>
                    <a:pt x="14755" y="71575"/>
                  </a:lnTo>
                  <a:lnTo>
                    <a:pt x="9867" y="82355"/>
                  </a:lnTo>
                  <a:lnTo>
                    <a:pt x="7196" y="99190"/>
                  </a:lnTo>
                  <a:lnTo>
                    <a:pt x="1396" y="115580"/>
                  </a:lnTo>
                  <a:lnTo>
                    <a:pt x="0" y="130828"/>
                  </a:lnTo>
                  <a:lnTo>
                    <a:pt x="2065" y="136604"/>
                  </a:lnTo>
                  <a:lnTo>
                    <a:pt x="10291" y="147209"/>
                  </a:lnTo>
                  <a:lnTo>
                    <a:pt x="15106" y="150093"/>
                  </a:lnTo>
                  <a:lnTo>
                    <a:pt x="25097" y="151944"/>
                  </a:lnTo>
                  <a:lnTo>
                    <a:pt x="36732" y="148220"/>
                  </a:lnTo>
                  <a:lnTo>
                    <a:pt x="50597" y="138529"/>
                  </a:lnTo>
                  <a:lnTo>
                    <a:pt x="66506" y="121187"/>
                  </a:lnTo>
                  <a:lnTo>
                    <a:pt x="85915" y="86317"/>
                  </a:lnTo>
                  <a:lnTo>
                    <a:pt x="89559" y="71108"/>
                  </a:lnTo>
                  <a:lnTo>
                    <a:pt x="91006" y="35560"/>
                  </a:lnTo>
                  <a:lnTo>
                    <a:pt x="90223" y="20320"/>
                  </a:lnTo>
                  <a:lnTo>
                    <a:pt x="8347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SMARTInkShape-33"/>
            <p:cNvSpPr/>
            <p:nvPr/>
          </p:nvSpPr>
          <p:spPr>
            <a:xfrm>
              <a:off x="7376159" y="2202178"/>
              <a:ext cx="30481" cy="312423"/>
            </a:xfrm>
            <a:custGeom>
              <a:avLst/>
              <a:gdLst/>
              <a:ahLst/>
              <a:cxnLst/>
              <a:rect l="0" t="0" r="0" b="0"/>
              <a:pathLst>
                <a:path w="30481" h="312423">
                  <a:moveTo>
                    <a:pt x="30480" y="0"/>
                  </a:moveTo>
                  <a:lnTo>
                    <a:pt x="30480" y="4047"/>
                  </a:lnTo>
                  <a:lnTo>
                    <a:pt x="29633" y="5238"/>
                  </a:lnTo>
                  <a:lnTo>
                    <a:pt x="28223" y="6032"/>
                  </a:lnTo>
                  <a:lnTo>
                    <a:pt x="26434" y="6561"/>
                  </a:lnTo>
                  <a:lnTo>
                    <a:pt x="25242" y="8608"/>
                  </a:lnTo>
                  <a:lnTo>
                    <a:pt x="23331" y="26317"/>
                  </a:lnTo>
                  <a:lnTo>
                    <a:pt x="23769" y="62263"/>
                  </a:lnTo>
                  <a:lnTo>
                    <a:pt x="26647" y="99820"/>
                  </a:lnTo>
                  <a:lnTo>
                    <a:pt x="23983" y="129766"/>
                  </a:lnTo>
                  <a:lnTo>
                    <a:pt x="20935" y="162346"/>
                  </a:lnTo>
                  <a:lnTo>
                    <a:pt x="16927" y="196551"/>
                  </a:lnTo>
                  <a:lnTo>
                    <a:pt x="11528" y="234406"/>
                  </a:lnTo>
                  <a:lnTo>
                    <a:pt x="2103" y="271825"/>
                  </a:lnTo>
                  <a:lnTo>
                    <a:pt x="24" y="308917"/>
                  </a:lnTo>
                  <a:lnTo>
                    <a:pt x="0" y="312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SMARTInkShape-34"/>
            <p:cNvSpPr/>
            <p:nvPr/>
          </p:nvSpPr>
          <p:spPr>
            <a:xfrm>
              <a:off x="7437118" y="2194559"/>
              <a:ext cx="99063" cy="320042"/>
            </a:xfrm>
            <a:custGeom>
              <a:avLst/>
              <a:gdLst/>
              <a:ahLst/>
              <a:cxnLst/>
              <a:rect l="0" t="0" r="0" b="0"/>
              <a:pathLst>
                <a:path w="99063" h="320042">
                  <a:moveTo>
                    <a:pt x="99062" y="0"/>
                  </a:moveTo>
                  <a:lnTo>
                    <a:pt x="99062" y="4045"/>
                  </a:lnTo>
                  <a:lnTo>
                    <a:pt x="96804" y="8288"/>
                  </a:lnTo>
                  <a:lnTo>
                    <a:pt x="95016" y="10606"/>
                  </a:lnTo>
                  <a:lnTo>
                    <a:pt x="93030" y="17696"/>
                  </a:lnTo>
                  <a:lnTo>
                    <a:pt x="85567" y="47894"/>
                  </a:lnTo>
                  <a:lnTo>
                    <a:pt x="78506" y="75903"/>
                  </a:lnTo>
                  <a:lnTo>
                    <a:pt x="71051" y="111483"/>
                  </a:lnTo>
                  <a:lnTo>
                    <a:pt x="66010" y="139296"/>
                  </a:lnTo>
                  <a:lnTo>
                    <a:pt x="58691" y="166331"/>
                  </a:lnTo>
                  <a:lnTo>
                    <a:pt x="50638" y="192459"/>
                  </a:lnTo>
                  <a:lnTo>
                    <a:pt x="40499" y="230120"/>
                  </a:lnTo>
                  <a:lnTo>
                    <a:pt x="27993" y="262259"/>
                  </a:lnTo>
                  <a:lnTo>
                    <a:pt x="13041" y="300169"/>
                  </a:lnTo>
                  <a:lnTo>
                    <a:pt x="8098" y="317905"/>
                  </a:lnTo>
                  <a:lnTo>
                    <a:pt x="7091" y="318617"/>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SMARTInkShape-35"/>
            <p:cNvSpPr/>
            <p:nvPr/>
          </p:nvSpPr>
          <p:spPr>
            <a:xfrm>
              <a:off x="7360918" y="2339339"/>
              <a:ext cx="175263" cy="22862"/>
            </a:xfrm>
            <a:custGeom>
              <a:avLst/>
              <a:gdLst/>
              <a:ahLst/>
              <a:cxnLst/>
              <a:rect l="0" t="0" r="0" b="0"/>
              <a:pathLst>
                <a:path w="175263" h="22862">
                  <a:moveTo>
                    <a:pt x="0" y="22861"/>
                  </a:moveTo>
                  <a:lnTo>
                    <a:pt x="10608" y="22861"/>
                  </a:lnTo>
                  <a:lnTo>
                    <a:pt x="47049" y="15100"/>
                  </a:lnTo>
                  <a:lnTo>
                    <a:pt x="83995" y="8772"/>
                  </a:lnTo>
                  <a:lnTo>
                    <a:pt x="121943" y="1740"/>
                  </a:lnTo>
                  <a:lnTo>
                    <a:pt x="159353" y="153"/>
                  </a:lnTo>
                  <a:lnTo>
                    <a:pt x="1752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SMARTInkShape-36"/>
            <p:cNvSpPr/>
            <p:nvPr/>
          </p:nvSpPr>
          <p:spPr>
            <a:xfrm>
              <a:off x="7581900" y="2340020"/>
              <a:ext cx="358140" cy="189335"/>
            </a:xfrm>
            <a:custGeom>
              <a:avLst/>
              <a:gdLst/>
              <a:ahLst/>
              <a:cxnLst/>
              <a:rect l="0" t="0" r="0" b="0"/>
              <a:pathLst>
                <a:path w="358140" h="189335">
                  <a:moveTo>
                    <a:pt x="0" y="52658"/>
                  </a:moveTo>
                  <a:lnTo>
                    <a:pt x="0" y="56705"/>
                  </a:lnTo>
                  <a:lnTo>
                    <a:pt x="845" y="57896"/>
                  </a:lnTo>
                  <a:lnTo>
                    <a:pt x="2258" y="58690"/>
                  </a:lnTo>
                  <a:lnTo>
                    <a:pt x="4043" y="59219"/>
                  </a:lnTo>
                  <a:lnTo>
                    <a:pt x="5236" y="60419"/>
                  </a:lnTo>
                  <a:lnTo>
                    <a:pt x="9407" y="68428"/>
                  </a:lnTo>
                  <a:lnTo>
                    <a:pt x="11351" y="70791"/>
                  </a:lnTo>
                  <a:lnTo>
                    <a:pt x="18026" y="73418"/>
                  </a:lnTo>
                  <a:lnTo>
                    <a:pt x="55008" y="75396"/>
                  </a:lnTo>
                  <a:lnTo>
                    <a:pt x="85628" y="73246"/>
                  </a:lnTo>
                  <a:lnTo>
                    <a:pt x="102699" y="67226"/>
                  </a:lnTo>
                  <a:lnTo>
                    <a:pt x="130788" y="50080"/>
                  </a:lnTo>
                  <a:lnTo>
                    <a:pt x="134328" y="45022"/>
                  </a:lnTo>
                  <a:lnTo>
                    <a:pt x="143554" y="20697"/>
                  </a:lnTo>
                  <a:lnTo>
                    <a:pt x="143116" y="17805"/>
                  </a:lnTo>
                  <a:lnTo>
                    <a:pt x="140371" y="12332"/>
                  </a:lnTo>
                  <a:lnTo>
                    <a:pt x="134067" y="4491"/>
                  </a:lnTo>
                  <a:lnTo>
                    <a:pt x="129293" y="1619"/>
                  </a:lnTo>
                  <a:lnTo>
                    <a:pt x="119588" y="0"/>
                  </a:lnTo>
                  <a:lnTo>
                    <a:pt x="110724" y="468"/>
                  </a:lnTo>
                  <a:lnTo>
                    <a:pt x="76138" y="14775"/>
                  </a:lnTo>
                  <a:lnTo>
                    <a:pt x="71080" y="17243"/>
                  </a:lnTo>
                  <a:lnTo>
                    <a:pt x="55867" y="32852"/>
                  </a:lnTo>
                  <a:lnTo>
                    <a:pt x="41640" y="55645"/>
                  </a:lnTo>
                  <a:lnTo>
                    <a:pt x="28071" y="91152"/>
                  </a:lnTo>
                  <a:lnTo>
                    <a:pt x="23317" y="125907"/>
                  </a:lnTo>
                  <a:lnTo>
                    <a:pt x="27040" y="145482"/>
                  </a:lnTo>
                  <a:lnTo>
                    <a:pt x="33466" y="155438"/>
                  </a:lnTo>
                  <a:lnTo>
                    <a:pt x="56273" y="175915"/>
                  </a:lnTo>
                  <a:lnTo>
                    <a:pt x="66213" y="179407"/>
                  </a:lnTo>
                  <a:lnTo>
                    <a:pt x="85376" y="181372"/>
                  </a:lnTo>
                  <a:lnTo>
                    <a:pt x="123114" y="171521"/>
                  </a:lnTo>
                  <a:lnTo>
                    <a:pt x="141089" y="164266"/>
                  </a:lnTo>
                  <a:lnTo>
                    <a:pt x="149631" y="157014"/>
                  </a:lnTo>
                  <a:lnTo>
                    <a:pt x="163714" y="143410"/>
                  </a:lnTo>
                  <a:lnTo>
                    <a:pt x="179458" y="128655"/>
                  </a:lnTo>
                  <a:lnTo>
                    <a:pt x="200459" y="93288"/>
                  </a:lnTo>
                  <a:lnTo>
                    <a:pt x="217581" y="58584"/>
                  </a:lnTo>
                  <a:lnTo>
                    <a:pt x="220532" y="46989"/>
                  </a:lnTo>
                  <a:lnTo>
                    <a:pt x="221528" y="46339"/>
                  </a:lnTo>
                  <a:lnTo>
                    <a:pt x="227500" y="45210"/>
                  </a:lnTo>
                  <a:lnTo>
                    <a:pt x="227866" y="46001"/>
                  </a:lnTo>
                  <a:lnTo>
                    <a:pt x="228579" y="79294"/>
                  </a:lnTo>
                  <a:lnTo>
                    <a:pt x="228596" y="114117"/>
                  </a:lnTo>
                  <a:lnTo>
                    <a:pt x="228600" y="148776"/>
                  </a:lnTo>
                  <a:lnTo>
                    <a:pt x="228600" y="186127"/>
                  </a:lnTo>
                  <a:lnTo>
                    <a:pt x="228600" y="189334"/>
                  </a:lnTo>
                  <a:lnTo>
                    <a:pt x="228600" y="153771"/>
                  </a:lnTo>
                  <a:lnTo>
                    <a:pt x="228600" y="119690"/>
                  </a:lnTo>
                  <a:lnTo>
                    <a:pt x="232643" y="101966"/>
                  </a:lnTo>
                  <a:lnTo>
                    <a:pt x="242444" y="80806"/>
                  </a:lnTo>
                  <a:lnTo>
                    <a:pt x="269562" y="50984"/>
                  </a:lnTo>
                  <a:lnTo>
                    <a:pt x="300594" y="32639"/>
                  </a:lnTo>
                  <a:lnTo>
                    <a:pt x="326076" y="24495"/>
                  </a:lnTo>
                  <a:lnTo>
                    <a:pt x="336268" y="22361"/>
                  </a:lnTo>
                  <a:lnTo>
                    <a:pt x="358139" y="145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SMARTInkShape-37"/>
            <p:cNvSpPr/>
            <p:nvPr/>
          </p:nvSpPr>
          <p:spPr>
            <a:xfrm>
              <a:off x="7974072" y="2180378"/>
              <a:ext cx="125988" cy="349463"/>
            </a:xfrm>
            <a:custGeom>
              <a:avLst/>
              <a:gdLst/>
              <a:ahLst/>
              <a:cxnLst/>
              <a:rect l="0" t="0" r="0" b="0"/>
              <a:pathLst>
                <a:path w="125988" h="349463">
                  <a:moveTo>
                    <a:pt x="125987" y="6561"/>
                  </a:moveTo>
                  <a:lnTo>
                    <a:pt x="121942" y="2516"/>
                  </a:lnTo>
                  <a:lnTo>
                    <a:pt x="117699" y="529"/>
                  </a:lnTo>
                  <a:lnTo>
                    <a:pt x="115380" y="0"/>
                  </a:lnTo>
                  <a:lnTo>
                    <a:pt x="104031" y="3300"/>
                  </a:lnTo>
                  <a:lnTo>
                    <a:pt x="70012" y="19367"/>
                  </a:lnTo>
                  <a:lnTo>
                    <a:pt x="49769" y="31699"/>
                  </a:lnTo>
                  <a:lnTo>
                    <a:pt x="25231" y="50730"/>
                  </a:lnTo>
                  <a:lnTo>
                    <a:pt x="9594" y="79516"/>
                  </a:lnTo>
                  <a:lnTo>
                    <a:pt x="2537" y="113818"/>
                  </a:lnTo>
                  <a:lnTo>
                    <a:pt x="0" y="128738"/>
                  </a:lnTo>
                  <a:lnTo>
                    <a:pt x="7409" y="166614"/>
                  </a:lnTo>
                  <a:lnTo>
                    <a:pt x="11690" y="197915"/>
                  </a:lnTo>
                  <a:lnTo>
                    <a:pt x="19809" y="231316"/>
                  </a:lnTo>
                  <a:lnTo>
                    <a:pt x="24818" y="251520"/>
                  </a:lnTo>
                  <a:lnTo>
                    <a:pt x="26649" y="287801"/>
                  </a:lnTo>
                  <a:lnTo>
                    <a:pt x="26910" y="324154"/>
                  </a:lnTo>
                  <a:lnTo>
                    <a:pt x="26917" y="327510"/>
                  </a:lnTo>
                  <a:lnTo>
                    <a:pt x="24663" y="333496"/>
                  </a:lnTo>
                  <a:lnTo>
                    <a:pt x="22878" y="336278"/>
                  </a:lnTo>
                  <a:lnTo>
                    <a:pt x="4067" y="3494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SMARTInkShape-38"/>
            <p:cNvSpPr/>
            <p:nvPr/>
          </p:nvSpPr>
          <p:spPr>
            <a:xfrm>
              <a:off x="7909559" y="2385059"/>
              <a:ext cx="160022" cy="68582"/>
            </a:xfrm>
            <a:custGeom>
              <a:avLst/>
              <a:gdLst/>
              <a:ahLst/>
              <a:cxnLst/>
              <a:rect l="0" t="0" r="0" b="0"/>
              <a:pathLst>
                <a:path w="160022" h="68582">
                  <a:moveTo>
                    <a:pt x="0" y="68581"/>
                  </a:moveTo>
                  <a:lnTo>
                    <a:pt x="6930" y="62497"/>
                  </a:lnTo>
                  <a:lnTo>
                    <a:pt x="39489" y="48171"/>
                  </a:lnTo>
                  <a:lnTo>
                    <a:pt x="76383" y="35549"/>
                  </a:lnTo>
                  <a:lnTo>
                    <a:pt x="114324" y="22858"/>
                  </a:lnTo>
                  <a:lnTo>
                    <a:pt x="128704" y="16932"/>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SMARTInkShape-39"/>
            <p:cNvSpPr/>
            <p:nvPr/>
          </p:nvSpPr>
          <p:spPr>
            <a:xfrm>
              <a:off x="8146877" y="2194559"/>
              <a:ext cx="71874" cy="289560"/>
            </a:xfrm>
            <a:custGeom>
              <a:avLst/>
              <a:gdLst/>
              <a:ahLst/>
              <a:cxnLst/>
              <a:rect l="0" t="0" r="0" b="0"/>
              <a:pathLst>
                <a:path w="71874" h="289560">
                  <a:moveTo>
                    <a:pt x="67482" y="0"/>
                  </a:moveTo>
                  <a:lnTo>
                    <a:pt x="71873" y="0"/>
                  </a:lnTo>
                  <a:lnTo>
                    <a:pt x="69998" y="0"/>
                  </a:lnTo>
                  <a:lnTo>
                    <a:pt x="69158" y="846"/>
                  </a:lnTo>
                  <a:lnTo>
                    <a:pt x="68226" y="4045"/>
                  </a:lnTo>
                  <a:lnTo>
                    <a:pt x="65323" y="23728"/>
                  </a:lnTo>
                  <a:lnTo>
                    <a:pt x="62290" y="34253"/>
                  </a:lnTo>
                  <a:lnTo>
                    <a:pt x="56137" y="69077"/>
                  </a:lnTo>
                  <a:lnTo>
                    <a:pt x="46928" y="105242"/>
                  </a:lnTo>
                  <a:lnTo>
                    <a:pt x="39472" y="135793"/>
                  </a:lnTo>
                  <a:lnTo>
                    <a:pt x="31902" y="170434"/>
                  </a:lnTo>
                  <a:lnTo>
                    <a:pt x="24297" y="202522"/>
                  </a:lnTo>
                  <a:lnTo>
                    <a:pt x="16681" y="232632"/>
                  </a:lnTo>
                  <a:lnTo>
                    <a:pt x="8026" y="269802"/>
                  </a:lnTo>
                  <a:lnTo>
                    <a:pt x="6967" y="282389"/>
                  </a:lnTo>
                  <a:lnTo>
                    <a:pt x="5972" y="284779"/>
                  </a:lnTo>
                  <a:lnTo>
                    <a:pt x="4462" y="286372"/>
                  </a:lnTo>
                  <a:lnTo>
                    <a:pt x="0" y="288930"/>
                  </a:lnTo>
                  <a:lnTo>
                    <a:pt x="482" y="289140"/>
                  </a:lnTo>
                  <a:lnTo>
                    <a:pt x="6523"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SMARTInkShape-40"/>
            <p:cNvSpPr/>
            <p:nvPr/>
          </p:nvSpPr>
          <p:spPr>
            <a:xfrm>
              <a:off x="8252459" y="2331720"/>
              <a:ext cx="30481" cy="129540"/>
            </a:xfrm>
            <a:custGeom>
              <a:avLst/>
              <a:gdLst/>
              <a:ahLst/>
              <a:cxnLst/>
              <a:rect l="0" t="0" r="0" b="0"/>
              <a:pathLst>
                <a:path w="30481" h="129540">
                  <a:moveTo>
                    <a:pt x="0" y="0"/>
                  </a:moveTo>
                  <a:lnTo>
                    <a:pt x="0" y="11350"/>
                  </a:lnTo>
                  <a:lnTo>
                    <a:pt x="12648" y="49074"/>
                  </a:lnTo>
                  <a:lnTo>
                    <a:pt x="21119" y="83867"/>
                  </a:lnTo>
                  <a:lnTo>
                    <a:pt x="23477" y="108379"/>
                  </a:lnTo>
                  <a:lnTo>
                    <a:pt x="3048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SMARTInkShape-41"/>
            <p:cNvSpPr/>
            <p:nvPr/>
          </p:nvSpPr>
          <p:spPr>
            <a:xfrm>
              <a:off x="8183880" y="2247900"/>
              <a:ext cx="205739" cy="381001"/>
            </a:xfrm>
            <a:custGeom>
              <a:avLst/>
              <a:gdLst/>
              <a:ahLst/>
              <a:cxnLst/>
              <a:rect l="0" t="0" r="0" b="0"/>
              <a:pathLst>
                <a:path w="205739" h="381001">
                  <a:moveTo>
                    <a:pt x="205738" y="0"/>
                  </a:moveTo>
                  <a:lnTo>
                    <a:pt x="201694" y="4044"/>
                  </a:lnTo>
                  <a:lnTo>
                    <a:pt x="197451" y="6031"/>
                  </a:lnTo>
                  <a:lnTo>
                    <a:pt x="195134" y="6560"/>
                  </a:lnTo>
                  <a:lnTo>
                    <a:pt x="190301" y="11664"/>
                  </a:lnTo>
                  <a:lnTo>
                    <a:pt x="168662" y="47461"/>
                  </a:lnTo>
                  <a:lnTo>
                    <a:pt x="149560" y="78237"/>
                  </a:lnTo>
                  <a:lnTo>
                    <a:pt x="133685" y="111328"/>
                  </a:lnTo>
                  <a:lnTo>
                    <a:pt x="114117" y="147944"/>
                  </a:lnTo>
                  <a:lnTo>
                    <a:pt x="97216" y="185604"/>
                  </a:lnTo>
                  <a:lnTo>
                    <a:pt x="81486" y="223573"/>
                  </a:lnTo>
                  <a:lnTo>
                    <a:pt x="66100" y="260789"/>
                  </a:lnTo>
                  <a:lnTo>
                    <a:pt x="50818" y="292794"/>
                  </a:lnTo>
                  <a:lnTo>
                    <a:pt x="32740" y="326793"/>
                  </a:lnTo>
                  <a:lnTo>
                    <a:pt x="15438" y="362756"/>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SMARTInkShape-42"/>
            <p:cNvSpPr/>
            <p:nvPr/>
          </p:nvSpPr>
          <p:spPr>
            <a:xfrm>
              <a:off x="571500" y="3108959"/>
              <a:ext cx="121920" cy="136676"/>
            </a:xfrm>
            <a:custGeom>
              <a:avLst/>
              <a:gdLst/>
              <a:ahLst/>
              <a:cxnLst/>
              <a:rect l="0" t="0" r="0" b="0"/>
              <a:pathLst>
                <a:path w="121920" h="136676">
                  <a:moveTo>
                    <a:pt x="0" y="0"/>
                  </a:moveTo>
                  <a:lnTo>
                    <a:pt x="0" y="8091"/>
                  </a:lnTo>
                  <a:lnTo>
                    <a:pt x="2256" y="14320"/>
                  </a:lnTo>
                  <a:lnTo>
                    <a:pt x="26491" y="49368"/>
                  </a:lnTo>
                  <a:lnTo>
                    <a:pt x="55974" y="85677"/>
                  </a:lnTo>
                  <a:lnTo>
                    <a:pt x="92477" y="122929"/>
                  </a:lnTo>
                  <a:lnTo>
                    <a:pt x="103842" y="133470"/>
                  </a:lnTo>
                  <a:lnTo>
                    <a:pt x="112754" y="136675"/>
                  </a:lnTo>
                  <a:lnTo>
                    <a:pt x="115870" y="134686"/>
                  </a:lnTo>
                  <a:lnTo>
                    <a:pt x="121919"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SMARTInkShape-43"/>
            <p:cNvSpPr/>
            <p:nvPr/>
          </p:nvSpPr>
          <p:spPr>
            <a:xfrm>
              <a:off x="685800" y="3032759"/>
              <a:ext cx="68580" cy="388621"/>
            </a:xfrm>
            <a:custGeom>
              <a:avLst/>
              <a:gdLst/>
              <a:ahLst/>
              <a:cxnLst/>
              <a:rect l="0" t="0" r="0" b="0"/>
              <a:pathLst>
                <a:path w="68580" h="388621">
                  <a:moveTo>
                    <a:pt x="68579" y="0"/>
                  </a:moveTo>
                  <a:lnTo>
                    <a:pt x="53141" y="17697"/>
                  </a:lnTo>
                  <a:lnTo>
                    <a:pt x="49018" y="26492"/>
                  </a:lnTo>
                  <a:lnTo>
                    <a:pt x="39925" y="62907"/>
                  </a:lnTo>
                  <a:lnTo>
                    <a:pt x="30338" y="99947"/>
                  </a:lnTo>
                  <a:lnTo>
                    <a:pt x="25075" y="132061"/>
                  </a:lnTo>
                  <a:lnTo>
                    <a:pt x="21258" y="168387"/>
                  </a:lnTo>
                  <a:lnTo>
                    <a:pt x="17067" y="194219"/>
                  </a:lnTo>
                  <a:lnTo>
                    <a:pt x="12383" y="222632"/>
                  </a:lnTo>
                  <a:lnTo>
                    <a:pt x="9030" y="259100"/>
                  </a:lnTo>
                  <a:lnTo>
                    <a:pt x="3992" y="291352"/>
                  </a:lnTo>
                  <a:lnTo>
                    <a:pt x="1182" y="322359"/>
                  </a:lnTo>
                  <a:lnTo>
                    <a:pt x="155" y="356774"/>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SMARTInkShape-44"/>
            <p:cNvSpPr/>
            <p:nvPr/>
          </p:nvSpPr>
          <p:spPr>
            <a:xfrm>
              <a:off x="830578" y="3078714"/>
              <a:ext cx="106683" cy="205088"/>
            </a:xfrm>
            <a:custGeom>
              <a:avLst/>
              <a:gdLst/>
              <a:ahLst/>
              <a:cxnLst/>
              <a:rect l="0" t="0" r="0" b="0"/>
              <a:pathLst>
                <a:path w="106683" h="205088">
                  <a:moveTo>
                    <a:pt x="0" y="75965"/>
                  </a:moveTo>
                  <a:lnTo>
                    <a:pt x="4047" y="80011"/>
                  </a:lnTo>
                  <a:lnTo>
                    <a:pt x="6033" y="84253"/>
                  </a:lnTo>
                  <a:lnTo>
                    <a:pt x="6561" y="86571"/>
                  </a:lnTo>
                  <a:lnTo>
                    <a:pt x="7762" y="88115"/>
                  </a:lnTo>
                  <a:lnTo>
                    <a:pt x="11352" y="89831"/>
                  </a:lnTo>
                  <a:lnTo>
                    <a:pt x="18133" y="90798"/>
                  </a:lnTo>
                  <a:lnTo>
                    <a:pt x="44188" y="82575"/>
                  </a:lnTo>
                  <a:lnTo>
                    <a:pt x="72188" y="63734"/>
                  </a:lnTo>
                  <a:lnTo>
                    <a:pt x="80844" y="54938"/>
                  </a:lnTo>
                  <a:lnTo>
                    <a:pt x="86167" y="46582"/>
                  </a:lnTo>
                  <a:lnTo>
                    <a:pt x="89878" y="32358"/>
                  </a:lnTo>
                  <a:lnTo>
                    <a:pt x="91304" y="8828"/>
                  </a:lnTo>
                  <a:lnTo>
                    <a:pt x="90502" y="5807"/>
                  </a:lnTo>
                  <a:lnTo>
                    <a:pt x="89123" y="3792"/>
                  </a:lnTo>
                  <a:lnTo>
                    <a:pt x="87355" y="2451"/>
                  </a:lnTo>
                  <a:lnTo>
                    <a:pt x="83133" y="959"/>
                  </a:lnTo>
                  <a:lnTo>
                    <a:pt x="73526" y="0"/>
                  </a:lnTo>
                  <a:lnTo>
                    <a:pt x="68520" y="2127"/>
                  </a:lnTo>
                  <a:lnTo>
                    <a:pt x="54364" y="14437"/>
                  </a:lnTo>
                  <a:lnTo>
                    <a:pt x="27993" y="48987"/>
                  </a:lnTo>
                  <a:lnTo>
                    <a:pt x="13042" y="84047"/>
                  </a:lnTo>
                  <a:lnTo>
                    <a:pt x="3455" y="115003"/>
                  </a:lnTo>
                  <a:lnTo>
                    <a:pt x="683" y="150595"/>
                  </a:lnTo>
                  <a:lnTo>
                    <a:pt x="1150" y="165860"/>
                  </a:lnTo>
                  <a:lnTo>
                    <a:pt x="4181" y="178289"/>
                  </a:lnTo>
                  <a:lnTo>
                    <a:pt x="14692" y="194807"/>
                  </a:lnTo>
                  <a:lnTo>
                    <a:pt x="21488" y="200750"/>
                  </a:lnTo>
                  <a:lnTo>
                    <a:pt x="27330" y="203393"/>
                  </a:lnTo>
                  <a:lnTo>
                    <a:pt x="42497" y="205087"/>
                  </a:lnTo>
                  <a:lnTo>
                    <a:pt x="54448" y="204472"/>
                  </a:lnTo>
                  <a:lnTo>
                    <a:pt x="91357" y="190057"/>
                  </a:lnTo>
                  <a:lnTo>
                    <a:pt x="106682" y="1826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7" name="SMARTInkShape-45"/>
            <p:cNvSpPr/>
            <p:nvPr/>
          </p:nvSpPr>
          <p:spPr>
            <a:xfrm>
              <a:off x="1066800" y="2987040"/>
              <a:ext cx="38101" cy="274320"/>
            </a:xfrm>
            <a:custGeom>
              <a:avLst/>
              <a:gdLst/>
              <a:ahLst/>
              <a:cxnLst/>
              <a:rect l="0" t="0" r="0" b="0"/>
              <a:pathLst>
                <a:path w="38101" h="274320">
                  <a:moveTo>
                    <a:pt x="38100" y="0"/>
                  </a:moveTo>
                  <a:lnTo>
                    <a:pt x="38100" y="4045"/>
                  </a:lnTo>
                  <a:lnTo>
                    <a:pt x="37252" y="5237"/>
                  </a:lnTo>
                  <a:lnTo>
                    <a:pt x="35841" y="6031"/>
                  </a:lnTo>
                  <a:lnTo>
                    <a:pt x="34054" y="6560"/>
                  </a:lnTo>
                  <a:lnTo>
                    <a:pt x="32863" y="8605"/>
                  </a:lnTo>
                  <a:lnTo>
                    <a:pt x="28360" y="42970"/>
                  </a:lnTo>
                  <a:lnTo>
                    <a:pt x="23946" y="75656"/>
                  </a:lnTo>
                  <a:lnTo>
                    <a:pt x="17836" y="112656"/>
                  </a:lnTo>
                  <a:lnTo>
                    <a:pt x="16009" y="142505"/>
                  </a:lnTo>
                  <a:lnTo>
                    <a:pt x="14621" y="172797"/>
                  </a:lnTo>
                  <a:lnTo>
                    <a:pt x="10070" y="202376"/>
                  </a:lnTo>
                  <a:lnTo>
                    <a:pt x="5845" y="235554"/>
                  </a:lnTo>
                  <a:lnTo>
                    <a:pt x="44" y="273528"/>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SMARTInkShape-46"/>
            <p:cNvSpPr/>
            <p:nvPr/>
          </p:nvSpPr>
          <p:spPr>
            <a:xfrm>
              <a:off x="1150629" y="2979418"/>
              <a:ext cx="38091" cy="297183"/>
            </a:xfrm>
            <a:custGeom>
              <a:avLst/>
              <a:gdLst/>
              <a:ahLst/>
              <a:cxnLst/>
              <a:rect l="0" t="0" r="0" b="0"/>
              <a:pathLst>
                <a:path w="38091" h="297183">
                  <a:moveTo>
                    <a:pt x="38090" y="0"/>
                  </a:moveTo>
                  <a:lnTo>
                    <a:pt x="38090" y="4046"/>
                  </a:lnTo>
                  <a:lnTo>
                    <a:pt x="30330" y="39489"/>
                  </a:lnTo>
                  <a:lnTo>
                    <a:pt x="24579" y="71114"/>
                  </a:lnTo>
                  <a:lnTo>
                    <a:pt x="21105" y="99812"/>
                  </a:lnTo>
                  <a:lnTo>
                    <a:pt x="16970" y="132020"/>
                  </a:lnTo>
                  <a:lnTo>
                    <a:pt x="13488" y="168375"/>
                  </a:lnTo>
                  <a:lnTo>
                    <a:pt x="7094" y="203702"/>
                  </a:lnTo>
                  <a:lnTo>
                    <a:pt x="2095" y="233358"/>
                  </a:lnTo>
                  <a:lnTo>
                    <a:pt x="267" y="267860"/>
                  </a:lnTo>
                  <a:lnTo>
                    <a:pt x="0" y="295175"/>
                  </a:lnTo>
                  <a:lnTo>
                    <a:pt x="844" y="295844"/>
                  </a:lnTo>
                  <a:lnTo>
                    <a:pt x="7609" y="2971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SMARTInkShape-47"/>
            <p:cNvSpPr/>
            <p:nvPr/>
          </p:nvSpPr>
          <p:spPr>
            <a:xfrm>
              <a:off x="1251554" y="3093718"/>
              <a:ext cx="104662" cy="167052"/>
            </a:xfrm>
            <a:custGeom>
              <a:avLst/>
              <a:gdLst/>
              <a:ahLst/>
              <a:cxnLst/>
              <a:rect l="0" t="0" r="0" b="0"/>
              <a:pathLst>
                <a:path w="104662" h="167052">
                  <a:moveTo>
                    <a:pt x="89566" y="0"/>
                  </a:moveTo>
                  <a:lnTo>
                    <a:pt x="83005" y="0"/>
                  </a:lnTo>
                  <a:lnTo>
                    <a:pt x="76070" y="5237"/>
                  </a:lnTo>
                  <a:lnTo>
                    <a:pt x="69009" y="7762"/>
                  </a:lnTo>
                  <a:lnTo>
                    <a:pt x="64061" y="11352"/>
                  </a:lnTo>
                  <a:lnTo>
                    <a:pt x="35552" y="45965"/>
                  </a:lnTo>
                  <a:lnTo>
                    <a:pt x="26613" y="56836"/>
                  </a:lnTo>
                  <a:lnTo>
                    <a:pt x="11232" y="91902"/>
                  </a:lnTo>
                  <a:lnTo>
                    <a:pt x="437" y="127345"/>
                  </a:lnTo>
                  <a:lnTo>
                    <a:pt x="0" y="138725"/>
                  </a:lnTo>
                  <a:lnTo>
                    <a:pt x="4822" y="160927"/>
                  </a:lnTo>
                  <a:lnTo>
                    <a:pt x="5976" y="163166"/>
                  </a:lnTo>
                  <a:lnTo>
                    <a:pt x="7592" y="164657"/>
                  </a:lnTo>
                  <a:lnTo>
                    <a:pt x="9516" y="165652"/>
                  </a:lnTo>
                  <a:lnTo>
                    <a:pt x="20316" y="167051"/>
                  </a:lnTo>
                  <a:lnTo>
                    <a:pt x="34239" y="163421"/>
                  </a:lnTo>
                  <a:lnTo>
                    <a:pt x="69277" y="146376"/>
                  </a:lnTo>
                  <a:lnTo>
                    <a:pt x="79419" y="138151"/>
                  </a:lnTo>
                  <a:lnTo>
                    <a:pt x="99280" y="102524"/>
                  </a:lnTo>
                  <a:lnTo>
                    <a:pt x="103714" y="82311"/>
                  </a:lnTo>
                  <a:lnTo>
                    <a:pt x="104661" y="62466"/>
                  </a:lnTo>
                  <a:lnTo>
                    <a:pt x="102483" y="55139"/>
                  </a:lnTo>
                  <a:lnTo>
                    <a:pt x="91799" y="40878"/>
                  </a:lnTo>
                  <a:lnTo>
                    <a:pt x="74324"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SMARTInkShape-48"/>
            <p:cNvSpPr/>
            <p:nvPr/>
          </p:nvSpPr>
          <p:spPr>
            <a:xfrm>
              <a:off x="1463169" y="3078479"/>
              <a:ext cx="265023" cy="144609"/>
            </a:xfrm>
            <a:custGeom>
              <a:avLst/>
              <a:gdLst/>
              <a:ahLst/>
              <a:cxnLst/>
              <a:rect l="0" t="0" r="0" b="0"/>
              <a:pathLst>
                <a:path w="265023" h="144609">
                  <a:moveTo>
                    <a:pt x="30351" y="7621"/>
                  </a:moveTo>
                  <a:lnTo>
                    <a:pt x="30351" y="18972"/>
                  </a:lnTo>
                  <a:lnTo>
                    <a:pt x="20944" y="53585"/>
                  </a:lnTo>
                  <a:lnTo>
                    <a:pt x="7333" y="89872"/>
                  </a:lnTo>
                  <a:lnTo>
                    <a:pt x="2081" y="106215"/>
                  </a:lnTo>
                  <a:lnTo>
                    <a:pt x="0" y="138168"/>
                  </a:lnTo>
                  <a:lnTo>
                    <a:pt x="804" y="140371"/>
                  </a:lnTo>
                  <a:lnTo>
                    <a:pt x="2186" y="141842"/>
                  </a:lnTo>
                  <a:lnTo>
                    <a:pt x="5978" y="143473"/>
                  </a:lnTo>
                  <a:lnTo>
                    <a:pt x="17785" y="144608"/>
                  </a:lnTo>
                  <a:lnTo>
                    <a:pt x="29355" y="140684"/>
                  </a:lnTo>
                  <a:lnTo>
                    <a:pt x="64736" y="112452"/>
                  </a:lnTo>
                  <a:lnTo>
                    <a:pt x="76113" y="103319"/>
                  </a:lnTo>
                  <a:lnTo>
                    <a:pt x="101274" y="67514"/>
                  </a:lnTo>
                  <a:lnTo>
                    <a:pt x="104204" y="61614"/>
                  </a:lnTo>
                  <a:lnTo>
                    <a:pt x="106537" y="53382"/>
                  </a:lnTo>
                  <a:lnTo>
                    <a:pt x="106550" y="90131"/>
                  </a:lnTo>
                  <a:lnTo>
                    <a:pt x="110595" y="104505"/>
                  </a:lnTo>
                  <a:lnTo>
                    <a:pt x="117097" y="112204"/>
                  </a:lnTo>
                  <a:lnTo>
                    <a:pt x="134719" y="125878"/>
                  </a:lnTo>
                  <a:lnTo>
                    <a:pt x="148857" y="128454"/>
                  </a:lnTo>
                  <a:lnTo>
                    <a:pt x="185503" y="128599"/>
                  </a:lnTo>
                  <a:lnTo>
                    <a:pt x="217167" y="118921"/>
                  </a:lnTo>
                  <a:lnTo>
                    <a:pt x="244644" y="97539"/>
                  </a:lnTo>
                  <a:lnTo>
                    <a:pt x="261348" y="70764"/>
                  </a:lnTo>
                  <a:lnTo>
                    <a:pt x="265022" y="55775"/>
                  </a:lnTo>
                  <a:lnTo>
                    <a:pt x="263625" y="45673"/>
                  </a:lnTo>
                  <a:lnTo>
                    <a:pt x="259874" y="29435"/>
                  </a:lnTo>
                  <a:lnTo>
                    <a:pt x="257873" y="26398"/>
                  </a:lnTo>
                  <a:lnTo>
                    <a:pt x="239092" y="11094"/>
                  </a:lnTo>
                  <a:lnTo>
                    <a:pt x="233755" y="9165"/>
                  </a:lnTo>
                  <a:lnTo>
                    <a:pt x="231994" y="7802"/>
                  </a:lnTo>
                  <a:lnTo>
                    <a:pt x="22847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SMARTInkShape-49"/>
            <p:cNvSpPr/>
            <p:nvPr/>
          </p:nvSpPr>
          <p:spPr>
            <a:xfrm>
              <a:off x="5417949" y="2903218"/>
              <a:ext cx="45591" cy="127897"/>
            </a:xfrm>
            <a:custGeom>
              <a:avLst/>
              <a:gdLst/>
              <a:ahLst/>
              <a:cxnLst/>
              <a:rect l="0" t="0" r="0" b="0"/>
              <a:pathLst>
                <a:path w="45591" h="127897">
                  <a:moveTo>
                    <a:pt x="45590" y="0"/>
                  </a:moveTo>
                  <a:lnTo>
                    <a:pt x="41544" y="4046"/>
                  </a:lnTo>
                  <a:lnTo>
                    <a:pt x="39558" y="8289"/>
                  </a:lnTo>
                  <a:lnTo>
                    <a:pt x="29723" y="44818"/>
                  </a:lnTo>
                  <a:lnTo>
                    <a:pt x="25838" y="56326"/>
                  </a:lnTo>
                  <a:lnTo>
                    <a:pt x="19095" y="87788"/>
                  </a:lnTo>
                  <a:lnTo>
                    <a:pt x="7346" y="111897"/>
                  </a:lnTo>
                  <a:lnTo>
                    <a:pt x="3192" y="118313"/>
                  </a:lnTo>
                  <a:lnTo>
                    <a:pt x="307" y="127896"/>
                  </a:lnTo>
                  <a:lnTo>
                    <a:pt x="162" y="127597"/>
                  </a:lnTo>
                  <a:lnTo>
                    <a:pt x="0" y="125009"/>
                  </a:lnTo>
                  <a:lnTo>
                    <a:pt x="2186" y="121036"/>
                  </a:lnTo>
                  <a:lnTo>
                    <a:pt x="5133" y="116448"/>
                  </a:lnTo>
                  <a:lnTo>
                    <a:pt x="7490" y="1066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SMARTInkShape-50"/>
            <p:cNvSpPr/>
            <p:nvPr/>
          </p:nvSpPr>
          <p:spPr>
            <a:xfrm>
              <a:off x="5052190" y="2887979"/>
              <a:ext cx="266428" cy="152256"/>
            </a:xfrm>
            <a:custGeom>
              <a:avLst/>
              <a:gdLst/>
              <a:ahLst/>
              <a:cxnLst/>
              <a:rect l="0" t="0" r="0" b="0"/>
              <a:pathLst>
                <a:path w="266428" h="152256">
                  <a:moveTo>
                    <a:pt x="37969" y="0"/>
                  </a:moveTo>
                  <a:lnTo>
                    <a:pt x="37969" y="10606"/>
                  </a:lnTo>
                  <a:lnTo>
                    <a:pt x="35711" y="15438"/>
                  </a:lnTo>
                  <a:lnTo>
                    <a:pt x="27363" y="25440"/>
                  </a:lnTo>
                  <a:lnTo>
                    <a:pt x="24789" y="35012"/>
                  </a:lnTo>
                  <a:lnTo>
                    <a:pt x="21082" y="52426"/>
                  </a:lnTo>
                  <a:lnTo>
                    <a:pt x="7344" y="85997"/>
                  </a:lnTo>
                  <a:lnTo>
                    <a:pt x="1346" y="110686"/>
                  </a:lnTo>
                  <a:lnTo>
                    <a:pt x="0" y="138101"/>
                  </a:lnTo>
                  <a:lnTo>
                    <a:pt x="2184" y="144070"/>
                  </a:lnTo>
                  <a:lnTo>
                    <a:pt x="3953" y="146845"/>
                  </a:lnTo>
                  <a:lnTo>
                    <a:pt x="5979" y="148698"/>
                  </a:lnTo>
                  <a:lnTo>
                    <a:pt x="10487" y="150754"/>
                  </a:lnTo>
                  <a:lnTo>
                    <a:pt x="29354" y="152255"/>
                  </a:lnTo>
                  <a:lnTo>
                    <a:pt x="48435" y="146287"/>
                  </a:lnTo>
                  <a:lnTo>
                    <a:pt x="63459" y="138548"/>
                  </a:lnTo>
                  <a:lnTo>
                    <a:pt x="77789" y="125906"/>
                  </a:lnTo>
                  <a:lnTo>
                    <a:pt x="107898" y="90363"/>
                  </a:lnTo>
                  <a:lnTo>
                    <a:pt x="128953" y="69037"/>
                  </a:lnTo>
                  <a:lnTo>
                    <a:pt x="130254" y="104848"/>
                  </a:lnTo>
                  <a:lnTo>
                    <a:pt x="135492" y="116955"/>
                  </a:lnTo>
                  <a:lnTo>
                    <a:pt x="147322" y="131760"/>
                  </a:lnTo>
                  <a:lnTo>
                    <a:pt x="154585" y="134760"/>
                  </a:lnTo>
                  <a:lnTo>
                    <a:pt x="187965" y="137020"/>
                  </a:lnTo>
                  <a:lnTo>
                    <a:pt x="208176" y="131048"/>
                  </a:lnTo>
                  <a:lnTo>
                    <a:pt x="226216" y="121716"/>
                  </a:lnTo>
                  <a:lnTo>
                    <a:pt x="249542" y="104405"/>
                  </a:lnTo>
                  <a:lnTo>
                    <a:pt x="261136" y="85910"/>
                  </a:lnTo>
                  <a:lnTo>
                    <a:pt x="264959" y="70987"/>
                  </a:lnTo>
                  <a:lnTo>
                    <a:pt x="266427" y="44673"/>
                  </a:lnTo>
                  <a:lnTo>
                    <a:pt x="264249" y="38764"/>
                  </a:lnTo>
                  <a:lnTo>
                    <a:pt x="261305" y="33315"/>
                  </a:lnTo>
                  <a:lnTo>
                    <a:pt x="259995" y="28072"/>
                  </a:lnTo>
                  <a:lnTo>
                    <a:pt x="258800" y="26334"/>
                  </a:lnTo>
                  <a:lnTo>
                    <a:pt x="257156" y="25176"/>
                  </a:lnTo>
                  <a:lnTo>
                    <a:pt x="253072" y="23890"/>
                  </a:lnTo>
                  <a:lnTo>
                    <a:pt x="248436" y="23318"/>
                  </a:lnTo>
                  <a:lnTo>
                    <a:pt x="246859" y="22318"/>
                  </a:lnTo>
                  <a:lnTo>
                    <a:pt x="245809" y="20805"/>
                  </a:lnTo>
                  <a:lnTo>
                    <a:pt x="243710"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SMARTInkShape-51"/>
            <p:cNvSpPr/>
            <p:nvPr/>
          </p:nvSpPr>
          <p:spPr>
            <a:xfrm>
              <a:off x="4450243" y="2903218"/>
              <a:ext cx="487517" cy="144417"/>
            </a:xfrm>
            <a:custGeom>
              <a:avLst/>
              <a:gdLst/>
              <a:ahLst/>
              <a:cxnLst/>
              <a:rect l="0" t="0" r="0" b="0"/>
              <a:pathLst>
                <a:path w="487517" h="144417">
                  <a:moveTo>
                    <a:pt x="106516" y="53341"/>
                  </a:moveTo>
                  <a:lnTo>
                    <a:pt x="106516" y="39475"/>
                  </a:lnTo>
                  <a:lnTo>
                    <a:pt x="99956" y="31660"/>
                  </a:lnTo>
                  <a:lnTo>
                    <a:pt x="97110" y="31005"/>
                  </a:lnTo>
                  <a:lnTo>
                    <a:pt x="88383" y="30585"/>
                  </a:lnTo>
                  <a:lnTo>
                    <a:pt x="83500" y="32784"/>
                  </a:lnTo>
                  <a:lnTo>
                    <a:pt x="50333" y="51738"/>
                  </a:lnTo>
                  <a:lnTo>
                    <a:pt x="36152" y="64531"/>
                  </a:lnTo>
                  <a:lnTo>
                    <a:pt x="6103" y="100137"/>
                  </a:lnTo>
                  <a:lnTo>
                    <a:pt x="2622" y="108288"/>
                  </a:lnTo>
                  <a:lnTo>
                    <a:pt x="0" y="131730"/>
                  </a:lnTo>
                  <a:lnTo>
                    <a:pt x="2167" y="137004"/>
                  </a:lnTo>
                  <a:lnTo>
                    <a:pt x="3930" y="139597"/>
                  </a:lnTo>
                  <a:lnTo>
                    <a:pt x="8146" y="142476"/>
                  </a:lnTo>
                  <a:lnTo>
                    <a:pt x="10456" y="143245"/>
                  </a:lnTo>
                  <a:lnTo>
                    <a:pt x="17538" y="141841"/>
                  </a:lnTo>
                  <a:lnTo>
                    <a:pt x="28787" y="136290"/>
                  </a:lnTo>
                  <a:lnTo>
                    <a:pt x="63574" y="111570"/>
                  </a:lnTo>
                  <a:lnTo>
                    <a:pt x="77799" y="101450"/>
                  </a:lnTo>
                  <a:lnTo>
                    <a:pt x="103043" y="64434"/>
                  </a:lnTo>
                  <a:lnTo>
                    <a:pt x="105487" y="56157"/>
                  </a:lnTo>
                  <a:lnTo>
                    <a:pt x="106504" y="45857"/>
                  </a:lnTo>
                  <a:lnTo>
                    <a:pt x="106516" y="61121"/>
                  </a:lnTo>
                  <a:lnTo>
                    <a:pt x="108774" y="67523"/>
                  </a:lnTo>
                  <a:lnTo>
                    <a:pt x="110561" y="70415"/>
                  </a:lnTo>
                  <a:lnTo>
                    <a:pt x="117868" y="96906"/>
                  </a:lnTo>
                  <a:lnTo>
                    <a:pt x="124544" y="104594"/>
                  </a:lnTo>
                  <a:lnTo>
                    <a:pt x="156437" y="131309"/>
                  </a:lnTo>
                  <a:lnTo>
                    <a:pt x="181289" y="136006"/>
                  </a:lnTo>
                  <a:lnTo>
                    <a:pt x="218192" y="137093"/>
                  </a:lnTo>
                  <a:lnTo>
                    <a:pt x="249696" y="128862"/>
                  </a:lnTo>
                  <a:lnTo>
                    <a:pt x="279377" y="114242"/>
                  </a:lnTo>
                  <a:lnTo>
                    <a:pt x="314153" y="81828"/>
                  </a:lnTo>
                  <a:lnTo>
                    <a:pt x="349907" y="46170"/>
                  </a:lnTo>
                  <a:lnTo>
                    <a:pt x="354269" y="45855"/>
                  </a:lnTo>
                  <a:lnTo>
                    <a:pt x="355503" y="46656"/>
                  </a:lnTo>
                  <a:lnTo>
                    <a:pt x="356329" y="48039"/>
                  </a:lnTo>
                  <a:lnTo>
                    <a:pt x="357487" y="54027"/>
                  </a:lnTo>
                  <a:lnTo>
                    <a:pt x="357948" y="75206"/>
                  </a:lnTo>
                  <a:lnTo>
                    <a:pt x="350213" y="109312"/>
                  </a:lnTo>
                  <a:lnTo>
                    <a:pt x="344482" y="123642"/>
                  </a:lnTo>
                  <a:lnTo>
                    <a:pt x="336517" y="135213"/>
                  </a:lnTo>
                  <a:lnTo>
                    <a:pt x="335152" y="144416"/>
                  </a:lnTo>
                  <a:lnTo>
                    <a:pt x="335964" y="111227"/>
                  </a:lnTo>
                  <a:lnTo>
                    <a:pt x="348960" y="75998"/>
                  </a:lnTo>
                  <a:lnTo>
                    <a:pt x="381052" y="38237"/>
                  </a:lnTo>
                  <a:lnTo>
                    <a:pt x="391938" y="28848"/>
                  </a:lnTo>
                  <a:lnTo>
                    <a:pt x="427015" y="13154"/>
                  </a:lnTo>
                  <a:lnTo>
                    <a:pt x="456428" y="2318"/>
                  </a:lnTo>
                  <a:lnTo>
                    <a:pt x="48751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SMARTInkShape-52"/>
            <p:cNvSpPr/>
            <p:nvPr/>
          </p:nvSpPr>
          <p:spPr>
            <a:xfrm>
              <a:off x="4213859" y="2949306"/>
              <a:ext cx="143265" cy="151961"/>
            </a:xfrm>
            <a:custGeom>
              <a:avLst/>
              <a:gdLst/>
              <a:ahLst/>
              <a:cxnLst/>
              <a:rect l="0" t="0" r="0" b="0"/>
              <a:pathLst>
                <a:path w="143265" h="151961">
                  <a:moveTo>
                    <a:pt x="0" y="83453"/>
                  </a:moveTo>
                  <a:lnTo>
                    <a:pt x="4045" y="87498"/>
                  </a:lnTo>
                  <a:lnTo>
                    <a:pt x="8289" y="89484"/>
                  </a:lnTo>
                  <a:lnTo>
                    <a:pt x="10607" y="90013"/>
                  </a:lnTo>
                  <a:lnTo>
                    <a:pt x="21254" y="96100"/>
                  </a:lnTo>
                  <a:lnTo>
                    <a:pt x="43638" y="98351"/>
                  </a:lnTo>
                  <a:lnTo>
                    <a:pt x="58556" y="94546"/>
                  </a:lnTo>
                  <a:lnTo>
                    <a:pt x="93988" y="78279"/>
                  </a:lnTo>
                  <a:lnTo>
                    <a:pt x="115336" y="65660"/>
                  </a:lnTo>
                  <a:lnTo>
                    <a:pt x="126703" y="49428"/>
                  </a:lnTo>
                  <a:lnTo>
                    <a:pt x="141368" y="25101"/>
                  </a:lnTo>
                  <a:lnTo>
                    <a:pt x="143264" y="16314"/>
                  </a:lnTo>
                  <a:lnTo>
                    <a:pt x="141848" y="9023"/>
                  </a:lnTo>
                  <a:lnTo>
                    <a:pt x="140286" y="5893"/>
                  </a:lnTo>
                  <a:lnTo>
                    <a:pt x="138397" y="3807"/>
                  </a:lnTo>
                  <a:lnTo>
                    <a:pt x="134041" y="1487"/>
                  </a:lnTo>
                  <a:lnTo>
                    <a:pt x="123499" y="0"/>
                  </a:lnTo>
                  <a:lnTo>
                    <a:pt x="110723" y="588"/>
                  </a:lnTo>
                  <a:lnTo>
                    <a:pt x="86223" y="10254"/>
                  </a:lnTo>
                  <a:lnTo>
                    <a:pt x="71079" y="21594"/>
                  </a:lnTo>
                  <a:lnTo>
                    <a:pt x="47197" y="54623"/>
                  </a:lnTo>
                  <a:lnTo>
                    <a:pt x="36750" y="72277"/>
                  </a:lnTo>
                  <a:lnTo>
                    <a:pt x="32338" y="92277"/>
                  </a:lnTo>
                  <a:lnTo>
                    <a:pt x="30643" y="122247"/>
                  </a:lnTo>
                  <a:lnTo>
                    <a:pt x="34573" y="135211"/>
                  </a:lnTo>
                  <a:lnTo>
                    <a:pt x="41049" y="142582"/>
                  </a:lnTo>
                  <a:lnTo>
                    <a:pt x="49571" y="147833"/>
                  </a:lnTo>
                  <a:lnTo>
                    <a:pt x="68838" y="151203"/>
                  </a:lnTo>
                  <a:lnTo>
                    <a:pt x="105113" y="151960"/>
                  </a:lnTo>
                  <a:lnTo>
                    <a:pt x="116144" y="151155"/>
                  </a:lnTo>
                  <a:lnTo>
                    <a:pt x="137159" y="1444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SMARTInkShape-53"/>
            <p:cNvSpPr/>
            <p:nvPr/>
          </p:nvSpPr>
          <p:spPr>
            <a:xfrm>
              <a:off x="4091940" y="2811779"/>
              <a:ext cx="7620" cy="304801"/>
            </a:xfrm>
            <a:custGeom>
              <a:avLst/>
              <a:gdLst/>
              <a:ahLst/>
              <a:cxnLst/>
              <a:rect l="0" t="0" r="0" b="0"/>
              <a:pathLst>
                <a:path w="7620" h="304801">
                  <a:moveTo>
                    <a:pt x="7619" y="0"/>
                  </a:moveTo>
                  <a:lnTo>
                    <a:pt x="7619" y="34050"/>
                  </a:lnTo>
                  <a:lnTo>
                    <a:pt x="7619" y="69673"/>
                  </a:lnTo>
                  <a:lnTo>
                    <a:pt x="7619" y="106825"/>
                  </a:lnTo>
                  <a:lnTo>
                    <a:pt x="7619" y="143272"/>
                  </a:lnTo>
                  <a:lnTo>
                    <a:pt x="7619" y="173873"/>
                  </a:lnTo>
                  <a:lnTo>
                    <a:pt x="6772" y="207681"/>
                  </a:lnTo>
                  <a:lnTo>
                    <a:pt x="1588" y="242719"/>
                  </a:lnTo>
                  <a:lnTo>
                    <a:pt x="209" y="275708"/>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6" name="SMARTInkShape-54"/>
            <p:cNvSpPr/>
            <p:nvPr/>
          </p:nvSpPr>
          <p:spPr>
            <a:xfrm>
              <a:off x="3872569" y="2941318"/>
              <a:ext cx="105072" cy="152241"/>
            </a:xfrm>
            <a:custGeom>
              <a:avLst/>
              <a:gdLst/>
              <a:ahLst/>
              <a:cxnLst/>
              <a:rect l="0" t="0" r="0" b="0"/>
              <a:pathLst>
                <a:path w="105072" h="152241">
                  <a:moveTo>
                    <a:pt x="105071" y="0"/>
                  </a:moveTo>
                  <a:lnTo>
                    <a:pt x="98509" y="0"/>
                  </a:lnTo>
                  <a:lnTo>
                    <a:pt x="64698" y="32757"/>
                  </a:lnTo>
                  <a:lnTo>
                    <a:pt x="38548" y="57387"/>
                  </a:lnTo>
                  <a:lnTo>
                    <a:pt x="15399" y="91127"/>
                  </a:lnTo>
                  <a:lnTo>
                    <a:pt x="2010" y="116799"/>
                  </a:lnTo>
                  <a:lnTo>
                    <a:pt x="0" y="126983"/>
                  </a:lnTo>
                  <a:lnTo>
                    <a:pt x="1363" y="134895"/>
                  </a:lnTo>
                  <a:lnTo>
                    <a:pt x="2911" y="138190"/>
                  </a:lnTo>
                  <a:lnTo>
                    <a:pt x="5638" y="140388"/>
                  </a:lnTo>
                  <a:lnTo>
                    <a:pt x="30734" y="150556"/>
                  </a:lnTo>
                  <a:lnTo>
                    <a:pt x="65544" y="152240"/>
                  </a:lnTo>
                  <a:lnTo>
                    <a:pt x="84046" y="150096"/>
                  </a:lnTo>
                  <a:lnTo>
                    <a:pt x="105071" y="144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7" name="SMARTInkShape-55"/>
            <p:cNvSpPr/>
            <p:nvPr/>
          </p:nvSpPr>
          <p:spPr>
            <a:xfrm>
              <a:off x="3596640" y="2979418"/>
              <a:ext cx="106679" cy="15242"/>
            </a:xfrm>
            <a:custGeom>
              <a:avLst/>
              <a:gdLst/>
              <a:ahLst/>
              <a:cxnLst/>
              <a:rect l="0" t="0" r="0" b="0"/>
              <a:pathLst>
                <a:path w="106679" h="15242">
                  <a:moveTo>
                    <a:pt x="0" y="15241"/>
                  </a:moveTo>
                  <a:lnTo>
                    <a:pt x="21603" y="14394"/>
                  </a:lnTo>
                  <a:lnTo>
                    <a:pt x="56280" y="8327"/>
                  </a:lnTo>
                  <a:lnTo>
                    <a:pt x="91827" y="3668"/>
                  </a:lnTo>
                  <a:lnTo>
                    <a:pt x="1066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8" name="SMARTInkShape-56"/>
            <p:cNvSpPr/>
            <p:nvPr/>
          </p:nvSpPr>
          <p:spPr>
            <a:xfrm>
              <a:off x="3665218" y="2941318"/>
              <a:ext cx="30483" cy="150846"/>
            </a:xfrm>
            <a:custGeom>
              <a:avLst/>
              <a:gdLst/>
              <a:ahLst/>
              <a:cxnLst/>
              <a:rect l="0" t="0" r="0" b="0"/>
              <a:pathLst>
                <a:path w="30483" h="150846">
                  <a:moveTo>
                    <a:pt x="30482" y="0"/>
                  </a:moveTo>
                  <a:lnTo>
                    <a:pt x="30482" y="36047"/>
                  </a:lnTo>
                  <a:lnTo>
                    <a:pt x="22191" y="69313"/>
                  </a:lnTo>
                  <a:lnTo>
                    <a:pt x="10920" y="105931"/>
                  </a:lnTo>
                  <a:lnTo>
                    <a:pt x="7751" y="122639"/>
                  </a:lnTo>
                  <a:lnTo>
                    <a:pt x="1188" y="139126"/>
                  </a:lnTo>
                  <a:lnTo>
                    <a:pt x="105" y="150845"/>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9" name="SMARTInkShape-57"/>
            <p:cNvSpPr/>
            <p:nvPr/>
          </p:nvSpPr>
          <p:spPr>
            <a:xfrm>
              <a:off x="3162300" y="3002279"/>
              <a:ext cx="160019" cy="22862"/>
            </a:xfrm>
            <a:custGeom>
              <a:avLst/>
              <a:gdLst/>
              <a:ahLst/>
              <a:cxnLst/>
              <a:rect l="0" t="0" r="0" b="0"/>
              <a:pathLst>
                <a:path w="160019" h="22862">
                  <a:moveTo>
                    <a:pt x="0" y="22861"/>
                  </a:moveTo>
                  <a:lnTo>
                    <a:pt x="33308" y="22861"/>
                  </a:lnTo>
                  <a:lnTo>
                    <a:pt x="71209" y="14572"/>
                  </a:lnTo>
                  <a:lnTo>
                    <a:pt x="99838" y="9679"/>
                  </a:lnTo>
                  <a:lnTo>
                    <a:pt x="129771" y="5973"/>
                  </a:lnTo>
                  <a:lnTo>
                    <a:pt x="1600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0" name="SMARTInkShape-58"/>
            <p:cNvSpPr/>
            <p:nvPr/>
          </p:nvSpPr>
          <p:spPr>
            <a:xfrm>
              <a:off x="3200400" y="2865118"/>
              <a:ext cx="53341" cy="243842"/>
            </a:xfrm>
            <a:custGeom>
              <a:avLst/>
              <a:gdLst/>
              <a:ahLst/>
              <a:cxnLst/>
              <a:rect l="0" t="0" r="0" b="0"/>
              <a:pathLst>
                <a:path w="53341" h="243842">
                  <a:moveTo>
                    <a:pt x="53340" y="0"/>
                  </a:moveTo>
                  <a:lnTo>
                    <a:pt x="46778" y="6561"/>
                  </a:lnTo>
                  <a:lnTo>
                    <a:pt x="41987" y="15398"/>
                  </a:lnTo>
                  <a:lnTo>
                    <a:pt x="34395" y="47463"/>
                  </a:lnTo>
                  <a:lnTo>
                    <a:pt x="25169" y="81781"/>
                  </a:lnTo>
                  <a:lnTo>
                    <a:pt x="15194" y="116157"/>
                  </a:lnTo>
                  <a:lnTo>
                    <a:pt x="9863" y="145331"/>
                  </a:lnTo>
                  <a:lnTo>
                    <a:pt x="4016" y="181484"/>
                  </a:lnTo>
                  <a:lnTo>
                    <a:pt x="529" y="218539"/>
                  </a:lnTo>
                  <a:lnTo>
                    <a:pt x="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1" name="SMARTInkShape-59"/>
            <p:cNvSpPr/>
            <p:nvPr/>
          </p:nvSpPr>
          <p:spPr>
            <a:xfrm>
              <a:off x="2918552" y="2941773"/>
              <a:ext cx="118262" cy="190046"/>
            </a:xfrm>
            <a:custGeom>
              <a:avLst/>
              <a:gdLst/>
              <a:ahLst/>
              <a:cxnLst/>
              <a:rect l="0" t="0" r="0" b="0"/>
              <a:pathLst>
                <a:path w="118262" h="190046">
                  <a:moveTo>
                    <a:pt x="7527" y="68127"/>
                  </a:moveTo>
                  <a:lnTo>
                    <a:pt x="221" y="68127"/>
                  </a:lnTo>
                  <a:lnTo>
                    <a:pt x="0" y="72171"/>
                  </a:lnTo>
                  <a:lnTo>
                    <a:pt x="2206" y="76416"/>
                  </a:lnTo>
                  <a:lnTo>
                    <a:pt x="3980" y="78731"/>
                  </a:lnTo>
                  <a:lnTo>
                    <a:pt x="8209" y="81307"/>
                  </a:lnTo>
                  <a:lnTo>
                    <a:pt x="17821" y="82960"/>
                  </a:lnTo>
                  <a:lnTo>
                    <a:pt x="33956" y="82440"/>
                  </a:lnTo>
                  <a:lnTo>
                    <a:pt x="58463" y="72749"/>
                  </a:lnTo>
                  <a:lnTo>
                    <a:pt x="95596" y="52869"/>
                  </a:lnTo>
                  <a:lnTo>
                    <a:pt x="108462" y="42723"/>
                  </a:lnTo>
                  <a:lnTo>
                    <a:pt x="111654" y="35386"/>
                  </a:lnTo>
                  <a:lnTo>
                    <a:pt x="113919" y="27328"/>
                  </a:lnTo>
                  <a:lnTo>
                    <a:pt x="117747" y="20924"/>
                  </a:lnTo>
                  <a:lnTo>
                    <a:pt x="118261" y="18031"/>
                  </a:lnTo>
                  <a:lnTo>
                    <a:pt x="117757" y="15256"/>
                  </a:lnTo>
                  <a:lnTo>
                    <a:pt x="115258" y="7305"/>
                  </a:lnTo>
                  <a:lnTo>
                    <a:pt x="114907" y="4720"/>
                  </a:lnTo>
                  <a:lnTo>
                    <a:pt x="113828" y="2994"/>
                  </a:lnTo>
                  <a:lnTo>
                    <a:pt x="112261" y="1845"/>
                  </a:lnTo>
                  <a:lnTo>
                    <a:pt x="108262" y="567"/>
                  </a:lnTo>
                  <a:lnTo>
                    <a:pt x="103662" y="0"/>
                  </a:lnTo>
                  <a:lnTo>
                    <a:pt x="92268" y="3725"/>
                  </a:lnTo>
                  <a:lnTo>
                    <a:pt x="67309" y="24031"/>
                  </a:lnTo>
                  <a:lnTo>
                    <a:pt x="46781" y="57273"/>
                  </a:lnTo>
                  <a:lnTo>
                    <a:pt x="41907" y="67818"/>
                  </a:lnTo>
                  <a:lnTo>
                    <a:pt x="33283" y="99568"/>
                  </a:lnTo>
                  <a:lnTo>
                    <a:pt x="32091" y="121752"/>
                  </a:lnTo>
                  <a:lnTo>
                    <a:pt x="41106" y="155559"/>
                  </a:lnTo>
                  <a:lnTo>
                    <a:pt x="50817" y="170973"/>
                  </a:lnTo>
                  <a:lnTo>
                    <a:pt x="59206" y="179503"/>
                  </a:lnTo>
                  <a:lnTo>
                    <a:pt x="67467" y="184796"/>
                  </a:lnTo>
                  <a:lnTo>
                    <a:pt x="90957" y="189008"/>
                  </a:lnTo>
                  <a:lnTo>
                    <a:pt x="106588" y="1900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2" name="SMARTInkShape-60"/>
            <p:cNvSpPr/>
            <p:nvPr/>
          </p:nvSpPr>
          <p:spPr>
            <a:xfrm>
              <a:off x="2712718" y="3055618"/>
              <a:ext cx="76201" cy="76201"/>
            </a:xfrm>
            <a:custGeom>
              <a:avLst/>
              <a:gdLst/>
              <a:ahLst/>
              <a:cxnLst/>
              <a:rect l="0" t="0" r="0" b="0"/>
              <a:pathLst>
                <a:path w="76201" h="76201">
                  <a:moveTo>
                    <a:pt x="0" y="0"/>
                  </a:moveTo>
                  <a:lnTo>
                    <a:pt x="0" y="4046"/>
                  </a:lnTo>
                  <a:lnTo>
                    <a:pt x="2258" y="8289"/>
                  </a:lnTo>
                  <a:lnTo>
                    <a:pt x="29485" y="44385"/>
                  </a:lnTo>
                  <a:lnTo>
                    <a:pt x="57509" y="64967"/>
                  </a:lnTo>
                  <a:lnTo>
                    <a:pt x="68401" y="70124"/>
                  </a:lnTo>
                  <a:lnTo>
                    <a:pt x="7620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SMARTInkShape-61"/>
            <p:cNvSpPr/>
            <p:nvPr/>
          </p:nvSpPr>
          <p:spPr>
            <a:xfrm>
              <a:off x="2667353" y="2895600"/>
              <a:ext cx="121566" cy="220491"/>
            </a:xfrm>
            <a:custGeom>
              <a:avLst/>
              <a:gdLst/>
              <a:ahLst/>
              <a:cxnLst/>
              <a:rect l="0" t="0" r="0" b="0"/>
              <a:pathLst>
                <a:path w="121566" h="220491">
                  <a:moveTo>
                    <a:pt x="60606" y="0"/>
                  </a:moveTo>
                  <a:lnTo>
                    <a:pt x="58348" y="33134"/>
                  </a:lnTo>
                  <a:lnTo>
                    <a:pt x="52846" y="69775"/>
                  </a:lnTo>
                  <a:lnTo>
                    <a:pt x="44836" y="105160"/>
                  </a:lnTo>
                  <a:lnTo>
                    <a:pt x="35102" y="136859"/>
                  </a:lnTo>
                  <a:lnTo>
                    <a:pt x="22492" y="172961"/>
                  </a:lnTo>
                  <a:lnTo>
                    <a:pt x="7422" y="209727"/>
                  </a:lnTo>
                  <a:lnTo>
                    <a:pt x="0" y="220490"/>
                  </a:lnTo>
                  <a:lnTo>
                    <a:pt x="10283" y="210329"/>
                  </a:lnTo>
                  <a:lnTo>
                    <a:pt x="28460" y="172253"/>
                  </a:lnTo>
                  <a:lnTo>
                    <a:pt x="46041" y="141927"/>
                  </a:lnTo>
                  <a:lnTo>
                    <a:pt x="70855" y="104924"/>
                  </a:lnTo>
                  <a:lnTo>
                    <a:pt x="96017" y="67735"/>
                  </a:lnTo>
                  <a:lnTo>
                    <a:pt x="119709" y="47389"/>
                  </a:lnTo>
                  <a:lnTo>
                    <a:pt x="120741" y="44203"/>
                  </a:lnTo>
                  <a:lnTo>
                    <a:pt x="121565"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SMARTInkShape-62"/>
            <p:cNvSpPr/>
            <p:nvPr/>
          </p:nvSpPr>
          <p:spPr>
            <a:xfrm>
              <a:off x="2478013" y="3009900"/>
              <a:ext cx="97547" cy="152185"/>
            </a:xfrm>
            <a:custGeom>
              <a:avLst/>
              <a:gdLst/>
              <a:ahLst/>
              <a:cxnLst/>
              <a:rect l="0" t="0" r="0" b="0"/>
              <a:pathLst>
                <a:path w="97547" h="152185">
                  <a:moveTo>
                    <a:pt x="74687" y="0"/>
                  </a:moveTo>
                  <a:lnTo>
                    <a:pt x="70641" y="0"/>
                  </a:lnTo>
                  <a:lnTo>
                    <a:pt x="69449" y="846"/>
                  </a:lnTo>
                  <a:lnTo>
                    <a:pt x="68655" y="2257"/>
                  </a:lnTo>
                  <a:lnTo>
                    <a:pt x="68126" y="4044"/>
                  </a:lnTo>
                  <a:lnTo>
                    <a:pt x="63022" y="8289"/>
                  </a:lnTo>
                  <a:lnTo>
                    <a:pt x="37830" y="29483"/>
                  </a:lnTo>
                  <a:lnTo>
                    <a:pt x="19138" y="58554"/>
                  </a:lnTo>
                  <a:lnTo>
                    <a:pt x="3595" y="95472"/>
                  </a:lnTo>
                  <a:lnTo>
                    <a:pt x="0" y="111449"/>
                  </a:lnTo>
                  <a:lnTo>
                    <a:pt x="1417" y="121781"/>
                  </a:lnTo>
                  <a:lnTo>
                    <a:pt x="6975" y="134860"/>
                  </a:lnTo>
                  <a:lnTo>
                    <a:pt x="16437" y="146866"/>
                  </a:lnTo>
                  <a:lnTo>
                    <a:pt x="23681" y="149940"/>
                  </a:lnTo>
                  <a:lnTo>
                    <a:pt x="58063" y="152184"/>
                  </a:lnTo>
                  <a:lnTo>
                    <a:pt x="68991" y="151457"/>
                  </a:lnTo>
                  <a:lnTo>
                    <a:pt x="97546"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SMARTInkShape-63"/>
            <p:cNvSpPr/>
            <p:nvPr/>
          </p:nvSpPr>
          <p:spPr>
            <a:xfrm>
              <a:off x="1105623" y="2567940"/>
              <a:ext cx="144056" cy="211807"/>
            </a:xfrm>
            <a:custGeom>
              <a:avLst/>
              <a:gdLst/>
              <a:ahLst/>
              <a:cxnLst/>
              <a:rect l="0" t="0" r="0" b="0"/>
              <a:pathLst>
                <a:path w="144056" h="211807">
                  <a:moveTo>
                    <a:pt x="90715" y="0"/>
                  </a:moveTo>
                  <a:lnTo>
                    <a:pt x="86670" y="0"/>
                  </a:lnTo>
                  <a:lnTo>
                    <a:pt x="85479" y="845"/>
                  </a:lnTo>
                  <a:lnTo>
                    <a:pt x="84684" y="2256"/>
                  </a:lnTo>
                  <a:lnTo>
                    <a:pt x="84156" y="4045"/>
                  </a:lnTo>
                  <a:lnTo>
                    <a:pt x="74946" y="15437"/>
                  </a:lnTo>
                  <a:lnTo>
                    <a:pt x="47375" y="48565"/>
                  </a:lnTo>
                  <a:lnTo>
                    <a:pt x="20205" y="84850"/>
                  </a:lnTo>
                  <a:lnTo>
                    <a:pt x="4771" y="122054"/>
                  </a:lnTo>
                  <a:lnTo>
                    <a:pt x="0" y="154006"/>
                  </a:lnTo>
                  <a:lnTo>
                    <a:pt x="444" y="167506"/>
                  </a:lnTo>
                  <a:lnTo>
                    <a:pt x="3465" y="179152"/>
                  </a:lnTo>
                  <a:lnTo>
                    <a:pt x="9887" y="187714"/>
                  </a:lnTo>
                  <a:lnTo>
                    <a:pt x="42632" y="208115"/>
                  </a:lnTo>
                  <a:lnTo>
                    <a:pt x="57748" y="211806"/>
                  </a:lnTo>
                  <a:lnTo>
                    <a:pt x="88500" y="206968"/>
                  </a:lnTo>
                  <a:lnTo>
                    <a:pt x="126121" y="195407"/>
                  </a:lnTo>
                  <a:lnTo>
                    <a:pt x="144055"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SMARTInkShape-64"/>
            <p:cNvSpPr/>
            <p:nvPr/>
          </p:nvSpPr>
          <p:spPr>
            <a:xfrm>
              <a:off x="944878" y="2529840"/>
              <a:ext cx="7623" cy="1"/>
            </a:xfrm>
            <a:custGeom>
              <a:avLst/>
              <a:gdLst/>
              <a:ahLst/>
              <a:cxnLst/>
              <a:rect l="0" t="0" r="0" b="0"/>
              <a:pathLst>
                <a:path w="7623" h="1">
                  <a:moveTo>
                    <a:pt x="7622"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7" name="SMARTInkShape-65"/>
            <p:cNvSpPr/>
            <p:nvPr/>
          </p:nvSpPr>
          <p:spPr>
            <a:xfrm>
              <a:off x="914400" y="2606040"/>
              <a:ext cx="15239" cy="144779"/>
            </a:xfrm>
            <a:custGeom>
              <a:avLst/>
              <a:gdLst/>
              <a:ahLst/>
              <a:cxnLst/>
              <a:rect l="0" t="0" r="0" b="0"/>
              <a:pathLst>
                <a:path w="15239" h="144779">
                  <a:moveTo>
                    <a:pt x="0" y="0"/>
                  </a:moveTo>
                  <a:lnTo>
                    <a:pt x="0" y="10604"/>
                  </a:lnTo>
                  <a:lnTo>
                    <a:pt x="7148" y="48192"/>
                  </a:lnTo>
                  <a:lnTo>
                    <a:pt x="8256" y="61211"/>
                  </a:lnTo>
                  <a:lnTo>
                    <a:pt x="14755" y="98924"/>
                  </a:lnTo>
                  <a:lnTo>
                    <a:pt x="15236" y="136580"/>
                  </a:lnTo>
                  <a:lnTo>
                    <a:pt x="15238"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8" name="SMARTInkShape-66"/>
            <p:cNvSpPr/>
            <p:nvPr/>
          </p:nvSpPr>
          <p:spPr>
            <a:xfrm>
              <a:off x="2575559" y="2408978"/>
              <a:ext cx="219003" cy="261582"/>
            </a:xfrm>
            <a:custGeom>
              <a:avLst/>
              <a:gdLst/>
              <a:ahLst/>
              <a:cxnLst/>
              <a:rect l="0" t="0" r="0" b="0"/>
              <a:pathLst>
                <a:path w="219003" h="261582">
                  <a:moveTo>
                    <a:pt x="53341" y="6561"/>
                  </a:moveTo>
                  <a:lnTo>
                    <a:pt x="46780" y="0"/>
                  </a:lnTo>
                  <a:lnTo>
                    <a:pt x="46427" y="493"/>
                  </a:lnTo>
                  <a:lnTo>
                    <a:pt x="46035" y="3300"/>
                  </a:lnTo>
                  <a:lnTo>
                    <a:pt x="41768" y="9641"/>
                  </a:lnTo>
                  <a:lnTo>
                    <a:pt x="41392" y="12848"/>
                  </a:lnTo>
                  <a:lnTo>
                    <a:pt x="43215" y="26297"/>
                  </a:lnTo>
                  <a:lnTo>
                    <a:pt x="34896" y="60493"/>
                  </a:lnTo>
                  <a:lnTo>
                    <a:pt x="26115" y="95735"/>
                  </a:lnTo>
                  <a:lnTo>
                    <a:pt x="21246" y="130292"/>
                  </a:lnTo>
                  <a:lnTo>
                    <a:pt x="16426" y="165434"/>
                  </a:lnTo>
                  <a:lnTo>
                    <a:pt x="13139" y="196242"/>
                  </a:lnTo>
                  <a:lnTo>
                    <a:pt x="7629" y="219870"/>
                  </a:lnTo>
                  <a:lnTo>
                    <a:pt x="7623" y="215861"/>
                  </a:lnTo>
                  <a:lnTo>
                    <a:pt x="23058" y="179306"/>
                  </a:lnTo>
                  <a:lnTo>
                    <a:pt x="37105" y="146800"/>
                  </a:lnTo>
                  <a:lnTo>
                    <a:pt x="56185" y="114696"/>
                  </a:lnTo>
                  <a:lnTo>
                    <a:pt x="86387" y="81419"/>
                  </a:lnTo>
                  <a:lnTo>
                    <a:pt x="100761" y="72015"/>
                  </a:lnTo>
                  <a:lnTo>
                    <a:pt x="111606" y="68852"/>
                  </a:lnTo>
                  <a:lnTo>
                    <a:pt x="120440" y="68113"/>
                  </a:lnTo>
                  <a:lnTo>
                    <a:pt x="134935" y="71742"/>
                  </a:lnTo>
                  <a:lnTo>
                    <a:pt x="169173" y="92010"/>
                  </a:lnTo>
                  <a:lnTo>
                    <a:pt x="202889" y="125247"/>
                  </a:lnTo>
                  <a:lnTo>
                    <a:pt x="214302" y="145021"/>
                  </a:lnTo>
                  <a:lnTo>
                    <a:pt x="219002" y="166967"/>
                  </a:lnTo>
                  <a:lnTo>
                    <a:pt x="217844" y="179734"/>
                  </a:lnTo>
                  <a:lnTo>
                    <a:pt x="210200" y="201728"/>
                  </a:lnTo>
                  <a:lnTo>
                    <a:pt x="184919" y="232584"/>
                  </a:lnTo>
                  <a:lnTo>
                    <a:pt x="165987" y="243806"/>
                  </a:lnTo>
                  <a:lnTo>
                    <a:pt x="136833" y="254335"/>
                  </a:lnTo>
                  <a:lnTo>
                    <a:pt x="99016" y="261581"/>
                  </a:lnTo>
                  <a:lnTo>
                    <a:pt x="60955" y="259076"/>
                  </a:lnTo>
                  <a:lnTo>
                    <a:pt x="24552" y="257313"/>
                  </a:lnTo>
                  <a:lnTo>
                    <a:pt x="15711" y="254037"/>
                  </a:lnTo>
                  <a:lnTo>
                    <a:pt x="0" y="242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9" name="SMARTInkShape-67"/>
            <p:cNvSpPr/>
            <p:nvPr/>
          </p:nvSpPr>
          <p:spPr>
            <a:xfrm>
              <a:off x="2865118" y="2506979"/>
              <a:ext cx="159566" cy="193792"/>
            </a:xfrm>
            <a:custGeom>
              <a:avLst/>
              <a:gdLst/>
              <a:ahLst/>
              <a:cxnLst/>
              <a:rect l="0" t="0" r="0" b="0"/>
              <a:pathLst>
                <a:path w="159566" h="193792">
                  <a:moveTo>
                    <a:pt x="0" y="45721"/>
                  </a:moveTo>
                  <a:lnTo>
                    <a:pt x="0" y="79770"/>
                  </a:lnTo>
                  <a:lnTo>
                    <a:pt x="0" y="115395"/>
                  </a:lnTo>
                  <a:lnTo>
                    <a:pt x="0" y="148499"/>
                  </a:lnTo>
                  <a:lnTo>
                    <a:pt x="848" y="169065"/>
                  </a:lnTo>
                  <a:lnTo>
                    <a:pt x="4046" y="176176"/>
                  </a:lnTo>
                  <a:lnTo>
                    <a:pt x="17912" y="192898"/>
                  </a:lnTo>
                  <a:lnTo>
                    <a:pt x="21256" y="193791"/>
                  </a:lnTo>
                  <a:lnTo>
                    <a:pt x="29485" y="192527"/>
                  </a:lnTo>
                  <a:lnTo>
                    <a:pt x="64438" y="176775"/>
                  </a:lnTo>
                  <a:lnTo>
                    <a:pt x="99519" y="154470"/>
                  </a:lnTo>
                  <a:lnTo>
                    <a:pt x="109989" y="142313"/>
                  </a:lnTo>
                  <a:lnTo>
                    <a:pt x="131670" y="107201"/>
                  </a:lnTo>
                  <a:lnTo>
                    <a:pt x="146933" y="75097"/>
                  </a:lnTo>
                  <a:lnTo>
                    <a:pt x="157712" y="46243"/>
                  </a:lnTo>
                  <a:lnTo>
                    <a:pt x="159565" y="29549"/>
                  </a:lnTo>
                  <a:lnTo>
                    <a:pt x="157561" y="23576"/>
                  </a:lnTo>
                  <a:lnTo>
                    <a:pt x="154693" y="18097"/>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0" name="SMARTInkShape-68"/>
            <p:cNvSpPr/>
            <p:nvPr/>
          </p:nvSpPr>
          <p:spPr>
            <a:xfrm>
              <a:off x="3131818" y="2400300"/>
              <a:ext cx="45723" cy="302672"/>
            </a:xfrm>
            <a:custGeom>
              <a:avLst/>
              <a:gdLst/>
              <a:ahLst/>
              <a:cxnLst/>
              <a:rect l="0" t="0" r="0" b="0"/>
              <a:pathLst>
                <a:path w="45723" h="302672">
                  <a:moveTo>
                    <a:pt x="45722" y="0"/>
                  </a:moveTo>
                  <a:lnTo>
                    <a:pt x="45722" y="33134"/>
                  </a:lnTo>
                  <a:lnTo>
                    <a:pt x="41677" y="65528"/>
                  </a:lnTo>
                  <a:lnTo>
                    <a:pt x="39160" y="98625"/>
                  </a:lnTo>
                  <a:lnTo>
                    <a:pt x="34369" y="131198"/>
                  </a:lnTo>
                  <a:lnTo>
                    <a:pt x="29952" y="156523"/>
                  </a:lnTo>
                  <a:lnTo>
                    <a:pt x="25166" y="183019"/>
                  </a:lnTo>
                  <a:lnTo>
                    <a:pt x="17712" y="216975"/>
                  </a:lnTo>
                  <a:lnTo>
                    <a:pt x="10140" y="247638"/>
                  </a:lnTo>
                  <a:lnTo>
                    <a:pt x="1503" y="285011"/>
                  </a:lnTo>
                  <a:lnTo>
                    <a:pt x="134" y="302671"/>
                  </a:lnTo>
                  <a:lnTo>
                    <a:pt x="90" y="302535"/>
                  </a:lnTo>
                  <a:lnTo>
                    <a:pt x="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SMARTInkShape-69"/>
            <p:cNvSpPr/>
            <p:nvPr/>
          </p:nvSpPr>
          <p:spPr>
            <a:xfrm>
              <a:off x="3238500" y="2346959"/>
              <a:ext cx="80591" cy="346554"/>
            </a:xfrm>
            <a:custGeom>
              <a:avLst/>
              <a:gdLst/>
              <a:ahLst/>
              <a:cxnLst/>
              <a:rect l="0" t="0" r="0" b="0"/>
              <a:pathLst>
                <a:path w="80591" h="346554">
                  <a:moveTo>
                    <a:pt x="76200" y="0"/>
                  </a:moveTo>
                  <a:lnTo>
                    <a:pt x="77046" y="35099"/>
                  </a:lnTo>
                  <a:lnTo>
                    <a:pt x="80590" y="60541"/>
                  </a:lnTo>
                  <a:lnTo>
                    <a:pt x="77030" y="90375"/>
                  </a:lnTo>
                  <a:lnTo>
                    <a:pt x="70613" y="126496"/>
                  </a:lnTo>
                  <a:lnTo>
                    <a:pt x="65813" y="154435"/>
                  </a:lnTo>
                  <a:lnTo>
                    <a:pt x="58601" y="183783"/>
                  </a:lnTo>
                  <a:lnTo>
                    <a:pt x="49752" y="212915"/>
                  </a:lnTo>
                  <a:lnTo>
                    <a:pt x="40173" y="239974"/>
                  </a:lnTo>
                  <a:lnTo>
                    <a:pt x="32530" y="266110"/>
                  </a:lnTo>
                  <a:lnTo>
                    <a:pt x="21209" y="300110"/>
                  </a:lnTo>
                  <a:lnTo>
                    <a:pt x="11646" y="324013"/>
                  </a:lnTo>
                  <a:lnTo>
                    <a:pt x="7777" y="346553"/>
                  </a:lnTo>
                  <a:lnTo>
                    <a:pt x="7689" y="345089"/>
                  </a:lnTo>
                  <a:lnTo>
                    <a:pt x="6818" y="344358"/>
                  </a:lnTo>
                  <a:lnTo>
                    <a:pt x="3594" y="343549"/>
                  </a:lnTo>
                  <a:lnTo>
                    <a:pt x="2395" y="342485"/>
                  </a:lnTo>
                  <a:lnTo>
                    <a:pt x="0" y="3352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2" name="SMARTInkShape-70"/>
            <p:cNvSpPr/>
            <p:nvPr/>
          </p:nvSpPr>
          <p:spPr>
            <a:xfrm>
              <a:off x="3147059" y="2522218"/>
              <a:ext cx="182882" cy="30483"/>
            </a:xfrm>
            <a:custGeom>
              <a:avLst/>
              <a:gdLst/>
              <a:ahLst/>
              <a:cxnLst/>
              <a:rect l="0" t="0" r="0" b="0"/>
              <a:pathLst>
                <a:path w="182882" h="30483">
                  <a:moveTo>
                    <a:pt x="0" y="30482"/>
                  </a:moveTo>
                  <a:lnTo>
                    <a:pt x="32575" y="30482"/>
                  </a:lnTo>
                  <a:lnTo>
                    <a:pt x="63631" y="28223"/>
                  </a:lnTo>
                  <a:lnTo>
                    <a:pt x="92232" y="22192"/>
                  </a:lnTo>
                  <a:lnTo>
                    <a:pt x="122155" y="15043"/>
                  </a:lnTo>
                  <a:lnTo>
                    <a:pt x="158562" y="9087"/>
                  </a:lnTo>
                  <a:lnTo>
                    <a:pt x="170097" y="6015"/>
                  </a:lnTo>
                  <a:lnTo>
                    <a:pt x="182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3" name="SMARTInkShape-71"/>
            <p:cNvSpPr/>
            <p:nvPr/>
          </p:nvSpPr>
          <p:spPr>
            <a:xfrm>
              <a:off x="3375659" y="2453640"/>
              <a:ext cx="373382" cy="234858"/>
            </a:xfrm>
            <a:custGeom>
              <a:avLst/>
              <a:gdLst/>
              <a:ahLst/>
              <a:cxnLst/>
              <a:rect l="0" t="0" r="0" b="0"/>
              <a:pathLst>
                <a:path w="373382" h="234858">
                  <a:moveTo>
                    <a:pt x="0" y="83819"/>
                  </a:moveTo>
                  <a:lnTo>
                    <a:pt x="0" y="95171"/>
                  </a:lnTo>
                  <a:lnTo>
                    <a:pt x="2258" y="99589"/>
                  </a:lnTo>
                  <a:lnTo>
                    <a:pt x="4045" y="101952"/>
                  </a:lnTo>
                  <a:lnTo>
                    <a:pt x="10547" y="104579"/>
                  </a:lnTo>
                  <a:lnTo>
                    <a:pt x="43352" y="106556"/>
                  </a:lnTo>
                  <a:lnTo>
                    <a:pt x="76891" y="100631"/>
                  </a:lnTo>
                  <a:lnTo>
                    <a:pt x="97008" y="97267"/>
                  </a:lnTo>
                  <a:lnTo>
                    <a:pt x="134499" y="85219"/>
                  </a:lnTo>
                  <a:lnTo>
                    <a:pt x="142468" y="82183"/>
                  </a:lnTo>
                  <a:lnTo>
                    <a:pt x="145779" y="80189"/>
                  </a:lnTo>
                  <a:lnTo>
                    <a:pt x="154484" y="69291"/>
                  </a:lnTo>
                  <a:lnTo>
                    <a:pt x="158379" y="59382"/>
                  </a:lnTo>
                  <a:lnTo>
                    <a:pt x="159534" y="51085"/>
                  </a:lnTo>
                  <a:lnTo>
                    <a:pt x="157547" y="45846"/>
                  </a:lnTo>
                  <a:lnTo>
                    <a:pt x="155830" y="43263"/>
                  </a:lnTo>
                  <a:lnTo>
                    <a:pt x="152993" y="41542"/>
                  </a:lnTo>
                  <a:lnTo>
                    <a:pt x="145326" y="39629"/>
                  </a:lnTo>
                  <a:lnTo>
                    <a:pt x="141758" y="39965"/>
                  </a:lnTo>
                  <a:lnTo>
                    <a:pt x="113321" y="52033"/>
                  </a:lnTo>
                  <a:lnTo>
                    <a:pt x="97828" y="64617"/>
                  </a:lnTo>
                  <a:lnTo>
                    <a:pt x="72994" y="100161"/>
                  </a:lnTo>
                  <a:lnTo>
                    <a:pt x="52217" y="137303"/>
                  </a:lnTo>
                  <a:lnTo>
                    <a:pt x="46577" y="175278"/>
                  </a:lnTo>
                  <a:lnTo>
                    <a:pt x="46946" y="189661"/>
                  </a:lnTo>
                  <a:lnTo>
                    <a:pt x="56376" y="217994"/>
                  </a:lnTo>
                  <a:lnTo>
                    <a:pt x="60444" y="221530"/>
                  </a:lnTo>
                  <a:lnTo>
                    <a:pt x="71737" y="225456"/>
                  </a:lnTo>
                  <a:lnTo>
                    <a:pt x="108017" y="228323"/>
                  </a:lnTo>
                  <a:lnTo>
                    <a:pt x="145957" y="217969"/>
                  </a:lnTo>
                  <a:lnTo>
                    <a:pt x="174645" y="202102"/>
                  </a:lnTo>
                  <a:lnTo>
                    <a:pt x="208004" y="171777"/>
                  </a:lnTo>
                  <a:lnTo>
                    <a:pt x="233498" y="135317"/>
                  </a:lnTo>
                  <a:lnTo>
                    <a:pt x="247410" y="116694"/>
                  </a:lnTo>
                  <a:lnTo>
                    <a:pt x="252517" y="107388"/>
                  </a:lnTo>
                  <a:lnTo>
                    <a:pt x="257785" y="100704"/>
                  </a:lnTo>
                  <a:lnTo>
                    <a:pt x="260762" y="99790"/>
                  </a:lnTo>
                  <a:lnTo>
                    <a:pt x="262742" y="99546"/>
                  </a:lnTo>
                  <a:lnTo>
                    <a:pt x="264061" y="100231"/>
                  </a:lnTo>
                  <a:lnTo>
                    <a:pt x="264940" y="101533"/>
                  </a:lnTo>
                  <a:lnTo>
                    <a:pt x="266179" y="107412"/>
                  </a:lnTo>
                  <a:lnTo>
                    <a:pt x="268913" y="130272"/>
                  </a:lnTo>
                  <a:lnTo>
                    <a:pt x="271917" y="140871"/>
                  </a:lnTo>
                  <a:lnTo>
                    <a:pt x="274003" y="175747"/>
                  </a:lnTo>
                  <a:lnTo>
                    <a:pt x="274279" y="211165"/>
                  </a:lnTo>
                  <a:lnTo>
                    <a:pt x="274320" y="234857"/>
                  </a:lnTo>
                  <a:lnTo>
                    <a:pt x="274320" y="202737"/>
                  </a:lnTo>
                  <a:lnTo>
                    <a:pt x="274320" y="170621"/>
                  </a:lnTo>
                  <a:lnTo>
                    <a:pt x="274320" y="137748"/>
                  </a:lnTo>
                  <a:lnTo>
                    <a:pt x="276578" y="106795"/>
                  </a:lnTo>
                  <a:lnTo>
                    <a:pt x="283728" y="69258"/>
                  </a:lnTo>
                  <a:lnTo>
                    <a:pt x="288661" y="58720"/>
                  </a:lnTo>
                  <a:lnTo>
                    <a:pt x="300958" y="44116"/>
                  </a:lnTo>
                  <a:lnTo>
                    <a:pt x="335352" y="23063"/>
                  </a:lnTo>
                  <a:lnTo>
                    <a:pt x="3733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4" name="SMARTInkShape-72"/>
            <p:cNvSpPr/>
            <p:nvPr/>
          </p:nvSpPr>
          <p:spPr>
            <a:xfrm>
              <a:off x="3832992" y="2312360"/>
              <a:ext cx="129409" cy="339400"/>
            </a:xfrm>
            <a:custGeom>
              <a:avLst/>
              <a:gdLst/>
              <a:ahLst/>
              <a:cxnLst/>
              <a:rect l="0" t="0" r="0" b="0"/>
              <a:pathLst>
                <a:path w="129409" h="339400">
                  <a:moveTo>
                    <a:pt x="129408" y="19360"/>
                  </a:moveTo>
                  <a:lnTo>
                    <a:pt x="125362" y="19360"/>
                  </a:lnTo>
                  <a:lnTo>
                    <a:pt x="124171" y="18513"/>
                  </a:lnTo>
                  <a:lnTo>
                    <a:pt x="123375" y="17102"/>
                  </a:lnTo>
                  <a:lnTo>
                    <a:pt x="122847" y="15314"/>
                  </a:lnTo>
                  <a:lnTo>
                    <a:pt x="118055" y="8753"/>
                  </a:lnTo>
                  <a:lnTo>
                    <a:pt x="113638" y="6178"/>
                  </a:lnTo>
                  <a:lnTo>
                    <a:pt x="95313" y="0"/>
                  </a:lnTo>
                  <a:lnTo>
                    <a:pt x="64965" y="5340"/>
                  </a:lnTo>
                  <a:lnTo>
                    <a:pt x="37979" y="21223"/>
                  </a:lnTo>
                  <a:lnTo>
                    <a:pt x="28564" y="37409"/>
                  </a:lnTo>
                  <a:lnTo>
                    <a:pt x="15206" y="73069"/>
                  </a:lnTo>
                  <a:lnTo>
                    <a:pt x="4967" y="107297"/>
                  </a:lnTo>
                  <a:lnTo>
                    <a:pt x="1377" y="136666"/>
                  </a:lnTo>
                  <a:lnTo>
                    <a:pt x="315" y="170863"/>
                  </a:lnTo>
                  <a:lnTo>
                    <a:pt x="0" y="203762"/>
                  </a:lnTo>
                  <a:lnTo>
                    <a:pt x="3952" y="234958"/>
                  </a:lnTo>
                  <a:lnTo>
                    <a:pt x="7635" y="268909"/>
                  </a:lnTo>
                  <a:lnTo>
                    <a:pt x="13956" y="302219"/>
                  </a:lnTo>
                  <a:lnTo>
                    <a:pt x="16854" y="312431"/>
                  </a:lnTo>
                  <a:lnTo>
                    <a:pt x="20987" y="322942"/>
                  </a:lnTo>
                  <a:lnTo>
                    <a:pt x="22726" y="3393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5" name="SMARTInkShape-73"/>
            <p:cNvSpPr/>
            <p:nvPr/>
          </p:nvSpPr>
          <p:spPr>
            <a:xfrm>
              <a:off x="3787140" y="2529840"/>
              <a:ext cx="198120" cy="68579"/>
            </a:xfrm>
            <a:custGeom>
              <a:avLst/>
              <a:gdLst/>
              <a:ahLst/>
              <a:cxnLst/>
              <a:rect l="0" t="0" r="0" b="0"/>
              <a:pathLst>
                <a:path w="198120" h="68579">
                  <a:moveTo>
                    <a:pt x="0" y="68578"/>
                  </a:moveTo>
                  <a:lnTo>
                    <a:pt x="4044" y="68578"/>
                  </a:lnTo>
                  <a:lnTo>
                    <a:pt x="8288" y="66322"/>
                  </a:lnTo>
                  <a:lnTo>
                    <a:pt x="10604" y="64533"/>
                  </a:lnTo>
                  <a:lnTo>
                    <a:pt x="17694" y="62547"/>
                  </a:lnTo>
                  <a:lnTo>
                    <a:pt x="54223" y="58840"/>
                  </a:lnTo>
                  <a:lnTo>
                    <a:pt x="83993" y="50380"/>
                  </a:lnTo>
                  <a:lnTo>
                    <a:pt x="119571" y="39709"/>
                  </a:lnTo>
                  <a:lnTo>
                    <a:pt x="149677" y="22173"/>
                  </a:lnTo>
                  <a:lnTo>
                    <a:pt x="169090" y="9673"/>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6" name="SMARTInkShape-74"/>
            <p:cNvSpPr/>
            <p:nvPr/>
          </p:nvSpPr>
          <p:spPr>
            <a:xfrm>
              <a:off x="4032484" y="2377439"/>
              <a:ext cx="74696" cy="266702"/>
            </a:xfrm>
            <a:custGeom>
              <a:avLst/>
              <a:gdLst/>
              <a:ahLst/>
              <a:cxnLst/>
              <a:rect l="0" t="0" r="0" b="0"/>
              <a:pathLst>
                <a:path w="74696" h="266702">
                  <a:moveTo>
                    <a:pt x="74695" y="0"/>
                  </a:moveTo>
                  <a:lnTo>
                    <a:pt x="70650" y="0"/>
                  </a:lnTo>
                  <a:lnTo>
                    <a:pt x="69459" y="1694"/>
                  </a:lnTo>
                  <a:lnTo>
                    <a:pt x="67545" y="16579"/>
                  </a:lnTo>
                  <a:lnTo>
                    <a:pt x="64956" y="33134"/>
                  </a:lnTo>
                  <a:lnTo>
                    <a:pt x="59332" y="69777"/>
                  </a:lnTo>
                  <a:lnTo>
                    <a:pt x="51310" y="105161"/>
                  </a:lnTo>
                  <a:lnTo>
                    <a:pt x="41570" y="140904"/>
                  </a:lnTo>
                  <a:lnTo>
                    <a:pt x="34025" y="170538"/>
                  </a:lnTo>
                  <a:lnTo>
                    <a:pt x="23890" y="203960"/>
                  </a:lnTo>
                  <a:lnTo>
                    <a:pt x="8654" y="238380"/>
                  </a:lnTo>
                  <a:lnTo>
                    <a:pt x="0" y="256020"/>
                  </a:lnTo>
                  <a:lnTo>
                    <a:pt x="345" y="257886"/>
                  </a:lnTo>
                  <a:lnTo>
                    <a:pt x="6116" y="2667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SMARTInkShape-75"/>
            <p:cNvSpPr/>
            <p:nvPr/>
          </p:nvSpPr>
          <p:spPr>
            <a:xfrm>
              <a:off x="4137659" y="2499359"/>
              <a:ext cx="91442" cy="137160"/>
            </a:xfrm>
            <a:custGeom>
              <a:avLst/>
              <a:gdLst/>
              <a:ahLst/>
              <a:cxnLst/>
              <a:rect l="0" t="0" r="0" b="0"/>
              <a:pathLst>
                <a:path w="91442" h="137160">
                  <a:moveTo>
                    <a:pt x="0" y="0"/>
                  </a:moveTo>
                  <a:lnTo>
                    <a:pt x="4045" y="4045"/>
                  </a:lnTo>
                  <a:lnTo>
                    <a:pt x="6031" y="10546"/>
                  </a:lnTo>
                  <a:lnTo>
                    <a:pt x="7760" y="18235"/>
                  </a:lnTo>
                  <a:lnTo>
                    <a:pt x="12648" y="29016"/>
                  </a:lnTo>
                  <a:lnTo>
                    <a:pt x="18943" y="57726"/>
                  </a:lnTo>
                  <a:lnTo>
                    <a:pt x="29016" y="78603"/>
                  </a:lnTo>
                  <a:lnTo>
                    <a:pt x="55576" y="115329"/>
                  </a:lnTo>
                  <a:lnTo>
                    <a:pt x="71094" y="131948"/>
                  </a:lnTo>
                  <a:lnTo>
                    <a:pt x="78446" y="134843"/>
                  </a:lnTo>
                  <a:lnTo>
                    <a:pt x="91441"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SMARTInkShape-76"/>
            <p:cNvSpPr/>
            <p:nvPr/>
          </p:nvSpPr>
          <p:spPr>
            <a:xfrm>
              <a:off x="4290412" y="2464488"/>
              <a:ext cx="60607" cy="293953"/>
            </a:xfrm>
            <a:custGeom>
              <a:avLst/>
              <a:gdLst/>
              <a:ahLst/>
              <a:cxnLst/>
              <a:rect l="0" t="0" r="0" b="0"/>
              <a:pathLst>
                <a:path w="60607" h="293953">
                  <a:moveTo>
                    <a:pt x="60606" y="4391"/>
                  </a:moveTo>
                  <a:lnTo>
                    <a:pt x="60606" y="0"/>
                  </a:lnTo>
                  <a:lnTo>
                    <a:pt x="60606" y="1875"/>
                  </a:lnTo>
                  <a:lnTo>
                    <a:pt x="59760" y="2714"/>
                  </a:lnTo>
                  <a:lnTo>
                    <a:pt x="56561" y="3645"/>
                  </a:lnTo>
                  <a:lnTo>
                    <a:pt x="55371" y="4740"/>
                  </a:lnTo>
                  <a:lnTo>
                    <a:pt x="51200" y="12582"/>
                  </a:lnTo>
                  <a:lnTo>
                    <a:pt x="49256" y="14931"/>
                  </a:lnTo>
                  <a:lnTo>
                    <a:pt x="41663" y="51036"/>
                  </a:lnTo>
                  <a:lnTo>
                    <a:pt x="37673" y="81620"/>
                  </a:lnTo>
                  <a:lnTo>
                    <a:pt x="31893" y="110435"/>
                  </a:lnTo>
                  <a:lnTo>
                    <a:pt x="24818" y="144562"/>
                  </a:lnTo>
                  <a:lnTo>
                    <a:pt x="17359" y="177344"/>
                  </a:lnTo>
                  <a:lnTo>
                    <a:pt x="10633" y="212647"/>
                  </a:lnTo>
                  <a:lnTo>
                    <a:pt x="7419" y="243238"/>
                  </a:lnTo>
                  <a:lnTo>
                    <a:pt x="440" y="279742"/>
                  </a:lnTo>
                  <a:lnTo>
                    <a:pt x="0" y="287071"/>
                  </a:lnTo>
                  <a:lnTo>
                    <a:pt x="729" y="289366"/>
                  </a:lnTo>
                  <a:lnTo>
                    <a:pt x="2062" y="290894"/>
                  </a:lnTo>
                  <a:lnTo>
                    <a:pt x="6238" y="293346"/>
                  </a:lnTo>
                  <a:lnTo>
                    <a:pt x="14888" y="2939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SMARTInkShape-77"/>
            <p:cNvSpPr/>
            <p:nvPr/>
          </p:nvSpPr>
          <p:spPr>
            <a:xfrm>
              <a:off x="4655818" y="2453640"/>
              <a:ext cx="22723" cy="182879"/>
            </a:xfrm>
            <a:custGeom>
              <a:avLst/>
              <a:gdLst/>
              <a:ahLst/>
              <a:cxnLst/>
              <a:rect l="0" t="0" r="0" b="0"/>
              <a:pathLst>
                <a:path w="22723" h="182879">
                  <a:moveTo>
                    <a:pt x="15241" y="0"/>
                  </a:moveTo>
                  <a:lnTo>
                    <a:pt x="15241" y="4045"/>
                  </a:lnTo>
                  <a:lnTo>
                    <a:pt x="17499" y="8288"/>
                  </a:lnTo>
                  <a:lnTo>
                    <a:pt x="19286" y="10604"/>
                  </a:lnTo>
                  <a:lnTo>
                    <a:pt x="21272" y="17694"/>
                  </a:lnTo>
                  <a:lnTo>
                    <a:pt x="22722" y="54223"/>
                  </a:lnTo>
                  <a:lnTo>
                    <a:pt x="18788" y="88040"/>
                  </a:lnTo>
                  <a:lnTo>
                    <a:pt x="12247" y="117337"/>
                  </a:lnTo>
                  <a:lnTo>
                    <a:pt x="3299" y="150647"/>
                  </a:lnTo>
                  <a:lnTo>
                    <a:pt x="0" y="182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0" name="SMARTInkShape-78"/>
            <p:cNvSpPr/>
            <p:nvPr/>
          </p:nvSpPr>
          <p:spPr>
            <a:xfrm>
              <a:off x="4640893" y="2529840"/>
              <a:ext cx="152087" cy="21707"/>
            </a:xfrm>
            <a:custGeom>
              <a:avLst/>
              <a:gdLst/>
              <a:ahLst/>
              <a:cxnLst/>
              <a:rect l="0" t="0" r="0" b="0"/>
              <a:pathLst>
                <a:path w="152087" h="21707">
                  <a:moveTo>
                    <a:pt x="7307" y="7619"/>
                  </a:moveTo>
                  <a:lnTo>
                    <a:pt x="746" y="7619"/>
                  </a:lnTo>
                  <a:lnTo>
                    <a:pt x="393" y="8465"/>
                  </a:lnTo>
                  <a:lnTo>
                    <a:pt x="0" y="11664"/>
                  </a:lnTo>
                  <a:lnTo>
                    <a:pt x="743" y="12855"/>
                  </a:lnTo>
                  <a:lnTo>
                    <a:pt x="2084" y="13650"/>
                  </a:lnTo>
                  <a:lnTo>
                    <a:pt x="3825" y="14179"/>
                  </a:lnTo>
                  <a:lnTo>
                    <a:pt x="10319" y="18971"/>
                  </a:lnTo>
                  <a:lnTo>
                    <a:pt x="25696" y="21706"/>
                  </a:lnTo>
                  <a:lnTo>
                    <a:pt x="61061" y="16677"/>
                  </a:lnTo>
                  <a:lnTo>
                    <a:pt x="95253" y="11477"/>
                  </a:lnTo>
                  <a:lnTo>
                    <a:pt x="127689" y="3144"/>
                  </a:lnTo>
                  <a:lnTo>
                    <a:pt x="1520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1" name="SMARTInkShape-79"/>
            <p:cNvSpPr/>
            <p:nvPr/>
          </p:nvSpPr>
          <p:spPr>
            <a:xfrm>
              <a:off x="6225539" y="1920239"/>
              <a:ext cx="106680" cy="175087"/>
            </a:xfrm>
            <a:custGeom>
              <a:avLst/>
              <a:gdLst/>
              <a:ahLst/>
              <a:cxnLst/>
              <a:rect l="0" t="0" r="0" b="0"/>
              <a:pathLst>
                <a:path w="106680" h="175087">
                  <a:moveTo>
                    <a:pt x="0" y="15239"/>
                  </a:moveTo>
                  <a:lnTo>
                    <a:pt x="0" y="50137"/>
                  </a:lnTo>
                  <a:lnTo>
                    <a:pt x="0" y="86591"/>
                  </a:lnTo>
                  <a:lnTo>
                    <a:pt x="0" y="122284"/>
                  </a:lnTo>
                  <a:lnTo>
                    <a:pt x="0" y="157066"/>
                  </a:lnTo>
                  <a:lnTo>
                    <a:pt x="0" y="175086"/>
                  </a:lnTo>
                  <a:lnTo>
                    <a:pt x="846" y="156168"/>
                  </a:lnTo>
                  <a:lnTo>
                    <a:pt x="12151" y="120801"/>
                  </a:lnTo>
                  <a:lnTo>
                    <a:pt x="18879" y="83672"/>
                  </a:lnTo>
                  <a:lnTo>
                    <a:pt x="36656" y="51731"/>
                  </a:lnTo>
                  <a:lnTo>
                    <a:pt x="43386" y="39079"/>
                  </a:lnTo>
                  <a:lnTo>
                    <a:pt x="56693" y="27196"/>
                  </a:lnTo>
                  <a:lnTo>
                    <a:pt x="92507" y="5151"/>
                  </a:lnTo>
                  <a:lnTo>
                    <a:pt x="98406" y="2288"/>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2" name="SMARTInkShape-80"/>
            <p:cNvSpPr/>
            <p:nvPr/>
          </p:nvSpPr>
          <p:spPr>
            <a:xfrm>
              <a:off x="5700339" y="1927859"/>
              <a:ext cx="456621" cy="151815"/>
            </a:xfrm>
            <a:custGeom>
              <a:avLst/>
              <a:gdLst/>
              <a:ahLst/>
              <a:cxnLst/>
              <a:rect l="0" t="0" r="0" b="0"/>
              <a:pathLst>
                <a:path w="456621" h="151815">
                  <a:moveTo>
                    <a:pt x="113720" y="30480"/>
                  </a:moveTo>
                  <a:lnTo>
                    <a:pt x="113720" y="22954"/>
                  </a:lnTo>
                  <a:lnTo>
                    <a:pt x="96554" y="22869"/>
                  </a:lnTo>
                  <a:lnTo>
                    <a:pt x="66102" y="33467"/>
                  </a:lnTo>
                  <a:lnTo>
                    <a:pt x="48624" y="44818"/>
                  </a:lnTo>
                  <a:lnTo>
                    <a:pt x="17282" y="80364"/>
                  </a:lnTo>
                  <a:lnTo>
                    <a:pt x="6030" y="100293"/>
                  </a:lnTo>
                  <a:lnTo>
                    <a:pt x="726" y="123701"/>
                  </a:lnTo>
                  <a:lnTo>
                    <a:pt x="0" y="134282"/>
                  </a:lnTo>
                  <a:lnTo>
                    <a:pt x="1935" y="142372"/>
                  </a:lnTo>
                  <a:lnTo>
                    <a:pt x="3636" y="145715"/>
                  </a:lnTo>
                  <a:lnTo>
                    <a:pt x="6464" y="147943"/>
                  </a:lnTo>
                  <a:lnTo>
                    <a:pt x="14123" y="150419"/>
                  </a:lnTo>
                  <a:lnTo>
                    <a:pt x="27953" y="151814"/>
                  </a:lnTo>
                  <a:lnTo>
                    <a:pt x="42776" y="148180"/>
                  </a:lnTo>
                  <a:lnTo>
                    <a:pt x="65766" y="136938"/>
                  </a:lnTo>
                  <a:lnTo>
                    <a:pt x="96256" y="108762"/>
                  </a:lnTo>
                  <a:lnTo>
                    <a:pt x="107228" y="93843"/>
                  </a:lnTo>
                  <a:lnTo>
                    <a:pt x="120111" y="58862"/>
                  </a:lnTo>
                  <a:lnTo>
                    <a:pt x="121232" y="47265"/>
                  </a:lnTo>
                  <a:lnTo>
                    <a:pt x="122185" y="67001"/>
                  </a:lnTo>
                  <a:lnTo>
                    <a:pt x="131946" y="89362"/>
                  </a:lnTo>
                  <a:lnTo>
                    <a:pt x="153340" y="115375"/>
                  </a:lnTo>
                  <a:lnTo>
                    <a:pt x="180117" y="131952"/>
                  </a:lnTo>
                  <a:lnTo>
                    <a:pt x="205388" y="136132"/>
                  </a:lnTo>
                  <a:lnTo>
                    <a:pt x="223102" y="136009"/>
                  </a:lnTo>
                  <a:lnTo>
                    <a:pt x="244060" y="130139"/>
                  </a:lnTo>
                  <a:lnTo>
                    <a:pt x="277420" y="112675"/>
                  </a:lnTo>
                  <a:lnTo>
                    <a:pt x="304035" y="96923"/>
                  </a:lnTo>
                  <a:lnTo>
                    <a:pt x="317147" y="83187"/>
                  </a:lnTo>
                  <a:lnTo>
                    <a:pt x="343378" y="46373"/>
                  </a:lnTo>
                  <a:lnTo>
                    <a:pt x="348644" y="39735"/>
                  </a:lnTo>
                  <a:lnTo>
                    <a:pt x="351621" y="38826"/>
                  </a:lnTo>
                  <a:lnTo>
                    <a:pt x="356387" y="38244"/>
                  </a:lnTo>
                  <a:lnTo>
                    <a:pt x="356778" y="39043"/>
                  </a:lnTo>
                  <a:lnTo>
                    <a:pt x="357552" y="74147"/>
                  </a:lnTo>
                  <a:lnTo>
                    <a:pt x="357559" y="109249"/>
                  </a:lnTo>
                  <a:lnTo>
                    <a:pt x="357561" y="134624"/>
                  </a:lnTo>
                  <a:lnTo>
                    <a:pt x="356713" y="138010"/>
                  </a:lnTo>
                  <a:lnTo>
                    <a:pt x="355301" y="140267"/>
                  </a:lnTo>
                  <a:lnTo>
                    <a:pt x="353515" y="141771"/>
                  </a:lnTo>
                  <a:lnTo>
                    <a:pt x="351528" y="145701"/>
                  </a:lnTo>
                  <a:lnTo>
                    <a:pt x="350999" y="147934"/>
                  </a:lnTo>
                  <a:lnTo>
                    <a:pt x="350645" y="148576"/>
                  </a:lnTo>
                  <a:lnTo>
                    <a:pt x="350411" y="148158"/>
                  </a:lnTo>
                  <a:lnTo>
                    <a:pt x="349949" y="123627"/>
                  </a:lnTo>
                  <a:lnTo>
                    <a:pt x="360546" y="89862"/>
                  </a:lnTo>
                  <a:lnTo>
                    <a:pt x="375380" y="56187"/>
                  </a:lnTo>
                  <a:lnTo>
                    <a:pt x="401190" y="25427"/>
                  </a:lnTo>
                  <a:lnTo>
                    <a:pt x="416114" y="14213"/>
                  </a:lnTo>
                  <a:lnTo>
                    <a:pt x="456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3" name="SMARTInkShape-81"/>
            <p:cNvSpPr/>
            <p:nvPr/>
          </p:nvSpPr>
          <p:spPr>
            <a:xfrm>
              <a:off x="5464599" y="1944976"/>
              <a:ext cx="202940" cy="203727"/>
            </a:xfrm>
            <a:custGeom>
              <a:avLst/>
              <a:gdLst/>
              <a:ahLst/>
              <a:cxnLst/>
              <a:rect l="0" t="0" r="0" b="0"/>
              <a:pathLst>
                <a:path w="202940" h="203727">
                  <a:moveTo>
                    <a:pt x="6560" y="135283"/>
                  </a:moveTo>
                  <a:lnTo>
                    <a:pt x="6560" y="131237"/>
                  </a:lnTo>
                  <a:lnTo>
                    <a:pt x="4302" y="126995"/>
                  </a:lnTo>
                  <a:lnTo>
                    <a:pt x="2516" y="124677"/>
                  </a:lnTo>
                  <a:lnTo>
                    <a:pt x="529" y="117588"/>
                  </a:lnTo>
                  <a:lnTo>
                    <a:pt x="0" y="113326"/>
                  </a:lnTo>
                  <a:lnTo>
                    <a:pt x="5593" y="80293"/>
                  </a:lnTo>
                  <a:lnTo>
                    <a:pt x="10319" y="62640"/>
                  </a:lnTo>
                  <a:lnTo>
                    <a:pt x="25585" y="41503"/>
                  </a:lnTo>
                  <a:lnTo>
                    <a:pt x="40795" y="26969"/>
                  </a:lnTo>
                  <a:lnTo>
                    <a:pt x="75634" y="11277"/>
                  </a:lnTo>
                  <a:lnTo>
                    <a:pt x="107274" y="440"/>
                  </a:lnTo>
                  <a:lnTo>
                    <a:pt x="121596" y="0"/>
                  </a:lnTo>
                  <a:lnTo>
                    <a:pt x="149228" y="6615"/>
                  </a:lnTo>
                  <a:lnTo>
                    <a:pt x="175288" y="20120"/>
                  </a:lnTo>
                  <a:lnTo>
                    <a:pt x="189293" y="34180"/>
                  </a:lnTo>
                  <a:lnTo>
                    <a:pt x="198804" y="53115"/>
                  </a:lnTo>
                  <a:lnTo>
                    <a:pt x="202939" y="74812"/>
                  </a:lnTo>
                  <a:lnTo>
                    <a:pt x="200119" y="101374"/>
                  </a:lnTo>
                  <a:lnTo>
                    <a:pt x="185497" y="134605"/>
                  </a:lnTo>
                  <a:lnTo>
                    <a:pt x="170398" y="157096"/>
                  </a:lnTo>
                  <a:lnTo>
                    <a:pt x="150214" y="174014"/>
                  </a:lnTo>
                  <a:lnTo>
                    <a:pt x="113091" y="190577"/>
                  </a:lnTo>
                  <a:lnTo>
                    <a:pt x="75121" y="201529"/>
                  </a:lnTo>
                  <a:lnTo>
                    <a:pt x="39966" y="203657"/>
                  </a:lnTo>
                  <a:lnTo>
                    <a:pt x="36450" y="203726"/>
                  </a:lnTo>
                  <a:lnTo>
                    <a:pt x="30287" y="201544"/>
                  </a:lnTo>
                  <a:lnTo>
                    <a:pt x="21801" y="1962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SMARTInkShape-82"/>
            <p:cNvSpPr/>
            <p:nvPr/>
          </p:nvSpPr>
          <p:spPr>
            <a:xfrm>
              <a:off x="5471159" y="2004059"/>
              <a:ext cx="22826" cy="350520"/>
            </a:xfrm>
            <a:custGeom>
              <a:avLst/>
              <a:gdLst/>
              <a:ahLst/>
              <a:cxnLst/>
              <a:rect l="0" t="0" r="0" b="0"/>
              <a:pathLst>
                <a:path w="22826" h="350520">
                  <a:moveTo>
                    <a:pt x="0" y="0"/>
                  </a:moveTo>
                  <a:lnTo>
                    <a:pt x="4045" y="4045"/>
                  </a:lnTo>
                  <a:lnTo>
                    <a:pt x="6031" y="10546"/>
                  </a:lnTo>
                  <a:lnTo>
                    <a:pt x="9408" y="23728"/>
                  </a:lnTo>
                  <a:lnTo>
                    <a:pt x="19708" y="55305"/>
                  </a:lnTo>
                  <a:lnTo>
                    <a:pt x="21927" y="84307"/>
                  </a:lnTo>
                  <a:lnTo>
                    <a:pt x="22444" y="110284"/>
                  </a:lnTo>
                  <a:lnTo>
                    <a:pt x="22676" y="138761"/>
                  </a:lnTo>
                  <a:lnTo>
                    <a:pt x="22778" y="168352"/>
                  </a:lnTo>
                  <a:lnTo>
                    <a:pt x="22825" y="198436"/>
                  </a:lnTo>
                  <a:lnTo>
                    <a:pt x="20587" y="228740"/>
                  </a:lnTo>
                  <a:lnTo>
                    <a:pt x="16769" y="257450"/>
                  </a:lnTo>
                  <a:lnTo>
                    <a:pt x="9861" y="291804"/>
                  </a:lnTo>
                  <a:lnTo>
                    <a:pt x="2199" y="324340"/>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5" name="SMARTInkShape-83"/>
            <p:cNvSpPr/>
            <p:nvPr/>
          </p:nvSpPr>
          <p:spPr>
            <a:xfrm>
              <a:off x="4693918" y="2000354"/>
              <a:ext cx="403863" cy="184911"/>
            </a:xfrm>
            <a:custGeom>
              <a:avLst/>
              <a:gdLst/>
              <a:ahLst/>
              <a:cxnLst/>
              <a:rect l="0" t="0" r="0" b="0"/>
              <a:pathLst>
                <a:path w="403863" h="184911">
                  <a:moveTo>
                    <a:pt x="0" y="72285"/>
                  </a:moveTo>
                  <a:lnTo>
                    <a:pt x="0" y="82890"/>
                  </a:lnTo>
                  <a:lnTo>
                    <a:pt x="2258" y="87723"/>
                  </a:lnTo>
                  <a:lnTo>
                    <a:pt x="10608" y="97724"/>
                  </a:lnTo>
                  <a:lnTo>
                    <a:pt x="15439" y="100524"/>
                  </a:lnTo>
                  <a:lnTo>
                    <a:pt x="25178" y="102101"/>
                  </a:lnTo>
                  <a:lnTo>
                    <a:pt x="58557" y="102726"/>
                  </a:lnTo>
                  <a:lnTo>
                    <a:pt x="78767" y="101911"/>
                  </a:lnTo>
                  <a:lnTo>
                    <a:pt x="114302" y="87326"/>
                  </a:lnTo>
                  <a:lnTo>
                    <a:pt x="130577" y="77325"/>
                  </a:lnTo>
                  <a:lnTo>
                    <a:pt x="139254" y="65689"/>
                  </a:lnTo>
                  <a:lnTo>
                    <a:pt x="143144" y="55561"/>
                  </a:lnTo>
                  <a:lnTo>
                    <a:pt x="144637" y="39357"/>
                  </a:lnTo>
                  <a:lnTo>
                    <a:pt x="142460" y="34227"/>
                  </a:lnTo>
                  <a:lnTo>
                    <a:pt x="140693" y="31672"/>
                  </a:lnTo>
                  <a:lnTo>
                    <a:pt x="136472" y="28836"/>
                  </a:lnTo>
                  <a:lnTo>
                    <a:pt x="129336" y="27237"/>
                  </a:lnTo>
                  <a:lnTo>
                    <a:pt x="126866" y="27013"/>
                  </a:lnTo>
                  <a:lnTo>
                    <a:pt x="115295" y="30743"/>
                  </a:lnTo>
                  <a:lnTo>
                    <a:pt x="102300" y="39588"/>
                  </a:lnTo>
                  <a:lnTo>
                    <a:pt x="96831" y="44489"/>
                  </a:lnTo>
                  <a:lnTo>
                    <a:pt x="81309" y="76764"/>
                  </a:lnTo>
                  <a:lnTo>
                    <a:pt x="72605" y="111838"/>
                  </a:lnTo>
                  <a:lnTo>
                    <a:pt x="72627" y="126271"/>
                  </a:lnTo>
                  <a:lnTo>
                    <a:pt x="79541" y="152188"/>
                  </a:lnTo>
                  <a:lnTo>
                    <a:pt x="86597" y="168396"/>
                  </a:lnTo>
                  <a:lnTo>
                    <a:pt x="89905" y="171919"/>
                  </a:lnTo>
                  <a:lnTo>
                    <a:pt x="112228" y="182082"/>
                  </a:lnTo>
                  <a:lnTo>
                    <a:pt x="124387" y="182326"/>
                  </a:lnTo>
                  <a:lnTo>
                    <a:pt x="160346" y="177714"/>
                  </a:lnTo>
                  <a:lnTo>
                    <a:pt x="198164" y="161857"/>
                  </a:lnTo>
                  <a:lnTo>
                    <a:pt x="233968" y="140284"/>
                  </a:lnTo>
                  <a:lnTo>
                    <a:pt x="265714" y="114541"/>
                  </a:lnTo>
                  <a:lnTo>
                    <a:pt x="291725" y="78911"/>
                  </a:lnTo>
                  <a:lnTo>
                    <a:pt x="300550" y="68416"/>
                  </a:lnTo>
                  <a:lnTo>
                    <a:pt x="303542" y="59944"/>
                  </a:lnTo>
                  <a:lnTo>
                    <a:pt x="304752" y="43324"/>
                  </a:lnTo>
                  <a:lnTo>
                    <a:pt x="304800" y="77861"/>
                  </a:lnTo>
                  <a:lnTo>
                    <a:pt x="302543" y="111120"/>
                  </a:lnTo>
                  <a:lnTo>
                    <a:pt x="297888" y="147736"/>
                  </a:lnTo>
                  <a:lnTo>
                    <a:pt x="297190" y="184910"/>
                  </a:lnTo>
                  <a:lnTo>
                    <a:pt x="297182" y="150526"/>
                  </a:lnTo>
                  <a:lnTo>
                    <a:pt x="303213" y="115013"/>
                  </a:lnTo>
                  <a:lnTo>
                    <a:pt x="308533" y="80818"/>
                  </a:lnTo>
                  <a:lnTo>
                    <a:pt x="318584" y="49605"/>
                  </a:lnTo>
                  <a:lnTo>
                    <a:pt x="336792" y="15394"/>
                  </a:lnTo>
                  <a:lnTo>
                    <a:pt x="342445" y="8901"/>
                  </a:lnTo>
                  <a:lnTo>
                    <a:pt x="352970" y="687"/>
                  </a:lnTo>
                  <a:lnTo>
                    <a:pt x="355542" y="0"/>
                  </a:lnTo>
                  <a:lnTo>
                    <a:pt x="358102" y="388"/>
                  </a:lnTo>
                  <a:lnTo>
                    <a:pt x="365749" y="2722"/>
                  </a:lnTo>
                  <a:lnTo>
                    <a:pt x="368293" y="3050"/>
                  </a:lnTo>
                  <a:lnTo>
                    <a:pt x="373378" y="7930"/>
                  </a:lnTo>
                  <a:lnTo>
                    <a:pt x="377613" y="15743"/>
                  </a:lnTo>
                  <a:lnTo>
                    <a:pt x="380554" y="43558"/>
                  </a:lnTo>
                  <a:lnTo>
                    <a:pt x="380962" y="81118"/>
                  </a:lnTo>
                  <a:lnTo>
                    <a:pt x="380997" y="115906"/>
                  </a:lnTo>
                  <a:lnTo>
                    <a:pt x="381845" y="127232"/>
                  </a:lnTo>
                  <a:lnTo>
                    <a:pt x="388761" y="152479"/>
                  </a:lnTo>
                  <a:lnTo>
                    <a:pt x="403862" y="1713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SMARTInkShape-84"/>
            <p:cNvSpPr/>
            <p:nvPr/>
          </p:nvSpPr>
          <p:spPr>
            <a:xfrm>
              <a:off x="4500119" y="2034920"/>
              <a:ext cx="140461" cy="158615"/>
            </a:xfrm>
            <a:custGeom>
              <a:avLst/>
              <a:gdLst/>
              <a:ahLst/>
              <a:cxnLst/>
              <a:rect l="0" t="0" r="0" b="0"/>
              <a:pathLst>
                <a:path w="140461" h="158615">
                  <a:moveTo>
                    <a:pt x="3299" y="75819"/>
                  </a:moveTo>
                  <a:lnTo>
                    <a:pt x="28739" y="75819"/>
                  </a:lnTo>
                  <a:lnTo>
                    <a:pt x="54549" y="65214"/>
                  </a:lnTo>
                  <a:lnTo>
                    <a:pt x="73528" y="50643"/>
                  </a:lnTo>
                  <a:lnTo>
                    <a:pt x="81080" y="42616"/>
                  </a:lnTo>
                  <a:lnTo>
                    <a:pt x="91827" y="24380"/>
                  </a:lnTo>
                  <a:lnTo>
                    <a:pt x="94357" y="9830"/>
                  </a:lnTo>
                  <a:lnTo>
                    <a:pt x="92311" y="6133"/>
                  </a:lnTo>
                  <a:lnTo>
                    <a:pt x="90582" y="3961"/>
                  </a:lnTo>
                  <a:lnTo>
                    <a:pt x="86401" y="1550"/>
                  </a:lnTo>
                  <a:lnTo>
                    <a:pt x="76817" y="0"/>
                  </a:lnTo>
                  <a:lnTo>
                    <a:pt x="71817" y="2046"/>
                  </a:lnTo>
                  <a:lnTo>
                    <a:pt x="38560" y="33032"/>
                  </a:lnTo>
                  <a:lnTo>
                    <a:pt x="17466" y="58091"/>
                  </a:lnTo>
                  <a:lnTo>
                    <a:pt x="3494" y="91735"/>
                  </a:lnTo>
                  <a:lnTo>
                    <a:pt x="0" y="105753"/>
                  </a:lnTo>
                  <a:lnTo>
                    <a:pt x="2699" y="133833"/>
                  </a:lnTo>
                  <a:lnTo>
                    <a:pt x="7548" y="144219"/>
                  </a:lnTo>
                  <a:lnTo>
                    <a:pt x="11212" y="149359"/>
                  </a:lnTo>
                  <a:lnTo>
                    <a:pt x="19798" y="155070"/>
                  </a:lnTo>
                  <a:lnTo>
                    <a:pt x="34153" y="158286"/>
                  </a:lnTo>
                  <a:lnTo>
                    <a:pt x="64465" y="158614"/>
                  </a:lnTo>
                  <a:lnTo>
                    <a:pt x="95938" y="149010"/>
                  </a:lnTo>
                  <a:lnTo>
                    <a:pt x="132255" y="132943"/>
                  </a:lnTo>
                  <a:lnTo>
                    <a:pt x="140460" y="1291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SMARTInkShape-85"/>
            <p:cNvSpPr/>
            <p:nvPr/>
          </p:nvSpPr>
          <p:spPr>
            <a:xfrm>
              <a:off x="4373879" y="2042159"/>
              <a:ext cx="114301" cy="148804"/>
            </a:xfrm>
            <a:custGeom>
              <a:avLst/>
              <a:gdLst/>
              <a:ahLst/>
              <a:cxnLst/>
              <a:rect l="0" t="0" r="0" b="0"/>
              <a:pathLst>
                <a:path w="114301" h="148804">
                  <a:moveTo>
                    <a:pt x="0" y="53341"/>
                  </a:moveTo>
                  <a:lnTo>
                    <a:pt x="0" y="45812"/>
                  </a:lnTo>
                  <a:lnTo>
                    <a:pt x="0" y="49792"/>
                  </a:lnTo>
                  <a:lnTo>
                    <a:pt x="846" y="50976"/>
                  </a:lnTo>
                  <a:lnTo>
                    <a:pt x="4046" y="52288"/>
                  </a:lnTo>
                  <a:lnTo>
                    <a:pt x="5237" y="53485"/>
                  </a:lnTo>
                  <a:lnTo>
                    <a:pt x="6560" y="57073"/>
                  </a:lnTo>
                  <a:lnTo>
                    <a:pt x="8258" y="71512"/>
                  </a:lnTo>
                  <a:lnTo>
                    <a:pt x="12795" y="81491"/>
                  </a:lnTo>
                  <a:lnTo>
                    <a:pt x="15177" y="119294"/>
                  </a:lnTo>
                  <a:lnTo>
                    <a:pt x="15239" y="148803"/>
                  </a:lnTo>
                  <a:lnTo>
                    <a:pt x="15239" y="111387"/>
                  </a:lnTo>
                  <a:lnTo>
                    <a:pt x="17497" y="89108"/>
                  </a:lnTo>
                  <a:lnTo>
                    <a:pt x="23847" y="59117"/>
                  </a:lnTo>
                  <a:lnTo>
                    <a:pt x="43980" y="33112"/>
                  </a:lnTo>
                  <a:lnTo>
                    <a:pt x="62654" y="15920"/>
                  </a:lnTo>
                  <a:lnTo>
                    <a:pt x="81614" y="5215"/>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SMARTInkShape-86"/>
            <p:cNvSpPr/>
            <p:nvPr/>
          </p:nvSpPr>
          <p:spPr>
            <a:xfrm>
              <a:off x="2210274" y="3048313"/>
              <a:ext cx="159547" cy="113988"/>
            </a:xfrm>
            <a:custGeom>
              <a:avLst/>
              <a:gdLst/>
              <a:ahLst/>
              <a:cxnLst/>
              <a:rect l="0" t="0" r="0" b="0"/>
              <a:pathLst>
                <a:path w="159547" h="113988">
                  <a:moveTo>
                    <a:pt x="83346" y="7305"/>
                  </a:moveTo>
                  <a:lnTo>
                    <a:pt x="83346" y="3260"/>
                  </a:lnTo>
                  <a:lnTo>
                    <a:pt x="82499" y="2069"/>
                  </a:lnTo>
                  <a:lnTo>
                    <a:pt x="81088" y="1274"/>
                  </a:lnTo>
                  <a:lnTo>
                    <a:pt x="72739" y="0"/>
                  </a:lnTo>
                  <a:lnTo>
                    <a:pt x="67906" y="2083"/>
                  </a:lnTo>
                  <a:lnTo>
                    <a:pt x="32403" y="28500"/>
                  </a:lnTo>
                  <a:lnTo>
                    <a:pt x="16492" y="46081"/>
                  </a:lnTo>
                  <a:lnTo>
                    <a:pt x="4946" y="65860"/>
                  </a:lnTo>
                  <a:lnTo>
                    <a:pt x="596" y="85225"/>
                  </a:lnTo>
                  <a:lnTo>
                    <a:pt x="0" y="92172"/>
                  </a:lnTo>
                  <a:lnTo>
                    <a:pt x="1995" y="98082"/>
                  </a:lnTo>
                  <a:lnTo>
                    <a:pt x="10173" y="108776"/>
                  </a:lnTo>
                  <a:lnTo>
                    <a:pt x="17240" y="111671"/>
                  </a:lnTo>
                  <a:lnTo>
                    <a:pt x="43909" y="113850"/>
                  </a:lnTo>
                  <a:lnTo>
                    <a:pt x="58302" y="109900"/>
                  </a:lnTo>
                  <a:lnTo>
                    <a:pt x="69245" y="103369"/>
                  </a:lnTo>
                  <a:lnTo>
                    <a:pt x="80529" y="87491"/>
                  </a:lnTo>
                  <a:lnTo>
                    <a:pt x="95175" y="63247"/>
                  </a:lnTo>
                  <a:lnTo>
                    <a:pt x="98451" y="39640"/>
                  </a:lnTo>
                  <a:lnTo>
                    <a:pt x="98585" y="30197"/>
                  </a:lnTo>
                  <a:lnTo>
                    <a:pt x="98585" y="40774"/>
                  </a:lnTo>
                  <a:lnTo>
                    <a:pt x="109191" y="66212"/>
                  </a:lnTo>
                  <a:lnTo>
                    <a:pt x="123762" y="85158"/>
                  </a:lnTo>
                  <a:lnTo>
                    <a:pt x="146098" y="105842"/>
                  </a:lnTo>
                  <a:lnTo>
                    <a:pt x="159546" y="1139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SMARTInkShape-87"/>
            <p:cNvSpPr/>
            <p:nvPr/>
          </p:nvSpPr>
          <p:spPr>
            <a:xfrm>
              <a:off x="2034539" y="3002279"/>
              <a:ext cx="7621" cy="7622"/>
            </a:xfrm>
            <a:custGeom>
              <a:avLst/>
              <a:gdLst/>
              <a:ahLst/>
              <a:cxnLst/>
              <a:rect l="0" t="0" r="0" b="0"/>
              <a:pathLst>
                <a:path w="7621" h="7622">
                  <a:moveTo>
                    <a:pt x="7620" y="7621"/>
                  </a:moveTo>
                  <a:lnTo>
                    <a:pt x="3574" y="7621"/>
                  </a:lnTo>
                  <a:lnTo>
                    <a:pt x="2383" y="6773"/>
                  </a:lnTo>
                  <a:lnTo>
                    <a:pt x="1589"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SMARTInkShape-88"/>
            <p:cNvSpPr/>
            <p:nvPr/>
          </p:nvSpPr>
          <p:spPr>
            <a:xfrm>
              <a:off x="1958339" y="3078479"/>
              <a:ext cx="121766" cy="266251"/>
            </a:xfrm>
            <a:custGeom>
              <a:avLst/>
              <a:gdLst/>
              <a:ahLst/>
              <a:cxnLst/>
              <a:rect l="0" t="0" r="0" b="0"/>
              <a:pathLst>
                <a:path w="121766" h="266251">
                  <a:moveTo>
                    <a:pt x="76200" y="0"/>
                  </a:moveTo>
                  <a:lnTo>
                    <a:pt x="76200" y="4046"/>
                  </a:lnTo>
                  <a:lnTo>
                    <a:pt x="85606" y="38358"/>
                  </a:lnTo>
                  <a:lnTo>
                    <a:pt x="96959" y="70860"/>
                  </a:lnTo>
                  <a:lnTo>
                    <a:pt x="104867" y="106980"/>
                  </a:lnTo>
                  <a:lnTo>
                    <a:pt x="112890" y="144819"/>
                  </a:lnTo>
                  <a:lnTo>
                    <a:pt x="120145" y="182885"/>
                  </a:lnTo>
                  <a:lnTo>
                    <a:pt x="121765" y="220311"/>
                  </a:lnTo>
                  <a:lnTo>
                    <a:pt x="121005" y="229996"/>
                  </a:lnTo>
                  <a:lnTo>
                    <a:pt x="117844" y="237124"/>
                  </a:lnTo>
                  <a:lnTo>
                    <a:pt x="104006" y="253857"/>
                  </a:lnTo>
                  <a:lnTo>
                    <a:pt x="92435" y="261577"/>
                  </a:lnTo>
                  <a:lnTo>
                    <a:pt x="82327" y="265183"/>
                  </a:lnTo>
                  <a:lnTo>
                    <a:pt x="65881" y="266250"/>
                  </a:lnTo>
                  <a:lnTo>
                    <a:pt x="48965" y="262522"/>
                  </a:lnTo>
                  <a:lnTo>
                    <a:pt x="13587" y="246285"/>
                  </a:lnTo>
                  <a:lnTo>
                    <a:pt x="0"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SMARTInkShape-89"/>
            <p:cNvSpPr/>
            <p:nvPr/>
          </p:nvSpPr>
          <p:spPr>
            <a:xfrm>
              <a:off x="6484618" y="1882139"/>
              <a:ext cx="327663" cy="7621"/>
            </a:xfrm>
            <a:custGeom>
              <a:avLst/>
              <a:gdLst/>
              <a:ahLst/>
              <a:cxnLst/>
              <a:rect l="0" t="0" r="0" b="0"/>
              <a:pathLst>
                <a:path w="327663" h="7621">
                  <a:moveTo>
                    <a:pt x="0" y="7620"/>
                  </a:moveTo>
                  <a:lnTo>
                    <a:pt x="32723" y="7620"/>
                  </a:lnTo>
                  <a:lnTo>
                    <a:pt x="65920" y="7620"/>
                  </a:lnTo>
                  <a:lnTo>
                    <a:pt x="98273" y="7620"/>
                  </a:lnTo>
                  <a:lnTo>
                    <a:pt x="133822" y="7620"/>
                  </a:lnTo>
                  <a:lnTo>
                    <a:pt x="161077" y="6773"/>
                  </a:lnTo>
                  <a:lnTo>
                    <a:pt x="187301" y="3574"/>
                  </a:lnTo>
                  <a:lnTo>
                    <a:pt x="221820" y="1060"/>
                  </a:lnTo>
                  <a:lnTo>
                    <a:pt x="257741" y="210"/>
                  </a:lnTo>
                  <a:lnTo>
                    <a:pt x="292959" y="28"/>
                  </a:lnTo>
                  <a:lnTo>
                    <a:pt x="3276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SMARTInkShape-90"/>
            <p:cNvSpPr/>
            <p:nvPr/>
          </p:nvSpPr>
          <p:spPr>
            <a:xfrm>
              <a:off x="6918959" y="1897378"/>
              <a:ext cx="194479" cy="188693"/>
            </a:xfrm>
            <a:custGeom>
              <a:avLst/>
              <a:gdLst/>
              <a:ahLst/>
              <a:cxnLst/>
              <a:rect l="0" t="0" r="0" b="0"/>
              <a:pathLst>
                <a:path w="194479" h="188693">
                  <a:moveTo>
                    <a:pt x="160021" y="0"/>
                  </a:moveTo>
                  <a:lnTo>
                    <a:pt x="155975" y="0"/>
                  </a:lnTo>
                  <a:lnTo>
                    <a:pt x="151731" y="2258"/>
                  </a:lnTo>
                  <a:lnTo>
                    <a:pt x="149414" y="4047"/>
                  </a:lnTo>
                  <a:lnTo>
                    <a:pt x="142323" y="6032"/>
                  </a:lnTo>
                  <a:lnTo>
                    <a:pt x="113820" y="13496"/>
                  </a:lnTo>
                  <a:lnTo>
                    <a:pt x="82587" y="25505"/>
                  </a:lnTo>
                  <a:lnTo>
                    <a:pt x="47815" y="44145"/>
                  </a:lnTo>
                  <a:lnTo>
                    <a:pt x="22290" y="58214"/>
                  </a:lnTo>
                  <a:lnTo>
                    <a:pt x="18374" y="63408"/>
                  </a:lnTo>
                  <a:lnTo>
                    <a:pt x="16168" y="71094"/>
                  </a:lnTo>
                  <a:lnTo>
                    <a:pt x="16706" y="72797"/>
                  </a:lnTo>
                  <a:lnTo>
                    <a:pt x="17912" y="73931"/>
                  </a:lnTo>
                  <a:lnTo>
                    <a:pt x="21508" y="76038"/>
                  </a:lnTo>
                  <a:lnTo>
                    <a:pt x="25927" y="79798"/>
                  </a:lnTo>
                  <a:lnTo>
                    <a:pt x="41268" y="82630"/>
                  </a:lnTo>
                  <a:lnTo>
                    <a:pt x="77537" y="83716"/>
                  </a:lnTo>
                  <a:lnTo>
                    <a:pt x="112180" y="84646"/>
                  </a:lnTo>
                  <a:lnTo>
                    <a:pt x="144361" y="89848"/>
                  </a:lnTo>
                  <a:lnTo>
                    <a:pt x="165258" y="93227"/>
                  </a:lnTo>
                  <a:lnTo>
                    <a:pt x="179916" y="99590"/>
                  </a:lnTo>
                  <a:lnTo>
                    <a:pt x="185797" y="104376"/>
                  </a:lnTo>
                  <a:lnTo>
                    <a:pt x="193926" y="120917"/>
                  </a:lnTo>
                  <a:lnTo>
                    <a:pt x="194478" y="124639"/>
                  </a:lnTo>
                  <a:lnTo>
                    <a:pt x="192833" y="131030"/>
                  </a:lnTo>
                  <a:lnTo>
                    <a:pt x="187146" y="143435"/>
                  </a:lnTo>
                  <a:lnTo>
                    <a:pt x="180261" y="150675"/>
                  </a:lnTo>
                  <a:lnTo>
                    <a:pt x="157998" y="166265"/>
                  </a:lnTo>
                  <a:lnTo>
                    <a:pt x="143881" y="171262"/>
                  </a:lnTo>
                  <a:lnTo>
                    <a:pt x="110952" y="180818"/>
                  </a:lnTo>
                  <a:lnTo>
                    <a:pt x="77296" y="188337"/>
                  </a:lnTo>
                  <a:lnTo>
                    <a:pt x="62293" y="188692"/>
                  </a:lnTo>
                  <a:lnTo>
                    <a:pt x="29485" y="183813"/>
                  </a:lnTo>
                  <a:lnTo>
                    <a:pt x="11970" y="182219"/>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3" name="SMARTInkShape-91"/>
            <p:cNvSpPr/>
            <p:nvPr/>
          </p:nvSpPr>
          <p:spPr>
            <a:xfrm>
              <a:off x="7208556" y="1894312"/>
              <a:ext cx="152363" cy="185948"/>
            </a:xfrm>
            <a:custGeom>
              <a:avLst/>
              <a:gdLst/>
              <a:ahLst/>
              <a:cxnLst/>
              <a:rect l="0" t="0" r="0" b="0"/>
              <a:pathLst>
                <a:path w="152363" h="185948">
                  <a:moveTo>
                    <a:pt x="30444" y="25927"/>
                  </a:moveTo>
                  <a:lnTo>
                    <a:pt x="30444" y="29973"/>
                  </a:lnTo>
                  <a:lnTo>
                    <a:pt x="28185" y="34216"/>
                  </a:lnTo>
                  <a:lnTo>
                    <a:pt x="25207" y="38925"/>
                  </a:lnTo>
                  <a:lnTo>
                    <a:pt x="23528" y="47182"/>
                  </a:lnTo>
                  <a:lnTo>
                    <a:pt x="22186" y="59977"/>
                  </a:lnTo>
                  <a:lnTo>
                    <a:pt x="16289" y="88528"/>
                  </a:lnTo>
                  <a:lnTo>
                    <a:pt x="15347" y="122946"/>
                  </a:lnTo>
                  <a:lnTo>
                    <a:pt x="14420" y="134239"/>
                  </a:lnTo>
                  <a:lnTo>
                    <a:pt x="1338" y="171707"/>
                  </a:lnTo>
                  <a:lnTo>
                    <a:pt x="0" y="178154"/>
                  </a:lnTo>
                  <a:lnTo>
                    <a:pt x="811" y="152322"/>
                  </a:lnTo>
                  <a:lnTo>
                    <a:pt x="12961" y="115463"/>
                  </a:lnTo>
                  <a:lnTo>
                    <a:pt x="22883" y="82904"/>
                  </a:lnTo>
                  <a:lnTo>
                    <a:pt x="35531" y="49110"/>
                  </a:lnTo>
                  <a:lnTo>
                    <a:pt x="43992" y="31856"/>
                  </a:lnTo>
                  <a:lnTo>
                    <a:pt x="70770" y="1007"/>
                  </a:lnTo>
                  <a:lnTo>
                    <a:pt x="74260" y="0"/>
                  </a:lnTo>
                  <a:lnTo>
                    <a:pt x="82656" y="1139"/>
                  </a:lnTo>
                  <a:lnTo>
                    <a:pt x="92857" y="6541"/>
                  </a:lnTo>
                  <a:lnTo>
                    <a:pt x="103889" y="22034"/>
                  </a:lnTo>
                  <a:lnTo>
                    <a:pt x="121870" y="58735"/>
                  </a:lnTo>
                  <a:lnTo>
                    <a:pt x="126111" y="73528"/>
                  </a:lnTo>
                  <a:lnTo>
                    <a:pt x="128834" y="108363"/>
                  </a:lnTo>
                  <a:lnTo>
                    <a:pt x="129371" y="139953"/>
                  </a:lnTo>
                  <a:lnTo>
                    <a:pt x="136053" y="171271"/>
                  </a:lnTo>
                  <a:lnTo>
                    <a:pt x="138904" y="177449"/>
                  </a:lnTo>
                  <a:lnTo>
                    <a:pt x="143589" y="184269"/>
                  </a:lnTo>
                  <a:lnTo>
                    <a:pt x="146488" y="185201"/>
                  </a:lnTo>
                  <a:lnTo>
                    <a:pt x="152362" y="1859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4" name="SMARTInkShape-92"/>
            <p:cNvSpPr/>
            <p:nvPr/>
          </p:nvSpPr>
          <p:spPr>
            <a:xfrm>
              <a:off x="579119" y="2583179"/>
              <a:ext cx="160020" cy="197529"/>
            </a:xfrm>
            <a:custGeom>
              <a:avLst/>
              <a:gdLst/>
              <a:ahLst/>
              <a:cxnLst/>
              <a:rect l="0" t="0" r="0" b="0"/>
              <a:pathLst>
                <a:path w="160020" h="197529">
                  <a:moveTo>
                    <a:pt x="0" y="30480"/>
                  </a:moveTo>
                  <a:lnTo>
                    <a:pt x="847" y="50407"/>
                  </a:lnTo>
                  <a:lnTo>
                    <a:pt x="10607" y="88482"/>
                  </a:lnTo>
                  <a:lnTo>
                    <a:pt x="26491" y="126573"/>
                  </a:lnTo>
                  <a:lnTo>
                    <a:pt x="46898" y="163204"/>
                  </a:lnTo>
                  <a:lnTo>
                    <a:pt x="63380" y="191369"/>
                  </a:lnTo>
                  <a:lnTo>
                    <a:pt x="68527" y="195120"/>
                  </a:lnTo>
                  <a:lnTo>
                    <a:pt x="74684" y="197528"/>
                  </a:lnTo>
                  <a:lnTo>
                    <a:pt x="77784" y="195599"/>
                  </a:lnTo>
                  <a:lnTo>
                    <a:pt x="86673" y="187461"/>
                  </a:lnTo>
                  <a:lnTo>
                    <a:pt x="89321" y="180400"/>
                  </a:lnTo>
                  <a:lnTo>
                    <a:pt x="93070" y="166906"/>
                  </a:lnTo>
                  <a:lnTo>
                    <a:pt x="104354" y="130823"/>
                  </a:lnTo>
                  <a:lnTo>
                    <a:pt x="114342" y="99313"/>
                  </a:lnTo>
                  <a:lnTo>
                    <a:pt x="126158" y="61840"/>
                  </a:lnTo>
                  <a:lnTo>
                    <a:pt x="129384" y="45041"/>
                  </a:lnTo>
                  <a:lnTo>
                    <a:pt x="135327" y="34324"/>
                  </a:lnTo>
                  <a:lnTo>
                    <a:pt x="141602" y="25786"/>
                  </a:lnTo>
                  <a:lnTo>
                    <a:pt x="143368" y="20491"/>
                  </a:lnTo>
                  <a:lnTo>
                    <a:pt x="144686" y="18742"/>
                  </a:lnTo>
                  <a:lnTo>
                    <a:pt x="149738" y="15430"/>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5" name="SMARTInkShape-93"/>
            <p:cNvSpPr/>
            <p:nvPr/>
          </p:nvSpPr>
          <p:spPr>
            <a:xfrm>
              <a:off x="7914160" y="1840745"/>
              <a:ext cx="185728" cy="189938"/>
            </a:xfrm>
            <a:custGeom>
              <a:avLst/>
              <a:gdLst/>
              <a:ahLst/>
              <a:cxnLst/>
              <a:rect l="0" t="0" r="0" b="0"/>
              <a:pathLst>
                <a:path w="185728" h="189938">
                  <a:moveTo>
                    <a:pt x="48740" y="109975"/>
                  </a:moveTo>
                  <a:lnTo>
                    <a:pt x="48740" y="117281"/>
                  </a:lnTo>
                  <a:lnTo>
                    <a:pt x="43503" y="123615"/>
                  </a:lnTo>
                  <a:lnTo>
                    <a:pt x="42179" y="128172"/>
                  </a:lnTo>
                  <a:lnTo>
                    <a:pt x="42672" y="130573"/>
                  </a:lnTo>
                  <a:lnTo>
                    <a:pt x="47412" y="137997"/>
                  </a:lnTo>
                  <a:lnTo>
                    <a:pt x="59058" y="150624"/>
                  </a:lnTo>
                  <a:lnTo>
                    <a:pt x="64050" y="153441"/>
                  </a:lnTo>
                  <a:lnTo>
                    <a:pt x="66566" y="154192"/>
                  </a:lnTo>
                  <a:lnTo>
                    <a:pt x="73878" y="152768"/>
                  </a:lnTo>
                  <a:lnTo>
                    <a:pt x="107293" y="137742"/>
                  </a:lnTo>
                  <a:lnTo>
                    <a:pt x="142728" y="107126"/>
                  </a:lnTo>
                  <a:lnTo>
                    <a:pt x="172354" y="76081"/>
                  </a:lnTo>
                  <a:lnTo>
                    <a:pt x="181510" y="56470"/>
                  </a:lnTo>
                  <a:lnTo>
                    <a:pt x="185641" y="20931"/>
                  </a:lnTo>
                  <a:lnTo>
                    <a:pt x="185727" y="17591"/>
                  </a:lnTo>
                  <a:lnTo>
                    <a:pt x="183565" y="11625"/>
                  </a:lnTo>
                  <a:lnTo>
                    <a:pt x="181803" y="8847"/>
                  </a:lnTo>
                  <a:lnTo>
                    <a:pt x="171233" y="894"/>
                  </a:lnTo>
                  <a:lnTo>
                    <a:pt x="166807" y="0"/>
                  </a:lnTo>
                  <a:lnTo>
                    <a:pt x="157376" y="1266"/>
                  </a:lnTo>
                  <a:lnTo>
                    <a:pt x="136678" y="9824"/>
                  </a:lnTo>
                  <a:lnTo>
                    <a:pt x="101618" y="35804"/>
                  </a:lnTo>
                  <a:lnTo>
                    <a:pt x="72354" y="65502"/>
                  </a:lnTo>
                  <a:lnTo>
                    <a:pt x="47133" y="103103"/>
                  </a:lnTo>
                  <a:lnTo>
                    <a:pt x="21988" y="139096"/>
                  </a:lnTo>
                  <a:lnTo>
                    <a:pt x="1028" y="175448"/>
                  </a:lnTo>
                  <a:lnTo>
                    <a:pt x="0" y="179023"/>
                  </a:lnTo>
                  <a:lnTo>
                    <a:pt x="160" y="181407"/>
                  </a:lnTo>
                  <a:lnTo>
                    <a:pt x="6499" y="189277"/>
                  </a:lnTo>
                  <a:lnTo>
                    <a:pt x="8726" y="189937"/>
                  </a:lnTo>
                  <a:lnTo>
                    <a:pt x="11057" y="189529"/>
                  </a:lnTo>
                  <a:lnTo>
                    <a:pt x="15904" y="187666"/>
                  </a:lnTo>
                  <a:lnTo>
                    <a:pt x="20882" y="186837"/>
                  </a:lnTo>
                  <a:lnTo>
                    <a:pt x="39542" y="171942"/>
                  </a:lnTo>
                  <a:lnTo>
                    <a:pt x="45499" y="167148"/>
                  </a:lnTo>
                  <a:lnTo>
                    <a:pt x="56358" y="1633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6" name="SMARTInkShape-94"/>
            <p:cNvSpPr/>
            <p:nvPr/>
          </p:nvSpPr>
          <p:spPr>
            <a:xfrm>
              <a:off x="7795259" y="1935478"/>
              <a:ext cx="91442" cy="160023"/>
            </a:xfrm>
            <a:custGeom>
              <a:avLst/>
              <a:gdLst/>
              <a:ahLst/>
              <a:cxnLst/>
              <a:rect l="0" t="0" r="0" b="0"/>
              <a:pathLst>
                <a:path w="91442" h="160023">
                  <a:moveTo>
                    <a:pt x="0" y="0"/>
                  </a:moveTo>
                  <a:lnTo>
                    <a:pt x="0" y="33531"/>
                  </a:lnTo>
                  <a:lnTo>
                    <a:pt x="0" y="50200"/>
                  </a:lnTo>
                  <a:lnTo>
                    <a:pt x="4516" y="60693"/>
                  </a:lnTo>
                  <a:lnTo>
                    <a:pt x="29264" y="96505"/>
                  </a:lnTo>
                  <a:lnTo>
                    <a:pt x="55816" y="131234"/>
                  </a:lnTo>
                  <a:lnTo>
                    <a:pt x="78638" y="154808"/>
                  </a:lnTo>
                  <a:lnTo>
                    <a:pt x="83774" y="157705"/>
                  </a:lnTo>
                  <a:lnTo>
                    <a:pt x="91441" y="1600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 name="SMARTInkShape-95"/>
            <p:cNvSpPr/>
            <p:nvPr/>
          </p:nvSpPr>
          <p:spPr>
            <a:xfrm>
              <a:off x="7741929" y="1813559"/>
              <a:ext cx="121426" cy="228322"/>
            </a:xfrm>
            <a:custGeom>
              <a:avLst/>
              <a:gdLst/>
              <a:ahLst/>
              <a:cxnLst/>
              <a:rect l="0" t="0" r="0" b="0"/>
              <a:pathLst>
                <a:path w="121426" h="228322">
                  <a:moveTo>
                    <a:pt x="22851" y="0"/>
                  </a:moveTo>
                  <a:lnTo>
                    <a:pt x="22851" y="32575"/>
                  </a:lnTo>
                  <a:lnTo>
                    <a:pt x="22851" y="68855"/>
                  </a:lnTo>
                  <a:lnTo>
                    <a:pt x="22004" y="105199"/>
                  </a:lnTo>
                  <a:lnTo>
                    <a:pt x="17613" y="134934"/>
                  </a:lnTo>
                  <a:lnTo>
                    <a:pt x="15089" y="164347"/>
                  </a:lnTo>
                  <a:lnTo>
                    <a:pt x="4718" y="201262"/>
                  </a:lnTo>
                  <a:lnTo>
                    <a:pt x="27" y="228321"/>
                  </a:lnTo>
                  <a:lnTo>
                    <a:pt x="0" y="220426"/>
                  </a:lnTo>
                  <a:lnTo>
                    <a:pt x="2254" y="214243"/>
                  </a:lnTo>
                  <a:lnTo>
                    <a:pt x="21459" y="181619"/>
                  </a:lnTo>
                  <a:lnTo>
                    <a:pt x="36780" y="148105"/>
                  </a:lnTo>
                  <a:lnTo>
                    <a:pt x="51155" y="118861"/>
                  </a:lnTo>
                  <a:lnTo>
                    <a:pt x="71183" y="84721"/>
                  </a:lnTo>
                  <a:lnTo>
                    <a:pt x="96519" y="49884"/>
                  </a:lnTo>
                  <a:lnTo>
                    <a:pt x="121425" y="23357"/>
                  </a:lnTo>
                  <a:lnTo>
                    <a:pt x="114289"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8" name="SMARTInkShape-96"/>
            <p:cNvSpPr/>
            <p:nvPr/>
          </p:nvSpPr>
          <p:spPr>
            <a:xfrm>
              <a:off x="7429668" y="1920239"/>
              <a:ext cx="213192" cy="142821"/>
            </a:xfrm>
            <a:custGeom>
              <a:avLst/>
              <a:gdLst/>
              <a:ahLst/>
              <a:cxnLst/>
              <a:rect l="0" t="0" r="0" b="0"/>
              <a:pathLst>
                <a:path w="213192" h="142821">
                  <a:moveTo>
                    <a:pt x="106512" y="0"/>
                  </a:moveTo>
                  <a:lnTo>
                    <a:pt x="91820" y="847"/>
                  </a:lnTo>
                  <a:lnTo>
                    <a:pt x="75629" y="6083"/>
                  </a:lnTo>
                  <a:lnTo>
                    <a:pt x="44254" y="25439"/>
                  </a:lnTo>
                  <a:lnTo>
                    <a:pt x="17275" y="57810"/>
                  </a:lnTo>
                  <a:lnTo>
                    <a:pt x="6316" y="77524"/>
                  </a:lnTo>
                  <a:lnTo>
                    <a:pt x="1111" y="100858"/>
                  </a:lnTo>
                  <a:lnTo>
                    <a:pt x="0" y="126902"/>
                  </a:lnTo>
                  <a:lnTo>
                    <a:pt x="2163" y="134859"/>
                  </a:lnTo>
                  <a:lnTo>
                    <a:pt x="3927" y="138165"/>
                  </a:lnTo>
                  <a:lnTo>
                    <a:pt x="5947" y="140371"/>
                  </a:lnTo>
                  <a:lnTo>
                    <a:pt x="10453" y="142820"/>
                  </a:lnTo>
                  <a:lnTo>
                    <a:pt x="17534" y="141652"/>
                  </a:lnTo>
                  <a:lnTo>
                    <a:pt x="35877" y="134002"/>
                  </a:lnTo>
                  <a:lnTo>
                    <a:pt x="69958" y="108719"/>
                  </a:lnTo>
                  <a:lnTo>
                    <a:pt x="104586" y="70818"/>
                  </a:lnTo>
                  <a:lnTo>
                    <a:pt x="107768" y="67533"/>
                  </a:lnTo>
                  <a:lnTo>
                    <a:pt x="111304" y="59365"/>
                  </a:lnTo>
                  <a:lnTo>
                    <a:pt x="113721" y="50937"/>
                  </a:lnTo>
                  <a:lnTo>
                    <a:pt x="119913" y="38629"/>
                  </a:lnTo>
                  <a:lnTo>
                    <a:pt x="121643" y="24396"/>
                  </a:lnTo>
                  <a:lnTo>
                    <a:pt x="122526" y="24731"/>
                  </a:lnTo>
                  <a:lnTo>
                    <a:pt x="125764" y="27360"/>
                  </a:lnTo>
                  <a:lnTo>
                    <a:pt x="127769" y="31351"/>
                  </a:lnTo>
                  <a:lnTo>
                    <a:pt x="133388" y="66501"/>
                  </a:lnTo>
                  <a:lnTo>
                    <a:pt x="142864" y="101626"/>
                  </a:lnTo>
                  <a:lnTo>
                    <a:pt x="152387" y="119668"/>
                  </a:lnTo>
                  <a:lnTo>
                    <a:pt x="158227" y="125999"/>
                  </a:lnTo>
                  <a:lnTo>
                    <a:pt x="170189" y="133476"/>
                  </a:lnTo>
                  <a:lnTo>
                    <a:pt x="180317" y="136069"/>
                  </a:lnTo>
                  <a:lnTo>
                    <a:pt x="213191"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9" name="SMARTInkShape-97"/>
            <p:cNvSpPr/>
            <p:nvPr/>
          </p:nvSpPr>
          <p:spPr>
            <a:xfrm>
              <a:off x="5532147" y="2874294"/>
              <a:ext cx="129513" cy="165911"/>
            </a:xfrm>
            <a:custGeom>
              <a:avLst/>
              <a:gdLst/>
              <a:ahLst/>
              <a:cxnLst/>
              <a:rect l="0" t="0" r="0" b="0"/>
              <a:pathLst>
                <a:path w="129513" h="165911">
                  <a:moveTo>
                    <a:pt x="15212" y="21306"/>
                  </a:moveTo>
                  <a:lnTo>
                    <a:pt x="15212" y="57351"/>
                  </a:lnTo>
                  <a:lnTo>
                    <a:pt x="15212" y="93948"/>
                  </a:lnTo>
                  <a:lnTo>
                    <a:pt x="8652" y="131917"/>
                  </a:lnTo>
                  <a:lnTo>
                    <a:pt x="6955" y="152311"/>
                  </a:lnTo>
                  <a:lnTo>
                    <a:pt x="68" y="165910"/>
                  </a:lnTo>
                  <a:lnTo>
                    <a:pt x="0" y="161988"/>
                  </a:lnTo>
                  <a:lnTo>
                    <a:pt x="9381" y="125469"/>
                  </a:lnTo>
                  <a:lnTo>
                    <a:pt x="20528" y="89553"/>
                  </a:lnTo>
                  <a:lnTo>
                    <a:pt x="33024" y="51741"/>
                  </a:lnTo>
                  <a:lnTo>
                    <a:pt x="48396" y="28227"/>
                  </a:lnTo>
                  <a:lnTo>
                    <a:pt x="58535" y="17524"/>
                  </a:lnTo>
                  <a:lnTo>
                    <a:pt x="83280" y="778"/>
                  </a:lnTo>
                  <a:lnTo>
                    <a:pt x="85990" y="0"/>
                  </a:lnTo>
                  <a:lnTo>
                    <a:pt x="88645" y="328"/>
                  </a:lnTo>
                  <a:lnTo>
                    <a:pt x="93852" y="2952"/>
                  </a:lnTo>
                  <a:lnTo>
                    <a:pt x="101542" y="9187"/>
                  </a:lnTo>
                  <a:lnTo>
                    <a:pt x="104381" y="16202"/>
                  </a:lnTo>
                  <a:lnTo>
                    <a:pt x="106518" y="53438"/>
                  </a:lnTo>
                  <a:lnTo>
                    <a:pt x="106635" y="87844"/>
                  </a:lnTo>
                  <a:lnTo>
                    <a:pt x="106651" y="123959"/>
                  </a:lnTo>
                  <a:lnTo>
                    <a:pt x="106653" y="137350"/>
                  </a:lnTo>
                  <a:lnTo>
                    <a:pt x="108345" y="139308"/>
                  </a:lnTo>
                  <a:lnTo>
                    <a:pt x="114742" y="141485"/>
                  </a:lnTo>
                  <a:lnTo>
                    <a:pt x="129512" y="1432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0" name="SMARTInkShape-98"/>
            <p:cNvSpPr/>
            <p:nvPr/>
          </p:nvSpPr>
          <p:spPr>
            <a:xfrm>
              <a:off x="5684518" y="2874233"/>
              <a:ext cx="250168" cy="369570"/>
            </a:xfrm>
            <a:custGeom>
              <a:avLst/>
              <a:gdLst/>
              <a:ahLst/>
              <a:cxnLst/>
              <a:rect l="0" t="0" r="0" b="0"/>
              <a:pathLst>
                <a:path w="250168" h="369570">
                  <a:moveTo>
                    <a:pt x="144782" y="28985"/>
                  </a:moveTo>
                  <a:lnTo>
                    <a:pt x="144782" y="24940"/>
                  </a:lnTo>
                  <a:lnTo>
                    <a:pt x="142523" y="20698"/>
                  </a:lnTo>
                  <a:lnTo>
                    <a:pt x="139545" y="15989"/>
                  </a:lnTo>
                  <a:lnTo>
                    <a:pt x="137020" y="8577"/>
                  </a:lnTo>
                  <a:lnTo>
                    <a:pt x="133429" y="3546"/>
                  </a:lnTo>
                  <a:lnTo>
                    <a:pt x="129012" y="746"/>
                  </a:lnTo>
                  <a:lnTo>
                    <a:pt x="126647" y="0"/>
                  </a:lnTo>
                  <a:lnTo>
                    <a:pt x="124225" y="349"/>
                  </a:lnTo>
                  <a:lnTo>
                    <a:pt x="88597" y="19787"/>
                  </a:lnTo>
                  <a:lnTo>
                    <a:pt x="63462" y="42146"/>
                  </a:lnTo>
                  <a:lnTo>
                    <a:pt x="43623" y="78767"/>
                  </a:lnTo>
                  <a:lnTo>
                    <a:pt x="39738" y="94723"/>
                  </a:lnTo>
                  <a:lnTo>
                    <a:pt x="41086" y="105052"/>
                  </a:lnTo>
                  <a:lnTo>
                    <a:pt x="48851" y="125480"/>
                  </a:lnTo>
                  <a:lnTo>
                    <a:pt x="55861" y="133396"/>
                  </a:lnTo>
                  <a:lnTo>
                    <a:pt x="63774" y="138890"/>
                  </a:lnTo>
                  <a:lnTo>
                    <a:pt x="70113" y="141332"/>
                  </a:lnTo>
                  <a:lnTo>
                    <a:pt x="106230" y="143171"/>
                  </a:lnTo>
                  <a:lnTo>
                    <a:pt x="118589" y="142405"/>
                  </a:lnTo>
                  <a:lnTo>
                    <a:pt x="127777" y="139226"/>
                  </a:lnTo>
                  <a:lnTo>
                    <a:pt x="135248" y="132733"/>
                  </a:lnTo>
                  <a:lnTo>
                    <a:pt x="154829" y="106495"/>
                  </a:lnTo>
                  <a:lnTo>
                    <a:pt x="165849" y="80218"/>
                  </a:lnTo>
                  <a:lnTo>
                    <a:pt x="167610" y="67313"/>
                  </a:lnTo>
                  <a:lnTo>
                    <a:pt x="161077" y="67106"/>
                  </a:lnTo>
                  <a:lnTo>
                    <a:pt x="160725" y="67947"/>
                  </a:lnTo>
                  <a:lnTo>
                    <a:pt x="160335" y="71136"/>
                  </a:lnTo>
                  <a:lnTo>
                    <a:pt x="164159" y="81740"/>
                  </a:lnTo>
                  <a:lnTo>
                    <a:pt x="185464" y="118251"/>
                  </a:lnTo>
                  <a:lnTo>
                    <a:pt x="211270" y="154959"/>
                  </a:lnTo>
                  <a:lnTo>
                    <a:pt x="230250" y="189540"/>
                  </a:lnTo>
                  <a:lnTo>
                    <a:pt x="237801" y="204484"/>
                  </a:lnTo>
                  <a:lnTo>
                    <a:pt x="247090" y="242377"/>
                  </a:lnTo>
                  <a:lnTo>
                    <a:pt x="250167" y="265216"/>
                  </a:lnTo>
                  <a:lnTo>
                    <a:pt x="245123" y="294841"/>
                  </a:lnTo>
                  <a:lnTo>
                    <a:pt x="237542" y="312462"/>
                  </a:lnTo>
                  <a:lnTo>
                    <a:pt x="224101" y="328409"/>
                  </a:lnTo>
                  <a:lnTo>
                    <a:pt x="193954" y="350021"/>
                  </a:lnTo>
                  <a:lnTo>
                    <a:pt x="161582" y="361421"/>
                  </a:lnTo>
                  <a:lnTo>
                    <a:pt x="127591" y="369569"/>
                  </a:lnTo>
                  <a:lnTo>
                    <a:pt x="100742" y="368941"/>
                  </a:lnTo>
                  <a:lnTo>
                    <a:pt x="64869" y="361144"/>
                  </a:lnTo>
                  <a:lnTo>
                    <a:pt x="43303" y="349889"/>
                  </a:lnTo>
                  <a:lnTo>
                    <a:pt x="21694" y="330914"/>
                  </a:lnTo>
                  <a:lnTo>
                    <a:pt x="5596" y="305802"/>
                  </a:lnTo>
                  <a:lnTo>
                    <a:pt x="0" y="2880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1" name="SMARTInkShape-99"/>
            <p:cNvSpPr/>
            <p:nvPr/>
          </p:nvSpPr>
          <p:spPr>
            <a:xfrm>
              <a:off x="6256018" y="2827295"/>
              <a:ext cx="320042" cy="174985"/>
            </a:xfrm>
            <a:custGeom>
              <a:avLst/>
              <a:gdLst/>
              <a:ahLst/>
              <a:cxnLst/>
              <a:rect l="0" t="0" r="0" b="0"/>
              <a:pathLst>
                <a:path w="320042" h="174985">
                  <a:moveTo>
                    <a:pt x="7621" y="30205"/>
                  </a:moveTo>
                  <a:lnTo>
                    <a:pt x="18228" y="30205"/>
                  </a:lnTo>
                  <a:lnTo>
                    <a:pt x="23059" y="32462"/>
                  </a:lnTo>
                  <a:lnTo>
                    <a:pt x="25534" y="34249"/>
                  </a:lnTo>
                  <a:lnTo>
                    <a:pt x="28282" y="38494"/>
                  </a:lnTo>
                  <a:lnTo>
                    <a:pt x="29830" y="47901"/>
                  </a:lnTo>
                  <a:lnTo>
                    <a:pt x="29346" y="57543"/>
                  </a:lnTo>
                  <a:lnTo>
                    <a:pt x="17458" y="93941"/>
                  </a:lnTo>
                  <a:lnTo>
                    <a:pt x="7750" y="131044"/>
                  </a:lnTo>
                  <a:lnTo>
                    <a:pt x="529" y="159031"/>
                  </a:lnTo>
                  <a:lnTo>
                    <a:pt x="31" y="166877"/>
                  </a:lnTo>
                  <a:lnTo>
                    <a:pt x="0" y="131314"/>
                  </a:lnTo>
                  <a:lnTo>
                    <a:pt x="8291" y="98051"/>
                  </a:lnTo>
                  <a:lnTo>
                    <a:pt x="25645" y="60588"/>
                  </a:lnTo>
                  <a:lnTo>
                    <a:pt x="39905" y="32442"/>
                  </a:lnTo>
                  <a:lnTo>
                    <a:pt x="53877" y="17885"/>
                  </a:lnTo>
                  <a:lnTo>
                    <a:pt x="73766" y="5382"/>
                  </a:lnTo>
                  <a:lnTo>
                    <a:pt x="88933" y="1400"/>
                  </a:lnTo>
                  <a:lnTo>
                    <a:pt x="104151" y="221"/>
                  </a:lnTo>
                  <a:lnTo>
                    <a:pt x="114305" y="4460"/>
                  </a:lnTo>
                  <a:lnTo>
                    <a:pt x="134622" y="20979"/>
                  </a:lnTo>
                  <a:lnTo>
                    <a:pt x="145816" y="35562"/>
                  </a:lnTo>
                  <a:lnTo>
                    <a:pt x="153791" y="69009"/>
                  </a:lnTo>
                  <a:lnTo>
                    <a:pt x="159202" y="105650"/>
                  </a:lnTo>
                  <a:lnTo>
                    <a:pt x="158931" y="123209"/>
                  </a:lnTo>
                  <a:lnTo>
                    <a:pt x="152238" y="148496"/>
                  </a:lnTo>
                  <a:lnTo>
                    <a:pt x="146505" y="159530"/>
                  </a:lnTo>
                  <a:lnTo>
                    <a:pt x="145931" y="162140"/>
                  </a:lnTo>
                  <a:lnTo>
                    <a:pt x="144701" y="163882"/>
                  </a:lnTo>
                  <a:lnTo>
                    <a:pt x="143034" y="165042"/>
                  </a:lnTo>
                  <a:lnTo>
                    <a:pt x="141076" y="165817"/>
                  </a:lnTo>
                  <a:lnTo>
                    <a:pt x="139771" y="165485"/>
                  </a:lnTo>
                  <a:lnTo>
                    <a:pt x="138902" y="164419"/>
                  </a:lnTo>
                  <a:lnTo>
                    <a:pt x="138321" y="162861"/>
                  </a:lnTo>
                  <a:lnTo>
                    <a:pt x="138781" y="160974"/>
                  </a:lnTo>
                  <a:lnTo>
                    <a:pt x="142627" y="153430"/>
                  </a:lnTo>
                  <a:lnTo>
                    <a:pt x="152945" y="119166"/>
                  </a:lnTo>
                  <a:lnTo>
                    <a:pt x="166019" y="83218"/>
                  </a:lnTo>
                  <a:lnTo>
                    <a:pt x="185822" y="52999"/>
                  </a:lnTo>
                  <a:lnTo>
                    <a:pt x="220522" y="21038"/>
                  </a:lnTo>
                  <a:lnTo>
                    <a:pt x="240990" y="4437"/>
                  </a:lnTo>
                  <a:lnTo>
                    <a:pt x="248502" y="1818"/>
                  </a:lnTo>
                  <a:lnTo>
                    <a:pt x="268016" y="0"/>
                  </a:lnTo>
                  <a:lnTo>
                    <a:pt x="273777" y="2104"/>
                  </a:lnTo>
                  <a:lnTo>
                    <a:pt x="276497" y="3851"/>
                  </a:lnTo>
                  <a:lnTo>
                    <a:pt x="286950" y="18821"/>
                  </a:lnTo>
                  <a:lnTo>
                    <a:pt x="293773" y="33980"/>
                  </a:lnTo>
                  <a:lnTo>
                    <a:pt x="296733" y="68802"/>
                  </a:lnTo>
                  <a:lnTo>
                    <a:pt x="297123" y="106469"/>
                  </a:lnTo>
                  <a:lnTo>
                    <a:pt x="297175" y="143841"/>
                  </a:lnTo>
                  <a:lnTo>
                    <a:pt x="298026" y="153523"/>
                  </a:lnTo>
                  <a:lnTo>
                    <a:pt x="304941" y="171275"/>
                  </a:lnTo>
                  <a:lnTo>
                    <a:pt x="306589" y="172511"/>
                  </a:lnTo>
                  <a:lnTo>
                    <a:pt x="310674" y="173884"/>
                  </a:lnTo>
                  <a:lnTo>
                    <a:pt x="320041" y="1749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2" name="SMARTInkShape-100"/>
            <p:cNvSpPr/>
            <p:nvPr/>
          </p:nvSpPr>
          <p:spPr>
            <a:xfrm>
              <a:off x="6633223" y="2834640"/>
              <a:ext cx="133165" cy="151905"/>
            </a:xfrm>
            <a:custGeom>
              <a:avLst/>
              <a:gdLst/>
              <a:ahLst/>
              <a:cxnLst/>
              <a:rect l="0" t="0" r="0" b="0"/>
              <a:pathLst>
                <a:path w="133165" h="151905">
                  <a:moveTo>
                    <a:pt x="118095" y="7619"/>
                  </a:moveTo>
                  <a:lnTo>
                    <a:pt x="82052" y="7619"/>
                  </a:lnTo>
                  <a:lnTo>
                    <a:pt x="74418" y="9877"/>
                  </a:lnTo>
                  <a:lnTo>
                    <a:pt x="44109" y="29577"/>
                  </a:lnTo>
                  <a:lnTo>
                    <a:pt x="13927" y="65124"/>
                  </a:lnTo>
                  <a:lnTo>
                    <a:pt x="8300" y="78050"/>
                  </a:lnTo>
                  <a:lnTo>
                    <a:pt x="0" y="113697"/>
                  </a:lnTo>
                  <a:lnTo>
                    <a:pt x="1544" y="125602"/>
                  </a:lnTo>
                  <a:lnTo>
                    <a:pt x="7174" y="137780"/>
                  </a:lnTo>
                  <a:lnTo>
                    <a:pt x="14205" y="146750"/>
                  </a:lnTo>
                  <a:lnTo>
                    <a:pt x="21404" y="149889"/>
                  </a:lnTo>
                  <a:lnTo>
                    <a:pt x="43870" y="151904"/>
                  </a:lnTo>
                  <a:lnTo>
                    <a:pt x="71918" y="146217"/>
                  </a:lnTo>
                  <a:lnTo>
                    <a:pt x="105133" y="131982"/>
                  </a:lnTo>
                  <a:lnTo>
                    <a:pt x="119712" y="123584"/>
                  </a:lnTo>
                  <a:lnTo>
                    <a:pt x="126717" y="115322"/>
                  </a:lnTo>
                  <a:lnTo>
                    <a:pt x="130395" y="106004"/>
                  </a:lnTo>
                  <a:lnTo>
                    <a:pt x="133164" y="71079"/>
                  </a:lnTo>
                  <a:lnTo>
                    <a:pt x="129240" y="55868"/>
                  </a:lnTo>
                  <a:lnTo>
                    <a:pt x="105164" y="21165"/>
                  </a:lnTo>
                  <a:lnTo>
                    <a:pt x="7999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SMARTInkShape-101"/>
            <p:cNvSpPr/>
            <p:nvPr/>
          </p:nvSpPr>
          <p:spPr>
            <a:xfrm>
              <a:off x="6888480" y="2689859"/>
              <a:ext cx="60960" cy="249773"/>
            </a:xfrm>
            <a:custGeom>
              <a:avLst/>
              <a:gdLst/>
              <a:ahLst/>
              <a:cxnLst/>
              <a:rect l="0" t="0" r="0" b="0"/>
              <a:pathLst>
                <a:path w="60960" h="249773">
                  <a:moveTo>
                    <a:pt x="60959" y="0"/>
                  </a:moveTo>
                  <a:lnTo>
                    <a:pt x="56913" y="4045"/>
                  </a:lnTo>
                  <a:lnTo>
                    <a:pt x="54927" y="8288"/>
                  </a:lnTo>
                  <a:lnTo>
                    <a:pt x="46871" y="40091"/>
                  </a:lnTo>
                  <a:lnTo>
                    <a:pt x="45099" y="69819"/>
                  </a:lnTo>
                  <a:lnTo>
                    <a:pt x="37474" y="107426"/>
                  </a:lnTo>
                  <a:lnTo>
                    <a:pt x="30293" y="137380"/>
                  </a:lnTo>
                  <a:lnTo>
                    <a:pt x="22805" y="167705"/>
                  </a:lnTo>
                  <a:lnTo>
                    <a:pt x="12687" y="204248"/>
                  </a:lnTo>
                  <a:lnTo>
                    <a:pt x="7068" y="239911"/>
                  </a:lnTo>
                  <a:lnTo>
                    <a:pt x="1097" y="249772"/>
                  </a:lnTo>
                  <a:lnTo>
                    <a:pt x="732" y="249487"/>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4" name="SMARTInkShape-102"/>
            <p:cNvSpPr/>
            <p:nvPr/>
          </p:nvSpPr>
          <p:spPr>
            <a:xfrm>
              <a:off x="6812592" y="2667800"/>
              <a:ext cx="326873" cy="272993"/>
            </a:xfrm>
            <a:custGeom>
              <a:avLst/>
              <a:gdLst/>
              <a:ahLst/>
              <a:cxnLst/>
              <a:rect l="0" t="0" r="0" b="0"/>
              <a:pathLst>
                <a:path w="326873" h="272993">
                  <a:moveTo>
                    <a:pt x="7308" y="121118"/>
                  </a:moveTo>
                  <a:lnTo>
                    <a:pt x="747" y="121118"/>
                  </a:lnTo>
                  <a:lnTo>
                    <a:pt x="0" y="129210"/>
                  </a:lnTo>
                  <a:lnTo>
                    <a:pt x="2085" y="135439"/>
                  </a:lnTo>
                  <a:lnTo>
                    <a:pt x="10320" y="146337"/>
                  </a:lnTo>
                  <a:lnTo>
                    <a:pt x="17395" y="149260"/>
                  </a:lnTo>
                  <a:lnTo>
                    <a:pt x="53912" y="157426"/>
                  </a:lnTo>
                  <a:lnTo>
                    <a:pt x="78408" y="156429"/>
                  </a:lnTo>
                  <a:lnTo>
                    <a:pt x="112979" y="148508"/>
                  </a:lnTo>
                  <a:lnTo>
                    <a:pt x="144267" y="137944"/>
                  </a:lnTo>
                  <a:lnTo>
                    <a:pt x="174907" y="120429"/>
                  </a:lnTo>
                  <a:lnTo>
                    <a:pt x="212376" y="90578"/>
                  </a:lnTo>
                  <a:lnTo>
                    <a:pt x="222062" y="79605"/>
                  </a:lnTo>
                  <a:lnTo>
                    <a:pt x="240664" y="43082"/>
                  </a:lnTo>
                  <a:lnTo>
                    <a:pt x="256491" y="12891"/>
                  </a:lnTo>
                  <a:lnTo>
                    <a:pt x="258318" y="1903"/>
                  </a:lnTo>
                  <a:lnTo>
                    <a:pt x="259314" y="1001"/>
                  </a:lnTo>
                  <a:lnTo>
                    <a:pt x="262680" y="0"/>
                  </a:lnTo>
                  <a:lnTo>
                    <a:pt x="263916" y="579"/>
                  </a:lnTo>
                  <a:lnTo>
                    <a:pt x="264740" y="1814"/>
                  </a:lnTo>
                  <a:lnTo>
                    <a:pt x="265899" y="7594"/>
                  </a:lnTo>
                  <a:lnTo>
                    <a:pt x="265475" y="31789"/>
                  </a:lnTo>
                  <a:lnTo>
                    <a:pt x="258084" y="62833"/>
                  </a:lnTo>
                  <a:lnTo>
                    <a:pt x="250945" y="91431"/>
                  </a:lnTo>
                  <a:lnTo>
                    <a:pt x="243468" y="121353"/>
                  </a:lnTo>
                  <a:lnTo>
                    <a:pt x="235890" y="151668"/>
                  </a:lnTo>
                  <a:lnTo>
                    <a:pt x="230540" y="182100"/>
                  </a:lnTo>
                  <a:lnTo>
                    <a:pt x="224686" y="218679"/>
                  </a:lnTo>
                  <a:lnTo>
                    <a:pt x="218940" y="253566"/>
                  </a:lnTo>
                  <a:lnTo>
                    <a:pt x="214793" y="264502"/>
                  </a:lnTo>
                  <a:lnTo>
                    <a:pt x="213148" y="272992"/>
                  </a:lnTo>
                  <a:lnTo>
                    <a:pt x="213055" y="262867"/>
                  </a:lnTo>
                  <a:lnTo>
                    <a:pt x="221656" y="227317"/>
                  </a:lnTo>
                  <a:lnTo>
                    <a:pt x="237741" y="192039"/>
                  </a:lnTo>
                  <a:lnTo>
                    <a:pt x="260187" y="154791"/>
                  </a:lnTo>
                  <a:lnTo>
                    <a:pt x="291444" y="126348"/>
                  </a:lnTo>
                  <a:lnTo>
                    <a:pt x="294946" y="125451"/>
                  </a:lnTo>
                  <a:lnTo>
                    <a:pt x="303351" y="126713"/>
                  </a:lnTo>
                  <a:lnTo>
                    <a:pt x="313559" y="132184"/>
                  </a:lnTo>
                  <a:lnTo>
                    <a:pt x="321946" y="143212"/>
                  </a:lnTo>
                  <a:lnTo>
                    <a:pt x="325746" y="157205"/>
                  </a:lnTo>
                  <a:lnTo>
                    <a:pt x="326872" y="172074"/>
                  </a:lnTo>
                  <a:lnTo>
                    <a:pt x="318996" y="205628"/>
                  </a:lnTo>
                  <a:lnTo>
                    <a:pt x="304423" y="242431"/>
                  </a:lnTo>
                  <a:lnTo>
                    <a:pt x="299107" y="255840"/>
                  </a:lnTo>
                  <a:lnTo>
                    <a:pt x="296867" y="265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5" name="SMARTInkShape-103"/>
            <p:cNvSpPr/>
            <p:nvPr/>
          </p:nvSpPr>
          <p:spPr>
            <a:xfrm>
              <a:off x="641231" y="3627118"/>
              <a:ext cx="189348" cy="304801"/>
            </a:xfrm>
            <a:custGeom>
              <a:avLst/>
              <a:gdLst/>
              <a:ahLst/>
              <a:cxnLst/>
              <a:rect l="0" t="0" r="0" b="0"/>
              <a:pathLst>
                <a:path w="189348" h="304801">
                  <a:moveTo>
                    <a:pt x="14088" y="0"/>
                  </a:moveTo>
                  <a:lnTo>
                    <a:pt x="10043" y="0"/>
                  </a:lnTo>
                  <a:lnTo>
                    <a:pt x="8851" y="848"/>
                  </a:lnTo>
                  <a:lnTo>
                    <a:pt x="8056" y="2258"/>
                  </a:lnTo>
                  <a:lnTo>
                    <a:pt x="7528" y="4047"/>
                  </a:lnTo>
                  <a:lnTo>
                    <a:pt x="1441" y="13846"/>
                  </a:lnTo>
                  <a:lnTo>
                    <a:pt x="0" y="21958"/>
                  </a:lnTo>
                  <a:lnTo>
                    <a:pt x="3875" y="31209"/>
                  </a:lnTo>
                  <a:lnTo>
                    <a:pt x="7279" y="36047"/>
                  </a:lnTo>
                  <a:lnTo>
                    <a:pt x="11063" y="48194"/>
                  </a:lnTo>
                  <a:lnTo>
                    <a:pt x="13491" y="80735"/>
                  </a:lnTo>
                  <a:lnTo>
                    <a:pt x="17957" y="113857"/>
                  </a:lnTo>
                  <a:lnTo>
                    <a:pt x="24642" y="150482"/>
                  </a:lnTo>
                  <a:lnTo>
                    <a:pt x="27939" y="188146"/>
                  </a:lnTo>
                  <a:lnTo>
                    <a:pt x="32962" y="222071"/>
                  </a:lnTo>
                  <a:lnTo>
                    <a:pt x="41398" y="256944"/>
                  </a:lnTo>
                  <a:lnTo>
                    <a:pt x="44531" y="292974"/>
                  </a:lnTo>
                  <a:lnTo>
                    <a:pt x="45390" y="294377"/>
                  </a:lnTo>
                  <a:lnTo>
                    <a:pt x="46809" y="295311"/>
                  </a:lnTo>
                  <a:lnTo>
                    <a:pt x="48602" y="295935"/>
                  </a:lnTo>
                  <a:lnTo>
                    <a:pt x="49797" y="295503"/>
                  </a:lnTo>
                  <a:lnTo>
                    <a:pt x="50594" y="294370"/>
                  </a:lnTo>
                  <a:lnTo>
                    <a:pt x="51126" y="292767"/>
                  </a:lnTo>
                  <a:lnTo>
                    <a:pt x="50633" y="290852"/>
                  </a:lnTo>
                  <a:lnTo>
                    <a:pt x="46017" y="281694"/>
                  </a:lnTo>
                  <a:lnTo>
                    <a:pt x="44653" y="245451"/>
                  </a:lnTo>
                  <a:lnTo>
                    <a:pt x="49822" y="213678"/>
                  </a:lnTo>
                  <a:lnTo>
                    <a:pt x="53181" y="190595"/>
                  </a:lnTo>
                  <a:lnTo>
                    <a:pt x="69262" y="156458"/>
                  </a:lnTo>
                  <a:lnTo>
                    <a:pt x="76992" y="147713"/>
                  </a:lnTo>
                  <a:lnTo>
                    <a:pt x="95752" y="135201"/>
                  </a:lnTo>
                  <a:lnTo>
                    <a:pt x="110722" y="131218"/>
                  </a:lnTo>
                  <a:lnTo>
                    <a:pt x="120818" y="132543"/>
                  </a:lnTo>
                  <a:lnTo>
                    <a:pt x="130103" y="135956"/>
                  </a:lnTo>
                  <a:lnTo>
                    <a:pt x="137052" y="140295"/>
                  </a:lnTo>
                  <a:lnTo>
                    <a:pt x="145726" y="151542"/>
                  </a:lnTo>
                  <a:lnTo>
                    <a:pt x="163922" y="186367"/>
                  </a:lnTo>
                  <a:lnTo>
                    <a:pt x="171846" y="214049"/>
                  </a:lnTo>
                  <a:lnTo>
                    <a:pt x="175695" y="234168"/>
                  </a:lnTo>
                  <a:lnTo>
                    <a:pt x="180536" y="256136"/>
                  </a:lnTo>
                  <a:lnTo>
                    <a:pt x="182340" y="275934"/>
                  </a:lnTo>
                  <a:lnTo>
                    <a:pt x="188258" y="291645"/>
                  </a:lnTo>
                  <a:lnTo>
                    <a:pt x="189347"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6" name="SMARTInkShape-104"/>
            <p:cNvSpPr/>
            <p:nvPr/>
          </p:nvSpPr>
          <p:spPr>
            <a:xfrm>
              <a:off x="934167" y="3756659"/>
              <a:ext cx="139373" cy="143114"/>
            </a:xfrm>
            <a:custGeom>
              <a:avLst/>
              <a:gdLst/>
              <a:ahLst/>
              <a:cxnLst/>
              <a:rect l="0" t="0" r="0" b="0"/>
              <a:pathLst>
                <a:path w="139373" h="143114">
                  <a:moveTo>
                    <a:pt x="71671" y="0"/>
                  </a:moveTo>
                  <a:lnTo>
                    <a:pt x="53760" y="0"/>
                  </a:lnTo>
                  <a:lnTo>
                    <a:pt x="48754" y="2258"/>
                  </a:lnTo>
                  <a:lnTo>
                    <a:pt x="30867" y="13844"/>
                  </a:lnTo>
                  <a:lnTo>
                    <a:pt x="21576" y="27339"/>
                  </a:lnTo>
                  <a:lnTo>
                    <a:pt x="8265" y="61550"/>
                  </a:lnTo>
                  <a:lnTo>
                    <a:pt x="580" y="79949"/>
                  </a:lnTo>
                  <a:lnTo>
                    <a:pt x="0" y="93107"/>
                  </a:lnTo>
                  <a:lnTo>
                    <a:pt x="2482" y="118204"/>
                  </a:lnTo>
                  <a:lnTo>
                    <a:pt x="4379" y="122830"/>
                  </a:lnTo>
                  <a:lnTo>
                    <a:pt x="11001" y="130227"/>
                  </a:lnTo>
                  <a:lnTo>
                    <a:pt x="28204" y="141027"/>
                  </a:lnTo>
                  <a:lnTo>
                    <a:pt x="34856" y="143113"/>
                  </a:lnTo>
                  <a:lnTo>
                    <a:pt x="51449" y="140241"/>
                  </a:lnTo>
                  <a:lnTo>
                    <a:pt x="81228" y="127019"/>
                  </a:lnTo>
                  <a:lnTo>
                    <a:pt x="116894" y="98838"/>
                  </a:lnTo>
                  <a:lnTo>
                    <a:pt x="130227" y="83755"/>
                  </a:lnTo>
                  <a:lnTo>
                    <a:pt x="135796" y="73632"/>
                  </a:lnTo>
                  <a:lnTo>
                    <a:pt x="139372" y="53335"/>
                  </a:lnTo>
                  <a:lnTo>
                    <a:pt x="139014" y="44024"/>
                  </a:lnTo>
                  <a:lnTo>
                    <a:pt x="136033" y="37064"/>
                  </a:lnTo>
                  <a:lnTo>
                    <a:pt x="122325" y="20453"/>
                  </a:lnTo>
                  <a:lnTo>
                    <a:pt x="869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7" name="SMARTInkShape-105"/>
            <p:cNvSpPr/>
            <p:nvPr/>
          </p:nvSpPr>
          <p:spPr>
            <a:xfrm>
              <a:off x="1150619" y="3711409"/>
              <a:ext cx="160021" cy="165618"/>
            </a:xfrm>
            <a:custGeom>
              <a:avLst/>
              <a:gdLst/>
              <a:ahLst/>
              <a:cxnLst/>
              <a:rect l="0" t="0" r="0" b="0"/>
              <a:pathLst>
                <a:path w="160021" h="165618">
                  <a:moveTo>
                    <a:pt x="0" y="37631"/>
                  </a:moveTo>
                  <a:lnTo>
                    <a:pt x="4045" y="41675"/>
                  </a:lnTo>
                  <a:lnTo>
                    <a:pt x="6032" y="48177"/>
                  </a:lnTo>
                  <a:lnTo>
                    <a:pt x="6561" y="52281"/>
                  </a:lnTo>
                  <a:lnTo>
                    <a:pt x="4891" y="59099"/>
                  </a:lnTo>
                  <a:lnTo>
                    <a:pt x="3262" y="62104"/>
                  </a:lnTo>
                  <a:lnTo>
                    <a:pt x="3708" y="72213"/>
                  </a:lnTo>
                  <a:lnTo>
                    <a:pt x="7276" y="108160"/>
                  </a:lnTo>
                  <a:lnTo>
                    <a:pt x="8315" y="121469"/>
                  </a:lnTo>
                  <a:lnTo>
                    <a:pt x="15098" y="159307"/>
                  </a:lnTo>
                  <a:lnTo>
                    <a:pt x="15211" y="165617"/>
                  </a:lnTo>
                  <a:lnTo>
                    <a:pt x="16086" y="152388"/>
                  </a:lnTo>
                  <a:lnTo>
                    <a:pt x="23847" y="118439"/>
                  </a:lnTo>
                  <a:lnTo>
                    <a:pt x="39934" y="82953"/>
                  </a:lnTo>
                  <a:lnTo>
                    <a:pt x="59279" y="45198"/>
                  </a:lnTo>
                  <a:lnTo>
                    <a:pt x="70788" y="22849"/>
                  </a:lnTo>
                  <a:lnTo>
                    <a:pt x="92892" y="4873"/>
                  </a:lnTo>
                  <a:lnTo>
                    <a:pt x="98577" y="1905"/>
                  </a:lnTo>
                  <a:lnTo>
                    <a:pt x="109125" y="0"/>
                  </a:lnTo>
                  <a:lnTo>
                    <a:pt x="114258" y="1996"/>
                  </a:lnTo>
                  <a:lnTo>
                    <a:pt x="124452" y="10178"/>
                  </a:lnTo>
                  <a:lnTo>
                    <a:pt x="127278" y="17245"/>
                  </a:lnTo>
                  <a:lnTo>
                    <a:pt x="137631" y="51498"/>
                  </a:lnTo>
                  <a:lnTo>
                    <a:pt x="141602" y="63267"/>
                  </a:lnTo>
                  <a:lnTo>
                    <a:pt x="144502" y="101216"/>
                  </a:lnTo>
                  <a:lnTo>
                    <a:pt x="145545" y="120535"/>
                  </a:lnTo>
                  <a:lnTo>
                    <a:pt x="152083" y="142572"/>
                  </a:lnTo>
                  <a:lnTo>
                    <a:pt x="153036" y="143151"/>
                  </a:lnTo>
                  <a:lnTo>
                    <a:pt x="160020" y="1443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8" name="SMARTInkShape-106"/>
            <p:cNvSpPr/>
            <p:nvPr/>
          </p:nvSpPr>
          <p:spPr>
            <a:xfrm>
              <a:off x="1349936" y="3674445"/>
              <a:ext cx="128343" cy="188750"/>
            </a:xfrm>
            <a:custGeom>
              <a:avLst/>
              <a:gdLst/>
              <a:ahLst/>
              <a:cxnLst/>
              <a:rect l="0" t="0" r="0" b="0"/>
              <a:pathLst>
                <a:path w="128343" h="188750">
                  <a:moveTo>
                    <a:pt x="44522" y="74595"/>
                  </a:moveTo>
                  <a:lnTo>
                    <a:pt x="37216" y="74595"/>
                  </a:lnTo>
                  <a:lnTo>
                    <a:pt x="36996" y="78639"/>
                  </a:lnTo>
                  <a:lnTo>
                    <a:pt x="37812" y="79830"/>
                  </a:lnTo>
                  <a:lnTo>
                    <a:pt x="39203" y="80626"/>
                  </a:lnTo>
                  <a:lnTo>
                    <a:pt x="47518" y="81900"/>
                  </a:lnTo>
                  <a:lnTo>
                    <a:pt x="62343" y="82186"/>
                  </a:lnTo>
                  <a:lnTo>
                    <a:pt x="64023" y="81349"/>
                  </a:lnTo>
                  <a:lnTo>
                    <a:pt x="65143" y="79944"/>
                  </a:lnTo>
                  <a:lnTo>
                    <a:pt x="65889" y="78160"/>
                  </a:lnTo>
                  <a:lnTo>
                    <a:pt x="95175" y="53401"/>
                  </a:lnTo>
                  <a:lnTo>
                    <a:pt x="102052" y="41409"/>
                  </a:lnTo>
                  <a:lnTo>
                    <a:pt x="104466" y="31271"/>
                  </a:lnTo>
                  <a:lnTo>
                    <a:pt x="105349" y="12247"/>
                  </a:lnTo>
                  <a:lnTo>
                    <a:pt x="103166" y="6526"/>
                  </a:lnTo>
                  <a:lnTo>
                    <a:pt x="101398" y="3816"/>
                  </a:lnTo>
                  <a:lnTo>
                    <a:pt x="99373" y="2008"/>
                  </a:lnTo>
                  <a:lnTo>
                    <a:pt x="94866" y="0"/>
                  </a:lnTo>
                  <a:lnTo>
                    <a:pt x="87781" y="1365"/>
                  </a:lnTo>
                  <a:lnTo>
                    <a:pt x="65365" y="11485"/>
                  </a:lnTo>
                  <a:lnTo>
                    <a:pt x="36859" y="32451"/>
                  </a:lnTo>
                  <a:lnTo>
                    <a:pt x="19786" y="56950"/>
                  </a:lnTo>
                  <a:lnTo>
                    <a:pt x="9941" y="78008"/>
                  </a:lnTo>
                  <a:lnTo>
                    <a:pt x="2842" y="113143"/>
                  </a:lnTo>
                  <a:lnTo>
                    <a:pt x="0" y="131642"/>
                  </a:lnTo>
                  <a:lnTo>
                    <a:pt x="3203" y="147848"/>
                  </a:lnTo>
                  <a:lnTo>
                    <a:pt x="9515" y="163373"/>
                  </a:lnTo>
                  <a:lnTo>
                    <a:pt x="16545" y="171343"/>
                  </a:lnTo>
                  <a:lnTo>
                    <a:pt x="34857" y="183357"/>
                  </a:lnTo>
                  <a:lnTo>
                    <a:pt x="49749" y="187254"/>
                  </a:lnTo>
                  <a:lnTo>
                    <a:pt x="86656" y="188749"/>
                  </a:lnTo>
                  <a:lnTo>
                    <a:pt x="128342" y="181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9" name="SMARTInkShape-107"/>
            <p:cNvSpPr/>
            <p:nvPr/>
          </p:nvSpPr>
          <p:spPr>
            <a:xfrm>
              <a:off x="1570125" y="3680459"/>
              <a:ext cx="75796" cy="144782"/>
            </a:xfrm>
            <a:custGeom>
              <a:avLst/>
              <a:gdLst/>
              <a:ahLst/>
              <a:cxnLst/>
              <a:rect l="0" t="0" r="0" b="0"/>
              <a:pathLst>
                <a:path w="75796" h="144782">
                  <a:moveTo>
                    <a:pt x="14833" y="0"/>
                  </a:moveTo>
                  <a:lnTo>
                    <a:pt x="4229" y="0"/>
                  </a:lnTo>
                  <a:lnTo>
                    <a:pt x="2684" y="846"/>
                  </a:lnTo>
                  <a:lnTo>
                    <a:pt x="1653" y="2258"/>
                  </a:lnTo>
                  <a:lnTo>
                    <a:pt x="0" y="6560"/>
                  </a:lnTo>
                  <a:lnTo>
                    <a:pt x="7805" y="11352"/>
                  </a:lnTo>
                  <a:lnTo>
                    <a:pt x="10148" y="14341"/>
                  </a:lnTo>
                  <a:lnTo>
                    <a:pt x="19660" y="41854"/>
                  </a:lnTo>
                  <a:lnTo>
                    <a:pt x="26132" y="72649"/>
                  </a:lnTo>
                  <a:lnTo>
                    <a:pt x="41994" y="109160"/>
                  </a:lnTo>
                  <a:lnTo>
                    <a:pt x="45176" y="123596"/>
                  </a:lnTo>
                  <a:lnTo>
                    <a:pt x="48921" y="130568"/>
                  </a:lnTo>
                  <a:lnTo>
                    <a:pt x="53409" y="134229"/>
                  </a:lnTo>
                  <a:lnTo>
                    <a:pt x="58225" y="136704"/>
                  </a:lnTo>
                  <a:lnTo>
                    <a:pt x="65697" y="142011"/>
                  </a:lnTo>
                  <a:lnTo>
                    <a:pt x="75795"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0" name="SMARTInkShape-108"/>
            <p:cNvSpPr/>
            <p:nvPr/>
          </p:nvSpPr>
          <p:spPr>
            <a:xfrm>
              <a:off x="1607820" y="3642359"/>
              <a:ext cx="106681" cy="320042"/>
            </a:xfrm>
            <a:custGeom>
              <a:avLst/>
              <a:gdLst/>
              <a:ahLst/>
              <a:cxnLst/>
              <a:rect l="0" t="0" r="0" b="0"/>
              <a:pathLst>
                <a:path w="106681" h="320042">
                  <a:moveTo>
                    <a:pt x="106680" y="0"/>
                  </a:moveTo>
                  <a:lnTo>
                    <a:pt x="100118" y="0"/>
                  </a:lnTo>
                  <a:lnTo>
                    <a:pt x="99766" y="846"/>
                  </a:lnTo>
                  <a:lnTo>
                    <a:pt x="99373" y="4045"/>
                  </a:lnTo>
                  <a:lnTo>
                    <a:pt x="96941" y="8289"/>
                  </a:lnTo>
                  <a:lnTo>
                    <a:pt x="95107" y="10607"/>
                  </a:lnTo>
                  <a:lnTo>
                    <a:pt x="93069" y="17697"/>
                  </a:lnTo>
                  <a:lnTo>
                    <a:pt x="87490" y="54990"/>
                  </a:lnTo>
                  <a:lnTo>
                    <a:pt x="78460" y="89382"/>
                  </a:lnTo>
                  <a:lnTo>
                    <a:pt x="68523" y="123771"/>
                  </a:lnTo>
                  <a:lnTo>
                    <a:pt x="58686" y="155206"/>
                  </a:lnTo>
                  <a:lnTo>
                    <a:pt x="45045" y="191332"/>
                  </a:lnTo>
                  <a:lnTo>
                    <a:pt x="30280" y="226588"/>
                  </a:lnTo>
                  <a:lnTo>
                    <a:pt x="19695" y="258485"/>
                  </a:lnTo>
                  <a:lnTo>
                    <a:pt x="12075" y="291512"/>
                  </a:lnTo>
                  <a:lnTo>
                    <a:pt x="7653" y="308259"/>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1" name="SMARTInkShape-109"/>
            <p:cNvSpPr/>
            <p:nvPr/>
          </p:nvSpPr>
          <p:spPr>
            <a:xfrm>
              <a:off x="1999983" y="3566159"/>
              <a:ext cx="205098" cy="304068"/>
            </a:xfrm>
            <a:custGeom>
              <a:avLst/>
              <a:gdLst/>
              <a:ahLst/>
              <a:cxnLst/>
              <a:rect l="0" t="0" r="0" b="0"/>
              <a:pathLst>
                <a:path w="205098" h="304068">
                  <a:moveTo>
                    <a:pt x="42176" y="0"/>
                  </a:moveTo>
                  <a:lnTo>
                    <a:pt x="46221" y="0"/>
                  </a:lnTo>
                  <a:lnTo>
                    <a:pt x="47412" y="846"/>
                  </a:lnTo>
                  <a:lnTo>
                    <a:pt x="48208" y="2258"/>
                  </a:lnTo>
                  <a:lnTo>
                    <a:pt x="49326" y="10547"/>
                  </a:lnTo>
                  <a:lnTo>
                    <a:pt x="49755" y="42873"/>
                  </a:lnTo>
                  <a:lnTo>
                    <a:pt x="49788" y="79683"/>
                  </a:lnTo>
                  <a:lnTo>
                    <a:pt x="49794" y="113545"/>
                  </a:lnTo>
                  <a:lnTo>
                    <a:pt x="45751" y="150390"/>
                  </a:lnTo>
                  <a:lnTo>
                    <a:pt x="39190" y="188118"/>
                  </a:lnTo>
                  <a:lnTo>
                    <a:pt x="27838" y="222062"/>
                  </a:lnTo>
                  <a:lnTo>
                    <a:pt x="14915" y="256942"/>
                  </a:lnTo>
                  <a:lnTo>
                    <a:pt x="4292" y="284759"/>
                  </a:lnTo>
                  <a:lnTo>
                    <a:pt x="2526" y="286360"/>
                  </a:lnTo>
                  <a:lnTo>
                    <a:pt x="504" y="287427"/>
                  </a:lnTo>
                  <a:lnTo>
                    <a:pt x="0" y="288137"/>
                  </a:lnTo>
                  <a:lnTo>
                    <a:pt x="512" y="288611"/>
                  </a:lnTo>
                  <a:lnTo>
                    <a:pt x="3373" y="289373"/>
                  </a:lnTo>
                  <a:lnTo>
                    <a:pt x="3764" y="287218"/>
                  </a:lnTo>
                  <a:lnTo>
                    <a:pt x="4882" y="275704"/>
                  </a:lnTo>
                  <a:lnTo>
                    <a:pt x="23153" y="241665"/>
                  </a:lnTo>
                  <a:lnTo>
                    <a:pt x="40175" y="207066"/>
                  </a:lnTo>
                  <a:lnTo>
                    <a:pt x="55986" y="175523"/>
                  </a:lnTo>
                  <a:lnTo>
                    <a:pt x="70445" y="156523"/>
                  </a:lnTo>
                  <a:lnTo>
                    <a:pt x="89498" y="144214"/>
                  </a:lnTo>
                  <a:lnTo>
                    <a:pt x="111230" y="139250"/>
                  </a:lnTo>
                  <a:lnTo>
                    <a:pt x="140484" y="138419"/>
                  </a:lnTo>
                  <a:lnTo>
                    <a:pt x="173967" y="150194"/>
                  </a:lnTo>
                  <a:lnTo>
                    <a:pt x="188564" y="158426"/>
                  </a:lnTo>
                  <a:lnTo>
                    <a:pt x="201510" y="175949"/>
                  </a:lnTo>
                  <a:lnTo>
                    <a:pt x="204278" y="180799"/>
                  </a:lnTo>
                  <a:lnTo>
                    <a:pt x="205097" y="192963"/>
                  </a:lnTo>
                  <a:lnTo>
                    <a:pt x="196494" y="228924"/>
                  </a:lnTo>
                  <a:lnTo>
                    <a:pt x="191759" y="243985"/>
                  </a:lnTo>
                  <a:lnTo>
                    <a:pt x="182317" y="256887"/>
                  </a:lnTo>
                  <a:lnTo>
                    <a:pt x="153482" y="283345"/>
                  </a:lnTo>
                  <a:lnTo>
                    <a:pt x="117981" y="299236"/>
                  </a:lnTo>
                  <a:lnTo>
                    <a:pt x="80224" y="304067"/>
                  </a:lnTo>
                  <a:lnTo>
                    <a:pt x="65860" y="303628"/>
                  </a:lnTo>
                  <a:lnTo>
                    <a:pt x="29390" y="297631"/>
                  </a:lnTo>
                  <a:lnTo>
                    <a:pt x="19317"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2" name="SMARTInkShape-110"/>
            <p:cNvSpPr/>
            <p:nvPr/>
          </p:nvSpPr>
          <p:spPr>
            <a:xfrm>
              <a:off x="2247900" y="3688534"/>
              <a:ext cx="144609" cy="167185"/>
            </a:xfrm>
            <a:custGeom>
              <a:avLst/>
              <a:gdLst/>
              <a:ahLst/>
              <a:cxnLst/>
              <a:rect l="0" t="0" r="0" b="0"/>
              <a:pathLst>
                <a:path w="144609" h="167185">
                  <a:moveTo>
                    <a:pt x="0" y="68125"/>
                  </a:moveTo>
                  <a:lnTo>
                    <a:pt x="4044" y="72170"/>
                  </a:lnTo>
                  <a:lnTo>
                    <a:pt x="6031" y="76414"/>
                  </a:lnTo>
                  <a:lnTo>
                    <a:pt x="6560" y="78732"/>
                  </a:lnTo>
                  <a:lnTo>
                    <a:pt x="11664" y="83564"/>
                  </a:lnTo>
                  <a:lnTo>
                    <a:pt x="19576" y="87687"/>
                  </a:lnTo>
                  <a:lnTo>
                    <a:pt x="49264" y="90696"/>
                  </a:lnTo>
                  <a:lnTo>
                    <a:pt x="68783" y="90053"/>
                  </a:lnTo>
                  <a:lnTo>
                    <a:pt x="101394" y="82371"/>
                  </a:lnTo>
                  <a:lnTo>
                    <a:pt x="138185" y="58174"/>
                  </a:lnTo>
                  <a:lnTo>
                    <a:pt x="141849" y="52977"/>
                  </a:lnTo>
                  <a:lnTo>
                    <a:pt x="143910" y="45293"/>
                  </a:lnTo>
                  <a:lnTo>
                    <a:pt x="144608" y="31066"/>
                  </a:lnTo>
                  <a:lnTo>
                    <a:pt x="142445" y="23997"/>
                  </a:lnTo>
                  <a:lnTo>
                    <a:pt x="139508" y="18033"/>
                  </a:lnTo>
                  <a:lnTo>
                    <a:pt x="138203" y="12559"/>
                  </a:lnTo>
                  <a:lnTo>
                    <a:pt x="133107" y="7305"/>
                  </a:lnTo>
                  <a:lnTo>
                    <a:pt x="126045" y="2994"/>
                  </a:lnTo>
                  <a:lnTo>
                    <a:pt x="116463" y="567"/>
                  </a:lnTo>
                  <a:lnTo>
                    <a:pt x="107923" y="0"/>
                  </a:lnTo>
                  <a:lnTo>
                    <a:pt x="100740" y="2005"/>
                  </a:lnTo>
                  <a:lnTo>
                    <a:pt x="80497" y="14262"/>
                  </a:lnTo>
                  <a:lnTo>
                    <a:pt x="50731" y="48272"/>
                  </a:lnTo>
                  <a:lnTo>
                    <a:pt x="25391" y="83762"/>
                  </a:lnTo>
                  <a:lnTo>
                    <a:pt x="12007" y="107840"/>
                  </a:lnTo>
                  <a:lnTo>
                    <a:pt x="9569" y="118513"/>
                  </a:lnTo>
                  <a:lnTo>
                    <a:pt x="10743" y="128903"/>
                  </a:lnTo>
                  <a:lnTo>
                    <a:pt x="14934" y="139164"/>
                  </a:lnTo>
                  <a:lnTo>
                    <a:pt x="26815" y="153614"/>
                  </a:lnTo>
                  <a:lnTo>
                    <a:pt x="36187" y="160589"/>
                  </a:lnTo>
                  <a:lnTo>
                    <a:pt x="55030" y="165231"/>
                  </a:lnTo>
                  <a:lnTo>
                    <a:pt x="89390" y="166798"/>
                  </a:lnTo>
                  <a:lnTo>
                    <a:pt x="125223" y="167134"/>
                  </a:lnTo>
                  <a:lnTo>
                    <a:pt x="137159" y="1671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3" name="SMARTInkShape-111"/>
            <p:cNvSpPr/>
            <p:nvPr/>
          </p:nvSpPr>
          <p:spPr>
            <a:xfrm>
              <a:off x="2454226" y="3666370"/>
              <a:ext cx="211125" cy="189349"/>
            </a:xfrm>
            <a:custGeom>
              <a:avLst/>
              <a:gdLst/>
              <a:ahLst/>
              <a:cxnLst/>
              <a:rect l="0" t="0" r="0" b="0"/>
              <a:pathLst>
                <a:path w="211125" h="189349">
                  <a:moveTo>
                    <a:pt x="22274" y="52189"/>
                  </a:moveTo>
                  <a:lnTo>
                    <a:pt x="18228" y="52189"/>
                  </a:lnTo>
                  <a:lnTo>
                    <a:pt x="17036" y="53035"/>
                  </a:lnTo>
                  <a:lnTo>
                    <a:pt x="16242" y="54447"/>
                  </a:lnTo>
                  <a:lnTo>
                    <a:pt x="14967" y="58749"/>
                  </a:lnTo>
                  <a:lnTo>
                    <a:pt x="25286" y="70322"/>
                  </a:lnTo>
                  <a:lnTo>
                    <a:pt x="50700" y="85240"/>
                  </a:lnTo>
                  <a:lnTo>
                    <a:pt x="75866" y="89291"/>
                  </a:lnTo>
                  <a:lnTo>
                    <a:pt x="107298" y="90158"/>
                  </a:lnTo>
                  <a:lnTo>
                    <a:pt x="144352" y="88015"/>
                  </a:lnTo>
                  <a:lnTo>
                    <a:pt x="181637" y="80881"/>
                  </a:lnTo>
                  <a:lnTo>
                    <a:pt x="195082" y="74519"/>
                  </a:lnTo>
                  <a:lnTo>
                    <a:pt x="207208" y="64784"/>
                  </a:lnTo>
                  <a:lnTo>
                    <a:pt x="210300" y="57505"/>
                  </a:lnTo>
                  <a:lnTo>
                    <a:pt x="211124" y="53192"/>
                  </a:lnTo>
                  <a:lnTo>
                    <a:pt x="210827" y="49472"/>
                  </a:lnTo>
                  <a:lnTo>
                    <a:pt x="202022" y="30676"/>
                  </a:lnTo>
                  <a:lnTo>
                    <a:pt x="187322" y="11891"/>
                  </a:lnTo>
                  <a:lnTo>
                    <a:pt x="175692" y="4031"/>
                  </a:lnTo>
                  <a:lnTo>
                    <a:pt x="157477" y="384"/>
                  </a:lnTo>
                  <a:lnTo>
                    <a:pt x="134651" y="0"/>
                  </a:lnTo>
                  <a:lnTo>
                    <a:pt x="108714" y="9495"/>
                  </a:lnTo>
                  <a:lnTo>
                    <a:pt x="83092" y="26196"/>
                  </a:lnTo>
                  <a:lnTo>
                    <a:pt x="51564" y="60399"/>
                  </a:lnTo>
                  <a:lnTo>
                    <a:pt x="22785" y="97987"/>
                  </a:lnTo>
                  <a:lnTo>
                    <a:pt x="6099" y="124359"/>
                  </a:lnTo>
                  <a:lnTo>
                    <a:pt x="1395" y="140648"/>
                  </a:lnTo>
                  <a:lnTo>
                    <a:pt x="0" y="156199"/>
                  </a:lnTo>
                  <a:lnTo>
                    <a:pt x="1497" y="160475"/>
                  </a:lnTo>
                  <a:lnTo>
                    <a:pt x="16632" y="176191"/>
                  </a:lnTo>
                  <a:lnTo>
                    <a:pt x="24282" y="179268"/>
                  </a:lnTo>
                  <a:lnTo>
                    <a:pt x="58960" y="187545"/>
                  </a:lnTo>
                  <a:lnTo>
                    <a:pt x="83233" y="189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4" name="SMARTInkShape-112"/>
            <p:cNvSpPr/>
            <p:nvPr/>
          </p:nvSpPr>
          <p:spPr>
            <a:xfrm>
              <a:off x="3055618" y="3649979"/>
              <a:ext cx="30483" cy="144781"/>
            </a:xfrm>
            <a:custGeom>
              <a:avLst/>
              <a:gdLst/>
              <a:ahLst/>
              <a:cxnLst/>
              <a:rect l="0" t="0" r="0" b="0"/>
              <a:pathLst>
                <a:path w="30483" h="144781">
                  <a:moveTo>
                    <a:pt x="30482" y="0"/>
                  </a:moveTo>
                  <a:lnTo>
                    <a:pt x="30482" y="4046"/>
                  </a:lnTo>
                  <a:lnTo>
                    <a:pt x="22721" y="35099"/>
                  </a:lnTo>
                  <a:lnTo>
                    <a:pt x="14712" y="67737"/>
                  </a:lnTo>
                  <a:lnTo>
                    <a:pt x="3317" y="101333"/>
                  </a:lnTo>
                  <a:lnTo>
                    <a:pt x="130" y="138897"/>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SMARTInkShape-113"/>
            <p:cNvSpPr/>
            <p:nvPr/>
          </p:nvSpPr>
          <p:spPr>
            <a:xfrm>
              <a:off x="2987040" y="3695700"/>
              <a:ext cx="160020" cy="7619"/>
            </a:xfrm>
            <a:custGeom>
              <a:avLst/>
              <a:gdLst/>
              <a:ahLst/>
              <a:cxnLst/>
              <a:rect l="0" t="0" r="0" b="0"/>
              <a:pathLst>
                <a:path w="160020" h="7619">
                  <a:moveTo>
                    <a:pt x="0" y="0"/>
                  </a:moveTo>
                  <a:lnTo>
                    <a:pt x="0" y="6560"/>
                  </a:lnTo>
                  <a:lnTo>
                    <a:pt x="845" y="6913"/>
                  </a:lnTo>
                  <a:lnTo>
                    <a:pt x="32563" y="7592"/>
                  </a:lnTo>
                  <a:lnTo>
                    <a:pt x="66607" y="7613"/>
                  </a:lnTo>
                  <a:lnTo>
                    <a:pt x="100927" y="7618"/>
                  </a:lnTo>
                  <a:lnTo>
                    <a:pt x="137939" y="7618"/>
                  </a:lnTo>
                  <a:lnTo>
                    <a:pt x="160019" y="7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6" name="SMARTInkShape-114"/>
            <p:cNvSpPr/>
            <p:nvPr/>
          </p:nvSpPr>
          <p:spPr>
            <a:xfrm>
              <a:off x="3436618" y="3604259"/>
              <a:ext cx="200478" cy="205573"/>
            </a:xfrm>
            <a:custGeom>
              <a:avLst/>
              <a:gdLst/>
              <a:ahLst/>
              <a:cxnLst/>
              <a:rect l="0" t="0" r="0" b="0"/>
              <a:pathLst>
                <a:path w="200478" h="205573">
                  <a:moveTo>
                    <a:pt x="144782" y="0"/>
                  </a:moveTo>
                  <a:lnTo>
                    <a:pt x="140736" y="0"/>
                  </a:lnTo>
                  <a:lnTo>
                    <a:pt x="136491" y="2258"/>
                  </a:lnTo>
                  <a:lnTo>
                    <a:pt x="122824" y="10607"/>
                  </a:lnTo>
                  <a:lnTo>
                    <a:pt x="90557" y="22918"/>
                  </a:lnTo>
                  <a:lnTo>
                    <a:pt x="68320" y="28239"/>
                  </a:lnTo>
                  <a:lnTo>
                    <a:pt x="47901" y="32074"/>
                  </a:lnTo>
                  <a:lnTo>
                    <a:pt x="12097" y="45625"/>
                  </a:lnTo>
                  <a:lnTo>
                    <a:pt x="10604" y="47351"/>
                  </a:lnTo>
                  <a:lnTo>
                    <a:pt x="8210" y="52158"/>
                  </a:lnTo>
                  <a:lnTo>
                    <a:pt x="10140" y="55071"/>
                  </a:lnTo>
                  <a:lnTo>
                    <a:pt x="11842" y="57034"/>
                  </a:lnTo>
                  <a:lnTo>
                    <a:pt x="18245" y="59215"/>
                  </a:lnTo>
                  <a:lnTo>
                    <a:pt x="54273" y="63064"/>
                  </a:lnTo>
                  <a:lnTo>
                    <a:pt x="88050" y="67490"/>
                  </a:lnTo>
                  <a:lnTo>
                    <a:pt x="121252" y="75295"/>
                  </a:lnTo>
                  <a:lnTo>
                    <a:pt x="155887" y="93025"/>
                  </a:lnTo>
                  <a:lnTo>
                    <a:pt x="187822" y="119743"/>
                  </a:lnTo>
                  <a:lnTo>
                    <a:pt x="199115" y="134727"/>
                  </a:lnTo>
                  <a:lnTo>
                    <a:pt x="200477" y="139772"/>
                  </a:lnTo>
                  <a:lnTo>
                    <a:pt x="199732" y="149892"/>
                  </a:lnTo>
                  <a:lnTo>
                    <a:pt x="196580" y="157776"/>
                  </a:lnTo>
                  <a:lnTo>
                    <a:pt x="183612" y="173782"/>
                  </a:lnTo>
                  <a:lnTo>
                    <a:pt x="158659" y="192403"/>
                  </a:lnTo>
                  <a:lnTo>
                    <a:pt x="136758" y="201411"/>
                  </a:lnTo>
                  <a:lnTo>
                    <a:pt x="104344" y="204886"/>
                  </a:lnTo>
                  <a:lnTo>
                    <a:pt x="69624" y="205572"/>
                  </a:lnTo>
                  <a:lnTo>
                    <a:pt x="44390" y="204860"/>
                  </a:lnTo>
                  <a:lnTo>
                    <a:pt x="17940" y="195130"/>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SMARTInkShape-115"/>
            <p:cNvSpPr/>
            <p:nvPr/>
          </p:nvSpPr>
          <p:spPr>
            <a:xfrm>
              <a:off x="3726179" y="3642359"/>
              <a:ext cx="83822" cy="137015"/>
            </a:xfrm>
            <a:custGeom>
              <a:avLst/>
              <a:gdLst/>
              <a:ahLst/>
              <a:cxnLst/>
              <a:rect l="0" t="0" r="0" b="0"/>
              <a:pathLst>
                <a:path w="83822" h="137015">
                  <a:moveTo>
                    <a:pt x="0" y="0"/>
                  </a:moveTo>
                  <a:lnTo>
                    <a:pt x="0" y="4045"/>
                  </a:lnTo>
                  <a:lnTo>
                    <a:pt x="2258" y="8289"/>
                  </a:lnTo>
                  <a:lnTo>
                    <a:pt x="10606" y="21958"/>
                  </a:lnTo>
                  <a:lnTo>
                    <a:pt x="18878" y="54990"/>
                  </a:lnTo>
                  <a:lnTo>
                    <a:pt x="26555" y="92644"/>
                  </a:lnTo>
                  <a:lnTo>
                    <a:pt x="35789" y="115227"/>
                  </a:lnTo>
                  <a:lnTo>
                    <a:pt x="48289" y="131533"/>
                  </a:lnTo>
                  <a:lnTo>
                    <a:pt x="53353" y="134660"/>
                  </a:lnTo>
                  <a:lnTo>
                    <a:pt x="63223" y="136420"/>
                  </a:lnTo>
                  <a:lnTo>
                    <a:pt x="73637" y="137014"/>
                  </a:lnTo>
                  <a:lnTo>
                    <a:pt x="77319" y="134837"/>
                  </a:lnTo>
                  <a:lnTo>
                    <a:pt x="83821"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8" name="SMARTInkShape-116"/>
            <p:cNvSpPr/>
            <p:nvPr/>
          </p:nvSpPr>
          <p:spPr>
            <a:xfrm>
              <a:off x="3771900" y="3543300"/>
              <a:ext cx="121919" cy="350519"/>
            </a:xfrm>
            <a:custGeom>
              <a:avLst/>
              <a:gdLst/>
              <a:ahLst/>
              <a:cxnLst/>
              <a:rect l="0" t="0" r="0" b="0"/>
              <a:pathLst>
                <a:path w="121919" h="350519">
                  <a:moveTo>
                    <a:pt x="121918" y="0"/>
                  </a:moveTo>
                  <a:lnTo>
                    <a:pt x="117873" y="4045"/>
                  </a:lnTo>
                  <a:lnTo>
                    <a:pt x="115889" y="10545"/>
                  </a:lnTo>
                  <a:lnTo>
                    <a:pt x="115358" y="14651"/>
                  </a:lnTo>
                  <a:lnTo>
                    <a:pt x="113312" y="18234"/>
                  </a:lnTo>
                  <a:lnTo>
                    <a:pt x="103189" y="29014"/>
                  </a:lnTo>
                  <a:lnTo>
                    <a:pt x="95296" y="47542"/>
                  </a:lnTo>
                  <a:lnTo>
                    <a:pt x="89944" y="78818"/>
                  </a:lnTo>
                  <a:lnTo>
                    <a:pt x="83377" y="107455"/>
                  </a:lnTo>
                  <a:lnTo>
                    <a:pt x="76067" y="139646"/>
                  </a:lnTo>
                  <a:lnTo>
                    <a:pt x="66283" y="175997"/>
                  </a:lnTo>
                  <a:lnTo>
                    <a:pt x="54917" y="213578"/>
                  </a:lnTo>
                  <a:lnTo>
                    <a:pt x="43929" y="249266"/>
                  </a:lnTo>
                  <a:lnTo>
                    <a:pt x="32206" y="281289"/>
                  </a:lnTo>
                  <a:lnTo>
                    <a:pt x="20661" y="314361"/>
                  </a:lnTo>
                  <a:lnTo>
                    <a:pt x="7665" y="340228"/>
                  </a:lnTo>
                  <a:lnTo>
                    <a:pt x="0" y="350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9" name="SMARTInkShape-117"/>
            <p:cNvSpPr/>
            <p:nvPr/>
          </p:nvSpPr>
          <p:spPr>
            <a:xfrm>
              <a:off x="4000500" y="3581725"/>
              <a:ext cx="205741" cy="174883"/>
            </a:xfrm>
            <a:custGeom>
              <a:avLst/>
              <a:gdLst/>
              <a:ahLst/>
              <a:cxnLst/>
              <a:rect l="0" t="0" r="0" b="0"/>
              <a:pathLst>
                <a:path w="205741" h="174883">
                  <a:moveTo>
                    <a:pt x="0" y="37775"/>
                  </a:moveTo>
                  <a:lnTo>
                    <a:pt x="4045" y="37775"/>
                  </a:lnTo>
                  <a:lnTo>
                    <a:pt x="5236" y="39467"/>
                  </a:lnTo>
                  <a:lnTo>
                    <a:pt x="7149" y="54351"/>
                  </a:lnTo>
                  <a:lnTo>
                    <a:pt x="8256" y="63769"/>
                  </a:lnTo>
                  <a:lnTo>
                    <a:pt x="14153" y="92698"/>
                  </a:lnTo>
                  <a:lnTo>
                    <a:pt x="14177" y="126297"/>
                  </a:lnTo>
                  <a:lnTo>
                    <a:pt x="8306" y="160908"/>
                  </a:lnTo>
                  <a:lnTo>
                    <a:pt x="7925" y="168136"/>
                  </a:lnTo>
                  <a:lnTo>
                    <a:pt x="6977" y="170402"/>
                  </a:lnTo>
                  <a:lnTo>
                    <a:pt x="5498" y="171914"/>
                  </a:lnTo>
                  <a:lnTo>
                    <a:pt x="94" y="174882"/>
                  </a:lnTo>
                  <a:lnTo>
                    <a:pt x="0" y="138888"/>
                  </a:lnTo>
                  <a:lnTo>
                    <a:pt x="6560" y="102290"/>
                  </a:lnTo>
                  <a:lnTo>
                    <a:pt x="11350" y="82290"/>
                  </a:lnTo>
                  <a:lnTo>
                    <a:pt x="32065" y="48275"/>
                  </a:lnTo>
                  <a:lnTo>
                    <a:pt x="63160" y="20136"/>
                  </a:lnTo>
                  <a:lnTo>
                    <a:pt x="75064" y="12416"/>
                  </a:lnTo>
                  <a:lnTo>
                    <a:pt x="89315" y="8812"/>
                  </a:lnTo>
                  <a:lnTo>
                    <a:pt x="108322" y="5237"/>
                  </a:lnTo>
                  <a:lnTo>
                    <a:pt x="123278" y="772"/>
                  </a:lnTo>
                  <a:lnTo>
                    <a:pt x="135775" y="0"/>
                  </a:lnTo>
                  <a:lnTo>
                    <a:pt x="143035" y="2077"/>
                  </a:lnTo>
                  <a:lnTo>
                    <a:pt x="149083" y="4975"/>
                  </a:lnTo>
                  <a:lnTo>
                    <a:pt x="162457" y="6988"/>
                  </a:lnTo>
                  <a:lnTo>
                    <a:pt x="184351" y="7267"/>
                  </a:lnTo>
                  <a:lnTo>
                    <a:pt x="190024" y="9541"/>
                  </a:lnTo>
                  <a:lnTo>
                    <a:pt x="196520" y="13852"/>
                  </a:lnTo>
                  <a:lnTo>
                    <a:pt x="205740" y="149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SMARTInkShape-118"/>
            <p:cNvSpPr/>
            <p:nvPr/>
          </p:nvSpPr>
          <p:spPr>
            <a:xfrm>
              <a:off x="4259579" y="3619500"/>
              <a:ext cx="91440" cy="281941"/>
            </a:xfrm>
            <a:custGeom>
              <a:avLst/>
              <a:gdLst/>
              <a:ahLst/>
              <a:cxnLst/>
              <a:rect l="0" t="0" r="0" b="0"/>
              <a:pathLst>
                <a:path w="91440" h="281941">
                  <a:moveTo>
                    <a:pt x="91439" y="0"/>
                  </a:moveTo>
                  <a:lnTo>
                    <a:pt x="87394" y="0"/>
                  </a:lnTo>
                  <a:lnTo>
                    <a:pt x="86204" y="846"/>
                  </a:lnTo>
                  <a:lnTo>
                    <a:pt x="85410" y="2256"/>
                  </a:lnTo>
                  <a:lnTo>
                    <a:pt x="84291" y="10545"/>
                  </a:lnTo>
                  <a:lnTo>
                    <a:pt x="81702" y="25984"/>
                  </a:lnTo>
                  <a:lnTo>
                    <a:pt x="73242" y="58001"/>
                  </a:lnTo>
                  <a:lnTo>
                    <a:pt x="65915" y="86988"/>
                  </a:lnTo>
                  <a:lnTo>
                    <a:pt x="58384" y="121070"/>
                  </a:lnTo>
                  <a:lnTo>
                    <a:pt x="50790" y="153935"/>
                  </a:lnTo>
                  <a:lnTo>
                    <a:pt x="39131" y="185122"/>
                  </a:lnTo>
                  <a:lnTo>
                    <a:pt x="28999" y="215810"/>
                  </a:lnTo>
                  <a:lnTo>
                    <a:pt x="15379" y="250109"/>
                  </a:lnTo>
                  <a:lnTo>
                    <a:pt x="7796" y="269752"/>
                  </a:lnTo>
                  <a:lnTo>
                    <a:pt x="6043" y="271274"/>
                  </a:lnTo>
                  <a:lnTo>
                    <a:pt x="4028" y="272289"/>
                  </a:lnTo>
                  <a:lnTo>
                    <a:pt x="2687" y="273813"/>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SMARTInkShape-119"/>
            <p:cNvSpPr/>
            <p:nvPr/>
          </p:nvSpPr>
          <p:spPr>
            <a:xfrm>
              <a:off x="4297679" y="3551928"/>
              <a:ext cx="242099" cy="210813"/>
            </a:xfrm>
            <a:custGeom>
              <a:avLst/>
              <a:gdLst/>
              <a:ahLst/>
              <a:cxnLst/>
              <a:rect l="0" t="0" r="0" b="0"/>
              <a:pathLst>
                <a:path w="242099" h="210813">
                  <a:moveTo>
                    <a:pt x="0" y="75190"/>
                  </a:moveTo>
                  <a:lnTo>
                    <a:pt x="0" y="68630"/>
                  </a:lnTo>
                  <a:lnTo>
                    <a:pt x="5237" y="61697"/>
                  </a:lnTo>
                  <a:lnTo>
                    <a:pt x="7760" y="54635"/>
                  </a:lnTo>
                  <a:lnTo>
                    <a:pt x="22179" y="38095"/>
                  </a:lnTo>
                  <a:lnTo>
                    <a:pt x="36111" y="27982"/>
                  </a:lnTo>
                  <a:lnTo>
                    <a:pt x="69321" y="14369"/>
                  </a:lnTo>
                  <a:lnTo>
                    <a:pt x="99206" y="4099"/>
                  </a:lnTo>
                  <a:lnTo>
                    <a:pt x="134807" y="0"/>
                  </a:lnTo>
                  <a:lnTo>
                    <a:pt x="167174" y="1448"/>
                  </a:lnTo>
                  <a:lnTo>
                    <a:pt x="193982" y="9637"/>
                  </a:lnTo>
                  <a:lnTo>
                    <a:pt x="219975" y="25490"/>
                  </a:lnTo>
                  <a:lnTo>
                    <a:pt x="228435" y="35039"/>
                  </a:lnTo>
                  <a:lnTo>
                    <a:pt x="237958" y="53982"/>
                  </a:lnTo>
                  <a:lnTo>
                    <a:pt x="242098" y="71634"/>
                  </a:lnTo>
                  <a:lnTo>
                    <a:pt x="239278" y="91636"/>
                  </a:lnTo>
                  <a:lnTo>
                    <a:pt x="224991" y="113649"/>
                  </a:lnTo>
                  <a:lnTo>
                    <a:pt x="190024" y="145407"/>
                  </a:lnTo>
                  <a:lnTo>
                    <a:pt x="167500" y="162601"/>
                  </a:lnTo>
                  <a:lnTo>
                    <a:pt x="133088" y="180041"/>
                  </a:lnTo>
                  <a:lnTo>
                    <a:pt x="99761" y="193708"/>
                  </a:lnTo>
                  <a:lnTo>
                    <a:pt x="62338" y="210043"/>
                  </a:lnTo>
                  <a:lnTo>
                    <a:pt x="59339" y="210812"/>
                  </a:lnTo>
                  <a:lnTo>
                    <a:pt x="56492" y="210479"/>
                  </a:lnTo>
                  <a:lnTo>
                    <a:pt x="45721" y="2047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SMARTInkShape-120"/>
            <p:cNvSpPr/>
            <p:nvPr/>
          </p:nvSpPr>
          <p:spPr>
            <a:xfrm>
              <a:off x="4648200" y="3398518"/>
              <a:ext cx="259081" cy="335283"/>
            </a:xfrm>
            <a:custGeom>
              <a:avLst/>
              <a:gdLst/>
              <a:ahLst/>
              <a:cxnLst/>
              <a:rect l="0" t="0" r="0" b="0"/>
              <a:pathLst>
                <a:path w="259081" h="335283">
                  <a:moveTo>
                    <a:pt x="0" y="0"/>
                  </a:moveTo>
                  <a:lnTo>
                    <a:pt x="6929" y="6085"/>
                  </a:lnTo>
                  <a:lnTo>
                    <a:pt x="18234" y="13846"/>
                  </a:lnTo>
                  <a:lnTo>
                    <a:pt x="32744" y="36047"/>
                  </a:lnTo>
                  <a:lnTo>
                    <a:pt x="45684" y="71572"/>
                  </a:lnTo>
                  <a:lnTo>
                    <a:pt x="53328" y="102205"/>
                  </a:lnTo>
                  <a:lnTo>
                    <a:pt x="58699" y="135834"/>
                  </a:lnTo>
                  <a:lnTo>
                    <a:pt x="60290" y="169506"/>
                  </a:lnTo>
                  <a:lnTo>
                    <a:pt x="58504" y="204036"/>
                  </a:lnTo>
                  <a:lnTo>
                    <a:pt x="54359" y="242000"/>
                  </a:lnTo>
                  <a:lnTo>
                    <a:pt x="46059" y="279810"/>
                  </a:lnTo>
                  <a:lnTo>
                    <a:pt x="45722" y="281925"/>
                  </a:lnTo>
                  <a:lnTo>
                    <a:pt x="45720" y="277890"/>
                  </a:lnTo>
                  <a:lnTo>
                    <a:pt x="54326" y="243298"/>
                  </a:lnTo>
                  <a:lnTo>
                    <a:pt x="74459" y="212118"/>
                  </a:lnTo>
                  <a:lnTo>
                    <a:pt x="101422" y="175096"/>
                  </a:lnTo>
                  <a:lnTo>
                    <a:pt x="132234" y="144070"/>
                  </a:lnTo>
                  <a:lnTo>
                    <a:pt x="167994" y="127576"/>
                  </a:lnTo>
                  <a:lnTo>
                    <a:pt x="180780" y="126693"/>
                  </a:lnTo>
                  <a:lnTo>
                    <a:pt x="202784" y="133024"/>
                  </a:lnTo>
                  <a:lnTo>
                    <a:pt x="218316" y="144025"/>
                  </a:lnTo>
                  <a:lnTo>
                    <a:pt x="232652" y="162913"/>
                  </a:lnTo>
                  <a:lnTo>
                    <a:pt x="243637" y="187465"/>
                  </a:lnTo>
                  <a:lnTo>
                    <a:pt x="249913" y="220382"/>
                  </a:lnTo>
                  <a:lnTo>
                    <a:pt x="251155" y="252190"/>
                  </a:lnTo>
                  <a:lnTo>
                    <a:pt x="251399" y="285692"/>
                  </a:lnTo>
                  <a:lnTo>
                    <a:pt x="251455" y="320849"/>
                  </a:lnTo>
                  <a:lnTo>
                    <a:pt x="251459" y="333623"/>
                  </a:lnTo>
                  <a:lnTo>
                    <a:pt x="252306" y="334177"/>
                  </a:lnTo>
                  <a:lnTo>
                    <a:pt x="259080" y="3352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SMARTInkShape-121"/>
            <p:cNvSpPr/>
            <p:nvPr/>
          </p:nvSpPr>
          <p:spPr>
            <a:xfrm>
              <a:off x="5067300" y="3566159"/>
              <a:ext cx="7619" cy="121921"/>
            </a:xfrm>
            <a:custGeom>
              <a:avLst/>
              <a:gdLst/>
              <a:ahLst/>
              <a:cxnLst/>
              <a:rect l="0" t="0" r="0" b="0"/>
              <a:pathLst>
                <a:path w="7619" h="121921">
                  <a:moveTo>
                    <a:pt x="7618" y="0"/>
                  </a:moveTo>
                  <a:lnTo>
                    <a:pt x="7618" y="33465"/>
                  </a:lnTo>
                  <a:lnTo>
                    <a:pt x="7618" y="70431"/>
                  </a:lnTo>
                  <a:lnTo>
                    <a:pt x="6772" y="99993"/>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SMARTInkShape-122"/>
            <p:cNvSpPr/>
            <p:nvPr/>
          </p:nvSpPr>
          <p:spPr>
            <a:xfrm>
              <a:off x="5105400" y="3467100"/>
              <a:ext cx="22860" cy="22860"/>
            </a:xfrm>
            <a:custGeom>
              <a:avLst/>
              <a:gdLst/>
              <a:ahLst/>
              <a:cxnLst/>
              <a:rect l="0" t="0" r="0" b="0"/>
              <a:pathLst>
                <a:path w="22860" h="22860">
                  <a:moveTo>
                    <a:pt x="0" y="0"/>
                  </a:moveTo>
                  <a:lnTo>
                    <a:pt x="4045" y="4045"/>
                  </a:lnTo>
                  <a:lnTo>
                    <a:pt x="6031" y="8289"/>
                  </a:lnTo>
                  <a:lnTo>
                    <a:pt x="6560" y="10605"/>
                  </a:lnTo>
                  <a:lnTo>
                    <a:pt x="7759" y="12150"/>
                  </a:lnTo>
                  <a:lnTo>
                    <a:pt x="22859"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5" name="SMARTInkShape-123"/>
            <p:cNvSpPr/>
            <p:nvPr/>
          </p:nvSpPr>
          <p:spPr>
            <a:xfrm>
              <a:off x="5224319" y="3402869"/>
              <a:ext cx="223982" cy="284723"/>
            </a:xfrm>
            <a:custGeom>
              <a:avLst/>
              <a:gdLst/>
              <a:ahLst/>
              <a:cxnLst/>
              <a:rect l="0" t="0" r="0" b="0"/>
              <a:pathLst>
                <a:path w="223982" h="284723">
                  <a:moveTo>
                    <a:pt x="147781" y="132810"/>
                  </a:moveTo>
                  <a:lnTo>
                    <a:pt x="110925" y="132810"/>
                  </a:lnTo>
                  <a:lnTo>
                    <a:pt x="92551" y="140901"/>
                  </a:lnTo>
                  <a:lnTo>
                    <a:pt x="58350" y="163686"/>
                  </a:lnTo>
                  <a:lnTo>
                    <a:pt x="22263" y="199837"/>
                  </a:lnTo>
                  <a:lnTo>
                    <a:pt x="3353" y="237764"/>
                  </a:lnTo>
                  <a:lnTo>
                    <a:pt x="696" y="243420"/>
                  </a:lnTo>
                  <a:lnTo>
                    <a:pt x="0" y="254220"/>
                  </a:lnTo>
                  <a:lnTo>
                    <a:pt x="2513" y="263816"/>
                  </a:lnTo>
                  <a:lnTo>
                    <a:pt x="6453" y="270904"/>
                  </a:lnTo>
                  <a:lnTo>
                    <a:pt x="17476" y="279655"/>
                  </a:lnTo>
                  <a:lnTo>
                    <a:pt x="31467" y="283564"/>
                  </a:lnTo>
                  <a:lnTo>
                    <a:pt x="46337" y="284722"/>
                  </a:lnTo>
                  <a:lnTo>
                    <a:pt x="61466" y="281020"/>
                  </a:lnTo>
                  <a:lnTo>
                    <a:pt x="81750" y="271338"/>
                  </a:lnTo>
                  <a:lnTo>
                    <a:pt x="111375" y="244244"/>
                  </a:lnTo>
                  <a:lnTo>
                    <a:pt x="121377" y="227541"/>
                  </a:lnTo>
                  <a:lnTo>
                    <a:pt x="132343" y="194671"/>
                  </a:lnTo>
                  <a:lnTo>
                    <a:pt x="142661" y="159422"/>
                  </a:lnTo>
                  <a:lnTo>
                    <a:pt x="150309" y="129876"/>
                  </a:lnTo>
                  <a:lnTo>
                    <a:pt x="153891" y="99674"/>
                  </a:lnTo>
                  <a:lnTo>
                    <a:pt x="155103" y="65211"/>
                  </a:lnTo>
                  <a:lnTo>
                    <a:pt x="155268" y="49426"/>
                  </a:lnTo>
                  <a:lnTo>
                    <a:pt x="150826" y="36202"/>
                  </a:lnTo>
                  <a:lnTo>
                    <a:pt x="143320" y="21494"/>
                  </a:lnTo>
                  <a:lnTo>
                    <a:pt x="140577" y="6203"/>
                  </a:lnTo>
                  <a:lnTo>
                    <a:pt x="140284" y="0"/>
                  </a:lnTo>
                  <a:lnTo>
                    <a:pt x="140165" y="7139"/>
                  </a:lnTo>
                  <a:lnTo>
                    <a:pt x="158255" y="33006"/>
                  </a:lnTo>
                  <a:lnTo>
                    <a:pt x="161608" y="53285"/>
                  </a:lnTo>
                  <a:lnTo>
                    <a:pt x="166786" y="90479"/>
                  </a:lnTo>
                  <a:lnTo>
                    <a:pt x="169499" y="120362"/>
                  </a:lnTo>
                  <a:lnTo>
                    <a:pt x="170302" y="154709"/>
                  </a:lnTo>
                  <a:lnTo>
                    <a:pt x="174585" y="187654"/>
                  </a:lnTo>
                  <a:lnTo>
                    <a:pt x="188854" y="222196"/>
                  </a:lnTo>
                  <a:lnTo>
                    <a:pt x="208616" y="259824"/>
                  </a:lnTo>
                  <a:lnTo>
                    <a:pt x="223981" y="2775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6" name="SMARTInkShape-124"/>
            <p:cNvSpPr/>
            <p:nvPr/>
          </p:nvSpPr>
          <p:spPr>
            <a:xfrm>
              <a:off x="5821126" y="3315325"/>
              <a:ext cx="236775" cy="365135"/>
            </a:xfrm>
            <a:custGeom>
              <a:avLst/>
              <a:gdLst/>
              <a:ahLst/>
              <a:cxnLst/>
              <a:rect l="0" t="0" r="0" b="0"/>
              <a:pathLst>
                <a:path w="236775" h="365135">
                  <a:moveTo>
                    <a:pt x="236774" y="29854"/>
                  </a:moveTo>
                  <a:lnTo>
                    <a:pt x="236774" y="25809"/>
                  </a:lnTo>
                  <a:lnTo>
                    <a:pt x="234514" y="21565"/>
                  </a:lnTo>
                  <a:lnTo>
                    <a:pt x="232728" y="19247"/>
                  </a:lnTo>
                  <a:lnTo>
                    <a:pt x="226225" y="16673"/>
                  </a:lnTo>
                  <a:lnTo>
                    <a:pt x="213045" y="12967"/>
                  </a:lnTo>
                  <a:lnTo>
                    <a:pt x="181468" y="2544"/>
                  </a:lnTo>
                  <a:lnTo>
                    <a:pt x="146701" y="0"/>
                  </a:lnTo>
                  <a:lnTo>
                    <a:pt x="111078" y="3542"/>
                  </a:lnTo>
                  <a:lnTo>
                    <a:pt x="81466" y="10016"/>
                  </a:lnTo>
                  <a:lnTo>
                    <a:pt x="47204" y="25872"/>
                  </a:lnTo>
                  <a:lnTo>
                    <a:pt x="24536" y="41187"/>
                  </a:lnTo>
                  <a:lnTo>
                    <a:pt x="7565" y="61434"/>
                  </a:lnTo>
                  <a:lnTo>
                    <a:pt x="0" y="76064"/>
                  </a:lnTo>
                  <a:lnTo>
                    <a:pt x="589" y="93289"/>
                  </a:lnTo>
                  <a:lnTo>
                    <a:pt x="5926" y="122027"/>
                  </a:lnTo>
                  <a:lnTo>
                    <a:pt x="7508" y="151992"/>
                  </a:lnTo>
                  <a:lnTo>
                    <a:pt x="7977" y="182318"/>
                  </a:lnTo>
                  <a:lnTo>
                    <a:pt x="8115" y="212753"/>
                  </a:lnTo>
                  <a:lnTo>
                    <a:pt x="10414" y="243220"/>
                  </a:lnTo>
                  <a:lnTo>
                    <a:pt x="16456" y="273695"/>
                  </a:lnTo>
                  <a:lnTo>
                    <a:pt x="22039" y="310290"/>
                  </a:lnTo>
                  <a:lnTo>
                    <a:pt x="30247" y="345965"/>
                  </a:lnTo>
                  <a:lnTo>
                    <a:pt x="30683" y="351817"/>
                  </a:lnTo>
                  <a:lnTo>
                    <a:pt x="28620" y="357239"/>
                  </a:lnTo>
                  <a:lnTo>
                    <a:pt x="26885" y="359870"/>
                  </a:lnTo>
                  <a:lnTo>
                    <a:pt x="24881" y="361626"/>
                  </a:lnTo>
                  <a:lnTo>
                    <a:pt x="15792" y="3651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SMARTInkShape-125"/>
            <p:cNvSpPr/>
            <p:nvPr/>
          </p:nvSpPr>
          <p:spPr>
            <a:xfrm>
              <a:off x="5768339" y="3528059"/>
              <a:ext cx="251462" cy="45721"/>
            </a:xfrm>
            <a:custGeom>
              <a:avLst/>
              <a:gdLst/>
              <a:ahLst/>
              <a:cxnLst/>
              <a:rect l="0" t="0" r="0" b="0"/>
              <a:pathLst>
                <a:path w="251462" h="45721">
                  <a:moveTo>
                    <a:pt x="0" y="45720"/>
                  </a:moveTo>
                  <a:lnTo>
                    <a:pt x="4045" y="45720"/>
                  </a:lnTo>
                  <a:lnTo>
                    <a:pt x="8289" y="43462"/>
                  </a:lnTo>
                  <a:lnTo>
                    <a:pt x="10607" y="41675"/>
                  </a:lnTo>
                  <a:lnTo>
                    <a:pt x="46651" y="34368"/>
                  </a:lnTo>
                  <a:lnTo>
                    <a:pt x="83313" y="30402"/>
                  </a:lnTo>
                  <a:lnTo>
                    <a:pt x="117349" y="25470"/>
                  </a:lnTo>
                  <a:lnTo>
                    <a:pt x="149259" y="22787"/>
                  </a:lnTo>
                  <a:lnTo>
                    <a:pt x="180161" y="17006"/>
                  </a:lnTo>
                  <a:lnTo>
                    <a:pt x="209920" y="10778"/>
                  </a:lnTo>
                  <a:lnTo>
                    <a:pt x="238646" y="5986"/>
                  </a:lnTo>
                  <a:lnTo>
                    <a:pt x="2514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SMARTInkShape-126"/>
            <p:cNvSpPr/>
            <p:nvPr/>
          </p:nvSpPr>
          <p:spPr>
            <a:xfrm>
              <a:off x="6198611" y="3345179"/>
              <a:ext cx="67743" cy="279937"/>
            </a:xfrm>
            <a:custGeom>
              <a:avLst/>
              <a:gdLst/>
              <a:ahLst/>
              <a:cxnLst/>
              <a:rect l="0" t="0" r="0" b="0"/>
              <a:pathLst>
                <a:path w="67743" h="279937">
                  <a:moveTo>
                    <a:pt x="65028" y="0"/>
                  </a:moveTo>
                  <a:lnTo>
                    <a:pt x="62770" y="33134"/>
                  </a:lnTo>
                  <a:lnTo>
                    <a:pt x="60982" y="39869"/>
                  </a:lnTo>
                  <a:lnTo>
                    <a:pt x="63512" y="56385"/>
                  </a:lnTo>
                  <a:lnTo>
                    <a:pt x="67742" y="75859"/>
                  </a:lnTo>
                  <a:lnTo>
                    <a:pt x="64516" y="109777"/>
                  </a:lnTo>
                  <a:lnTo>
                    <a:pt x="53210" y="142499"/>
                  </a:lnTo>
                  <a:lnTo>
                    <a:pt x="39136" y="177783"/>
                  </a:lnTo>
                  <a:lnTo>
                    <a:pt x="25088" y="209216"/>
                  </a:lnTo>
                  <a:lnTo>
                    <a:pt x="9575" y="246869"/>
                  </a:lnTo>
                  <a:lnTo>
                    <a:pt x="2536" y="271792"/>
                  </a:lnTo>
                  <a:lnTo>
                    <a:pt x="507" y="275174"/>
                  </a:lnTo>
                  <a:lnTo>
                    <a:pt x="0" y="277430"/>
                  </a:lnTo>
                  <a:lnTo>
                    <a:pt x="509" y="278933"/>
                  </a:lnTo>
                  <a:lnTo>
                    <a:pt x="1695" y="279936"/>
                  </a:lnTo>
                  <a:lnTo>
                    <a:pt x="2486" y="279757"/>
                  </a:lnTo>
                  <a:lnTo>
                    <a:pt x="3013" y="278792"/>
                  </a:lnTo>
                  <a:lnTo>
                    <a:pt x="4069"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SMARTInkShape-127"/>
            <p:cNvSpPr/>
            <p:nvPr/>
          </p:nvSpPr>
          <p:spPr>
            <a:xfrm>
              <a:off x="6362700" y="3459479"/>
              <a:ext cx="53340" cy="114301"/>
            </a:xfrm>
            <a:custGeom>
              <a:avLst/>
              <a:gdLst/>
              <a:ahLst/>
              <a:cxnLst/>
              <a:rect l="0" t="0" r="0" b="0"/>
              <a:pathLst>
                <a:path w="53340" h="114301">
                  <a:moveTo>
                    <a:pt x="0" y="0"/>
                  </a:moveTo>
                  <a:lnTo>
                    <a:pt x="845" y="34050"/>
                  </a:lnTo>
                  <a:lnTo>
                    <a:pt x="15437" y="68640"/>
                  </a:lnTo>
                  <a:lnTo>
                    <a:pt x="33031" y="100099"/>
                  </a:lnTo>
                  <a:lnTo>
                    <a:pt x="40642" y="108776"/>
                  </a:lnTo>
                  <a:lnTo>
                    <a:pt x="45721" y="111844"/>
                  </a:lnTo>
                  <a:lnTo>
                    <a:pt x="5333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SMARTInkShape-128"/>
            <p:cNvSpPr/>
            <p:nvPr/>
          </p:nvSpPr>
          <p:spPr>
            <a:xfrm>
              <a:off x="6347459" y="3360418"/>
              <a:ext cx="175260" cy="411483"/>
            </a:xfrm>
            <a:custGeom>
              <a:avLst/>
              <a:gdLst/>
              <a:ahLst/>
              <a:cxnLst/>
              <a:rect l="0" t="0" r="0" b="0"/>
              <a:pathLst>
                <a:path w="175260" h="411483">
                  <a:moveTo>
                    <a:pt x="175259" y="0"/>
                  </a:moveTo>
                  <a:lnTo>
                    <a:pt x="175259" y="4047"/>
                  </a:lnTo>
                  <a:lnTo>
                    <a:pt x="164655" y="32564"/>
                  </a:lnTo>
                  <a:lnTo>
                    <a:pt x="165649" y="39489"/>
                  </a:lnTo>
                  <a:lnTo>
                    <a:pt x="173529" y="53958"/>
                  </a:lnTo>
                  <a:lnTo>
                    <a:pt x="174952" y="63066"/>
                  </a:lnTo>
                  <a:lnTo>
                    <a:pt x="168867" y="96110"/>
                  </a:lnTo>
                  <a:lnTo>
                    <a:pt x="155492" y="132711"/>
                  </a:lnTo>
                  <a:lnTo>
                    <a:pt x="142768" y="157761"/>
                  </a:lnTo>
                  <a:lnTo>
                    <a:pt x="128646" y="185264"/>
                  </a:lnTo>
                  <a:lnTo>
                    <a:pt x="113903" y="214419"/>
                  </a:lnTo>
                  <a:lnTo>
                    <a:pt x="98883" y="244311"/>
                  </a:lnTo>
                  <a:lnTo>
                    <a:pt x="83742" y="272273"/>
                  </a:lnTo>
                  <a:lnTo>
                    <a:pt x="60937" y="309556"/>
                  </a:lnTo>
                  <a:lnTo>
                    <a:pt x="38093" y="339794"/>
                  </a:lnTo>
                  <a:lnTo>
                    <a:pt x="19753" y="364841"/>
                  </a:lnTo>
                  <a:lnTo>
                    <a:pt x="11216" y="386090"/>
                  </a:lnTo>
                  <a:lnTo>
                    <a:pt x="8372" y="396810"/>
                  </a:lnTo>
                  <a:lnTo>
                    <a:pt x="0" y="4114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1" name="SMARTInkShape-129"/>
            <p:cNvSpPr/>
            <p:nvPr/>
          </p:nvSpPr>
          <p:spPr>
            <a:xfrm>
              <a:off x="716806" y="4145593"/>
              <a:ext cx="235695" cy="304456"/>
            </a:xfrm>
            <a:custGeom>
              <a:avLst/>
              <a:gdLst/>
              <a:ahLst/>
              <a:cxnLst/>
              <a:rect l="0" t="0" r="0" b="0"/>
              <a:pathLst>
                <a:path w="235695" h="304456">
                  <a:moveTo>
                    <a:pt x="68054" y="7307"/>
                  </a:moveTo>
                  <a:lnTo>
                    <a:pt x="64008" y="7307"/>
                  </a:lnTo>
                  <a:lnTo>
                    <a:pt x="62816" y="6460"/>
                  </a:lnTo>
                  <a:lnTo>
                    <a:pt x="62021" y="5048"/>
                  </a:lnTo>
                  <a:lnTo>
                    <a:pt x="60747" y="746"/>
                  </a:lnTo>
                  <a:lnTo>
                    <a:pt x="58315" y="157"/>
                  </a:lnTo>
                  <a:lnTo>
                    <a:pt x="56481" y="0"/>
                  </a:lnTo>
                  <a:lnTo>
                    <a:pt x="55258" y="743"/>
                  </a:lnTo>
                  <a:lnTo>
                    <a:pt x="54444" y="2084"/>
                  </a:lnTo>
                  <a:lnTo>
                    <a:pt x="53295" y="8017"/>
                  </a:lnTo>
                  <a:lnTo>
                    <a:pt x="52030" y="20946"/>
                  </a:lnTo>
                  <a:lnTo>
                    <a:pt x="46794" y="40732"/>
                  </a:lnTo>
                  <a:lnTo>
                    <a:pt x="40167" y="76274"/>
                  </a:lnTo>
                  <a:lnTo>
                    <a:pt x="33570" y="108700"/>
                  </a:lnTo>
                  <a:lnTo>
                    <a:pt x="25663" y="135279"/>
                  </a:lnTo>
                  <a:lnTo>
                    <a:pt x="18945" y="171062"/>
                  </a:lnTo>
                  <a:lnTo>
                    <a:pt x="10312" y="204658"/>
                  </a:lnTo>
                  <a:lnTo>
                    <a:pt x="5472" y="235755"/>
                  </a:lnTo>
                  <a:lnTo>
                    <a:pt x="0" y="273324"/>
                  </a:lnTo>
                  <a:lnTo>
                    <a:pt x="553" y="283016"/>
                  </a:lnTo>
                  <a:lnTo>
                    <a:pt x="6064" y="294875"/>
                  </a:lnTo>
                  <a:lnTo>
                    <a:pt x="10833" y="300322"/>
                  </a:lnTo>
                  <a:lnTo>
                    <a:pt x="15246" y="302635"/>
                  </a:lnTo>
                  <a:lnTo>
                    <a:pt x="29023" y="304121"/>
                  </a:lnTo>
                  <a:lnTo>
                    <a:pt x="62079" y="304455"/>
                  </a:lnTo>
                  <a:lnTo>
                    <a:pt x="92084" y="298395"/>
                  </a:lnTo>
                  <a:lnTo>
                    <a:pt x="127488" y="291305"/>
                  </a:lnTo>
                  <a:lnTo>
                    <a:pt x="159191" y="285607"/>
                  </a:lnTo>
                  <a:lnTo>
                    <a:pt x="195295" y="279893"/>
                  </a:lnTo>
                  <a:lnTo>
                    <a:pt x="214410" y="275751"/>
                  </a:lnTo>
                  <a:lnTo>
                    <a:pt x="235694" y="2740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2" name="SMARTInkShape-130"/>
            <p:cNvSpPr/>
            <p:nvPr/>
          </p:nvSpPr>
          <p:spPr>
            <a:xfrm>
              <a:off x="792479" y="4244340"/>
              <a:ext cx="121922" cy="45720"/>
            </a:xfrm>
            <a:custGeom>
              <a:avLst/>
              <a:gdLst/>
              <a:ahLst/>
              <a:cxnLst/>
              <a:rect l="0" t="0" r="0" b="0"/>
              <a:pathLst>
                <a:path w="121922" h="45720">
                  <a:moveTo>
                    <a:pt x="0" y="45719"/>
                  </a:moveTo>
                  <a:lnTo>
                    <a:pt x="0" y="41673"/>
                  </a:lnTo>
                  <a:lnTo>
                    <a:pt x="1693" y="40482"/>
                  </a:lnTo>
                  <a:lnTo>
                    <a:pt x="33135" y="29949"/>
                  </a:lnTo>
                  <a:lnTo>
                    <a:pt x="68929" y="17709"/>
                  </a:lnTo>
                  <a:lnTo>
                    <a:pt x="102680" y="5071"/>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3" name="SMARTInkShape-131"/>
            <p:cNvSpPr/>
            <p:nvPr/>
          </p:nvSpPr>
          <p:spPr>
            <a:xfrm>
              <a:off x="754379" y="4122418"/>
              <a:ext cx="160022" cy="60962"/>
            </a:xfrm>
            <a:custGeom>
              <a:avLst/>
              <a:gdLst/>
              <a:ahLst/>
              <a:cxnLst/>
              <a:rect l="0" t="0" r="0" b="0"/>
              <a:pathLst>
                <a:path w="160022" h="60962">
                  <a:moveTo>
                    <a:pt x="0" y="60961"/>
                  </a:moveTo>
                  <a:lnTo>
                    <a:pt x="0" y="56916"/>
                  </a:lnTo>
                  <a:lnTo>
                    <a:pt x="2258" y="52672"/>
                  </a:lnTo>
                  <a:lnTo>
                    <a:pt x="10607" y="43049"/>
                  </a:lnTo>
                  <a:lnTo>
                    <a:pt x="19954" y="40300"/>
                  </a:lnTo>
                  <a:lnTo>
                    <a:pt x="32576" y="37385"/>
                  </a:lnTo>
                  <a:lnTo>
                    <a:pt x="68856" y="21062"/>
                  </a:lnTo>
                  <a:lnTo>
                    <a:pt x="105197" y="10308"/>
                  </a:lnTo>
                  <a:lnTo>
                    <a:pt x="140474" y="2287"/>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4" name="SMARTInkShape-132"/>
            <p:cNvSpPr/>
            <p:nvPr/>
          </p:nvSpPr>
          <p:spPr>
            <a:xfrm>
              <a:off x="1038238" y="4244347"/>
              <a:ext cx="219063" cy="205733"/>
            </a:xfrm>
            <a:custGeom>
              <a:avLst/>
              <a:gdLst/>
              <a:ahLst/>
              <a:cxnLst/>
              <a:rect l="0" t="0" r="0" b="0"/>
              <a:pathLst>
                <a:path w="219063" h="205733">
                  <a:moveTo>
                    <a:pt x="74281" y="7612"/>
                  </a:moveTo>
                  <a:lnTo>
                    <a:pt x="78326" y="7612"/>
                  </a:lnTo>
                  <a:lnTo>
                    <a:pt x="82570" y="5354"/>
                  </a:lnTo>
                  <a:lnTo>
                    <a:pt x="87278" y="2375"/>
                  </a:lnTo>
                  <a:lnTo>
                    <a:pt x="97199" y="464"/>
                  </a:lnTo>
                  <a:lnTo>
                    <a:pt x="100554" y="202"/>
                  </a:lnTo>
                  <a:lnTo>
                    <a:pt x="97682" y="55"/>
                  </a:lnTo>
                  <a:lnTo>
                    <a:pt x="82673" y="0"/>
                  </a:lnTo>
                  <a:lnTo>
                    <a:pt x="75753" y="2253"/>
                  </a:lnTo>
                  <a:lnTo>
                    <a:pt x="45981" y="21949"/>
                  </a:lnTo>
                  <a:lnTo>
                    <a:pt x="22390" y="54982"/>
                  </a:lnTo>
                  <a:lnTo>
                    <a:pt x="6227" y="91649"/>
                  </a:lnTo>
                  <a:lnTo>
                    <a:pt x="495" y="114357"/>
                  </a:lnTo>
                  <a:lnTo>
                    <a:pt x="0" y="129560"/>
                  </a:lnTo>
                  <a:lnTo>
                    <a:pt x="6582" y="157759"/>
                  </a:lnTo>
                  <a:lnTo>
                    <a:pt x="13582" y="172326"/>
                  </a:lnTo>
                  <a:lnTo>
                    <a:pt x="18518" y="178186"/>
                  </a:lnTo>
                  <a:lnTo>
                    <a:pt x="23533" y="180789"/>
                  </a:lnTo>
                  <a:lnTo>
                    <a:pt x="34497" y="182461"/>
                  </a:lnTo>
                  <a:lnTo>
                    <a:pt x="47347" y="181904"/>
                  </a:lnTo>
                  <a:lnTo>
                    <a:pt x="56949" y="178772"/>
                  </a:lnTo>
                  <a:lnTo>
                    <a:pt x="64603" y="172302"/>
                  </a:lnTo>
                  <a:lnTo>
                    <a:pt x="90882" y="139519"/>
                  </a:lnTo>
                  <a:lnTo>
                    <a:pt x="113759" y="102636"/>
                  </a:lnTo>
                  <a:lnTo>
                    <a:pt x="118768" y="76241"/>
                  </a:lnTo>
                  <a:lnTo>
                    <a:pt x="119997" y="38586"/>
                  </a:lnTo>
                  <a:lnTo>
                    <a:pt x="120848" y="71648"/>
                  </a:lnTo>
                  <a:lnTo>
                    <a:pt x="132999" y="107723"/>
                  </a:lnTo>
                  <a:lnTo>
                    <a:pt x="145441" y="144911"/>
                  </a:lnTo>
                  <a:lnTo>
                    <a:pt x="156416" y="169196"/>
                  </a:lnTo>
                  <a:lnTo>
                    <a:pt x="183188" y="200168"/>
                  </a:lnTo>
                  <a:lnTo>
                    <a:pt x="190699" y="203259"/>
                  </a:lnTo>
                  <a:lnTo>
                    <a:pt x="219062" y="205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SMARTInkShape-133"/>
            <p:cNvSpPr/>
            <p:nvPr/>
          </p:nvSpPr>
          <p:spPr>
            <a:xfrm>
              <a:off x="1325878" y="4244380"/>
              <a:ext cx="144229" cy="190256"/>
            </a:xfrm>
            <a:custGeom>
              <a:avLst/>
              <a:gdLst/>
              <a:ahLst/>
              <a:cxnLst/>
              <a:rect l="0" t="0" r="0" b="0"/>
              <a:pathLst>
                <a:path w="144229" h="190256">
                  <a:moveTo>
                    <a:pt x="137161" y="7579"/>
                  </a:moveTo>
                  <a:lnTo>
                    <a:pt x="133115" y="3533"/>
                  </a:lnTo>
                  <a:lnTo>
                    <a:pt x="128873" y="1548"/>
                  </a:lnTo>
                  <a:lnTo>
                    <a:pt x="91226" y="0"/>
                  </a:lnTo>
                  <a:lnTo>
                    <a:pt x="58684" y="2220"/>
                  </a:lnTo>
                  <a:lnTo>
                    <a:pt x="25587" y="9366"/>
                  </a:lnTo>
                  <a:lnTo>
                    <a:pt x="6131" y="20515"/>
                  </a:lnTo>
                  <a:lnTo>
                    <a:pt x="809" y="28964"/>
                  </a:lnTo>
                  <a:lnTo>
                    <a:pt x="240" y="34047"/>
                  </a:lnTo>
                  <a:lnTo>
                    <a:pt x="1854" y="36231"/>
                  </a:lnTo>
                  <a:lnTo>
                    <a:pt x="8162" y="40916"/>
                  </a:lnTo>
                  <a:lnTo>
                    <a:pt x="45841" y="53782"/>
                  </a:lnTo>
                  <a:lnTo>
                    <a:pt x="82243" y="68581"/>
                  </a:lnTo>
                  <a:lnTo>
                    <a:pt x="107874" y="82753"/>
                  </a:lnTo>
                  <a:lnTo>
                    <a:pt x="135339" y="111852"/>
                  </a:lnTo>
                  <a:lnTo>
                    <a:pt x="140585" y="121939"/>
                  </a:lnTo>
                  <a:lnTo>
                    <a:pt x="144228" y="147286"/>
                  </a:lnTo>
                  <a:lnTo>
                    <a:pt x="143770" y="161675"/>
                  </a:lnTo>
                  <a:lnTo>
                    <a:pt x="140664" y="168635"/>
                  </a:lnTo>
                  <a:lnTo>
                    <a:pt x="130109" y="177314"/>
                  </a:lnTo>
                  <a:lnTo>
                    <a:pt x="111371" y="186985"/>
                  </a:lnTo>
                  <a:lnTo>
                    <a:pt x="73921" y="190255"/>
                  </a:lnTo>
                  <a:lnTo>
                    <a:pt x="43885" y="189586"/>
                  </a:lnTo>
                  <a:lnTo>
                    <a:pt x="17873" y="179849"/>
                  </a:lnTo>
                  <a:lnTo>
                    <a:pt x="9919" y="172762"/>
                  </a:lnTo>
                  <a:lnTo>
                    <a:pt x="4409" y="164814"/>
                  </a:lnTo>
                  <a:lnTo>
                    <a:pt x="1308" y="155580"/>
                  </a:lnTo>
                  <a:lnTo>
                    <a:pt x="0" y="1447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SMARTInkShape-134"/>
            <p:cNvSpPr/>
            <p:nvPr/>
          </p:nvSpPr>
          <p:spPr>
            <a:xfrm>
              <a:off x="1600200" y="4084318"/>
              <a:ext cx="53340" cy="327662"/>
            </a:xfrm>
            <a:custGeom>
              <a:avLst/>
              <a:gdLst/>
              <a:ahLst/>
              <a:cxnLst/>
              <a:rect l="0" t="0" r="0" b="0"/>
              <a:pathLst>
                <a:path w="53340" h="327662">
                  <a:moveTo>
                    <a:pt x="53339" y="0"/>
                  </a:moveTo>
                  <a:lnTo>
                    <a:pt x="49294" y="4047"/>
                  </a:lnTo>
                  <a:lnTo>
                    <a:pt x="47307" y="8291"/>
                  </a:lnTo>
                  <a:lnTo>
                    <a:pt x="41767" y="40091"/>
                  </a:lnTo>
                  <a:lnTo>
                    <a:pt x="38823" y="69821"/>
                  </a:lnTo>
                  <a:lnTo>
                    <a:pt x="37468" y="98487"/>
                  </a:lnTo>
                  <a:lnTo>
                    <a:pt x="32080" y="132569"/>
                  </a:lnTo>
                  <a:lnTo>
                    <a:pt x="25967" y="164492"/>
                  </a:lnTo>
                  <a:lnTo>
                    <a:pt x="22933" y="195401"/>
                  </a:lnTo>
                  <a:lnTo>
                    <a:pt x="17048" y="226008"/>
                  </a:lnTo>
                  <a:lnTo>
                    <a:pt x="10790" y="255679"/>
                  </a:lnTo>
                  <a:lnTo>
                    <a:pt x="3992" y="292688"/>
                  </a:lnTo>
                  <a:lnTo>
                    <a:pt x="0"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7" name="SMARTInkShape-135"/>
            <p:cNvSpPr/>
            <p:nvPr/>
          </p:nvSpPr>
          <p:spPr>
            <a:xfrm>
              <a:off x="1554478" y="4282440"/>
              <a:ext cx="99062" cy="4390"/>
            </a:xfrm>
            <a:custGeom>
              <a:avLst/>
              <a:gdLst/>
              <a:ahLst/>
              <a:cxnLst/>
              <a:rect l="0" t="0" r="0" b="0"/>
              <a:pathLst>
                <a:path w="99062" h="4390">
                  <a:moveTo>
                    <a:pt x="0" y="0"/>
                  </a:moveTo>
                  <a:lnTo>
                    <a:pt x="10606" y="0"/>
                  </a:lnTo>
                  <a:lnTo>
                    <a:pt x="26493" y="4389"/>
                  </a:lnTo>
                  <a:lnTo>
                    <a:pt x="61213" y="497"/>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8" name="SMARTInkShape-136"/>
            <p:cNvSpPr/>
            <p:nvPr/>
          </p:nvSpPr>
          <p:spPr>
            <a:xfrm>
              <a:off x="1748208" y="4236718"/>
              <a:ext cx="316813" cy="186731"/>
            </a:xfrm>
            <a:custGeom>
              <a:avLst/>
              <a:gdLst/>
              <a:ahLst/>
              <a:cxnLst/>
              <a:rect l="0" t="0" r="0" b="0"/>
              <a:pathLst>
                <a:path w="316813" h="186731">
                  <a:moveTo>
                    <a:pt x="4392" y="53341"/>
                  </a:moveTo>
                  <a:lnTo>
                    <a:pt x="345" y="53341"/>
                  </a:lnTo>
                  <a:lnTo>
                    <a:pt x="0" y="54187"/>
                  </a:lnTo>
                  <a:lnTo>
                    <a:pt x="1876" y="57386"/>
                  </a:lnTo>
                  <a:lnTo>
                    <a:pt x="3561" y="58577"/>
                  </a:lnTo>
                  <a:lnTo>
                    <a:pt x="7691" y="59901"/>
                  </a:lnTo>
                  <a:lnTo>
                    <a:pt x="42990" y="60899"/>
                  </a:lnTo>
                  <a:lnTo>
                    <a:pt x="59666" y="60096"/>
                  </a:lnTo>
                  <a:lnTo>
                    <a:pt x="85592" y="50352"/>
                  </a:lnTo>
                  <a:lnTo>
                    <a:pt x="102772" y="38042"/>
                  </a:lnTo>
                  <a:lnTo>
                    <a:pt x="113477" y="27929"/>
                  </a:lnTo>
                  <a:lnTo>
                    <a:pt x="116373" y="22856"/>
                  </a:lnTo>
                  <a:lnTo>
                    <a:pt x="118234" y="12700"/>
                  </a:lnTo>
                  <a:lnTo>
                    <a:pt x="116229" y="7620"/>
                  </a:lnTo>
                  <a:lnTo>
                    <a:pt x="114511" y="5082"/>
                  </a:lnTo>
                  <a:lnTo>
                    <a:pt x="112517" y="3387"/>
                  </a:lnTo>
                  <a:lnTo>
                    <a:pt x="108044" y="1507"/>
                  </a:lnTo>
                  <a:lnTo>
                    <a:pt x="86687" y="133"/>
                  </a:lnTo>
                  <a:lnTo>
                    <a:pt x="64816" y="8308"/>
                  </a:lnTo>
                  <a:lnTo>
                    <a:pt x="34825" y="25178"/>
                  </a:lnTo>
                  <a:lnTo>
                    <a:pt x="25537" y="34898"/>
                  </a:lnTo>
                  <a:lnTo>
                    <a:pt x="9914" y="65117"/>
                  </a:lnTo>
                  <a:lnTo>
                    <a:pt x="5483" y="92261"/>
                  </a:lnTo>
                  <a:lnTo>
                    <a:pt x="4535" y="129648"/>
                  </a:lnTo>
                  <a:lnTo>
                    <a:pt x="8478" y="148387"/>
                  </a:lnTo>
                  <a:lnTo>
                    <a:pt x="15009" y="160620"/>
                  </a:lnTo>
                  <a:lnTo>
                    <a:pt x="26353" y="173651"/>
                  </a:lnTo>
                  <a:lnTo>
                    <a:pt x="35600" y="178779"/>
                  </a:lnTo>
                  <a:lnTo>
                    <a:pt x="61213" y="186730"/>
                  </a:lnTo>
                  <a:lnTo>
                    <a:pt x="98519" y="182483"/>
                  </a:lnTo>
                  <a:lnTo>
                    <a:pt x="119488" y="176085"/>
                  </a:lnTo>
                  <a:lnTo>
                    <a:pt x="152850" y="158426"/>
                  </a:lnTo>
                  <a:lnTo>
                    <a:pt x="189729" y="126759"/>
                  </a:lnTo>
                  <a:lnTo>
                    <a:pt x="226403" y="90396"/>
                  </a:lnTo>
                  <a:lnTo>
                    <a:pt x="240468" y="76345"/>
                  </a:lnTo>
                  <a:lnTo>
                    <a:pt x="244613" y="76243"/>
                  </a:lnTo>
                  <a:lnTo>
                    <a:pt x="245820" y="77076"/>
                  </a:lnTo>
                  <a:lnTo>
                    <a:pt x="246623" y="78477"/>
                  </a:lnTo>
                  <a:lnTo>
                    <a:pt x="247517" y="83140"/>
                  </a:lnTo>
                  <a:lnTo>
                    <a:pt x="248204" y="119552"/>
                  </a:lnTo>
                  <a:lnTo>
                    <a:pt x="245960" y="127359"/>
                  </a:lnTo>
                  <a:lnTo>
                    <a:pt x="242989" y="134498"/>
                  </a:lnTo>
                  <a:lnTo>
                    <a:pt x="240614" y="167499"/>
                  </a:lnTo>
                  <a:lnTo>
                    <a:pt x="241457" y="140300"/>
                  </a:lnTo>
                  <a:lnTo>
                    <a:pt x="248372" y="103905"/>
                  </a:lnTo>
                  <a:lnTo>
                    <a:pt x="258743" y="68216"/>
                  </a:lnTo>
                  <a:lnTo>
                    <a:pt x="280223" y="33436"/>
                  </a:lnTo>
                  <a:lnTo>
                    <a:pt x="302961" y="6622"/>
                  </a:lnTo>
                  <a:lnTo>
                    <a:pt x="308680" y="2944"/>
                  </a:lnTo>
                  <a:lnTo>
                    <a:pt x="3168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9" name="SMARTInkShape-137"/>
            <p:cNvSpPr/>
            <p:nvPr/>
          </p:nvSpPr>
          <p:spPr>
            <a:xfrm>
              <a:off x="2171730" y="4199737"/>
              <a:ext cx="220949" cy="197004"/>
            </a:xfrm>
            <a:custGeom>
              <a:avLst/>
              <a:gdLst/>
              <a:ahLst/>
              <a:cxnLst/>
              <a:rect l="0" t="0" r="0" b="0"/>
              <a:pathLst>
                <a:path w="220949" h="197004">
                  <a:moveTo>
                    <a:pt x="38070" y="44603"/>
                  </a:moveTo>
                  <a:lnTo>
                    <a:pt x="34023" y="44603"/>
                  </a:lnTo>
                  <a:lnTo>
                    <a:pt x="32832" y="45448"/>
                  </a:lnTo>
                  <a:lnTo>
                    <a:pt x="32038" y="46859"/>
                  </a:lnTo>
                  <a:lnTo>
                    <a:pt x="30920" y="55149"/>
                  </a:lnTo>
                  <a:lnTo>
                    <a:pt x="29811" y="63682"/>
                  </a:lnTo>
                  <a:lnTo>
                    <a:pt x="23916" y="87952"/>
                  </a:lnTo>
                  <a:lnTo>
                    <a:pt x="20715" y="121493"/>
                  </a:lnTo>
                  <a:lnTo>
                    <a:pt x="15088" y="157300"/>
                  </a:lnTo>
                  <a:lnTo>
                    <a:pt x="1130" y="195107"/>
                  </a:lnTo>
                  <a:lnTo>
                    <a:pt x="313" y="196441"/>
                  </a:lnTo>
                  <a:lnTo>
                    <a:pt x="0" y="186346"/>
                  </a:lnTo>
                  <a:lnTo>
                    <a:pt x="7731" y="149952"/>
                  </a:lnTo>
                  <a:lnTo>
                    <a:pt x="14310" y="128875"/>
                  </a:lnTo>
                  <a:lnTo>
                    <a:pt x="32034" y="92785"/>
                  </a:lnTo>
                  <a:lnTo>
                    <a:pt x="49043" y="60328"/>
                  </a:lnTo>
                  <a:lnTo>
                    <a:pt x="64557" y="37972"/>
                  </a:lnTo>
                  <a:lnTo>
                    <a:pt x="84865" y="21094"/>
                  </a:lnTo>
                  <a:lnTo>
                    <a:pt x="117986" y="4545"/>
                  </a:lnTo>
                  <a:lnTo>
                    <a:pt x="144636" y="0"/>
                  </a:lnTo>
                  <a:lnTo>
                    <a:pt x="160896" y="60"/>
                  </a:lnTo>
                  <a:lnTo>
                    <a:pt x="181264" y="9532"/>
                  </a:lnTo>
                  <a:lnTo>
                    <a:pt x="188636" y="16597"/>
                  </a:lnTo>
                  <a:lnTo>
                    <a:pt x="197545" y="32353"/>
                  </a:lnTo>
                  <a:lnTo>
                    <a:pt x="211023" y="69314"/>
                  </a:lnTo>
                  <a:lnTo>
                    <a:pt x="213025" y="105806"/>
                  </a:lnTo>
                  <a:lnTo>
                    <a:pt x="213288" y="139650"/>
                  </a:lnTo>
                  <a:lnTo>
                    <a:pt x="214173" y="175750"/>
                  </a:lnTo>
                  <a:lnTo>
                    <a:pt x="220948" y="1970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0" name="SMARTInkShape-138"/>
            <p:cNvSpPr/>
            <p:nvPr/>
          </p:nvSpPr>
          <p:spPr>
            <a:xfrm>
              <a:off x="2763665" y="4244661"/>
              <a:ext cx="124315" cy="173709"/>
            </a:xfrm>
            <a:custGeom>
              <a:avLst/>
              <a:gdLst/>
              <a:ahLst/>
              <a:cxnLst/>
              <a:rect l="0" t="0" r="0" b="0"/>
              <a:pathLst>
                <a:path w="124315" h="173709">
                  <a:moveTo>
                    <a:pt x="124314" y="14918"/>
                  </a:moveTo>
                  <a:lnTo>
                    <a:pt x="124314" y="8358"/>
                  </a:lnTo>
                  <a:lnTo>
                    <a:pt x="123468" y="8005"/>
                  </a:lnTo>
                  <a:lnTo>
                    <a:pt x="120270" y="7612"/>
                  </a:lnTo>
                  <a:lnTo>
                    <a:pt x="119078" y="6660"/>
                  </a:lnTo>
                  <a:lnTo>
                    <a:pt x="117754" y="3345"/>
                  </a:lnTo>
                  <a:lnTo>
                    <a:pt x="116553" y="2123"/>
                  </a:lnTo>
                  <a:lnTo>
                    <a:pt x="112963" y="765"/>
                  </a:lnTo>
                  <a:lnTo>
                    <a:pt x="106181" y="0"/>
                  </a:lnTo>
                  <a:lnTo>
                    <a:pt x="80657" y="10313"/>
                  </a:lnTo>
                  <a:lnTo>
                    <a:pt x="46567" y="29164"/>
                  </a:lnTo>
                  <a:lnTo>
                    <a:pt x="12863" y="64794"/>
                  </a:lnTo>
                  <a:lnTo>
                    <a:pt x="1451" y="84730"/>
                  </a:lnTo>
                  <a:lnTo>
                    <a:pt x="0" y="97027"/>
                  </a:lnTo>
                  <a:lnTo>
                    <a:pt x="6300" y="134198"/>
                  </a:lnTo>
                  <a:lnTo>
                    <a:pt x="17004" y="149509"/>
                  </a:lnTo>
                  <a:lnTo>
                    <a:pt x="34944" y="160725"/>
                  </a:lnTo>
                  <a:lnTo>
                    <a:pt x="71247" y="168707"/>
                  </a:lnTo>
                  <a:lnTo>
                    <a:pt x="101508" y="173708"/>
                  </a:lnTo>
                  <a:lnTo>
                    <a:pt x="112203" y="172134"/>
                  </a:lnTo>
                  <a:lnTo>
                    <a:pt x="124314" y="1673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SMARTInkShape-139"/>
            <p:cNvSpPr/>
            <p:nvPr/>
          </p:nvSpPr>
          <p:spPr>
            <a:xfrm>
              <a:off x="2987207" y="4251959"/>
              <a:ext cx="120662" cy="152232"/>
            </a:xfrm>
            <a:custGeom>
              <a:avLst/>
              <a:gdLst/>
              <a:ahLst/>
              <a:cxnLst/>
              <a:rect l="0" t="0" r="0" b="0"/>
              <a:pathLst>
                <a:path w="120662" h="152232">
                  <a:moveTo>
                    <a:pt x="106511" y="15241"/>
                  </a:moveTo>
                  <a:lnTo>
                    <a:pt x="99951" y="8680"/>
                  </a:lnTo>
                  <a:lnTo>
                    <a:pt x="93018" y="6982"/>
                  </a:lnTo>
                  <a:lnTo>
                    <a:pt x="88380" y="3668"/>
                  </a:lnTo>
                  <a:lnTo>
                    <a:pt x="85109" y="3292"/>
                  </a:lnTo>
                  <a:lnTo>
                    <a:pt x="76962" y="5133"/>
                  </a:lnTo>
                  <a:lnTo>
                    <a:pt x="54511" y="18007"/>
                  </a:lnTo>
                  <a:lnTo>
                    <a:pt x="47276" y="25219"/>
                  </a:lnTo>
                  <a:lnTo>
                    <a:pt x="17268" y="58558"/>
                  </a:lnTo>
                  <a:lnTo>
                    <a:pt x="6314" y="73700"/>
                  </a:lnTo>
                  <a:lnTo>
                    <a:pt x="1752" y="92957"/>
                  </a:lnTo>
                  <a:lnTo>
                    <a:pt x="0" y="120126"/>
                  </a:lnTo>
                  <a:lnTo>
                    <a:pt x="3928" y="134841"/>
                  </a:lnTo>
                  <a:lnTo>
                    <a:pt x="10401" y="142620"/>
                  </a:lnTo>
                  <a:lnTo>
                    <a:pt x="18077" y="148053"/>
                  </a:lnTo>
                  <a:lnTo>
                    <a:pt x="24309" y="150469"/>
                  </a:lnTo>
                  <a:lnTo>
                    <a:pt x="50997" y="152231"/>
                  </a:lnTo>
                  <a:lnTo>
                    <a:pt x="71024" y="146283"/>
                  </a:lnTo>
                  <a:lnTo>
                    <a:pt x="86213" y="138547"/>
                  </a:lnTo>
                  <a:lnTo>
                    <a:pt x="100592" y="125905"/>
                  </a:lnTo>
                  <a:lnTo>
                    <a:pt x="116227" y="101457"/>
                  </a:lnTo>
                  <a:lnTo>
                    <a:pt x="120661" y="76014"/>
                  </a:lnTo>
                  <a:lnTo>
                    <a:pt x="120581" y="59965"/>
                  </a:lnTo>
                  <a:lnTo>
                    <a:pt x="103827" y="25114"/>
                  </a:lnTo>
                  <a:lnTo>
                    <a:pt x="88719" y="5500"/>
                  </a:lnTo>
                  <a:lnTo>
                    <a:pt x="83647" y="2444"/>
                  </a:lnTo>
                  <a:lnTo>
                    <a:pt x="684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2" name="SMARTInkShape-140"/>
            <p:cNvSpPr/>
            <p:nvPr/>
          </p:nvSpPr>
          <p:spPr>
            <a:xfrm>
              <a:off x="3230879" y="4221479"/>
              <a:ext cx="106681" cy="182745"/>
            </a:xfrm>
            <a:custGeom>
              <a:avLst/>
              <a:gdLst/>
              <a:ahLst/>
              <a:cxnLst/>
              <a:rect l="0" t="0" r="0" b="0"/>
              <a:pathLst>
                <a:path w="106681" h="182745">
                  <a:moveTo>
                    <a:pt x="0" y="60961"/>
                  </a:moveTo>
                  <a:lnTo>
                    <a:pt x="4046" y="65005"/>
                  </a:lnTo>
                  <a:lnTo>
                    <a:pt x="6031" y="69249"/>
                  </a:lnTo>
                  <a:lnTo>
                    <a:pt x="7557" y="102771"/>
                  </a:lnTo>
                  <a:lnTo>
                    <a:pt x="7614" y="139023"/>
                  </a:lnTo>
                  <a:lnTo>
                    <a:pt x="7620" y="160965"/>
                  </a:lnTo>
                  <a:lnTo>
                    <a:pt x="5362" y="166931"/>
                  </a:lnTo>
                  <a:lnTo>
                    <a:pt x="2383" y="172405"/>
                  </a:lnTo>
                  <a:lnTo>
                    <a:pt x="28" y="182744"/>
                  </a:lnTo>
                  <a:lnTo>
                    <a:pt x="3" y="172262"/>
                  </a:lnTo>
                  <a:lnTo>
                    <a:pt x="7760" y="136680"/>
                  </a:lnTo>
                  <a:lnTo>
                    <a:pt x="18132" y="105446"/>
                  </a:lnTo>
                  <a:lnTo>
                    <a:pt x="30526" y="68418"/>
                  </a:lnTo>
                  <a:lnTo>
                    <a:pt x="40648" y="42113"/>
                  </a:lnTo>
                  <a:lnTo>
                    <a:pt x="47982" y="33393"/>
                  </a:lnTo>
                  <a:lnTo>
                    <a:pt x="81413" y="12871"/>
                  </a:lnTo>
                  <a:lnTo>
                    <a:pt x="98408" y="6054"/>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3" name="SMARTInkShape-141"/>
            <p:cNvSpPr/>
            <p:nvPr/>
          </p:nvSpPr>
          <p:spPr>
            <a:xfrm>
              <a:off x="3376209" y="4221479"/>
              <a:ext cx="205192" cy="175262"/>
            </a:xfrm>
            <a:custGeom>
              <a:avLst/>
              <a:gdLst/>
              <a:ahLst/>
              <a:cxnLst/>
              <a:rect l="0" t="0" r="0" b="0"/>
              <a:pathLst>
                <a:path w="205192" h="175262">
                  <a:moveTo>
                    <a:pt x="121370" y="0"/>
                  </a:moveTo>
                  <a:lnTo>
                    <a:pt x="110018" y="0"/>
                  </a:lnTo>
                  <a:lnTo>
                    <a:pt x="105600" y="2258"/>
                  </a:lnTo>
                  <a:lnTo>
                    <a:pt x="100814" y="5237"/>
                  </a:lnTo>
                  <a:lnTo>
                    <a:pt x="70115" y="18133"/>
                  </a:lnTo>
                  <a:lnTo>
                    <a:pt x="40051" y="43657"/>
                  </a:lnTo>
                  <a:lnTo>
                    <a:pt x="12288" y="78767"/>
                  </a:lnTo>
                  <a:lnTo>
                    <a:pt x="3630" y="93988"/>
                  </a:lnTo>
                  <a:lnTo>
                    <a:pt x="0" y="115336"/>
                  </a:lnTo>
                  <a:lnTo>
                    <a:pt x="1953" y="121252"/>
                  </a:lnTo>
                  <a:lnTo>
                    <a:pt x="3659" y="124015"/>
                  </a:lnTo>
                  <a:lnTo>
                    <a:pt x="5643" y="125856"/>
                  </a:lnTo>
                  <a:lnTo>
                    <a:pt x="10104" y="127903"/>
                  </a:lnTo>
                  <a:lnTo>
                    <a:pt x="45387" y="129477"/>
                  </a:lnTo>
                  <a:lnTo>
                    <a:pt x="69753" y="128686"/>
                  </a:lnTo>
                  <a:lnTo>
                    <a:pt x="79735" y="123455"/>
                  </a:lnTo>
                  <a:lnTo>
                    <a:pt x="104483" y="104363"/>
                  </a:lnTo>
                  <a:lnTo>
                    <a:pt x="118967" y="84286"/>
                  </a:lnTo>
                  <a:lnTo>
                    <a:pt x="128634" y="57683"/>
                  </a:lnTo>
                  <a:lnTo>
                    <a:pt x="128982" y="46146"/>
                  </a:lnTo>
                  <a:lnTo>
                    <a:pt x="128989" y="56364"/>
                  </a:lnTo>
                  <a:lnTo>
                    <a:pt x="131247" y="61175"/>
                  </a:lnTo>
                  <a:lnTo>
                    <a:pt x="133034" y="63643"/>
                  </a:lnTo>
                  <a:lnTo>
                    <a:pt x="144760" y="101521"/>
                  </a:lnTo>
                  <a:lnTo>
                    <a:pt x="159517" y="136708"/>
                  </a:lnTo>
                  <a:lnTo>
                    <a:pt x="169640" y="153345"/>
                  </a:lnTo>
                  <a:lnTo>
                    <a:pt x="194324" y="171781"/>
                  </a:lnTo>
                  <a:lnTo>
                    <a:pt x="205191"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4" name="SMARTInkShape-142"/>
            <p:cNvSpPr/>
            <p:nvPr/>
          </p:nvSpPr>
          <p:spPr>
            <a:xfrm>
              <a:off x="3710969" y="4084318"/>
              <a:ext cx="45691" cy="304801"/>
            </a:xfrm>
            <a:custGeom>
              <a:avLst/>
              <a:gdLst/>
              <a:ahLst/>
              <a:cxnLst/>
              <a:rect l="0" t="0" r="0" b="0"/>
              <a:pathLst>
                <a:path w="45691" h="304801">
                  <a:moveTo>
                    <a:pt x="45690" y="0"/>
                  </a:moveTo>
                  <a:lnTo>
                    <a:pt x="45690" y="4047"/>
                  </a:lnTo>
                  <a:lnTo>
                    <a:pt x="43432" y="8291"/>
                  </a:lnTo>
                  <a:lnTo>
                    <a:pt x="41644" y="10608"/>
                  </a:lnTo>
                  <a:lnTo>
                    <a:pt x="34338" y="46653"/>
                  </a:lnTo>
                  <a:lnTo>
                    <a:pt x="30372" y="82469"/>
                  </a:lnTo>
                  <a:lnTo>
                    <a:pt x="25440" y="112113"/>
                  </a:lnTo>
                  <a:lnTo>
                    <a:pt x="22756" y="142346"/>
                  </a:lnTo>
                  <a:lnTo>
                    <a:pt x="16975" y="172753"/>
                  </a:lnTo>
                  <a:lnTo>
                    <a:pt x="10748" y="202364"/>
                  </a:lnTo>
                  <a:lnTo>
                    <a:pt x="5956" y="235553"/>
                  </a:lnTo>
                  <a:lnTo>
                    <a:pt x="321" y="272355"/>
                  </a:lnTo>
                  <a:lnTo>
                    <a:pt x="0" y="291705"/>
                  </a:lnTo>
                  <a:lnTo>
                    <a:pt x="2241" y="297006"/>
                  </a:lnTo>
                  <a:lnTo>
                    <a:pt x="759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5" name="SMARTInkShape-143"/>
            <p:cNvSpPr/>
            <p:nvPr/>
          </p:nvSpPr>
          <p:spPr>
            <a:xfrm>
              <a:off x="4183379" y="4251959"/>
              <a:ext cx="167058" cy="196927"/>
            </a:xfrm>
            <a:custGeom>
              <a:avLst/>
              <a:gdLst/>
              <a:ahLst/>
              <a:cxnLst/>
              <a:rect l="0" t="0" r="0" b="0"/>
              <a:pathLst>
                <a:path w="167058" h="196927">
                  <a:moveTo>
                    <a:pt x="114300" y="0"/>
                  </a:moveTo>
                  <a:lnTo>
                    <a:pt x="78255" y="0"/>
                  </a:lnTo>
                  <a:lnTo>
                    <a:pt x="58324" y="846"/>
                  </a:lnTo>
                  <a:lnTo>
                    <a:pt x="22854" y="13181"/>
                  </a:lnTo>
                  <a:lnTo>
                    <a:pt x="13545" y="15172"/>
                  </a:lnTo>
                  <a:lnTo>
                    <a:pt x="6585" y="18879"/>
                  </a:lnTo>
                  <a:lnTo>
                    <a:pt x="2927" y="23349"/>
                  </a:lnTo>
                  <a:lnTo>
                    <a:pt x="867" y="30624"/>
                  </a:lnTo>
                  <a:lnTo>
                    <a:pt x="171" y="40668"/>
                  </a:lnTo>
                  <a:lnTo>
                    <a:pt x="4592" y="47990"/>
                  </a:lnTo>
                  <a:lnTo>
                    <a:pt x="21615" y="66182"/>
                  </a:lnTo>
                  <a:lnTo>
                    <a:pt x="56283" y="88133"/>
                  </a:lnTo>
                  <a:lnTo>
                    <a:pt x="86659" y="98909"/>
                  </a:lnTo>
                  <a:lnTo>
                    <a:pt x="116930" y="109191"/>
                  </a:lnTo>
                  <a:lnTo>
                    <a:pt x="153950" y="133912"/>
                  </a:lnTo>
                  <a:lnTo>
                    <a:pt x="160991" y="139386"/>
                  </a:lnTo>
                  <a:lnTo>
                    <a:pt x="164685" y="144640"/>
                  </a:lnTo>
                  <a:lnTo>
                    <a:pt x="166326" y="150645"/>
                  </a:lnTo>
                  <a:lnTo>
                    <a:pt x="167057" y="158957"/>
                  </a:lnTo>
                  <a:lnTo>
                    <a:pt x="165123" y="166039"/>
                  </a:lnTo>
                  <a:lnTo>
                    <a:pt x="156982" y="177483"/>
                  </a:lnTo>
                  <a:lnTo>
                    <a:pt x="141622" y="185327"/>
                  </a:lnTo>
                  <a:lnTo>
                    <a:pt x="109388" y="194092"/>
                  </a:lnTo>
                  <a:lnTo>
                    <a:pt x="89984" y="196926"/>
                  </a:lnTo>
                  <a:lnTo>
                    <a:pt x="52153" y="191455"/>
                  </a:lnTo>
                  <a:lnTo>
                    <a:pt x="18121" y="184024"/>
                  </a:lnTo>
                  <a:lnTo>
                    <a:pt x="14622" y="181949"/>
                  </a:lnTo>
                  <a:lnTo>
                    <a:pt x="12288" y="178872"/>
                  </a:lnTo>
                  <a:lnTo>
                    <a:pt x="6745" y="168711"/>
                  </a:lnTo>
                  <a:lnTo>
                    <a:pt x="2998" y="163035"/>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6" name="SMARTInkShape-144"/>
            <p:cNvSpPr/>
            <p:nvPr/>
          </p:nvSpPr>
          <p:spPr>
            <a:xfrm>
              <a:off x="4404455" y="4244902"/>
              <a:ext cx="228505" cy="203935"/>
            </a:xfrm>
            <a:custGeom>
              <a:avLst/>
              <a:gdLst/>
              <a:ahLst/>
              <a:cxnLst/>
              <a:rect l="0" t="0" r="0" b="0"/>
              <a:pathLst>
                <a:path w="228505" h="203935">
                  <a:moveTo>
                    <a:pt x="38004" y="22298"/>
                  </a:moveTo>
                  <a:lnTo>
                    <a:pt x="37157" y="54873"/>
                  </a:lnTo>
                  <a:lnTo>
                    <a:pt x="31444" y="91153"/>
                  </a:lnTo>
                  <a:lnTo>
                    <a:pt x="28265" y="129013"/>
                  </a:lnTo>
                  <a:lnTo>
                    <a:pt x="17406" y="166236"/>
                  </a:lnTo>
                  <a:lnTo>
                    <a:pt x="6967" y="197016"/>
                  </a:lnTo>
                  <a:lnTo>
                    <a:pt x="1002" y="203934"/>
                  </a:lnTo>
                  <a:lnTo>
                    <a:pt x="635" y="203502"/>
                  </a:lnTo>
                  <a:lnTo>
                    <a:pt x="0" y="194461"/>
                  </a:lnTo>
                  <a:lnTo>
                    <a:pt x="2205" y="189690"/>
                  </a:lnTo>
                  <a:lnTo>
                    <a:pt x="3979" y="187232"/>
                  </a:lnTo>
                  <a:lnTo>
                    <a:pt x="13400" y="150526"/>
                  </a:lnTo>
                  <a:lnTo>
                    <a:pt x="29453" y="113564"/>
                  </a:lnTo>
                  <a:lnTo>
                    <a:pt x="51199" y="75614"/>
                  </a:lnTo>
                  <a:lnTo>
                    <a:pt x="67046" y="45152"/>
                  </a:lnTo>
                  <a:lnTo>
                    <a:pt x="96521" y="16604"/>
                  </a:lnTo>
                  <a:lnTo>
                    <a:pt x="111692" y="5840"/>
                  </a:lnTo>
                  <a:lnTo>
                    <a:pt x="126912" y="1334"/>
                  </a:lnTo>
                  <a:lnTo>
                    <a:pt x="142146" y="0"/>
                  </a:lnTo>
                  <a:lnTo>
                    <a:pt x="150048" y="1944"/>
                  </a:lnTo>
                  <a:lnTo>
                    <a:pt x="153340" y="3649"/>
                  </a:lnTo>
                  <a:lnTo>
                    <a:pt x="159255" y="10058"/>
                  </a:lnTo>
                  <a:lnTo>
                    <a:pt x="184226" y="42792"/>
                  </a:lnTo>
                  <a:lnTo>
                    <a:pt x="191848" y="76329"/>
                  </a:lnTo>
                  <a:lnTo>
                    <a:pt x="202447" y="112981"/>
                  </a:lnTo>
                  <a:lnTo>
                    <a:pt x="206391" y="130541"/>
                  </a:lnTo>
                  <a:lnTo>
                    <a:pt x="217519" y="151645"/>
                  </a:lnTo>
                  <a:lnTo>
                    <a:pt x="220235" y="161065"/>
                  </a:lnTo>
                  <a:lnTo>
                    <a:pt x="228504" y="1823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7" name="SMARTInkShape-145"/>
            <p:cNvSpPr/>
            <p:nvPr/>
          </p:nvSpPr>
          <p:spPr>
            <a:xfrm>
              <a:off x="4705301" y="4259672"/>
              <a:ext cx="232459" cy="121349"/>
            </a:xfrm>
            <a:custGeom>
              <a:avLst/>
              <a:gdLst/>
              <a:ahLst/>
              <a:cxnLst/>
              <a:rect l="0" t="0" r="0" b="0"/>
              <a:pathLst>
                <a:path w="232459" h="121349">
                  <a:moveTo>
                    <a:pt x="110539" y="7528"/>
                  </a:moveTo>
                  <a:lnTo>
                    <a:pt x="103977" y="7528"/>
                  </a:lnTo>
                  <a:lnTo>
                    <a:pt x="97043" y="2291"/>
                  </a:lnTo>
                  <a:lnTo>
                    <a:pt x="89983" y="614"/>
                  </a:lnTo>
                  <a:lnTo>
                    <a:pt x="77486" y="0"/>
                  </a:lnTo>
                  <a:lnTo>
                    <a:pt x="51669" y="10522"/>
                  </a:lnTo>
                  <a:lnTo>
                    <a:pt x="36744" y="21867"/>
                  </a:lnTo>
                  <a:lnTo>
                    <a:pt x="12947" y="50850"/>
                  </a:lnTo>
                  <a:lnTo>
                    <a:pt x="7898" y="63188"/>
                  </a:lnTo>
                  <a:lnTo>
                    <a:pt x="4806" y="75445"/>
                  </a:lnTo>
                  <a:lnTo>
                    <a:pt x="610" y="83714"/>
                  </a:lnTo>
                  <a:lnTo>
                    <a:pt x="0" y="87952"/>
                  </a:lnTo>
                  <a:lnTo>
                    <a:pt x="3182" y="107843"/>
                  </a:lnTo>
                  <a:lnTo>
                    <a:pt x="5102" y="110812"/>
                  </a:lnTo>
                  <a:lnTo>
                    <a:pt x="11749" y="116367"/>
                  </a:lnTo>
                  <a:lnTo>
                    <a:pt x="18090" y="119401"/>
                  </a:lnTo>
                  <a:lnTo>
                    <a:pt x="29058" y="121348"/>
                  </a:lnTo>
                  <a:lnTo>
                    <a:pt x="40865" y="117639"/>
                  </a:lnTo>
                  <a:lnTo>
                    <a:pt x="54787" y="107954"/>
                  </a:lnTo>
                  <a:lnTo>
                    <a:pt x="73825" y="89824"/>
                  </a:lnTo>
                  <a:lnTo>
                    <a:pt x="77288" y="81921"/>
                  </a:lnTo>
                  <a:lnTo>
                    <a:pt x="87711" y="43864"/>
                  </a:lnTo>
                  <a:lnTo>
                    <a:pt x="94132" y="28284"/>
                  </a:lnTo>
                  <a:lnTo>
                    <a:pt x="93673" y="26445"/>
                  </a:lnTo>
                  <a:lnTo>
                    <a:pt x="92522" y="25219"/>
                  </a:lnTo>
                  <a:lnTo>
                    <a:pt x="87961" y="22911"/>
                  </a:lnTo>
                  <a:lnTo>
                    <a:pt x="87763" y="26855"/>
                  </a:lnTo>
                  <a:lnTo>
                    <a:pt x="89974" y="31076"/>
                  </a:lnTo>
                  <a:lnTo>
                    <a:pt x="91748" y="33386"/>
                  </a:lnTo>
                  <a:lnTo>
                    <a:pt x="93721" y="40469"/>
                  </a:lnTo>
                  <a:lnTo>
                    <a:pt x="95443" y="48415"/>
                  </a:lnTo>
                  <a:lnTo>
                    <a:pt x="102021" y="58495"/>
                  </a:lnTo>
                  <a:lnTo>
                    <a:pt x="133643" y="89247"/>
                  </a:lnTo>
                  <a:lnTo>
                    <a:pt x="153767" y="101092"/>
                  </a:lnTo>
                  <a:lnTo>
                    <a:pt x="168973" y="104960"/>
                  </a:lnTo>
                  <a:lnTo>
                    <a:pt x="190128" y="105418"/>
                  </a:lnTo>
                  <a:lnTo>
                    <a:pt x="227473" y="93387"/>
                  </a:lnTo>
                  <a:lnTo>
                    <a:pt x="232458" y="913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8" name="SMARTInkShape-146"/>
            <p:cNvSpPr/>
            <p:nvPr/>
          </p:nvSpPr>
          <p:spPr>
            <a:xfrm>
              <a:off x="4998758" y="4061459"/>
              <a:ext cx="152361" cy="258562"/>
            </a:xfrm>
            <a:custGeom>
              <a:avLst/>
              <a:gdLst/>
              <a:ahLst/>
              <a:cxnLst/>
              <a:rect l="0" t="0" r="0" b="0"/>
              <a:pathLst>
                <a:path w="152361" h="258562">
                  <a:moveTo>
                    <a:pt x="30442" y="0"/>
                  </a:moveTo>
                  <a:lnTo>
                    <a:pt x="30442" y="37240"/>
                  </a:lnTo>
                  <a:lnTo>
                    <a:pt x="34830" y="74707"/>
                  </a:lnTo>
                  <a:lnTo>
                    <a:pt x="31558" y="110901"/>
                  </a:lnTo>
                  <a:lnTo>
                    <a:pt x="28514" y="143773"/>
                  </a:lnTo>
                  <a:lnTo>
                    <a:pt x="24509" y="174961"/>
                  </a:lnTo>
                  <a:lnTo>
                    <a:pt x="21064" y="201137"/>
                  </a:lnTo>
                  <a:lnTo>
                    <a:pt x="9890" y="234924"/>
                  </a:lnTo>
                  <a:lnTo>
                    <a:pt x="2173" y="250201"/>
                  </a:lnTo>
                  <a:lnTo>
                    <a:pt x="91" y="258561"/>
                  </a:lnTo>
                  <a:lnTo>
                    <a:pt x="0" y="254881"/>
                  </a:lnTo>
                  <a:lnTo>
                    <a:pt x="13808" y="219583"/>
                  </a:lnTo>
                  <a:lnTo>
                    <a:pt x="31169" y="187966"/>
                  </a:lnTo>
                  <a:lnTo>
                    <a:pt x="54949" y="153405"/>
                  </a:lnTo>
                  <a:lnTo>
                    <a:pt x="83330" y="116691"/>
                  </a:lnTo>
                  <a:lnTo>
                    <a:pt x="108057" y="94452"/>
                  </a:lnTo>
                  <a:lnTo>
                    <a:pt x="143928" y="71055"/>
                  </a:lnTo>
                  <a:lnTo>
                    <a:pt x="152360"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9" name="SMARTInkShape-147"/>
            <p:cNvSpPr/>
            <p:nvPr/>
          </p:nvSpPr>
          <p:spPr>
            <a:xfrm>
              <a:off x="5044439" y="4229100"/>
              <a:ext cx="129542" cy="83819"/>
            </a:xfrm>
            <a:custGeom>
              <a:avLst/>
              <a:gdLst/>
              <a:ahLst/>
              <a:cxnLst/>
              <a:rect l="0" t="0" r="0" b="0"/>
              <a:pathLst>
                <a:path w="129542" h="83819">
                  <a:moveTo>
                    <a:pt x="0" y="0"/>
                  </a:moveTo>
                  <a:lnTo>
                    <a:pt x="0" y="10605"/>
                  </a:lnTo>
                  <a:lnTo>
                    <a:pt x="2258" y="15437"/>
                  </a:lnTo>
                  <a:lnTo>
                    <a:pt x="10607" y="25439"/>
                  </a:lnTo>
                  <a:lnTo>
                    <a:pt x="45935" y="45720"/>
                  </a:lnTo>
                  <a:lnTo>
                    <a:pt x="82251" y="60959"/>
                  </a:lnTo>
                  <a:lnTo>
                    <a:pt x="129541" y="838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0" name="SMARTInkShape-148"/>
            <p:cNvSpPr/>
            <p:nvPr/>
          </p:nvSpPr>
          <p:spPr>
            <a:xfrm>
              <a:off x="5242559" y="4134292"/>
              <a:ext cx="159564" cy="224349"/>
            </a:xfrm>
            <a:custGeom>
              <a:avLst/>
              <a:gdLst/>
              <a:ahLst/>
              <a:cxnLst/>
              <a:rect l="0" t="0" r="0" b="0"/>
              <a:pathLst>
                <a:path w="159564" h="224349">
                  <a:moveTo>
                    <a:pt x="0" y="94808"/>
                  </a:moveTo>
                  <a:lnTo>
                    <a:pt x="34049" y="94808"/>
                  </a:lnTo>
                  <a:lnTo>
                    <a:pt x="70898" y="94808"/>
                  </a:lnTo>
                  <a:lnTo>
                    <a:pt x="84005" y="93961"/>
                  </a:lnTo>
                  <a:lnTo>
                    <a:pt x="121782" y="79370"/>
                  </a:lnTo>
                  <a:lnTo>
                    <a:pt x="138167" y="69368"/>
                  </a:lnTo>
                  <a:lnTo>
                    <a:pt x="154806" y="47603"/>
                  </a:lnTo>
                  <a:lnTo>
                    <a:pt x="157702" y="39678"/>
                  </a:lnTo>
                  <a:lnTo>
                    <a:pt x="159563" y="24840"/>
                  </a:lnTo>
                  <a:lnTo>
                    <a:pt x="157559" y="19119"/>
                  </a:lnTo>
                  <a:lnTo>
                    <a:pt x="149373" y="8548"/>
                  </a:lnTo>
                  <a:lnTo>
                    <a:pt x="138050" y="857"/>
                  </a:lnTo>
                  <a:lnTo>
                    <a:pt x="134367" y="0"/>
                  </a:lnTo>
                  <a:lnTo>
                    <a:pt x="131064" y="276"/>
                  </a:lnTo>
                  <a:lnTo>
                    <a:pt x="102372" y="11385"/>
                  </a:lnTo>
                  <a:lnTo>
                    <a:pt x="81559" y="24587"/>
                  </a:lnTo>
                  <a:lnTo>
                    <a:pt x="66411" y="47000"/>
                  </a:lnTo>
                  <a:lnTo>
                    <a:pt x="53389" y="82554"/>
                  </a:lnTo>
                  <a:lnTo>
                    <a:pt x="47235" y="116752"/>
                  </a:lnTo>
                  <a:lnTo>
                    <a:pt x="46865" y="153202"/>
                  </a:lnTo>
                  <a:lnTo>
                    <a:pt x="54068" y="185740"/>
                  </a:lnTo>
                  <a:lnTo>
                    <a:pt x="59591" y="199569"/>
                  </a:lnTo>
                  <a:lnTo>
                    <a:pt x="67690" y="208537"/>
                  </a:lnTo>
                  <a:lnTo>
                    <a:pt x="81768" y="218345"/>
                  </a:lnTo>
                  <a:lnTo>
                    <a:pt x="96665" y="222568"/>
                  </a:lnTo>
                  <a:lnTo>
                    <a:pt x="129541" y="224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SMARTInkShape-149"/>
            <p:cNvSpPr/>
            <p:nvPr/>
          </p:nvSpPr>
          <p:spPr>
            <a:xfrm>
              <a:off x="5638800" y="4152900"/>
              <a:ext cx="15240" cy="114301"/>
            </a:xfrm>
            <a:custGeom>
              <a:avLst/>
              <a:gdLst/>
              <a:ahLst/>
              <a:cxnLst/>
              <a:rect l="0" t="0" r="0" b="0"/>
              <a:pathLst>
                <a:path w="15240" h="114301">
                  <a:moveTo>
                    <a:pt x="15239" y="0"/>
                  </a:moveTo>
                  <a:lnTo>
                    <a:pt x="15239" y="4045"/>
                  </a:lnTo>
                  <a:lnTo>
                    <a:pt x="14392" y="5236"/>
                  </a:lnTo>
                  <a:lnTo>
                    <a:pt x="12982" y="6031"/>
                  </a:lnTo>
                  <a:lnTo>
                    <a:pt x="11193" y="6560"/>
                  </a:lnTo>
                  <a:lnTo>
                    <a:pt x="10002" y="7759"/>
                  </a:lnTo>
                  <a:lnTo>
                    <a:pt x="8679" y="11350"/>
                  </a:lnTo>
                  <a:lnTo>
                    <a:pt x="7661" y="48221"/>
                  </a:lnTo>
                  <a:lnTo>
                    <a:pt x="6791" y="61224"/>
                  </a:lnTo>
                  <a:lnTo>
                    <a:pt x="1061" y="96689"/>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2" name="SMARTInkShape-150"/>
            <p:cNvSpPr/>
            <p:nvPr/>
          </p:nvSpPr>
          <p:spPr>
            <a:xfrm>
              <a:off x="5570218" y="4221479"/>
              <a:ext cx="190501" cy="14926"/>
            </a:xfrm>
            <a:custGeom>
              <a:avLst/>
              <a:gdLst/>
              <a:ahLst/>
              <a:cxnLst/>
              <a:rect l="0" t="0" r="0" b="0"/>
              <a:pathLst>
                <a:path w="190501" h="14926">
                  <a:moveTo>
                    <a:pt x="0" y="7621"/>
                  </a:moveTo>
                  <a:lnTo>
                    <a:pt x="4047" y="7621"/>
                  </a:lnTo>
                  <a:lnTo>
                    <a:pt x="5238" y="8467"/>
                  </a:lnTo>
                  <a:lnTo>
                    <a:pt x="6033" y="9877"/>
                  </a:lnTo>
                  <a:lnTo>
                    <a:pt x="6563" y="11666"/>
                  </a:lnTo>
                  <a:lnTo>
                    <a:pt x="8608" y="12857"/>
                  </a:lnTo>
                  <a:lnTo>
                    <a:pt x="28741" y="14925"/>
                  </a:lnTo>
                  <a:lnTo>
                    <a:pt x="63993" y="12940"/>
                  </a:lnTo>
                  <a:lnTo>
                    <a:pt x="98155" y="8672"/>
                  </a:lnTo>
                  <a:lnTo>
                    <a:pt x="129744" y="3887"/>
                  </a:lnTo>
                  <a:lnTo>
                    <a:pt x="165330" y="767"/>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3" name="SMARTInkShape-151"/>
            <p:cNvSpPr/>
            <p:nvPr/>
          </p:nvSpPr>
          <p:spPr>
            <a:xfrm>
              <a:off x="5966459" y="4137659"/>
              <a:ext cx="159433" cy="144693"/>
            </a:xfrm>
            <a:custGeom>
              <a:avLst/>
              <a:gdLst/>
              <a:ahLst/>
              <a:cxnLst/>
              <a:rect l="0" t="0" r="0" b="0"/>
              <a:pathLst>
                <a:path w="159433" h="144693">
                  <a:moveTo>
                    <a:pt x="137159" y="0"/>
                  </a:moveTo>
                  <a:lnTo>
                    <a:pt x="126555" y="0"/>
                  </a:lnTo>
                  <a:lnTo>
                    <a:pt x="91225" y="9408"/>
                  </a:lnTo>
                  <a:lnTo>
                    <a:pt x="80338" y="12648"/>
                  </a:lnTo>
                  <a:lnTo>
                    <a:pt x="61621" y="15318"/>
                  </a:lnTo>
                  <a:lnTo>
                    <a:pt x="44596" y="21120"/>
                  </a:lnTo>
                  <a:lnTo>
                    <a:pt x="26255" y="23478"/>
                  </a:lnTo>
                  <a:lnTo>
                    <a:pt x="16857" y="29390"/>
                  </a:lnTo>
                  <a:lnTo>
                    <a:pt x="17165" y="29754"/>
                  </a:lnTo>
                  <a:lnTo>
                    <a:pt x="19765" y="30157"/>
                  </a:lnTo>
                  <a:lnTo>
                    <a:pt x="29178" y="35654"/>
                  </a:lnTo>
                  <a:lnTo>
                    <a:pt x="63438" y="43988"/>
                  </a:lnTo>
                  <a:lnTo>
                    <a:pt x="82298" y="47465"/>
                  </a:lnTo>
                  <a:lnTo>
                    <a:pt x="120198" y="61114"/>
                  </a:lnTo>
                  <a:lnTo>
                    <a:pt x="136651" y="70884"/>
                  </a:lnTo>
                  <a:lnTo>
                    <a:pt x="153334" y="85309"/>
                  </a:lnTo>
                  <a:lnTo>
                    <a:pt x="157049" y="90973"/>
                  </a:lnTo>
                  <a:lnTo>
                    <a:pt x="158700" y="97160"/>
                  </a:lnTo>
                  <a:lnTo>
                    <a:pt x="159432" y="105554"/>
                  </a:lnTo>
                  <a:lnTo>
                    <a:pt x="157502" y="112671"/>
                  </a:lnTo>
                  <a:lnTo>
                    <a:pt x="155802" y="115753"/>
                  </a:lnTo>
                  <a:lnTo>
                    <a:pt x="145317" y="124139"/>
                  </a:lnTo>
                  <a:lnTo>
                    <a:pt x="116665" y="139672"/>
                  </a:lnTo>
                  <a:lnTo>
                    <a:pt x="91249" y="143771"/>
                  </a:lnTo>
                  <a:lnTo>
                    <a:pt x="53389" y="144692"/>
                  </a:lnTo>
                  <a:lnTo>
                    <a:pt x="21394" y="143926"/>
                  </a:lnTo>
                  <a:lnTo>
                    <a:pt x="14306" y="140732"/>
                  </a:lnTo>
                  <a:lnTo>
                    <a:pt x="12077" y="138695"/>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4" name="SMARTInkShape-152"/>
            <p:cNvSpPr/>
            <p:nvPr/>
          </p:nvSpPr>
          <p:spPr>
            <a:xfrm>
              <a:off x="6203164" y="4099559"/>
              <a:ext cx="121437" cy="159914"/>
            </a:xfrm>
            <a:custGeom>
              <a:avLst/>
              <a:gdLst/>
              <a:ahLst/>
              <a:cxnLst/>
              <a:rect l="0" t="0" r="0" b="0"/>
              <a:pathLst>
                <a:path w="121437" h="159914">
                  <a:moveTo>
                    <a:pt x="106195" y="0"/>
                  </a:moveTo>
                  <a:lnTo>
                    <a:pt x="94843" y="0"/>
                  </a:lnTo>
                  <a:lnTo>
                    <a:pt x="84018" y="4045"/>
                  </a:lnTo>
                  <a:lnTo>
                    <a:pt x="50207" y="28168"/>
                  </a:lnTo>
                  <a:lnTo>
                    <a:pt x="29974" y="48525"/>
                  </a:lnTo>
                  <a:lnTo>
                    <a:pt x="10676" y="78953"/>
                  </a:lnTo>
                  <a:lnTo>
                    <a:pt x="1970" y="104966"/>
                  </a:lnTo>
                  <a:lnTo>
                    <a:pt x="0" y="122617"/>
                  </a:lnTo>
                  <a:lnTo>
                    <a:pt x="3704" y="135579"/>
                  </a:lnTo>
                  <a:lnTo>
                    <a:pt x="10164" y="146098"/>
                  </a:lnTo>
                  <a:lnTo>
                    <a:pt x="13387" y="148199"/>
                  </a:lnTo>
                  <a:lnTo>
                    <a:pt x="45453" y="158186"/>
                  </a:lnTo>
                  <a:lnTo>
                    <a:pt x="80809" y="159913"/>
                  </a:lnTo>
                  <a:lnTo>
                    <a:pt x="101117" y="159153"/>
                  </a:lnTo>
                  <a:lnTo>
                    <a:pt x="121436"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5" name="SMARTInkShape-153"/>
            <p:cNvSpPr/>
            <p:nvPr/>
          </p:nvSpPr>
          <p:spPr>
            <a:xfrm>
              <a:off x="6395157" y="4015740"/>
              <a:ext cx="470462" cy="235661"/>
            </a:xfrm>
            <a:custGeom>
              <a:avLst/>
              <a:gdLst/>
              <a:ahLst/>
              <a:cxnLst/>
              <a:rect l="0" t="0" r="0" b="0"/>
              <a:pathLst>
                <a:path w="470462" h="235661">
                  <a:moveTo>
                    <a:pt x="150423" y="106678"/>
                  </a:moveTo>
                  <a:lnTo>
                    <a:pt x="150423" y="102633"/>
                  </a:lnTo>
                  <a:lnTo>
                    <a:pt x="149576" y="101443"/>
                  </a:lnTo>
                  <a:lnTo>
                    <a:pt x="148165" y="100649"/>
                  </a:lnTo>
                  <a:lnTo>
                    <a:pt x="146377" y="100118"/>
                  </a:lnTo>
                  <a:lnTo>
                    <a:pt x="145185" y="98918"/>
                  </a:lnTo>
                  <a:lnTo>
                    <a:pt x="143860" y="95328"/>
                  </a:lnTo>
                  <a:lnTo>
                    <a:pt x="141815" y="94032"/>
                  </a:lnTo>
                  <a:lnTo>
                    <a:pt x="125728" y="91780"/>
                  </a:lnTo>
                  <a:lnTo>
                    <a:pt x="117612" y="91541"/>
                  </a:lnTo>
                  <a:lnTo>
                    <a:pt x="112416" y="93742"/>
                  </a:lnTo>
                  <a:lnTo>
                    <a:pt x="79009" y="112695"/>
                  </a:lnTo>
                  <a:lnTo>
                    <a:pt x="43560" y="140005"/>
                  </a:lnTo>
                  <a:lnTo>
                    <a:pt x="11775" y="170206"/>
                  </a:lnTo>
                  <a:lnTo>
                    <a:pt x="2474" y="184581"/>
                  </a:lnTo>
                  <a:lnTo>
                    <a:pt x="0" y="191538"/>
                  </a:lnTo>
                  <a:lnTo>
                    <a:pt x="188" y="193732"/>
                  </a:lnTo>
                  <a:lnTo>
                    <a:pt x="1160" y="195194"/>
                  </a:lnTo>
                  <a:lnTo>
                    <a:pt x="13537" y="203893"/>
                  </a:lnTo>
                  <a:lnTo>
                    <a:pt x="15985" y="204508"/>
                  </a:lnTo>
                  <a:lnTo>
                    <a:pt x="37318" y="199413"/>
                  </a:lnTo>
                  <a:lnTo>
                    <a:pt x="56459" y="190252"/>
                  </a:lnTo>
                  <a:lnTo>
                    <a:pt x="70370" y="182806"/>
                  </a:lnTo>
                  <a:lnTo>
                    <a:pt x="81823" y="176921"/>
                  </a:lnTo>
                  <a:lnTo>
                    <a:pt x="119384" y="142660"/>
                  </a:lnTo>
                  <a:lnTo>
                    <a:pt x="124773" y="135370"/>
                  </a:lnTo>
                  <a:lnTo>
                    <a:pt x="131722" y="130420"/>
                  </a:lnTo>
                  <a:lnTo>
                    <a:pt x="133645" y="126261"/>
                  </a:lnTo>
                  <a:lnTo>
                    <a:pt x="135004" y="124815"/>
                  </a:lnTo>
                  <a:lnTo>
                    <a:pt x="141608" y="122300"/>
                  </a:lnTo>
                  <a:lnTo>
                    <a:pt x="142005" y="123020"/>
                  </a:lnTo>
                  <a:lnTo>
                    <a:pt x="142449" y="126078"/>
                  </a:lnTo>
                  <a:lnTo>
                    <a:pt x="140386" y="130258"/>
                  </a:lnTo>
                  <a:lnTo>
                    <a:pt x="137496" y="134938"/>
                  </a:lnTo>
                  <a:lnTo>
                    <a:pt x="135639" y="144842"/>
                  </a:lnTo>
                  <a:lnTo>
                    <a:pt x="135273" y="158997"/>
                  </a:lnTo>
                  <a:lnTo>
                    <a:pt x="137479" y="166055"/>
                  </a:lnTo>
                  <a:lnTo>
                    <a:pt x="145795" y="177485"/>
                  </a:lnTo>
                  <a:lnTo>
                    <a:pt x="167182" y="193012"/>
                  </a:lnTo>
                  <a:lnTo>
                    <a:pt x="177344" y="195849"/>
                  </a:lnTo>
                  <a:lnTo>
                    <a:pt x="189480" y="196264"/>
                  </a:lnTo>
                  <a:lnTo>
                    <a:pt x="216254" y="187380"/>
                  </a:lnTo>
                  <a:lnTo>
                    <a:pt x="246923" y="172669"/>
                  </a:lnTo>
                  <a:lnTo>
                    <a:pt x="254837" y="165359"/>
                  </a:lnTo>
                  <a:lnTo>
                    <a:pt x="285935" y="129010"/>
                  </a:lnTo>
                  <a:lnTo>
                    <a:pt x="292455" y="116400"/>
                  </a:lnTo>
                  <a:lnTo>
                    <a:pt x="301715" y="86420"/>
                  </a:lnTo>
                  <a:lnTo>
                    <a:pt x="302931" y="85553"/>
                  </a:lnTo>
                  <a:lnTo>
                    <a:pt x="309285" y="84048"/>
                  </a:lnTo>
                  <a:lnTo>
                    <a:pt x="309671" y="84817"/>
                  </a:lnTo>
                  <a:lnTo>
                    <a:pt x="310433" y="119866"/>
                  </a:lnTo>
                  <a:lnTo>
                    <a:pt x="310442" y="156463"/>
                  </a:lnTo>
                  <a:lnTo>
                    <a:pt x="312701" y="185002"/>
                  </a:lnTo>
                  <a:lnTo>
                    <a:pt x="317748" y="219177"/>
                  </a:lnTo>
                  <a:lnTo>
                    <a:pt x="318034" y="234333"/>
                  </a:lnTo>
                  <a:lnTo>
                    <a:pt x="317196" y="234962"/>
                  </a:lnTo>
                  <a:lnTo>
                    <a:pt x="314008" y="235660"/>
                  </a:lnTo>
                  <a:lnTo>
                    <a:pt x="312821" y="235000"/>
                  </a:lnTo>
                  <a:lnTo>
                    <a:pt x="312026" y="233713"/>
                  </a:lnTo>
                  <a:lnTo>
                    <a:pt x="310911" y="227857"/>
                  </a:lnTo>
                  <a:lnTo>
                    <a:pt x="310454" y="195173"/>
                  </a:lnTo>
                  <a:lnTo>
                    <a:pt x="312704" y="174387"/>
                  </a:lnTo>
                  <a:lnTo>
                    <a:pt x="321049" y="144606"/>
                  </a:lnTo>
                  <a:lnTo>
                    <a:pt x="336087" y="109874"/>
                  </a:lnTo>
                  <a:lnTo>
                    <a:pt x="354826" y="75449"/>
                  </a:lnTo>
                  <a:lnTo>
                    <a:pt x="380262" y="51655"/>
                  </a:lnTo>
                  <a:lnTo>
                    <a:pt x="413241" y="25512"/>
                  </a:lnTo>
                  <a:lnTo>
                    <a:pt x="445837" y="8303"/>
                  </a:lnTo>
                  <a:lnTo>
                    <a:pt x="4704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6" name="SMARTInkShape-154"/>
            <p:cNvSpPr/>
            <p:nvPr/>
          </p:nvSpPr>
          <p:spPr>
            <a:xfrm>
              <a:off x="6926711" y="3863340"/>
              <a:ext cx="60829" cy="348765"/>
            </a:xfrm>
            <a:custGeom>
              <a:avLst/>
              <a:gdLst/>
              <a:ahLst/>
              <a:cxnLst/>
              <a:rect l="0" t="0" r="0" b="0"/>
              <a:pathLst>
                <a:path w="60829" h="348765">
                  <a:moveTo>
                    <a:pt x="60828" y="0"/>
                  </a:moveTo>
                  <a:lnTo>
                    <a:pt x="56782" y="0"/>
                  </a:lnTo>
                  <a:lnTo>
                    <a:pt x="55590" y="845"/>
                  </a:lnTo>
                  <a:lnTo>
                    <a:pt x="54796" y="2256"/>
                  </a:lnTo>
                  <a:lnTo>
                    <a:pt x="44620" y="34398"/>
                  </a:lnTo>
                  <a:lnTo>
                    <a:pt x="35329" y="54501"/>
                  </a:lnTo>
                  <a:lnTo>
                    <a:pt x="29075" y="88564"/>
                  </a:lnTo>
                  <a:lnTo>
                    <a:pt x="22350" y="123325"/>
                  </a:lnTo>
                  <a:lnTo>
                    <a:pt x="14997" y="160436"/>
                  </a:lnTo>
                  <a:lnTo>
                    <a:pt x="7454" y="195985"/>
                  </a:lnTo>
                  <a:lnTo>
                    <a:pt x="2117" y="230224"/>
                  </a:lnTo>
                  <a:lnTo>
                    <a:pt x="535" y="264923"/>
                  </a:lnTo>
                  <a:lnTo>
                    <a:pt x="0" y="298898"/>
                  </a:lnTo>
                  <a:lnTo>
                    <a:pt x="6441" y="334959"/>
                  </a:lnTo>
                  <a:lnTo>
                    <a:pt x="7178" y="344591"/>
                  </a:lnTo>
                  <a:lnTo>
                    <a:pt x="8127" y="346568"/>
                  </a:lnTo>
                  <a:lnTo>
                    <a:pt x="9609" y="347885"/>
                  </a:lnTo>
                  <a:lnTo>
                    <a:pt x="11442" y="348764"/>
                  </a:lnTo>
                  <a:lnTo>
                    <a:pt x="12663" y="348502"/>
                  </a:lnTo>
                  <a:lnTo>
                    <a:pt x="13479" y="347480"/>
                  </a:lnTo>
                  <a:lnTo>
                    <a:pt x="15107"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7" name="SMARTInkShape-155"/>
            <p:cNvSpPr/>
            <p:nvPr/>
          </p:nvSpPr>
          <p:spPr>
            <a:xfrm>
              <a:off x="6995159" y="4024900"/>
              <a:ext cx="167642" cy="210630"/>
            </a:xfrm>
            <a:custGeom>
              <a:avLst/>
              <a:gdLst/>
              <a:ahLst/>
              <a:cxnLst/>
              <a:rect l="0" t="0" r="0" b="0"/>
              <a:pathLst>
                <a:path w="167642" h="210630">
                  <a:moveTo>
                    <a:pt x="0" y="67040"/>
                  </a:moveTo>
                  <a:lnTo>
                    <a:pt x="0" y="73599"/>
                  </a:lnTo>
                  <a:lnTo>
                    <a:pt x="848" y="73952"/>
                  </a:lnTo>
                  <a:lnTo>
                    <a:pt x="4046" y="74345"/>
                  </a:lnTo>
                  <a:lnTo>
                    <a:pt x="8288" y="76777"/>
                  </a:lnTo>
                  <a:lnTo>
                    <a:pt x="10607" y="78611"/>
                  </a:lnTo>
                  <a:lnTo>
                    <a:pt x="17695" y="80650"/>
                  </a:lnTo>
                  <a:lnTo>
                    <a:pt x="31999" y="81957"/>
                  </a:lnTo>
                  <a:lnTo>
                    <a:pt x="67206" y="70920"/>
                  </a:lnTo>
                  <a:lnTo>
                    <a:pt x="90062" y="56774"/>
                  </a:lnTo>
                  <a:lnTo>
                    <a:pt x="93061" y="53423"/>
                  </a:lnTo>
                  <a:lnTo>
                    <a:pt x="104740" y="23374"/>
                  </a:lnTo>
                  <a:lnTo>
                    <a:pt x="106296" y="11566"/>
                  </a:lnTo>
                  <a:lnTo>
                    <a:pt x="104251" y="6260"/>
                  </a:lnTo>
                  <a:lnTo>
                    <a:pt x="102521" y="3659"/>
                  </a:lnTo>
                  <a:lnTo>
                    <a:pt x="100521" y="1927"/>
                  </a:lnTo>
                  <a:lnTo>
                    <a:pt x="96040" y="0"/>
                  </a:lnTo>
                  <a:lnTo>
                    <a:pt x="88969" y="1401"/>
                  </a:lnTo>
                  <a:lnTo>
                    <a:pt x="66561" y="11547"/>
                  </a:lnTo>
                  <a:lnTo>
                    <a:pt x="59780" y="16411"/>
                  </a:lnTo>
                  <a:lnTo>
                    <a:pt x="36738" y="48661"/>
                  </a:lnTo>
                  <a:lnTo>
                    <a:pt x="21242" y="75545"/>
                  </a:lnTo>
                  <a:lnTo>
                    <a:pt x="14168" y="107572"/>
                  </a:lnTo>
                  <a:lnTo>
                    <a:pt x="11376" y="125693"/>
                  </a:lnTo>
                  <a:lnTo>
                    <a:pt x="14565" y="161751"/>
                  </a:lnTo>
                  <a:lnTo>
                    <a:pt x="23131" y="182309"/>
                  </a:lnTo>
                  <a:lnTo>
                    <a:pt x="31729" y="192494"/>
                  </a:lnTo>
                  <a:lnTo>
                    <a:pt x="51048" y="205932"/>
                  </a:lnTo>
                  <a:lnTo>
                    <a:pt x="66113" y="210074"/>
                  </a:lnTo>
                  <a:lnTo>
                    <a:pt x="91612" y="210629"/>
                  </a:lnTo>
                  <a:lnTo>
                    <a:pt x="123115" y="201168"/>
                  </a:lnTo>
                  <a:lnTo>
                    <a:pt x="160639" y="177784"/>
                  </a:lnTo>
                  <a:lnTo>
                    <a:pt x="167641" y="1737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8" name="SMARTInkShape-156"/>
            <p:cNvSpPr/>
            <p:nvPr/>
          </p:nvSpPr>
          <p:spPr>
            <a:xfrm>
              <a:off x="7292339" y="3855718"/>
              <a:ext cx="30480" cy="318446"/>
            </a:xfrm>
            <a:custGeom>
              <a:avLst/>
              <a:gdLst/>
              <a:ahLst/>
              <a:cxnLst/>
              <a:rect l="0" t="0" r="0" b="0"/>
              <a:pathLst>
                <a:path w="30480" h="318446">
                  <a:moveTo>
                    <a:pt x="30479" y="0"/>
                  </a:moveTo>
                  <a:lnTo>
                    <a:pt x="30479" y="6562"/>
                  </a:lnTo>
                  <a:lnTo>
                    <a:pt x="17483" y="27486"/>
                  </a:lnTo>
                  <a:lnTo>
                    <a:pt x="10919" y="47091"/>
                  </a:lnTo>
                  <a:lnTo>
                    <a:pt x="8271" y="78729"/>
                  </a:lnTo>
                  <a:lnTo>
                    <a:pt x="5555" y="107431"/>
                  </a:lnTo>
                  <a:lnTo>
                    <a:pt x="1646" y="139640"/>
                  </a:lnTo>
                  <a:lnTo>
                    <a:pt x="487" y="175995"/>
                  </a:lnTo>
                  <a:lnTo>
                    <a:pt x="145" y="211320"/>
                  </a:lnTo>
                  <a:lnTo>
                    <a:pt x="43" y="243236"/>
                  </a:lnTo>
                  <a:lnTo>
                    <a:pt x="8" y="280317"/>
                  </a:lnTo>
                  <a:lnTo>
                    <a:pt x="2" y="296230"/>
                  </a:lnTo>
                  <a:lnTo>
                    <a:pt x="2259" y="303249"/>
                  </a:lnTo>
                  <a:lnTo>
                    <a:pt x="5238" y="309192"/>
                  </a:lnTo>
                  <a:lnTo>
                    <a:pt x="7306" y="318445"/>
                  </a:lnTo>
                  <a:lnTo>
                    <a:pt x="7412" y="318131"/>
                  </a:lnTo>
                  <a:lnTo>
                    <a:pt x="7527" y="315523"/>
                  </a:lnTo>
                  <a:lnTo>
                    <a:pt x="6710" y="314489"/>
                  </a:lnTo>
                  <a:lnTo>
                    <a:pt x="3548" y="313341"/>
                  </a:lnTo>
                  <a:lnTo>
                    <a:pt x="2366" y="312188"/>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9" name="SMARTInkShape-157"/>
            <p:cNvSpPr/>
            <p:nvPr/>
          </p:nvSpPr>
          <p:spPr>
            <a:xfrm>
              <a:off x="7208518" y="4015740"/>
              <a:ext cx="205742" cy="76201"/>
            </a:xfrm>
            <a:custGeom>
              <a:avLst/>
              <a:gdLst/>
              <a:ahLst/>
              <a:cxnLst/>
              <a:rect l="0" t="0" r="0" b="0"/>
              <a:pathLst>
                <a:path w="205742" h="76201">
                  <a:moveTo>
                    <a:pt x="0" y="76200"/>
                  </a:moveTo>
                  <a:lnTo>
                    <a:pt x="0" y="69638"/>
                  </a:lnTo>
                  <a:lnTo>
                    <a:pt x="8091" y="64848"/>
                  </a:lnTo>
                  <a:lnTo>
                    <a:pt x="17168" y="62111"/>
                  </a:lnTo>
                  <a:lnTo>
                    <a:pt x="34749" y="59493"/>
                  </a:lnTo>
                  <a:lnTo>
                    <a:pt x="61804" y="48942"/>
                  </a:lnTo>
                  <a:lnTo>
                    <a:pt x="86328" y="42158"/>
                  </a:lnTo>
                  <a:lnTo>
                    <a:pt x="120912" y="28741"/>
                  </a:lnTo>
                  <a:lnTo>
                    <a:pt x="157630" y="15344"/>
                  </a:lnTo>
                  <a:lnTo>
                    <a:pt x="174553" y="9908"/>
                  </a:lnTo>
                  <a:lnTo>
                    <a:pt x="190291" y="6040"/>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0" name="SMARTInkShape-158"/>
            <p:cNvSpPr/>
            <p:nvPr/>
          </p:nvSpPr>
          <p:spPr>
            <a:xfrm>
              <a:off x="7781521" y="3817618"/>
              <a:ext cx="158519" cy="406870"/>
            </a:xfrm>
            <a:custGeom>
              <a:avLst/>
              <a:gdLst/>
              <a:ahLst/>
              <a:cxnLst/>
              <a:rect l="0" t="0" r="0" b="0"/>
              <a:pathLst>
                <a:path w="158519" h="406870">
                  <a:moveTo>
                    <a:pt x="51838" y="0"/>
                  </a:moveTo>
                  <a:lnTo>
                    <a:pt x="47793" y="4047"/>
                  </a:lnTo>
                  <a:lnTo>
                    <a:pt x="45806" y="8291"/>
                  </a:lnTo>
                  <a:lnTo>
                    <a:pt x="42099" y="41756"/>
                  </a:lnTo>
                  <a:lnTo>
                    <a:pt x="37686" y="79463"/>
                  </a:lnTo>
                  <a:lnTo>
                    <a:pt x="36921" y="117525"/>
                  </a:lnTo>
                  <a:lnTo>
                    <a:pt x="36742" y="146214"/>
                  </a:lnTo>
                  <a:lnTo>
                    <a:pt x="35815" y="176745"/>
                  </a:lnTo>
                  <a:lnTo>
                    <a:pt x="32581" y="210069"/>
                  </a:lnTo>
                  <a:lnTo>
                    <a:pt x="28321" y="242379"/>
                  </a:lnTo>
                  <a:lnTo>
                    <a:pt x="23607" y="272824"/>
                  </a:lnTo>
                  <a:lnTo>
                    <a:pt x="18688" y="300467"/>
                  </a:lnTo>
                  <a:lnTo>
                    <a:pt x="13679" y="326863"/>
                  </a:lnTo>
                  <a:lnTo>
                    <a:pt x="6102" y="358751"/>
                  </a:lnTo>
                  <a:lnTo>
                    <a:pt x="0" y="384696"/>
                  </a:lnTo>
                  <a:lnTo>
                    <a:pt x="1424" y="393367"/>
                  </a:lnTo>
                  <a:lnTo>
                    <a:pt x="4726" y="403010"/>
                  </a:lnTo>
                  <a:lnTo>
                    <a:pt x="5499" y="406869"/>
                  </a:lnTo>
                  <a:lnTo>
                    <a:pt x="5706" y="406714"/>
                  </a:lnTo>
                  <a:lnTo>
                    <a:pt x="12672" y="368831"/>
                  </a:lnTo>
                  <a:lnTo>
                    <a:pt x="18764" y="335919"/>
                  </a:lnTo>
                  <a:lnTo>
                    <a:pt x="22283" y="306777"/>
                  </a:lnTo>
                  <a:lnTo>
                    <a:pt x="32450" y="275848"/>
                  </a:lnTo>
                  <a:lnTo>
                    <a:pt x="41203" y="241095"/>
                  </a:lnTo>
                  <a:lnTo>
                    <a:pt x="50851" y="208973"/>
                  </a:lnTo>
                  <a:lnTo>
                    <a:pt x="68196" y="178853"/>
                  </a:lnTo>
                  <a:lnTo>
                    <a:pt x="89656" y="145490"/>
                  </a:lnTo>
                  <a:lnTo>
                    <a:pt x="120394" y="107412"/>
                  </a:lnTo>
                  <a:lnTo>
                    <a:pt x="148060" y="72999"/>
                  </a:lnTo>
                  <a:lnTo>
                    <a:pt x="158518" y="685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 name="SMARTInkShape-159"/>
            <p:cNvSpPr/>
            <p:nvPr/>
          </p:nvSpPr>
          <p:spPr>
            <a:xfrm>
              <a:off x="7848600" y="4030979"/>
              <a:ext cx="175260" cy="114301"/>
            </a:xfrm>
            <a:custGeom>
              <a:avLst/>
              <a:gdLst/>
              <a:ahLst/>
              <a:cxnLst/>
              <a:rect l="0" t="0" r="0" b="0"/>
              <a:pathLst>
                <a:path w="175260" h="114301">
                  <a:moveTo>
                    <a:pt x="0" y="0"/>
                  </a:moveTo>
                  <a:lnTo>
                    <a:pt x="0" y="10606"/>
                  </a:lnTo>
                  <a:lnTo>
                    <a:pt x="2258" y="15439"/>
                  </a:lnTo>
                  <a:lnTo>
                    <a:pt x="4043" y="17913"/>
                  </a:lnTo>
                  <a:lnTo>
                    <a:pt x="23727" y="30497"/>
                  </a:lnTo>
                  <a:lnTo>
                    <a:pt x="61703" y="47980"/>
                  </a:lnTo>
                  <a:lnTo>
                    <a:pt x="98311" y="65334"/>
                  </a:lnTo>
                  <a:lnTo>
                    <a:pt x="131791" y="82066"/>
                  </a:lnTo>
                  <a:lnTo>
                    <a:pt x="150084" y="95202"/>
                  </a:lnTo>
                  <a:lnTo>
                    <a:pt x="156450" y="98191"/>
                  </a:lnTo>
                  <a:lnTo>
                    <a:pt x="17525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 name="SMARTInkShape-160"/>
            <p:cNvSpPr/>
            <p:nvPr/>
          </p:nvSpPr>
          <p:spPr>
            <a:xfrm>
              <a:off x="8069580" y="4000500"/>
              <a:ext cx="15099" cy="182880"/>
            </a:xfrm>
            <a:custGeom>
              <a:avLst/>
              <a:gdLst/>
              <a:ahLst/>
              <a:cxnLst/>
              <a:rect l="0" t="0" r="0" b="0"/>
              <a:pathLst>
                <a:path w="15099" h="182880">
                  <a:moveTo>
                    <a:pt x="0" y="0"/>
                  </a:moveTo>
                  <a:lnTo>
                    <a:pt x="6561" y="6560"/>
                  </a:lnTo>
                  <a:lnTo>
                    <a:pt x="11636" y="43415"/>
                  </a:lnTo>
                  <a:lnTo>
                    <a:pt x="14528" y="74865"/>
                  </a:lnTo>
                  <a:lnTo>
                    <a:pt x="15098" y="106415"/>
                  </a:lnTo>
                  <a:lnTo>
                    <a:pt x="14373" y="143898"/>
                  </a:lnTo>
                  <a:lnTo>
                    <a:pt x="7682" y="181762"/>
                  </a:lnTo>
                  <a:lnTo>
                    <a:pt x="762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 name="SMARTInkShape-161"/>
            <p:cNvSpPr/>
            <p:nvPr/>
          </p:nvSpPr>
          <p:spPr>
            <a:xfrm>
              <a:off x="8092439" y="3886200"/>
              <a:ext cx="30480" cy="1"/>
            </a:xfrm>
            <a:custGeom>
              <a:avLst/>
              <a:gdLst/>
              <a:ahLst/>
              <a:cxnLst/>
              <a:rect l="0" t="0" r="0" b="0"/>
              <a:pathLst>
                <a:path w="30480" h="1">
                  <a:moveTo>
                    <a:pt x="3047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 name="SMARTInkShape-162"/>
            <p:cNvSpPr/>
            <p:nvPr/>
          </p:nvSpPr>
          <p:spPr>
            <a:xfrm>
              <a:off x="8168639" y="3947438"/>
              <a:ext cx="167642" cy="235942"/>
            </a:xfrm>
            <a:custGeom>
              <a:avLst/>
              <a:gdLst/>
              <a:ahLst/>
              <a:cxnLst/>
              <a:rect l="0" t="0" r="0" b="0"/>
              <a:pathLst>
                <a:path w="167642" h="235942">
                  <a:moveTo>
                    <a:pt x="0" y="22580"/>
                  </a:moveTo>
                  <a:lnTo>
                    <a:pt x="0" y="55156"/>
                  </a:lnTo>
                  <a:lnTo>
                    <a:pt x="0" y="91437"/>
                  </a:lnTo>
                  <a:lnTo>
                    <a:pt x="2259" y="129298"/>
                  </a:lnTo>
                  <a:lnTo>
                    <a:pt x="6913" y="166520"/>
                  </a:lnTo>
                  <a:lnTo>
                    <a:pt x="7612" y="197224"/>
                  </a:lnTo>
                  <a:lnTo>
                    <a:pt x="8468" y="165255"/>
                  </a:lnTo>
                  <a:lnTo>
                    <a:pt x="13653" y="134207"/>
                  </a:lnTo>
                  <a:lnTo>
                    <a:pt x="18972" y="99759"/>
                  </a:lnTo>
                  <a:lnTo>
                    <a:pt x="29021" y="63257"/>
                  </a:lnTo>
                  <a:lnTo>
                    <a:pt x="47233" y="26965"/>
                  </a:lnTo>
                  <a:lnTo>
                    <a:pt x="59620" y="10428"/>
                  </a:lnTo>
                  <a:lnTo>
                    <a:pt x="69113" y="4480"/>
                  </a:lnTo>
                  <a:lnTo>
                    <a:pt x="87967" y="348"/>
                  </a:lnTo>
                  <a:lnTo>
                    <a:pt x="93565" y="0"/>
                  </a:lnTo>
                  <a:lnTo>
                    <a:pt x="101133" y="4361"/>
                  </a:lnTo>
                  <a:lnTo>
                    <a:pt x="109296" y="11943"/>
                  </a:lnTo>
                  <a:lnTo>
                    <a:pt x="124136" y="35552"/>
                  </a:lnTo>
                  <a:lnTo>
                    <a:pt x="129319" y="66975"/>
                  </a:lnTo>
                  <a:lnTo>
                    <a:pt x="135361" y="100778"/>
                  </a:lnTo>
                  <a:lnTo>
                    <a:pt x="136805" y="135770"/>
                  </a:lnTo>
                  <a:lnTo>
                    <a:pt x="142327" y="167141"/>
                  </a:lnTo>
                  <a:lnTo>
                    <a:pt x="148502" y="201387"/>
                  </a:lnTo>
                  <a:lnTo>
                    <a:pt x="161654" y="228064"/>
                  </a:lnTo>
                  <a:lnTo>
                    <a:pt x="167641" y="235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 name="SMARTInkShape-163"/>
            <p:cNvSpPr/>
            <p:nvPr/>
          </p:nvSpPr>
          <p:spPr>
            <a:xfrm>
              <a:off x="8420781" y="3935445"/>
              <a:ext cx="247183" cy="453674"/>
            </a:xfrm>
            <a:custGeom>
              <a:avLst/>
              <a:gdLst/>
              <a:ahLst/>
              <a:cxnLst/>
              <a:rect l="0" t="0" r="0" b="0"/>
              <a:pathLst>
                <a:path w="247183" h="453674">
                  <a:moveTo>
                    <a:pt x="90758" y="42195"/>
                  </a:moveTo>
                  <a:lnTo>
                    <a:pt x="90758" y="9163"/>
                  </a:lnTo>
                  <a:lnTo>
                    <a:pt x="89911" y="7474"/>
                  </a:lnTo>
                  <a:lnTo>
                    <a:pt x="88501" y="6346"/>
                  </a:lnTo>
                  <a:lnTo>
                    <a:pt x="84675" y="4249"/>
                  </a:lnTo>
                  <a:lnTo>
                    <a:pt x="80152" y="493"/>
                  </a:lnTo>
                  <a:lnTo>
                    <a:pt x="77762" y="0"/>
                  </a:lnTo>
                  <a:lnTo>
                    <a:pt x="75319" y="519"/>
                  </a:lnTo>
                  <a:lnTo>
                    <a:pt x="69503" y="2506"/>
                  </a:lnTo>
                  <a:lnTo>
                    <a:pt x="61274" y="3387"/>
                  </a:lnTo>
                  <a:lnTo>
                    <a:pt x="57554" y="5317"/>
                  </a:lnTo>
                  <a:lnTo>
                    <a:pt x="35298" y="31169"/>
                  </a:lnTo>
                  <a:lnTo>
                    <a:pt x="17823" y="64763"/>
                  </a:lnTo>
                  <a:lnTo>
                    <a:pt x="4493" y="96667"/>
                  </a:lnTo>
                  <a:lnTo>
                    <a:pt x="0" y="131526"/>
                  </a:lnTo>
                  <a:lnTo>
                    <a:pt x="467" y="142858"/>
                  </a:lnTo>
                  <a:lnTo>
                    <a:pt x="5920" y="165026"/>
                  </a:lnTo>
                  <a:lnTo>
                    <a:pt x="7951" y="168109"/>
                  </a:lnTo>
                  <a:lnTo>
                    <a:pt x="14727" y="173792"/>
                  </a:lnTo>
                  <a:lnTo>
                    <a:pt x="21123" y="176881"/>
                  </a:lnTo>
                  <a:lnTo>
                    <a:pt x="24015" y="177707"/>
                  </a:lnTo>
                  <a:lnTo>
                    <a:pt x="31744" y="176364"/>
                  </a:lnTo>
                  <a:lnTo>
                    <a:pt x="43358" y="170848"/>
                  </a:lnTo>
                  <a:lnTo>
                    <a:pt x="62753" y="158071"/>
                  </a:lnTo>
                  <a:lnTo>
                    <a:pt x="72206" y="144450"/>
                  </a:lnTo>
                  <a:lnTo>
                    <a:pt x="88150" y="108850"/>
                  </a:lnTo>
                  <a:lnTo>
                    <a:pt x="94972" y="93176"/>
                  </a:lnTo>
                  <a:lnTo>
                    <a:pt x="102470" y="62531"/>
                  </a:lnTo>
                  <a:lnTo>
                    <a:pt x="98588" y="25920"/>
                  </a:lnTo>
                  <a:lnTo>
                    <a:pt x="96213" y="20003"/>
                  </a:lnTo>
                  <a:lnTo>
                    <a:pt x="83241" y="4200"/>
                  </a:lnTo>
                  <a:lnTo>
                    <a:pt x="83147" y="10664"/>
                  </a:lnTo>
                  <a:lnTo>
                    <a:pt x="108578" y="47752"/>
                  </a:lnTo>
                  <a:lnTo>
                    <a:pt x="115894" y="55388"/>
                  </a:lnTo>
                  <a:lnTo>
                    <a:pt x="123943" y="62452"/>
                  </a:lnTo>
                  <a:lnTo>
                    <a:pt x="152249" y="97937"/>
                  </a:lnTo>
                  <a:lnTo>
                    <a:pt x="177187" y="133951"/>
                  </a:lnTo>
                  <a:lnTo>
                    <a:pt x="202528" y="171776"/>
                  </a:lnTo>
                  <a:lnTo>
                    <a:pt x="217604" y="203069"/>
                  </a:lnTo>
                  <a:lnTo>
                    <a:pt x="233751" y="238726"/>
                  </a:lnTo>
                  <a:lnTo>
                    <a:pt x="240370" y="262704"/>
                  </a:lnTo>
                  <a:lnTo>
                    <a:pt x="247182" y="300365"/>
                  </a:lnTo>
                  <a:lnTo>
                    <a:pt x="239809" y="332806"/>
                  </a:lnTo>
                  <a:lnTo>
                    <a:pt x="229452" y="356358"/>
                  </a:lnTo>
                  <a:lnTo>
                    <a:pt x="215860" y="372159"/>
                  </a:lnTo>
                  <a:lnTo>
                    <a:pt x="178579" y="402854"/>
                  </a:lnTo>
                  <a:lnTo>
                    <a:pt x="145138" y="420932"/>
                  </a:lnTo>
                  <a:lnTo>
                    <a:pt x="109778" y="436952"/>
                  </a:lnTo>
                  <a:lnTo>
                    <a:pt x="72806" y="452436"/>
                  </a:lnTo>
                  <a:lnTo>
                    <a:pt x="67899" y="4536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 name="SMARTInkShape-164"/>
            <p:cNvSpPr/>
            <p:nvPr/>
          </p:nvSpPr>
          <p:spPr>
            <a:xfrm>
              <a:off x="7761568" y="4358954"/>
              <a:ext cx="205900" cy="280082"/>
            </a:xfrm>
            <a:custGeom>
              <a:avLst/>
              <a:gdLst/>
              <a:ahLst/>
              <a:cxnLst/>
              <a:rect l="0" t="0" r="0" b="0"/>
              <a:pathLst>
                <a:path w="205900" h="280082">
                  <a:moveTo>
                    <a:pt x="163232" y="7305"/>
                  </a:moveTo>
                  <a:lnTo>
                    <a:pt x="163232" y="3259"/>
                  </a:lnTo>
                  <a:lnTo>
                    <a:pt x="162384" y="2068"/>
                  </a:lnTo>
                  <a:lnTo>
                    <a:pt x="160973" y="1274"/>
                  </a:lnTo>
                  <a:lnTo>
                    <a:pt x="152625" y="0"/>
                  </a:lnTo>
                  <a:lnTo>
                    <a:pt x="116185" y="12700"/>
                  </a:lnTo>
                  <a:lnTo>
                    <a:pt x="79237" y="29171"/>
                  </a:lnTo>
                  <a:lnTo>
                    <a:pt x="41289" y="47197"/>
                  </a:lnTo>
                  <a:lnTo>
                    <a:pt x="6344" y="73118"/>
                  </a:lnTo>
                  <a:lnTo>
                    <a:pt x="935" y="78323"/>
                  </a:lnTo>
                  <a:lnTo>
                    <a:pt x="0" y="80051"/>
                  </a:lnTo>
                  <a:lnTo>
                    <a:pt x="224" y="81202"/>
                  </a:lnTo>
                  <a:lnTo>
                    <a:pt x="8901" y="88438"/>
                  </a:lnTo>
                  <a:lnTo>
                    <a:pt x="35752" y="96126"/>
                  </a:lnTo>
                  <a:lnTo>
                    <a:pt x="72063" y="102446"/>
                  </a:lnTo>
                  <a:lnTo>
                    <a:pt x="107561" y="111675"/>
                  </a:lnTo>
                  <a:lnTo>
                    <a:pt x="139910" y="123908"/>
                  </a:lnTo>
                  <a:lnTo>
                    <a:pt x="172326" y="147308"/>
                  </a:lnTo>
                  <a:lnTo>
                    <a:pt x="198650" y="172444"/>
                  </a:lnTo>
                  <a:lnTo>
                    <a:pt x="204372" y="182583"/>
                  </a:lnTo>
                  <a:lnTo>
                    <a:pt x="205899" y="187656"/>
                  </a:lnTo>
                  <a:lnTo>
                    <a:pt x="205337" y="197810"/>
                  </a:lnTo>
                  <a:lnTo>
                    <a:pt x="198077" y="218127"/>
                  </a:lnTo>
                  <a:lnTo>
                    <a:pt x="172883" y="248605"/>
                  </a:lnTo>
                  <a:lnTo>
                    <a:pt x="141651" y="262842"/>
                  </a:lnTo>
                  <a:lnTo>
                    <a:pt x="106485" y="276413"/>
                  </a:lnTo>
                  <a:lnTo>
                    <a:pt x="86021" y="280081"/>
                  </a:lnTo>
                  <a:lnTo>
                    <a:pt x="63872" y="277123"/>
                  </a:lnTo>
                  <a:lnTo>
                    <a:pt x="33691" y="2663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7" name="SMARTInkShape-165"/>
            <p:cNvSpPr/>
            <p:nvPr/>
          </p:nvSpPr>
          <p:spPr>
            <a:xfrm>
              <a:off x="8040259" y="4398493"/>
              <a:ext cx="196960" cy="226255"/>
            </a:xfrm>
            <a:custGeom>
              <a:avLst/>
              <a:gdLst/>
              <a:ahLst/>
              <a:cxnLst/>
              <a:rect l="0" t="0" r="0" b="0"/>
              <a:pathLst>
                <a:path w="196960" h="226255">
                  <a:moveTo>
                    <a:pt x="14080" y="13486"/>
                  </a:moveTo>
                  <a:lnTo>
                    <a:pt x="14080" y="17532"/>
                  </a:lnTo>
                  <a:lnTo>
                    <a:pt x="20993" y="47739"/>
                  </a:lnTo>
                  <a:lnTo>
                    <a:pt x="21607" y="82562"/>
                  </a:lnTo>
                  <a:lnTo>
                    <a:pt x="21687" y="120231"/>
                  </a:lnTo>
                  <a:lnTo>
                    <a:pt x="20852" y="157428"/>
                  </a:lnTo>
                  <a:lnTo>
                    <a:pt x="12293" y="193911"/>
                  </a:lnTo>
                  <a:lnTo>
                    <a:pt x="4715" y="205360"/>
                  </a:lnTo>
                  <a:lnTo>
                    <a:pt x="2757" y="207442"/>
                  </a:lnTo>
                  <a:lnTo>
                    <a:pt x="1450" y="207983"/>
                  </a:lnTo>
                  <a:lnTo>
                    <a:pt x="581" y="207497"/>
                  </a:lnTo>
                  <a:lnTo>
                    <a:pt x="0" y="206327"/>
                  </a:lnTo>
                  <a:lnTo>
                    <a:pt x="461" y="205546"/>
                  </a:lnTo>
                  <a:lnTo>
                    <a:pt x="3229" y="204679"/>
                  </a:lnTo>
                  <a:lnTo>
                    <a:pt x="4307" y="202754"/>
                  </a:lnTo>
                  <a:lnTo>
                    <a:pt x="12365" y="164847"/>
                  </a:lnTo>
                  <a:lnTo>
                    <a:pt x="17787" y="131156"/>
                  </a:lnTo>
                  <a:lnTo>
                    <a:pt x="28632" y="101879"/>
                  </a:lnTo>
                  <a:lnTo>
                    <a:pt x="42570" y="71755"/>
                  </a:lnTo>
                  <a:lnTo>
                    <a:pt x="67492" y="35406"/>
                  </a:lnTo>
                  <a:lnTo>
                    <a:pt x="78458" y="22382"/>
                  </a:lnTo>
                  <a:lnTo>
                    <a:pt x="109545" y="4163"/>
                  </a:lnTo>
                  <a:lnTo>
                    <a:pt x="125527" y="0"/>
                  </a:lnTo>
                  <a:lnTo>
                    <a:pt x="133604" y="1283"/>
                  </a:lnTo>
                  <a:lnTo>
                    <a:pt x="140861" y="5523"/>
                  </a:lnTo>
                  <a:lnTo>
                    <a:pt x="153622" y="17430"/>
                  </a:lnTo>
                  <a:lnTo>
                    <a:pt x="160200" y="26810"/>
                  </a:lnTo>
                  <a:lnTo>
                    <a:pt x="169974" y="64812"/>
                  </a:lnTo>
                  <a:lnTo>
                    <a:pt x="173286" y="97755"/>
                  </a:lnTo>
                  <a:lnTo>
                    <a:pt x="173858" y="126131"/>
                  </a:lnTo>
                  <a:lnTo>
                    <a:pt x="174052" y="163804"/>
                  </a:lnTo>
                  <a:lnTo>
                    <a:pt x="174093" y="197629"/>
                  </a:lnTo>
                  <a:lnTo>
                    <a:pt x="174944" y="212920"/>
                  </a:lnTo>
                  <a:lnTo>
                    <a:pt x="178144" y="220092"/>
                  </a:lnTo>
                  <a:lnTo>
                    <a:pt x="180184" y="222343"/>
                  </a:lnTo>
                  <a:lnTo>
                    <a:pt x="184707" y="224846"/>
                  </a:lnTo>
                  <a:lnTo>
                    <a:pt x="192012" y="226254"/>
                  </a:lnTo>
                  <a:lnTo>
                    <a:pt x="193661" y="225603"/>
                  </a:lnTo>
                  <a:lnTo>
                    <a:pt x="194760" y="224324"/>
                  </a:lnTo>
                  <a:lnTo>
                    <a:pt x="196959" y="219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8" name="SMARTInkShape-166"/>
            <p:cNvSpPr/>
            <p:nvPr/>
          </p:nvSpPr>
          <p:spPr>
            <a:xfrm>
              <a:off x="8305969" y="4419941"/>
              <a:ext cx="274150" cy="181629"/>
            </a:xfrm>
            <a:custGeom>
              <a:avLst/>
              <a:gdLst/>
              <a:ahLst/>
              <a:cxnLst/>
              <a:rect l="0" t="0" r="0" b="0"/>
              <a:pathLst>
                <a:path w="274150" h="181629">
                  <a:moveTo>
                    <a:pt x="106511" y="14899"/>
                  </a:moveTo>
                  <a:lnTo>
                    <a:pt x="106511" y="8337"/>
                  </a:lnTo>
                  <a:lnTo>
                    <a:pt x="102465" y="3547"/>
                  </a:lnTo>
                  <a:lnTo>
                    <a:pt x="98221" y="1387"/>
                  </a:lnTo>
                  <a:lnTo>
                    <a:pt x="84552" y="0"/>
                  </a:lnTo>
                  <a:lnTo>
                    <a:pt x="80866" y="1579"/>
                  </a:lnTo>
                  <a:lnTo>
                    <a:pt x="42773" y="38803"/>
                  </a:lnTo>
                  <a:lnTo>
                    <a:pt x="17578" y="69545"/>
                  </a:lnTo>
                  <a:lnTo>
                    <a:pt x="6405" y="95531"/>
                  </a:lnTo>
                  <a:lnTo>
                    <a:pt x="1130" y="127722"/>
                  </a:lnTo>
                  <a:lnTo>
                    <a:pt x="0" y="156609"/>
                  </a:lnTo>
                  <a:lnTo>
                    <a:pt x="1637" y="161018"/>
                  </a:lnTo>
                  <a:lnTo>
                    <a:pt x="7970" y="168177"/>
                  </a:lnTo>
                  <a:lnTo>
                    <a:pt x="14172" y="171922"/>
                  </a:lnTo>
                  <a:lnTo>
                    <a:pt x="21445" y="173587"/>
                  </a:lnTo>
                  <a:lnTo>
                    <a:pt x="38126" y="173677"/>
                  </a:lnTo>
                  <a:lnTo>
                    <a:pt x="59111" y="164260"/>
                  </a:lnTo>
                  <a:lnTo>
                    <a:pt x="73745" y="152946"/>
                  </a:lnTo>
                  <a:lnTo>
                    <a:pt x="101304" y="118095"/>
                  </a:lnTo>
                  <a:lnTo>
                    <a:pt x="116320" y="83020"/>
                  </a:lnTo>
                  <a:lnTo>
                    <a:pt x="121273" y="48323"/>
                  </a:lnTo>
                  <a:lnTo>
                    <a:pt x="129274" y="15480"/>
                  </a:lnTo>
                  <a:lnTo>
                    <a:pt x="130212" y="28775"/>
                  </a:lnTo>
                  <a:lnTo>
                    <a:pt x="135401" y="48371"/>
                  </a:lnTo>
                  <a:lnTo>
                    <a:pt x="138776" y="66866"/>
                  </a:lnTo>
                  <a:lnTo>
                    <a:pt x="155163" y="100388"/>
                  </a:lnTo>
                  <a:lnTo>
                    <a:pt x="165986" y="126212"/>
                  </a:lnTo>
                  <a:lnTo>
                    <a:pt x="194788" y="161732"/>
                  </a:lnTo>
                  <a:lnTo>
                    <a:pt x="207833" y="175621"/>
                  </a:lnTo>
                  <a:lnTo>
                    <a:pt x="214478" y="179465"/>
                  </a:lnTo>
                  <a:lnTo>
                    <a:pt x="227024" y="181628"/>
                  </a:lnTo>
                  <a:lnTo>
                    <a:pt x="236553" y="177617"/>
                  </a:lnTo>
                  <a:lnTo>
                    <a:pt x="245588" y="170192"/>
                  </a:lnTo>
                  <a:lnTo>
                    <a:pt x="268102" y="141706"/>
                  </a:lnTo>
                  <a:lnTo>
                    <a:pt x="274149" y="1215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9" name="SMARTInkShape-167"/>
            <p:cNvSpPr/>
            <p:nvPr/>
          </p:nvSpPr>
          <p:spPr>
            <a:xfrm>
              <a:off x="8694429" y="4206240"/>
              <a:ext cx="121911" cy="365478"/>
            </a:xfrm>
            <a:custGeom>
              <a:avLst/>
              <a:gdLst/>
              <a:ahLst/>
              <a:cxnLst/>
              <a:rect l="0" t="0" r="0" b="0"/>
              <a:pathLst>
                <a:path w="121911" h="365478">
                  <a:moveTo>
                    <a:pt x="53330" y="0"/>
                  </a:moveTo>
                  <a:lnTo>
                    <a:pt x="53330" y="4044"/>
                  </a:lnTo>
                  <a:lnTo>
                    <a:pt x="51072" y="8288"/>
                  </a:lnTo>
                  <a:lnTo>
                    <a:pt x="49285" y="10604"/>
                  </a:lnTo>
                  <a:lnTo>
                    <a:pt x="47298" y="17694"/>
                  </a:lnTo>
                  <a:lnTo>
                    <a:pt x="45918" y="47892"/>
                  </a:lnTo>
                  <a:lnTo>
                    <a:pt x="44925" y="75902"/>
                  </a:lnTo>
                  <a:lnTo>
                    <a:pt x="39644" y="110636"/>
                  </a:lnTo>
                  <a:lnTo>
                    <a:pt x="32718" y="147738"/>
                  </a:lnTo>
                  <a:lnTo>
                    <a:pt x="27800" y="172905"/>
                  </a:lnTo>
                  <a:lnTo>
                    <a:pt x="22793" y="200460"/>
                  </a:lnTo>
                  <a:lnTo>
                    <a:pt x="18591" y="227945"/>
                  </a:lnTo>
                  <a:lnTo>
                    <a:pt x="15379" y="263308"/>
                  </a:lnTo>
                  <a:lnTo>
                    <a:pt x="9442" y="298526"/>
                  </a:lnTo>
                  <a:lnTo>
                    <a:pt x="2107" y="331783"/>
                  </a:lnTo>
                  <a:lnTo>
                    <a:pt x="0" y="365477"/>
                  </a:lnTo>
                  <a:lnTo>
                    <a:pt x="837" y="332332"/>
                  </a:lnTo>
                  <a:lnTo>
                    <a:pt x="6074" y="304866"/>
                  </a:lnTo>
                  <a:lnTo>
                    <a:pt x="12988" y="269448"/>
                  </a:lnTo>
                  <a:lnTo>
                    <a:pt x="17901" y="241674"/>
                  </a:lnTo>
                  <a:lnTo>
                    <a:pt x="33519" y="205569"/>
                  </a:lnTo>
                  <a:lnTo>
                    <a:pt x="50189" y="169375"/>
                  </a:lnTo>
                  <a:lnTo>
                    <a:pt x="70991" y="131387"/>
                  </a:lnTo>
                  <a:lnTo>
                    <a:pt x="96494" y="95728"/>
                  </a:lnTo>
                  <a:lnTo>
                    <a:pt x="113713" y="76822"/>
                  </a:lnTo>
                  <a:lnTo>
                    <a:pt x="12191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0" name="SMARTInkShape-168"/>
            <p:cNvSpPr/>
            <p:nvPr/>
          </p:nvSpPr>
          <p:spPr>
            <a:xfrm>
              <a:off x="8763000" y="4381500"/>
              <a:ext cx="76201" cy="205741"/>
            </a:xfrm>
            <a:custGeom>
              <a:avLst/>
              <a:gdLst/>
              <a:ahLst/>
              <a:cxnLst/>
              <a:rect l="0" t="0" r="0" b="0"/>
              <a:pathLst>
                <a:path w="76201" h="205741">
                  <a:moveTo>
                    <a:pt x="0" y="0"/>
                  </a:moveTo>
                  <a:lnTo>
                    <a:pt x="845" y="34252"/>
                  </a:lnTo>
                  <a:lnTo>
                    <a:pt x="10604" y="69076"/>
                  </a:lnTo>
                  <a:lnTo>
                    <a:pt x="22917" y="106745"/>
                  </a:lnTo>
                  <a:lnTo>
                    <a:pt x="35566" y="143940"/>
                  </a:lnTo>
                  <a:lnTo>
                    <a:pt x="49952" y="177503"/>
                  </a:lnTo>
                  <a:lnTo>
                    <a:pt x="53182" y="192104"/>
                  </a:lnTo>
                  <a:lnTo>
                    <a:pt x="56939" y="199114"/>
                  </a:lnTo>
                  <a:lnTo>
                    <a:pt x="61430" y="202796"/>
                  </a:lnTo>
                  <a:lnTo>
                    <a:pt x="68719" y="204866"/>
                  </a:lnTo>
                  <a:lnTo>
                    <a:pt x="7620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1" name="SMARTInkShape-169"/>
            <p:cNvSpPr/>
            <p:nvPr/>
          </p:nvSpPr>
          <p:spPr>
            <a:xfrm>
              <a:off x="8884918" y="4336264"/>
              <a:ext cx="228601" cy="265177"/>
            </a:xfrm>
            <a:custGeom>
              <a:avLst/>
              <a:gdLst/>
              <a:ahLst/>
              <a:cxnLst/>
              <a:rect l="0" t="0" r="0" b="0"/>
              <a:pathLst>
                <a:path w="228601" h="265177">
                  <a:moveTo>
                    <a:pt x="0" y="121436"/>
                  </a:moveTo>
                  <a:lnTo>
                    <a:pt x="6563" y="127996"/>
                  </a:lnTo>
                  <a:lnTo>
                    <a:pt x="11352" y="128740"/>
                  </a:lnTo>
                  <a:lnTo>
                    <a:pt x="29551" y="129028"/>
                  </a:lnTo>
                  <a:lnTo>
                    <a:pt x="48580" y="122966"/>
                  </a:lnTo>
                  <a:lnTo>
                    <a:pt x="83839" y="106136"/>
                  </a:lnTo>
                  <a:lnTo>
                    <a:pt x="99066" y="96299"/>
                  </a:lnTo>
                  <a:lnTo>
                    <a:pt x="127283" y="73926"/>
                  </a:lnTo>
                  <a:lnTo>
                    <a:pt x="132771" y="64761"/>
                  </a:lnTo>
                  <a:lnTo>
                    <a:pt x="136294" y="45079"/>
                  </a:lnTo>
                  <a:lnTo>
                    <a:pt x="136990" y="24884"/>
                  </a:lnTo>
                  <a:lnTo>
                    <a:pt x="134826" y="16998"/>
                  </a:lnTo>
                  <a:lnTo>
                    <a:pt x="133064" y="13711"/>
                  </a:lnTo>
                  <a:lnTo>
                    <a:pt x="122494" y="5038"/>
                  </a:lnTo>
                  <a:lnTo>
                    <a:pt x="113428" y="1970"/>
                  </a:lnTo>
                  <a:lnTo>
                    <a:pt x="93809" y="0"/>
                  </a:lnTo>
                  <a:lnTo>
                    <a:pt x="78689" y="3704"/>
                  </a:lnTo>
                  <a:lnTo>
                    <a:pt x="63486" y="14208"/>
                  </a:lnTo>
                  <a:lnTo>
                    <a:pt x="43178" y="39858"/>
                  </a:lnTo>
                  <a:lnTo>
                    <a:pt x="25117" y="76660"/>
                  </a:lnTo>
                  <a:lnTo>
                    <a:pt x="15910" y="106474"/>
                  </a:lnTo>
                  <a:lnTo>
                    <a:pt x="10077" y="139015"/>
                  </a:lnTo>
                  <a:lnTo>
                    <a:pt x="10607" y="173211"/>
                  </a:lnTo>
                  <a:lnTo>
                    <a:pt x="14875" y="193554"/>
                  </a:lnTo>
                  <a:lnTo>
                    <a:pt x="31412" y="227308"/>
                  </a:lnTo>
                  <a:lnTo>
                    <a:pt x="41902" y="242149"/>
                  </a:lnTo>
                  <a:lnTo>
                    <a:pt x="55030" y="254391"/>
                  </a:lnTo>
                  <a:lnTo>
                    <a:pt x="69332" y="260960"/>
                  </a:lnTo>
                  <a:lnTo>
                    <a:pt x="99210" y="265176"/>
                  </a:lnTo>
                  <a:lnTo>
                    <a:pt x="130054" y="257816"/>
                  </a:lnTo>
                  <a:lnTo>
                    <a:pt x="166238" y="239314"/>
                  </a:lnTo>
                  <a:lnTo>
                    <a:pt x="197844" y="214334"/>
                  </a:lnTo>
                  <a:lnTo>
                    <a:pt x="216383" y="198068"/>
                  </a:lnTo>
                  <a:lnTo>
                    <a:pt x="228600" y="1823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3" name="SMARTInkShape-Group2"/>
          <p:cNvGrpSpPr/>
          <p:nvPr/>
        </p:nvGrpSpPr>
        <p:grpSpPr>
          <a:xfrm>
            <a:off x="3802379" y="1264920"/>
            <a:ext cx="2597965" cy="365759"/>
            <a:chOff x="3802379" y="1264920"/>
            <a:chExt cx="2597965" cy="365759"/>
          </a:xfrm>
        </p:grpSpPr>
        <p:sp>
          <p:nvSpPr>
            <p:cNvPr id="383" name="SMARTInkShape-170"/>
            <p:cNvSpPr/>
            <p:nvPr/>
          </p:nvSpPr>
          <p:spPr>
            <a:xfrm>
              <a:off x="6252785" y="1303190"/>
              <a:ext cx="147559" cy="181765"/>
            </a:xfrm>
            <a:custGeom>
              <a:avLst/>
              <a:gdLst/>
              <a:ahLst/>
              <a:cxnLst/>
              <a:rect l="0" t="0" r="0" b="0"/>
              <a:pathLst>
                <a:path w="147559" h="181765">
                  <a:moveTo>
                    <a:pt x="18474" y="76030"/>
                  </a:moveTo>
                  <a:lnTo>
                    <a:pt x="18474" y="94162"/>
                  </a:lnTo>
                  <a:lnTo>
                    <a:pt x="20168" y="96585"/>
                  </a:lnTo>
                  <a:lnTo>
                    <a:pt x="26565" y="101533"/>
                  </a:lnTo>
                  <a:lnTo>
                    <a:pt x="35641" y="105034"/>
                  </a:lnTo>
                  <a:lnTo>
                    <a:pt x="63144" y="106470"/>
                  </a:lnTo>
                  <a:lnTo>
                    <a:pt x="82269" y="100418"/>
                  </a:lnTo>
                  <a:lnTo>
                    <a:pt x="92264" y="95899"/>
                  </a:lnTo>
                  <a:lnTo>
                    <a:pt x="100095" y="88811"/>
                  </a:lnTo>
                  <a:lnTo>
                    <a:pt x="107243" y="80864"/>
                  </a:lnTo>
                  <a:lnTo>
                    <a:pt x="119941" y="70782"/>
                  </a:lnTo>
                  <a:lnTo>
                    <a:pt x="142830" y="32743"/>
                  </a:lnTo>
                  <a:lnTo>
                    <a:pt x="146990" y="13355"/>
                  </a:lnTo>
                  <a:lnTo>
                    <a:pt x="147558" y="6404"/>
                  </a:lnTo>
                  <a:lnTo>
                    <a:pt x="146865" y="4213"/>
                  </a:lnTo>
                  <a:lnTo>
                    <a:pt x="145555" y="2751"/>
                  </a:lnTo>
                  <a:lnTo>
                    <a:pt x="141840" y="1127"/>
                  </a:lnTo>
                  <a:lnTo>
                    <a:pt x="130091" y="0"/>
                  </a:lnTo>
                  <a:lnTo>
                    <a:pt x="118526" y="3924"/>
                  </a:lnTo>
                  <a:lnTo>
                    <a:pt x="85414" y="28351"/>
                  </a:lnTo>
                  <a:lnTo>
                    <a:pt x="67754" y="43182"/>
                  </a:lnTo>
                  <a:lnTo>
                    <a:pt x="45768" y="74684"/>
                  </a:lnTo>
                  <a:lnTo>
                    <a:pt x="22361" y="106244"/>
                  </a:lnTo>
                  <a:lnTo>
                    <a:pt x="6287" y="143727"/>
                  </a:lnTo>
                  <a:lnTo>
                    <a:pt x="0" y="160528"/>
                  </a:lnTo>
                  <a:lnTo>
                    <a:pt x="1232" y="168054"/>
                  </a:lnTo>
                  <a:lnTo>
                    <a:pt x="6687" y="177050"/>
                  </a:lnTo>
                  <a:lnTo>
                    <a:pt x="11259" y="180194"/>
                  </a:lnTo>
                  <a:lnTo>
                    <a:pt x="17807" y="181592"/>
                  </a:lnTo>
                  <a:lnTo>
                    <a:pt x="51101" y="181764"/>
                  </a:lnTo>
                  <a:lnTo>
                    <a:pt x="76843" y="172091"/>
                  </a:lnTo>
                  <a:lnTo>
                    <a:pt x="91968" y="161451"/>
                  </a:lnTo>
                  <a:lnTo>
                    <a:pt x="109915" y="1446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4" name="SMARTInkShape-171"/>
            <p:cNvSpPr/>
            <p:nvPr/>
          </p:nvSpPr>
          <p:spPr>
            <a:xfrm>
              <a:off x="6012180" y="1334089"/>
              <a:ext cx="190245" cy="174183"/>
            </a:xfrm>
            <a:custGeom>
              <a:avLst/>
              <a:gdLst/>
              <a:ahLst/>
              <a:cxnLst/>
              <a:rect l="0" t="0" r="0" b="0"/>
              <a:pathLst>
                <a:path w="190245" h="174183">
                  <a:moveTo>
                    <a:pt x="0" y="22269"/>
                  </a:moveTo>
                  <a:lnTo>
                    <a:pt x="4045" y="26316"/>
                  </a:lnTo>
                  <a:lnTo>
                    <a:pt x="8288" y="28301"/>
                  </a:lnTo>
                  <a:lnTo>
                    <a:pt x="10605" y="28831"/>
                  </a:lnTo>
                  <a:lnTo>
                    <a:pt x="17911" y="33621"/>
                  </a:lnTo>
                  <a:lnTo>
                    <a:pt x="33030" y="58381"/>
                  </a:lnTo>
                  <a:lnTo>
                    <a:pt x="36598" y="73234"/>
                  </a:lnTo>
                  <a:lnTo>
                    <a:pt x="37901" y="106780"/>
                  </a:lnTo>
                  <a:lnTo>
                    <a:pt x="37226" y="138198"/>
                  </a:lnTo>
                  <a:lnTo>
                    <a:pt x="29841" y="170963"/>
                  </a:lnTo>
                  <a:lnTo>
                    <a:pt x="28359" y="172198"/>
                  </a:lnTo>
                  <a:lnTo>
                    <a:pt x="23946" y="174182"/>
                  </a:lnTo>
                  <a:lnTo>
                    <a:pt x="23584" y="173498"/>
                  </a:lnTo>
                  <a:lnTo>
                    <a:pt x="23181" y="170480"/>
                  </a:lnTo>
                  <a:lnTo>
                    <a:pt x="25261" y="166316"/>
                  </a:lnTo>
                  <a:lnTo>
                    <a:pt x="28159" y="161644"/>
                  </a:lnTo>
                  <a:lnTo>
                    <a:pt x="40890" y="127594"/>
                  </a:lnTo>
                  <a:lnTo>
                    <a:pt x="58630" y="90671"/>
                  </a:lnTo>
                  <a:lnTo>
                    <a:pt x="81641" y="52727"/>
                  </a:lnTo>
                  <a:lnTo>
                    <a:pt x="111791" y="17634"/>
                  </a:lnTo>
                  <a:lnTo>
                    <a:pt x="127008" y="6127"/>
                  </a:lnTo>
                  <a:lnTo>
                    <a:pt x="138196" y="1400"/>
                  </a:lnTo>
                  <a:lnTo>
                    <a:pt x="150919" y="0"/>
                  </a:lnTo>
                  <a:lnTo>
                    <a:pt x="158232" y="1930"/>
                  </a:lnTo>
                  <a:lnTo>
                    <a:pt x="176874" y="12441"/>
                  </a:lnTo>
                  <a:lnTo>
                    <a:pt x="180211" y="17338"/>
                  </a:lnTo>
                  <a:lnTo>
                    <a:pt x="188558" y="44229"/>
                  </a:lnTo>
                  <a:lnTo>
                    <a:pt x="190244" y="76494"/>
                  </a:lnTo>
                  <a:lnTo>
                    <a:pt x="188191" y="106265"/>
                  </a:lnTo>
                  <a:lnTo>
                    <a:pt x="183345" y="141278"/>
                  </a:lnTo>
                  <a:lnTo>
                    <a:pt x="183189" y="144790"/>
                  </a:lnTo>
                  <a:lnTo>
                    <a:pt x="180759" y="150947"/>
                  </a:lnTo>
                  <a:lnTo>
                    <a:pt x="176346" y="157755"/>
                  </a:lnTo>
                  <a:lnTo>
                    <a:pt x="175259" y="1670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5" name="SMARTInkShape-172"/>
            <p:cNvSpPr/>
            <p:nvPr/>
          </p:nvSpPr>
          <p:spPr>
            <a:xfrm>
              <a:off x="5681247" y="1379220"/>
              <a:ext cx="222950" cy="189469"/>
            </a:xfrm>
            <a:custGeom>
              <a:avLst/>
              <a:gdLst/>
              <a:ahLst/>
              <a:cxnLst/>
              <a:rect l="0" t="0" r="0" b="0"/>
              <a:pathLst>
                <a:path w="222950" h="189469">
                  <a:moveTo>
                    <a:pt x="193771" y="15238"/>
                  </a:moveTo>
                  <a:lnTo>
                    <a:pt x="189726" y="15238"/>
                  </a:lnTo>
                  <a:lnTo>
                    <a:pt x="188535" y="14392"/>
                  </a:lnTo>
                  <a:lnTo>
                    <a:pt x="187742" y="12982"/>
                  </a:lnTo>
                  <a:lnTo>
                    <a:pt x="187211" y="11193"/>
                  </a:lnTo>
                  <a:lnTo>
                    <a:pt x="186011" y="10002"/>
                  </a:lnTo>
                  <a:lnTo>
                    <a:pt x="167134" y="2591"/>
                  </a:lnTo>
                  <a:lnTo>
                    <a:pt x="146853" y="340"/>
                  </a:lnTo>
                  <a:lnTo>
                    <a:pt x="115739" y="10636"/>
                  </a:lnTo>
                  <a:lnTo>
                    <a:pt x="79230" y="31210"/>
                  </a:lnTo>
                  <a:lnTo>
                    <a:pt x="48945" y="54988"/>
                  </a:lnTo>
                  <a:lnTo>
                    <a:pt x="25433" y="84145"/>
                  </a:lnTo>
                  <a:lnTo>
                    <a:pt x="8930" y="121962"/>
                  </a:lnTo>
                  <a:lnTo>
                    <a:pt x="0" y="151560"/>
                  </a:lnTo>
                  <a:lnTo>
                    <a:pt x="1253" y="163598"/>
                  </a:lnTo>
                  <a:lnTo>
                    <a:pt x="6891" y="174591"/>
                  </a:lnTo>
                  <a:lnTo>
                    <a:pt x="10764" y="179895"/>
                  </a:lnTo>
                  <a:lnTo>
                    <a:pt x="19584" y="185786"/>
                  </a:lnTo>
                  <a:lnTo>
                    <a:pt x="34070" y="189103"/>
                  </a:lnTo>
                  <a:lnTo>
                    <a:pt x="70515" y="189468"/>
                  </a:lnTo>
                  <a:lnTo>
                    <a:pt x="104326" y="179916"/>
                  </a:lnTo>
                  <a:lnTo>
                    <a:pt x="139320" y="166019"/>
                  </a:lnTo>
                  <a:lnTo>
                    <a:pt x="176129" y="144231"/>
                  </a:lnTo>
                  <a:lnTo>
                    <a:pt x="212575" y="108220"/>
                  </a:lnTo>
                  <a:lnTo>
                    <a:pt x="219063" y="97204"/>
                  </a:lnTo>
                  <a:lnTo>
                    <a:pt x="222715" y="80636"/>
                  </a:lnTo>
                  <a:lnTo>
                    <a:pt x="222949" y="60863"/>
                  </a:lnTo>
                  <a:lnTo>
                    <a:pt x="213585" y="33341"/>
                  </a:lnTo>
                  <a:lnTo>
                    <a:pt x="206530" y="25259"/>
                  </a:lnTo>
                  <a:lnTo>
                    <a:pt x="181273" y="3480"/>
                  </a:lnTo>
                  <a:lnTo>
                    <a:pt x="17091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6" name="SMARTInkShape-173"/>
            <p:cNvSpPr/>
            <p:nvPr/>
          </p:nvSpPr>
          <p:spPr>
            <a:xfrm>
              <a:off x="5379718" y="1295400"/>
              <a:ext cx="49767" cy="274321"/>
            </a:xfrm>
            <a:custGeom>
              <a:avLst/>
              <a:gdLst/>
              <a:ahLst/>
              <a:cxnLst/>
              <a:rect l="0" t="0" r="0" b="0"/>
              <a:pathLst>
                <a:path w="49767" h="274321">
                  <a:moveTo>
                    <a:pt x="45721" y="0"/>
                  </a:moveTo>
                  <a:lnTo>
                    <a:pt x="46567" y="34048"/>
                  </a:lnTo>
                  <a:lnTo>
                    <a:pt x="49766" y="43637"/>
                  </a:lnTo>
                  <a:lnTo>
                    <a:pt x="47398" y="74909"/>
                  </a:lnTo>
                  <a:lnTo>
                    <a:pt x="43795" y="108683"/>
                  </a:lnTo>
                  <a:lnTo>
                    <a:pt x="37531" y="137753"/>
                  </a:lnTo>
                  <a:lnTo>
                    <a:pt x="30313" y="167815"/>
                  </a:lnTo>
                  <a:lnTo>
                    <a:pt x="20288" y="204269"/>
                  </a:lnTo>
                  <a:lnTo>
                    <a:pt x="7617" y="239129"/>
                  </a:lnTo>
                  <a:lnTo>
                    <a:pt x="3385" y="247672"/>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7" name="SMARTInkShape-174"/>
            <p:cNvSpPr/>
            <p:nvPr/>
          </p:nvSpPr>
          <p:spPr>
            <a:xfrm>
              <a:off x="5113028" y="1463039"/>
              <a:ext cx="156476" cy="136740"/>
            </a:xfrm>
            <a:custGeom>
              <a:avLst/>
              <a:gdLst/>
              <a:ahLst/>
              <a:cxnLst/>
              <a:rect l="0" t="0" r="0" b="0"/>
              <a:pathLst>
                <a:path w="156476" h="136740">
                  <a:moveTo>
                    <a:pt x="7611" y="22861"/>
                  </a:moveTo>
                  <a:lnTo>
                    <a:pt x="7611" y="40772"/>
                  </a:lnTo>
                  <a:lnTo>
                    <a:pt x="304" y="74855"/>
                  </a:lnTo>
                  <a:lnTo>
                    <a:pt x="4" y="112088"/>
                  </a:lnTo>
                  <a:lnTo>
                    <a:pt x="0" y="115366"/>
                  </a:lnTo>
                  <a:lnTo>
                    <a:pt x="844" y="117550"/>
                  </a:lnTo>
                  <a:lnTo>
                    <a:pt x="2253" y="119008"/>
                  </a:lnTo>
                  <a:lnTo>
                    <a:pt x="8281" y="123315"/>
                  </a:lnTo>
                  <a:lnTo>
                    <a:pt x="20398" y="133956"/>
                  </a:lnTo>
                  <a:lnTo>
                    <a:pt x="25431" y="135736"/>
                  </a:lnTo>
                  <a:lnTo>
                    <a:pt x="37068" y="136739"/>
                  </a:lnTo>
                  <a:lnTo>
                    <a:pt x="51241" y="132990"/>
                  </a:lnTo>
                  <a:lnTo>
                    <a:pt x="85355" y="119236"/>
                  </a:lnTo>
                  <a:lnTo>
                    <a:pt x="119061" y="104127"/>
                  </a:lnTo>
                  <a:lnTo>
                    <a:pt x="127135" y="96796"/>
                  </a:lnTo>
                  <a:lnTo>
                    <a:pt x="147171" y="63368"/>
                  </a:lnTo>
                  <a:lnTo>
                    <a:pt x="156475" y="34015"/>
                  </a:lnTo>
                  <a:lnTo>
                    <a:pt x="155962" y="31144"/>
                  </a:lnTo>
                  <a:lnTo>
                    <a:pt x="153448" y="23057"/>
                  </a:lnTo>
                  <a:lnTo>
                    <a:pt x="15239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SMARTInkShape-175"/>
            <p:cNvSpPr/>
            <p:nvPr/>
          </p:nvSpPr>
          <p:spPr>
            <a:xfrm>
              <a:off x="4876800" y="1478278"/>
              <a:ext cx="167640" cy="45723"/>
            </a:xfrm>
            <a:custGeom>
              <a:avLst/>
              <a:gdLst/>
              <a:ahLst/>
              <a:cxnLst/>
              <a:rect l="0" t="0" r="0" b="0"/>
              <a:pathLst>
                <a:path w="167640" h="45723">
                  <a:moveTo>
                    <a:pt x="0" y="45722"/>
                  </a:moveTo>
                  <a:lnTo>
                    <a:pt x="0" y="39160"/>
                  </a:lnTo>
                  <a:lnTo>
                    <a:pt x="845" y="38808"/>
                  </a:lnTo>
                  <a:lnTo>
                    <a:pt x="10545" y="35982"/>
                  </a:lnTo>
                  <a:lnTo>
                    <a:pt x="19081" y="32927"/>
                  </a:lnTo>
                  <a:lnTo>
                    <a:pt x="54457" y="25458"/>
                  </a:lnTo>
                  <a:lnTo>
                    <a:pt x="91586" y="19158"/>
                  </a:lnTo>
                  <a:lnTo>
                    <a:pt x="127300" y="9726"/>
                  </a:lnTo>
                  <a:lnTo>
                    <a:pt x="144116" y="5987"/>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SMARTInkShape-176"/>
            <p:cNvSpPr/>
            <p:nvPr/>
          </p:nvSpPr>
          <p:spPr>
            <a:xfrm>
              <a:off x="4924251" y="1273689"/>
              <a:ext cx="170237" cy="356990"/>
            </a:xfrm>
            <a:custGeom>
              <a:avLst/>
              <a:gdLst/>
              <a:ahLst/>
              <a:cxnLst/>
              <a:rect l="0" t="0" r="0" b="0"/>
              <a:pathLst>
                <a:path w="170237" h="356990">
                  <a:moveTo>
                    <a:pt x="158288" y="59811"/>
                  </a:moveTo>
                  <a:lnTo>
                    <a:pt x="164848" y="53249"/>
                  </a:lnTo>
                  <a:lnTo>
                    <a:pt x="170236" y="27105"/>
                  </a:lnTo>
                  <a:lnTo>
                    <a:pt x="168397" y="20438"/>
                  </a:lnTo>
                  <a:lnTo>
                    <a:pt x="162600" y="11925"/>
                  </a:lnTo>
                  <a:lnTo>
                    <a:pt x="151475" y="4042"/>
                  </a:lnTo>
                  <a:lnTo>
                    <a:pt x="137455" y="389"/>
                  </a:lnTo>
                  <a:lnTo>
                    <a:pt x="110616" y="0"/>
                  </a:lnTo>
                  <a:lnTo>
                    <a:pt x="75839" y="4941"/>
                  </a:lnTo>
                  <a:lnTo>
                    <a:pt x="60685" y="7483"/>
                  </a:lnTo>
                  <a:lnTo>
                    <a:pt x="26559" y="27169"/>
                  </a:lnTo>
                  <a:lnTo>
                    <a:pt x="16204" y="35708"/>
                  </a:lnTo>
                  <a:lnTo>
                    <a:pt x="10474" y="47404"/>
                  </a:lnTo>
                  <a:lnTo>
                    <a:pt x="260" y="84508"/>
                  </a:lnTo>
                  <a:lnTo>
                    <a:pt x="0" y="98727"/>
                  </a:lnTo>
                  <a:lnTo>
                    <a:pt x="4946" y="136117"/>
                  </a:lnTo>
                  <a:lnTo>
                    <a:pt x="12632" y="171749"/>
                  </a:lnTo>
                  <a:lnTo>
                    <a:pt x="27321" y="204123"/>
                  </a:lnTo>
                  <a:lnTo>
                    <a:pt x="38625" y="239024"/>
                  </a:lnTo>
                  <a:lnTo>
                    <a:pt x="42930" y="273293"/>
                  </a:lnTo>
                  <a:lnTo>
                    <a:pt x="41521" y="307280"/>
                  </a:lnTo>
                  <a:lnTo>
                    <a:pt x="33340" y="330802"/>
                  </a:lnTo>
                  <a:lnTo>
                    <a:pt x="21064" y="348598"/>
                  </a:lnTo>
                  <a:lnTo>
                    <a:pt x="16020" y="353259"/>
                  </a:lnTo>
                  <a:lnTo>
                    <a:pt x="5888" y="3569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SMARTInkShape-177"/>
            <p:cNvSpPr/>
            <p:nvPr/>
          </p:nvSpPr>
          <p:spPr>
            <a:xfrm>
              <a:off x="4549180" y="1433143"/>
              <a:ext cx="228561" cy="174050"/>
            </a:xfrm>
            <a:custGeom>
              <a:avLst/>
              <a:gdLst/>
              <a:ahLst/>
              <a:cxnLst/>
              <a:rect l="0" t="0" r="0" b="0"/>
              <a:pathLst>
                <a:path w="228561" h="174050">
                  <a:moveTo>
                    <a:pt x="7579" y="22277"/>
                  </a:moveTo>
                  <a:lnTo>
                    <a:pt x="3533" y="26321"/>
                  </a:lnTo>
                  <a:lnTo>
                    <a:pt x="1548" y="30566"/>
                  </a:lnTo>
                  <a:lnTo>
                    <a:pt x="0" y="68212"/>
                  </a:lnTo>
                  <a:lnTo>
                    <a:pt x="2229" y="85558"/>
                  </a:lnTo>
                  <a:lnTo>
                    <a:pt x="6874" y="119949"/>
                  </a:lnTo>
                  <a:lnTo>
                    <a:pt x="7560" y="156022"/>
                  </a:lnTo>
                  <a:lnTo>
                    <a:pt x="7579" y="166576"/>
                  </a:lnTo>
                  <a:lnTo>
                    <a:pt x="7579" y="132796"/>
                  </a:lnTo>
                  <a:lnTo>
                    <a:pt x="9837" y="105350"/>
                  </a:lnTo>
                  <a:lnTo>
                    <a:pt x="18186" y="71424"/>
                  </a:lnTo>
                  <a:lnTo>
                    <a:pt x="24467" y="38637"/>
                  </a:lnTo>
                  <a:lnTo>
                    <a:pt x="29478" y="27854"/>
                  </a:lnTo>
                  <a:lnTo>
                    <a:pt x="47256" y="6067"/>
                  </a:lnTo>
                  <a:lnTo>
                    <a:pt x="55128" y="2371"/>
                  </a:lnTo>
                  <a:lnTo>
                    <a:pt x="73980" y="0"/>
                  </a:lnTo>
                  <a:lnTo>
                    <a:pt x="78094" y="1498"/>
                  </a:lnTo>
                  <a:lnTo>
                    <a:pt x="93524" y="16634"/>
                  </a:lnTo>
                  <a:lnTo>
                    <a:pt x="113188" y="53599"/>
                  </a:lnTo>
                  <a:lnTo>
                    <a:pt x="119304" y="79910"/>
                  </a:lnTo>
                  <a:lnTo>
                    <a:pt x="121117" y="109156"/>
                  </a:lnTo>
                  <a:lnTo>
                    <a:pt x="121729" y="142449"/>
                  </a:lnTo>
                  <a:lnTo>
                    <a:pt x="121877" y="174049"/>
                  </a:lnTo>
                  <a:lnTo>
                    <a:pt x="125924" y="170444"/>
                  </a:lnTo>
                  <a:lnTo>
                    <a:pt x="127910" y="166305"/>
                  </a:lnTo>
                  <a:lnTo>
                    <a:pt x="130283" y="132015"/>
                  </a:lnTo>
                  <a:lnTo>
                    <a:pt x="135518" y="99331"/>
                  </a:lnTo>
                  <a:lnTo>
                    <a:pt x="140848" y="68164"/>
                  </a:lnTo>
                  <a:lnTo>
                    <a:pt x="150054" y="37549"/>
                  </a:lnTo>
                  <a:lnTo>
                    <a:pt x="158355" y="16359"/>
                  </a:lnTo>
                  <a:lnTo>
                    <a:pt x="166596" y="7511"/>
                  </a:lnTo>
                  <a:lnTo>
                    <a:pt x="173644" y="3013"/>
                  </a:lnTo>
                  <a:lnTo>
                    <a:pt x="182373" y="483"/>
                  </a:lnTo>
                  <a:lnTo>
                    <a:pt x="185069" y="126"/>
                  </a:lnTo>
                  <a:lnTo>
                    <a:pt x="196952" y="3672"/>
                  </a:lnTo>
                  <a:lnTo>
                    <a:pt x="207152" y="10084"/>
                  </a:lnTo>
                  <a:lnTo>
                    <a:pt x="223384" y="42028"/>
                  </a:lnTo>
                  <a:lnTo>
                    <a:pt x="227536" y="74124"/>
                  </a:lnTo>
                  <a:lnTo>
                    <a:pt x="228357" y="105802"/>
                  </a:lnTo>
                  <a:lnTo>
                    <a:pt x="228533" y="142464"/>
                  </a:lnTo>
                  <a:lnTo>
                    <a:pt x="228560" y="1670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1" name="SMARTInkShape-178"/>
            <p:cNvSpPr/>
            <p:nvPr/>
          </p:nvSpPr>
          <p:spPr>
            <a:xfrm>
              <a:off x="4085511" y="1432558"/>
              <a:ext cx="349330" cy="181226"/>
            </a:xfrm>
            <a:custGeom>
              <a:avLst/>
              <a:gdLst/>
              <a:ahLst/>
              <a:cxnLst/>
              <a:rect l="0" t="0" r="0" b="0"/>
              <a:pathLst>
                <a:path w="349330" h="181226">
                  <a:moveTo>
                    <a:pt x="75007" y="0"/>
                  </a:moveTo>
                  <a:lnTo>
                    <a:pt x="64403" y="0"/>
                  </a:lnTo>
                  <a:lnTo>
                    <a:pt x="59570" y="2258"/>
                  </a:lnTo>
                  <a:lnTo>
                    <a:pt x="57095" y="4047"/>
                  </a:lnTo>
                  <a:lnTo>
                    <a:pt x="41806" y="8608"/>
                  </a:lnTo>
                  <a:lnTo>
                    <a:pt x="32527" y="19579"/>
                  </a:lnTo>
                  <a:lnTo>
                    <a:pt x="16649" y="54502"/>
                  </a:lnTo>
                  <a:lnTo>
                    <a:pt x="8698" y="84050"/>
                  </a:lnTo>
                  <a:lnTo>
                    <a:pt x="2832" y="118391"/>
                  </a:lnTo>
                  <a:lnTo>
                    <a:pt x="0" y="139690"/>
                  </a:lnTo>
                  <a:lnTo>
                    <a:pt x="3206" y="156725"/>
                  </a:lnTo>
                  <a:lnTo>
                    <a:pt x="9518" y="168452"/>
                  </a:lnTo>
                  <a:lnTo>
                    <a:pt x="16752" y="177288"/>
                  </a:lnTo>
                  <a:lnTo>
                    <a:pt x="23999" y="180396"/>
                  </a:lnTo>
                  <a:lnTo>
                    <a:pt x="28301" y="181225"/>
                  </a:lnTo>
                  <a:lnTo>
                    <a:pt x="32017" y="180929"/>
                  </a:lnTo>
                  <a:lnTo>
                    <a:pt x="38403" y="178345"/>
                  </a:lnTo>
                  <a:lnTo>
                    <a:pt x="61156" y="158366"/>
                  </a:lnTo>
                  <a:lnTo>
                    <a:pt x="77448" y="125151"/>
                  </a:lnTo>
                  <a:lnTo>
                    <a:pt x="86842" y="104278"/>
                  </a:lnTo>
                  <a:lnTo>
                    <a:pt x="90236" y="69067"/>
                  </a:lnTo>
                  <a:lnTo>
                    <a:pt x="90246" y="79229"/>
                  </a:lnTo>
                  <a:lnTo>
                    <a:pt x="101600" y="112965"/>
                  </a:lnTo>
                  <a:lnTo>
                    <a:pt x="122313" y="138302"/>
                  </a:lnTo>
                  <a:lnTo>
                    <a:pt x="138695" y="146907"/>
                  </a:lnTo>
                  <a:lnTo>
                    <a:pt x="160903" y="151315"/>
                  </a:lnTo>
                  <a:lnTo>
                    <a:pt x="182661" y="152259"/>
                  </a:lnTo>
                  <a:lnTo>
                    <a:pt x="190869" y="147823"/>
                  </a:lnTo>
                  <a:lnTo>
                    <a:pt x="224773" y="123732"/>
                  </a:lnTo>
                  <a:lnTo>
                    <a:pt x="240872" y="106036"/>
                  </a:lnTo>
                  <a:lnTo>
                    <a:pt x="246092" y="96235"/>
                  </a:lnTo>
                  <a:lnTo>
                    <a:pt x="251701" y="78402"/>
                  </a:lnTo>
                  <a:lnTo>
                    <a:pt x="255139" y="72099"/>
                  </a:lnTo>
                  <a:lnTo>
                    <a:pt x="257344" y="61155"/>
                  </a:lnTo>
                  <a:lnTo>
                    <a:pt x="257527" y="58550"/>
                  </a:lnTo>
                  <a:lnTo>
                    <a:pt x="258494" y="56814"/>
                  </a:lnTo>
                  <a:lnTo>
                    <a:pt x="259984" y="55656"/>
                  </a:lnTo>
                  <a:lnTo>
                    <a:pt x="264418" y="53799"/>
                  </a:lnTo>
                  <a:lnTo>
                    <a:pt x="264780" y="54492"/>
                  </a:lnTo>
                  <a:lnTo>
                    <a:pt x="271526" y="86811"/>
                  </a:lnTo>
                  <a:lnTo>
                    <a:pt x="274910" y="105309"/>
                  </a:lnTo>
                  <a:lnTo>
                    <a:pt x="279019" y="123772"/>
                  </a:lnTo>
                  <a:lnTo>
                    <a:pt x="281368" y="153335"/>
                  </a:lnTo>
                  <a:lnTo>
                    <a:pt x="288046" y="173594"/>
                  </a:lnTo>
                  <a:lnTo>
                    <a:pt x="288153" y="173304"/>
                  </a:lnTo>
                  <a:lnTo>
                    <a:pt x="288365" y="139203"/>
                  </a:lnTo>
                  <a:lnTo>
                    <a:pt x="288368" y="105947"/>
                  </a:lnTo>
                  <a:lnTo>
                    <a:pt x="290626" y="83603"/>
                  </a:lnTo>
                  <a:lnTo>
                    <a:pt x="303807" y="46371"/>
                  </a:lnTo>
                  <a:lnTo>
                    <a:pt x="313808" y="25530"/>
                  </a:lnTo>
                  <a:lnTo>
                    <a:pt x="321123" y="17556"/>
                  </a:lnTo>
                  <a:lnTo>
                    <a:pt x="338465" y="3692"/>
                  </a:lnTo>
                  <a:lnTo>
                    <a:pt x="34932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2" name="SMARTInkShape-179"/>
            <p:cNvSpPr/>
            <p:nvPr/>
          </p:nvSpPr>
          <p:spPr>
            <a:xfrm>
              <a:off x="3802379" y="1264920"/>
              <a:ext cx="228601" cy="353556"/>
            </a:xfrm>
            <a:custGeom>
              <a:avLst/>
              <a:gdLst/>
              <a:ahLst/>
              <a:cxnLst/>
              <a:rect l="0" t="0" r="0" b="0"/>
              <a:pathLst>
                <a:path w="228601" h="353556">
                  <a:moveTo>
                    <a:pt x="0" y="0"/>
                  </a:moveTo>
                  <a:lnTo>
                    <a:pt x="846" y="26490"/>
                  </a:lnTo>
                  <a:lnTo>
                    <a:pt x="14651" y="63078"/>
                  </a:lnTo>
                  <a:lnTo>
                    <a:pt x="24473" y="97900"/>
                  </a:lnTo>
                  <a:lnTo>
                    <a:pt x="36790" y="135029"/>
                  </a:lnTo>
                  <a:lnTo>
                    <a:pt x="44009" y="162458"/>
                  </a:lnTo>
                  <a:lnTo>
                    <a:pt x="50040" y="191583"/>
                  </a:lnTo>
                  <a:lnTo>
                    <a:pt x="55542" y="221460"/>
                  </a:lnTo>
                  <a:lnTo>
                    <a:pt x="60811" y="249415"/>
                  </a:lnTo>
                  <a:lnTo>
                    <a:pt x="66277" y="284438"/>
                  </a:lnTo>
                  <a:lnTo>
                    <a:pt x="68276" y="320054"/>
                  </a:lnTo>
                  <a:lnTo>
                    <a:pt x="68568" y="341196"/>
                  </a:lnTo>
                  <a:lnTo>
                    <a:pt x="69426" y="308617"/>
                  </a:lnTo>
                  <a:lnTo>
                    <a:pt x="75140" y="273819"/>
                  </a:lnTo>
                  <a:lnTo>
                    <a:pt x="79932" y="243220"/>
                  </a:lnTo>
                  <a:lnTo>
                    <a:pt x="86713" y="211389"/>
                  </a:lnTo>
                  <a:lnTo>
                    <a:pt x="94085" y="180507"/>
                  </a:lnTo>
                  <a:lnTo>
                    <a:pt x="105008" y="147509"/>
                  </a:lnTo>
                  <a:lnTo>
                    <a:pt x="113275" y="138091"/>
                  </a:lnTo>
                  <a:lnTo>
                    <a:pt x="127448" y="128027"/>
                  </a:lnTo>
                  <a:lnTo>
                    <a:pt x="132380" y="126837"/>
                  </a:lnTo>
                  <a:lnTo>
                    <a:pt x="142374" y="127775"/>
                  </a:lnTo>
                  <a:lnTo>
                    <a:pt x="146562" y="130056"/>
                  </a:lnTo>
                  <a:lnTo>
                    <a:pt x="166171" y="150596"/>
                  </a:lnTo>
                  <a:lnTo>
                    <a:pt x="176613" y="169362"/>
                  </a:lnTo>
                  <a:lnTo>
                    <a:pt x="186879" y="205389"/>
                  </a:lnTo>
                  <a:lnTo>
                    <a:pt x="190274" y="239313"/>
                  </a:lnTo>
                  <a:lnTo>
                    <a:pt x="195420" y="271191"/>
                  </a:lnTo>
                  <a:lnTo>
                    <a:pt x="199844" y="307787"/>
                  </a:lnTo>
                  <a:lnTo>
                    <a:pt x="207480" y="340235"/>
                  </a:lnTo>
                  <a:lnTo>
                    <a:pt x="216243" y="352533"/>
                  </a:lnTo>
                  <a:lnTo>
                    <a:pt x="218670" y="353555"/>
                  </a:lnTo>
                  <a:lnTo>
                    <a:pt x="221133" y="353390"/>
                  </a:lnTo>
                  <a:lnTo>
                    <a:pt x="22860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2" name="SMARTInkShape-Group3"/>
          <p:cNvGrpSpPr/>
          <p:nvPr/>
        </p:nvGrpSpPr>
        <p:grpSpPr>
          <a:xfrm>
            <a:off x="6637018" y="807719"/>
            <a:ext cx="1232491" cy="304619"/>
            <a:chOff x="6637018" y="807719"/>
            <a:chExt cx="1232491" cy="304619"/>
          </a:xfrm>
        </p:grpSpPr>
        <p:sp>
          <p:nvSpPr>
            <p:cNvPr id="394" name="SMARTInkShape-180"/>
            <p:cNvSpPr/>
            <p:nvPr/>
          </p:nvSpPr>
          <p:spPr>
            <a:xfrm>
              <a:off x="7734682" y="868678"/>
              <a:ext cx="134827" cy="175261"/>
            </a:xfrm>
            <a:custGeom>
              <a:avLst/>
              <a:gdLst/>
              <a:ahLst/>
              <a:cxnLst/>
              <a:rect l="0" t="0" r="0" b="0"/>
              <a:pathLst>
                <a:path w="134827" h="175261">
                  <a:moveTo>
                    <a:pt x="83436" y="0"/>
                  </a:moveTo>
                  <a:lnTo>
                    <a:pt x="79392" y="0"/>
                  </a:lnTo>
                  <a:lnTo>
                    <a:pt x="45081" y="13182"/>
                  </a:lnTo>
                  <a:lnTo>
                    <a:pt x="35910" y="15172"/>
                  </a:lnTo>
                  <a:lnTo>
                    <a:pt x="25139" y="20206"/>
                  </a:lnTo>
                  <a:lnTo>
                    <a:pt x="13293" y="22922"/>
                  </a:lnTo>
                  <a:lnTo>
                    <a:pt x="11276" y="24594"/>
                  </a:lnTo>
                  <a:lnTo>
                    <a:pt x="0" y="37685"/>
                  </a:lnTo>
                  <a:lnTo>
                    <a:pt x="37979" y="38096"/>
                  </a:lnTo>
                  <a:lnTo>
                    <a:pt x="63152" y="38947"/>
                  </a:lnTo>
                  <a:lnTo>
                    <a:pt x="98678" y="53540"/>
                  </a:lnTo>
                  <a:lnTo>
                    <a:pt x="113918" y="63278"/>
                  </a:lnTo>
                  <a:lnTo>
                    <a:pt x="126900" y="76888"/>
                  </a:lnTo>
                  <a:lnTo>
                    <a:pt x="132388" y="86666"/>
                  </a:lnTo>
                  <a:lnTo>
                    <a:pt x="134826" y="96656"/>
                  </a:lnTo>
                  <a:lnTo>
                    <a:pt x="133653" y="106742"/>
                  </a:lnTo>
                  <a:lnTo>
                    <a:pt x="126000" y="127012"/>
                  </a:lnTo>
                  <a:lnTo>
                    <a:pt x="119005" y="134908"/>
                  </a:lnTo>
                  <a:lnTo>
                    <a:pt x="93092" y="154461"/>
                  </a:lnTo>
                  <a:lnTo>
                    <a:pt x="89875" y="158855"/>
                  </a:lnTo>
                  <a:lnTo>
                    <a:pt x="85188" y="161784"/>
                  </a:lnTo>
                  <a:lnTo>
                    <a:pt x="50906" y="172363"/>
                  </a:lnTo>
                  <a:lnTo>
                    <a:pt x="13841" y="175148"/>
                  </a:lnTo>
                  <a:lnTo>
                    <a:pt x="723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5" name="SMARTInkShape-181"/>
            <p:cNvSpPr/>
            <p:nvPr/>
          </p:nvSpPr>
          <p:spPr>
            <a:xfrm>
              <a:off x="7522877" y="868678"/>
              <a:ext cx="119983" cy="220515"/>
            </a:xfrm>
            <a:custGeom>
              <a:avLst/>
              <a:gdLst/>
              <a:ahLst/>
              <a:cxnLst/>
              <a:rect l="0" t="0" r="0" b="0"/>
              <a:pathLst>
                <a:path w="119983" h="220515">
                  <a:moveTo>
                    <a:pt x="119982" y="0"/>
                  </a:moveTo>
                  <a:lnTo>
                    <a:pt x="106116" y="0"/>
                  </a:lnTo>
                  <a:lnTo>
                    <a:pt x="72208" y="21255"/>
                  </a:lnTo>
                  <a:lnTo>
                    <a:pt x="43289" y="55802"/>
                  </a:lnTo>
                  <a:lnTo>
                    <a:pt x="23366" y="88353"/>
                  </a:lnTo>
                  <a:lnTo>
                    <a:pt x="9206" y="122158"/>
                  </a:lnTo>
                  <a:lnTo>
                    <a:pt x="514" y="156054"/>
                  </a:lnTo>
                  <a:lnTo>
                    <a:pt x="0" y="169265"/>
                  </a:lnTo>
                  <a:lnTo>
                    <a:pt x="4468" y="189289"/>
                  </a:lnTo>
                  <a:lnTo>
                    <a:pt x="11155" y="201337"/>
                  </a:lnTo>
                  <a:lnTo>
                    <a:pt x="19346" y="210269"/>
                  </a:lnTo>
                  <a:lnTo>
                    <a:pt x="27559" y="215656"/>
                  </a:lnTo>
                  <a:lnTo>
                    <a:pt x="41703" y="219404"/>
                  </a:lnTo>
                  <a:lnTo>
                    <a:pt x="56620" y="220514"/>
                  </a:lnTo>
                  <a:lnTo>
                    <a:pt x="71763" y="216797"/>
                  </a:lnTo>
                  <a:lnTo>
                    <a:pt x="104075" y="204088"/>
                  </a:lnTo>
                  <a:lnTo>
                    <a:pt x="112362" y="198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 name="SMARTInkShape-182"/>
            <p:cNvSpPr/>
            <p:nvPr/>
          </p:nvSpPr>
          <p:spPr>
            <a:xfrm>
              <a:off x="7452359" y="807719"/>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7" name="SMARTInkShape-183"/>
            <p:cNvSpPr/>
            <p:nvPr/>
          </p:nvSpPr>
          <p:spPr>
            <a:xfrm>
              <a:off x="7429500" y="899160"/>
              <a:ext cx="7619" cy="167641"/>
            </a:xfrm>
            <a:custGeom>
              <a:avLst/>
              <a:gdLst/>
              <a:ahLst/>
              <a:cxnLst/>
              <a:rect l="0" t="0" r="0" b="0"/>
              <a:pathLst>
                <a:path w="7619" h="167641">
                  <a:moveTo>
                    <a:pt x="7618" y="0"/>
                  </a:moveTo>
                  <a:lnTo>
                    <a:pt x="6773" y="14690"/>
                  </a:lnTo>
                  <a:lnTo>
                    <a:pt x="1058" y="46650"/>
                  </a:lnTo>
                  <a:lnTo>
                    <a:pt x="209" y="81619"/>
                  </a:lnTo>
                  <a:lnTo>
                    <a:pt x="41" y="113864"/>
                  </a:lnTo>
                  <a:lnTo>
                    <a:pt x="3" y="151692"/>
                  </a:lnTo>
                  <a:lnTo>
                    <a:pt x="0" y="164489"/>
                  </a:lnTo>
                  <a:lnTo>
                    <a:pt x="847" y="165538"/>
                  </a:lnTo>
                  <a:lnTo>
                    <a:pt x="7618"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 name="SMARTInkShape-184"/>
            <p:cNvSpPr/>
            <p:nvPr/>
          </p:nvSpPr>
          <p:spPr>
            <a:xfrm>
              <a:off x="7133876" y="880984"/>
              <a:ext cx="188943" cy="201055"/>
            </a:xfrm>
            <a:custGeom>
              <a:avLst/>
              <a:gdLst/>
              <a:ahLst/>
              <a:cxnLst/>
              <a:rect l="0" t="0" r="0" b="0"/>
              <a:pathLst>
                <a:path w="188943" h="201055">
                  <a:moveTo>
                    <a:pt x="13683" y="41035"/>
                  </a:moveTo>
                  <a:lnTo>
                    <a:pt x="13683" y="51642"/>
                  </a:lnTo>
                  <a:lnTo>
                    <a:pt x="20833" y="89228"/>
                  </a:lnTo>
                  <a:lnTo>
                    <a:pt x="21261" y="126660"/>
                  </a:lnTo>
                  <a:lnTo>
                    <a:pt x="19033" y="148251"/>
                  </a:lnTo>
                  <a:lnTo>
                    <a:pt x="13997" y="183919"/>
                  </a:lnTo>
                  <a:lnTo>
                    <a:pt x="13692" y="199748"/>
                  </a:lnTo>
                  <a:lnTo>
                    <a:pt x="12842" y="200184"/>
                  </a:lnTo>
                  <a:lnTo>
                    <a:pt x="9640" y="200668"/>
                  </a:lnTo>
                  <a:lnTo>
                    <a:pt x="8449" y="199950"/>
                  </a:lnTo>
                  <a:lnTo>
                    <a:pt x="7653" y="198625"/>
                  </a:lnTo>
                  <a:lnTo>
                    <a:pt x="6534" y="192714"/>
                  </a:lnTo>
                  <a:lnTo>
                    <a:pt x="2045" y="156916"/>
                  </a:lnTo>
                  <a:lnTo>
                    <a:pt x="0" y="119084"/>
                  </a:lnTo>
                  <a:lnTo>
                    <a:pt x="4737" y="89090"/>
                  </a:lnTo>
                  <a:lnTo>
                    <a:pt x="11503" y="59601"/>
                  </a:lnTo>
                  <a:lnTo>
                    <a:pt x="23890" y="22659"/>
                  </a:lnTo>
                  <a:lnTo>
                    <a:pt x="31202" y="13676"/>
                  </a:lnTo>
                  <a:lnTo>
                    <a:pt x="39249" y="7709"/>
                  </a:lnTo>
                  <a:lnTo>
                    <a:pt x="48539" y="4350"/>
                  </a:lnTo>
                  <a:lnTo>
                    <a:pt x="54010" y="3564"/>
                  </a:lnTo>
                  <a:lnTo>
                    <a:pt x="55809" y="4201"/>
                  </a:lnTo>
                  <a:lnTo>
                    <a:pt x="57006" y="5473"/>
                  </a:lnTo>
                  <a:lnTo>
                    <a:pt x="69868" y="35514"/>
                  </a:lnTo>
                  <a:lnTo>
                    <a:pt x="74546" y="69547"/>
                  </a:lnTo>
                  <a:lnTo>
                    <a:pt x="80489" y="103864"/>
                  </a:lnTo>
                  <a:lnTo>
                    <a:pt x="82877" y="140875"/>
                  </a:lnTo>
                  <a:lnTo>
                    <a:pt x="89855" y="170398"/>
                  </a:lnTo>
                  <a:lnTo>
                    <a:pt x="89883" y="136319"/>
                  </a:lnTo>
                  <a:lnTo>
                    <a:pt x="92141" y="106612"/>
                  </a:lnTo>
                  <a:lnTo>
                    <a:pt x="96443" y="72426"/>
                  </a:lnTo>
                  <a:lnTo>
                    <a:pt x="98140" y="36824"/>
                  </a:lnTo>
                  <a:lnTo>
                    <a:pt x="101456" y="23360"/>
                  </a:lnTo>
                  <a:lnTo>
                    <a:pt x="108009" y="13988"/>
                  </a:lnTo>
                  <a:lnTo>
                    <a:pt x="121967" y="1073"/>
                  </a:lnTo>
                  <a:lnTo>
                    <a:pt x="124819" y="0"/>
                  </a:lnTo>
                  <a:lnTo>
                    <a:pt x="127566" y="131"/>
                  </a:lnTo>
                  <a:lnTo>
                    <a:pt x="133725" y="1690"/>
                  </a:lnTo>
                  <a:lnTo>
                    <a:pt x="145865" y="3412"/>
                  </a:lnTo>
                  <a:lnTo>
                    <a:pt x="152300" y="6817"/>
                  </a:lnTo>
                  <a:lnTo>
                    <a:pt x="160681" y="17537"/>
                  </a:lnTo>
                  <a:lnTo>
                    <a:pt x="173660" y="55606"/>
                  </a:lnTo>
                  <a:lnTo>
                    <a:pt x="179052" y="81194"/>
                  </a:lnTo>
                  <a:lnTo>
                    <a:pt x="182907" y="110226"/>
                  </a:lnTo>
                  <a:lnTo>
                    <a:pt x="187750" y="146331"/>
                  </a:lnTo>
                  <a:lnTo>
                    <a:pt x="188787" y="181118"/>
                  </a:lnTo>
                  <a:lnTo>
                    <a:pt x="188942" y="2010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 name="SMARTInkShape-185"/>
            <p:cNvSpPr/>
            <p:nvPr/>
          </p:nvSpPr>
          <p:spPr>
            <a:xfrm>
              <a:off x="7040880" y="80771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 name="SMARTInkShape-186"/>
            <p:cNvSpPr/>
            <p:nvPr/>
          </p:nvSpPr>
          <p:spPr>
            <a:xfrm>
              <a:off x="7040880" y="944878"/>
              <a:ext cx="7621" cy="129542"/>
            </a:xfrm>
            <a:custGeom>
              <a:avLst/>
              <a:gdLst/>
              <a:ahLst/>
              <a:cxnLst/>
              <a:rect l="0" t="0" r="0" b="0"/>
              <a:pathLst>
                <a:path w="7621" h="129542">
                  <a:moveTo>
                    <a:pt x="7620" y="0"/>
                  </a:moveTo>
                  <a:lnTo>
                    <a:pt x="6772" y="14692"/>
                  </a:lnTo>
                  <a:lnTo>
                    <a:pt x="1059" y="46653"/>
                  </a:lnTo>
                  <a:lnTo>
                    <a:pt x="208" y="81622"/>
                  </a:lnTo>
                  <a:lnTo>
                    <a:pt x="26" y="117586"/>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1" name="SMARTInkShape-187"/>
            <p:cNvSpPr/>
            <p:nvPr/>
          </p:nvSpPr>
          <p:spPr>
            <a:xfrm>
              <a:off x="6637018" y="870133"/>
              <a:ext cx="296869" cy="242205"/>
            </a:xfrm>
            <a:custGeom>
              <a:avLst/>
              <a:gdLst/>
              <a:ahLst/>
              <a:cxnLst/>
              <a:rect l="0" t="0" r="0" b="0"/>
              <a:pathLst>
                <a:path w="296869" h="242205">
                  <a:moveTo>
                    <a:pt x="0" y="105227"/>
                  </a:moveTo>
                  <a:lnTo>
                    <a:pt x="848" y="125154"/>
                  </a:lnTo>
                  <a:lnTo>
                    <a:pt x="6563" y="159184"/>
                  </a:lnTo>
                  <a:lnTo>
                    <a:pt x="13514" y="196748"/>
                  </a:lnTo>
                  <a:lnTo>
                    <a:pt x="15089" y="231847"/>
                  </a:lnTo>
                  <a:lnTo>
                    <a:pt x="15238" y="242204"/>
                  </a:lnTo>
                  <a:lnTo>
                    <a:pt x="15241" y="238287"/>
                  </a:lnTo>
                  <a:lnTo>
                    <a:pt x="17499" y="234074"/>
                  </a:lnTo>
                  <a:lnTo>
                    <a:pt x="19285" y="231764"/>
                  </a:lnTo>
                  <a:lnTo>
                    <a:pt x="24648" y="200630"/>
                  </a:lnTo>
                  <a:lnTo>
                    <a:pt x="29330" y="162924"/>
                  </a:lnTo>
                  <a:lnTo>
                    <a:pt x="34184" y="128906"/>
                  </a:lnTo>
                  <a:lnTo>
                    <a:pt x="40986" y="96061"/>
                  </a:lnTo>
                  <a:lnTo>
                    <a:pt x="52409" y="68927"/>
                  </a:lnTo>
                  <a:lnTo>
                    <a:pt x="70564" y="48845"/>
                  </a:lnTo>
                  <a:lnTo>
                    <a:pt x="103868" y="27110"/>
                  </a:lnTo>
                  <a:lnTo>
                    <a:pt x="109039" y="26055"/>
                  </a:lnTo>
                  <a:lnTo>
                    <a:pt x="119301" y="27141"/>
                  </a:lnTo>
                  <a:lnTo>
                    <a:pt x="138838" y="34738"/>
                  </a:lnTo>
                  <a:lnTo>
                    <a:pt x="145809" y="39467"/>
                  </a:lnTo>
                  <a:lnTo>
                    <a:pt x="162418" y="61569"/>
                  </a:lnTo>
                  <a:lnTo>
                    <a:pt x="174732" y="92652"/>
                  </a:lnTo>
                  <a:lnTo>
                    <a:pt x="185316" y="127107"/>
                  </a:lnTo>
                  <a:lnTo>
                    <a:pt x="189818" y="161542"/>
                  </a:lnTo>
                  <a:lnTo>
                    <a:pt x="190493" y="185466"/>
                  </a:lnTo>
                  <a:lnTo>
                    <a:pt x="189655" y="166873"/>
                  </a:lnTo>
                  <a:lnTo>
                    <a:pt x="179896" y="134794"/>
                  </a:lnTo>
                  <a:lnTo>
                    <a:pt x="176635" y="108531"/>
                  </a:lnTo>
                  <a:lnTo>
                    <a:pt x="179713" y="79300"/>
                  </a:lnTo>
                  <a:lnTo>
                    <a:pt x="190032" y="49191"/>
                  </a:lnTo>
                  <a:lnTo>
                    <a:pt x="203453" y="20843"/>
                  </a:lnTo>
                  <a:lnTo>
                    <a:pt x="212063" y="9585"/>
                  </a:lnTo>
                  <a:lnTo>
                    <a:pt x="221533" y="3451"/>
                  </a:lnTo>
                  <a:lnTo>
                    <a:pt x="236384" y="0"/>
                  </a:lnTo>
                  <a:lnTo>
                    <a:pt x="246454" y="38"/>
                  </a:lnTo>
                  <a:lnTo>
                    <a:pt x="256573" y="2879"/>
                  </a:lnTo>
                  <a:lnTo>
                    <a:pt x="259950" y="5667"/>
                  </a:lnTo>
                  <a:lnTo>
                    <a:pt x="276853" y="41429"/>
                  </a:lnTo>
                  <a:lnTo>
                    <a:pt x="283913" y="59093"/>
                  </a:lnTo>
                  <a:lnTo>
                    <a:pt x="287887" y="88075"/>
                  </a:lnTo>
                  <a:lnTo>
                    <a:pt x="289066" y="118960"/>
                  </a:lnTo>
                  <a:lnTo>
                    <a:pt x="289415" y="152852"/>
                  </a:lnTo>
                  <a:lnTo>
                    <a:pt x="289532" y="185660"/>
                  </a:lnTo>
                  <a:lnTo>
                    <a:pt x="289556" y="204651"/>
                  </a:lnTo>
                  <a:lnTo>
                    <a:pt x="291817" y="210939"/>
                  </a:lnTo>
                  <a:lnTo>
                    <a:pt x="296868" y="219023"/>
                  </a:lnTo>
                  <a:lnTo>
                    <a:pt x="289562" y="2195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9" name="SMARTInkShape-Group4"/>
          <p:cNvGrpSpPr/>
          <p:nvPr/>
        </p:nvGrpSpPr>
        <p:grpSpPr>
          <a:xfrm>
            <a:off x="5139642" y="815338"/>
            <a:ext cx="1070659" cy="358141"/>
            <a:chOff x="5139642" y="815338"/>
            <a:chExt cx="1070659" cy="358141"/>
          </a:xfrm>
        </p:grpSpPr>
        <p:sp>
          <p:nvSpPr>
            <p:cNvPr id="403" name="SMARTInkShape-188"/>
            <p:cNvSpPr/>
            <p:nvPr/>
          </p:nvSpPr>
          <p:spPr>
            <a:xfrm>
              <a:off x="6183707" y="815338"/>
              <a:ext cx="26594" cy="266701"/>
            </a:xfrm>
            <a:custGeom>
              <a:avLst/>
              <a:gdLst/>
              <a:ahLst/>
              <a:cxnLst/>
              <a:rect l="0" t="0" r="0" b="0"/>
              <a:pathLst>
                <a:path w="26594" h="266701">
                  <a:moveTo>
                    <a:pt x="11352" y="0"/>
                  </a:moveTo>
                  <a:lnTo>
                    <a:pt x="7306" y="0"/>
                  </a:lnTo>
                  <a:lnTo>
                    <a:pt x="6115" y="848"/>
                  </a:lnTo>
                  <a:lnTo>
                    <a:pt x="5321" y="2258"/>
                  </a:lnTo>
                  <a:lnTo>
                    <a:pt x="4792" y="4046"/>
                  </a:lnTo>
                  <a:lnTo>
                    <a:pt x="0" y="10607"/>
                  </a:lnTo>
                  <a:lnTo>
                    <a:pt x="98" y="19955"/>
                  </a:lnTo>
                  <a:lnTo>
                    <a:pt x="4100" y="53962"/>
                  </a:lnTo>
                  <a:lnTo>
                    <a:pt x="10230" y="91523"/>
                  </a:lnTo>
                  <a:lnTo>
                    <a:pt x="11131" y="128020"/>
                  </a:lnTo>
                  <a:lnTo>
                    <a:pt x="11309" y="165584"/>
                  </a:lnTo>
                  <a:lnTo>
                    <a:pt x="11343" y="197714"/>
                  </a:lnTo>
                  <a:lnTo>
                    <a:pt x="17912" y="233200"/>
                  </a:lnTo>
                  <a:lnTo>
                    <a:pt x="19610" y="247822"/>
                  </a:lnTo>
                  <a:lnTo>
                    <a:pt x="24962" y="258863"/>
                  </a:lnTo>
                  <a:lnTo>
                    <a:pt x="26591" y="266698"/>
                  </a:lnTo>
                  <a:lnTo>
                    <a:pt x="26593"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4" name="SMARTInkShape-189"/>
            <p:cNvSpPr/>
            <p:nvPr/>
          </p:nvSpPr>
          <p:spPr>
            <a:xfrm>
              <a:off x="5960030" y="990627"/>
              <a:ext cx="151210" cy="143796"/>
            </a:xfrm>
            <a:custGeom>
              <a:avLst/>
              <a:gdLst/>
              <a:ahLst/>
              <a:cxnLst/>
              <a:rect l="0" t="0" r="0" b="0"/>
              <a:pathLst>
                <a:path w="151210" h="143796">
                  <a:moveTo>
                    <a:pt x="82629" y="7592"/>
                  </a:moveTo>
                  <a:lnTo>
                    <a:pt x="78583" y="3547"/>
                  </a:lnTo>
                  <a:lnTo>
                    <a:pt x="74340" y="1560"/>
                  </a:lnTo>
                  <a:lnTo>
                    <a:pt x="56903" y="0"/>
                  </a:lnTo>
                  <a:lnTo>
                    <a:pt x="52004" y="2243"/>
                  </a:lnTo>
                  <a:lnTo>
                    <a:pt x="34361" y="17884"/>
                  </a:lnTo>
                  <a:lnTo>
                    <a:pt x="24207" y="34869"/>
                  </a:lnTo>
                  <a:lnTo>
                    <a:pt x="11508" y="69133"/>
                  </a:lnTo>
                  <a:lnTo>
                    <a:pt x="6586" y="103537"/>
                  </a:lnTo>
                  <a:lnTo>
                    <a:pt x="0" y="133847"/>
                  </a:lnTo>
                  <a:lnTo>
                    <a:pt x="451" y="137483"/>
                  </a:lnTo>
                  <a:lnTo>
                    <a:pt x="1596" y="139906"/>
                  </a:lnTo>
                  <a:lnTo>
                    <a:pt x="3207" y="141522"/>
                  </a:lnTo>
                  <a:lnTo>
                    <a:pt x="7255" y="143315"/>
                  </a:lnTo>
                  <a:lnTo>
                    <a:pt x="9520" y="143795"/>
                  </a:lnTo>
                  <a:lnTo>
                    <a:pt x="11876" y="143268"/>
                  </a:lnTo>
                  <a:lnTo>
                    <a:pt x="38405" y="126816"/>
                  </a:lnTo>
                  <a:lnTo>
                    <a:pt x="46759" y="115261"/>
                  </a:lnTo>
                  <a:lnTo>
                    <a:pt x="62282" y="79634"/>
                  </a:lnTo>
                  <a:lnTo>
                    <a:pt x="68974" y="55691"/>
                  </a:lnTo>
                  <a:lnTo>
                    <a:pt x="72328" y="48443"/>
                  </a:lnTo>
                  <a:lnTo>
                    <a:pt x="74979" y="24128"/>
                  </a:lnTo>
                  <a:lnTo>
                    <a:pt x="75855" y="62125"/>
                  </a:lnTo>
                  <a:lnTo>
                    <a:pt x="88007" y="94680"/>
                  </a:lnTo>
                  <a:lnTo>
                    <a:pt x="96263" y="113548"/>
                  </a:lnTo>
                  <a:lnTo>
                    <a:pt x="114602" y="131288"/>
                  </a:lnTo>
                  <a:lnTo>
                    <a:pt x="122521" y="134535"/>
                  </a:lnTo>
                  <a:lnTo>
                    <a:pt x="137359" y="136619"/>
                  </a:lnTo>
                  <a:lnTo>
                    <a:pt x="143078" y="134647"/>
                  </a:lnTo>
                  <a:lnTo>
                    <a:pt x="151209" y="1295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5" name="SMARTInkShape-190"/>
            <p:cNvSpPr/>
            <p:nvPr/>
          </p:nvSpPr>
          <p:spPr>
            <a:xfrm>
              <a:off x="5684518" y="990600"/>
              <a:ext cx="228601" cy="182879"/>
            </a:xfrm>
            <a:custGeom>
              <a:avLst/>
              <a:gdLst/>
              <a:ahLst/>
              <a:cxnLst/>
              <a:rect l="0" t="0" r="0" b="0"/>
              <a:pathLst>
                <a:path w="228601" h="182879">
                  <a:moveTo>
                    <a:pt x="0" y="0"/>
                  </a:moveTo>
                  <a:lnTo>
                    <a:pt x="4047" y="0"/>
                  </a:lnTo>
                  <a:lnTo>
                    <a:pt x="5238" y="1693"/>
                  </a:lnTo>
                  <a:lnTo>
                    <a:pt x="14088" y="35823"/>
                  </a:lnTo>
                  <a:lnTo>
                    <a:pt x="15013" y="68099"/>
                  </a:lnTo>
                  <a:lnTo>
                    <a:pt x="15174" y="97130"/>
                  </a:lnTo>
                  <a:lnTo>
                    <a:pt x="15227" y="135021"/>
                  </a:lnTo>
                  <a:lnTo>
                    <a:pt x="15239" y="172145"/>
                  </a:lnTo>
                  <a:lnTo>
                    <a:pt x="15241" y="182693"/>
                  </a:lnTo>
                  <a:lnTo>
                    <a:pt x="15241" y="148623"/>
                  </a:lnTo>
                  <a:lnTo>
                    <a:pt x="15241" y="118915"/>
                  </a:lnTo>
                  <a:lnTo>
                    <a:pt x="17499" y="88291"/>
                  </a:lnTo>
                  <a:lnTo>
                    <a:pt x="23530" y="56922"/>
                  </a:lnTo>
                  <a:lnTo>
                    <a:pt x="33153" y="27611"/>
                  </a:lnTo>
                  <a:lnTo>
                    <a:pt x="40417" y="18481"/>
                  </a:lnTo>
                  <a:lnTo>
                    <a:pt x="54834" y="5719"/>
                  </a:lnTo>
                  <a:lnTo>
                    <a:pt x="57722" y="4659"/>
                  </a:lnTo>
                  <a:lnTo>
                    <a:pt x="60495" y="4799"/>
                  </a:lnTo>
                  <a:lnTo>
                    <a:pt x="65834" y="7213"/>
                  </a:lnTo>
                  <a:lnTo>
                    <a:pt x="78713" y="18060"/>
                  </a:lnTo>
                  <a:lnTo>
                    <a:pt x="93978" y="54255"/>
                  </a:lnTo>
                  <a:lnTo>
                    <a:pt x="104141" y="84846"/>
                  </a:lnTo>
                  <a:lnTo>
                    <a:pt x="112042" y="118108"/>
                  </a:lnTo>
                  <a:lnTo>
                    <a:pt x="114104" y="152065"/>
                  </a:lnTo>
                  <a:lnTo>
                    <a:pt x="114300" y="167558"/>
                  </a:lnTo>
                  <a:lnTo>
                    <a:pt x="115148" y="135557"/>
                  </a:lnTo>
                  <a:lnTo>
                    <a:pt x="120333" y="104104"/>
                  </a:lnTo>
                  <a:lnTo>
                    <a:pt x="125652" y="69575"/>
                  </a:lnTo>
                  <a:lnTo>
                    <a:pt x="137318" y="32869"/>
                  </a:lnTo>
                  <a:lnTo>
                    <a:pt x="143158" y="22228"/>
                  </a:lnTo>
                  <a:lnTo>
                    <a:pt x="161510" y="5664"/>
                  </a:lnTo>
                  <a:lnTo>
                    <a:pt x="169432" y="2517"/>
                  </a:lnTo>
                  <a:lnTo>
                    <a:pt x="173915" y="1677"/>
                  </a:lnTo>
                  <a:lnTo>
                    <a:pt x="181153" y="3003"/>
                  </a:lnTo>
                  <a:lnTo>
                    <a:pt x="189990" y="8510"/>
                  </a:lnTo>
                  <a:lnTo>
                    <a:pt x="192700" y="10753"/>
                  </a:lnTo>
                  <a:lnTo>
                    <a:pt x="195712" y="17761"/>
                  </a:lnTo>
                  <a:lnTo>
                    <a:pt x="206199" y="50456"/>
                  </a:lnTo>
                  <a:lnTo>
                    <a:pt x="211946" y="87294"/>
                  </a:lnTo>
                  <a:lnTo>
                    <a:pt x="213081" y="121101"/>
                  </a:lnTo>
                  <a:lnTo>
                    <a:pt x="213325" y="155867"/>
                  </a:lnTo>
                  <a:lnTo>
                    <a:pt x="213351" y="168196"/>
                  </a:lnTo>
                  <a:lnTo>
                    <a:pt x="214201" y="170551"/>
                  </a:lnTo>
                  <a:lnTo>
                    <a:pt x="215614" y="172120"/>
                  </a:lnTo>
                  <a:lnTo>
                    <a:pt x="217403" y="173167"/>
                  </a:lnTo>
                  <a:lnTo>
                    <a:pt x="218596" y="174711"/>
                  </a:lnTo>
                  <a:lnTo>
                    <a:pt x="219920" y="178685"/>
                  </a:lnTo>
                  <a:lnTo>
                    <a:pt x="221122" y="180083"/>
                  </a:lnTo>
                  <a:lnTo>
                    <a:pt x="228600" y="182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6" name="SMARTInkShape-191"/>
            <p:cNvSpPr/>
            <p:nvPr/>
          </p:nvSpPr>
          <p:spPr>
            <a:xfrm>
              <a:off x="5600700" y="868678"/>
              <a:ext cx="1" cy="7623"/>
            </a:xfrm>
            <a:custGeom>
              <a:avLst/>
              <a:gdLst/>
              <a:ahLst/>
              <a:cxnLst/>
              <a:rect l="0" t="0" r="0" b="0"/>
              <a:pathLst>
                <a:path w="1" h="7623">
                  <a:moveTo>
                    <a:pt x="0" y="0"/>
                  </a:moveTo>
                  <a:lnTo>
                    <a:pt x="0"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SMARTInkShape-192"/>
            <p:cNvSpPr/>
            <p:nvPr/>
          </p:nvSpPr>
          <p:spPr>
            <a:xfrm>
              <a:off x="5578188" y="990600"/>
              <a:ext cx="22513" cy="179909"/>
            </a:xfrm>
            <a:custGeom>
              <a:avLst/>
              <a:gdLst/>
              <a:ahLst/>
              <a:cxnLst/>
              <a:rect l="0" t="0" r="0" b="0"/>
              <a:pathLst>
                <a:path w="22513" h="179909">
                  <a:moveTo>
                    <a:pt x="22512" y="0"/>
                  </a:moveTo>
                  <a:lnTo>
                    <a:pt x="22512" y="32575"/>
                  </a:lnTo>
                  <a:lnTo>
                    <a:pt x="22512" y="65889"/>
                  </a:lnTo>
                  <a:lnTo>
                    <a:pt x="20253" y="98262"/>
                  </a:lnTo>
                  <a:lnTo>
                    <a:pt x="11906" y="135496"/>
                  </a:lnTo>
                  <a:lnTo>
                    <a:pt x="3632" y="172127"/>
                  </a:lnTo>
                  <a:lnTo>
                    <a:pt x="831" y="179693"/>
                  </a:lnTo>
                  <a:lnTo>
                    <a:pt x="438" y="179908"/>
                  </a:lnTo>
                  <a:lnTo>
                    <a:pt x="176" y="179206"/>
                  </a:lnTo>
                  <a:lnTo>
                    <a:pt x="0" y="177890"/>
                  </a:lnTo>
                  <a:lnTo>
                    <a:pt x="2065" y="174170"/>
                  </a:lnTo>
                  <a:lnTo>
                    <a:pt x="3799" y="171993"/>
                  </a:lnTo>
                  <a:lnTo>
                    <a:pt x="5728" y="165059"/>
                  </a:lnTo>
                  <a:lnTo>
                    <a:pt x="727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SMARTInkShape-193"/>
            <p:cNvSpPr/>
            <p:nvPr/>
          </p:nvSpPr>
          <p:spPr>
            <a:xfrm>
              <a:off x="5139642" y="967738"/>
              <a:ext cx="354377" cy="203528"/>
            </a:xfrm>
            <a:custGeom>
              <a:avLst/>
              <a:gdLst/>
              <a:ahLst/>
              <a:cxnLst/>
              <a:rect l="0" t="0" r="0" b="0"/>
              <a:pathLst>
                <a:path w="354377" h="203528">
                  <a:moveTo>
                    <a:pt x="125776" y="0"/>
                  </a:moveTo>
                  <a:lnTo>
                    <a:pt x="89731" y="0"/>
                  </a:lnTo>
                  <a:lnTo>
                    <a:pt x="82100" y="2258"/>
                  </a:lnTo>
                  <a:lnTo>
                    <a:pt x="70784" y="10548"/>
                  </a:lnTo>
                  <a:lnTo>
                    <a:pt x="36780" y="47398"/>
                  </a:lnTo>
                  <a:lnTo>
                    <a:pt x="21774" y="82616"/>
                  </a:lnTo>
                  <a:lnTo>
                    <a:pt x="9918" y="112157"/>
                  </a:lnTo>
                  <a:lnTo>
                    <a:pt x="4807" y="142358"/>
                  </a:lnTo>
                  <a:lnTo>
                    <a:pt x="0" y="171063"/>
                  </a:lnTo>
                  <a:lnTo>
                    <a:pt x="1579" y="184967"/>
                  </a:lnTo>
                  <a:lnTo>
                    <a:pt x="7228" y="198269"/>
                  </a:lnTo>
                  <a:lnTo>
                    <a:pt x="10337" y="200759"/>
                  </a:lnTo>
                  <a:lnTo>
                    <a:pt x="18309" y="203527"/>
                  </a:lnTo>
                  <a:lnTo>
                    <a:pt x="27496" y="202499"/>
                  </a:lnTo>
                  <a:lnTo>
                    <a:pt x="53067" y="191767"/>
                  </a:lnTo>
                  <a:lnTo>
                    <a:pt x="88137" y="165634"/>
                  </a:lnTo>
                  <a:lnTo>
                    <a:pt x="111318" y="136765"/>
                  </a:lnTo>
                  <a:lnTo>
                    <a:pt x="127751" y="99008"/>
                  </a:lnTo>
                  <a:lnTo>
                    <a:pt x="132654" y="69243"/>
                  </a:lnTo>
                  <a:lnTo>
                    <a:pt x="132902" y="63943"/>
                  </a:lnTo>
                  <a:lnTo>
                    <a:pt x="133914" y="60409"/>
                  </a:lnTo>
                  <a:lnTo>
                    <a:pt x="135434" y="58052"/>
                  </a:lnTo>
                  <a:lnTo>
                    <a:pt x="140690" y="53617"/>
                  </a:lnTo>
                  <a:lnTo>
                    <a:pt x="141011" y="88095"/>
                  </a:lnTo>
                  <a:lnTo>
                    <a:pt x="141017" y="122484"/>
                  </a:lnTo>
                  <a:lnTo>
                    <a:pt x="145062" y="140902"/>
                  </a:lnTo>
                  <a:lnTo>
                    <a:pt x="155668" y="157085"/>
                  </a:lnTo>
                  <a:lnTo>
                    <a:pt x="180322" y="177320"/>
                  </a:lnTo>
                  <a:lnTo>
                    <a:pt x="188401" y="180410"/>
                  </a:lnTo>
                  <a:lnTo>
                    <a:pt x="192927" y="181234"/>
                  </a:lnTo>
                  <a:lnTo>
                    <a:pt x="202470" y="179890"/>
                  </a:lnTo>
                  <a:lnTo>
                    <a:pt x="226596" y="169788"/>
                  </a:lnTo>
                  <a:lnTo>
                    <a:pt x="233521" y="164926"/>
                  </a:lnTo>
                  <a:lnTo>
                    <a:pt x="242179" y="153383"/>
                  </a:lnTo>
                  <a:lnTo>
                    <a:pt x="251845" y="129077"/>
                  </a:lnTo>
                  <a:lnTo>
                    <a:pt x="254860" y="93784"/>
                  </a:lnTo>
                  <a:lnTo>
                    <a:pt x="259616" y="68353"/>
                  </a:lnTo>
                  <a:lnTo>
                    <a:pt x="255336" y="45869"/>
                  </a:lnTo>
                  <a:lnTo>
                    <a:pt x="257575" y="81446"/>
                  </a:lnTo>
                  <a:lnTo>
                    <a:pt x="259708" y="98005"/>
                  </a:lnTo>
                  <a:lnTo>
                    <a:pt x="256436" y="129333"/>
                  </a:lnTo>
                  <a:lnTo>
                    <a:pt x="255415" y="166953"/>
                  </a:lnTo>
                  <a:lnTo>
                    <a:pt x="255317" y="190326"/>
                  </a:lnTo>
                  <a:lnTo>
                    <a:pt x="255317" y="157188"/>
                  </a:lnTo>
                  <a:lnTo>
                    <a:pt x="261401" y="122051"/>
                  </a:lnTo>
                  <a:lnTo>
                    <a:pt x="268315" y="89128"/>
                  </a:lnTo>
                  <a:lnTo>
                    <a:pt x="280493" y="52132"/>
                  </a:lnTo>
                  <a:lnTo>
                    <a:pt x="297798" y="20632"/>
                  </a:lnTo>
                  <a:lnTo>
                    <a:pt x="303266" y="13969"/>
                  </a:lnTo>
                  <a:lnTo>
                    <a:pt x="308519" y="10442"/>
                  </a:lnTo>
                  <a:lnTo>
                    <a:pt x="311105" y="9501"/>
                  </a:lnTo>
                  <a:lnTo>
                    <a:pt x="313677" y="9722"/>
                  </a:lnTo>
                  <a:lnTo>
                    <a:pt x="318789" y="12223"/>
                  </a:lnTo>
                  <a:lnTo>
                    <a:pt x="326430" y="18392"/>
                  </a:lnTo>
                  <a:lnTo>
                    <a:pt x="334054" y="29627"/>
                  </a:lnTo>
                  <a:lnTo>
                    <a:pt x="341676" y="47725"/>
                  </a:lnTo>
                  <a:lnTo>
                    <a:pt x="345754" y="82681"/>
                  </a:lnTo>
                  <a:lnTo>
                    <a:pt x="346461" y="112176"/>
                  </a:lnTo>
                  <a:lnTo>
                    <a:pt x="346699" y="150226"/>
                  </a:lnTo>
                  <a:lnTo>
                    <a:pt x="344482" y="172358"/>
                  </a:lnTo>
                  <a:lnTo>
                    <a:pt x="340194" y="190962"/>
                  </a:lnTo>
                  <a:lnTo>
                    <a:pt x="340687" y="193348"/>
                  </a:lnTo>
                  <a:lnTo>
                    <a:pt x="341864" y="194939"/>
                  </a:lnTo>
                  <a:lnTo>
                    <a:pt x="346470" y="197935"/>
                  </a:lnTo>
                  <a:lnTo>
                    <a:pt x="354376"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1" name="SMARTInkShape-Group5"/>
          <p:cNvGrpSpPr/>
          <p:nvPr/>
        </p:nvGrpSpPr>
        <p:grpSpPr>
          <a:xfrm>
            <a:off x="2393770" y="681408"/>
            <a:ext cx="2295573" cy="459444"/>
            <a:chOff x="2393770" y="681408"/>
            <a:chExt cx="2295573" cy="459444"/>
          </a:xfrm>
        </p:grpSpPr>
        <p:sp>
          <p:nvSpPr>
            <p:cNvPr id="410" name="SMARTInkShape-194"/>
            <p:cNvSpPr/>
            <p:nvPr/>
          </p:nvSpPr>
          <p:spPr>
            <a:xfrm>
              <a:off x="4549719" y="906778"/>
              <a:ext cx="139624" cy="213008"/>
            </a:xfrm>
            <a:custGeom>
              <a:avLst/>
              <a:gdLst/>
              <a:ahLst/>
              <a:cxnLst/>
              <a:rect l="0" t="0" r="0" b="0"/>
              <a:pathLst>
                <a:path w="139624" h="213008">
                  <a:moveTo>
                    <a:pt x="98481" y="0"/>
                  </a:moveTo>
                  <a:lnTo>
                    <a:pt x="94435" y="0"/>
                  </a:lnTo>
                  <a:lnTo>
                    <a:pt x="90190" y="2258"/>
                  </a:lnTo>
                  <a:lnTo>
                    <a:pt x="76378" y="12998"/>
                  </a:lnTo>
                  <a:lnTo>
                    <a:pt x="43001" y="27968"/>
                  </a:lnTo>
                  <a:lnTo>
                    <a:pt x="9322" y="43464"/>
                  </a:lnTo>
                  <a:lnTo>
                    <a:pt x="6021" y="44216"/>
                  </a:lnTo>
                  <a:lnTo>
                    <a:pt x="3820" y="45565"/>
                  </a:lnTo>
                  <a:lnTo>
                    <a:pt x="2353" y="47310"/>
                  </a:lnTo>
                  <a:lnTo>
                    <a:pt x="0" y="52149"/>
                  </a:lnTo>
                  <a:lnTo>
                    <a:pt x="654" y="52546"/>
                  </a:lnTo>
                  <a:lnTo>
                    <a:pt x="3637" y="52988"/>
                  </a:lnTo>
                  <a:lnTo>
                    <a:pt x="13297" y="58509"/>
                  </a:lnTo>
                  <a:lnTo>
                    <a:pt x="51388" y="63075"/>
                  </a:lnTo>
                  <a:lnTo>
                    <a:pt x="69852" y="66949"/>
                  </a:lnTo>
                  <a:lnTo>
                    <a:pt x="76855" y="67494"/>
                  </a:lnTo>
                  <a:lnTo>
                    <a:pt x="89152" y="72613"/>
                  </a:lnTo>
                  <a:lnTo>
                    <a:pt x="115188" y="90122"/>
                  </a:lnTo>
                  <a:lnTo>
                    <a:pt x="133723" y="124011"/>
                  </a:lnTo>
                  <a:lnTo>
                    <a:pt x="138980" y="134421"/>
                  </a:lnTo>
                  <a:lnTo>
                    <a:pt x="139623" y="146950"/>
                  </a:lnTo>
                  <a:lnTo>
                    <a:pt x="133135" y="171645"/>
                  </a:lnTo>
                  <a:lnTo>
                    <a:pt x="126152" y="183597"/>
                  </a:lnTo>
                  <a:lnTo>
                    <a:pt x="110124" y="195221"/>
                  </a:lnTo>
                  <a:lnTo>
                    <a:pt x="95628" y="202248"/>
                  </a:lnTo>
                  <a:lnTo>
                    <a:pt x="60362" y="211567"/>
                  </a:lnTo>
                  <a:lnTo>
                    <a:pt x="40057" y="213007"/>
                  </a:lnTo>
                  <a:lnTo>
                    <a:pt x="32155" y="210946"/>
                  </a:lnTo>
                  <a:lnTo>
                    <a:pt x="22281"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SMARTInkShape-195"/>
            <p:cNvSpPr/>
            <p:nvPr/>
          </p:nvSpPr>
          <p:spPr>
            <a:xfrm>
              <a:off x="4374355" y="937260"/>
              <a:ext cx="109626" cy="182838"/>
            </a:xfrm>
            <a:custGeom>
              <a:avLst/>
              <a:gdLst/>
              <a:ahLst/>
              <a:cxnLst/>
              <a:rect l="0" t="0" r="0" b="0"/>
              <a:pathLst>
                <a:path w="109626" h="182838">
                  <a:moveTo>
                    <a:pt x="75724" y="0"/>
                  </a:moveTo>
                  <a:lnTo>
                    <a:pt x="65117" y="0"/>
                  </a:lnTo>
                  <a:lnTo>
                    <a:pt x="60287" y="2256"/>
                  </a:lnTo>
                  <a:lnTo>
                    <a:pt x="32396" y="19560"/>
                  </a:lnTo>
                  <a:lnTo>
                    <a:pt x="16490" y="24465"/>
                  </a:lnTo>
                  <a:lnTo>
                    <a:pt x="1131" y="36688"/>
                  </a:lnTo>
                  <a:lnTo>
                    <a:pt x="238" y="39729"/>
                  </a:lnTo>
                  <a:lnTo>
                    <a:pt x="0" y="41727"/>
                  </a:lnTo>
                  <a:lnTo>
                    <a:pt x="688" y="43057"/>
                  </a:lnTo>
                  <a:lnTo>
                    <a:pt x="1994" y="43945"/>
                  </a:lnTo>
                  <a:lnTo>
                    <a:pt x="7875" y="45193"/>
                  </a:lnTo>
                  <a:lnTo>
                    <a:pt x="41687" y="45705"/>
                  </a:lnTo>
                  <a:lnTo>
                    <a:pt x="64939" y="46563"/>
                  </a:lnTo>
                  <a:lnTo>
                    <a:pt x="77984" y="51802"/>
                  </a:lnTo>
                  <a:lnTo>
                    <a:pt x="97177" y="67677"/>
                  </a:lnTo>
                  <a:lnTo>
                    <a:pt x="102193" y="74669"/>
                  </a:lnTo>
                  <a:lnTo>
                    <a:pt x="109456" y="94147"/>
                  </a:lnTo>
                  <a:lnTo>
                    <a:pt x="109625" y="105624"/>
                  </a:lnTo>
                  <a:lnTo>
                    <a:pt x="98216" y="137066"/>
                  </a:lnTo>
                  <a:lnTo>
                    <a:pt x="88597" y="152372"/>
                  </a:lnTo>
                  <a:lnTo>
                    <a:pt x="75023" y="165373"/>
                  </a:lnTo>
                  <a:lnTo>
                    <a:pt x="55469" y="179194"/>
                  </a:lnTo>
                  <a:lnTo>
                    <a:pt x="37135" y="182152"/>
                  </a:lnTo>
                  <a:lnTo>
                    <a:pt x="12641" y="182837"/>
                  </a:lnTo>
                  <a:lnTo>
                    <a:pt x="10809" y="182005"/>
                  </a:lnTo>
                  <a:lnTo>
                    <a:pt x="9587" y="180602"/>
                  </a:lnTo>
                  <a:lnTo>
                    <a:pt x="7145"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SMARTInkShape-196"/>
            <p:cNvSpPr/>
            <p:nvPr/>
          </p:nvSpPr>
          <p:spPr>
            <a:xfrm>
              <a:off x="4122418" y="914985"/>
              <a:ext cx="103090" cy="196313"/>
            </a:xfrm>
            <a:custGeom>
              <a:avLst/>
              <a:gdLst/>
              <a:ahLst/>
              <a:cxnLst/>
              <a:rect l="0" t="0" r="0" b="0"/>
              <a:pathLst>
                <a:path w="103090" h="196313">
                  <a:moveTo>
                    <a:pt x="0" y="98475"/>
                  </a:moveTo>
                  <a:lnTo>
                    <a:pt x="0" y="102520"/>
                  </a:lnTo>
                  <a:lnTo>
                    <a:pt x="848" y="103710"/>
                  </a:lnTo>
                  <a:lnTo>
                    <a:pt x="2258" y="104505"/>
                  </a:lnTo>
                  <a:lnTo>
                    <a:pt x="7762" y="105884"/>
                  </a:lnTo>
                  <a:lnTo>
                    <a:pt x="41665" y="106092"/>
                  </a:lnTo>
                  <a:lnTo>
                    <a:pt x="51257" y="106093"/>
                  </a:lnTo>
                  <a:lnTo>
                    <a:pt x="55339" y="104401"/>
                  </a:lnTo>
                  <a:lnTo>
                    <a:pt x="89800" y="73438"/>
                  </a:lnTo>
                  <a:lnTo>
                    <a:pt x="92887" y="69083"/>
                  </a:lnTo>
                  <a:lnTo>
                    <a:pt x="96317" y="57472"/>
                  </a:lnTo>
                  <a:lnTo>
                    <a:pt x="103089" y="27976"/>
                  </a:lnTo>
                  <a:lnTo>
                    <a:pt x="101416" y="17470"/>
                  </a:lnTo>
                  <a:lnTo>
                    <a:pt x="92706" y="1389"/>
                  </a:lnTo>
                  <a:lnTo>
                    <a:pt x="87487" y="293"/>
                  </a:lnTo>
                  <a:lnTo>
                    <a:pt x="83726" y="0"/>
                  </a:lnTo>
                  <a:lnTo>
                    <a:pt x="77288" y="1931"/>
                  </a:lnTo>
                  <a:lnTo>
                    <a:pt x="74385" y="3632"/>
                  </a:lnTo>
                  <a:lnTo>
                    <a:pt x="54439" y="27948"/>
                  </a:lnTo>
                  <a:lnTo>
                    <a:pt x="41360" y="59112"/>
                  </a:lnTo>
                  <a:lnTo>
                    <a:pt x="30623" y="92862"/>
                  </a:lnTo>
                  <a:lnTo>
                    <a:pt x="20350" y="127846"/>
                  </a:lnTo>
                  <a:lnTo>
                    <a:pt x="15913" y="162393"/>
                  </a:lnTo>
                  <a:lnTo>
                    <a:pt x="16387" y="170908"/>
                  </a:lnTo>
                  <a:lnTo>
                    <a:pt x="21413" y="184376"/>
                  </a:lnTo>
                  <a:lnTo>
                    <a:pt x="25886" y="191121"/>
                  </a:lnTo>
                  <a:lnTo>
                    <a:pt x="29111" y="193260"/>
                  </a:lnTo>
                  <a:lnTo>
                    <a:pt x="41741" y="196268"/>
                  </a:lnTo>
                  <a:lnTo>
                    <a:pt x="56207" y="196312"/>
                  </a:lnTo>
                  <a:lnTo>
                    <a:pt x="91441" y="1822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SMARTInkShape-197"/>
            <p:cNvSpPr/>
            <p:nvPr/>
          </p:nvSpPr>
          <p:spPr>
            <a:xfrm>
              <a:off x="4053840" y="727129"/>
              <a:ext cx="7620" cy="385391"/>
            </a:xfrm>
            <a:custGeom>
              <a:avLst/>
              <a:gdLst/>
              <a:ahLst/>
              <a:cxnLst/>
              <a:rect l="0" t="0" r="0" b="0"/>
              <a:pathLst>
                <a:path w="7620" h="385391">
                  <a:moveTo>
                    <a:pt x="0" y="4390"/>
                  </a:moveTo>
                  <a:lnTo>
                    <a:pt x="4389" y="4390"/>
                  </a:lnTo>
                  <a:lnTo>
                    <a:pt x="2515" y="4390"/>
                  </a:lnTo>
                  <a:lnTo>
                    <a:pt x="1676" y="3543"/>
                  </a:lnTo>
                  <a:lnTo>
                    <a:pt x="745" y="345"/>
                  </a:lnTo>
                  <a:lnTo>
                    <a:pt x="497" y="0"/>
                  </a:lnTo>
                  <a:lnTo>
                    <a:pt x="64" y="3644"/>
                  </a:lnTo>
                  <a:lnTo>
                    <a:pt x="859" y="17257"/>
                  </a:lnTo>
                  <a:lnTo>
                    <a:pt x="6562" y="54847"/>
                  </a:lnTo>
                  <a:lnTo>
                    <a:pt x="7305" y="87826"/>
                  </a:lnTo>
                  <a:lnTo>
                    <a:pt x="7479" y="114286"/>
                  </a:lnTo>
                  <a:lnTo>
                    <a:pt x="7557" y="142132"/>
                  </a:lnTo>
                  <a:lnTo>
                    <a:pt x="7591" y="168620"/>
                  </a:lnTo>
                  <a:lnTo>
                    <a:pt x="7607" y="196761"/>
                  </a:lnTo>
                  <a:lnTo>
                    <a:pt x="7614" y="225355"/>
                  </a:lnTo>
                  <a:lnTo>
                    <a:pt x="7617" y="252174"/>
                  </a:lnTo>
                  <a:lnTo>
                    <a:pt x="7617" y="278205"/>
                  </a:lnTo>
                  <a:lnTo>
                    <a:pt x="7619" y="312144"/>
                  </a:lnTo>
                  <a:lnTo>
                    <a:pt x="7619" y="346369"/>
                  </a:lnTo>
                  <a:lnTo>
                    <a:pt x="7619" y="384454"/>
                  </a:lnTo>
                  <a:lnTo>
                    <a:pt x="7619" y="3853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4" name="SMARTInkShape-198"/>
            <p:cNvSpPr/>
            <p:nvPr/>
          </p:nvSpPr>
          <p:spPr>
            <a:xfrm>
              <a:off x="3764279" y="861637"/>
              <a:ext cx="148861" cy="235030"/>
            </a:xfrm>
            <a:custGeom>
              <a:avLst/>
              <a:gdLst/>
              <a:ahLst/>
              <a:cxnLst/>
              <a:rect l="0" t="0" r="0" b="0"/>
              <a:pathLst>
                <a:path w="148861" h="235030">
                  <a:moveTo>
                    <a:pt x="0" y="83241"/>
                  </a:moveTo>
                  <a:lnTo>
                    <a:pt x="0" y="89802"/>
                  </a:lnTo>
                  <a:lnTo>
                    <a:pt x="10606" y="101374"/>
                  </a:lnTo>
                  <a:lnTo>
                    <a:pt x="15439" y="104002"/>
                  </a:lnTo>
                  <a:lnTo>
                    <a:pt x="20407" y="106014"/>
                  </a:lnTo>
                  <a:lnTo>
                    <a:pt x="25440" y="109732"/>
                  </a:lnTo>
                  <a:lnTo>
                    <a:pt x="32755" y="111949"/>
                  </a:lnTo>
                  <a:lnTo>
                    <a:pt x="37076" y="112539"/>
                  </a:lnTo>
                  <a:lnTo>
                    <a:pt x="44135" y="110939"/>
                  </a:lnTo>
                  <a:lnTo>
                    <a:pt x="50943" y="108251"/>
                  </a:lnTo>
                  <a:lnTo>
                    <a:pt x="59613" y="107058"/>
                  </a:lnTo>
                  <a:lnTo>
                    <a:pt x="69111" y="102012"/>
                  </a:lnTo>
                  <a:lnTo>
                    <a:pt x="101364" y="81294"/>
                  </a:lnTo>
                  <a:lnTo>
                    <a:pt x="113630" y="72217"/>
                  </a:lnTo>
                  <a:lnTo>
                    <a:pt x="131323" y="47567"/>
                  </a:lnTo>
                  <a:lnTo>
                    <a:pt x="141243" y="27340"/>
                  </a:lnTo>
                  <a:lnTo>
                    <a:pt x="146340" y="9295"/>
                  </a:lnTo>
                  <a:lnTo>
                    <a:pt x="148360" y="6005"/>
                  </a:lnTo>
                  <a:lnTo>
                    <a:pt x="148860" y="3811"/>
                  </a:lnTo>
                  <a:lnTo>
                    <a:pt x="148346" y="2347"/>
                  </a:lnTo>
                  <a:lnTo>
                    <a:pt x="147157" y="1373"/>
                  </a:lnTo>
                  <a:lnTo>
                    <a:pt x="143580" y="288"/>
                  </a:lnTo>
                  <a:lnTo>
                    <a:pt x="141439" y="0"/>
                  </a:lnTo>
                  <a:lnTo>
                    <a:pt x="136803" y="1937"/>
                  </a:lnTo>
                  <a:lnTo>
                    <a:pt x="103829" y="26770"/>
                  </a:lnTo>
                  <a:lnTo>
                    <a:pt x="89655" y="47318"/>
                  </a:lnTo>
                  <a:lnTo>
                    <a:pt x="74594" y="84173"/>
                  </a:lnTo>
                  <a:lnTo>
                    <a:pt x="62742" y="113998"/>
                  </a:lnTo>
                  <a:lnTo>
                    <a:pt x="53868" y="144283"/>
                  </a:lnTo>
                  <a:lnTo>
                    <a:pt x="47329" y="176768"/>
                  </a:lnTo>
                  <a:lnTo>
                    <a:pt x="50242" y="198160"/>
                  </a:lnTo>
                  <a:lnTo>
                    <a:pt x="60513" y="216540"/>
                  </a:lnTo>
                  <a:lnTo>
                    <a:pt x="74280" y="228666"/>
                  </a:lnTo>
                  <a:lnTo>
                    <a:pt x="85039" y="233575"/>
                  </a:lnTo>
                  <a:lnTo>
                    <a:pt x="97634" y="235029"/>
                  </a:lnTo>
                  <a:lnTo>
                    <a:pt x="116136" y="231415"/>
                  </a:lnTo>
                  <a:lnTo>
                    <a:pt x="129613" y="224983"/>
                  </a:lnTo>
                  <a:lnTo>
                    <a:pt x="144780" y="212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SMARTInkShape-199"/>
            <p:cNvSpPr/>
            <p:nvPr/>
          </p:nvSpPr>
          <p:spPr>
            <a:xfrm>
              <a:off x="3596640" y="876300"/>
              <a:ext cx="142921" cy="226959"/>
            </a:xfrm>
            <a:custGeom>
              <a:avLst/>
              <a:gdLst/>
              <a:ahLst/>
              <a:cxnLst/>
              <a:rect l="0" t="0" r="0" b="0"/>
              <a:pathLst>
                <a:path w="142921" h="226959">
                  <a:moveTo>
                    <a:pt x="137160" y="0"/>
                  </a:moveTo>
                  <a:lnTo>
                    <a:pt x="119025" y="0"/>
                  </a:lnTo>
                  <a:lnTo>
                    <a:pt x="83607" y="15438"/>
                  </a:lnTo>
                  <a:lnTo>
                    <a:pt x="48246" y="33031"/>
                  </a:lnTo>
                  <a:lnTo>
                    <a:pt x="37061" y="40642"/>
                  </a:lnTo>
                  <a:lnTo>
                    <a:pt x="33405" y="45721"/>
                  </a:lnTo>
                  <a:lnTo>
                    <a:pt x="31057" y="51835"/>
                  </a:lnTo>
                  <a:lnTo>
                    <a:pt x="31712" y="52335"/>
                  </a:lnTo>
                  <a:lnTo>
                    <a:pt x="37523" y="53042"/>
                  </a:lnTo>
                  <a:lnTo>
                    <a:pt x="49594" y="54097"/>
                  </a:lnTo>
                  <a:lnTo>
                    <a:pt x="83898" y="62741"/>
                  </a:lnTo>
                  <a:lnTo>
                    <a:pt x="112049" y="76355"/>
                  </a:lnTo>
                  <a:lnTo>
                    <a:pt x="131940" y="95003"/>
                  </a:lnTo>
                  <a:lnTo>
                    <a:pt x="138509" y="104594"/>
                  </a:lnTo>
                  <a:lnTo>
                    <a:pt x="142920" y="127605"/>
                  </a:lnTo>
                  <a:lnTo>
                    <a:pt x="140183" y="151826"/>
                  </a:lnTo>
                  <a:lnTo>
                    <a:pt x="134010" y="171044"/>
                  </a:lnTo>
                  <a:lnTo>
                    <a:pt x="113549" y="197898"/>
                  </a:lnTo>
                  <a:lnTo>
                    <a:pt x="98837" y="211035"/>
                  </a:lnTo>
                  <a:lnTo>
                    <a:pt x="74651" y="223060"/>
                  </a:lnTo>
                  <a:lnTo>
                    <a:pt x="56926" y="226958"/>
                  </a:lnTo>
                  <a:lnTo>
                    <a:pt x="46184" y="225612"/>
                  </a:lnTo>
                  <a:lnTo>
                    <a:pt x="11506" y="213096"/>
                  </a:lnTo>
                  <a:lnTo>
                    <a:pt x="5114" y="208162"/>
                  </a:lnTo>
                  <a:lnTo>
                    <a:pt x="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6" name="SMARTInkShape-200"/>
            <p:cNvSpPr/>
            <p:nvPr/>
          </p:nvSpPr>
          <p:spPr>
            <a:xfrm>
              <a:off x="3162300" y="876954"/>
              <a:ext cx="388619" cy="195790"/>
            </a:xfrm>
            <a:custGeom>
              <a:avLst/>
              <a:gdLst/>
              <a:ahLst/>
              <a:cxnLst/>
              <a:rect l="0" t="0" r="0" b="0"/>
              <a:pathLst>
                <a:path w="388619" h="195790">
                  <a:moveTo>
                    <a:pt x="0" y="106024"/>
                  </a:moveTo>
                  <a:lnTo>
                    <a:pt x="0" y="110071"/>
                  </a:lnTo>
                  <a:lnTo>
                    <a:pt x="846" y="111262"/>
                  </a:lnTo>
                  <a:lnTo>
                    <a:pt x="2257" y="112057"/>
                  </a:lnTo>
                  <a:lnTo>
                    <a:pt x="12997" y="114282"/>
                  </a:lnTo>
                  <a:lnTo>
                    <a:pt x="21253" y="118820"/>
                  </a:lnTo>
                  <a:lnTo>
                    <a:pt x="39592" y="120944"/>
                  </a:lnTo>
                  <a:lnTo>
                    <a:pt x="74823" y="109906"/>
                  </a:lnTo>
                  <a:lnTo>
                    <a:pt x="89244" y="99084"/>
                  </a:lnTo>
                  <a:lnTo>
                    <a:pt x="106055" y="75299"/>
                  </a:lnTo>
                  <a:lnTo>
                    <a:pt x="110635" y="65276"/>
                  </a:lnTo>
                  <a:lnTo>
                    <a:pt x="114084" y="29819"/>
                  </a:lnTo>
                  <a:lnTo>
                    <a:pt x="113357" y="20508"/>
                  </a:lnTo>
                  <a:lnTo>
                    <a:pt x="110211" y="13549"/>
                  </a:lnTo>
                  <a:lnTo>
                    <a:pt x="108186" y="11354"/>
                  </a:lnTo>
                  <a:lnTo>
                    <a:pt x="103680" y="8915"/>
                  </a:lnTo>
                  <a:lnTo>
                    <a:pt x="96384" y="7544"/>
                  </a:lnTo>
                  <a:lnTo>
                    <a:pt x="89120" y="11737"/>
                  </a:lnTo>
                  <a:lnTo>
                    <a:pt x="81095" y="19247"/>
                  </a:lnTo>
                  <a:lnTo>
                    <a:pt x="55066" y="55067"/>
                  </a:lnTo>
                  <a:lnTo>
                    <a:pt x="40866" y="91099"/>
                  </a:lnTo>
                  <a:lnTo>
                    <a:pt x="32782" y="121327"/>
                  </a:lnTo>
                  <a:lnTo>
                    <a:pt x="30933" y="151758"/>
                  </a:lnTo>
                  <a:lnTo>
                    <a:pt x="35197" y="164732"/>
                  </a:lnTo>
                  <a:lnTo>
                    <a:pt x="47686" y="182815"/>
                  </a:lnTo>
                  <a:lnTo>
                    <a:pt x="59755" y="191807"/>
                  </a:lnTo>
                  <a:lnTo>
                    <a:pt x="74055" y="195789"/>
                  </a:lnTo>
                  <a:lnTo>
                    <a:pt x="93062" y="192924"/>
                  </a:lnTo>
                  <a:lnTo>
                    <a:pt x="130740" y="168903"/>
                  </a:lnTo>
                  <a:lnTo>
                    <a:pt x="161766" y="135755"/>
                  </a:lnTo>
                  <a:lnTo>
                    <a:pt x="186799" y="101831"/>
                  </a:lnTo>
                  <a:lnTo>
                    <a:pt x="202855" y="72515"/>
                  </a:lnTo>
                  <a:lnTo>
                    <a:pt x="220264" y="34944"/>
                  </a:lnTo>
                  <a:lnTo>
                    <a:pt x="236084" y="14743"/>
                  </a:lnTo>
                  <a:lnTo>
                    <a:pt x="240224" y="18677"/>
                  </a:lnTo>
                  <a:lnTo>
                    <a:pt x="242232" y="25152"/>
                  </a:lnTo>
                  <a:lnTo>
                    <a:pt x="243699" y="61233"/>
                  </a:lnTo>
                  <a:lnTo>
                    <a:pt x="243811" y="90968"/>
                  </a:lnTo>
                  <a:lnTo>
                    <a:pt x="243833" y="126539"/>
                  </a:lnTo>
                  <a:lnTo>
                    <a:pt x="243838" y="162630"/>
                  </a:lnTo>
                  <a:lnTo>
                    <a:pt x="243840" y="182039"/>
                  </a:lnTo>
                  <a:lnTo>
                    <a:pt x="243840" y="147123"/>
                  </a:lnTo>
                  <a:lnTo>
                    <a:pt x="246096" y="112230"/>
                  </a:lnTo>
                  <a:lnTo>
                    <a:pt x="254386" y="82746"/>
                  </a:lnTo>
                  <a:lnTo>
                    <a:pt x="267565" y="52560"/>
                  </a:lnTo>
                  <a:lnTo>
                    <a:pt x="287189" y="20111"/>
                  </a:lnTo>
                  <a:lnTo>
                    <a:pt x="302309" y="6815"/>
                  </a:lnTo>
                  <a:lnTo>
                    <a:pt x="312442" y="2664"/>
                  </a:lnTo>
                  <a:lnTo>
                    <a:pt x="332744" y="0"/>
                  </a:lnTo>
                  <a:lnTo>
                    <a:pt x="336975" y="1476"/>
                  </a:lnTo>
                  <a:lnTo>
                    <a:pt x="343934" y="7629"/>
                  </a:lnTo>
                  <a:lnTo>
                    <a:pt x="352614" y="20614"/>
                  </a:lnTo>
                  <a:lnTo>
                    <a:pt x="359669" y="57995"/>
                  </a:lnTo>
                  <a:lnTo>
                    <a:pt x="363954" y="90101"/>
                  </a:lnTo>
                  <a:lnTo>
                    <a:pt x="365224" y="121062"/>
                  </a:lnTo>
                  <a:lnTo>
                    <a:pt x="365654" y="157820"/>
                  </a:lnTo>
                  <a:lnTo>
                    <a:pt x="366584" y="177373"/>
                  </a:lnTo>
                  <a:lnTo>
                    <a:pt x="369796" y="183738"/>
                  </a:lnTo>
                  <a:lnTo>
                    <a:pt x="371835" y="185773"/>
                  </a:lnTo>
                  <a:lnTo>
                    <a:pt x="376363" y="188036"/>
                  </a:lnTo>
                  <a:lnTo>
                    <a:pt x="388618" y="1898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7" name="SMARTInkShape-201"/>
            <p:cNvSpPr/>
            <p:nvPr/>
          </p:nvSpPr>
          <p:spPr>
            <a:xfrm>
              <a:off x="2956559" y="960119"/>
              <a:ext cx="137160" cy="38008"/>
            </a:xfrm>
            <a:custGeom>
              <a:avLst/>
              <a:gdLst/>
              <a:ahLst/>
              <a:cxnLst/>
              <a:rect l="0" t="0" r="0" b="0"/>
              <a:pathLst>
                <a:path w="137160" h="38008">
                  <a:moveTo>
                    <a:pt x="0" y="30481"/>
                  </a:moveTo>
                  <a:lnTo>
                    <a:pt x="4044" y="30481"/>
                  </a:lnTo>
                  <a:lnTo>
                    <a:pt x="5236" y="31326"/>
                  </a:lnTo>
                  <a:lnTo>
                    <a:pt x="6031" y="32738"/>
                  </a:lnTo>
                  <a:lnTo>
                    <a:pt x="6560" y="34526"/>
                  </a:lnTo>
                  <a:lnTo>
                    <a:pt x="7760" y="35717"/>
                  </a:lnTo>
                  <a:lnTo>
                    <a:pt x="11352" y="37040"/>
                  </a:lnTo>
                  <a:lnTo>
                    <a:pt x="36111" y="38007"/>
                  </a:lnTo>
                  <a:lnTo>
                    <a:pt x="72648" y="31532"/>
                  </a:lnTo>
                  <a:lnTo>
                    <a:pt x="108096" y="19967"/>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8" name="SMARTInkShape-202"/>
            <p:cNvSpPr/>
            <p:nvPr/>
          </p:nvSpPr>
          <p:spPr>
            <a:xfrm>
              <a:off x="2995191" y="681408"/>
              <a:ext cx="121389" cy="453971"/>
            </a:xfrm>
            <a:custGeom>
              <a:avLst/>
              <a:gdLst/>
              <a:ahLst/>
              <a:cxnLst/>
              <a:rect l="0" t="0" r="0" b="0"/>
              <a:pathLst>
                <a:path w="121389" h="453971">
                  <a:moveTo>
                    <a:pt x="121388" y="4392"/>
                  </a:moveTo>
                  <a:lnTo>
                    <a:pt x="110781" y="4392"/>
                  </a:lnTo>
                  <a:lnTo>
                    <a:pt x="105950" y="2133"/>
                  </a:lnTo>
                  <a:lnTo>
                    <a:pt x="103477" y="345"/>
                  </a:lnTo>
                  <a:lnTo>
                    <a:pt x="100134" y="0"/>
                  </a:lnTo>
                  <a:lnTo>
                    <a:pt x="81795" y="3646"/>
                  </a:lnTo>
                  <a:lnTo>
                    <a:pt x="78907" y="5588"/>
                  </a:lnTo>
                  <a:lnTo>
                    <a:pt x="52180" y="37497"/>
                  </a:lnTo>
                  <a:lnTo>
                    <a:pt x="28171" y="68927"/>
                  </a:lnTo>
                  <a:lnTo>
                    <a:pt x="13102" y="102402"/>
                  </a:lnTo>
                  <a:lnTo>
                    <a:pt x="3507" y="123742"/>
                  </a:lnTo>
                  <a:lnTo>
                    <a:pt x="0" y="156610"/>
                  </a:lnTo>
                  <a:lnTo>
                    <a:pt x="473" y="174612"/>
                  </a:lnTo>
                  <a:lnTo>
                    <a:pt x="10094" y="210470"/>
                  </a:lnTo>
                  <a:lnTo>
                    <a:pt x="19881" y="241525"/>
                  </a:lnTo>
                  <a:lnTo>
                    <a:pt x="29965" y="279394"/>
                  </a:lnTo>
                  <a:lnTo>
                    <a:pt x="35316" y="309394"/>
                  </a:lnTo>
                  <a:lnTo>
                    <a:pt x="39159" y="339731"/>
                  </a:lnTo>
                  <a:lnTo>
                    <a:pt x="43997" y="376278"/>
                  </a:lnTo>
                  <a:lnTo>
                    <a:pt x="39000" y="413417"/>
                  </a:lnTo>
                  <a:lnTo>
                    <a:pt x="35735" y="430384"/>
                  </a:lnTo>
                  <a:lnTo>
                    <a:pt x="31673" y="439254"/>
                  </a:lnTo>
                  <a:lnTo>
                    <a:pt x="14709" y="4539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9" name="SMARTInkShape-203"/>
            <p:cNvSpPr/>
            <p:nvPr/>
          </p:nvSpPr>
          <p:spPr>
            <a:xfrm>
              <a:off x="2689859" y="878258"/>
              <a:ext cx="137160" cy="226169"/>
            </a:xfrm>
            <a:custGeom>
              <a:avLst/>
              <a:gdLst/>
              <a:ahLst/>
              <a:cxnLst/>
              <a:rect l="0" t="0" r="0" b="0"/>
              <a:pathLst>
                <a:path w="137160" h="226169">
                  <a:moveTo>
                    <a:pt x="0" y="97102"/>
                  </a:moveTo>
                  <a:lnTo>
                    <a:pt x="6560" y="103662"/>
                  </a:lnTo>
                  <a:lnTo>
                    <a:pt x="15397" y="108452"/>
                  </a:lnTo>
                  <a:lnTo>
                    <a:pt x="28739" y="111188"/>
                  </a:lnTo>
                  <a:lnTo>
                    <a:pt x="43416" y="107954"/>
                  </a:lnTo>
                  <a:lnTo>
                    <a:pt x="73682" y="94399"/>
                  </a:lnTo>
                  <a:lnTo>
                    <a:pt x="81572" y="87151"/>
                  </a:lnTo>
                  <a:lnTo>
                    <a:pt x="100615" y="58538"/>
                  </a:lnTo>
                  <a:lnTo>
                    <a:pt x="110538" y="26164"/>
                  </a:lnTo>
                  <a:lnTo>
                    <a:pt x="108960" y="15903"/>
                  </a:lnTo>
                  <a:lnTo>
                    <a:pt x="103310" y="4650"/>
                  </a:lnTo>
                  <a:lnTo>
                    <a:pt x="98692" y="979"/>
                  </a:lnTo>
                  <a:lnTo>
                    <a:pt x="96275" y="0"/>
                  </a:lnTo>
                  <a:lnTo>
                    <a:pt x="93817" y="194"/>
                  </a:lnTo>
                  <a:lnTo>
                    <a:pt x="77213" y="8818"/>
                  </a:lnTo>
                  <a:lnTo>
                    <a:pt x="63047" y="20049"/>
                  </a:lnTo>
                  <a:lnTo>
                    <a:pt x="48327" y="40708"/>
                  </a:lnTo>
                  <a:lnTo>
                    <a:pt x="32250" y="73387"/>
                  </a:lnTo>
                  <a:lnTo>
                    <a:pt x="20670" y="108598"/>
                  </a:lnTo>
                  <a:lnTo>
                    <a:pt x="16849" y="138137"/>
                  </a:lnTo>
                  <a:lnTo>
                    <a:pt x="15716" y="168338"/>
                  </a:lnTo>
                  <a:lnTo>
                    <a:pt x="19427" y="194691"/>
                  </a:lnTo>
                  <a:lnTo>
                    <a:pt x="29932" y="214540"/>
                  </a:lnTo>
                  <a:lnTo>
                    <a:pt x="38986" y="221262"/>
                  </a:lnTo>
                  <a:lnTo>
                    <a:pt x="49500" y="224250"/>
                  </a:lnTo>
                  <a:lnTo>
                    <a:pt x="79204" y="226168"/>
                  </a:lnTo>
                  <a:lnTo>
                    <a:pt x="103055" y="224243"/>
                  </a:lnTo>
                  <a:lnTo>
                    <a:pt x="137159" y="219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0" name="SMARTInkShape-204"/>
            <p:cNvSpPr/>
            <p:nvPr/>
          </p:nvSpPr>
          <p:spPr>
            <a:xfrm>
              <a:off x="2393770" y="718315"/>
              <a:ext cx="197031" cy="422537"/>
            </a:xfrm>
            <a:custGeom>
              <a:avLst/>
              <a:gdLst/>
              <a:ahLst/>
              <a:cxnLst/>
              <a:rect l="0" t="0" r="0" b="0"/>
              <a:pathLst>
                <a:path w="197031" h="422537">
                  <a:moveTo>
                    <a:pt x="158930" y="257045"/>
                  </a:moveTo>
                  <a:lnTo>
                    <a:pt x="154884" y="252998"/>
                  </a:lnTo>
                  <a:lnTo>
                    <a:pt x="152898" y="248756"/>
                  </a:lnTo>
                  <a:lnTo>
                    <a:pt x="152369" y="246439"/>
                  </a:lnTo>
                  <a:lnTo>
                    <a:pt x="146281" y="235790"/>
                  </a:lnTo>
                  <a:lnTo>
                    <a:pt x="143610" y="223842"/>
                  </a:lnTo>
                  <a:lnTo>
                    <a:pt x="139986" y="217452"/>
                  </a:lnTo>
                  <a:lnTo>
                    <a:pt x="129139" y="209094"/>
                  </a:lnTo>
                  <a:lnTo>
                    <a:pt x="115200" y="201256"/>
                  </a:lnTo>
                  <a:lnTo>
                    <a:pt x="110304" y="200379"/>
                  </a:lnTo>
                  <a:lnTo>
                    <a:pt x="85222" y="203099"/>
                  </a:lnTo>
                  <a:lnTo>
                    <a:pt x="75088" y="207951"/>
                  </a:lnTo>
                  <a:lnTo>
                    <a:pt x="49707" y="230510"/>
                  </a:lnTo>
                  <a:lnTo>
                    <a:pt x="24308" y="265183"/>
                  </a:lnTo>
                  <a:lnTo>
                    <a:pt x="10073" y="301330"/>
                  </a:lnTo>
                  <a:lnTo>
                    <a:pt x="2593" y="331879"/>
                  </a:lnTo>
                  <a:lnTo>
                    <a:pt x="0" y="365672"/>
                  </a:lnTo>
                  <a:lnTo>
                    <a:pt x="80" y="391677"/>
                  </a:lnTo>
                  <a:lnTo>
                    <a:pt x="3099" y="404652"/>
                  </a:lnTo>
                  <a:lnTo>
                    <a:pt x="9519" y="413806"/>
                  </a:lnTo>
                  <a:lnTo>
                    <a:pt x="13603" y="417431"/>
                  </a:lnTo>
                  <a:lnTo>
                    <a:pt x="22655" y="421460"/>
                  </a:lnTo>
                  <a:lnTo>
                    <a:pt x="27439" y="422536"/>
                  </a:lnTo>
                  <a:lnTo>
                    <a:pt x="37271" y="421472"/>
                  </a:lnTo>
                  <a:lnTo>
                    <a:pt x="42265" y="420003"/>
                  </a:lnTo>
                  <a:lnTo>
                    <a:pt x="52326" y="411597"/>
                  </a:lnTo>
                  <a:lnTo>
                    <a:pt x="82897" y="376551"/>
                  </a:lnTo>
                  <a:lnTo>
                    <a:pt x="99806" y="342877"/>
                  </a:lnTo>
                  <a:lnTo>
                    <a:pt x="110356" y="315512"/>
                  </a:lnTo>
                  <a:lnTo>
                    <a:pt x="118433" y="286416"/>
                  </a:lnTo>
                  <a:lnTo>
                    <a:pt x="124844" y="255705"/>
                  </a:lnTo>
                  <a:lnTo>
                    <a:pt x="130516" y="222301"/>
                  </a:lnTo>
                  <a:lnTo>
                    <a:pt x="133600" y="189956"/>
                  </a:lnTo>
                  <a:lnTo>
                    <a:pt x="135819" y="158646"/>
                  </a:lnTo>
                  <a:lnTo>
                    <a:pt x="139626" y="127798"/>
                  </a:lnTo>
                  <a:lnTo>
                    <a:pt x="142486" y="89962"/>
                  </a:lnTo>
                  <a:lnTo>
                    <a:pt x="143332" y="57301"/>
                  </a:lnTo>
                  <a:lnTo>
                    <a:pt x="143642" y="22283"/>
                  </a:lnTo>
                  <a:lnTo>
                    <a:pt x="142822" y="12159"/>
                  </a:lnTo>
                  <a:lnTo>
                    <a:pt x="137125" y="0"/>
                  </a:lnTo>
                  <a:lnTo>
                    <a:pt x="136773" y="1015"/>
                  </a:lnTo>
                  <a:lnTo>
                    <a:pt x="136097" y="37887"/>
                  </a:lnTo>
                  <a:lnTo>
                    <a:pt x="136077" y="71600"/>
                  </a:lnTo>
                  <a:lnTo>
                    <a:pt x="136072" y="97014"/>
                  </a:lnTo>
                  <a:lnTo>
                    <a:pt x="136070" y="124113"/>
                  </a:lnTo>
                  <a:lnTo>
                    <a:pt x="136070" y="155913"/>
                  </a:lnTo>
                  <a:lnTo>
                    <a:pt x="136070" y="189800"/>
                  </a:lnTo>
                  <a:lnTo>
                    <a:pt x="136915" y="223771"/>
                  </a:lnTo>
                  <a:lnTo>
                    <a:pt x="140115" y="255802"/>
                  </a:lnTo>
                  <a:lnTo>
                    <a:pt x="144358" y="282456"/>
                  </a:lnTo>
                  <a:lnTo>
                    <a:pt x="153764" y="314245"/>
                  </a:lnTo>
                  <a:lnTo>
                    <a:pt x="172114" y="343697"/>
                  </a:lnTo>
                  <a:lnTo>
                    <a:pt x="197030" y="3713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checkerboard(across)">
                                      <p:cBhvr>
                                        <p:cTn id="7"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cstate="print"/>
          <a:srcRect/>
          <a:stretch>
            <a:fillRect/>
          </a:stretch>
        </p:blipFill>
        <p:spPr bwMode="auto">
          <a:xfrm>
            <a:off x="0" y="0"/>
            <a:ext cx="9144000" cy="2609850"/>
          </a:xfrm>
          <a:prstGeom prst="rect">
            <a:avLst/>
          </a:prstGeom>
          <a:noFill/>
          <a:ln w="9525">
            <a:noFill/>
            <a:miter lim="800000"/>
            <a:headEnd/>
            <a:tailEnd/>
          </a:ln>
        </p:spPr>
      </p:pic>
      <p:grpSp>
        <p:nvGrpSpPr>
          <p:cNvPr id="20" name="SMARTInkShape-Group10"/>
          <p:cNvGrpSpPr/>
          <p:nvPr/>
        </p:nvGrpSpPr>
        <p:grpSpPr>
          <a:xfrm>
            <a:off x="3093719" y="1318259"/>
            <a:ext cx="2657733" cy="480062"/>
            <a:chOff x="3093719" y="1318259"/>
            <a:chExt cx="2657733" cy="480062"/>
          </a:xfrm>
        </p:grpSpPr>
        <p:sp>
          <p:nvSpPr>
            <p:cNvPr id="3" name="SMARTInkShape-100"/>
            <p:cNvSpPr/>
            <p:nvPr/>
          </p:nvSpPr>
          <p:spPr>
            <a:xfrm>
              <a:off x="4777740" y="1539240"/>
              <a:ext cx="37041" cy="259081"/>
            </a:xfrm>
            <a:custGeom>
              <a:avLst/>
              <a:gdLst/>
              <a:ahLst/>
              <a:cxnLst/>
              <a:rect l="0" t="0" r="0" b="0"/>
              <a:pathLst>
                <a:path w="37041" h="259081">
                  <a:moveTo>
                    <a:pt x="30479" y="0"/>
                  </a:moveTo>
                  <a:lnTo>
                    <a:pt x="30479" y="4045"/>
                  </a:lnTo>
                  <a:lnTo>
                    <a:pt x="37040" y="28518"/>
                  </a:lnTo>
                  <a:lnTo>
                    <a:pt x="31929" y="61705"/>
                  </a:lnTo>
                  <a:lnTo>
                    <a:pt x="30766" y="95632"/>
                  </a:lnTo>
                  <a:lnTo>
                    <a:pt x="26519" y="124949"/>
                  </a:lnTo>
                  <a:lnTo>
                    <a:pt x="19898" y="159130"/>
                  </a:lnTo>
                  <a:lnTo>
                    <a:pt x="12575" y="192023"/>
                  </a:lnTo>
                  <a:lnTo>
                    <a:pt x="3361" y="226549"/>
                  </a:lnTo>
                  <a:lnTo>
                    <a:pt x="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01"/>
            <p:cNvSpPr/>
            <p:nvPr/>
          </p:nvSpPr>
          <p:spPr>
            <a:xfrm>
              <a:off x="4777740" y="1501282"/>
              <a:ext cx="156214" cy="165858"/>
            </a:xfrm>
            <a:custGeom>
              <a:avLst/>
              <a:gdLst/>
              <a:ahLst/>
              <a:cxnLst/>
              <a:rect l="0" t="0" r="0" b="0"/>
              <a:pathLst>
                <a:path w="156214" h="165858">
                  <a:moveTo>
                    <a:pt x="0" y="83677"/>
                  </a:moveTo>
                  <a:lnTo>
                    <a:pt x="4045" y="79632"/>
                  </a:lnTo>
                  <a:lnTo>
                    <a:pt x="6031" y="75389"/>
                  </a:lnTo>
                  <a:lnTo>
                    <a:pt x="11351" y="61720"/>
                  </a:lnTo>
                  <a:lnTo>
                    <a:pt x="25274" y="43773"/>
                  </a:lnTo>
                  <a:lnTo>
                    <a:pt x="53551" y="17197"/>
                  </a:lnTo>
                  <a:lnTo>
                    <a:pt x="73701" y="5352"/>
                  </a:lnTo>
                  <a:lnTo>
                    <a:pt x="88912" y="1485"/>
                  </a:lnTo>
                  <a:lnTo>
                    <a:pt x="115335" y="0"/>
                  </a:lnTo>
                  <a:lnTo>
                    <a:pt x="128059" y="3945"/>
                  </a:lnTo>
                  <a:lnTo>
                    <a:pt x="142553" y="14521"/>
                  </a:lnTo>
                  <a:lnTo>
                    <a:pt x="148023" y="23590"/>
                  </a:lnTo>
                  <a:lnTo>
                    <a:pt x="156213" y="54316"/>
                  </a:lnTo>
                  <a:lnTo>
                    <a:pt x="149024" y="91445"/>
                  </a:lnTo>
                  <a:lnTo>
                    <a:pt x="137947" y="110156"/>
                  </a:lnTo>
                  <a:lnTo>
                    <a:pt x="111811" y="136825"/>
                  </a:lnTo>
                  <a:lnTo>
                    <a:pt x="76650" y="159192"/>
                  </a:lnTo>
                  <a:lnTo>
                    <a:pt x="66240" y="163806"/>
                  </a:lnTo>
                  <a:lnTo>
                    <a:pt x="55968" y="165857"/>
                  </a:lnTo>
                  <a:lnTo>
                    <a:pt x="45759" y="164510"/>
                  </a:lnTo>
                  <a:lnTo>
                    <a:pt x="22860" y="1598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02"/>
            <p:cNvSpPr/>
            <p:nvPr/>
          </p:nvSpPr>
          <p:spPr>
            <a:xfrm>
              <a:off x="3230880" y="1318259"/>
              <a:ext cx="13652" cy="243842"/>
            </a:xfrm>
            <a:custGeom>
              <a:avLst/>
              <a:gdLst/>
              <a:ahLst/>
              <a:cxnLst/>
              <a:rect l="0" t="0" r="0" b="0"/>
              <a:pathLst>
                <a:path w="13652" h="243842">
                  <a:moveTo>
                    <a:pt x="7620" y="0"/>
                  </a:moveTo>
                  <a:lnTo>
                    <a:pt x="7620" y="36046"/>
                  </a:lnTo>
                  <a:lnTo>
                    <a:pt x="13651" y="65540"/>
                  </a:lnTo>
                  <a:lnTo>
                    <a:pt x="12511" y="90540"/>
                  </a:lnTo>
                  <a:lnTo>
                    <a:pt x="8586" y="125788"/>
                  </a:lnTo>
                  <a:lnTo>
                    <a:pt x="7811" y="158433"/>
                  </a:lnTo>
                  <a:lnTo>
                    <a:pt x="5399" y="184323"/>
                  </a:lnTo>
                  <a:lnTo>
                    <a:pt x="316" y="221654"/>
                  </a:lnTo>
                  <a:lnTo>
                    <a:pt x="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03"/>
            <p:cNvSpPr/>
            <p:nvPr/>
          </p:nvSpPr>
          <p:spPr>
            <a:xfrm>
              <a:off x="3124200" y="1341120"/>
              <a:ext cx="53341" cy="266701"/>
            </a:xfrm>
            <a:custGeom>
              <a:avLst/>
              <a:gdLst/>
              <a:ahLst/>
              <a:cxnLst/>
              <a:rect l="0" t="0" r="0" b="0"/>
              <a:pathLst>
                <a:path w="53341" h="266701">
                  <a:moveTo>
                    <a:pt x="53340" y="0"/>
                  </a:moveTo>
                  <a:lnTo>
                    <a:pt x="49295" y="4045"/>
                  </a:lnTo>
                  <a:lnTo>
                    <a:pt x="47308" y="8289"/>
                  </a:lnTo>
                  <a:lnTo>
                    <a:pt x="39251" y="44135"/>
                  </a:lnTo>
                  <a:lnTo>
                    <a:pt x="34396" y="72155"/>
                  </a:lnTo>
                  <a:lnTo>
                    <a:pt x="23549" y="105951"/>
                  </a:lnTo>
                  <a:lnTo>
                    <a:pt x="13656" y="142776"/>
                  </a:lnTo>
                  <a:lnTo>
                    <a:pt x="9408" y="180499"/>
                  </a:lnTo>
                  <a:lnTo>
                    <a:pt x="2736" y="218157"/>
                  </a:lnTo>
                  <a:lnTo>
                    <a:pt x="106" y="255860"/>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04"/>
            <p:cNvSpPr/>
            <p:nvPr/>
          </p:nvSpPr>
          <p:spPr>
            <a:xfrm>
              <a:off x="4161097" y="1486314"/>
              <a:ext cx="212784" cy="135420"/>
            </a:xfrm>
            <a:custGeom>
              <a:avLst/>
              <a:gdLst/>
              <a:ahLst/>
              <a:cxnLst/>
              <a:rect l="0" t="0" r="0" b="0"/>
              <a:pathLst>
                <a:path w="212784" h="135420">
                  <a:moveTo>
                    <a:pt x="83243" y="22445"/>
                  </a:moveTo>
                  <a:lnTo>
                    <a:pt x="87288" y="22445"/>
                  </a:lnTo>
                  <a:lnTo>
                    <a:pt x="91531" y="20188"/>
                  </a:lnTo>
                  <a:lnTo>
                    <a:pt x="102121" y="11094"/>
                  </a:lnTo>
                  <a:lnTo>
                    <a:pt x="104332" y="6676"/>
                  </a:lnTo>
                  <a:lnTo>
                    <a:pt x="104923" y="4313"/>
                  </a:lnTo>
                  <a:lnTo>
                    <a:pt x="104469" y="2737"/>
                  </a:lnTo>
                  <a:lnTo>
                    <a:pt x="103320" y="1686"/>
                  </a:lnTo>
                  <a:lnTo>
                    <a:pt x="99786" y="519"/>
                  </a:lnTo>
                  <a:lnTo>
                    <a:pt x="95393" y="0"/>
                  </a:lnTo>
                  <a:lnTo>
                    <a:pt x="90618" y="2028"/>
                  </a:lnTo>
                  <a:lnTo>
                    <a:pt x="88160" y="3754"/>
                  </a:lnTo>
                  <a:lnTo>
                    <a:pt x="72047" y="8217"/>
                  </a:lnTo>
                  <a:lnTo>
                    <a:pt x="47546" y="28328"/>
                  </a:lnTo>
                  <a:lnTo>
                    <a:pt x="22264" y="61320"/>
                  </a:lnTo>
                  <a:lnTo>
                    <a:pt x="6004" y="87133"/>
                  </a:lnTo>
                  <a:lnTo>
                    <a:pt x="1372" y="103325"/>
                  </a:lnTo>
                  <a:lnTo>
                    <a:pt x="0" y="118847"/>
                  </a:lnTo>
                  <a:lnTo>
                    <a:pt x="655" y="122273"/>
                  </a:lnTo>
                  <a:lnTo>
                    <a:pt x="1938" y="124557"/>
                  </a:lnTo>
                  <a:lnTo>
                    <a:pt x="10046" y="130030"/>
                  </a:lnTo>
                  <a:lnTo>
                    <a:pt x="18537" y="133761"/>
                  </a:lnTo>
                  <a:lnTo>
                    <a:pt x="27955" y="135419"/>
                  </a:lnTo>
                  <a:lnTo>
                    <a:pt x="35529" y="133898"/>
                  </a:lnTo>
                  <a:lnTo>
                    <a:pt x="72353" y="114754"/>
                  </a:lnTo>
                  <a:lnTo>
                    <a:pt x="100839" y="80768"/>
                  </a:lnTo>
                  <a:lnTo>
                    <a:pt x="118925" y="53589"/>
                  </a:lnTo>
                  <a:lnTo>
                    <a:pt x="121201" y="45790"/>
                  </a:lnTo>
                  <a:lnTo>
                    <a:pt x="122181" y="59178"/>
                  </a:lnTo>
                  <a:lnTo>
                    <a:pt x="130749" y="82954"/>
                  </a:lnTo>
                  <a:lnTo>
                    <a:pt x="135683" y="88285"/>
                  </a:lnTo>
                  <a:lnTo>
                    <a:pt x="172306" y="108798"/>
                  </a:lnTo>
                  <a:lnTo>
                    <a:pt x="187431" y="112378"/>
                  </a:lnTo>
                  <a:lnTo>
                    <a:pt x="212783" y="1138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05"/>
            <p:cNvSpPr/>
            <p:nvPr/>
          </p:nvSpPr>
          <p:spPr>
            <a:xfrm>
              <a:off x="4580076" y="1486213"/>
              <a:ext cx="128948" cy="152088"/>
            </a:xfrm>
            <a:custGeom>
              <a:avLst/>
              <a:gdLst/>
              <a:ahLst/>
              <a:cxnLst/>
              <a:rect l="0" t="0" r="0" b="0"/>
              <a:pathLst>
                <a:path w="128948" h="152088">
                  <a:moveTo>
                    <a:pt x="90983" y="7307"/>
                  </a:moveTo>
                  <a:lnTo>
                    <a:pt x="84423" y="746"/>
                  </a:lnTo>
                  <a:lnTo>
                    <a:pt x="79632" y="0"/>
                  </a:lnTo>
                  <a:lnTo>
                    <a:pt x="41908" y="12340"/>
                  </a:lnTo>
                  <a:lnTo>
                    <a:pt x="28089" y="15007"/>
                  </a:lnTo>
                  <a:lnTo>
                    <a:pt x="18255" y="20783"/>
                  </a:lnTo>
                  <a:lnTo>
                    <a:pt x="4746" y="32809"/>
                  </a:lnTo>
                  <a:lnTo>
                    <a:pt x="1856" y="37832"/>
                  </a:lnTo>
                  <a:lnTo>
                    <a:pt x="0" y="47955"/>
                  </a:lnTo>
                  <a:lnTo>
                    <a:pt x="694" y="49646"/>
                  </a:lnTo>
                  <a:lnTo>
                    <a:pt x="2004" y="50773"/>
                  </a:lnTo>
                  <a:lnTo>
                    <a:pt x="3724" y="51524"/>
                  </a:lnTo>
                  <a:lnTo>
                    <a:pt x="37906" y="52968"/>
                  </a:lnTo>
                  <a:lnTo>
                    <a:pt x="70404" y="53021"/>
                  </a:lnTo>
                  <a:lnTo>
                    <a:pt x="83530" y="53871"/>
                  </a:lnTo>
                  <a:lnTo>
                    <a:pt x="99594" y="59109"/>
                  </a:lnTo>
                  <a:lnTo>
                    <a:pt x="115845" y="70939"/>
                  </a:lnTo>
                  <a:lnTo>
                    <a:pt x="125591" y="80993"/>
                  </a:lnTo>
                  <a:lnTo>
                    <a:pt x="127531" y="86058"/>
                  </a:lnTo>
                  <a:lnTo>
                    <a:pt x="128947" y="105333"/>
                  </a:lnTo>
                  <a:lnTo>
                    <a:pt x="124508" y="114656"/>
                  </a:lnTo>
                  <a:lnTo>
                    <a:pt x="111905" y="130393"/>
                  </a:lnTo>
                  <a:lnTo>
                    <a:pt x="85510" y="146886"/>
                  </a:lnTo>
                  <a:lnTo>
                    <a:pt x="70547" y="150546"/>
                  </a:lnTo>
                  <a:lnTo>
                    <a:pt x="35943" y="151996"/>
                  </a:lnTo>
                  <a:lnTo>
                    <a:pt x="14783" y="1520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06"/>
            <p:cNvSpPr/>
            <p:nvPr/>
          </p:nvSpPr>
          <p:spPr>
            <a:xfrm>
              <a:off x="5594745" y="1471001"/>
              <a:ext cx="156707" cy="189325"/>
            </a:xfrm>
            <a:custGeom>
              <a:avLst/>
              <a:gdLst/>
              <a:ahLst/>
              <a:cxnLst/>
              <a:rect l="0" t="0" r="0" b="0"/>
              <a:pathLst>
                <a:path w="156707" h="189325">
                  <a:moveTo>
                    <a:pt x="127874" y="14899"/>
                  </a:moveTo>
                  <a:lnTo>
                    <a:pt x="123829" y="10853"/>
                  </a:lnTo>
                  <a:lnTo>
                    <a:pt x="119586" y="8867"/>
                  </a:lnTo>
                  <a:lnTo>
                    <a:pt x="117269" y="8338"/>
                  </a:lnTo>
                  <a:lnTo>
                    <a:pt x="105773" y="2251"/>
                  </a:lnTo>
                  <a:lnTo>
                    <a:pt x="77676" y="0"/>
                  </a:lnTo>
                  <a:lnTo>
                    <a:pt x="42602" y="6249"/>
                  </a:lnTo>
                  <a:lnTo>
                    <a:pt x="9710" y="14979"/>
                  </a:lnTo>
                  <a:lnTo>
                    <a:pt x="3955" y="18603"/>
                  </a:lnTo>
                  <a:lnTo>
                    <a:pt x="832" y="23036"/>
                  </a:lnTo>
                  <a:lnTo>
                    <a:pt x="0" y="25403"/>
                  </a:lnTo>
                  <a:lnTo>
                    <a:pt x="291" y="26982"/>
                  </a:lnTo>
                  <a:lnTo>
                    <a:pt x="1333" y="28034"/>
                  </a:lnTo>
                  <a:lnTo>
                    <a:pt x="4747" y="30050"/>
                  </a:lnTo>
                  <a:lnTo>
                    <a:pt x="20335" y="40621"/>
                  </a:lnTo>
                  <a:lnTo>
                    <a:pt x="53327" y="49006"/>
                  </a:lnTo>
                  <a:lnTo>
                    <a:pt x="89992" y="60762"/>
                  </a:lnTo>
                  <a:lnTo>
                    <a:pt x="116252" y="70807"/>
                  </a:lnTo>
                  <a:lnTo>
                    <a:pt x="132521" y="82452"/>
                  </a:lnTo>
                  <a:lnTo>
                    <a:pt x="147106" y="101557"/>
                  </a:lnTo>
                  <a:lnTo>
                    <a:pt x="154645" y="117434"/>
                  </a:lnTo>
                  <a:lnTo>
                    <a:pt x="156706" y="130743"/>
                  </a:lnTo>
                  <a:lnTo>
                    <a:pt x="153106" y="145125"/>
                  </a:lnTo>
                  <a:lnTo>
                    <a:pt x="141043" y="166964"/>
                  </a:lnTo>
                  <a:lnTo>
                    <a:pt x="125003" y="180652"/>
                  </a:lnTo>
                  <a:lnTo>
                    <a:pt x="113616" y="185933"/>
                  </a:lnTo>
                  <a:lnTo>
                    <a:pt x="88463" y="189324"/>
                  </a:lnTo>
                  <a:lnTo>
                    <a:pt x="54645" y="183910"/>
                  </a:lnTo>
                  <a:lnTo>
                    <a:pt x="13574" y="174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07"/>
            <p:cNvSpPr/>
            <p:nvPr/>
          </p:nvSpPr>
          <p:spPr>
            <a:xfrm>
              <a:off x="5425609" y="1463390"/>
              <a:ext cx="121587" cy="190151"/>
            </a:xfrm>
            <a:custGeom>
              <a:avLst/>
              <a:gdLst/>
              <a:ahLst/>
              <a:cxnLst/>
              <a:rect l="0" t="0" r="0" b="0"/>
              <a:pathLst>
                <a:path w="121587" h="190151">
                  <a:moveTo>
                    <a:pt x="7451" y="52989"/>
                  </a:moveTo>
                  <a:lnTo>
                    <a:pt x="7451" y="57035"/>
                  </a:lnTo>
                  <a:lnTo>
                    <a:pt x="6604" y="58226"/>
                  </a:lnTo>
                  <a:lnTo>
                    <a:pt x="5193" y="59021"/>
                  </a:lnTo>
                  <a:lnTo>
                    <a:pt x="890" y="60296"/>
                  </a:lnTo>
                  <a:lnTo>
                    <a:pt x="301" y="62728"/>
                  </a:lnTo>
                  <a:lnTo>
                    <a:pt x="144" y="64562"/>
                  </a:lnTo>
                  <a:lnTo>
                    <a:pt x="2228" y="68857"/>
                  </a:lnTo>
                  <a:lnTo>
                    <a:pt x="3969" y="71188"/>
                  </a:lnTo>
                  <a:lnTo>
                    <a:pt x="8160" y="73778"/>
                  </a:lnTo>
                  <a:lnTo>
                    <a:pt x="12846" y="75775"/>
                  </a:lnTo>
                  <a:lnTo>
                    <a:pt x="20244" y="80813"/>
                  </a:lnTo>
                  <a:lnTo>
                    <a:pt x="28645" y="82683"/>
                  </a:lnTo>
                  <a:lnTo>
                    <a:pt x="51080" y="83366"/>
                  </a:lnTo>
                  <a:lnTo>
                    <a:pt x="58732" y="81166"/>
                  </a:lnTo>
                  <a:lnTo>
                    <a:pt x="61959" y="79394"/>
                  </a:lnTo>
                  <a:lnTo>
                    <a:pt x="87912" y="74058"/>
                  </a:lnTo>
                  <a:lnTo>
                    <a:pt x="100153" y="65441"/>
                  </a:lnTo>
                  <a:lnTo>
                    <a:pt x="117527" y="48546"/>
                  </a:lnTo>
                  <a:lnTo>
                    <a:pt x="119874" y="43112"/>
                  </a:lnTo>
                  <a:lnTo>
                    <a:pt x="121586" y="21053"/>
                  </a:lnTo>
                  <a:lnTo>
                    <a:pt x="117656" y="8625"/>
                  </a:lnTo>
                  <a:lnTo>
                    <a:pt x="115634" y="5633"/>
                  </a:lnTo>
                  <a:lnTo>
                    <a:pt x="111130" y="2309"/>
                  </a:lnTo>
                  <a:lnTo>
                    <a:pt x="92799" y="0"/>
                  </a:lnTo>
                  <a:lnTo>
                    <a:pt x="85176" y="652"/>
                  </a:lnTo>
                  <a:lnTo>
                    <a:pt x="56413" y="10276"/>
                  </a:lnTo>
                  <a:lnTo>
                    <a:pt x="44724" y="17568"/>
                  </a:lnTo>
                  <a:lnTo>
                    <a:pt x="17315" y="49848"/>
                  </a:lnTo>
                  <a:lnTo>
                    <a:pt x="6328" y="69556"/>
                  </a:lnTo>
                  <a:lnTo>
                    <a:pt x="1756" y="87438"/>
                  </a:lnTo>
                  <a:lnTo>
                    <a:pt x="0" y="125493"/>
                  </a:lnTo>
                  <a:lnTo>
                    <a:pt x="3926" y="141547"/>
                  </a:lnTo>
                  <a:lnTo>
                    <a:pt x="10451" y="152983"/>
                  </a:lnTo>
                  <a:lnTo>
                    <a:pt x="31832" y="176249"/>
                  </a:lnTo>
                  <a:lnTo>
                    <a:pt x="39735" y="179738"/>
                  </a:lnTo>
                  <a:lnTo>
                    <a:pt x="73084" y="188316"/>
                  </a:lnTo>
                  <a:lnTo>
                    <a:pt x="98891" y="1901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08"/>
            <p:cNvSpPr/>
            <p:nvPr/>
          </p:nvSpPr>
          <p:spPr>
            <a:xfrm>
              <a:off x="5364480" y="144017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09"/>
            <p:cNvSpPr/>
            <p:nvPr/>
          </p:nvSpPr>
          <p:spPr>
            <a:xfrm>
              <a:off x="5364480" y="1501140"/>
              <a:ext cx="15240" cy="152401"/>
            </a:xfrm>
            <a:custGeom>
              <a:avLst/>
              <a:gdLst/>
              <a:ahLst/>
              <a:cxnLst/>
              <a:rect l="0" t="0" r="0" b="0"/>
              <a:pathLst>
                <a:path w="15240" h="152401">
                  <a:moveTo>
                    <a:pt x="15239" y="0"/>
                  </a:moveTo>
                  <a:lnTo>
                    <a:pt x="11194" y="0"/>
                  </a:lnTo>
                  <a:lnTo>
                    <a:pt x="10002" y="846"/>
                  </a:lnTo>
                  <a:lnTo>
                    <a:pt x="9209" y="2257"/>
                  </a:lnTo>
                  <a:lnTo>
                    <a:pt x="8090" y="10546"/>
                  </a:lnTo>
                  <a:lnTo>
                    <a:pt x="6835" y="33405"/>
                  </a:lnTo>
                  <a:lnTo>
                    <a:pt x="1067" y="62516"/>
                  </a:lnTo>
                  <a:lnTo>
                    <a:pt x="140" y="99264"/>
                  </a:lnTo>
                  <a:lnTo>
                    <a:pt x="12" y="134251"/>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10"/>
            <p:cNvSpPr/>
            <p:nvPr/>
          </p:nvSpPr>
          <p:spPr>
            <a:xfrm>
              <a:off x="5139983" y="1486959"/>
              <a:ext cx="125437" cy="147276"/>
            </a:xfrm>
            <a:custGeom>
              <a:avLst/>
              <a:gdLst/>
              <a:ahLst/>
              <a:cxnLst/>
              <a:rect l="0" t="0" r="0" b="0"/>
              <a:pathLst>
                <a:path w="125437" h="147276">
                  <a:moveTo>
                    <a:pt x="117817" y="6561"/>
                  </a:moveTo>
                  <a:lnTo>
                    <a:pt x="113771" y="6561"/>
                  </a:lnTo>
                  <a:lnTo>
                    <a:pt x="109527" y="4303"/>
                  </a:lnTo>
                  <a:lnTo>
                    <a:pt x="107211" y="2515"/>
                  </a:lnTo>
                  <a:lnTo>
                    <a:pt x="100121" y="529"/>
                  </a:lnTo>
                  <a:lnTo>
                    <a:pt x="95859" y="0"/>
                  </a:lnTo>
                  <a:lnTo>
                    <a:pt x="81771" y="3300"/>
                  </a:lnTo>
                  <a:lnTo>
                    <a:pt x="46668" y="20214"/>
                  </a:lnTo>
                  <a:lnTo>
                    <a:pt x="26371" y="39988"/>
                  </a:lnTo>
                  <a:lnTo>
                    <a:pt x="10101" y="64058"/>
                  </a:lnTo>
                  <a:lnTo>
                    <a:pt x="49" y="99425"/>
                  </a:lnTo>
                  <a:lnTo>
                    <a:pt x="0" y="111616"/>
                  </a:lnTo>
                  <a:lnTo>
                    <a:pt x="2800" y="121832"/>
                  </a:lnTo>
                  <a:lnTo>
                    <a:pt x="6867" y="129194"/>
                  </a:lnTo>
                  <a:lnTo>
                    <a:pt x="17962" y="138099"/>
                  </a:lnTo>
                  <a:lnTo>
                    <a:pt x="46850" y="147272"/>
                  </a:lnTo>
                  <a:lnTo>
                    <a:pt x="59182" y="147275"/>
                  </a:lnTo>
                  <a:lnTo>
                    <a:pt x="96749" y="144032"/>
                  </a:lnTo>
                  <a:lnTo>
                    <a:pt x="125436" y="143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1"/>
            <p:cNvSpPr/>
            <p:nvPr/>
          </p:nvSpPr>
          <p:spPr>
            <a:xfrm>
              <a:off x="4968239" y="1501299"/>
              <a:ext cx="129084" cy="143464"/>
            </a:xfrm>
            <a:custGeom>
              <a:avLst/>
              <a:gdLst/>
              <a:ahLst/>
              <a:cxnLst/>
              <a:rect l="0" t="0" r="0" b="0"/>
              <a:pathLst>
                <a:path w="129084" h="143464">
                  <a:moveTo>
                    <a:pt x="0" y="68421"/>
                  </a:moveTo>
                  <a:lnTo>
                    <a:pt x="4045" y="68421"/>
                  </a:lnTo>
                  <a:lnTo>
                    <a:pt x="5237" y="69267"/>
                  </a:lnTo>
                  <a:lnTo>
                    <a:pt x="6032" y="70678"/>
                  </a:lnTo>
                  <a:lnTo>
                    <a:pt x="6561" y="72466"/>
                  </a:lnTo>
                  <a:lnTo>
                    <a:pt x="7761" y="73657"/>
                  </a:lnTo>
                  <a:lnTo>
                    <a:pt x="11352" y="74981"/>
                  </a:lnTo>
                  <a:lnTo>
                    <a:pt x="36112" y="75948"/>
                  </a:lnTo>
                  <a:lnTo>
                    <a:pt x="71153" y="68274"/>
                  </a:lnTo>
                  <a:lnTo>
                    <a:pt x="100757" y="55485"/>
                  </a:lnTo>
                  <a:lnTo>
                    <a:pt x="124329" y="35391"/>
                  </a:lnTo>
                  <a:lnTo>
                    <a:pt x="127224" y="30316"/>
                  </a:lnTo>
                  <a:lnTo>
                    <a:pt x="128854" y="20442"/>
                  </a:lnTo>
                  <a:lnTo>
                    <a:pt x="129083" y="16115"/>
                  </a:lnTo>
                  <a:lnTo>
                    <a:pt x="127080" y="9049"/>
                  </a:lnTo>
                  <a:lnTo>
                    <a:pt x="122939" y="1660"/>
                  </a:lnTo>
                  <a:lnTo>
                    <a:pt x="114132" y="379"/>
                  </a:lnTo>
                  <a:lnTo>
                    <a:pt x="104843" y="0"/>
                  </a:lnTo>
                  <a:lnTo>
                    <a:pt x="92683" y="3933"/>
                  </a:lnTo>
                  <a:lnTo>
                    <a:pt x="63387" y="28363"/>
                  </a:lnTo>
                  <a:lnTo>
                    <a:pt x="38086" y="61546"/>
                  </a:lnTo>
                  <a:lnTo>
                    <a:pt x="21823" y="87383"/>
                  </a:lnTo>
                  <a:lnTo>
                    <a:pt x="16541" y="113182"/>
                  </a:lnTo>
                  <a:lnTo>
                    <a:pt x="15818" y="121617"/>
                  </a:lnTo>
                  <a:lnTo>
                    <a:pt x="17755" y="128188"/>
                  </a:lnTo>
                  <a:lnTo>
                    <a:pt x="19457" y="131125"/>
                  </a:lnTo>
                  <a:lnTo>
                    <a:pt x="29943" y="139305"/>
                  </a:lnTo>
                  <a:lnTo>
                    <a:pt x="43774" y="143045"/>
                  </a:lnTo>
                  <a:lnTo>
                    <a:pt x="69701" y="143463"/>
                  </a:lnTo>
                  <a:lnTo>
                    <a:pt x="107469" y="132442"/>
                  </a:lnTo>
                  <a:lnTo>
                    <a:pt x="121921" y="129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12"/>
            <p:cNvSpPr/>
            <p:nvPr/>
          </p:nvSpPr>
          <p:spPr>
            <a:xfrm>
              <a:off x="3108959" y="1440179"/>
              <a:ext cx="160022" cy="60962"/>
            </a:xfrm>
            <a:custGeom>
              <a:avLst/>
              <a:gdLst/>
              <a:ahLst/>
              <a:cxnLst/>
              <a:rect l="0" t="0" r="0" b="0"/>
              <a:pathLst>
                <a:path w="160022" h="60962">
                  <a:moveTo>
                    <a:pt x="0" y="60961"/>
                  </a:moveTo>
                  <a:lnTo>
                    <a:pt x="0" y="49609"/>
                  </a:lnTo>
                  <a:lnTo>
                    <a:pt x="847" y="48313"/>
                  </a:lnTo>
                  <a:lnTo>
                    <a:pt x="2258" y="47449"/>
                  </a:lnTo>
                  <a:lnTo>
                    <a:pt x="34253" y="33637"/>
                  </a:lnTo>
                  <a:lnTo>
                    <a:pt x="69077" y="26851"/>
                  </a:lnTo>
                  <a:lnTo>
                    <a:pt x="104488" y="15097"/>
                  </a:lnTo>
                  <a:lnTo>
                    <a:pt x="121271" y="9836"/>
                  </a:lnTo>
                  <a:lnTo>
                    <a:pt x="136968" y="6019"/>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13"/>
            <p:cNvSpPr/>
            <p:nvPr/>
          </p:nvSpPr>
          <p:spPr>
            <a:xfrm>
              <a:off x="3093719" y="1501140"/>
              <a:ext cx="205741" cy="45720"/>
            </a:xfrm>
            <a:custGeom>
              <a:avLst/>
              <a:gdLst/>
              <a:ahLst/>
              <a:cxnLst/>
              <a:rect l="0" t="0" r="0" b="0"/>
              <a:pathLst>
                <a:path w="205741" h="45720">
                  <a:moveTo>
                    <a:pt x="0" y="45719"/>
                  </a:moveTo>
                  <a:lnTo>
                    <a:pt x="4045" y="45719"/>
                  </a:lnTo>
                  <a:lnTo>
                    <a:pt x="40615" y="32539"/>
                  </a:lnTo>
                  <a:lnTo>
                    <a:pt x="73122" y="26841"/>
                  </a:lnTo>
                  <a:lnTo>
                    <a:pt x="102194" y="19994"/>
                  </a:lnTo>
                  <a:lnTo>
                    <a:pt x="137121" y="10095"/>
                  </a:lnTo>
                  <a:lnTo>
                    <a:pt x="165841" y="3367"/>
                  </a:lnTo>
                  <a:lnTo>
                    <a:pt x="2057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14"/>
            <p:cNvSpPr/>
            <p:nvPr/>
          </p:nvSpPr>
          <p:spPr>
            <a:xfrm>
              <a:off x="3566645" y="1508759"/>
              <a:ext cx="124850" cy="106538"/>
            </a:xfrm>
            <a:custGeom>
              <a:avLst/>
              <a:gdLst/>
              <a:ahLst/>
              <a:cxnLst/>
              <a:rect l="0" t="0" r="0" b="0"/>
              <a:pathLst>
                <a:path w="124850" h="106538">
                  <a:moveTo>
                    <a:pt x="113814" y="7620"/>
                  </a:moveTo>
                  <a:lnTo>
                    <a:pt x="113814" y="1060"/>
                  </a:lnTo>
                  <a:lnTo>
                    <a:pt x="112968" y="707"/>
                  </a:lnTo>
                  <a:lnTo>
                    <a:pt x="95902" y="28"/>
                  </a:lnTo>
                  <a:lnTo>
                    <a:pt x="65249" y="8609"/>
                  </a:lnTo>
                  <a:lnTo>
                    <a:pt x="29977" y="32425"/>
                  </a:lnTo>
                  <a:lnTo>
                    <a:pt x="17007" y="46296"/>
                  </a:lnTo>
                  <a:lnTo>
                    <a:pt x="5040" y="66154"/>
                  </a:lnTo>
                  <a:lnTo>
                    <a:pt x="606" y="85536"/>
                  </a:lnTo>
                  <a:lnTo>
                    <a:pt x="0" y="92485"/>
                  </a:lnTo>
                  <a:lnTo>
                    <a:pt x="1988" y="98396"/>
                  </a:lnTo>
                  <a:lnTo>
                    <a:pt x="3703" y="101158"/>
                  </a:lnTo>
                  <a:lnTo>
                    <a:pt x="5694" y="102999"/>
                  </a:lnTo>
                  <a:lnTo>
                    <a:pt x="10163" y="105044"/>
                  </a:lnTo>
                  <a:lnTo>
                    <a:pt x="35563" y="106537"/>
                  </a:lnTo>
                  <a:lnTo>
                    <a:pt x="69643" y="96062"/>
                  </a:lnTo>
                  <a:lnTo>
                    <a:pt x="95852" y="83760"/>
                  </a:lnTo>
                  <a:lnTo>
                    <a:pt x="112242" y="69603"/>
                  </a:lnTo>
                  <a:lnTo>
                    <a:pt x="117349" y="62544"/>
                  </a:lnTo>
                  <a:lnTo>
                    <a:pt x="124673" y="47068"/>
                  </a:lnTo>
                  <a:lnTo>
                    <a:pt x="124849" y="37571"/>
                  </a:lnTo>
                  <a:lnTo>
                    <a:pt x="122109" y="21721"/>
                  </a:lnTo>
                  <a:lnTo>
                    <a:pt x="120191" y="18714"/>
                  </a:lnTo>
                  <a:lnTo>
                    <a:pt x="104327" y="5204"/>
                  </a:lnTo>
                  <a:lnTo>
                    <a:pt x="96616" y="2313"/>
                  </a:lnTo>
                  <a:lnTo>
                    <a:pt x="8333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15"/>
            <p:cNvSpPr/>
            <p:nvPr/>
          </p:nvSpPr>
          <p:spPr>
            <a:xfrm>
              <a:off x="3825240" y="1364081"/>
              <a:ext cx="99061" cy="251360"/>
            </a:xfrm>
            <a:custGeom>
              <a:avLst/>
              <a:gdLst/>
              <a:ahLst/>
              <a:cxnLst/>
              <a:rect l="0" t="0" r="0" b="0"/>
              <a:pathLst>
                <a:path w="99061" h="251360">
                  <a:moveTo>
                    <a:pt x="99060" y="22759"/>
                  </a:moveTo>
                  <a:lnTo>
                    <a:pt x="99060" y="18713"/>
                  </a:lnTo>
                  <a:lnTo>
                    <a:pt x="98213" y="17522"/>
                  </a:lnTo>
                  <a:lnTo>
                    <a:pt x="96802" y="16727"/>
                  </a:lnTo>
                  <a:lnTo>
                    <a:pt x="95014" y="16198"/>
                  </a:lnTo>
                  <a:lnTo>
                    <a:pt x="93823" y="14998"/>
                  </a:lnTo>
                  <a:lnTo>
                    <a:pt x="92499" y="11407"/>
                  </a:lnTo>
                  <a:lnTo>
                    <a:pt x="91299" y="10111"/>
                  </a:lnTo>
                  <a:lnTo>
                    <a:pt x="70012" y="1639"/>
                  </a:lnTo>
                  <a:lnTo>
                    <a:pt x="44323" y="0"/>
                  </a:lnTo>
                  <a:lnTo>
                    <a:pt x="31853" y="3974"/>
                  </a:lnTo>
                  <a:lnTo>
                    <a:pt x="24599" y="10459"/>
                  </a:lnTo>
                  <a:lnTo>
                    <a:pt x="5181" y="43250"/>
                  </a:lnTo>
                  <a:lnTo>
                    <a:pt x="1535" y="58369"/>
                  </a:lnTo>
                  <a:lnTo>
                    <a:pt x="202" y="92014"/>
                  </a:lnTo>
                  <a:lnTo>
                    <a:pt x="26" y="129528"/>
                  </a:lnTo>
                  <a:lnTo>
                    <a:pt x="3" y="167550"/>
                  </a:lnTo>
                  <a:lnTo>
                    <a:pt x="0" y="205169"/>
                  </a:lnTo>
                  <a:lnTo>
                    <a:pt x="0" y="240937"/>
                  </a:lnTo>
                  <a:lnTo>
                    <a:pt x="0" y="251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16"/>
            <p:cNvSpPr/>
            <p:nvPr/>
          </p:nvSpPr>
          <p:spPr>
            <a:xfrm>
              <a:off x="3771900" y="1562100"/>
              <a:ext cx="60960" cy="1"/>
            </a:xfrm>
            <a:custGeom>
              <a:avLst/>
              <a:gdLst/>
              <a:ahLst/>
              <a:cxnLst/>
              <a:rect l="0" t="0" r="0" b="0"/>
              <a:pathLst>
                <a:path w="60960" h="1">
                  <a:moveTo>
                    <a:pt x="0" y="0"/>
                  </a:moveTo>
                  <a:lnTo>
                    <a:pt x="35723" y="0"/>
                  </a:lnTo>
                  <a:lnTo>
                    <a:pt x="609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SMARTInkShape-Group11"/>
          <p:cNvGrpSpPr/>
          <p:nvPr/>
        </p:nvGrpSpPr>
        <p:grpSpPr>
          <a:xfrm>
            <a:off x="3116580" y="1958340"/>
            <a:ext cx="3253740" cy="956503"/>
            <a:chOff x="3116580" y="1958340"/>
            <a:chExt cx="3253740" cy="956503"/>
          </a:xfrm>
        </p:grpSpPr>
        <p:sp>
          <p:nvSpPr>
            <p:cNvPr id="21" name="SMARTInkShape-117"/>
            <p:cNvSpPr/>
            <p:nvPr/>
          </p:nvSpPr>
          <p:spPr>
            <a:xfrm>
              <a:off x="3474719" y="2080259"/>
              <a:ext cx="30482" cy="99062"/>
            </a:xfrm>
            <a:custGeom>
              <a:avLst/>
              <a:gdLst/>
              <a:ahLst/>
              <a:cxnLst/>
              <a:rect l="0" t="0" r="0" b="0"/>
              <a:pathLst>
                <a:path w="30482" h="99062">
                  <a:moveTo>
                    <a:pt x="30481" y="0"/>
                  </a:moveTo>
                  <a:lnTo>
                    <a:pt x="29634" y="19081"/>
                  </a:lnTo>
                  <a:lnTo>
                    <a:pt x="15829" y="51442"/>
                  </a:lnTo>
                  <a:lnTo>
                    <a:pt x="4296" y="88288"/>
                  </a:lnTo>
                  <a:lnTo>
                    <a:pt x="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18"/>
            <p:cNvSpPr/>
            <p:nvPr/>
          </p:nvSpPr>
          <p:spPr>
            <a:xfrm>
              <a:off x="3528059" y="2042159"/>
              <a:ext cx="53342" cy="220982"/>
            </a:xfrm>
            <a:custGeom>
              <a:avLst/>
              <a:gdLst/>
              <a:ahLst/>
              <a:cxnLst/>
              <a:rect l="0" t="0" r="0" b="0"/>
              <a:pathLst>
                <a:path w="53342" h="220982">
                  <a:moveTo>
                    <a:pt x="53341" y="0"/>
                  </a:moveTo>
                  <a:lnTo>
                    <a:pt x="53341" y="10606"/>
                  </a:lnTo>
                  <a:lnTo>
                    <a:pt x="51083" y="15439"/>
                  </a:lnTo>
                  <a:lnTo>
                    <a:pt x="40343" y="34897"/>
                  </a:lnTo>
                  <a:lnTo>
                    <a:pt x="33779" y="55496"/>
                  </a:lnTo>
                  <a:lnTo>
                    <a:pt x="28874" y="90110"/>
                  </a:lnTo>
                  <a:lnTo>
                    <a:pt x="20003" y="125703"/>
                  </a:lnTo>
                  <a:lnTo>
                    <a:pt x="10098" y="163653"/>
                  </a:lnTo>
                  <a:lnTo>
                    <a:pt x="1498" y="194721"/>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19"/>
            <p:cNvSpPr/>
            <p:nvPr/>
          </p:nvSpPr>
          <p:spPr>
            <a:xfrm>
              <a:off x="3371269" y="2118359"/>
              <a:ext cx="217751" cy="38101"/>
            </a:xfrm>
            <a:custGeom>
              <a:avLst/>
              <a:gdLst/>
              <a:ahLst/>
              <a:cxnLst/>
              <a:rect l="0" t="0" r="0" b="0"/>
              <a:pathLst>
                <a:path w="217751" h="38101">
                  <a:moveTo>
                    <a:pt x="4390" y="38100"/>
                  </a:moveTo>
                  <a:lnTo>
                    <a:pt x="0" y="38100"/>
                  </a:lnTo>
                  <a:lnTo>
                    <a:pt x="7690" y="38100"/>
                  </a:lnTo>
                  <a:lnTo>
                    <a:pt x="12348" y="35843"/>
                  </a:lnTo>
                  <a:lnTo>
                    <a:pt x="26282" y="27495"/>
                  </a:lnTo>
                  <a:lnTo>
                    <a:pt x="60864" y="21213"/>
                  </a:lnTo>
                  <a:lnTo>
                    <a:pt x="94945" y="12375"/>
                  </a:lnTo>
                  <a:lnTo>
                    <a:pt x="131372" y="7713"/>
                  </a:lnTo>
                  <a:lnTo>
                    <a:pt x="163905" y="1775"/>
                  </a:lnTo>
                  <a:lnTo>
                    <a:pt x="199539" y="156"/>
                  </a:lnTo>
                  <a:lnTo>
                    <a:pt x="21775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0"/>
            <p:cNvSpPr/>
            <p:nvPr/>
          </p:nvSpPr>
          <p:spPr>
            <a:xfrm>
              <a:off x="3390900" y="2179422"/>
              <a:ext cx="228601" cy="30379"/>
            </a:xfrm>
            <a:custGeom>
              <a:avLst/>
              <a:gdLst/>
              <a:ahLst/>
              <a:cxnLst/>
              <a:rect l="0" t="0" r="0" b="0"/>
              <a:pathLst>
                <a:path w="228601" h="30379">
                  <a:moveTo>
                    <a:pt x="0" y="30378"/>
                  </a:moveTo>
                  <a:lnTo>
                    <a:pt x="4045" y="26332"/>
                  </a:lnTo>
                  <a:lnTo>
                    <a:pt x="8289" y="24346"/>
                  </a:lnTo>
                  <a:lnTo>
                    <a:pt x="10605" y="23817"/>
                  </a:lnTo>
                  <a:lnTo>
                    <a:pt x="22101" y="17730"/>
                  </a:lnTo>
                  <a:lnTo>
                    <a:pt x="58288" y="11434"/>
                  </a:lnTo>
                  <a:lnTo>
                    <a:pt x="91758" y="7444"/>
                  </a:lnTo>
                  <a:lnTo>
                    <a:pt x="120226" y="2510"/>
                  </a:lnTo>
                  <a:lnTo>
                    <a:pt x="157929" y="413"/>
                  </a:lnTo>
                  <a:lnTo>
                    <a:pt x="190087" y="0"/>
                  </a:lnTo>
                  <a:lnTo>
                    <a:pt x="228600" y="7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1"/>
            <p:cNvSpPr/>
            <p:nvPr/>
          </p:nvSpPr>
          <p:spPr>
            <a:xfrm>
              <a:off x="3756897" y="2118359"/>
              <a:ext cx="136343" cy="120626"/>
            </a:xfrm>
            <a:custGeom>
              <a:avLst/>
              <a:gdLst/>
              <a:ahLst/>
              <a:cxnLst/>
              <a:rect l="0" t="0" r="0" b="0"/>
              <a:pathLst>
                <a:path w="136343" h="120626">
                  <a:moveTo>
                    <a:pt x="106443" y="15241"/>
                  </a:moveTo>
                  <a:lnTo>
                    <a:pt x="72393" y="16087"/>
                  </a:lnTo>
                  <a:lnTo>
                    <a:pt x="47887" y="25846"/>
                  </a:lnTo>
                  <a:lnTo>
                    <a:pt x="32743" y="37198"/>
                  </a:lnTo>
                  <a:lnTo>
                    <a:pt x="5827" y="71216"/>
                  </a:lnTo>
                  <a:lnTo>
                    <a:pt x="961" y="89202"/>
                  </a:lnTo>
                  <a:lnTo>
                    <a:pt x="0" y="105203"/>
                  </a:lnTo>
                  <a:lnTo>
                    <a:pt x="767" y="108236"/>
                  </a:lnTo>
                  <a:lnTo>
                    <a:pt x="2126" y="110257"/>
                  </a:lnTo>
                  <a:lnTo>
                    <a:pt x="14434" y="117547"/>
                  </a:lnTo>
                  <a:lnTo>
                    <a:pt x="32332" y="120625"/>
                  </a:lnTo>
                  <a:lnTo>
                    <a:pt x="69585" y="115246"/>
                  </a:lnTo>
                  <a:lnTo>
                    <a:pt x="87526" y="110535"/>
                  </a:lnTo>
                  <a:lnTo>
                    <a:pt x="123309" y="86995"/>
                  </a:lnTo>
                  <a:lnTo>
                    <a:pt x="130308" y="81562"/>
                  </a:lnTo>
                  <a:lnTo>
                    <a:pt x="133983" y="74068"/>
                  </a:lnTo>
                  <a:lnTo>
                    <a:pt x="136342" y="55459"/>
                  </a:lnTo>
                  <a:lnTo>
                    <a:pt x="134406" y="47791"/>
                  </a:lnTo>
                  <a:lnTo>
                    <a:pt x="126265" y="35969"/>
                  </a:lnTo>
                  <a:lnTo>
                    <a:pt x="93943" y="11014"/>
                  </a:lnTo>
                  <a:lnTo>
                    <a:pt x="83622" y="6033"/>
                  </a:lnTo>
                  <a:lnTo>
                    <a:pt x="759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22"/>
            <p:cNvSpPr/>
            <p:nvPr/>
          </p:nvSpPr>
          <p:spPr>
            <a:xfrm>
              <a:off x="3958867" y="1961846"/>
              <a:ext cx="102593" cy="255575"/>
            </a:xfrm>
            <a:custGeom>
              <a:avLst/>
              <a:gdLst/>
              <a:ahLst/>
              <a:cxnLst/>
              <a:rect l="0" t="0" r="0" b="0"/>
              <a:pathLst>
                <a:path w="102593" h="255575">
                  <a:moveTo>
                    <a:pt x="102592" y="26974"/>
                  </a:moveTo>
                  <a:lnTo>
                    <a:pt x="84459" y="8841"/>
                  </a:lnTo>
                  <a:lnTo>
                    <a:pt x="77318" y="6214"/>
                  </a:lnTo>
                  <a:lnTo>
                    <a:pt x="69346" y="4201"/>
                  </a:lnTo>
                  <a:lnTo>
                    <a:pt x="62981" y="483"/>
                  </a:lnTo>
                  <a:lnTo>
                    <a:pt x="59252" y="0"/>
                  </a:lnTo>
                  <a:lnTo>
                    <a:pt x="40242" y="3404"/>
                  </a:lnTo>
                  <a:lnTo>
                    <a:pt x="34523" y="6056"/>
                  </a:lnTo>
                  <a:lnTo>
                    <a:pt x="19908" y="18702"/>
                  </a:lnTo>
                  <a:lnTo>
                    <a:pt x="9702" y="32613"/>
                  </a:lnTo>
                  <a:lnTo>
                    <a:pt x="29" y="62583"/>
                  </a:lnTo>
                  <a:lnTo>
                    <a:pt x="0" y="74973"/>
                  </a:lnTo>
                  <a:lnTo>
                    <a:pt x="3222" y="112582"/>
                  </a:lnTo>
                  <a:lnTo>
                    <a:pt x="4241" y="125982"/>
                  </a:lnTo>
                  <a:lnTo>
                    <a:pt x="11281" y="164063"/>
                  </a:lnTo>
                  <a:lnTo>
                    <a:pt x="24291" y="202081"/>
                  </a:lnTo>
                  <a:lnTo>
                    <a:pt x="26338" y="239660"/>
                  </a:lnTo>
                  <a:lnTo>
                    <a:pt x="26392" y="2555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3"/>
            <p:cNvSpPr/>
            <p:nvPr/>
          </p:nvSpPr>
          <p:spPr>
            <a:xfrm>
              <a:off x="3924300" y="2125979"/>
              <a:ext cx="129541" cy="22862"/>
            </a:xfrm>
            <a:custGeom>
              <a:avLst/>
              <a:gdLst/>
              <a:ahLst/>
              <a:cxnLst/>
              <a:rect l="0" t="0" r="0" b="0"/>
              <a:pathLst>
                <a:path w="129541" h="22862">
                  <a:moveTo>
                    <a:pt x="0" y="22861"/>
                  </a:moveTo>
                  <a:lnTo>
                    <a:pt x="17912" y="22861"/>
                  </a:lnTo>
                  <a:lnTo>
                    <a:pt x="55800" y="13453"/>
                  </a:lnTo>
                  <a:lnTo>
                    <a:pt x="86527" y="8389"/>
                  </a:lnTo>
                  <a:lnTo>
                    <a:pt x="112576" y="5514"/>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24"/>
            <p:cNvSpPr/>
            <p:nvPr/>
          </p:nvSpPr>
          <p:spPr>
            <a:xfrm>
              <a:off x="4283505" y="2110740"/>
              <a:ext cx="181815" cy="120603"/>
            </a:xfrm>
            <a:custGeom>
              <a:avLst/>
              <a:gdLst/>
              <a:ahLst/>
              <a:cxnLst/>
              <a:rect l="0" t="0" r="0" b="0"/>
              <a:pathLst>
                <a:path w="181815" h="120603">
                  <a:moveTo>
                    <a:pt x="97995" y="0"/>
                  </a:moveTo>
                  <a:lnTo>
                    <a:pt x="60918" y="0"/>
                  </a:lnTo>
                  <a:lnTo>
                    <a:pt x="53858" y="2257"/>
                  </a:lnTo>
                  <a:lnTo>
                    <a:pt x="39783" y="12997"/>
                  </a:lnTo>
                  <a:lnTo>
                    <a:pt x="15775" y="38786"/>
                  </a:lnTo>
                  <a:lnTo>
                    <a:pt x="4331" y="62600"/>
                  </a:lnTo>
                  <a:lnTo>
                    <a:pt x="0" y="80443"/>
                  </a:lnTo>
                  <a:lnTo>
                    <a:pt x="97" y="94484"/>
                  </a:lnTo>
                  <a:lnTo>
                    <a:pt x="3120" y="104364"/>
                  </a:lnTo>
                  <a:lnTo>
                    <a:pt x="5111" y="107676"/>
                  </a:lnTo>
                  <a:lnTo>
                    <a:pt x="16859" y="117473"/>
                  </a:lnTo>
                  <a:lnTo>
                    <a:pt x="24117" y="119943"/>
                  </a:lnTo>
                  <a:lnTo>
                    <a:pt x="28423" y="120602"/>
                  </a:lnTo>
                  <a:lnTo>
                    <a:pt x="37722" y="119076"/>
                  </a:lnTo>
                  <a:lnTo>
                    <a:pt x="72465" y="108402"/>
                  </a:lnTo>
                  <a:lnTo>
                    <a:pt x="90851" y="96640"/>
                  </a:lnTo>
                  <a:lnTo>
                    <a:pt x="115357" y="73964"/>
                  </a:lnTo>
                  <a:lnTo>
                    <a:pt x="118411" y="66457"/>
                  </a:lnTo>
                  <a:lnTo>
                    <a:pt x="119225" y="62085"/>
                  </a:lnTo>
                  <a:lnTo>
                    <a:pt x="120615" y="59169"/>
                  </a:lnTo>
                  <a:lnTo>
                    <a:pt x="122388" y="57226"/>
                  </a:lnTo>
                  <a:lnTo>
                    <a:pt x="124417" y="55931"/>
                  </a:lnTo>
                  <a:lnTo>
                    <a:pt x="125770" y="54220"/>
                  </a:lnTo>
                  <a:lnTo>
                    <a:pt x="128443" y="45833"/>
                  </a:lnTo>
                  <a:lnTo>
                    <a:pt x="128466" y="49798"/>
                  </a:lnTo>
                  <a:lnTo>
                    <a:pt x="129315" y="50979"/>
                  </a:lnTo>
                  <a:lnTo>
                    <a:pt x="132517" y="52290"/>
                  </a:lnTo>
                  <a:lnTo>
                    <a:pt x="133709" y="53487"/>
                  </a:lnTo>
                  <a:lnTo>
                    <a:pt x="137881" y="61490"/>
                  </a:lnTo>
                  <a:lnTo>
                    <a:pt x="146607" y="71224"/>
                  </a:lnTo>
                  <a:lnTo>
                    <a:pt x="151492" y="73988"/>
                  </a:lnTo>
                  <a:lnTo>
                    <a:pt x="156484" y="76063"/>
                  </a:lnTo>
                  <a:lnTo>
                    <a:pt x="164055" y="81145"/>
                  </a:lnTo>
                  <a:lnTo>
                    <a:pt x="171661" y="83874"/>
                  </a:lnTo>
                  <a:lnTo>
                    <a:pt x="181814"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5"/>
            <p:cNvSpPr/>
            <p:nvPr/>
          </p:nvSpPr>
          <p:spPr>
            <a:xfrm>
              <a:off x="4724400" y="2072640"/>
              <a:ext cx="129055" cy="121721"/>
            </a:xfrm>
            <a:custGeom>
              <a:avLst/>
              <a:gdLst/>
              <a:ahLst/>
              <a:cxnLst/>
              <a:rect l="0" t="0" r="0" b="0"/>
              <a:pathLst>
                <a:path w="129055" h="121721">
                  <a:moveTo>
                    <a:pt x="121919" y="0"/>
                  </a:moveTo>
                  <a:lnTo>
                    <a:pt x="87826" y="0"/>
                  </a:lnTo>
                  <a:lnTo>
                    <a:pt x="73342" y="846"/>
                  </a:lnTo>
                  <a:lnTo>
                    <a:pt x="38081" y="9406"/>
                  </a:lnTo>
                  <a:lnTo>
                    <a:pt x="19627" y="15318"/>
                  </a:lnTo>
                  <a:lnTo>
                    <a:pt x="18165" y="16985"/>
                  </a:lnTo>
                  <a:lnTo>
                    <a:pt x="17190" y="18943"/>
                  </a:lnTo>
                  <a:lnTo>
                    <a:pt x="15693" y="20249"/>
                  </a:lnTo>
                  <a:lnTo>
                    <a:pt x="11772" y="21699"/>
                  </a:lnTo>
                  <a:lnTo>
                    <a:pt x="11234" y="22933"/>
                  </a:lnTo>
                  <a:lnTo>
                    <a:pt x="11723" y="24602"/>
                  </a:lnTo>
                  <a:lnTo>
                    <a:pt x="14545" y="29319"/>
                  </a:lnTo>
                  <a:lnTo>
                    <a:pt x="17189" y="29964"/>
                  </a:lnTo>
                  <a:lnTo>
                    <a:pt x="38940" y="32692"/>
                  </a:lnTo>
                  <a:lnTo>
                    <a:pt x="53588" y="36497"/>
                  </a:lnTo>
                  <a:lnTo>
                    <a:pt x="68653" y="39882"/>
                  </a:lnTo>
                  <a:lnTo>
                    <a:pt x="104144" y="55984"/>
                  </a:lnTo>
                  <a:lnTo>
                    <a:pt x="124014" y="71129"/>
                  </a:lnTo>
                  <a:lnTo>
                    <a:pt x="127084" y="78461"/>
                  </a:lnTo>
                  <a:lnTo>
                    <a:pt x="129054" y="92921"/>
                  </a:lnTo>
                  <a:lnTo>
                    <a:pt x="127066" y="98589"/>
                  </a:lnTo>
                  <a:lnTo>
                    <a:pt x="125351" y="101286"/>
                  </a:lnTo>
                  <a:lnTo>
                    <a:pt x="105054" y="116812"/>
                  </a:lnTo>
                  <a:lnTo>
                    <a:pt x="94950" y="119650"/>
                  </a:lnTo>
                  <a:lnTo>
                    <a:pt x="61267" y="121720"/>
                  </a:lnTo>
                  <a:lnTo>
                    <a:pt x="50937" y="120984"/>
                  </a:lnTo>
                  <a:lnTo>
                    <a:pt x="14210" y="114610"/>
                  </a:lnTo>
                  <a:lnTo>
                    <a:pt x="8291" y="112180"/>
                  </a:lnTo>
                  <a:lnTo>
                    <a:pt x="0"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26"/>
            <p:cNvSpPr/>
            <p:nvPr/>
          </p:nvSpPr>
          <p:spPr>
            <a:xfrm>
              <a:off x="4922519" y="2110740"/>
              <a:ext cx="34871" cy="190501"/>
            </a:xfrm>
            <a:custGeom>
              <a:avLst/>
              <a:gdLst/>
              <a:ahLst/>
              <a:cxnLst/>
              <a:rect l="0" t="0" r="0" b="0"/>
              <a:pathLst>
                <a:path w="34871" h="190501">
                  <a:moveTo>
                    <a:pt x="30481" y="0"/>
                  </a:moveTo>
                  <a:lnTo>
                    <a:pt x="31327" y="22101"/>
                  </a:lnTo>
                  <a:lnTo>
                    <a:pt x="34870" y="39286"/>
                  </a:lnTo>
                  <a:lnTo>
                    <a:pt x="30977" y="76237"/>
                  </a:lnTo>
                  <a:lnTo>
                    <a:pt x="28321" y="100823"/>
                  </a:lnTo>
                  <a:lnTo>
                    <a:pt x="22733" y="137392"/>
                  </a:lnTo>
                  <a:lnTo>
                    <a:pt x="16990" y="158395"/>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27"/>
            <p:cNvSpPr/>
            <p:nvPr/>
          </p:nvSpPr>
          <p:spPr>
            <a:xfrm>
              <a:off x="4922519" y="2015275"/>
              <a:ext cx="211381" cy="163587"/>
            </a:xfrm>
            <a:custGeom>
              <a:avLst/>
              <a:gdLst/>
              <a:ahLst/>
              <a:cxnLst/>
              <a:rect l="0" t="0" r="0" b="0"/>
              <a:pathLst>
                <a:path w="211381" h="163587">
                  <a:moveTo>
                    <a:pt x="0" y="80225"/>
                  </a:moveTo>
                  <a:lnTo>
                    <a:pt x="0" y="76179"/>
                  </a:lnTo>
                  <a:lnTo>
                    <a:pt x="4046" y="65573"/>
                  </a:lnTo>
                  <a:lnTo>
                    <a:pt x="21255" y="39611"/>
                  </a:lnTo>
                  <a:lnTo>
                    <a:pt x="53802" y="16793"/>
                  </a:lnTo>
                  <a:lnTo>
                    <a:pt x="71351" y="8184"/>
                  </a:lnTo>
                  <a:lnTo>
                    <a:pt x="109307" y="0"/>
                  </a:lnTo>
                  <a:lnTo>
                    <a:pt x="129472" y="3302"/>
                  </a:lnTo>
                  <a:lnTo>
                    <a:pt x="154143" y="9746"/>
                  </a:lnTo>
                  <a:lnTo>
                    <a:pt x="161183" y="10379"/>
                  </a:lnTo>
                  <a:lnTo>
                    <a:pt x="173519" y="15597"/>
                  </a:lnTo>
                  <a:lnTo>
                    <a:pt x="184647" y="24408"/>
                  </a:lnTo>
                  <a:lnTo>
                    <a:pt x="206673" y="53997"/>
                  </a:lnTo>
                  <a:lnTo>
                    <a:pt x="211380" y="77910"/>
                  </a:lnTo>
                  <a:lnTo>
                    <a:pt x="208729" y="98353"/>
                  </a:lnTo>
                  <a:lnTo>
                    <a:pt x="195397" y="130832"/>
                  </a:lnTo>
                  <a:lnTo>
                    <a:pt x="185904" y="138841"/>
                  </a:lnTo>
                  <a:lnTo>
                    <a:pt x="152666" y="156219"/>
                  </a:lnTo>
                  <a:lnTo>
                    <a:pt x="142359" y="160566"/>
                  </a:lnTo>
                  <a:lnTo>
                    <a:pt x="116856" y="163586"/>
                  </a:lnTo>
                  <a:lnTo>
                    <a:pt x="101605" y="159863"/>
                  </a:lnTo>
                  <a:lnTo>
                    <a:pt x="76200" y="1488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28"/>
            <p:cNvSpPr/>
            <p:nvPr/>
          </p:nvSpPr>
          <p:spPr>
            <a:xfrm>
              <a:off x="5181600" y="2027079"/>
              <a:ext cx="164087" cy="159862"/>
            </a:xfrm>
            <a:custGeom>
              <a:avLst/>
              <a:gdLst/>
              <a:ahLst/>
              <a:cxnLst/>
              <a:rect l="0" t="0" r="0" b="0"/>
              <a:pathLst>
                <a:path w="164087" h="159862">
                  <a:moveTo>
                    <a:pt x="0" y="76041"/>
                  </a:moveTo>
                  <a:lnTo>
                    <a:pt x="6560" y="76041"/>
                  </a:lnTo>
                  <a:lnTo>
                    <a:pt x="11351" y="80086"/>
                  </a:lnTo>
                  <a:lnTo>
                    <a:pt x="18027" y="82072"/>
                  </a:lnTo>
                  <a:lnTo>
                    <a:pt x="51996" y="83521"/>
                  </a:lnTo>
                  <a:lnTo>
                    <a:pt x="62902" y="82752"/>
                  </a:lnTo>
                  <a:lnTo>
                    <a:pt x="99025" y="74250"/>
                  </a:lnTo>
                  <a:lnTo>
                    <a:pt x="134618" y="58156"/>
                  </a:lnTo>
                  <a:lnTo>
                    <a:pt x="154494" y="43011"/>
                  </a:lnTo>
                  <a:lnTo>
                    <a:pt x="157563" y="37936"/>
                  </a:lnTo>
                  <a:lnTo>
                    <a:pt x="159775" y="32859"/>
                  </a:lnTo>
                  <a:lnTo>
                    <a:pt x="163579" y="27780"/>
                  </a:lnTo>
                  <a:lnTo>
                    <a:pt x="164086" y="24393"/>
                  </a:lnTo>
                  <a:lnTo>
                    <a:pt x="160722" y="5980"/>
                  </a:lnTo>
                  <a:lnTo>
                    <a:pt x="159642" y="3933"/>
                  </a:lnTo>
                  <a:lnTo>
                    <a:pt x="158074" y="2569"/>
                  </a:lnTo>
                  <a:lnTo>
                    <a:pt x="156182" y="1659"/>
                  </a:lnTo>
                  <a:lnTo>
                    <a:pt x="131520" y="0"/>
                  </a:lnTo>
                  <a:lnTo>
                    <a:pt x="111649" y="5956"/>
                  </a:lnTo>
                  <a:lnTo>
                    <a:pt x="96487" y="13694"/>
                  </a:lnTo>
                  <a:lnTo>
                    <a:pt x="66883" y="40805"/>
                  </a:lnTo>
                  <a:lnTo>
                    <a:pt x="54008" y="63122"/>
                  </a:lnTo>
                  <a:lnTo>
                    <a:pt x="48175" y="82091"/>
                  </a:lnTo>
                  <a:lnTo>
                    <a:pt x="46205" y="103670"/>
                  </a:lnTo>
                  <a:lnTo>
                    <a:pt x="49909" y="119129"/>
                  </a:lnTo>
                  <a:lnTo>
                    <a:pt x="56368" y="130388"/>
                  </a:lnTo>
                  <a:lnTo>
                    <a:pt x="67690" y="143132"/>
                  </a:lnTo>
                  <a:lnTo>
                    <a:pt x="76933" y="148192"/>
                  </a:lnTo>
                  <a:lnTo>
                    <a:pt x="115033" y="157916"/>
                  </a:lnTo>
                  <a:lnTo>
                    <a:pt x="144780" y="159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29"/>
            <p:cNvSpPr/>
            <p:nvPr/>
          </p:nvSpPr>
          <p:spPr>
            <a:xfrm>
              <a:off x="5474966" y="2034540"/>
              <a:ext cx="133354" cy="129540"/>
            </a:xfrm>
            <a:custGeom>
              <a:avLst/>
              <a:gdLst/>
              <a:ahLst/>
              <a:cxnLst/>
              <a:rect l="0" t="0" r="0" b="0"/>
              <a:pathLst>
                <a:path w="133354" h="129540">
                  <a:moveTo>
                    <a:pt x="133353" y="0"/>
                  </a:moveTo>
                  <a:lnTo>
                    <a:pt x="108880" y="0"/>
                  </a:lnTo>
                  <a:lnTo>
                    <a:pt x="76005" y="9406"/>
                  </a:lnTo>
                  <a:lnTo>
                    <a:pt x="52787" y="18132"/>
                  </a:lnTo>
                  <a:lnTo>
                    <a:pt x="44488" y="25274"/>
                  </a:lnTo>
                  <a:lnTo>
                    <a:pt x="13678" y="58561"/>
                  </a:lnTo>
                  <a:lnTo>
                    <a:pt x="8198" y="68642"/>
                  </a:lnTo>
                  <a:lnTo>
                    <a:pt x="0" y="93141"/>
                  </a:lnTo>
                  <a:lnTo>
                    <a:pt x="1554" y="100098"/>
                  </a:lnTo>
                  <a:lnTo>
                    <a:pt x="9451" y="111463"/>
                  </a:lnTo>
                  <a:lnTo>
                    <a:pt x="14221" y="116708"/>
                  </a:lnTo>
                  <a:lnTo>
                    <a:pt x="29757" y="124420"/>
                  </a:lnTo>
                  <a:lnTo>
                    <a:pt x="65180" y="128865"/>
                  </a:lnTo>
                  <a:lnTo>
                    <a:pt x="87634"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30"/>
            <p:cNvSpPr/>
            <p:nvPr/>
          </p:nvSpPr>
          <p:spPr>
            <a:xfrm>
              <a:off x="5707380" y="2026920"/>
              <a:ext cx="30481" cy="152401"/>
            </a:xfrm>
            <a:custGeom>
              <a:avLst/>
              <a:gdLst/>
              <a:ahLst/>
              <a:cxnLst/>
              <a:rect l="0" t="0" r="0" b="0"/>
              <a:pathLst>
                <a:path w="30481" h="152401">
                  <a:moveTo>
                    <a:pt x="30480" y="0"/>
                  </a:moveTo>
                  <a:lnTo>
                    <a:pt x="26435" y="4045"/>
                  </a:lnTo>
                  <a:lnTo>
                    <a:pt x="24448" y="10546"/>
                  </a:lnTo>
                  <a:lnTo>
                    <a:pt x="21072" y="23727"/>
                  </a:lnTo>
                  <a:lnTo>
                    <a:pt x="16968" y="38357"/>
                  </a:lnTo>
                  <a:lnTo>
                    <a:pt x="10230" y="69617"/>
                  </a:lnTo>
                  <a:lnTo>
                    <a:pt x="7963" y="106816"/>
                  </a:lnTo>
                  <a:lnTo>
                    <a:pt x="484" y="143918"/>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31"/>
            <p:cNvSpPr/>
            <p:nvPr/>
          </p:nvSpPr>
          <p:spPr>
            <a:xfrm>
              <a:off x="5722619" y="1958340"/>
              <a:ext cx="15242" cy="15240"/>
            </a:xfrm>
            <a:custGeom>
              <a:avLst/>
              <a:gdLst/>
              <a:ahLst/>
              <a:cxnLst/>
              <a:rect l="0" t="0" r="0" b="0"/>
              <a:pathLst>
                <a:path w="15242" h="15240">
                  <a:moveTo>
                    <a:pt x="15241" y="15239"/>
                  </a:moveTo>
                  <a:lnTo>
                    <a:pt x="15241" y="11194"/>
                  </a:lnTo>
                  <a:lnTo>
                    <a:pt x="14394" y="10003"/>
                  </a:lnTo>
                  <a:lnTo>
                    <a:pt x="12983" y="9208"/>
                  </a:lnTo>
                  <a:lnTo>
                    <a:pt x="8680" y="7933"/>
                  </a:lnTo>
                  <a:lnTo>
                    <a:pt x="8091" y="5501"/>
                  </a:lnTo>
                  <a:lnTo>
                    <a:pt x="7934" y="3667"/>
                  </a:lnTo>
                  <a:lnTo>
                    <a:pt x="6983" y="2445"/>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32"/>
            <p:cNvSpPr/>
            <p:nvPr/>
          </p:nvSpPr>
          <p:spPr>
            <a:xfrm>
              <a:off x="5821680" y="2011914"/>
              <a:ext cx="129063" cy="152166"/>
            </a:xfrm>
            <a:custGeom>
              <a:avLst/>
              <a:gdLst/>
              <a:ahLst/>
              <a:cxnLst/>
              <a:rect l="0" t="0" r="0" b="0"/>
              <a:pathLst>
                <a:path w="129063" h="152166">
                  <a:moveTo>
                    <a:pt x="0" y="53106"/>
                  </a:moveTo>
                  <a:lnTo>
                    <a:pt x="0" y="67193"/>
                  </a:lnTo>
                  <a:lnTo>
                    <a:pt x="4045" y="72049"/>
                  </a:lnTo>
                  <a:lnTo>
                    <a:pt x="14650" y="78850"/>
                  </a:lnTo>
                  <a:lnTo>
                    <a:pt x="28517" y="82182"/>
                  </a:lnTo>
                  <a:lnTo>
                    <a:pt x="49220" y="82462"/>
                  </a:lnTo>
                  <a:lnTo>
                    <a:pt x="84816" y="75801"/>
                  </a:lnTo>
                  <a:lnTo>
                    <a:pt x="105107" y="65449"/>
                  </a:lnTo>
                  <a:lnTo>
                    <a:pt x="112472" y="58309"/>
                  </a:lnTo>
                  <a:lnTo>
                    <a:pt x="125912" y="40244"/>
                  </a:lnTo>
                  <a:lnTo>
                    <a:pt x="129062" y="21235"/>
                  </a:lnTo>
                  <a:lnTo>
                    <a:pt x="125353" y="8761"/>
                  </a:lnTo>
                  <a:lnTo>
                    <a:pt x="123362" y="5763"/>
                  </a:lnTo>
                  <a:lnTo>
                    <a:pt x="118892" y="2431"/>
                  </a:lnTo>
                  <a:lnTo>
                    <a:pt x="100584" y="117"/>
                  </a:lnTo>
                  <a:lnTo>
                    <a:pt x="97536" y="0"/>
                  </a:lnTo>
                  <a:lnTo>
                    <a:pt x="75664" y="8085"/>
                  </a:lnTo>
                  <a:lnTo>
                    <a:pt x="60801" y="17471"/>
                  </a:lnTo>
                  <a:lnTo>
                    <a:pt x="25390" y="48194"/>
                  </a:lnTo>
                  <a:lnTo>
                    <a:pt x="14202" y="65103"/>
                  </a:lnTo>
                  <a:lnTo>
                    <a:pt x="4152" y="102785"/>
                  </a:lnTo>
                  <a:lnTo>
                    <a:pt x="4103" y="113567"/>
                  </a:lnTo>
                  <a:lnTo>
                    <a:pt x="10970" y="134287"/>
                  </a:lnTo>
                  <a:lnTo>
                    <a:pt x="18020" y="145551"/>
                  </a:lnTo>
                  <a:lnTo>
                    <a:pt x="27482" y="149226"/>
                  </a:lnTo>
                  <a:lnTo>
                    <a:pt x="62954" y="151907"/>
                  </a:lnTo>
                  <a:lnTo>
                    <a:pt x="91439" y="1521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33"/>
            <p:cNvSpPr/>
            <p:nvPr/>
          </p:nvSpPr>
          <p:spPr>
            <a:xfrm>
              <a:off x="6103619" y="1988902"/>
              <a:ext cx="167055" cy="204434"/>
            </a:xfrm>
            <a:custGeom>
              <a:avLst/>
              <a:gdLst/>
              <a:ahLst/>
              <a:cxnLst/>
              <a:rect l="0" t="0" r="0" b="0"/>
              <a:pathLst>
                <a:path w="167055" h="204434">
                  <a:moveTo>
                    <a:pt x="129541" y="15157"/>
                  </a:moveTo>
                  <a:lnTo>
                    <a:pt x="118220" y="4684"/>
                  </a:lnTo>
                  <a:lnTo>
                    <a:pt x="112374" y="2036"/>
                  </a:lnTo>
                  <a:lnTo>
                    <a:pt x="76026" y="0"/>
                  </a:lnTo>
                  <a:lnTo>
                    <a:pt x="65963" y="801"/>
                  </a:lnTo>
                  <a:lnTo>
                    <a:pt x="51624" y="6012"/>
                  </a:lnTo>
                  <a:lnTo>
                    <a:pt x="40790" y="12071"/>
                  </a:lnTo>
                  <a:lnTo>
                    <a:pt x="28926" y="15090"/>
                  </a:lnTo>
                  <a:lnTo>
                    <a:pt x="26903" y="16806"/>
                  </a:lnTo>
                  <a:lnTo>
                    <a:pt x="25556" y="18796"/>
                  </a:lnTo>
                  <a:lnTo>
                    <a:pt x="23659" y="29688"/>
                  </a:lnTo>
                  <a:lnTo>
                    <a:pt x="24240" y="32465"/>
                  </a:lnTo>
                  <a:lnTo>
                    <a:pt x="25473" y="34315"/>
                  </a:lnTo>
                  <a:lnTo>
                    <a:pt x="27142" y="35550"/>
                  </a:lnTo>
                  <a:lnTo>
                    <a:pt x="40588" y="52013"/>
                  </a:lnTo>
                  <a:lnTo>
                    <a:pt x="71057" y="68388"/>
                  </a:lnTo>
                  <a:lnTo>
                    <a:pt x="84074" y="74376"/>
                  </a:lnTo>
                  <a:lnTo>
                    <a:pt x="121876" y="96574"/>
                  </a:lnTo>
                  <a:lnTo>
                    <a:pt x="138935" y="110777"/>
                  </a:lnTo>
                  <a:lnTo>
                    <a:pt x="160955" y="137158"/>
                  </a:lnTo>
                  <a:lnTo>
                    <a:pt x="164669" y="148120"/>
                  </a:lnTo>
                  <a:lnTo>
                    <a:pt x="167054" y="167763"/>
                  </a:lnTo>
                  <a:lnTo>
                    <a:pt x="163421" y="181071"/>
                  </a:lnTo>
                  <a:lnTo>
                    <a:pt x="157016" y="188521"/>
                  </a:lnTo>
                  <a:lnTo>
                    <a:pt x="152938" y="191693"/>
                  </a:lnTo>
                  <a:lnTo>
                    <a:pt x="141633" y="195218"/>
                  </a:lnTo>
                  <a:lnTo>
                    <a:pt x="109633" y="201526"/>
                  </a:lnTo>
                  <a:lnTo>
                    <a:pt x="76605" y="204433"/>
                  </a:lnTo>
                  <a:lnTo>
                    <a:pt x="44053" y="201249"/>
                  </a:lnTo>
                  <a:lnTo>
                    <a:pt x="0" y="1980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34"/>
            <p:cNvSpPr/>
            <p:nvPr/>
          </p:nvSpPr>
          <p:spPr>
            <a:xfrm>
              <a:off x="3116580" y="2308862"/>
              <a:ext cx="3253740" cy="198119"/>
            </a:xfrm>
            <a:custGeom>
              <a:avLst/>
              <a:gdLst/>
              <a:ahLst/>
              <a:cxnLst/>
              <a:rect l="0" t="0" r="0" b="0"/>
              <a:pathLst>
                <a:path w="3253740" h="198119">
                  <a:moveTo>
                    <a:pt x="0" y="198118"/>
                  </a:moveTo>
                  <a:lnTo>
                    <a:pt x="4045" y="194072"/>
                  </a:lnTo>
                  <a:lnTo>
                    <a:pt x="8288" y="192086"/>
                  </a:lnTo>
                  <a:lnTo>
                    <a:pt x="41754" y="188379"/>
                  </a:lnTo>
                  <a:lnTo>
                    <a:pt x="71920" y="182250"/>
                  </a:lnTo>
                  <a:lnTo>
                    <a:pt x="107669" y="175071"/>
                  </a:lnTo>
                  <a:lnTo>
                    <a:pt x="145073" y="167582"/>
                  </a:lnTo>
                  <a:lnTo>
                    <a:pt x="172003" y="161686"/>
                  </a:lnTo>
                  <a:lnTo>
                    <a:pt x="203728" y="153422"/>
                  </a:lnTo>
                  <a:lnTo>
                    <a:pt x="235325" y="146361"/>
                  </a:lnTo>
                  <a:lnTo>
                    <a:pt x="267149" y="140401"/>
                  </a:lnTo>
                  <a:lnTo>
                    <a:pt x="301048" y="134931"/>
                  </a:lnTo>
                  <a:lnTo>
                    <a:pt x="338128" y="129677"/>
                  </a:lnTo>
                  <a:lnTo>
                    <a:pt x="357498" y="127090"/>
                  </a:lnTo>
                  <a:lnTo>
                    <a:pt x="377185" y="123673"/>
                  </a:lnTo>
                  <a:lnTo>
                    <a:pt x="397083" y="119701"/>
                  </a:lnTo>
                  <a:lnTo>
                    <a:pt x="417122" y="115360"/>
                  </a:lnTo>
                  <a:lnTo>
                    <a:pt x="437255" y="111619"/>
                  </a:lnTo>
                  <a:lnTo>
                    <a:pt x="457449" y="108279"/>
                  </a:lnTo>
                  <a:lnTo>
                    <a:pt x="477686" y="105205"/>
                  </a:lnTo>
                  <a:lnTo>
                    <a:pt x="498797" y="102309"/>
                  </a:lnTo>
                  <a:lnTo>
                    <a:pt x="520492" y="99532"/>
                  </a:lnTo>
                  <a:lnTo>
                    <a:pt x="542574" y="96834"/>
                  </a:lnTo>
                  <a:lnTo>
                    <a:pt x="564069" y="94188"/>
                  </a:lnTo>
                  <a:lnTo>
                    <a:pt x="585173" y="91578"/>
                  </a:lnTo>
                  <a:lnTo>
                    <a:pt x="606015" y="88991"/>
                  </a:lnTo>
                  <a:lnTo>
                    <a:pt x="628376" y="86420"/>
                  </a:lnTo>
                  <a:lnTo>
                    <a:pt x="651751" y="83859"/>
                  </a:lnTo>
                  <a:lnTo>
                    <a:pt x="675800" y="81305"/>
                  </a:lnTo>
                  <a:lnTo>
                    <a:pt x="699453" y="79603"/>
                  </a:lnTo>
                  <a:lnTo>
                    <a:pt x="722842" y="78468"/>
                  </a:lnTo>
                  <a:lnTo>
                    <a:pt x="746054" y="77711"/>
                  </a:lnTo>
                  <a:lnTo>
                    <a:pt x="769996" y="76360"/>
                  </a:lnTo>
                  <a:lnTo>
                    <a:pt x="794424" y="74612"/>
                  </a:lnTo>
                  <a:lnTo>
                    <a:pt x="819176" y="72601"/>
                  </a:lnTo>
                  <a:lnTo>
                    <a:pt x="844144" y="70413"/>
                  </a:lnTo>
                  <a:lnTo>
                    <a:pt x="869255" y="68108"/>
                  </a:lnTo>
                  <a:lnTo>
                    <a:pt x="894463" y="65724"/>
                  </a:lnTo>
                  <a:lnTo>
                    <a:pt x="920582" y="63289"/>
                  </a:lnTo>
                  <a:lnTo>
                    <a:pt x="947308" y="60818"/>
                  </a:lnTo>
                  <a:lnTo>
                    <a:pt x="974438" y="58325"/>
                  </a:lnTo>
                  <a:lnTo>
                    <a:pt x="1001839" y="55816"/>
                  </a:lnTo>
                  <a:lnTo>
                    <a:pt x="1029419" y="53296"/>
                  </a:lnTo>
                  <a:lnTo>
                    <a:pt x="1057119" y="50770"/>
                  </a:lnTo>
                  <a:lnTo>
                    <a:pt x="1084053" y="49086"/>
                  </a:lnTo>
                  <a:lnTo>
                    <a:pt x="1110475" y="47963"/>
                  </a:lnTo>
                  <a:lnTo>
                    <a:pt x="1136556" y="47215"/>
                  </a:lnTo>
                  <a:lnTo>
                    <a:pt x="1163257" y="45869"/>
                  </a:lnTo>
                  <a:lnTo>
                    <a:pt x="1190371" y="44125"/>
                  </a:lnTo>
                  <a:lnTo>
                    <a:pt x="1217761" y="42116"/>
                  </a:lnTo>
                  <a:lnTo>
                    <a:pt x="1246180" y="39930"/>
                  </a:lnTo>
                  <a:lnTo>
                    <a:pt x="1275287" y="37625"/>
                  </a:lnTo>
                  <a:lnTo>
                    <a:pt x="1304851" y="35243"/>
                  </a:lnTo>
                  <a:lnTo>
                    <a:pt x="1333874" y="33654"/>
                  </a:lnTo>
                  <a:lnTo>
                    <a:pt x="1362536" y="32595"/>
                  </a:lnTo>
                  <a:lnTo>
                    <a:pt x="1390957" y="31889"/>
                  </a:lnTo>
                  <a:lnTo>
                    <a:pt x="1419218" y="30572"/>
                  </a:lnTo>
                  <a:lnTo>
                    <a:pt x="1447372" y="28847"/>
                  </a:lnTo>
                  <a:lnTo>
                    <a:pt x="1475454" y="26851"/>
                  </a:lnTo>
                  <a:lnTo>
                    <a:pt x="1504336" y="24673"/>
                  </a:lnTo>
                  <a:lnTo>
                    <a:pt x="1533751" y="22374"/>
                  </a:lnTo>
                  <a:lnTo>
                    <a:pt x="1563520" y="19996"/>
                  </a:lnTo>
                  <a:lnTo>
                    <a:pt x="1593527" y="17563"/>
                  </a:lnTo>
                  <a:lnTo>
                    <a:pt x="1623691" y="15094"/>
                  </a:lnTo>
                  <a:lnTo>
                    <a:pt x="1653960" y="12602"/>
                  </a:lnTo>
                  <a:lnTo>
                    <a:pt x="1683454" y="10940"/>
                  </a:lnTo>
                  <a:lnTo>
                    <a:pt x="1712429" y="9833"/>
                  </a:lnTo>
                  <a:lnTo>
                    <a:pt x="1741059" y="9094"/>
                  </a:lnTo>
                  <a:lnTo>
                    <a:pt x="1770306" y="8602"/>
                  </a:lnTo>
                  <a:lnTo>
                    <a:pt x="1799964" y="8274"/>
                  </a:lnTo>
                  <a:lnTo>
                    <a:pt x="1829895" y="8055"/>
                  </a:lnTo>
                  <a:lnTo>
                    <a:pt x="1860010" y="7063"/>
                  </a:lnTo>
                  <a:lnTo>
                    <a:pt x="1890246" y="5554"/>
                  </a:lnTo>
                  <a:lnTo>
                    <a:pt x="1920564" y="3702"/>
                  </a:lnTo>
                  <a:lnTo>
                    <a:pt x="1950089" y="2467"/>
                  </a:lnTo>
                  <a:lnTo>
                    <a:pt x="1979086" y="1644"/>
                  </a:lnTo>
                  <a:lnTo>
                    <a:pt x="2007731" y="1095"/>
                  </a:lnTo>
                  <a:lnTo>
                    <a:pt x="2036987" y="729"/>
                  </a:lnTo>
                  <a:lnTo>
                    <a:pt x="2066651" y="485"/>
                  </a:lnTo>
                  <a:lnTo>
                    <a:pt x="2096587" y="323"/>
                  </a:lnTo>
                  <a:lnTo>
                    <a:pt x="2126705" y="214"/>
                  </a:lnTo>
                  <a:lnTo>
                    <a:pt x="2156943" y="142"/>
                  </a:lnTo>
                  <a:lnTo>
                    <a:pt x="2187262" y="94"/>
                  </a:lnTo>
                  <a:lnTo>
                    <a:pt x="2217634" y="62"/>
                  </a:lnTo>
                  <a:lnTo>
                    <a:pt x="2248042" y="40"/>
                  </a:lnTo>
                  <a:lnTo>
                    <a:pt x="2278475" y="26"/>
                  </a:lnTo>
                  <a:lnTo>
                    <a:pt x="2308076" y="17"/>
                  </a:lnTo>
                  <a:lnTo>
                    <a:pt x="2337124" y="10"/>
                  </a:lnTo>
                  <a:lnTo>
                    <a:pt x="2365802" y="6"/>
                  </a:lnTo>
                  <a:lnTo>
                    <a:pt x="2395082" y="3"/>
                  </a:lnTo>
                  <a:lnTo>
                    <a:pt x="2424761" y="1"/>
                  </a:lnTo>
                  <a:lnTo>
                    <a:pt x="2454707" y="0"/>
                  </a:lnTo>
                  <a:lnTo>
                    <a:pt x="2484831" y="846"/>
                  </a:lnTo>
                  <a:lnTo>
                    <a:pt x="2515074" y="2256"/>
                  </a:lnTo>
                  <a:lnTo>
                    <a:pt x="2545396" y="4043"/>
                  </a:lnTo>
                  <a:lnTo>
                    <a:pt x="2574924" y="5235"/>
                  </a:lnTo>
                  <a:lnTo>
                    <a:pt x="2603923" y="6029"/>
                  </a:lnTo>
                  <a:lnTo>
                    <a:pt x="2632568" y="6559"/>
                  </a:lnTo>
                  <a:lnTo>
                    <a:pt x="2660132" y="7758"/>
                  </a:lnTo>
                  <a:lnTo>
                    <a:pt x="2686975" y="9405"/>
                  </a:lnTo>
                  <a:lnTo>
                    <a:pt x="2713337" y="11349"/>
                  </a:lnTo>
                  <a:lnTo>
                    <a:pt x="2740224" y="13492"/>
                  </a:lnTo>
                  <a:lnTo>
                    <a:pt x="2767462" y="15767"/>
                  </a:lnTo>
                  <a:lnTo>
                    <a:pt x="2794935" y="18131"/>
                  </a:lnTo>
                  <a:lnTo>
                    <a:pt x="2822563" y="20553"/>
                  </a:lnTo>
                  <a:lnTo>
                    <a:pt x="2850295" y="23014"/>
                  </a:lnTo>
                  <a:lnTo>
                    <a:pt x="2878097" y="25502"/>
                  </a:lnTo>
                  <a:lnTo>
                    <a:pt x="2905097" y="28007"/>
                  </a:lnTo>
                  <a:lnTo>
                    <a:pt x="2931565" y="30524"/>
                  </a:lnTo>
                  <a:lnTo>
                    <a:pt x="2957676" y="33048"/>
                  </a:lnTo>
                  <a:lnTo>
                    <a:pt x="2983551" y="36425"/>
                  </a:lnTo>
                  <a:lnTo>
                    <a:pt x="3009267" y="40369"/>
                  </a:lnTo>
                  <a:lnTo>
                    <a:pt x="3034878" y="44692"/>
                  </a:lnTo>
                  <a:lnTo>
                    <a:pt x="3060418" y="49267"/>
                  </a:lnTo>
                  <a:lnTo>
                    <a:pt x="3085912" y="54011"/>
                  </a:lnTo>
                  <a:lnTo>
                    <a:pt x="3111374" y="58866"/>
                  </a:lnTo>
                  <a:lnTo>
                    <a:pt x="3134276" y="62950"/>
                  </a:lnTo>
                  <a:lnTo>
                    <a:pt x="3155471" y="66519"/>
                  </a:lnTo>
                  <a:lnTo>
                    <a:pt x="3193131" y="72743"/>
                  </a:lnTo>
                  <a:lnTo>
                    <a:pt x="3223981" y="78331"/>
                  </a:lnTo>
                  <a:lnTo>
                    <a:pt x="3253739" y="838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35"/>
            <p:cNvSpPr/>
            <p:nvPr/>
          </p:nvSpPr>
          <p:spPr>
            <a:xfrm>
              <a:off x="3469178" y="2583180"/>
              <a:ext cx="294838" cy="331663"/>
            </a:xfrm>
            <a:custGeom>
              <a:avLst/>
              <a:gdLst/>
              <a:ahLst/>
              <a:cxnLst/>
              <a:rect l="0" t="0" r="0" b="0"/>
              <a:pathLst>
                <a:path w="294838" h="331663">
                  <a:moveTo>
                    <a:pt x="112222" y="0"/>
                  </a:moveTo>
                  <a:lnTo>
                    <a:pt x="105291" y="6083"/>
                  </a:lnTo>
                  <a:lnTo>
                    <a:pt x="72732" y="28184"/>
                  </a:lnTo>
                  <a:lnTo>
                    <a:pt x="43367" y="60255"/>
                  </a:lnTo>
                  <a:lnTo>
                    <a:pt x="12435" y="98120"/>
                  </a:lnTo>
                  <a:lnTo>
                    <a:pt x="2598" y="116655"/>
                  </a:lnTo>
                  <a:lnTo>
                    <a:pt x="0" y="130586"/>
                  </a:lnTo>
                  <a:lnTo>
                    <a:pt x="1103" y="140729"/>
                  </a:lnTo>
                  <a:lnTo>
                    <a:pt x="2582" y="144619"/>
                  </a:lnTo>
                  <a:lnTo>
                    <a:pt x="8742" y="151199"/>
                  </a:lnTo>
                  <a:lnTo>
                    <a:pt x="17124" y="156099"/>
                  </a:lnTo>
                  <a:lnTo>
                    <a:pt x="26494" y="158277"/>
                  </a:lnTo>
                  <a:lnTo>
                    <a:pt x="61891" y="153759"/>
                  </a:lnTo>
                  <a:lnTo>
                    <a:pt x="80539" y="151310"/>
                  </a:lnTo>
                  <a:lnTo>
                    <a:pt x="117848" y="138199"/>
                  </a:lnTo>
                  <a:lnTo>
                    <a:pt x="149928" y="123160"/>
                  </a:lnTo>
                  <a:lnTo>
                    <a:pt x="185401" y="100426"/>
                  </a:lnTo>
                  <a:lnTo>
                    <a:pt x="191313" y="90918"/>
                  </a:lnTo>
                  <a:lnTo>
                    <a:pt x="195419" y="72054"/>
                  </a:lnTo>
                  <a:lnTo>
                    <a:pt x="195764" y="66455"/>
                  </a:lnTo>
                  <a:lnTo>
                    <a:pt x="193661" y="61144"/>
                  </a:lnTo>
                  <a:lnTo>
                    <a:pt x="190750" y="55962"/>
                  </a:lnTo>
                  <a:lnTo>
                    <a:pt x="188728" y="47235"/>
                  </a:lnTo>
                  <a:lnTo>
                    <a:pt x="187779" y="46730"/>
                  </a:lnTo>
                  <a:lnTo>
                    <a:pt x="184467" y="46169"/>
                  </a:lnTo>
                  <a:lnTo>
                    <a:pt x="183245" y="46866"/>
                  </a:lnTo>
                  <a:lnTo>
                    <a:pt x="182431" y="48177"/>
                  </a:lnTo>
                  <a:lnTo>
                    <a:pt x="181888" y="49898"/>
                  </a:lnTo>
                  <a:lnTo>
                    <a:pt x="182372" y="51892"/>
                  </a:lnTo>
                  <a:lnTo>
                    <a:pt x="186253" y="59590"/>
                  </a:lnTo>
                  <a:lnTo>
                    <a:pt x="187458" y="67689"/>
                  </a:lnTo>
                  <a:lnTo>
                    <a:pt x="192509" y="76932"/>
                  </a:lnTo>
                  <a:lnTo>
                    <a:pt x="215487" y="109002"/>
                  </a:lnTo>
                  <a:lnTo>
                    <a:pt x="243852" y="144239"/>
                  </a:lnTo>
                  <a:lnTo>
                    <a:pt x="269642" y="176359"/>
                  </a:lnTo>
                  <a:lnTo>
                    <a:pt x="288316" y="205110"/>
                  </a:lnTo>
                  <a:lnTo>
                    <a:pt x="293091" y="223427"/>
                  </a:lnTo>
                  <a:lnTo>
                    <a:pt x="294837" y="259402"/>
                  </a:lnTo>
                  <a:lnTo>
                    <a:pt x="290468" y="272205"/>
                  </a:lnTo>
                  <a:lnTo>
                    <a:pt x="273866" y="294222"/>
                  </a:lnTo>
                  <a:lnTo>
                    <a:pt x="248197" y="314030"/>
                  </a:lnTo>
                  <a:lnTo>
                    <a:pt x="225324" y="323245"/>
                  </a:lnTo>
                  <a:lnTo>
                    <a:pt x="187683" y="329045"/>
                  </a:lnTo>
                  <a:lnTo>
                    <a:pt x="168620" y="331662"/>
                  </a:lnTo>
                  <a:lnTo>
                    <a:pt x="135686" y="328701"/>
                  </a:lnTo>
                  <a:lnTo>
                    <a:pt x="104721" y="323820"/>
                  </a:lnTo>
                  <a:lnTo>
                    <a:pt x="89867" y="317115"/>
                  </a:lnTo>
                  <a:lnTo>
                    <a:pt x="74122"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36"/>
            <p:cNvSpPr/>
            <p:nvPr/>
          </p:nvSpPr>
          <p:spPr>
            <a:xfrm>
              <a:off x="3832859" y="2613659"/>
              <a:ext cx="7622" cy="99061"/>
            </a:xfrm>
            <a:custGeom>
              <a:avLst/>
              <a:gdLst/>
              <a:ahLst/>
              <a:cxnLst/>
              <a:rect l="0" t="0" r="0" b="0"/>
              <a:pathLst>
                <a:path w="7622" h="99061">
                  <a:moveTo>
                    <a:pt x="0" y="0"/>
                  </a:moveTo>
                  <a:lnTo>
                    <a:pt x="0" y="4046"/>
                  </a:lnTo>
                  <a:lnTo>
                    <a:pt x="6561" y="32564"/>
                  </a:lnTo>
                  <a:lnTo>
                    <a:pt x="7412" y="62219"/>
                  </a:lnTo>
                  <a:lnTo>
                    <a:pt x="7621"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37"/>
            <p:cNvSpPr/>
            <p:nvPr/>
          </p:nvSpPr>
          <p:spPr>
            <a:xfrm>
              <a:off x="3817619" y="2484119"/>
              <a:ext cx="7622" cy="7622"/>
            </a:xfrm>
            <a:custGeom>
              <a:avLst/>
              <a:gdLst/>
              <a:ahLst/>
              <a:cxnLst/>
              <a:rect l="0" t="0" r="0" b="0"/>
              <a:pathLst>
                <a:path w="7622" h="7622">
                  <a:moveTo>
                    <a:pt x="7621" y="7621"/>
                  </a:moveTo>
                  <a:lnTo>
                    <a:pt x="7621" y="3575"/>
                  </a:lnTo>
                  <a:lnTo>
                    <a:pt x="6774" y="2384"/>
                  </a:lnTo>
                  <a:lnTo>
                    <a:pt x="5363" y="158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38"/>
            <p:cNvSpPr/>
            <p:nvPr/>
          </p:nvSpPr>
          <p:spPr>
            <a:xfrm>
              <a:off x="3939540" y="2590800"/>
              <a:ext cx="99061" cy="98881"/>
            </a:xfrm>
            <a:custGeom>
              <a:avLst/>
              <a:gdLst/>
              <a:ahLst/>
              <a:cxnLst/>
              <a:rect l="0" t="0" r="0" b="0"/>
              <a:pathLst>
                <a:path w="99061" h="98881">
                  <a:moveTo>
                    <a:pt x="0" y="0"/>
                  </a:moveTo>
                  <a:lnTo>
                    <a:pt x="0" y="4045"/>
                  </a:lnTo>
                  <a:lnTo>
                    <a:pt x="13180" y="38356"/>
                  </a:lnTo>
                  <a:lnTo>
                    <a:pt x="21052" y="68770"/>
                  </a:lnTo>
                  <a:lnTo>
                    <a:pt x="30387" y="94463"/>
                  </a:lnTo>
                  <a:lnTo>
                    <a:pt x="32111" y="95995"/>
                  </a:lnTo>
                  <a:lnTo>
                    <a:pt x="36285" y="97698"/>
                  </a:lnTo>
                  <a:lnTo>
                    <a:pt x="44310" y="98880"/>
                  </a:lnTo>
                  <a:lnTo>
                    <a:pt x="53823" y="93005"/>
                  </a:lnTo>
                  <a:lnTo>
                    <a:pt x="56202" y="92483"/>
                  </a:lnTo>
                  <a:lnTo>
                    <a:pt x="67640" y="83658"/>
                  </a:lnTo>
                  <a:lnTo>
                    <a:pt x="86054" y="49081"/>
                  </a:lnTo>
                  <a:lnTo>
                    <a:pt x="98038" y="11087"/>
                  </a:lnTo>
                  <a:lnTo>
                    <a:pt x="9906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39"/>
            <p:cNvSpPr/>
            <p:nvPr/>
          </p:nvSpPr>
          <p:spPr>
            <a:xfrm>
              <a:off x="4114800" y="2507470"/>
              <a:ext cx="403860" cy="166572"/>
            </a:xfrm>
            <a:custGeom>
              <a:avLst/>
              <a:gdLst/>
              <a:ahLst/>
              <a:cxnLst/>
              <a:rect l="0" t="0" r="0" b="0"/>
              <a:pathLst>
                <a:path w="403860" h="166572">
                  <a:moveTo>
                    <a:pt x="0" y="113810"/>
                  </a:moveTo>
                  <a:lnTo>
                    <a:pt x="36045" y="113810"/>
                  </a:lnTo>
                  <a:lnTo>
                    <a:pt x="67054" y="105521"/>
                  </a:lnTo>
                  <a:lnTo>
                    <a:pt x="104050" y="88370"/>
                  </a:lnTo>
                  <a:lnTo>
                    <a:pt x="123595" y="77395"/>
                  </a:lnTo>
                  <a:lnTo>
                    <a:pt x="139251" y="58988"/>
                  </a:lnTo>
                  <a:lnTo>
                    <a:pt x="142323" y="51062"/>
                  </a:lnTo>
                  <a:lnTo>
                    <a:pt x="144294" y="36222"/>
                  </a:lnTo>
                  <a:lnTo>
                    <a:pt x="142306" y="30502"/>
                  </a:lnTo>
                  <a:lnTo>
                    <a:pt x="134131" y="19931"/>
                  </a:lnTo>
                  <a:lnTo>
                    <a:pt x="127065" y="17052"/>
                  </a:lnTo>
                  <a:lnTo>
                    <a:pt x="122809" y="16285"/>
                  </a:lnTo>
                  <a:lnTo>
                    <a:pt x="113566" y="17690"/>
                  </a:lnTo>
                  <a:lnTo>
                    <a:pt x="101100" y="23241"/>
                  </a:lnTo>
                  <a:lnTo>
                    <a:pt x="75710" y="42201"/>
                  </a:lnTo>
                  <a:lnTo>
                    <a:pt x="56819" y="71077"/>
                  </a:lnTo>
                  <a:lnTo>
                    <a:pt x="43303" y="102538"/>
                  </a:lnTo>
                  <a:lnTo>
                    <a:pt x="42670" y="113315"/>
                  </a:lnTo>
                  <a:lnTo>
                    <a:pt x="47011" y="139144"/>
                  </a:lnTo>
                  <a:lnTo>
                    <a:pt x="53631" y="149341"/>
                  </a:lnTo>
                  <a:lnTo>
                    <a:pt x="66878" y="160556"/>
                  </a:lnTo>
                  <a:lnTo>
                    <a:pt x="76572" y="164219"/>
                  </a:lnTo>
                  <a:lnTo>
                    <a:pt x="104683" y="166571"/>
                  </a:lnTo>
                  <a:lnTo>
                    <a:pt x="140743" y="158784"/>
                  </a:lnTo>
                  <a:lnTo>
                    <a:pt x="157379" y="153272"/>
                  </a:lnTo>
                  <a:lnTo>
                    <a:pt x="191322" y="135145"/>
                  </a:lnTo>
                  <a:lnTo>
                    <a:pt x="226450" y="113275"/>
                  </a:lnTo>
                  <a:lnTo>
                    <a:pt x="252870" y="88339"/>
                  </a:lnTo>
                  <a:lnTo>
                    <a:pt x="278458" y="55685"/>
                  </a:lnTo>
                  <a:lnTo>
                    <a:pt x="280908" y="47857"/>
                  </a:lnTo>
                  <a:lnTo>
                    <a:pt x="281804" y="39126"/>
                  </a:lnTo>
                  <a:lnTo>
                    <a:pt x="281928" y="44303"/>
                  </a:lnTo>
                  <a:lnTo>
                    <a:pt x="275907" y="61685"/>
                  </a:lnTo>
                  <a:lnTo>
                    <a:pt x="272201" y="93314"/>
                  </a:lnTo>
                  <a:lnTo>
                    <a:pt x="261152" y="128588"/>
                  </a:lnTo>
                  <a:lnTo>
                    <a:pt x="257436" y="144153"/>
                  </a:lnTo>
                  <a:lnTo>
                    <a:pt x="255444" y="149278"/>
                  </a:lnTo>
                  <a:lnTo>
                    <a:pt x="254962" y="152695"/>
                  </a:lnTo>
                  <a:lnTo>
                    <a:pt x="255488" y="154973"/>
                  </a:lnTo>
                  <a:lnTo>
                    <a:pt x="259017" y="159450"/>
                  </a:lnTo>
                  <a:lnTo>
                    <a:pt x="265103" y="145199"/>
                  </a:lnTo>
                  <a:lnTo>
                    <a:pt x="268484" y="134681"/>
                  </a:lnTo>
                  <a:lnTo>
                    <a:pt x="271726" y="124779"/>
                  </a:lnTo>
                  <a:lnTo>
                    <a:pt x="278023" y="90387"/>
                  </a:lnTo>
                  <a:lnTo>
                    <a:pt x="292486" y="55968"/>
                  </a:lnTo>
                  <a:lnTo>
                    <a:pt x="306632" y="31107"/>
                  </a:lnTo>
                  <a:lnTo>
                    <a:pt x="329861" y="5101"/>
                  </a:lnTo>
                  <a:lnTo>
                    <a:pt x="337387" y="1995"/>
                  </a:lnTo>
                  <a:lnTo>
                    <a:pt x="351970" y="0"/>
                  </a:lnTo>
                  <a:lnTo>
                    <a:pt x="364402" y="3700"/>
                  </a:lnTo>
                  <a:lnTo>
                    <a:pt x="377690" y="12536"/>
                  </a:lnTo>
                  <a:lnTo>
                    <a:pt x="383197" y="17434"/>
                  </a:lnTo>
                  <a:lnTo>
                    <a:pt x="386210" y="26950"/>
                  </a:lnTo>
                  <a:lnTo>
                    <a:pt x="390163" y="44329"/>
                  </a:lnTo>
                  <a:lnTo>
                    <a:pt x="393539" y="55836"/>
                  </a:lnTo>
                  <a:lnTo>
                    <a:pt x="395884" y="91343"/>
                  </a:lnTo>
                  <a:lnTo>
                    <a:pt x="398450" y="123070"/>
                  </a:lnTo>
                  <a:lnTo>
                    <a:pt x="403859" y="1442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40"/>
            <p:cNvSpPr/>
            <p:nvPr/>
          </p:nvSpPr>
          <p:spPr>
            <a:xfrm>
              <a:off x="4740226" y="2476500"/>
              <a:ext cx="388035" cy="144645"/>
            </a:xfrm>
            <a:custGeom>
              <a:avLst/>
              <a:gdLst/>
              <a:ahLst/>
              <a:cxnLst/>
              <a:rect l="0" t="0" r="0" b="0"/>
              <a:pathLst>
                <a:path w="388035" h="144645">
                  <a:moveTo>
                    <a:pt x="128954" y="53340"/>
                  </a:moveTo>
                  <a:lnTo>
                    <a:pt x="128954" y="46779"/>
                  </a:lnTo>
                  <a:lnTo>
                    <a:pt x="123717" y="39845"/>
                  </a:lnTo>
                  <a:lnTo>
                    <a:pt x="121193" y="32784"/>
                  </a:lnTo>
                  <a:lnTo>
                    <a:pt x="117602" y="27835"/>
                  </a:lnTo>
                  <a:lnTo>
                    <a:pt x="113184" y="25071"/>
                  </a:lnTo>
                  <a:lnTo>
                    <a:pt x="103679" y="23515"/>
                  </a:lnTo>
                  <a:lnTo>
                    <a:pt x="94861" y="23997"/>
                  </a:lnTo>
                  <a:lnTo>
                    <a:pt x="85296" y="27034"/>
                  </a:lnTo>
                  <a:lnTo>
                    <a:pt x="51207" y="51389"/>
                  </a:lnTo>
                  <a:lnTo>
                    <a:pt x="13167" y="86394"/>
                  </a:lnTo>
                  <a:lnTo>
                    <a:pt x="3865" y="101610"/>
                  </a:lnTo>
                  <a:lnTo>
                    <a:pt x="0" y="122956"/>
                  </a:lnTo>
                  <a:lnTo>
                    <a:pt x="651" y="125150"/>
                  </a:lnTo>
                  <a:lnTo>
                    <a:pt x="1932" y="126613"/>
                  </a:lnTo>
                  <a:lnTo>
                    <a:pt x="18529" y="134391"/>
                  </a:lnTo>
                  <a:lnTo>
                    <a:pt x="27947" y="135929"/>
                  </a:lnTo>
                  <a:lnTo>
                    <a:pt x="57712" y="129327"/>
                  </a:lnTo>
                  <a:lnTo>
                    <a:pt x="85139" y="116598"/>
                  </a:lnTo>
                  <a:lnTo>
                    <a:pt x="91982" y="111652"/>
                  </a:lnTo>
                  <a:lnTo>
                    <a:pt x="100595" y="100063"/>
                  </a:lnTo>
                  <a:lnTo>
                    <a:pt x="111910" y="76338"/>
                  </a:lnTo>
                  <a:lnTo>
                    <a:pt x="113683" y="68714"/>
                  </a:lnTo>
                  <a:lnTo>
                    <a:pt x="113713" y="101987"/>
                  </a:lnTo>
                  <a:lnTo>
                    <a:pt x="114560" y="116108"/>
                  </a:lnTo>
                  <a:lnTo>
                    <a:pt x="119797" y="126030"/>
                  </a:lnTo>
                  <a:lnTo>
                    <a:pt x="127557" y="134332"/>
                  </a:lnTo>
                  <a:lnTo>
                    <a:pt x="135671" y="139572"/>
                  </a:lnTo>
                  <a:lnTo>
                    <a:pt x="149759" y="143236"/>
                  </a:lnTo>
                  <a:lnTo>
                    <a:pt x="186357" y="144644"/>
                  </a:lnTo>
                  <a:lnTo>
                    <a:pt x="212729" y="138669"/>
                  </a:lnTo>
                  <a:lnTo>
                    <a:pt x="229788" y="130928"/>
                  </a:lnTo>
                  <a:lnTo>
                    <a:pt x="264603" y="100396"/>
                  </a:lnTo>
                  <a:lnTo>
                    <a:pt x="277166" y="81888"/>
                  </a:lnTo>
                  <a:lnTo>
                    <a:pt x="282784" y="69201"/>
                  </a:lnTo>
                  <a:lnTo>
                    <a:pt x="286223" y="63776"/>
                  </a:lnTo>
                  <a:lnTo>
                    <a:pt x="287751" y="58542"/>
                  </a:lnTo>
                  <a:lnTo>
                    <a:pt x="289005" y="56808"/>
                  </a:lnTo>
                  <a:lnTo>
                    <a:pt x="290688" y="55652"/>
                  </a:lnTo>
                  <a:lnTo>
                    <a:pt x="296248" y="53475"/>
                  </a:lnTo>
                  <a:lnTo>
                    <a:pt x="296590" y="89386"/>
                  </a:lnTo>
                  <a:lnTo>
                    <a:pt x="295746" y="108469"/>
                  </a:lnTo>
                  <a:lnTo>
                    <a:pt x="290563" y="123527"/>
                  </a:lnTo>
                  <a:lnTo>
                    <a:pt x="289001" y="144229"/>
                  </a:lnTo>
                  <a:lnTo>
                    <a:pt x="284937" y="144617"/>
                  </a:lnTo>
                  <a:lnTo>
                    <a:pt x="283742" y="143824"/>
                  </a:lnTo>
                  <a:lnTo>
                    <a:pt x="282946" y="142449"/>
                  </a:lnTo>
                  <a:lnTo>
                    <a:pt x="281825" y="136469"/>
                  </a:lnTo>
                  <a:lnTo>
                    <a:pt x="281366" y="98843"/>
                  </a:lnTo>
                  <a:lnTo>
                    <a:pt x="283615" y="81497"/>
                  </a:lnTo>
                  <a:lnTo>
                    <a:pt x="296792" y="46184"/>
                  </a:lnTo>
                  <a:lnTo>
                    <a:pt x="299266" y="40950"/>
                  </a:lnTo>
                  <a:lnTo>
                    <a:pt x="308788" y="32875"/>
                  </a:lnTo>
                  <a:lnTo>
                    <a:pt x="342046" y="15450"/>
                  </a:lnTo>
                  <a:lnTo>
                    <a:pt x="370512" y="2276"/>
                  </a:lnTo>
                  <a:lnTo>
                    <a:pt x="38803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41"/>
            <p:cNvSpPr/>
            <p:nvPr/>
          </p:nvSpPr>
          <p:spPr>
            <a:xfrm>
              <a:off x="5155697" y="2461394"/>
              <a:ext cx="124964" cy="150408"/>
            </a:xfrm>
            <a:custGeom>
              <a:avLst/>
              <a:gdLst/>
              <a:ahLst/>
              <a:cxnLst/>
              <a:rect l="0" t="0" r="0" b="0"/>
              <a:pathLst>
                <a:path w="124964" h="150408">
                  <a:moveTo>
                    <a:pt x="10663" y="83686"/>
                  </a:moveTo>
                  <a:lnTo>
                    <a:pt x="29743" y="82839"/>
                  </a:lnTo>
                  <a:lnTo>
                    <a:pt x="64078" y="74279"/>
                  </a:lnTo>
                  <a:lnTo>
                    <a:pt x="99567" y="58181"/>
                  </a:lnTo>
                  <a:lnTo>
                    <a:pt x="119437" y="43036"/>
                  </a:lnTo>
                  <a:lnTo>
                    <a:pt x="122507" y="35704"/>
                  </a:lnTo>
                  <a:lnTo>
                    <a:pt x="124819" y="12879"/>
                  </a:lnTo>
                  <a:lnTo>
                    <a:pt x="122641" y="7625"/>
                  </a:lnTo>
                  <a:lnTo>
                    <a:pt x="120875" y="5038"/>
                  </a:lnTo>
                  <a:lnTo>
                    <a:pt x="116654" y="2164"/>
                  </a:lnTo>
                  <a:lnTo>
                    <a:pt x="109519" y="547"/>
                  </a:lnTo>
                  <a:lnTo>
                    <a:pt x="95477" y="0"/>
                  </a:lnTo>
                  <a:lnTo>
                    <a:pt x="62362" y="10483"/>
                  </a:lnTo>
                  <a:lnTo>
                    <a:pt x="44701" y="21826"/>
                  </a:lnTo>
                  <a:lnTo>
                    <a:pt x="20674" y="51833"/>
                  </a:lnTo>
                  <a:lnTo>
                    <a:pt x="3253" y="89596"/>
                  </a:lnTo>
                  <a:lnTo>
                    <a:pt x="642" y="95246"/>
                  </a:lnTo>
                  <a:lnTo>
                    <a:pt x="0" y="106039"/>
                  </a:lnTo>
                  <a:lnTo>
                    <a:pt x="2537" y="115634"/>
                  </a:lnTo>
                  <a:lnTo>
                    <a:pt x="11065" y="128692"/>
                  </a:lnTo>
                  <a:lnTo>
                    <a:pt x="16767" y="134168"/>
                  </a:lnTo>
                  <a:lnTo>
                    <a:pt x="36484" y="144583"/>
                  </a:lnTo>
                  <a:lnTo>
                    <a:pt x="55002" y="149989"/>
                  </a:lnTo>
                  <a:lnTo>
                    <a:pt x="66776" y="150407"/>
                  </a:lnTo>
                  <a:lnTo>
                    <a:pt x="102468" y="145572"/>
                  </a:lnTo>
                  <a:lnTo>
                    <a:pt x="112989" y="142799"/>
                  </a:lnTo>
                  <a:lnTo>
                    <a:pt x="124963" y="1370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42"/>
            <p:cNvSpPr/>
            <p:nvPr/>
          </p:nvSpPr>
          <p:spPr>
            <a:xfrm>
              <a:off x="5342102" y="2477785"/>
              <a:ext cx="273838" cy="119125"/>
            </a:xfrm>
            <a:custGeom>
              <a:avLst/>
              <a:gdLst/>
              <a:ahLst/>
              <a:cxnLst/>
              <a:rect l="0" t="0" r="0" b="0"/>
              <a:pathLst>
                <a:path w="273838" h="119125">
                  <a:moveTo>
                    <a:pt x="52858" y="82534"/>
                  </a:moveTo>
                  <a:lnTo>
                    <a:pt x="52858" y="78489"/>
                  </a:lnTo>
                  <a:lnTo>
                    <a:pt x="57373" y="74246"/>
                  </a:lnTo>
                  <a:lnTo>
                    <a:pt x="92384" y="42942"/>
                  </a:lnTo>
                  <a:lnTo>
                    <a:pt x="95825" y="37280"/>
                  </a:lnTo>
                  <a:lnTo>
                    <a:pt x="98201" y="31941"/>
                  </a:lnTo>
                  <a:lnTo>
                    <a:pt x="102079" y="26747"/>
                  </a:lnTo>
                  <a:lnTo>
                    <a:pt x="102605" y="23329"/>
                  </a:lnTo>
                  <a:lnTo>
                    <a:pt x="99275" y="8907"/>
                  </a:lnTo>
                  <a:lnTo>
                    <a:pt x="94739" y="3052"/>
                  </a:lnTo>
                  <a:lnTo>
                    <a:pt x="90381" y="642"/>
                  </a:lnTo>
                  <a:lnTo>
                    <a:pt x="88033" y="0"/>
                  </a:lnTo>
                  <a:lnTo>
                    <a:pt x="80909" y="1543"/>
                  </a:lnTo>
                  <a:lnTo>
                    <a:pt x="67378" y="4915"/>
                  </a:lnTo>
                  <a:lnTo>
                    <a:pt x="62538" y="5388"/>
                  </a:lnTo>
                  <a:lnTo>
                    <a:pt x="58464" y="7397"/>
                  </a:lnTo>
                  <a:lnTo>
                    <a:pt x="20467" y="41898"/>
                  </a:lnTo>
                  <a:lnTo>
                    <a:pt x="10617" y="56195"/>
                  </a:lnTo>
                  <a:lnTo>
                    <a:pt x="1147" y="82609"/>
                  </a:lnTo>
                  <a:lnTo>
                    <a:pt x="0" y="91964"/>
                  </a:lnTo>
                  <a:lnTo>
                    <a:pt x="1990" y="97450"/>
                  </a:lnTo>
                  <a:lnTo>
                    <a:pt x="10166" y="107870"/>
                  </a:lnTo>
                  <a:lnTo>
                    <a:pt x="21488" y="115536"/>
                  </a:lnTo>
                  <a:lnTo>
                    <a:pt x="35566" y="119124"/>
                  </a:lnTo>
                  <a:lnTo>
                    <a:pt x="54508" y="116142"/>
                  </a:lnTo>
                  <a:lnTo>
                    <a:pt x="76733" y="107549"/>
                  </a:lnTo>
                  <a:lnTo>
                    <a:pt x="100918" y="91814"/>
                  </a:lnTo>
                  <a:lnTo>
                    <a:pt x="125600" y="55509"/>
                  </a:lnTo>
                  <a:lnTo>
                    <a:pt x="127521" y="49921"/>
                  </a:lnTo>
                  <a:lnTo>
                    <a:pt x="128880" y="48092"/>
                  </a:lnTo>
                  <a:lnTo>
                    <a:pt x="130632" y="46873"/>
                  </a:lnTo>
                  <a:lnTo>
                    <a:pt x="135483" y="44916"/>
                  </a:lnTo>
                  <a:lnTo>
                    <a:pt x="136147" y="42391"/>
                  </a:lnTo>
                  <a:lnTo>
                    <a:pt x="136441" y="40139"/>
                  </a:lnTo>
                  <a:lnTo>
                    <a:pt x="136646" y="43702"/>
                  </a:lnTo>
                  <a:lnTo>
                    <a:pt x="147280" y="54976"/>
                  </a:lnTo>
                  <a:lnTo>
                    <a:pt x="183328" y="80474"/>
                  </a:lnTo>
                  <a:lnTo>
                    <a:pt x="219145" y="94326"/>
                  </a:lnTo>
                  <a:lnTo>
                    <a:pt x="254316" y="105215"/>
                  </a:lnTo>
                  <a:lnTo>
                    <a:pt x="273837" y="1130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monarch_male2"/>
          <p:cNvPicPr>
            <a:picLocks noChangeAspect="1" noChangeArrowheads="1"/>
          </p:cNvPicPr>
          <p:nvPr/>
        </p:nvPicPr>
        <p:blipFill>
          <a:blip r:embed="rId2" cstate="print"/>
          <a:srcRect/>
          <a:stretch>
            <a:fillRect/>
          </a:stretch>
        </p:blipFill>
        <p:spPr bwMode="auto">
          <a:xfrm>
            <a:off x="152400" y="152400"/>
            <a:ext cx="4300538" cy="2670175"/>
          </a:xfrm>
          <a:prstGeom prst="rect">
            <a:avLst/>
          </a:prstGeom>
          <a:noFill/>
          <a:effectLst>
            <a:outerShdw dist="35921" dir="2700000" algn="ctr" rotWithShape="0">
              <a:srgbClr val="808080"/>
            </a:outerShdw>
          </a:effectLst>
        </p:spPr>
      </p:pic>
      <p:pic>
        <p:nvPicPr>
          <p:cNvPr id="146437" name="Picture 5" descr="viceroy"/>
          <p:cNvPicPr>
            <a:picLocks noChangeAspect="1" noChangeArrowheads="1"/>
          </p:cNvPicPr>
          <p:nvPr/>
        </p:nvPicPr>
        <p:blipFill>
          <a:blip r:embed="rId3" cstate="print"/>
          <a:srcRect/>
          <a:stretch>
            <a:fillRect/>
          </a:stretch>
        </p:blipFill>
        <p:spPr bwMode="auto">
          <a:xfrm>
            <a:off x="4724400" y="152400"/>
            <a:ext cx="3733800" cy="2670175"/>
          </a:xfrm>
          <a:prstGeom prst="rect">
            <a:avLst/>
          </a:prstGeom>
          <a:noFill/>
          <a:effectLst>
            <a:outerShdw dist="35921" dir="2700000" algn="ctr" rotWithShape="0">
              <a:srgbClr val="808080"/>
            </a:outerShdw>
          </a:effectLst>
        </p:spPr>
      </p:pic>
      <p:pic>
        <p:nvPicPr>
          <p:cNvPr id="146438" name="Picture 6"/>
          <p:cNvPicPr>
            <a:picLocks noChangeAspect="1" noChangeArrowheads="1"/>
          </p:cNvPicPr>
          <p:nvPr/>
        </p:nvPicPr>
        <p:blipFill>
          <a:blip r:embed="rId4" cstate="print"/>
          <a:srcRect l="2812" t="14999" r="2812" b="30000"/>
          <a:stretch>
            <a:fillRect/>
          </a:stretch>
        </p:blipFill>
        <p:spPr bwMode="auto">
          <a:xfrm>
            <a:off x="990600" y="2971800"/>
            <a:ext cx="7239000" cy="3165475"/>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http://www.felinepress.com/images/03-yellowjacket-wasp-clearwing-moth-batesian-mimicry-florida.jpg"/>
          <p:cNvPicPr>
            <a:picLocks noChangeAspect="1" noChangeArrowheads="1"/>
          </p:cNvPicPr>
          <p:nvPr/>
        </p:nvPicPr>
        <p:blipFill>
          <a:blip r:embed="rId2" cstate="print"/>
          <a:srcRect/>
          <a:stretch>
            <a:fillRect/>
          </a:stretch>
        </p:blipFill>
        <p:spPr bwMode="auto">
          <a:xfrm>
            <a:off x="914400" y="838200"/>
            <a:ext cx="7620000" cy="5076825"/>
          </a:xfrm>
          <a:prstGeom prst="rect">
            <a:avLst/>
          </a:prstGeom>
          <a:noFill/>
          <a:ln w="9525">
            <a:noFill/>
            <a:miter lim="800000"/>
            <a:headEnd/>
            <a:tailEnd/>
          </a:ln>
        </p:spPr>
      </p:pic>
      <p:sp>
        <p:nvSpPr>
          <p:cNvPr id="3" name="WordArt 10"/>
          <p:cNvSpPr>
            <a:spLocks noChangeArrowheads="1" noChangeShapeType="1" noTextEdit="1"/>
          </p:cNvSpPr>
          <p:nvPr/>
        </p:nvSpPr>
        <p:spPr bwMode="auto">
          <a:xfrm>
            <a:off x="228600" y="838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Yellow Jacket!</a:t>
            </a:r>
          </a:p>
        </p:txBody>
      </p:sp>
      <p:sp>
        <p:nvSpPr>
          <p:cNvPr id="4" name="WordArt 10"/>
          <p:cNvSpPr>
            <a:spLocks noChangeArrowheads="1" noChangeShapeType="1" noTextEdit="1"/>
          </p:cNvSpPr>
          <p:nvPr/>
        </p:nvSpPr>
        <p:spPr bwMode="auto">
          <a:xfrm>
            <a:off x="5105400" y="838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Clearwing Moth!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http://freepages.misc.rootsweb.ancestry.com/~larsonmorgan/flies/fly%20-%20Syrphid%20Fly%20(Helophilus)%20%5bMO%2004%5d.jpg"/>
          <p:cNvPicPr>
            <a:picLocks noChangeAspect="1" noChangeArrowheads="1"/>
          </p:cNvPicPr>
          <p:nvPr/>
        </p:nvPicPr>
        <p:blipFill>
          <a:blip r:embed="rId2" cstate="print"/>
          <a:srcRect/>
          <a:stretch>
            <a:fillRect/>
          </a:stretch>
        </p:blipFill>
        <p:spPr bwMode="auto">
          <a:xfrm>
            <a:off x="4343400" y="2990850"/>
            <a:ext cx="4800600" cy="3867150"/>
          </a:xfrm>
          <a:prstGeom prst="rect">
            <a:avLst/>
          </a:prstGeom>
          <a:noFill/>
          <a:ln w="9525">
            <a:noFill/>
            <a:miter lim="800000"/>
            <a:headEnd/>
            <a:tailEnd/>
          </a:ln>
        </p:spPr>
      </p:pic>
      <p:pic>
        <p:nvPicPr>
          <p:cNvPr id="110594" name="Picture 6" descr="http://www.greatsunflower.org/files/images/dark_honey_bee_hemberger.jpg"/>
          <p:cNvPicPr>
            <a:picLocks noChangeAspect="1" noChangeArrowheads="1"/>
          </p:cNvPicPr>
          <p:nvPr/>
        </p:nvPicPr>
        <p:blipFill>
          <a:blip r:embed="rId3" cstate="print"/>
          <a:srcRect/>
          <a:stretch>
            <a:fillRect/>
          </a:stretch>
        </p:blipFill>
        <p:spPr bwMode="auto">
          <a:xfrm>
            <a:off x="0" y="0"/>
            <a:ext cx="4762500" cy="3400425"/>
          </a:xfrm>
          <a:prstGeom prst="rect">
            <a:avLst/>
          </a:prstGeom>
          <a:noFill/>
          <a:ln w="9525">
            <a:noFill/>
            <a:miter lim="800000"/>
            <a:headEnd/>
            <a:tailEnd/>
          </a:ln>
        </p:spPr>
      </p:pic>
      <p:sp>
        <p:nvSpPr>
          <p:cNvPr id="5" name="WordArt 10"/>
          <p:cNvSpPr>
            <a:spLocks noChangeArrowheads="1" noChangeShapeType="1" noTextEdit="1"/>
          </p:cNvSpPr>
          <p:nvPr/>
        </p:nvSpPr>
        <p:spPr bwMode="auto">
          <a:xfrm>
            <a:off x="3810000" y="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Honey Bee!</a:t>
            </a:r>
          </a:p>
        </p:txBody>
      </p:sp>
      <p:sp>
        <p:nvSpPr>
          <p:cNvPr id="6" name="WordArt 10"/>
          <p:cNvSpPr>
            <a:spLocks noChangeArrowheads="1" noChangeShapeType="1" noTextEdit="1"/>
          </p:cNvSpPr>
          <p:nvPr/>
        </p:nvSpPr>
        <p:spPr bwMode="auto">
          <a:xfrm>
            <a:off x="914400" y="5029200"/>
            <a:ext cx="3810000" cy="762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Syrphid Fly!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coral snakes as batesian mimics"/>
          <p:cNvPicPr>
            <a:picLocks noChangeAspect="1" noChangeArrowheads="1"/>
          </p:cNvPicPr>
          <p:nvPr/>
        </p:nvPicPr>
        <p:blipFill>
          <a:blip r:embed="rId2" cstate="print"/>
          <a:srcRect/>
          <a:stretch>
            <a:fillRect/>
          </a:stretch>
        </p:blipFill>
        <p:spPr bwMode="auto">
          <a:xfrm>
            <a:off x="0" y="0"/>
            <a:ext cx="6010275" cy="3362325"/>
          </a:xfrm>
          <a:prstGeom prst="rect">
            <a:avLst/>
          </a:prstGeom>
          <a:noFill/>
          <a:ln w="9525">
            <a:noFill/>
            <a:miter lim="800000"/>
            <a:headEnd/>
            <a:tailEnd/>
          </a:ln>
        </p:spPr>
      </p:pic>
      <p:pic>
        <p:nvPicPr>
          <p:cNvPr id="111618" name="Picture 7" descr="Myrmarachne"/>
          <p:cNvPicPr>
            <a:picLocks noChangeAspect="1" noChangeArrowheads="1"/>
          </p:cNvPicPr>
          <p:nvPr/>
        </p:nvPicPr>
        <p:blipFill>
          <a:blip r:embed="rId3" cstate="print"/>
          <a:srcRect/>
          <a:stretch>
            <a:fillRect/>
          </a:stretch>
        </p:blipFill>
        <p:spPr bwMode="auto">
          <a:xfrm>
            <a:off x="5997575" y="0"/>
            <a:ext cx="31464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 descr="Picture3"/>
          <p:cNvPicPr>
            <a:picLocks noChangeAspect="1" noChangeArrowheads="1"/>
          </p:cNvPicPr>
          <p:nvPr/>
        </p:nvPicPr>
        <p:blipFill>
          <a:blip r:embed="rId2" cstate="print"/>
          <a:srcRect/>
          <a:stretch>
            <a:fillRect/>
          </a:stretch>
        </p:blipFill>
        <p:spPr bwMode="auto">
          <a:xfrm>
            <a:off x="3048000" y="3025775"/>
            <a:ext cx="6096000" cy="3832225"/>
          </a:xfrm>
          <a:prstGeom prst="rect">
            <a:avLst/>
          </a:prstGeom>
          <a:noFill/>
          <a:ln w="9525">
            <a:noFill/>
            <a:miter lim="800000"/>
            <a:headEnd/>
            <a:tailEnd/>
          </a:ln>
        </p:spPr>
      </p:pic>
      <p:pic>
        <p:nvPicPr>
          <p:cNvPr id="112642" name="Picture 9" descr="Io-moth-adult"/>
          <p:cNvPicPr>
            <a:picLocks noChangeAspect="1" noChangeArrowheads="1"/>
          </p:cNvPicPr>
          <p:nvPr/>
        </p:nvPicPr>
        <p:blipFill>
          <a:blip r:embed="rId3" cstate="print"/>
          <a:srcRect/>
          <a:stretch>
            <a:fillRect/>
          </a:stretch>
        </p:blipFill>
        <p:spPr bwMode="auto">
          <a:xfrm>
            <a:off x="0" y="0"/>
            <a:ext cx="5114925" cy="3409950"/>
          </a:xfrm>
          <a:prstGeom prst="rect">
            <a:avLst/>
          </a:prstGeom>
          <a:noFill/>
          <a:ln w="9525">
            <a:noFill/>
            <a:miter lim="800000"/>
            <a:headEnd/>
            <a:tailEnd/>
          </a:ln>
        </p:spPr>
      </p:pic>
      <p:sp>
        <p:nvSpPr>
          <p:cNvPr id="89098" name="WordArt 10"/>
          <p:cNvSpPr>
            <a:spLocks noChangeArrowheads="1" noChangeShapeType="1" noTextEdit="1"/>
          </p:cNvSpPr>
          <p:nvPr/>
        </p:nvSpPr>
        <p:spPr bwMode="auto">
          <a:xfrm>
            <a:off x="4876800" y="609600"/>
            <a:ext cx="3810000" cy="1905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DECEPTIVE</a:t>
            </a:r>
          </a:p>
          <a:p>
            <a:pPr algn="ctr"/>
            <a:r>
              <a:rPr lang="en-US" sz="3600" kern="10">
                <a:ln w="28575">
                  <a:solidFill>
                    <a:srgbClr val="000000"/>
                  </a:solidFill>
                  <a:round/>
                  <a:headEnd/>
                  <a:tailEnd/>
                </a:ln>
                <a:solidFill>
                  <a:srgbClr val="FFFF00"/>
                </a:solidFill>
                <a:latin typeface="Cooper Black"/>
              </a:rPr>
              <a:t>MARKINGS!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checkerboard(across)">
                                      <p:cBhvr>
                                        <p:cTn id="7" dur="500"/>
                                        <p:tgtEl>
                                          <p:spTgt spid="89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unted Becomes Hunter as Moths Mimic Spiders [LiveScience 2006-12-21]; Image ONLY">
            <a:hlinkClick r:id="rId2"/>
          </p:cNvPr>
          <p:cNvPicPr>
            <a:picLocks noChangeAspect="1" noChangeArrowheads="1"/>
          </p:cNvPicPr>
          <p:nvPr/>
        </p:nvPicPr>
        <p:blipFill>
          <a:blip r:embed="rId3" cstate="print"/>
          <a:srcRect/>
          <a:stretch>
            <a:fillRect/>
          </a:stretch>
        </p:blipFill>
        <p:spPr bwMode="auto">
          <a:xfrm>
            <a:off x="3582988" y="0"/>
            <a:ext cx="5561012" cy="6858000"/>
          </a:xfrm>
          <a:prstGeom prst="rect">
            <a:avLst/>
          </a:prstGeom>
          <a:noFill/>
          <a:ln w="9525">
            <a:noFill/>
            <a:miter lim="800000"/>
            <a:headEnd/>
            <a:tailEnd/>
          </a:ln>
        </p:spPr>
      </p:pic>
      <p:sp>
        <p:nvSpPr>
          <p:cNvPr id="113666" name="WordArt 5"/>
          <p:cNvSpPr>
            <a:spLocks noChangeArrowheads="1" noChangeShapeType="1" noTextEdit="1"/>
          </p:cNvSpPr>
          <p:nvPr/>
        </p:nvSpPr>
        <p:spPr bwMode="auto">
          <a:xfrm>
            <a:off x="381000" y="2438400"/>
            <a:ext cx="3810000" cy="1905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latin typeface="Cooper Black"/>
              </a:rPr>
              <a:t>MOTH OR </a:t>
            </a:r>
          </a:p>
          <a:p>
            <a:pPr algn="ctr"/>
            <a:r>
              <a:rPr lang="en-US" sz="3600" kern="10">
                <a:ln w="28575">
                  <a:solidFill>
                    <a:srgbClr val="000000"/>
                  </a:solidFill>
                  <a:round/>
                  <a:headEnd/>
                  <a:tailEnd/>
                </a:ln>
                <a:solidFill>
                  <a:srgbClr val="FFFF00"/>
                </a:solidFill>
                <a:latin typeface="Cooper Black"/>
              </a:rPr>
              <a:t>SPIDER?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checkerboard(across)">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4" cstate="print"/>
          <a:srcRect/>
          <a:stretch>
            <a:fillRect/>
          </a:stretch>
        </p:blipFill>
        <p:spPr bwMode="auto">
          <a:xfrm>
            <a:off x="106363" y="4394200"/>
            <a:ext cx="3454400" cy="2311400"/>
          </a:xfrm>
          <a:prstGeom prst="rect">
            <a:avLst/>
          </a:prstGeom>
          <a:noFill/>
          <a:ln w="9525">
            <a:noFill/>
            <a:miter lim="800000"/>
            <a:headEnd/>
            <a:tailEnd/>
          </a:ln>
          <a:effectLst>
            <a:outerShdw dist="35921" dir="2700000" algn="ctr" rotWithShape="0">
              <a:srgbClr val="090909"/>
            </a:outerShdw>
          </a:effectLst>
        </p:spPr>
      </p:pic>
      <p:pic>
        <p:nvPicPr>
          <p:cNvPr id="96261" name="Picture 5"/>
          <p:cNvPicPr>
            <a:picLocks noChangeAspect="1" noChangeArrowheads="1"/>
          </p:cNvPicPr>
          <p:nvPr/>
        </p:nvPicPr>
        <p:blipFill>
          <a:blip r:embed="rId5" cstate="print"/>
          <a:srcRect r="3600" b="4390"/>
          <a:stretch>
            <a:fillRect/>
          </a:stretch>
        </p:blipFill>
        <p:spPr bwMode="auto">
          <a:xfrm>
            <a:off x="6488113" y="2603500"/>
            <a:ext cx="2522537" cy="2051050"/>
          </a:xfrm>
          <a:prstGeom prst="rect">
            <a:avLst/>
          </a:prstGeom>
          <a:noFill/>
          <a:ln w="9525">
            <a:noFill/>
            <a:miter lim="800000"/>
            <a:headEnd/>
            <a:tailEnd/>
          </a:ln>
          <a:effectLst>
            <a:outerShdw dist="35921" dir="2700000" algn="ctr" rotWithShape="0">
              <a:srgbClr val="090909"/>
            </a:outerShdw>
          </a:effectLst>
        </p:spPr>
      </p:pic>
      <p:pic>
        <p:nvPicPr>
          <p:cNvPr id="96262" name="Picture 6"/>
          <p:cNvPicPr>
            <a:picLocks noChangeAspect="1" noChangeArrowheads="1"/>
          </p:cNvPicPr>
          <p:nvPr/>
        </p:nvPicPr>
        <p:blipFill>
          <a:blip r:embed="rId6" cstate="print"/>
          <a:srcRect/>
          <a:stretch>
            <a:fillRect/>
          </a:stretch>
        </p:blipFill>
        <p:spPr bwMode="auto">
          <a:xfrm>
            <a:off x="6488113" y="4800600"/>
            <a:ext cx="2540000" cy="1905000"/>
          </a:xfrm>
          <a:prstGeom prst="rect">
            <a:avLst/>
          </a:prstGeom>
          <a:noFill/>
          <a:ln w="9525">
            <a:noFill/>
            <a:miter lim="800000"/>
            <a:headEnd/>
            <a:tailEnd/>
          </a:ln>
          <a:effectLst>
            <a:outerShdw dist="35921" dir="2700000" algn="ctr" rotWithShape="0">
              <a:srgbClr val="090909"/>
            </a:outerShdw>
          </a:effectLst>
        </p:spPr>
      </p:pic>
      <p:pic>
        <p:nvPicPr>
          <p:cNvPr id="96263" name="Picture 7"/>
          <p:cNvPicPr>
            <a:picLocks noChangeAspect="1" noChangeArrowheads="1"/>
          </p:cNvPicPr>
          <p:nvPr/>
        </p:nvPicPr>
        <p:blipFill>
          <a:blip r:embed="rId7" cstate="print"/>
          <a:srcRect t="11459"/>
          <a:stretch>
            <a:fillRect/>
          </a:stretch>
        </p:blipFill>
        <p:spPr bwMode="auto">
          <a:xfrm>
            <a:off x="3654425" y="3043238"/>
            <a:ext cx="2744788" cy="3663950"/>
          </a:xfrm>
          <a:prstGeom prst="rect">
            <a:avLst/>
          </a:prstGeom>
          <a:noFill/>
          <a:ln w="9525">
            <a:noFill/>
            <a:miter lim="800000"/>
            <a:headEnd/>
            <a:tailEnd/>
          </a:ln>
          <a:effectLst>
            <a:outerShdw dist="35921" dir="2700000" algn="ctr" rotWithShape="0">
              <a:srgbClr val="090909"/>
            </a:outerShdw>
          </a:effectLst>
        </p:spPr>
      </p:pic>
      <p:pic>
        <p:nvPicPr>
          <p:cNvPr id="96264" name="Picture 8"/>
          <p:cNvPicPr>
            <a:picLocks noChangeAspect="1" noChangeArrowheads="1"/>
          </p:cNvPicPr>
          <p:nvPr/>
        </p:nvPicPr>
        <p:blipFill>
          <a:blip r:embed="rId8" cstate="print"/>
          <a:srcRect l="20262"/>
          <a:stretch>
            <a:fillRect/>
          </a:stretch>
        </p:blipFill>
        <p:spPr bwMode="auto">
          <a:xfrm>
            <a:off x="7118350" y="0"/>
            <a:ext cx="2025650" cy="2057400"/>
          </a:xfrm>
          <a:prstGeom prst="rect">
            <a:avLst/>
          </a:prstGeom>
          <a:noFill/>
          <a:ln w="9525">
            <a:noFill/>
            <a:miter lim="800000"/>
            <a:headEnd/>
            <a:tailEnd/>
          </a:ln>
          <a:effectLst>
            <a:outerShdw dist="35921" dir="2700000" algn="ctr" rotWithShape="0">
              <a:srgbClr val="090909"/>
            </a:outerShdw>
          </a:effectLst>
        </p:spPr>
      </p:pic>
      <p:pic>
        <p:nvPicPr>
          <p:cNvPr id="96265" name="Picture 9"/>
          <p:cNvPicPr>
            <a:picLocks noChangeAspect="1" noChangeArrowheads="1"/>
          </p:cNvPicPr>
          <p:nvPr/>
        </p:nvPicPr>
        <p:blipFill>
          <a:blip r:embed="rId9" cstate="print"/>
          <a:srcRect l="8000" t="2527" r="24001" b="40421"/>
          <a:stretch>
            <a:fillRect/>
          </a:stretch>
        </p:blipFill>
        <p:spPr bwMode="auto">
          <a:xfrm>
            <a:off x="106363" y="2819400"/>
            <a:ext cx="2743200" cy="1457325"/>
          </a:xfrm>
          <a:prstGeom prst="rect">
            <a:avLst/>
          </a:prstGeom>
          <a:noFill/>
          <a:ln w="9525">
            <a:noFill/>
            <a:miter lim="800000"/>
            <a:headEnd/>
            <a:tailEnd/>
          </a:ln>
          <a:effectLst>
            <a:outerShdw dist="35921" dir="2700000" algn="ctr" rotWithShape="0">
              <a:srgbClr val="808080"/>
            </a:outerShdw>
          </a:effectLst>
        </p:spPr>
      </p:pic>
      <p:pic>
        <p:nvPicPr>
          <p:cNvPr id="96266" name="Picture 10"/>
          <p:cNvPicPr>
            <a:picLocks noChangeAspect="1" noChangeArrowheads="1"/>
          </p:cNvPicPr>
          <p:nvPr/>
        </p:nvPicPr>
        <p:blipFill>
          <a:blip r:embed="rId10" cstate="print"/>
          <a:srcRect/>
          <a:stretch>
            <a:fillRect/>
          </a:stretch>
        </p:blipFill>
        <p:spPr bwMode="auto">
          <a:xfrm>
            <a:off x="2316163" y="3698875"/>
            <a:ext cx="1295400" cy="1101725"/>
          </a:xfrm>
          <a:prstGeom prst="rect">
            <a:avLst/>
          </a:prstGeom>
          <a:noFill/>
          <a:effectLst>
            <a:outerShdw dist="35921" dir="2700000" algn="ctr" rotWithShape="0">
              <a:srgbClr val="808080"/>
            </a:outerShdw>
          </a:effectLst>
        </p:spPr>
      </p:pic>
      <p:sp>
        <p:nvSpPr>
          <p:cNvPr id="96267" name="Rectangle 11"/>
          <p:cNvSpPr>
            <a:spLocks noChangeArrowheads="1"/>
          </p:cNvSpPr>
          <p:nvPr/>
        </p:nvSpPr>
        <p:spPr bwMode="auto">
          <a:xfrm>
            <a:off x="268288" y="6308725"/>
            <a:ext cx="8605837" cy="488950"/>
          </a:xfrm>
          <a:prstGeom prst="rect">
            <a:avLst/>
          </a:prstGeom>
          <a:solidFill>
            <a:srgbClr val="FFCC18"/>
          </a:solid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2600" b="1">
                <a:solidFill>
                  <a:srgbClr val="0F116A"/>
                </a:solidFill>
                <a:ea typeface="ＭＳ Ｐゴシック" pitchFamily="-72" charset="-128"/>
              </a:rPr>
              <a:t>Long term evolutionary adjustments between species</a:t>
            </a:r>
          </a:p>
        </p:txBody>
      </p:sp>
      <p:sp>
        <p:nvSpPr>
          <p:cNvPr id="96259" name="Rectangle 3"/>
          <p:cNvSpPr>
            <a:spLocks noGrp="1" noChangeArrowheads="1"/>
          </p:cNvSpPr>
          <p:nvPr>
            <p:ph type="body" idx="1"/>
          </p:nvPr>
        </p:nvSpPr>
        <p:spPr>
          <a:xfrm>
            <a:off x="457200" y="1066800"/>
            <a:ext cx="8229600" cy="1638300"/>
          </a:xfrm>
        </p:spPr>
        <p:txBody>
          <a:bodyPr/>
          <a:lstStyle/>
          <a:p>
            <a:pPr eaLnBrk="1" hangingPunct="1">
              <a:lnSpc>
                <a:spcPct val="90000"/>
              </a:lnSpc>
            </a:pPr>
            <a:r>
              <a:rPr lang="en-US" smtClean="0"/>
              <a:t>Predator-prey relationships</a:t>
            </a:r>
          </a:p>
          <a:p>
            <a:pPr eaLnBrk="1" hangingPunct="1">
              <a:lnSpc>
                <a:spcPct val="90000"/>
              </a:lnSpc>
            </a:pPr>
            <a:r>
              <a:rPr lang="en-US" smtClean="0"/>
              <a:t>Parasite-host relationships</a:t>
            </a:r>
          </a:p>
          <a:p>
            <a:pPr eaLnBrk="1" hangingPunct="1">
              <a:lnSpc>
                <a:spcPct val="90000"/>
              </a:lnSpc>
            </a:pPr>
            <a:r>
              <a:rPr lang="en-US" smtClean="0"/>
              <a:t>Flowers &amp; pollinators</a:t>
            </a:r>
          </a:p>
        </p:txBody>
      </p:sp>
      <p:pic>
        <p:nvPicPr>
          <p:cNvPr id="114698" name="Picture 1"/>
          <p:cNvPicPr>
            <a:picLocks noChangeAspect="1" noChangeArrowheads="1"/>
          </p:cNvPicPr>
          <p:nvPr/>
        </p:nvPicPr>
        <p:blipFill>
          <a:blip r:embed="rId11" cstate="print"/>
          <a:srcRect/>
          <a:stretch>
            <a:fillRect/>
          </a:stretch>
        </p:blipFill>
        <p:spPr bwMode="auto">
          <a:xfrm>
            <a:off x="0" y="152400"/>
            <a:ext cx="6245225" cy="838200"/>
          </a:xfrm>
          <a:prstGeom prst="rect">
            <a:avLst/>
          </a:prstGeom>
          <a:noFill/>
          <a:ln w="9525">
            <a:noFill/>
            <a:miter lim="800000"/>
            <a:headEnd/>
            <a:tailEnd/>
          </a:ln>
        </p:spPr>
      </p:pic>
      <p:grpSp>
        <p:nvGrpSpPr>
          <p:cNvPr id="17" name="SMARTInkShape-Group6"/>
          <p:cNvGrpSpPr/>
          <p:nvPr/>
        </p:nvGrpSpPr>
        <p:grpSpPr>
          <a:xfrm>
            <a:off x="670653" y="808674"/>
            <a:ext cx="914307" cy="677227"/>
            <a:chOff x="670653" y="808674"/>
            <a:chExt cx="914307" cy="677227"/>
          </a:xfrm>
        </p:grpSpPr>
        <p:sp>
          <p:nvSpPr>
            <p:cNvPr id="12" name="SMARTInkShape-205"/>
            <p:cNvSpPr/>
            <p:nvPr/>
          </p:nvSpPr>
          <p:spPr>
            <a:xfrm>
              <a:off x="1342581" y="808674"/>
              <a:ext cx="242379" cy="395287"/>
            </a:xfrm>
            <a:custGeom>
              <a:avLst/>
              <a:gdLst/>
              <a:ahLst/>
              <a:cxnLst/>
              <a:rect l="0" t="0" r="0" b="0"/>
              <a:pathLst>
                <a:path w="242379" h="395287">
                  <a:moveTo>
                    <a:pt x="143319" y="212405"/>
                  </a:moveTo>
                  <a:lnTo>
                    <a:pt x="143319" y="179374"/>
                  </a:lnTo>
                  <a:lnTo>
                    <a:pt x="141625" y="176838"/>
                  </a:lnTo>
                  <a:lnTo>
                    <a:pt x="135228" y="171762"/>
                  </a:lnTo>
                  <a:lnTo>
                    <a:pt x="128998" y="168942"/>
                  </a:lnTo>
                  <a:lnTo>
                    <a:pt x="114055" y="167131"/>
                  </a:lnTo>
                  <a:lnTo>
                    <a:pt x="99746" y="170863"/>
                  </a:lnTo>
                  <a:lnTo>
                    <a:pt x="68656" y="190430"/>
                  </a:lnTo>
                  <a:lnTo>
                    <a:pt x="43057" y="214085"/>
                  </a:lnTo>
                  <a:lnTo>
                    <a:pt x="25088" y="243854"/>
                  </a:lnTo>
                  <a:lnTo>
                    <a:pt x="9039" y="275440"/>
                  </a:lnTo>
                  <a:lnTo>
                    <a:pt x="1650" y="306247"/>
                  </a:lnTo>
                  <a:lnTo>
                    <a:pt x="0" y="340068"/>
                  </a:lnTo>
                  <a:lnTo>
                    <a:pt x="9226" y="369304"/>
                  </a:lnTo>
                  <a:lnTo>
                    <a:pt x="14013" y="375271"/>
                  </a:lnTo>
                  <a:lnTo>
                    <a:pt x="16475" y="376863"/>
                  </a:lnTo>
                  <a:lnTo>
                    <a:pt x="28030" y="379102"/>
                  </a:lnTo>
                  <a:lnTo>
                    <a:pt x="46223" y="375721"/>
                  </a:lnTo>
                  <a:lnTo>
                    <a:pt x="63656" y="365312"/>
                  </a:lnTo>
                  <a:lnTo>
                    <a:pt x="79545" y="347458"/>
                  </a:lnTo>
                  <a:lnTo>
                    <a:pt x="94977" y="317991"/>
                  </a:lnTo>
                  <a:lnTo>
                    <a:pt x="110275" y="282449"/>
                  </a:lnTo>
                  <a:lnTo>
                    <a:pt x="120448" y="255389"/>
                  </a:lnTo>
                  <a:lnTo>
                    <a:pt x="129767" y="226429"/>
                  </a:lnTo>
                  <a:lnTo>
                    <a:pt x="136731" y="196625"/>
                  </a:lnTo>
                  <a:lnTo>
                    <a:pt x="142649" y="168703"/>
                  </a:lnTo>
                  <a:lnTo>
                    <a:pt x="147254" y="142182"/>
                  </a:lnTo>
                  <a:lnTo>
                    <a:pt x="149301" y="116284"/>
                  </a:lnTo>
                  <a:lnTo>
                    <a:pt x="150211" y="90663"/>
                  </a:lnTo>
                  <a:lnTo>
                    <a:pt x="148465" y="56954"/>
                  </a:lnTo>
                  <a:lnTo>
                    <a:pt x="143912" y="40022"/>
                  </a:lnTo>
                  <a:lnTo>
                    <a:pt x="122235" y="2267"/>
                  </a:lnTo>
                  <a:lnTo>
                    <a:pt x="120796" y="1193"/>
                  </a:lnTo>
                  <a:lnTo>
                    <a:pt x="116940" y="0"/>
                  </a:lnTo>
                  <a:lnTo>
                    <a:pt x="115573" y="529"/>
                  </a:lnTo>
                  <a:lnTo>
                    <a:pt x="114661" y="1727"/>
                  </a:lnTo>
                  <a:lnTo>
                    <a:pt x="113649" y="6164"/>
                  </a:lnTo>
                  <a:lnTo>
                    <a:pt x="113925" y="19029"/>
                  </a:lnTo>
                  <a:lnTo>
                    <a:pt x="118917" y="50218"/>
                  </a:lnTo>
                  <a:lnTo>
                    <a:pt x="120002" y="84481"/>
                  </a:lnTo>
                  <a:lnTo>
                    <a:pt x="121102" y="109830"/>
                  </a:lnTo>
                  <a:lnTo>
                    <a:pt x="124413" y="138030"/>
                  </a:lnTo>
                  <a:lnTo>
                    <a:pt x="128707" y="169754"/>
                  </a:lnTo>
                  <a:lnTo>
                    <a:pt x="133438" y="202763"/>
                  </a:lnTo>
                  <a:lnTo>
                    <a:pt x="138363" y="234366"/>
                  </a:lnTo>
                  <a:lnTo>
                    <a:pt x="145632" y="263088"/>
                  </a:lnTo>
                  <a:lnTo>
                    <a:pt x="155353" y="289964"/>
                  </a:lnTo>
                  <a:lnTo>
                    <a:pt x="175953" y="328049"/>
                  </a:lnTo>
                  <a:lnTo>
                    <a:pt x="201436" y="359465"/>
                  </a:lnTo>
                  <a:lnTo>
                    <a:pt x="242378" y="3952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06"/>
            <p:cNvSpPr/>
            <p:nvPr/>
          </p:nvSpPr>
          <p:spPr>
            <a:xfrm>
              <a:off x="1078741" y="994702"/>
              <a:ext cx="161761" cy="216288"/>
            </a:xfrm>
            <a:custGeom>
              <a:avLst/>
              <a:gdLst/>
              <a:ahLst/>
              <a:cxnLst/>
              <a:rect l="0" t="0" r="0" b="0"/>
              <a:pathLst>
                <a:path w="161761" h="216288">
                  <a:moveTo>
                    <a:pt x="49019" y="94958"/>
                  </a:moveTo>
                  <a:lnTo>
                    <a:pt x="49019" y="101518"/>
                  </a:lnTo>
                  <a:lnTo>
                    <a:pt x="49865" y="101871"/>
                  </a:lnTo>
                  <a:lnTo>
                    <a:pt x="53064" y="102264"/>
                  </a:lnTo>
                  <a:lnTo>
                    <a:pt x="54255" y="103215"/>
                  </a:lnTo>
                  <a:lnTo>
                    <a:pt x="55579" y="106530"/>
                  </a:lnTo>
                  <a:lnTo>
                    <a:pt x="57626" y="106906"/>
                  </a:lnTo>
                  <a:lnTo>
                    <a:pt x="81724" y="102222"/>
                  </a:lnTo>
                  <a:lnTo>
                    <a:pt x="116125" y="89623"/>
                  </a:lnTo>
                  <a:lnTo>
                    <a:pt x="128515" y="84685"/>
                  </a:lnTo>
                  <a:lnTo>
                    <a:pt x="137408" y="77410"/>
                  </a:lnTo>
                  <a:lnTo>
                    <a:pt x="158060" y="50583"/>
                  </a:lnTo>
                  <a:lnTo>
                    <a:pt x="161760" y="36184"/>
                  </a:lnTo>
                  <a:lnTo>
                    <a:pt x="160368" y="26220"/>
                  </a:lnTo>
                  <a:lnTo>
                    <a:pt x="154824" y="13349"/>
                  </a:lnTo>
                  <a:lnTo>
                    <a:pt x="150230" y="7887"/>
                  </a:lnTo>
                  <a:lnTo>
                    <a:pt x="129777" y="48"/>
                  </a:lnTo>
                  <a:lnTo>
                    <a:pt x="118496" y="0"/>
                  </a:lnTo>
                  <a:lnTo>
                    <a:pt x="81166" y="11498"/>
                  </a:lnTo>
                  <a:lnTo>
                    <a:pt x="70080" y="17224"/>
                  </a:lnTo>
                  <a:lnTo>
                    <a:pt x="54318" y="30815"/>
                  </a:lnTo>
                  <a:lnTo>
                    <a:pt x="28727" y="65062"/>
                  </a:lnTo>
                  <a:lnTo>
                    <a:pt x="14468" y="95920"/>
                  </a:lnTo>
                  <a:lnTo>
                    <a:pt x="3498" y="131491"/>
                  </a:lnTo>
                  <a:lnTo>
                    <a:pt x="0" y="147601"/>
                  </a:lnTo>
                  <a:lnTo>
                    <a:pt x="2697" y="182261"/>
                  </a:lnTo>
                  <a:lnTo>
                    <a:pt x="7547" y="193308"/>
                  </a:lnTo>
                  <a:lnTo>
                    <a:pt x="15347" y="203015"/>
                  </a:lnTo>
                  <a:lnTo>
                    <a:pt x="24458" y="210152"/>
                  </a:lnTo>
                  <a:lnTo>
                    <a:pt x="34151" y="213888"/>
                  </a:lnTo>
                  <a:lnTo>
                    <a:pt x="62262" y="216287"/>
                  </a:lnTo>
                  <a:lnTo>
                    <a:pt x="94344" y="210677"/>
                  </a:lnTo>
                  <a:lnTo>
                    <a:pt x="132838" y="2016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07"/>
            <p:cNvSpPr/>
            <p:nvPr/>
          </p:nvSpPr>
          <p:spPr>
            <a:xfrm>
              <a:off x="944879" y="1013568"/>
              <a:ext cx="160022" cy="227873"/>
            </a:xfrm>
            <a:custGeom>
              <a:avLst/>
              <a:gdLst/>
              <a:ahLst/>
              <a:cxnLst/>
              <a:rect l="0" t="0" r="0" b="0"/>
              <a:pathLst>
                <a:path w="160022" h="227873">
                  <a:moveTo>
                    <a:pt x="0" y="76092"/>
                  </a:moveTo>
                  <a:lnTo>
                    <a:pt x="0" y="80137"/>
                  </a:lnTo>
                  <a:lnTo>
                    <a:pt x="847" y="81328"/>
                  </a:lnTo>
                  <a:lnTo>
                    <a:pt x="2258" y="82123"/>
                  </a:lnTo>
                  <a:lnTo>
                    <a:pt x="4046" y="82652"/>
                  </a:lnTo>
                  <a:lnTo>
                    <a:pt x="5237" y="83852"/>
                  </a:lnTo>
                  <a:lnTo>
                    <a:pt x="12648" y="103577"/>
                  </a:lnTo>
                  <a:lnTo>
                    <a:pt x="14728" y="132603"/>
                  </a:lnTo>
                  <a:lnTo>
                    <a:pt x="15139" y="166653"/>
                  </a:lnTo>
                  <a:lnTo>
                    <a:pt x="15227" y="203258"/>
                  </a:lnTo>
                  <a:lnTo>
                    <a:pt x="15240" y="227872"/>
                  </a:lnTo>
                  <a:lnTo>
                    <a:pt x="15241" y="194229"/>
                  </a:lnTo>
                  <a:lnTo>
                    <a:pt x="15241" y="162269"/>
                  </a:lnTo>
                  <a:lnTo>
                    <a:pt x="15241" y="130130"/>
                  </a:lnTo>
                  <a:lnTo>
                    <a:pt x="17498" y="99158"/>
                  </a:lnTo>
                  <a:lnTo>
                    <a:pt x="25787" y="70791"/>
                  </a:lnTo>
                  <a:lnTo>
                    <a:pt x="35168" y="55109"/>
                  </a:lnTo>
                  <a:lnTo>
                    <a:pt x="70529" y="21446"/>
                  </a:lnTo>
                  <a:lnTo>
                    <a:pt x="86185" y="12016"/>
                  </a:lnTo>
                  <a:lnTo>
                    <a:pt x="121910" y="1744"/>
                  </a:lnTo>
                  <a:lnTo>
                    <a:pt x="146874" y="0"/>
                  </a:lnTo>
                  <a:lnTo>
                    <a:pt x="152202" y="2198"/>
                  </a:lnTo>
                  <a:lnTo>
                    <a:pt x="160021" y="75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08"/>
            <p:cNvSpPr/>
            <p:nvPr/>
          </p:nvSpPr>
          <p:spPr>
            <a:xfrm>
              <a:off x="670653" y="1029934"/>
              <a:ext cx="199871" cy="250226"/>
            </a:xfrm>
            <a:custGeom>
              <a:avLst/>
              <a:gdLst/>
              <a:ahLst/>
              <a:cxnLst/>
              <a:rect l="0" t="0" r="0" b="0"/>
              <a:pathLst>
                <a:path w="199871" h="250226">
                  <a:moveTo>
                    <a:pt x="7526" y="196886"/>
                  </a:moveTo>
                  <a:lnTo>
                    <a:pt x="3481" y="192840"/>
                  </a:lnTo>
                  <a:lnTo>
                    <a:pt x="1495" y="188597"/>
                  </a:lnTo>
                  <a:lnTo>
                    <a:pt x="0" y="156795"/>
                  </a:lnTo>
                  <a:lnTo>
                    <a:pt x="8208" y="120423"/>
                  </a:lnTo>
                  <a:lnTo>
                    <a:pt x="22010" y="82551"/>
                  </a:lnTo>
                  <a:lnTo>
                    <a:pt x="50105" y="48526"/>
                  </a:lnTo>
                  <a:lnTo>
                    <a:pt x="87694" y="16677"/>
                  </a:lnTo>
                  <a:lnTo>
                    <a:pt x="107762" y="5390"/>
                  </a:lnTo>
                  <a:lnTo>
                    <a:pt x="131215" y="74"/>
                  </a:lnTo>
                  <a:lnTo>
                    <a:pt x="146998" y="0"/>
                  </a:lnTo>
                  <a:lnTo>
                    <a:pt x="163245" y="5811"/>
                  </a:lnTo>
                  <a:lnTo>
                    <a:pt x="176642" y="13468"/>
                  </a:lnTo>
                  <a:lnTo>
                    <a:pt x="186547" y="24773"/>
                  </a:lnTo>
                  <a:lnTo>
                    <a:pt x="199804" y="56772"/>
                  </a:lnTo>
                  <a:lnTo>
                    <a:pt x="199870" y="85756"/>
                  </a:lnTo>
                  <a:lnTo>
                    <a:pt x="194528" y="119837"/>
                  </a:lnTo>
                  <a:lnTo>
                    <a:pt x="179492" y="152702"/>
                  </a:lnTo>
                  <a:lnTo>
                    <a:pt x="151656" y="188064"/>
                  </a:lnTo>
                  <a:lnTo>
                    <a:pt x="119440" y="217250"/>
                  </a:lnTo>
                  <a:lnTo>
                    <a:pt x="84760" y="235527"/>
                  </a:lnTo>
                  <a:lnTo>
                    <a:pt x="47033" y="249893"/>
                  </a:lnTo>
                  <a:lnTo>
                    <a:pt x="45626" y="250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09"/>
            <p:cNvSpPr/>
            <p:nvPr/>
          </p:nvSpPr>
          <p:spPr>
            <a:xfrm>
              <a:off x="696649" y="1158239"/>
              <a:ext cx="14167" cy="327662"/>
            </a:xfrm>
            <a:custGeom>
              <a:avLst/>
              <a:gdLst/>
              <a:ahLst/>
              <a:cxnLst/>
              <a:rect l="0" t="0" r="0" b="0"/>
              <a:pathLst>
                <a:path w="14167" h="327662">
                  <a:moveTo>
                    <a:pt x="4390" y="0"/>
                  </a:moveTo>
                  <a:lnTo>
                    <a:pt x="4390" y="4046"/>
                  </a:lnTo>
                  <a:lnTo>
                    <a:pt x="0" y="19081"/>
                  </a:lnTo>
                  <a:lnTo>
                    <a:pt x="3645" y="51442"/>
                  </a:lnTo>
                  <a:lnTo>
                    <a:pt x="4170" y="79683"/>
                  </a:lnTo>
                  <a:lnTo>
                    <a:pt x="12415" y="117590"/>
                  </a:lnTo>
                  <a:lnTo>
                    <a:pt x="14166" y="146243"/>
                  </a:lnTo>
                  <a:lnTo>
                    <a:pt x="12969" y="175910"/>
                  </a:lnTo>
                  <a:lnTo>
                    <a:pt x="12436" y="206029"/>
                  </a:lnTo>
                  <a:lnTo>
                    <a:pt x="12200" y="234091"/>
                  </a:lnTo>
                  <a:lnTo>
                    <a:pt x="12067" y="269174"/>
                  </a:lnTo>
                  <a:lnTo>
                    <a:pt x="12022" y="303784"/>
                  </a:lnTo>
                  <a:lnTo>
                    <a:pt x="12011"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SMARTInkShape-Group7"/>
          <p:cNvGrpSpPr/>
          <p:nvPr/>
        </p:nvGrpSpPr>
        <p:grpSpPr>
          <a:xfrm>
            <a:off x="1640514" y="739139"/>
            <a:ext cx="2139006" cy="792482"/>
            <a:chOff x="1640514" y="739139"/>
            <a:chExt cx="2139006" cy="792482"/>
          </a:xfrm>
        </p:grpSpPr>
        <p:sp>
          <p:nvSpPr>
            <p:cNvPr id="18" name="SMARTInkShape-210"/>
            <p:cNvSpPr/>
            <p:nvPr/>
          </p:nvSpPr>
          <p:spPr>
            <a:xfrm>
              <a:off x="3520440" y="838200"/>
              <a:ext cx="259080" cy="693421"/>
            </a:xfrm>
            <a:custGeom>
              <a:avLst/>
              <a:gdLst/>
              <a:ahLst/>
              <a:cxnLst/>
              <a:rect l="0" t="0" r="0" b="0"/>
              <a:pathLst>
                <a:path w="259080" h="693421">
                  <a:moveTo>
                    <a:pt x="259079" y="0"/>
                  </a:moveTo>
                  <a:lnTo>
                    <a:pt x="259079" y="10605"/>
                  </a:lnTo>
                  <a:lnTo>
                    <a:pt x="246082" y="47893"/>
                  </a:lnTo>
                  <a:lnTo>
                    <a:pt x="238672" y="76749"/>
                  </a:lnTo>
                  <a:lnTo>
                    <a:pt x="233640" y="102691"/>
                  </a:lnTo>
                  <a:lnTo>
                    <a:pt x="224067" y="135669"/>
                  </a:lnTo>
                  <a:lnTo>
                    <a:pt x="211345" y="172904"/>
                  </a:lnTo>
                  <a:lnTo>
                    <a:pt x="204396" y="192316"/>
                  </a:lnTo>
                  <a:lnTo>
                    <a:pt x="197224" y="212030"/>
                  </a:lnTo>
                  <a:lnTo>
                    <a:pt x="189902" y="232793"/>
                  </a:lnTo>
                  <a:lnTo>
                    <a:pt x="182482" y="254255"/>
                  </a:lnTo>
                  <a:lnTo>
                    <a:pt x="174994" y="276183"/>
                  </a:lnTo>
                  <a:lnTo>
                    <a:pt x="166616" y="299269"/>
                  </a:lnTo>
                  <a:lnTo>
                    <a:pt x="157644" y="323126"/>
                  </a:lnTo>
                  <a:lnTo>
                    <a:pt x="148276" y="347497"/>
                  </a:lnTo>
                  <a:lnTo>
                    <a:pt x="137797" y="372211"/>
                  </a:lnTo>
                  <a:lnTo>
                    <a:pt x="126578" y="397154"/>
                  </a:lnTo>
                  <a:lnTo>
                    <a:pt x="114865" y="422249"/>
                  </a:lnTo>
                  <a:lnTo>
                    <a:pt x="104517" y="446599"/>
                  </a:lnTo>
                  <a:lnTo>
                    <a:pt x="95078" y="470453"/>
                  </a:lnTo>
                  <a:lnTo>
                    <a:pt x="86245" y="493975"/>
                  </a:lnTo>
                  <a:lnTo>
                    <a:pt x="76970" y="517276"/>
                  </a:lnTo>
                  <a:lnTo>
                    <a:pt x="67399" y="540431"/>
                  </a:lnTo>
                  <a:lnTo>
                    <a:pt x="57633" y="563487"/>
                  </a:lnTo>
                  <a:lnTo>
                    <a:pt x="48582" y="584785"/>
                  </a:lnTo>
                  <a:lnTo>
                    <a:pt x="40008" y="604909"/>
                  </a:lnTo>
                  <a:lnTo>
                    <a:pt x="24554" y="640535"/>
                  </a:lnTo>
                  <a:lnTo>
                    <a:pt x="8027" y="676245"/>
                  </a:lnTo>
                  <a:lnTo>
                    <a:pt x="0" y="693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11"/>
            <p:cNvSpPr/>
            <p:nvPr/>
          </p:nvSpPr>
          <p:spPr>
            <a:xfrm>
              <a:off x="3535680" y="899160"/>
              <a:ext cx="129540" cy="137161"/>
            </a:xfrm>
            <a:custGeom>
              <a:avLst/>
              <a:gdLst/>
              <a:ahLst/>
              <a:cxnLst/>
              <a:rect l="0" t="0" r="0" b="0"/>
              <a:pathLst>
                <a:path w="129540" h="137161">
                  <a:moveTo>
                    <a:pt x="0" y="0"/>
                  </a:moveTo>
                  <a:lnTo>
                    <a:pt x="4045" y="4045"/>
                  </a:lnTo>
                  <a:lnTo>
                    <a:pt x="4389" y="5236"/>
                  </a:lnTo>
                  <a:lnTo>
                    <a:pt x="3772" y="6031"/>
                  </a:lnTo>
                  <a:lnTo>
                    <a:pt x="2515" y="6560"/>
                  </a:lnTo>
                  <a:lnTo>
                    <a:pt x="2523" y="8607"/>
                  </a:lnTo>
                  <a:lnTo>
                    <a:pt x="4790" y="15396"/>
                  </a:lnTo>
                  <a:lnTo>
                    <a:pt x="10878" y="21800"/>
                  </a:lnTo>
                  <a:lnTo>
                    <a:pt x="14872" y="24693"/>
                  </a:lnTo>
                  <a:lnTo>
                    <a:pt x="36809" y="57744"/>
                  </a:lnTo>
                  <a:lnTo>
                    <a:pt x="66149" y="92885"/>
                  </a:lnTo>
                  <a:lnTo>
                    <a:pt x="81312" y="110683"/>
                  </a:lnTo>
                  <a:lnTo>
                    <a:pt x="117672" y="133412"/>
                  </a:lnTo>
                  <a:lnTo>
                    <a:pt x="129539"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12"/>
            <p:cNvSpPr/>
            <p:nvPr/>
          </p:nvSpPr>
          <p:spPr>
            <a:xfrm>
              <a:off x="3261359" y="876908"/>
              <a:ext cx="175261" cy="234676"/>
            </a:xfrm>
            <a:custGeom>
              <a:avLst/>
              <a:gdLst/>
              <a:ahLst/>
              <a:cxnLst/>
              <a:rect l="0" t="0" r="0" b="0"/>
              <a:pathLst>
                <a:path w="175261" h="234676">
                  <a:moveTo>
                    <a:pt x="0" y="128931"/>
                  </a:moveTo>
                  <a:lnTo>
                    <a:pt x="4045" y="128931"/>
                  </a:lnTo>
                  <a:lnTo>
                    <a:pt x="8289" y="131189"/>
                  </a:lnTo>
                  <a:lnTo>
                    <a:pt x="21958" y="139537"/>
                  </a:lnTo>
                  <a:lnTo>
                    <a:pt x="36045" y="142799"/>
                  </a:lnTo>
                  <a:lnTo>
                    <a:pt x="45936" y="141303"/>
                  </a:lnTo>
                  <a:lnTo>
                    <a:pt x="71996" y="130247"/>
                  </a:lnTo>
                  <a:lnTo>
                    <a:pt x="109363" y="103201"/>
                  </a:lnTo>
                  <a:lnTo>
                    <a:pt x="128642" y="87347"/>
                  </a:lnTo>
                  <a:lnTo>
                    <a:pt x="146533" y="56318"/>
                  </a:lnTo>
                  <a:lnTo>
                    <a:pt x="151242" y="29921"/>
                  </a:lnTo>
                  <a:lnTo>
                    <a:pt x="151210" y="13706"/>
                  </a:lnTo>
                  <a:lnTo>
                    <a:pt x="148203" y="6318"/>
                  </a:lnTo>
                  <a:lnTo>
                    <a:pt x="145369" y="4009"/>
                  </a:lnTo>
                  <a:lnTo>
                    <a:pt x="137704" y="1444"/>
                  </a:lnTo>
                  <a:lnTo>
                    <a:pt x="123869" y="0"/>
                  </a:lnTo>
                  <a:lnTo>
                    <a:pt x="109045" y="3617"/>
                  </a:lnTo>
                  <a:lnTo>
                    <a:pt x="89883" y="14096"/>
                  </a:lnTo>
                  <a:lnTo>
                    <a:pt x="66736" y="38891"/>
                  </a:lnTo>
                  <a:lnTo>
                    <a:pt x="45858" y="70506"/>
                  </a:lnTo>
                  <a:lnTo>
                    <a:pt x="29473" y="105067"/>
                  </a:lnTo>
                  <a:lnTo>
                    <a:pt x="20774" y="136724"/>
                  </a:lnTo>
                  <a:lnTo>
                    <a:pt x="16333" y="173181"/>
                  </a:lnTo>
                  <a:lnTo>
                    <a:pt x="15727" y="189238"/>
                  </a:lnTo>
                  <a:lnTo>
                    <a:pt x="19972" y="202583"/>
                  </a:lnTo>
                  <a:lnTo>
                    <a:pt x="36495" y="224948"/>
                  </a:lnTo>
                  <a:lnTo>
                    <a:pt x="48394" y="230872"/>
                  </a:lnTo>
                  <a:lnTo>
                    <a:pt x="80774" y="234675"/>
                  </a:lnTo>
                  <a:lnTo>
                    <a:pt x="113698" y="234580"/>
                  </a:lnTo>
                  <a:lnTo>
                    <a:pt x="144661" y="229544"/>
                  </a:lnTo>
                  <a:lnTo>
                    <a:pt x="158274" y="227835"/>
                  </a:lnTo>
                  <a:lnTo>
                    <a:pt x="175260" y="2203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13"/>
            <p:cNvSpPr/>
            <p:nvPr/>
          </p:nvSpPr>
          <p:spPr>
            <a:xfrm>
              <a:off x="3118169" y="876300"/>
              <a:ext cx="158432" cy="264912"/>
            </a:xfrm>
            <a:custGeom>
              <a:avLst/>
              <a:gdLst/>
              <a:ahLst/>
              <a:cxnLst/>
              <a:rect l="0" t="0" r="0" b="0"/>
              <a:pathLst>
                <a:path w="158432" h="264912">
                  <a:moveTo>
                    <a:pt x="21271" y="45720"/>
                  </a:moveTo>
                  <a:lnTo>
                    <a:pt x="22117" y="78295"/>
                  </a:lnTo>
                  <a:lnTo>
                    <a:pt x="27302" y="109351"/>
                  </a:lnTo>
                  <a:lnTo>
                    <a:pt x="26162" y="137951"/>
                  </a:lnTo>
                  <a:lnTo>
                    <a:pt x="22720" y="170132"/>
                  </a:lnTo>
                  <a:lnTo>
                    <a:pt x="19442" y="201962"/>
                  </a:lnTo>
                  <a:lnTo>
                    <a:pt x="14794" y="235473"/>
                  </a:lnTo>
                  <a:lnTo>
                    <a:pt x="11901" y="246612"/>
                  </a:lnTo>
                  <a:lnTo>
                    <a:pt x="7770" y="257643"/>
                  </a:lnTo>
                  <a:lnTo>
                    <a:pt x="6374" y="264911"/>
                  </a:lnTo>
                  <a:lnTo>
                    <a:pt x="6260" y="264660"/>
                  </a:lnTo>
                  <a:lnTo>
                    <a:pt x="3777" y="230956"/>
                  </a:lnTo>
                  <a:lnTo>
                    <a:pt x="0" y="201922"/>
                  </a:lnTo>
                  <a:lnTo>
                    <a:pt x="1140" y="166508"/>
                  </a:lnTo>
                  <a:lnTo>
                    <a:pt x="4581" y="129204"/>
                  </a:lnTo>
                  <a:lnTo>
                    <a:pt x="7080" y="104837"/>
                  </a:lnTo>
                  <a:lnTo>
                    <a:pt x="18007" y="72925"/>
                  </a:lnTo>
                  <a:lnTo>
                    <a:pt x="41830" y="35097"/>
                  </a:lnTo>
                  <a:lnTo>
                    <a:pt x="60947" y="22440"/>
                  </a:lnTo>
                  <a:lnTo>
                    <a:pt x="89315" y="11425"/>
                  </a:lnTo>
                  <a:lnTo>
                    <a:pt x="121431" y="4076"/>
                  </a:lnTo>
                  <a:lnTo>
                    <a:pt x="1584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14"/>
            <p:cNvSpPr/>
            <p:nvPr/>
          </p:nvSpPr>
          <p:spPr>
            <a:xfrm>
              <a:off x="2827019" y="847420"/>
              <a:ext cx="215167" cy="272220"/>
            </a:xfrm>
            <a:custGeom>
              <a:avLst/>
              <a:gdLst/>
              <a:ahLst/>
              <a:cxnLst/>
              <a:rect l="0" t="0" r="0" b="0"/>
              <a:pathLst>
                <a:path w="215167" h="272220">
                  <a:moveTo>
                    <a:pt x="7621" y="74600"/>
                  </a:moveTo>
                  <a:lnTo>
                    <a:pt x="7621" y="42534"/>
                  </a:lnTo>
                  <a:lnTo>
                    <a:pt x="9314" y="39676"/>
                  </a:lnTo>
                  <a:lnTo>
                    <a:pt x="38852" y="18619"/>
                  </a:lnTo>
                  <a:lnTo>
                    <a:pt x="65123" y="6501"/>
                  </a:lnTo>
                  <a:lnTo>
                    <a:pt x="98378" y="0"/>
                  </a:lnTo>
                  <a:lnTo>
                    <a:pt x="129405" y="4799"/>
                  </a:lnTo>
                  <a:lnTo>
                    <a:pt x="159994" y="13900"/>
                  </a:lnTo>
                  <a:lnTo>
                    <a:pt x="175249" y="20529"/>
                  </a:lnTo>
                  <a:lnTo>
                    <a:pt x="190495" y="31941"/>
                  </a:lnTo>
                  <a:lnTo>
                    <a:pt x="205269" y="52647"/>
                  </a:lnTo>
                  <a:lnTo>
                    <a:pt x="215008" y="74868"/>
                  </a:lnTo>
                  <a:lnTo>
                    <a:pt x="215166" y="105630"/>
                  </a:lnTo>
                  <a:lnTo>
                    <a:pt x="205805" y="137510"/>
                  </a:lnTo>
                  <a:lnTo>
                    <a:pt x="188262" y="168405"/>
                  </a:lnTo>
                  <a:lnTo>
                    <a:pt x="162932" y="199008"/>
                  </a:lnTo>
                  <a:lnTo>
                    <a:pt x="124879" y="232759"/>
                  </a:lnTo>
                  <a:lnTo>
                    <a:pt x="99091" y="250249"/>
                  </a:lnTo>
                  <a:lnTo>
                    <a:pt x="64980" y="264173"/>
                  </a:lnTo>
                  <a:lnTo>
                    <a:pt x="51740" y="268921"/>
                  </a:lnTo>
                  <a:lnTo>
                    <a:pt x="19075" y="272219"/>
                  </a:lnTo>
                  <a:lnTo>
                    <a:pt x="10453" y="270239"/>
                  </a:lnTo>
                  <a:lnTo>
                    <a:pt x="0" y="265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15"/>
            <p:cNvSpPr/>
            <p:nvPr/>
          </p:nvSpPr>
          <p:spPr>
            <a:xfrm>
              <a:off x="2827019" y="906779"/>
              <a:ext cx="45722" cy="379297"/>
            </a:xfrm>
            <a:custGeom>
              <a:avLst/>
              <a:gdLst/>
              <a:ahLst/>
              <a:cxnLst/>
              <a:rect l="0" t="0" r="0" b="0"/>
              <a:pathLst>
                <a:path w="45722" h="379297">
                  <a:moveTo>
                    <a:pt x="45721" y="0"/>
                  </a:moveTo>
                  <a:lnTo>
                    <a:pt x="43463" y="33135"/>
                  </a:lnTo>
                  <a:lnTo>
                    <a:pt x="39160" y="69575"/>
                  </a:lnTo>
                  <a:lnTo>
                    <a:pt x="36313" y="95269"/>
                  </a:lnTo>
                  <a:lnTo>
                    <a:pt x="32226" y="124469"/>
                  </a:lnTo>
                  <a:lnTo>
                    <a:pt x="27587" y="157202"/>
                  </a:lnTo>
                  <a:lnTo>
                    <a:pt x="22703" y="191506"/>
                  </a:lnTo>
                  <a:lnTo>
                    <a:pt x="18557" y="225660"/>
                  </a:lnTo>
                  <a:lnTo>
                    <a:pt x="16715" y="257774"/>
                  </a:lnTo>
                  <a:lnTo>
                    <a:pt x="13638" y="286722"/>
                  </a:lnTo>
                  <a:lnTo>
                    <a:pt x="9403" y="322304"/>
                  </a:lnTo>
                  <a:lnTo>
                    <a:pt x="7009" y="358125"/>
                  </a:lnTo>
                  <a:lnTo>
                    <a:pt x="324" y="379296"/>
                  </a:lnTo>
                  <a:lnTo>
                    <a:pt x="216" y="379018"/>
                  </a:lnTo>
                  <a:lnTo>
                    <a:pt x="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16"/>
            <p:cNvSpPr/>
            <p:nvPr/>
          </p:nvSpPr>
          <p:spPr>
            <a:xfrm>
              <a:off x="2613659" y="967739"/>
              <a:ext cx="167642" cy="15241"/>
            </a:xfrm>
            <a:custGeom>
              <a:avLst/>
              <a:gdLst/>
              <a:ahLst/>
              <a:cxnLst/>
              <a:rect l="0" t="0" r="0" b="0"/>
              <a:pathLst>
                <a:path w="167642" h="15241">
                  <a:moveTo>
                    <a:pt x="0" y="15240"/>
                  </a:moveTo>
                  <a:lnTo>
                    <a:pt x="32564" y="15240"/>
                  </a:lnTo>
                  <a:lnTo>
                    <a:pt x="68855" y="12983"/>
                  </a:lnTo>
                  <a:lnTo>
                    <a:pt x="105870" y="8327"/>
                  </a:lnTo>
                  <a:lnTo>
                    <a:pt x="143796" y="6836"/>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17"/>
            <p:cNvSpPr/>
            <p:nvPr/>
          </p:nvSpPr>
          <p:spPr>
            <a:xfrm>
              <a:off x="2407920" y="899160"/>
              <a:ext cx="137161" cy="204061"/>
            </a:xfrm>
            <a:custGeom>
              <a:avLst/>
              <a:gdLst/>
              <a:ahLst/>
              <a:cxnLst/>
              <a:rect l="0" t="0" r="0" b="0"/>
              <a:pathLst>
                <a:path w="137161" h="204061">
                  <a:moveTo>
                    <a:pt x="0" y="30479"/>
                  </a:moveTo>
                  <a:lnTo>
                    <a:pt x="846" y="65578"/>
                  </a:lnTo>
                  <a:lnTo>
                    <a:pt x="4390" y="91021"/>
                  </a:lnTo>
                  <a:lnTo>
                    <a:pt x="3376" y="127701"/>
                  </a:lnTo>
                  <a:lnTo>
                    <a:pt x="6781" y="159656"/>
                  </a:lnTo>
                  <a:lnTo>
                    <a:pt x="7587" y="197238"/>
                  </a:lnTo>
                  <a:lnTo>
                    <a:pt x="7613" y="204060"/>
                  </a:lnTo>
                  <a:lnTo>
                    <a:pt x="7620" y="172255"/>
                  </a:lnTo>
                  <a:lnTo>
                    <a:pt x="7620" y="140141"/>
                  </a:lnTo>
                  <a:lnTo>
                    <a:pt x="7620" y="111138"/>
                  </a:lnTo>
                  <a:lnTo>
                    <a:pt x="11665" y="81095"/>
                  </a:lnTo>
                  <a:lnTo>
                    <a:pt x="25854" y="47533"/>
                  </a:lnTo>
                  <a:lnTo>
                    <a:pt x="32093" y="34954"/>
                  </a:lnTo>
                  <a:lnTo>
                    <a:pt x="42203" y="25977"/>
                  </a:lnTo>
                  <a:lnTo>
                    <a:pt x="69390" y="13315"/>
                  </a:lnTo>
                  <a:lnTo>
                    <a:pt x="104528" y="6112"/>
                  </a:lnTo>
                  <a:lnTo>
                    <a:pt x="121282" y="1810"/>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18"/>
            <p:cNvSpPr/>
            <p:nvPr/>
          </p:nvSpPr>
          <p:spPr>
            <a:xfrm>
              <a:off x="2138781" y="914400"/>
              <a:ext cx="152879" cy="203935"/>
            </a:xfrm>
            <a:custGeom>
              <a:avLst/>
              <a:gdLst/>
              <a:ahLst/>
              <a:cxnLst/>
              <a:rect l="0" t="0" r="0" b="0"/>
              <a:pathLst>
                <a:path w="152879" h="203935">
                  <a:moveTo>
                    <a:pt x="86259" y="0"/>
                  </a:moveTo>
                  <a:lnTo>
                    <a:pt x="75653" y="0"/>
                  </a:lnTo>
                  <a:lnTo>
                    <a:pt x="70820" y="2257"/>
                  </a:lnTo>
                  <a:lnTo>
                    <a:pt x="65850" y="5236"/>
                  </a:lnTo>
                  <a:lnTo>
                    <a:pt x="60820" y="6560"/>
                  </a:lnTo>
                  <a:lnTo>
                    <a:pt x="49182" y="15396"/>
                  </a:lnTo>
                  <a:lnTo>
                    <a:pt x="22810" y="50111"/>
                  </a:lnTo>
                  <a:lnTo>
                    <a:pt x="10570" y="82931"/>
                  </a:lnTo>
                  <a:lnTo>
                    <a:pt x="0" y="118169"/>
                  </a:lnTo>
                  <a:lnTo>
                    <a:pt x="399" y="147713"/>
                  </a:lnTo>
                  <a:lnTo>
                    <a:pt x="4428" y="185367"/>
                  </a:lnTo>
                  <a:lnTo>
                    <a:pt x="6305" y="189618"/>
                  </a:lnTo>
                  <a:lnTo>
                    <a:pt x="12906" y="196599"/>
                  </a:lnTo>
                  <a:lnTo>
                    <a:pt x="21484" y="201677"/>
                  </a:lnTo>
                  <a:lnTo>
                    <a:pt x="30941" y="203934"/>
                  </a:lnTo>
                  <a:lnTo>
                    <a:pt x="49830" y="201159"/>
                  </a:lnTo>
                  <a:lnTo>
                    <a:pt x="87464" y="177174"/>
                  </a:lnTo>
                  <a:lnTo>
                    <a:pt x="116228" y="144028"/>
                  </a:lnTo>
                  <a:lnTo>
                    <a:pt x="144916" y="107283"/>
                  </a:lnTo>
                  <a:lnTo>
                    <a:pt x="150428" y="95941"/>
                  </a:lnTo>
                  <a:lnTo>
                    <a:pt x="152878" y="82434"/>
                  </a:lnTo>
                  <a:lnTo>
                    <a:pt x="151710" y="72479"/>
                  </a:lnTo>
                  <a:lnTo>
                    <a:pt x="146291" y="62115"/>
                  </a:lnTo>
                  <a:lnTo>
                    <a:pt x="136875" y="51028"/>
                  </a:lnTo>
                  <a:lnTo>
                    <a:pt x="129640" y="48079"/>
                  </a:lnTo>
                  <a:lnTo>
                    <a:pt x="93878"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19"/>
            <p:cNvSpPr/>
            <p:nvPr/>
          </p:nvSpPr>
          <p:spPr>
            <a:xfrm>
              <a:off x="1938709" y="914400"/>
              <a:ext cx="164412" cy="60961"/>
            </a:xfrm>
            <a:custGeom>
              <a:avLst/>
              <a:gdLst/>
              <a:ahLst/>
              <a:cxnLst/>
              <a:rect l="0" t="0" r="0" b="0"/>
              <a:pathLst>
                <a:path w="164412" h="60961">
                  <a:moveTo>
                    <a:pt x="4391" y="60960"/>
                  </a:moveTo>
                  <a:lnTo>
                    <a:pt x="345" y="60960"/>
                  </a:lnTo>
                  <a:lnTo>
                    <a:pt x="0" y="60113"/>
                  </a:lnTo>
                  <a:lnTo>
                    <a:pt x="3645" y="54399"/>
                  </a:lnTo>
                  <a:lnTo>
                    <a:pt x="29582" y="42827"/>
                  </a:lnTo>
                  <a:lnTo>
                    <a:pt x="64274" y="32950"/>
                  </a:lnTo>
                  <a:lnTo>
                    <a:pt x="101482" y="22846"/>
                  </a:lnTo>
                  <a:lnTo>
                    <a:pt x="133542" y="12697"/>
                  </a:lnTo>
                  <a:lnTo>
                    <a:pt x="1644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20"/>
            <p:cNvSpPr/>
            <p:nvPr/>
          </p:nvSpPr>
          <p:spPr>
            <a:xfrm>
              <a:off x="2034633" y="739139"/>
              <a:ext cx="22666" cy="320041"/>
            </a:xfrm>
            <a:custGeom>
              <a:avLst/>
              <a:gdLst/>
              <a:ahLst/>
              <a:cxnLst/>
              <a:rect l="0" t="0" r="0" b="0"/>
              <a:pathLst>
                <a:path w="22666" h="320041">
                  <a:moveTo>
                    <a:pt x="7526" y="0"/>
                  </a:moveTo>
                  <a:lnTo>
                    <a:pt x="3481" y="4046"/>
                  </a:lnTo>
                  <a:lnTo>
                    <a:pt x="1495" y="8289"/>
                  </a:lnTo>
                  <a:lnTo>
                    <a:pt x="0" y="40091"/>
                  </a:lnTo>
                  <a:lnTo>
                    <a:pt x="5162" y="75904"/>
                  </a:lnTo>
                  <a:lnTo>
                    <a:pt x="7672" y="111484"/>
                  </a:lnTo>
                  <a:lnTo>
                    <a:pt x="11260" y="139296"/>
                  </a:lnTo>
                  <a:lnTo>
                    <a:pt x="13419" y="166332"/>
                  </a:lnTo>
                  <a:lnTo>
                    <a:pt x="15225" y="192459"/>
                  </a:lnTo>
                  <a:lnTo>
                    <a:pt x="20156" y="230121"/>
                  </a:lnTo>
                  <a:lnTo>
                    <a:pt x="21993" y="262259"/>
                  </a:lnTo>
                  <a:lnTo>
                    <a:pt x="22665" y="296125"/>
                  </a:lnTo>
                  <a:lnTo>
                    <a:pt x="16197" y="317160"/>
                  </a:lnTo>
                  <a:lnTo>
                    <a:pt x="15000" y="318120"/>
                  </a:lnTo>
                  <a:lnTo>
                    <a:pt x="7526"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21"/>
            <p:cNvSpPr/>
            <p:nvPr/>
          </p:nvSpPr>
          <p:spPr>
            <a:xfrm>
              <a:off x="1640514" y="967967"/>
              <a:ext cx="348307" cy="182061"/>
            </a:xfrm>
            <a:custGeom>
              <a:avLst/>
              <a:gdLst/>
              <a:ahLst/>
              <a:cxnLst/>
              <a:rect l="0" t="0" r="0" b="0"/>
              <a:pathLst>
                <a:path w="348307" h="182061">
                  <a:moveTo>
                    <a:pt x="188286" y="15012"/>
                  </a:moveTo>
                  <a:lnTo>
                    <a:pt x="188286" y="10967"/>
                  </a:lnTo>
                  <a:lnTo>
                    <a:pt x="186592" y="9776"/>
                  </a:lnTo>
                  <a:lnTo>
                    <a:pt x="176965" y="7252"/>
                  </a:lnTo>
                  <a:lnTo>
                    <a:pt x="167528" y="2365"/>
                  </a:lnTo>
                  <a:lnTo>
                    <a:pt x="134527" y="0"/>
                  </a:lnTo>
                  <a:lnTo>
                    <a:pt x="117794" y="687"/>
                  </a:lnTo>
                  <a:lnTo>
                    <a:pt x="107285" y="3848"/>
                  </a:lnTo>
                  <a:lnTo>
                    <a:pt x="85894" y="19706"/>
                  </a:lnTo>
                  <a:lnTo>
                    <a:pt x="54732" y="53731"/>
                  </a:lnTo>
                  <a:lnTo>
                    <a:pt x="28319" y="84561"/>
                  </a:lnTo>
                  <a:lnTo>
                    <a:pt x="8176" y="120128"/>
                  </a:lnTo>
                  <a:lnTo>
                    <a:pt x="864" y="141831"/>
                  </a:lnTo>
                  <a:lnTo>
                    <a:pt x="0" y="153503"/>
                  </a:lnTo>
                  <a:lnTo>
                    <a:pt x="2439" y="164335"/>
                  </a:lnTo>
                  <a:lnTo>
                    <a:pt x="8602" y="172536"/>
                  </a:lnTo>
                  <a:lnTo>
                    <a:pt x="12617" y="175908"/>
                  </a:lnTo>
                  <a:lnTo>
                    <a:pt x="23851" y="179655"/>
                  </a:lnTo>
                  <a:lnTo>
                    <a:pt x="51759" y="182060"/>
                  </a:lnTo>
                  <a:lnTo>
                    <a:pt x="70128" y="178432"/>
                  </a:lnTo>
                  <a:lnTo>
                    <a:pt x="104961" y="158902"/>
                  </a:lnTo>
                  <a:lnTo>
                    <a:pt x="141784" y="133429"/>
                  </a:lnTo>
                  <a:lnTo>
                    <a:pt x="170068" y="98371"/>
                  </a:lnTo>
                  <a:lnTo>
                    <a:pt x="189046" y="68261"/>
                  </a:lnTo>
                  <a:lnTo>
                    <a:pt x="199047" y="34286"/>
                  </a:lnTo>
                  <a:lnTo>
                    <a:pt x="203132" y="10534"/>
                  </a:lnTo>
                  <a:lnTo>
                    <a:pt x="201093" y="6531"/>
                  </a:lnTo>
                  <a:lnTo>
                    <a:pt x="196930" y="1107"/>
                  </a:lnTo>
                  <a:lnTo>
                    <a:pt x="196589" y="1509"/>
                  </a:lnTo>
                  <a:lnTo>
                    <a:pt x="195932" y="15204"/>
                  </a:lnTo>
                  <a:lnTo>
                    <a:pt x="201994" y="33332"/>
                  </a:lnTo>
                  <a:lnTo>
                    <a:pt x="209751" y="48192"/>
                  </a:lnTo>
                  <a:lnTo>
                    <a:pt x="236869" y="83763"/>
                  </a:lnTo>
                  <a:lnTo>
                    <a:pt x="256929" y="103727"/>
                  </a:lnTo>
                  <a:lnTo>
                    <a:pt x="281243" y="116074"/>
                  </a:lnTo>
                  <a:lnTo>
                    <a:pt x="309737" y="120953"/>
                  </a:lnTo>
                  <a:lnTo>
                    <a:pt x="314973" y="121199"/>
                  </a:lnTo>
                  <a:lnTo>
                    <a:pt x="348306" y="1064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6" name="SMARTInkShape-Group8"/>
          <p:cNvGrpSpPr/>
          <p:nvPr/>
        </p:nvGrpSpPr>
        <p:grpSpPr>
          <a:xfrm>
            <a:off x="533627" y="1394773"/>
            <a:ext cx="3101114" cy="708348"/>
            <a:chOff x="533627" y="1394773"/>
            <a:chExt cx="3101114" cy="708348"/>
          </a:xfrm>
        </p:grpSpPr>
        <p:sp>
          <p:nvSpPr>
            <p:cNvPr id="31" name="SMARTInkShape-222"/>
            <p:cNvSpPr/>
            <p:nvPr/>
          </p:nvSpPr>
          <p:spPr>
            <a:xfrm>
              <a:off x="3421380" y="1607820"/>
              <a:ext cx="213361" cy="15240"/>
            </a:xfrm>
            <a:custGeom>
              <a:avLst/>
              <a:gdLst/>
              <a:ahLst/>
              <a:cxnLst/>
              <a:rect l="0" t="0" r="0" b="0"/>
              <a:pathLst>
                <a:path w="213361" h="15240">
                  <a:moveTo>
                    <a:pt x="0" y="15239"/>
                  </a:moveTo>
                  <a:lnTo>
                    <a:pt x="14690" y="14393"/>
                  </a:lnTo>
                  <a:lnTo>
                    <a:pt x="50696" y="8679"/>
                  </a:lnTo>
                  <a:lnTo>
                    <a:pt x="79461" y="3888"/>
                  </a:lnTo>
                  <a:lnTo>
                    <a:pt x="113479" y="1152"/>
                  </a:lnTo>
                  <a:lnTo>
                    <a:pt x="150369" y="341"/>
                  </a:lnTo>
                  <a:lnTo>
                    <a:pt x="187746" y="67"/>
                  </a:lnTo>
                  <a:lnTo>
                    <a:pt x="2133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23"/>
            <p:cNvSpPr/>
            <p:nvPr/>
          </p:nvSpPr>
          <p:spPr>
            <a:xfrm>
              <a:off x="3470184" y="1394773"/>
              <a:ext cx="42636" cy="350207"/>
            </a:xfrm>
            <a:custGeom>
              <a:avLst/>
              <a:gdLst/>
              <a:ahLst/>
              <a:cxnLst/>
              <a:rect l="0" t="0" r="0" b="0"/>
              <a:pathLst>
                <a:path w="42636" h="350207">
                  <a:moveTo>
                    <a:pt x="42635" y="7306"/>
                  </a:moveTo>
                  <a:lnTo>
                    <a:pt x="42635" y="3261"/>
                  </a:lnTo>
                  <a:lnTo>
                    <a:pt x="41789" y="2070"/>
                  </a:lnTo>
                  <a:lnTo>
                    <a:pt x="40378" y="1275"/>
                  </a:lnTo>
                  <a:lnTo>
                    <a:pt x="36075" y="0"/>
                  </a:lnTo>
                  <a:lnTo>
                    <a:pt x="35722" y="742"/>
                  </a:lnTo>
                  <a:lnTo>
                    <a:pt x="35028" y="33156"/>
                  </a:lnTo>
                  <a:lnTo>
                    <a:pt x="30973" y="65282"/>
                  </a:lnTo>
                  <a:lnTo>
                    <a:pt x="24410" y="98333"/>
                  </a:lnTo>
                  <a:lnTo>
                    <a:pt x="17103" y="134936"/>
                  </a:lnTo>
                  <a:lnTo>
                    <a:pt x="14355" y="162244"/>
                  </a:lnTo>
                  <a:lnTo>
                    <a:pt x="12286" y="191314"/>
                  </a:lnTo>
                  <a:lnTo>
                    <a:pt x="8545" y="221168"/>
                  </a:lnTo>
                  <a:lnTo>
                    <a:pt x="6317" y="251369"/>
                  </a:lnTo>
                  <a:lnTo>
                    <a:pt x="5327" y="279186"/>
                  </a:lnTo>
                  <a:lnTo>
                    <a:pt x="2434" y="315481"/>
                  </a:lnTo>
                  <a:lnTo>
                    <a:pt x="215" y="327153"/>
                  </a:lnTo>
                  <a:lnTo>
                    <a:pt x="3800" y="344432"/>
                  </a:lnTo>
                  <a:lnTo>
                    <a:pt x="3198" y="346357"/>
                  </a:lnTo>
                  <a:lnTo>
                    <a:pt x="1950" y="347640"/>
                  </a:lnTo>
                  <a:lnTo>
                    <a:pt x="272" y="348495"/>
                  </a:lnTo>
                  <a:lnTo>
                    <a:pt x="0" y="349066"/>
                  </a:lnTo>
                  <a:lnTo>
                    <a:pt x="665" y="349446"/>
                  </a:lnTo>
                  <a:lnTo>
                    <a:pt x="4535" y="3502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24"/>
            <p:cNvSpPr/>
            <p:nvPr/>
          </p:nvSpPr>
          <p:spPr>
            <a:xfrm>
              <a:off x="3200400" y="1539240"/>
              <a:ext cx="180825" cy="236038"/>
            </a:xfrm>
            <a:custGeom>
              <a:avLst/>
              <a:gdLst/>
              <a:ahLst/>
              <a:cxnLst/>
              <a:rect l="0" t="0" r="0" b="0"/>
              <a:pathLst>
                <a:path w="180825" h="236038">
                  <a:moveTo>
                    <a:pt x="106680" y="0"/>
                  </a:moveTo>
                  <a:lnTo>
                    <a:pt x="102634" y="0"/>
                  </a:lnTo>
                  <a:lnTo>
                    <a:pt x="66064" y="9407"/>
                  </a:lnTo>
                  <a:lnTo>
                    <a:pt x="30927" y="23016"/>
                  </a:lnTo>
                  <a:lnTo>
                    <a:pt x="17630" y="28268"/>
                  </a:lnTo>
                  <a:lnTo>
                    <a:pt x="14293" y="29005"/>
                  </a:lnTo>
                  <a:lnTo>
                    <a:pt x="12069" y="30343"/>
                  </a:lnTo>
                  <a:lnTo>
                    <a:pt x="10586" y="32082"/>
                  </a:lnTo>
                  <a:lnTo>
                    <a:pt x="8205" y="36911"/>
                  </a:lnTo>
                  <a:lnTo>
                    <a:pt x="8857" y="37307"/>
                  </a:lnTo>
                  <a:lnTo>
                    <a:pt x="40198" y="44629"/>
                  </a:lnTo>
                  <a:lnTo>
                    <a:pt x="76475" y="53865"/>
                  </a:lnTo>
                  <a:lnTo>
                    <a:pt x="113489" y="66955"/>
                  </a:lnTo>
                  <a:lnTo>
                    <a:pt x="145843" y="89355"/>
                  </a:lnTo>
                  <a:lnTo>
                    <a:pt x="163910" y="108320"/>
                  </a:lnTo>
                  <a:lnTo>
                    <a:pt x="175941" y="130025"/>
                  </a:lnTo>
                  <a:lnTo>
                    <a:pt x="180824" y="152543"/>
                  </a:lnTo>
                  <a:lnTo>
                    <a:pt x="176390" y="182908"/>
                  </a:lnTo>
                  <a:lnTo>
                    <a:pt x="172093" y="198132"/>
                  </a:lnTo>
                  <a:lnTo>
                    <a:pt x="162846" y="211107"/>
                  </a:lnTo>
                  <a:lnTo>
                    <a:pt x="150269" y="221672"/>
                  </a:lnTo>
                  <a:lnTo>
                    <a:pt x="128908" y="231533"/>
                  </a:lnTo>
                  <a:lnTo>
                    <a:pt x="96677" y="235294"/>
                  </a:lnTo>
                  <a:lnTo>
                    <a:pt x="61994" y="236037"/>
                  </a:lnTo>
                  <a:lnTo>
                    <a:pt x="38406" y="232120"/>
                  </a:lnTo>
                  <a:lnTo>
                    <a:pt x="19376" y="221552"/>
                  </a:lnTo>
                  <a:lnTo>
                    <a:pt x="7058" y="211742"/>
                  </a:lnTo>
                  <a:lnTo>
                    <a:pt x="3137" y="206149"/>
                  </a:lnTo>
                  <a:lnTo>
                    <a:pt x="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25"/>
            <p:cNvSpPr/>
            <p:nvPr/>
          </p:nvSpPr>
          <p:spPr>
            <a:xfrm>
              <a:off x="2935847" y="1569720"/>
              <a:ext cx="178735" cy="165964"/>
            </a:xfrm>
            <a:custGeom>
              <a:avLst/>
              <a:gdLst/>
              <a:ahLst/>
              <a:cxnLst/>
              <a:rect l="0" t="0" r="0" b="0"/>
              <a:pathLst>
                <a:path w="178735" h="165964">
                  <a:moveTo>
                    <a:pt x="112153" y="0"/>
                  </a:moveTo>
                  <a:lnTo>
                    <a:pt x="85661" y="846"/>
                  </a:lnTo>
                  <a:lnTo>
                    <a:pt x="61209" y="10606"/>
                  </a:lnTo>
                  <a:lnTo>
                    <a:pt x="30860" y="36045"/>
                  </a:lnTo>
                  <a:lnTo>
                    <a:pt x="11397" y="62059"/>
                  </a:lnTo>
                  <a:lnTo>
                    <a:pt x="2242" y="84145"/>
                  </a:lnTo>
                  <a:lnTo>
                    <a:pt x="0" y="106776"/>
                  </a:lnTo>
                  <a:lnTo>
                    <a:pt x="6398" y="134921"/>
                  </a:lnTo>
                  <a:lnTo>
                    <a:pt x="8630" y="140747"/>
                  </a:lnTo>
                  <a:lnTo>
                    <a:pt x="15625" y="149478"/>
                  </a:lnTo>
                  <a:lnTo>
                    <a:pt x="33913" y="161983"/>
                  </a:lnTo>
                  <a:lnTo>
                    <a:pt x="52846" y="165963"/>
                  </a:lnTo>
                  <a:lnTo>
                    <a:pt x="82846" y="161225"/>
                  </a:lnTo>
                  <a:lnTo>
                    <a:pt x="118248" y="152136"/>
                  </a:lnTo>
                  <a:lnTo>
                    <a:pt x="133488" y="146356"/>
                  </a:lnTo>
                  <a:lnTo>
                    <a:pt x="162417" y="123998"/>
                  </a:lnTo>
                  <a:lnTo>
                    <a:pt x="173989" y="109083"/>
                  </a:lnTo>
                  <a:lnTo>
                    <a:pt x="177735" y="98999"/>
                  </a:lnTo>
                  <a:lnTo>
                    <a:pt x="178734" y="93939"/>
                  </a:lnTo>
                  <a:lnTo>
                    <a:pt x="176095" y="74682"/>
                  </a:lnTo>
                  <a:lnTo>
                    <a:pt x="167618" y="52350"/>
                  </a:lnTo>
                  <a:lnTo>
                    <a:pt x="162768" y="44998"/>
                  </a:lnTo>
                  <a:lnTo>
                    <a:pt x="151233" y="36098"/>
                  </a:lnTo>
                  <a:lnTo>
                    <a:pt x="141136" y="32144"/>
                  </a:lnTo>
                  <a:lnTo>
                    <a:pt x="112153"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26"/>
            <p:cNvSpPr/>
            <p:nvPr/>
          </p:nvSpPr>
          <p:spPr>
            <a:xfrm>
              <a:off x="2647487" y="1424940"/>
              <a:ext cx="225254" cy="335281"/>
            </a:xfrm>
            <a:custGeom>
              <a:avLst/>
              <a:gdLst/>
              <a:ahLst/>
              <a:cxnLst/>
              <a:rect l="0" t="0" r="0" b="0"/>
              <a:pathLst>
                <a:path w="225254" h="335281">
                  <a:moveTo>
                    <a:pt x="11893" y="0"/>
                  </a:moveTo>
                  <a:lnTo>
                    <a:pt x="7848" y="0"/>
                  </a:lnTo>
                  <a:lnTo>
                    <a:pt x="6656" y="846"/>
                  </a:lnTo>
                  <a:lnTo>
                    <a:pt x="5861" y="2257"/>
                  </a:lnTo>
                  <a:lnTo>
                    <a:pt x="4586" y="10605"/>
                  </a:lnTo>
                  <a:lnTo>
                    <a:pt x="5181" y="22948"/>
                  </a:lnTo>
                  <a:lnTo>
                    <a:pt x="10841" y="60804"/>
                  </a:lnTo>
                  <a:lnTo>
                    <a:pt x="15626" y="95909"/>
                  </a:lnTo>
                  <a:lnTo>
                    <a:pt x="17785" y="121648"/>
                  </a:lnTo>
                  <a:lnTo>
                    <a:pt x="17052" y="148046"/>
                  </a:lnTo>
                  <a:lnTo>
                    <a:pt x="11081" y="176711"/>
                  </a:lnTo>
                  <a:lnTo>
                    <a:pt x="7298" y="206385"/>
                  </a:lnTo>
                  <a:lnTo>
                    <a:pt x="5617" y="234813"/>
                  </a:lnTo>
                  <a:lnTo>
                    <a:pt x="3825" y="269011"/>
                  </a:lnTo>
                  <a:lnTo>
                    <a:pt x="0" y="294760"/>
                  </a:lnTo>
                  <a:lnTo>
                    <a:pt x="4254" y="327471"/>
                  </a:lnTo>
                  <a:lnTo>
                    <a:pt x="4272" y="294518"/>
                  </a:lnTo>
                  <a:lnTo>
                    <a:pt x="4272" y="262129"/>
                  </a:lnTo>
                  <a:lnTo>
                    <a:pt x="4272" y="233078"/>
                  </a:lnTo>
                  <a:lnTo>
                    <a:pt x="15593" y="199004"/>
                  </a:lnTo>
                  <a:lnTo>
                    <a:pt x="29118" y="170072"/>
                  </a:lnTo>
                  <a:lnTo>
                    <a:pt x="39021" y="159407"/>
                  </a:lnTo>
                  <a:lnTo>
                    <a:pt x="51890" y="151845"/>
                  </a:lnTo>
                  <a:lnTo>
                    <a:pt x="73415" y="146873"/>
                  </a:lnTo>
                  <a:lnTo>
                    <a:pt x="103443" y="151276"/>
                  </a:lnTo>
                  <a:lnTo>
                    <a:pt x="125379" y="158746"/>
                  </a:lnTo>
                  <a:lnTo>
                    <a:pt x="157736" y="180841"/>
                  </a:lnTo>
                  <a:lnTo>
                    <a:pt x="175802" y="199773"/>
                  </a:lnTo>
                  <a:lnTo>
                    <a:pt x="196205" y="236437"/>
                  </a:lnTo>
                  <a:lnTo>
                    <a:pt x="203876" y="251556"/>
                  </a:lnTo>
                  <a:lnTo>
                    <a:pt x="209204" y="285527"/>
                  </a:lnTo>
                  <a:lnTo>
                    <a:pt x="217726" y="321646"/>
                  </a:lnTo>
                  <a:lnTo>
                    <a:pt x="225253"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27"/>
            <p:cNvSpPr/>
            <p:nvPr/>
          </p:nvSpPr>
          <p:spPr>
            <a:xfrm>
              <a:off x="2377440" y="1615440"/>
              <a:ext cx="76201" cy="22861"/>
            </a:xfrm>
            <a:custGeom>
              <a:avLst/>
              <a:gdLst/>
              <a:ahLst/>
              <a:cxnLst/>
              <a:rect l="0" t="0" r="0" b="0"/>
              <a:pathLst>
                <a:path w="76201" h="22861">
                  <a:moveTo>
                    <a:pt x="0" y="22860"/>
                  </a:moveTo>
                  <a:lnTo>
                    <a:pt x="4045" y="22860"/>
                  </a:lnTo>
                  <a:lnTo>
                    <a:pt x="8288" y="20602"/>
                  </a:lnTo>
                  <a:lnTo>
                    <a:pt x="12997" y="17623"/>
                  </a:lnTo>
                  <a:lnTo>
                    <a:pt x="50198" y="8772"/>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28"/>
            <p:cNvSpPr/>
            <p:nvPr/>
          </p:nvSpPr>
          <p:spPr>
            <a:xfrm>
              <a:off x="2049779" y="1563974"/>
              <a:ext cx="170913" cy="173386"/>
            </a:xfrm>
            <a:custGeom>
              <a:avLst/>
              <a:gdLst/>
              <a:ahLst/>
              <a:cxnLst/>
              <a:rect l="0" t="0" r="0" b="0"/>
              <a:pathLst>
                <a:path w="170913" h="173386">
                  <a:moveTo>
                    <a:pt x="0" y="104805"/>
                  </a:moveTo>
                  <a:lnTo>
                    <a:pt x="22102" y="103959"/>
                  </a:lnTo>
                  <a:lnTo>
                    <a:pt x="57173" y="91808"/>
                  </a:lnTo>
                  <a:lnTo>
                    <a:pt x="90441" y="81887"/>
                  </a:lnTo>
                  <a:lnTo>
                    <a:pt x="121723" y="71774"/>
                  </a:lnTo>
                  <a:lnTo>
                    <a:pt x="149448" y="59084"/>
                  </a:lnTo>
                  <a:lnTo>
                    <a:pt x="156168" y="53158"/>
                  </a:lnTo>
                  <a:lnTo>
                    <a:pt x="170008" y="30699"/>
                  </a:lnTo>
                  <a:lnTo>
                    <a:pt x="170912" y="26615"/>
                  </a:lnTo>
                  <a:lnTo>
                    <a:pt x="170668" y="23045"/>
                  </a:lnTo>
                  <a:lnTo>
                    <a:pt x="168139" y="16821"/>
                  </a:lnTo>
                  <a:lnTo>
                    <a:pt x="157212" y="3326"/>
                  </a:lnTo>
                  <a:lnTo>
                    <a:pt x="147766" y="437"/>
                  </a:lnTo>
                  <a:lnTo>
                    <a:pt x="135947" y="0"/>
                  </a:lnTo>
                  <a:lnTo>
                    <a:pt x="125050" y="2627"/>
                  </a:lnTo>
                  <a:lnTo>
                    <a:pt x="90849" y="21913"/>
                  </a:lnTo>
                  <a:lnTo>
                    <a:pt x="64889" y="41489"/>
                  </a:lnTo>
                  <a:lnTo>
                    <a:pt x="48672" y="60645"/>
                  </a:lnTo>
                  <a:lnTo>
                    <a:pt x="34952" y="94264"/>
                  </a:lnTo>
                  <a:lnTo>
                    <a:pt x="32468" y="107458"/>
                  </a:lnTo>
                  <a:lnTo>
                    <a:pt x="35115" y="128451"/>
                  </a:lnTo>
                  <a:lnTo>
                    <a:pt x="41261" y="146713"/>
                  </a:lnTo>
                  <a:lnTo>
                    <a:pt x="48254" y="155322"/>
                  </a:lnTo>
                  <a:lnTo>
                    <a:pt x="57853" y="161971"/>
                  </a:lnTo>
                  <a:lnTo>
                    <a:pt x="77538" y="169627"/>
                  </a:lnTo>
                  <a:lnTo>
                    <a:pt x="114477" y="172891"/>
                  </a:lnTo>
                  <a:lnTo>
                    <a:pt x="144780" y="1733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29"/>
            <p:cNvSpPr/>
            <p:nvPr/>
          </p:nvSpPr>
          <p:spPr>
            <a:xfrm>
              <a:off x="1882140" y="1638300"/>
              <a:ext cx="68581" cy="30480"/>
            </a:xfrm>
            <a:custGeom>
              <a:avLst/>
              <a:gdLst/>
              <a:ahLst/>
              <a:cxnLst/>
              <a:rect l="0" t="0" r="0" b="0"/>
              <a:pathLst>
                <a:path w="68581" h="30480">
                  <a:moveTo>
                    <a:pt x="0" y="30479"/>
                  </a:moveTo>
                  <a:lnTo>
                    <a:pt x="4045" y="26434"/>
                  </a:lnTo>
                  <a:lnTo>
                    <a:pt x="8288" y="24448"/>
                  </a:lnTo>
                  <a:lnTo>
                    <a:pt x="10605" y="23919"/>
                  </a:lnTo>
                  <a:lnTo>
                    <a:pt x="44817" y="7463"/>
                  </a:lnTo>
                  <a:lnTo>
                    <a:pt x="68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30"/>
            <p:cNvSpPr/>
            <p:nvPr/>
          </p:nvSpPr>
          <p:spPr>
            <a:xfrm>
              <a:off x="1927859" y="1417320"/>
              <a:ext cx="45721" cy="342901"/>
            </a:xfrm>
            <a:custGeom>
              <a:avLst/>
              <a:gdLst/>
              <a:ahLst/>
              <a:cxnLst/>
              <a:rect l="0" t="0" r="0" b="0"/>
              <a:pathLst>
                <a:path w="45721" h="342901">
                  <a:moveTo>
                    <a:pt x="45720" y="0"/>
                  </a:moveTo>
                  <a:lnTo>
                    <a:pt x="45720" y="4045"/>
                  </a:lnTo>
                  <a:lnTo>
                    <a:pt x="44874" y="5236"/>
                  </a:lnTo>
                  <a:lnTo>
                    <a:pt x="43463" y="6031"/>
                  </a:lnTo>
                  <a:lnTo>
                    <a:pt x="41675" y="6560"/>
                  </a:lnTo>
                  <a:lnTo>
                    <a:pt x="40484" y="7760"/>
                  </a:lnTo>
                  <a:lnTo>
                    <a:pt x="39160" y="11351"/>
                  </a:lnTo>
                  <a:lnTo>
                    <a:pt x="37316" y="47090"/>
                  </a:lnTo>
                  <a:lnTo>
                    <a:pt x="32082" y="80986"/>
                  </a:lnTo>
                  <a:lnTo>
                    <a:pt x="28697" y="115718"/>
                  </a:lnTo>
                  <a:lnTo>
                    <a:pt x="22332" y="152820"/>
                  </a:lnTo>
                  <a:lnTo>
                    <a:pt x="17342" y="190624"/>
                  </a:lnTo>
                  <a:lnTo>
                    <a:pt x="13605" y="228636"/>
                  </a:lnTo>
                  <a:lnTo>
                    <a:pt x="9394" y="264453"/>
                  </a:lnTo>
                  <a:lnTo>
                    <a:pt x="5888" y="294256"/>
                  </a:lnTo>
                  <a:lnTo>
                    <a:pt x="517" y="332096"/>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31"/>
            <p:cNvSpPr/>
            <p:nvPr/>
          </p:nvSpPr>
          <p:spPr>
            <a:xfrm>
              <a:off x="1790700" y="1615440"/>
              <a:ext cx="7621" cy="83820"/>
            </a:xfrm>
            <a:custGeom>
              <a:avLst/>
              <a:gdLst/>
              <a:ahLst/>
              <a:cxnLst/>
              <a:rect l="0" t="0" r="0" b="0"/>
              <a:pathLst>
                <a:path w="7621" h="83820">
                  <a:moveTo>
                    <a:pt x="7620" y="0"/>
                  </a:moveTo>
                  <a:lnTo>
                    <a:pt x="7620" y="4045"/>
                  </a:lnTo>
                  <a:lnTo>
                    <a:pt x="5362" y="8288"/>
                  </a:lnTo>
                  <a:lnTo>
                    <a:pt x="3574" y="10605"/>
                  </a:lnTo>
                  <a:lnTo>
                    <a:pt x="1588" y="17695"/>
                  </a:lnTo>
                  <a:lnTo>
                    <a:pt x="139" y="51966"/>
                  </a:lnTo>
                  <a:lnTo>
                    <a:pt x="0"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32"/>
            <p:cNvSpPr/>
            <p:nvPr/>
          </p:nvSpPr>
          <p:spPr>
            <a:xfrm>
              <a:off x="1501140" y="1584959"/>
              <a:ext cx="144202" cy="190357"/>
            </a:xfrm>
            <a:custGeom>
              <a:avLst/>
              <a:gdLst/>
              <a:ahLst/>
              <a:cxnLst/>
              <a:rect l="0" t="0" r="0" b="0"/>
              <a:pathLst>
                <a:path w="144202" h="190357">
                  <a:moveTo>
                    <a:pt x="121919" y="0"/>
                  </a:moveTo>
                  <a:lnTo>
                    <a:pt x="104753" y="0"/>
                  </a:lnTo>
                  <a:lnTo>
                    <a:pt x="68161" y="12998"/>
                  </a:lnTo>
                  <a:lnTo>
                    <a:pt x="30604" y="30498"/>
                  </a:lnTo>
                  <a:lnTo>
                    <a:pt x="16416" y="37946"/>
                  </a:lnTo>
                  <a:lnTo>
                    <a:pt x="12094" y="41701"/>
                  </a:lnTo>
                  <a:lnTo>
                    <a:pt x="11449" y="43041"/>
                  </a:lnTo>
                  <a:lnTo>
                    <a:pt x="11866" y="43934"/>
                  </a:lnTo>
                  <a:lnTo>
                    <a:pt x="12990" y="44529"/>
                  </a:lnTo>
                  <a:lnTo>
                    <a:pt x="25490" y="45564"/>
                  </a:lnTo>
                  <a:lnTo>
                    <a:pt x="34189" y="46498"/>
                  </a:lnTo>
                  <a:lnTo>
                    <a:pt x="62619" y="52272"/>
                  </a:lnTo>
                  <a:lnTo>
                    <a:pt x="96219" y="53247"/>
                  </a:lnTo>
                  <a:lnTo>
                    <a:pt x="111671" y="57358"/>
                  </a:lnTo>
                  <a:lnTo>
                    <a:pt x="126973" y="67983"/>
                  </a:lnTo>
                  <a:lnTo>
                    <a:pt x="138187" y="81856"/>
                  </a:lnTo>
                  <a:lnTo>
                    <a:pt x="141849" y="91696"/>
                  </a:lnTo>
                  <a:lnTo>
                    <a:pt x="144201" y="111811"/>
                  </a:lnTo>
                  <a:lnTo>
                    <a:pt x="140563" y="131061"/>
                  </a:lnTo>
                  <a:lnTo>
                    <a:pt x="130078" y="148806"/>
                  </a:lnTo>
                  <a:lnTo>
                    <a:pt x="111364" y="169125"/>
                  </a:lnTo>
                  <a:lnTo>
                    <a:pt x="86307" y="184947"/>
                  </a:lnTo>
                  <a:lnTo>
                    <a:pt x="71104" y="188855"/>
                  </a:lnTo>
                  <a:lnTo>
                    <a:pt x="40638" y="190356"/>
                  </a:lnTo>
                  <a:lnTo>
                    <a:pt x="25399" y="186413"/>
                  </a:lnTo>
                  <a:lnTo>
                    <a:pt x="11163" y="177495"/>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33"/>
            <p:cNvSpPr/>
            <p:nvPr/>
          </p:nvSpPr>
          <p:spPr>
            <a:xfrm>
              <a:off x="1212729" y="1601665"/>
              <a:ext cx="204592" cy="187386"/>
            </a:xfrm>
            <a:custGeom>
              <a:avLst/>
              <a:gdLst/>
              <a:ahLst/>
              <a:cxnLst/>
              <a:rect l="0" t="0" r="0" b="0"/>
              <a:pathLst>
                <a:path w="204592" h="187386">
                  <a:moveTo>
                    <a:pt x="97911" y="21394"/>
                  </a:moveTo>
                  <a:lnTo>
                    <a:pt x="93865" y="21394"/>
                  </a:lnTo>
                  <a:lnTo>
                    <a:pt x="89622" y="19137"/>
                  </a:lnTo>
                  <a:lnTo>
                    <a:pt x="87305" y="17349"/>
                  </a:lnTo>
                  <a:lnTo>
                    <a:pt x="84730" y="13106"/>
                  </a:lnTo>
                  <a:lnTo>
                    <a:pt x="84043" y="10789"/>
                  </a:lnTo>
                  <a:lnTo>
                    <a:pt x="78765" y="5956"/>
                  </a:lnTo>
                  <a:lnTo>
                    <a:pt x="71621" y="1833"/>
                  </a:lnTo>
                  <a:lnTo>
                    <a:pt x="65624" y="0"/>
                  </a:lnTo>
                  <a:lnTo>
                    <a:pt x="57879" y="1444"/>
                  </a:lnTo>
                  <a:lnTo>
                    <a:pt x="46256" y="7017"/>
                  </a:lnTo>
                  <a:lnTo>
                    <a:pt x="30698" y="20530"/>
                  </a:lnTo>
                  <a:lnTo>
                    <a:pt x="20328" y="34591"/>
                  </a:lnTo>
                  <a:lnTo>
                    <a:pt x="6623" y="70107"/>
                  </a:lnTo>
                  <a:lnTo>
                    <a:pt x="386" y="104301"/>
                  </a:lnTo>
                  <a:lnTo>
                    <a:pt x="0" y="134667"/>
                  </a:lnTo>
                  <a:lnTo>
                    <a:pt x="9496" y="163165"/>
                  </a:lnTo>
                  <a:lnTo>
                    <a:pt x="16564" y="171328"/>
                  </a:lnTo>
                  <a:lnTo>
                    <a:pt x="34579" y="185323"/>
                  </a:lnTo>
                  <a:lnTo>
                    <a:pt x="43235" y="187385"/>
                  </a:lnTo>
                  <a:lnTo>
                    <a:pt x="52726" y="186044"/>
                  </a:lnTo>
                  <a:lnTo>
                    <a:pt x="76814" y="175941"/>
                  </a:lnTo>
                  <a:lnTo>
                    <a:pt x="83737" y="171079"/>
                  </a:lnTo>
                  <a:lnTo>
                    <a:pt x="92394" y="159537"/>
                  </a:lnTo>
                  <a:lnTo>
                    <a:pt x="99442" y="127200"/>
                  </a:lnTo>
                  <a:lnTo>
                    <a:pt x="104328" y="97422"/>
                  </a:lnTo>
                  <a:lnTo>
                    <a:pt x="98864" y="59950"/>
                  </a:lnTo>
                  <a:lnTo>
                    <a:pt x="97994" y="46023"/>
                  </a:lnTo>
                  <a:lnTo>
                    <a:pt x="97913" y="59697"/>
                  </a:lnTo>
                  <a:lnTo>
                    <a:pt x="106200" y="82716"/>
                  </a:lnTo>
                  <a:lnTo>
                    <a:pt x="123087" y="115124"/>
                  </a:lnTo>
                  <a:lnTo>
                    <a:pt x="141239" y="144306"/>
                  </a:lnTo>
                  <a:lnTo>
                    <a:pt x="149905" y="151657"/>
                  </a:lnTo>
                  <a:lnTo>
                    <a:pt x="186017" y="170302"/>
                  </a:lnTo>
                  <a:lnTo>
                    <a:pt x="204591" y="1737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34"/>
            <p:cNvSpPr/>
            <p:nvPr/>
          </p:nvSpPr>
          <p:spPr>
            <a:xfrm>
              <a:off x="741021" y="1623059"/>
              <a:ext cx="386740" cy="235594"/>
            </a:xfrm>
            <a:custGeom>
              <a:avLst/>
              <a:gdLst/>
              <a:ahLst/>
              <a:cxnLst/>
              <a:rect l="0" t="0" r="0" b="0"/>
              <a:pathLst>
                <a:path w="386740" h="235594">
                  <a:moveTo>
                    <a:pt x="81939" y="76200"/>
                  </a:moveTo>
                  <a:lnTo>
                    <a:pt x="81939" y="62334"/>
                  </a:lnTo>
                  <a:lnTo>
                    <a:pt x="76702" y="55148"/>
                  </a:lnTo>
                  <a:lnTo>
                    <a:pt x="75378" y="50475"/>
                  </a:lnTo>
                  <a:lnTo>
                    <a:pt x="74178" y="49737"/>
                  </a:lnTo>
                  <a:lnTo>
                    <a:pt x="72531" y="50091"/>
                  </a:lnTo>
                  <a:lnTo>
                    <a:pt x="36541" y="67058"/>
                  </a:lnTo>
                  <a:lnTo>
                    <a:pt x="19788" y="86781"/>
                  </a:lnTo>
                  <a:lnTo>
                    <a:pt x="4469" y="114885"/>
                  </a:lnTo>
                  <a:lnTo>
                    <a:pt x="0" y="141379"/>
                  </a:lnTo>
                  <a:lnTo>
                    <a:pt x="2721" y="170678"/>
                  </a:lnTo>
                  <a:lnTo>
                    <a:pt x="11226" y="203989"/>
                  </a:lnTo>
                  <a:lnTo>
                    <a:pt x="21059" y="225495"/>
                  </a:lnTo>
                  <a:lnTo>
                    <a:pt x="26094" y="231454"/>
                  </a:lnTo>
                  <a:lnTo>
                    <a:pt x="31154" y="234102"/>
                  </a:lnTo>
                  <a:lnTo>
                    <a:pt x="42808" y="235593"/>
                  </a:lnTo>
                  <a:lnTo>
                    <a:pt x="56986" y="231989"/>
                  </a:lnTo>
                  <a:lnTo>
                    <a:pt x="67866" y="225559"/>
                  </a:lnTo>
                  <a:lnTo>
                    <a:pt x="79127" y="209718"/>
                  </a:lnTo>
                  <a:lnTo>
                    <a:pt x="92063" y="181230"/>
                  </a:lnTo>
                  <a:lnTo>
                    <a:pt x="96505" y="144563"/>
                  </a:lnTo>
                  <a:lnTo>
                    <a:pt x="96032" y="130291"/>
                  </a:lnTo>
                  <a:lnTo>
                    <a:pt x="89861" y="97095"/>
                  </a:lnTo>
                  <a:lnTo>
                    <a:pt x="88913" y="96057"/>
                  </a:lnTo>
                  <a:lnTo>
                    <a:pt x="87435" y="96212"/>
                  </a:lnTo>
                  <a:lnTo>
                    <a:pt x="83024" y="98498"/>
                  </a:lnTo>
                  <a:lnTo>
                    <a:pt x="90609" y="125022"/>
                  </a:lnTo>
                  <a:lnTo>
                    <a:pt x="114366" y="160053"/>
                  </a:lnTo>
                  <a:lnTo>
                    <a:pt x="138922" y="184578"/>
                  </a:lnTo>
                  <a:lnTo>
                    <a:pt x="169813" y="200215"/>
                  </a:lnTo>
                  <a:lnTo>
                    <a:pt x="180543" y="201027"/>
                  </a:lnTo>
                  <a:lnTo>
                    <a:pt x="211575" y="196810"/>
                  </a:lnTo>
                  <a:lnTo>
                    <a:pt x="248674" y="177396"/>
                  </a:lnTo>
                  <a:lnTo>
                    <a:pt x="257079" y="168872"/>
                  </a:lnTo>
                  <a:lnTo>
                    <a:pt x="272088" y="136319"/>
                  </a:lnTo>
                  <a:lnTo>
                    <a:pt x="277697" y="114051"/>
                  </a:lnTo>
                  <a:lnTo>
                    <a:pt x="281616" y="93624"/>
                  </a:lnTo>
                  <a:lnTo>
                    <a:pt x="286880" y="72412"/>
                  </a:lnTo>
                  <a:lnTo>
                    <a:pt x="287573" y="62636"/>
                  </a:lnTo>
                  <a:lnTo>
                    <a:pt x="287669" y="71713"/>
                  </a:lnTo>
                  <a:lnTo>
                    <a:pt x="289932" y="76464"/>
                  </a:lnTo>
                  <a:lnTo>
                    <a:pt x="291721" y="78916"/>
                  </a:lnTo>
                  <a:lnTo>
                    <a:pt x="301173" y="111221"/>
                  </a:lnTo>
                  <a:lnTo>
                    <a:pt x="313183" y="147783"/>
                  </a:lnTo>
                  <a:lnTo>
                    <a:pt x="313690" y="159097"/>
                  </a:lnTo>
                  <a:lnTo>
                    <a:pt x="310593" y="189592"/>
                  </a:lnTo>
                  <a:lnTo>
                    <a:pt x="312820" y="190097"/>
                  </a:lnTo>
                  <a:lnTo>
                    <a:pt x="314600" y="190232"/>
                  </a:lnTo>
                  <a:lnTo>
                    <a:pt x="315786" y="189474"/>
                  </a:lnTo>
                  <a:lnTo>
                    <a:pt x="316577" y="188123"/>
                  </a:lnTo>
                  <a:lnTo>
                    <a:pt x="317690" y="182176"/>
                  </a:lnTo>
                  <a:lnTo>
                    <a:pt x="318117" y="148743"/>
                  </a:lnTo>
                  <a:lnTo>
                    <a:pt x="318150" y="115083"/>
                  </a:lnTo>
                  <a:lnTo>
                    <a:pt x="319004" y="78738"/>
                  </a:lnTo>
                  <a:lnTo>
                    <a:pt x="325088" y="54939"/>
                  </a:lnTo>
                  <a:lnTo>
                    <a:pt x="346677" y="25945"/>
                  </a:lnTo>
                  <a:lnTo>
                    <a:pt x="357465" y="14367"/>
                  </a:lnTo>
                  <a:lnTo>
                    <a:pt x="365544" y="10619"/>
                  </a:lnTo>
                  <a:lnTo>
                    <a:pt x="373932" y="8106"/>
                  </a:lnTo>
                  <a:lnTo>
                    <a:pt x="386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35"/>
            <p:cNvSpPr/>
            <p:nvPr/>
          </p:nvSpPr>
          <p:spPr>
            <a:xfrm>
              <a:off x="533627" y="1654120"/>
              <a:ext cx="200833" cy="243260"/>
            </a:xfrm>
            <a:custGeom>
              <a:avLst/>
              <a:gdLst/>
              <a:ahLst/>
              <a:cxnLst/>
              <a:rect l="0" t="0" r="0" b="0"/>
              <a:pathLst>
                <a:path w="200833" h="243260">
                  <a:moveTo>
                    <a:pt x="15012" y="151820"/>
                  </a:moveTo>
                  <a:lnTo>
                    <a:pt x="10967" y="147774"/>
                  </a:lnTo>
                  <a:lnTo>
                    <a:pt x="8981" y="143531"/>
                  </a:lnTo>
                  <a:lnTo>
                    <a:pt x="8452" y="141214"/>
                  </a:lnTo>
                  <a:lnTo>
                    <a:pt x="2365" y="130565"/>
                  </a:lnTo>
                  <a:lnTo>
                    <a:pt x="0" y="98018"/>
                  </a:lnTo>
                  <a:lnTo>
                    <a:pt x="2075" y="73772"/>
                  </a:lnTo>
                  <a:lnTo>
                    <a:pt x="6723" y="60405"/>
                  </a:lnTo>
                  <a:lnTo>
                    <a:pt x="38131" y="22430"/>
                  </a:lnTo>
                  <a:lnTo>
                    <a:pt x="48994" y="13033"/>
                  </a:lnTo>
                  <a:lnTo>
                    <a:pt x="69390" y="3829"/>
                  </a:lnTo>
                  <a:lnTo>
                    <a:pt x="106589" y="0"/>
                  </a:lnTo>
                  <a:lnTo>
                    <a:pt x="137806" y="1228"/>
                  </a:lnTo>
                  <a:lnTo>
                    <a:pt x="156230" y="7561"/>
                  </a:lnTo>
                  <a:lnTo>
                    <a:pt x="171191" y="18278"/>
                  </a:lnTo>
                  <a:lnTo>
                    <a:pt x="182639" y="31508"/>
                  </a:lnTo>
                  <a:lnTo>
                    <a:pt x="196886" y="62955"/>
                  </a:lnTo>
                  <a:lnTo>
                    <a:pt x="200832" y="81844"/>
                  </a:lnTo>
                  <a:lnTo>
                    <a:pt x="196466" y="119308"/>
                  </a:lnTo>
                  <a:lnTo>
                    <a:pt x="187592" y="143597"/>
                  </a:lnTo>
                  <a:lnTo>
                    <a:pt x="177228" y="159172"/>
                  </a:lnTo>
                  <a:lnTo>
                    <a:pt x="142979" y="187609"/>
                  </a:lnTo>
                  <a:lnTo>
                    <a:pt x="107647" y="213828"/>
                  </a:lnTo>
                  <a:lnTo>
                    <a:pt x="72665" y="231300"/>
                  </a:lnTo>
                  <a:lnTo>
                    <a:pt x="57589" y="239340"/>
                  </a:lnTo>
                  <a:lnTo>
                    <a:pt x="30886" y="243030"/>
                  </a:lnTo>
                  <a:lnTo>
                    <a:pt x="22633" y="243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36"/>
            <p:cNvSpPr/>
            <p:nvPr/>
          </p:nvSpPr>
          <p:spPr>
            <a:xfrm>
              <a:off x="579119" y="1783079"/>
              <a:ext cx="15242" cy="320042"/>
            </a:xfrm>
            <a:custGeom>
              <a:avLst/>
              <a:gdLst/>
              <a:ahLst/>
              <a:cxnLst/>
              <a:rect l="0" t="0" r="0" b="0"/>
              <a:pathLst>
                <a:path w="15242" h="320042">
                  <a:moveTo>
                    <a:pt x="15241" y="0"/>
                  </a:moveTo>
                  <a:lnTo>
                    <a:pt x="11195" y="0"/>
                  </a:lnTo>
                  <a:lnTo>
                    <a:pt x="10004" y="847"/>
                  </a:lnTo>
                  <a:lnTo>
                    <a:pt x="9209" y="2258"/>
                  </a:lnTo>
                  <a:lnTo>
                    <a:pt x="8091" y="10547"/>
                  </a:lnTo>
                  <a:lnTo>
                    <a:pt x="9920" y="42873"/>
                  </a:lnTo>
                  <a:lnTo>
                    <a:pt x="14189" y="79683"/>
                  </a:lnTo>
                  <a:lnTo>
                    <a:pt x="10884" y="113545"/>
                  </a:lnTo>
                  <a:lnTo>
                    <a:pt x="8587" y="150389"/>
                  </a:lnTo>
                  <a:lnTo>
                    <a:pt x="7907" y="188117"/>
                  </a:lnTo>
                  <a:lnTo>
                    <a:pt x="7705" y="226107"/>
                  </a:lnTo>
                  <a:lnTo>
                    <a:pt x="3601" y="256084"/>
                  </a:lnTo>
                  <a:lnTo>
                    <a:pt x="712" y="288122"/>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MARTInkShape-Group9"/>
          <p:cNvGrpSpPr/>
          <p:nvPr/>
        </p:nvGrpSpPr>
        <p:grpSpPr>
          <a:xfrm>
            <a:off x="556260" y="2019300"/>
            <a:ext cx="4785360" cy="571501"/>
            <a:chOff x="556260" y="2019300"/>
            <a:chExt cx="4785360" cy="571501"/>
          </a:xfrm>
        </p:grpSpPr>
        <p:sp>
          <p:nvSpPr>
            <p:cNvPr id="47" name="SMARTInkShape-237"/>
            <p:cNvSpPr/>
            <p:nvPr/>
          </p:nvSpPr>
          <p:spPr>
            <a:xfrm>
              <a:off x="4998719" y="2173399"/>
              <a:ext cx="342901" cy="262967"/>
            </a:xfrm>
            <a:custGeom>
              <a:avLst/>
              <a:gdLst/>
              <a:ahLst/>
              <a:cxnLst/>
              <a:rect l="0" t="0" r="0" b="0"/>
              <a:pathLst>
                <a:path w="342901" h="262967">
                  <a:moveTo>
                    <a:pt x="0" y="36401"/>
                  </a:moveTo>
                  <a:lnTo>
                    <a:pt x="4046" y="36401"/>
                  </a:lnTo>
                  <a:lnTo>
                    <a:pt x="8290" y="38658"/>
                  </a:lnTo>
                  <a:lnTo>
                    <a:pt x="10607" y="40446"/>
                  </a:lnTo>
                  <a:lnTo>
                    <a:pt x="17696" y="42432"/>
                  </a:lnTo>
                  <a:lnTo>
                    <a:pt x="25645" y="44161"/>
                  </a:lnTo>
                  <a:lnTo>
                    <a:pt x="34880" y="49895"/>
                  </a:lnTo>
                  <a:lnTo>
                    <a:pt x="42979" y="57802"/>
                  </a:lnTo>
                  <a:lnTo>
                    <a:pt x="63493" y="94962"/>
                  </a:lnTo>
                  <a:lnTo>
                    <a:pt x="72812" y="126489"/>
                  </a:lnTo>
                  <a:lnTo>
                    <a:pt x="75531" y="162569"/>
                  </a:lnTo>
                  <a:lnTo>
                    <a:pt x="73744" y="195421"/>
                  </a:lnTo>
                  <a:lnTo>
                    <a:pt x="69601" y="228773"/>
                  </a:lnTo>
                  <a:lnTo>
                    <a:pt x="68607" y="262966"/>
                  </a:lnTo>
                  <a:lnTo>
                    <a:pt x="68583" y="254216"/>
                  </a:lnTo>
                  <a:lnTo>
                    <a:pt x="75142" y="218334"/>
                  </a:lnTo>
                  <a:lnTo>
                    <a:pt x="79932" y="188050"/>
                  </a:lnTo>
                  <a:lnTo>
                    <a:pt x="86714" y="152265"/>
                  </a:lnTo>
                  <a:lnTo>
                    <a:pt x="98131" y="114852"/>
                  </a:lnTo>
                  <a:lnTo>
                    <a:pt x="112238" y="76955"/>
                  </a:lnTo>
                  <a:lnTo>
                    <a:pt x="127142" y="47005"/>
                  </a:lnTo>
                  <a:lnTo>
                    <a:pt x="146328" y="26090"/>
                  </a:lnTo>
                  <a:lnTo>
                    <a:pt x="172144" y="13214"/>
                  </a:lnTo>
                  <a:lnTo>
                    <a:pt x="201242" y="4036"/>
                  </a:lnTo>
                  <a:lnTo>
                    <a:pt x="235358" y="0"/>
                  </a:lnTo>
                  <a:lnTo>
                    <a:pt x="268232" y="2849"/>
                  </a:lnTo>
                  <a:lnTo>
                    <a:pt x="303598" y="12244"/>
                  </a:lnTo>
                  <a:lnTo>
                    <a:pt x="342900" y="364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38"/>
            <p:cNvSpPr/>
            <p:nvPr/>
          </p:nvSpPr>
          <p:spPr>
            <a:xfrm>
              <a:off x="4665088" y="2194559"/>
              <a:ext cx="203494" cy="249803"/>
            </a:xfrm>
            <a:custGeom>
              <a:avLst/>
              <a:gdLst/>
              <a:ahLst/>
              <a:cxnLst/>
              <a:rect l="0" t="0" r="0" b="0"/>
              <a:pathLst>
                <a:path w="203494" h="249803">
                  <a:moveTo>
                    <a:pt x="158371" y="45720"/>
                  </a:moveTo>
                  <a:lnTo>
                    <a:pt x="158371" y="41675"/>
                  </a:lnTo>
                  <a:lnTo>
                    <a:pt x="157525" y="40484"/>
                  </a:lnTo>
                  <a:lnTo>
                    <a:pt x="156114" y="39689"/>
                  </a:lnTo>
                  <a:lnTo>
                    <a:pt x="154326" y="39160"/>
                  </a:lnTo>
                  <a:lnTo>
                    <a:pt x="142934" y="32209"/>
                  </a:lnTo>
                  <a:lnTo>
                    <a:pt x="114734" y="30582"/>
                  </a:lnTo>
                  <a:lnTo>
                    <a:pt x="99816" y="34556"/>
                  </a:lnTo>
                  <a:lnTo>
                    <a:pt x="66245" y="54212"/>
                  </a:lnTo>
                  <a:lnTo>
                    <a:pt x="52233" y="64734"/>
                  </a:lnTo>
                  <a:lnTo>
                    <a:pt x="29440" y="94444"/>
                  </a:lnTo>
                  <a:lnTo>
                    <a:pt x="16029" y="122810"/>
                  </a:lnTo>
                  <a:lnTo>
                    <a:pt x="3913" y="158691"/>
                  </a:lnTo>
                  <a:lnTo>
                    <a:pt x="0" y="186532"/>
                  </a:lnTo>
                  <a:lnTo>
                    <a:pt x="2885" y="208139"/>
                  </a:lnTo>
                  <a:lnTo>
                    <a:pt x="13147" y="225266"/>
                  </a:lnTo>
                  <a:lnTo>
                    <a:pt x="26912" y="237020"/>
                  </a:lnTo>
                  <a:lnTo>
                    <a:pt x="45760" y="245865"/>
                  </a:lnTo>
                  <a:lnTo>
                    <a:pt x="67432" y="249802"/>
                  </a:lnTo>
                  <a:lnTo>
                    <a:pt x="93985" y="246924"/>
                  </a:lnTo>
                  <a:lnTo>
                    <a:pt x="128062" y="232283"/>
                  </a:lnTo>
                  <a:lnTo>
                    <a:pt x="154941" y="217180"/>
                  </a:lnTo>
                  <a:lnTo>
                    <a:pt x="185526" y="182380"/>
                  </a:lnTo>
                  <a:lnTo>
                    <a:pt x="197273" y="155827"/>
                  </a:lnTo>
                  <a:lnTo>
                    <a:pt x="202071" y="126511"/>
                  </a:lnTo>
                  <a:lnTo>
                    <a:pt x="203493" y="96375"/>
                  </a:lnTo>
                  <a:lnTo>
                    <a:pt x="199310" y="78394"/>
                  </a:lnTo>
                  <a:lnTo>
                    <a:pt x="182827" y="46154"/>
                  </a:lnTo>
                  <a:lnTo>
                    <a:pt x="163265" y="22256"/>
                  </a:lnTo>
                  <a:lnTo>
                    <a:pt x="153209" y="14690"/>
                  </a:lnTo>
                  <a:lnTo>
                    <a:pt x="143095" y="10762"/>
                  </a:lnTo>
                  <a:lnTo>
                    <a:pt x="130895" y="8241"/>
                  </a:lnTo>
                  <a:lnTo>
                    <a:pt x="1202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39"/>
            <p:cNvSpPr/>
            <p:nvPr/>
          </p:nvSpPr>
          <p:spPr>
            <a:xfrm>
              <a:off x="4381500" y="2217420"/>
              <a:ext cx="243841" cy="60960"/>
            </a:xfrm>
            <a:custGeom>
              <a:avLst/>
              <a:gdLst/>
              <a:ahLst/>
              <a:cxnLst/>
              <a:rect l="0" t="0" r="0" b="0"/>
              <a:pathLst>
                <a:path w="243841" h="60960">
                  <a:moveTo>
                    <a:pt x="0" y="60959"/>
                  </a:moveTo>
                  <a:lnTo>
                    <a:pt x="4045" y="56914"/>
                  </a:lnTo>
                  <a:lnTo>
                    <a:pt x="10546" y="54928"/>
                  </a:lnTo>
                  <a:lnTo>
                    <a:pt x="23727" y="51552"/>
                  </a:lnTo>
                  <a:lnTo>
                    <a:pt x="60541" y="40404"/>
                  </a:lnTo>
                  <a:lnTo>
                    <a:pt x="90375" y="32950"/>
                  </a:lnTo>
                  <a:lnTo>
                    <a:pt x="124803" y="25379"/>
                  </a:lnTo>
                  <a:lnTo>
                    <a:pt x="156829" y="17773"/>
                  </a:lnTo>
                  <a:lnTo>
                    <a:pt x="186920" y="11004"/>
                  </a:lnTo>
                  <a:lnTo>
                    <a:pt x="224083" y="4020"/>
                  </a:lnTo>
                  <a:lnTo>
                    <a:pt x="2438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240"/>
            <p:cNvSpPr/>
            <p:nvPr/>
          </p:nvSpPr>
          <p:spPr>
            <a:xfrm>
              <a:off x="4488180" y="2019300"/>
              <a:ext cx="12005" cy="411292"/>
            </a:xfrm>
            <a:custGeom>
              <a:avLst/>
              <a:gdLst/>
              <a:ahLst/>
              <a:cxnLst/>
              <a:rect l="0" t="0" r="0" b="0"/>
              <a:pathLst>
                <a:path w="12005" h="411292">
                  <a:moveTo>
                    <a:pt x="0" y="0"/>
                  </a:moveTo>
                  <a:lnTo>
                    <a:pt x="0" y="35098"/>
                  </a:lnTo>
                  <a:lnTo>
                    <a:pt x="0" y="72251"/>
                  </a:lnTo>
                  <a:lnTo>
                    <a:pt x="0" y="107767"/>
                  </a:lnTo>
                  <a:lnTo>
                    <a:pt x="0" y="133410"/>
                  </a:lnTo>
                  <a:lnTo>
                    <a:pt x="0" y="161740"/>
                  </a:lnTo>
                  <a:lnTo>
                    <a:pt x="0" y="193522"/>
                  </a:lnTo>
                  <a:lnTo>
                    <a:pt x="846" y="226556"/>
                  </a:lnTo>
                  <a:lnTo>
                    <a:pt x="4045" y="258171"/>
                  </a:lnTo>
                  <a:lnTo>
                    <a:pt x="6030" y="289156"/>
                  </a:lnTo>
                  <a:lnTo>
                    <a:pt x="6913" y="318167"/>
                  </a:lnTo>
                  <a:lnTo>
                    <a:pt x="7410" y="352693"/>
                  </a:lnTo>
                  <a:lnTo>
                    <a:pt x="7578" y="385286"/>
                  </a:lnTo>
                  <a:lnTo>
                    <a:pt x="8448" y="396451"/>
                  </a:lnTo>
                  <a:lnTo>
                    <a:pt x="12004" y="406650"/>
                  </a:lnTo>
                  <a:lnTo>
                    <a:pt x="11389" y="408260"/>
                  </a:lnTo>
                  <a:lnTo>
                    <a:pt x="7840" y="411291"/>
                  </a:lnTo>
                  <a:lnTo>
                    <a:pt x="7620"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241"/>
            <p:cNvSpPr/>
            <p:nvPr/>
          </p:nvSpPr>
          <p:spPr>
            <a:xfrm>
              <a:off x="4033804" y="2226099"/>
              <a:ext cx="317216" cy="204053"/>
            </a:xfrm>
            <a:custGeom>
              <a:avLst/>
              <a:gdLst/>
              <a:ahLst/>
              <a:cxnLst/>
              <a:rect l="0" t="0" r="0" b="0"/>
              <a:pathLst>
                <a:path w="317216" h="204053">
                  <a:moveTo>
                    <a:pt x="111476" y="6560"/>
                  </a:moveTo>
                  <a:lnTo>
                    <a:pt x="107430" y="6560"/>
                  </a:lnTo>
                  <a:lnTo>
                    <a:pt x="103186" y="4303"/>
                  </a:lnTo>
                  <a:lnTo>
                    <a:pt x="98478" y="1324"/>
                  </a:lnTo>
                  <a:lnTo>
                    <a:pt x="93564" y="0"/>
                  </a:lnTo>
                  <a:lnTo>
                    <a:pt x="81992" y="3299"/>
                  </a:lnTo>
                  <a:lnTo>
                    <a:pt x="71883" y="9639"/>
                  </a:lnTo>
                  <a:lnTo>
                    <a:pt x="35729" y="40756"/>
                  </a:lnTo>
                  <a:lnTo>
                    <a:pt x="18871" y="70512"/>
                  </a:lnTo>
                  <a:lnTo>
                    <a:pt x="6709" y="98887"/>
                  </a:lnTo>
                  <a:lnTo>
                    <a:pt x="0" y="128743"/>
                  </a:lnTo>
                  <a:lnTo>
                    <a:pt x="270" y="156781"/>
                  </a:lnTo>
                  <a:lnTo>
                    <a:pt x="7947" y="184965"/>
                  </a:lnTo>
                  <a:lnTo>
                    <a:pt x="17203" y="193942"/>
                  </a:lnTo>
                  <a:lnTo>
                    <a:pt x="28937" y="199908"/>
                  </a:lnTo>
                  <a:lnTo>
                    <a:pt x="55430" y="204052"/>
                  </a:lnTo>
                  <a:lnTo>
                    <a:pt x="67940" y="199886"/>
                  </a:lnTo>
                  <a:lnTo>
                    <a:pt x="92622" y="183413"/>
                  </a:lnTo>
                  <a:lnTo>
                    <a:pt x="108617" y="164795"/>
                  </a:lnTo>
                  <a:lnTo>
                    <a:pt x="123956" y="130511"/>
                  </a:lnTo>
                  <a:lnTo>
                    <a:pt x="140156" y="96144"/>
                  </a:lnTo>
                  <a:lnTo>
                    <a:pt x="151760" y="61039"/>
                  </a:lnTo>
                  <a:lnTo>
                    <a:pt x="156480" y="26466"/>
                  </a:lnTo>
                  <a:lnTo>
                    <a:pt x="157183" y="7087"/>
                  </a:lnTo>
                  <a:lnTo>
                    <a:pt x="161237" y="10762"/>
                  </a:lnTo>
                  <a:lnTo>
                    <a:pt x="167800" y="21258"/>
                  </a:lnTo>
                  <a:lnTo>
                    <a:pt x="180119" y="53961"/>
                  </a:lnTo>
                  <a:lnTo>
                    <a:pt x="193113" y="88329"/>
                  </a:lnTo>
                  <a:lnTo>
                    <a:pt x="208850" y="122713"/>
                  </a:lnTo>
                  <a:lnTo>
                    <a:pt x="216560" y="141157"/>
                  </a:lnTo>
                  <a:lnTo>
                    <a:pt x="245384" y="177438"/>
                  </a:lnTo>
                  <a:lnTo>
                    <a:pt x="265170" y="189929"/>
                  </a:lnTo>
                  <a:lnTo>
                    <a:pt x="283074" y="194947"/>
                  </a:lnTo>
                  <a:lnTo>
                    <a:pt x="296115" y="191606"/>
                  </a:lnTo>
                  <a:lnTo>
                    <a:pt x="317215" y="181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242"/>
            <p:cNvSpPr/>
            <p:nvPr/>
          </p:nvSpPr>
          <p:spPr>
            <a:xfrm>
              <a:off x="3665228" y="2180423"/>
              <a:ext cx="195807" cy="273218"/>
            </a:xfrm>
            <a:custGeom>
              <a:avLst/>
              <a:gdLst/>
              <a:ahLst/>
              <a:cxnLst/>
              <a:rect l="0" t="0" r="0" b="0"/>
              <a:pathLst>
                <a:path w="195807" h="273218">
                  <a:moveTo>
                    <a:pt x="7612" y="97956"/>
                  </a:moveTo>
                  <a:lnTo>
                    <a:pt x="3567" y="102002"/>
                  </a:lnTo>
                  <a:lnTo>
                    <a:pt x="3221" y="104040"/>
                  </a:lnTo>
                  <a:lnTo>
                    <a:pt x="3838" y="106245"/>
                  </a:lnTo>
                  <a:lnTo>
                    <a:pt x="5096" y="108562"/>
                  </a:lnTo>
                  <a:lnTo>
                    <a:pt x="7281" y="129164"/>
                  </a:lnTo>
                  <a:lnTo>
                    <a:pt x="8311" y="138920"/>
                  </a:lnTo>
                  <a:lnTo>
                    <a:pt x="19749" y="175188"/>
                  </a:lnTo>
                  <a:lnTo>
                    <a:pt x="21085" y="197322"/>
                  </a:lnTo>
                  <a:lnTo>
                    <a:pt x="16170" y="235157"/>
                  </a:lnTo>
                  <a:lnTo>
                    <a:pt x="13390" y="245859"/>
                  </a:lnTo>
                  <a:lnTo>
                    <a:pt x="9324" y="256644"/>
                  </a:lnTo>
                  <a:lnTo>
                    <a:pt x="8753" y="259628"/>
                  </a:lnTo>
                  <a:lnTo>
                    <a:pt x="7526" y="261618"/>
                  </a:lnTo>
                  <a:lnTo>
                    <a:pt x="5861" y="262944"/>
                  </a:lnTo>
                  <a:lnTo>
                    <a:pt x="3905" y="263828"/>
                  </a:lnTo>
                  <a:lnTo>
                    <a:pt x="2600" y="263571"/>
                  </a:lnTo>
                  <a:lnTo>
                    <a:pt x="1731" y="262553"/>
                  </a:lnTo>
                  <a:lnTo>
                    <a:pt x="765" y="259164"/>
                  </a:lnTo>
                  <a:lnTo>
                    <a:pt x="21" y="221447"/>
                  </a:lnTo>
                  <a:lnTo>
                    <a:pt x="0" y="193437"/>
                  </a:lnTo>
                  <a:lnTo>
                    <a:pt x="4039" y="159643"/>
                  </a:lnTo>
                  <a:lnTo>
                    <a:pt x="8281" y="132993"/>
                  </a:lnTo>
                  <a:lnTo>
                    <a:pt x="14683" y="105062"/>
                  </a:lnTo>
                  <a:lnTo>
                    <a:pt x="31720" y="67230"/>
                  </a:lnTo>
                  <a:lnTo>
                    <a:pt x="55334" y="30833"/>
                  </a:lnTo>
                  <a:lnTo>
                    <a:pt x="69461" y="16477"/>
                  </a:lnTo>
                  <a:lnTo>
                    <a:pt x="90848" y="4482"/>
                  </a:lnTo>
                  <a:lnTo>
                    <a:pt x="115932" y="0"/>
                  </a:lnTo>
                  <a:lnTo>
                    <a:pt x="129414" y="234"/>
                  </a:lnTo>
                  <a:lnTo>
                    <a:pt x="145678" y="5125"/>
                  </a:lnTo>
                  <a:lnTo>
                    <a:pt x="153076" y="9567"/>
                  </a:lnTo>
                  <a:lnTo>
                    <a:pt x="166047" y="24918"/>
                  </a:lnTo>
                  <a:lnTo>
                    <a:pt x="179517" y="53708"/>
                  </a:lnTo>
                  <a:lnTo>
                    <a:pt x="190331" y="91129"/>
                  </a:lnTo>
                  <a:lnTo>
                    <a:pt x="195806" y="123309"/>
                  </a:lnTo>
                  <a:lnTo>
                    <a:pt x="195170" y="159655"/>
                  </a:lnTo>
                  <a:lnTo>
                    <a:pt x="191878" y="192720"/>
                  </a:lnTo>
                  <a:lnTo>
                    <a:pt x="186720" y="230693"/>
                  </a:lnTo>
                  <a:lnTo>
                    <a:pt x="186840" y="246133"/>
                  </a:lnTo>
                  <a:lnTo>
                    <a:pt x="190491" y="2732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43"/>
            <p:cNvSpPr/>
            <p:nvPr/>
          </p:nvSpPr>
          <p:spPr>
            <a:xfrm>
              <a:off x="3520440" y="214122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244"/>
            <p:cNvSpPr/>
            <p:nvPr/>
          </p:nvSpPr>
          <p:spPr>
            <a:xfrm>
              <a:off x="3482340" y="2301240"/>
              <a:ext cx="22861" cy="160020"/>
            </a:xfrm>
            <a:custGeom>
              <a:avLst/>
              <a:gdLst/>
              <a:ahLst/>
              <a:cxnLst/>
              <a:rect l="0" t="0" r="0" b="0"/>
              <a:pathLst>
                <a:path w="22861" h="160020">
                  <a:moveTo>
                    <a:pt x="0" y="0"/>
                  </a:moveTo>
                  <a:lnTo>
                    <a:pt x="4045" y="4045"/>
                  </a:lnTo>
                  <a:lnTo>
                    <a:pt x="6031" y="8288"/>
                  </a:lnTo>
                  <a:lnTo>
                    <a:pt x="9738" y="41754"/>
                  </a:lnTo>
                  <a:lnTo>
                    <a:pt x="14153" y="75416"/>
                  </a:lnTo>
                  <a:lnTo>
                    <a:pt x="20262" y="111762"/>
                  </a:lnTo>
                  <a:lnTo>
                    <a:pt x="22632" y="147630"/>
                  </a:lnTo>
                  <a:lnTo>
                    <a:pt x="2286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245"/>
            <p:cNvSpPr/>
            <p:nvPr/>
          </p:nvSpPr>
          <p:spPr>
            <a:xfrm>
              <a:off x="3337741" y="2049779"/>
              <a:ext cx="22679" cy="434341"/>
            </a:xfrm>
            <a:custGeom>
              <a:avLst/>
              <a:gdLst/>
              <a:ahLst/>
              <a:cxnLst/>
              <a:rect l="0" t="0" r="0" b="0"/>
              <a:pathLst>
                <a:path w="22679" h="434341">
                  <a:moveTo>
                    <a:pt x="15059" y="0"/>
                  </a:moveTo>
                  <a:lnTo>
                    <a:pt x="15059" y="33530"/>
                  </a:lnTo>
                  <a:lnTo>
                    <a:pt x="19449" y="63256"/>
                  </a:lnTo>
                  <a:lnTo>
                    <a:pt x="16736" y="96166"/>
                  </a:lnTo>
                  <a:lnTo>
                    <a:pt x="15804" y="120352"/>
                  </a:lnTo>
                  <a:lnTo>
                    <a:pt x="15389" y="149728"/>
                  </a:lnTo>
                  <a:lnTo>
                    <a:pt x="14359" y="181693"/>
                  </a:lnTo>
                  <a:lnTo>
                    <a:pt x="11079" y="212833"/>
                  </a:lnTo>
                  <a:lnTo>
                    <a:pt x="6799" y="245864"/>
                  </a:lnTo>
                  <a:lnTo>
                    <a:pt x="2921" y="279453"/>
                  </a:lnTo>
                  <a:lnTo>
                    <a:pt x="1197" y="311315"/>
                  </a:lnTo>
                  <a:lnTo>
                    <a:pt x="431" y="340151"/>
                  </a:lnTo>
                  <a:lnTo>
                    <a:pt x="0" y="375671"/>
                  </a:lnTo>
                  <a:lnTo>
                    <a:pt x="2130" y="400023"/>
                  </a:lnTo>
                  <a:lnTo>
                    <a:pt x="7586" y="421825"/>
                  </a:lnTo>
                  <a:lnTo>
                    <a:pt x="9230" y="423457"/>
                  </a:lnTo>
                  <a:lnTo>
                    <a:pt x="11173" y="424545"/>
                  </a:lnTo>
                  <a:lnTo>
                    <a:pt x="12468" y="426117"/>
                  </a:lnTo>
                  <a:lnTo>
                    <a:pt x="13907" y="430121"/>
                  </a:lnTo>
                  <a:lnTo>
                    <a:pt x="15138" y="431528"/>
                  </a:lnTo>
                  <a:lnTo>
                    <a:pt x="22678"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246"/>
            <p:cNvSpPr/>
            <p:nvPr/>
          </p:nvSpPr>
          <p:spPr>
            <a:xfrm>
              <a:off x="3177540" y="2065020"/>
              <a:ext cx="30480" cy="403599"/>
            </a:xfrm>
            <a:custGeom>
              <a:avLst/>
              <a:gdLst/>
              <a:ahLst/>
              <a:cxnLst/>
              <a:rect l="0" t="0" r="0" b="0"/>
              <a:pathLst>
                <a:path w="30480" h="403599">
                  <a:moveTo>
                    <a:pt x="30479" y="0"/>
                  </a:moveTo>
                  <a:lnTo>
                    <a:pt x="26434" y="4045"/>
                  </a:lnTo>
                  <a:lnTo>
                    <a:pt x="24448" y="8288"/>
                  </a:lnTo>
                  <a:lnTo>
                    <a:pt x="18907" y="40090"/>
                  </a:lnTo>
                  <a:lnTo>
                    <a:pt x="12281" y="69640"/>
                  </a:lnTo>
                  <a:lnTo>
                    <a:pt x="9691" y="95297"/>
                  </a:lnTo>
                  <a:lnTo>
                    <a:pt x="8540" y="123634"/>
                  </a:lnTo>
                  <a:lnTo>
                    <a:pt x="8029" y="153162"/>
                  </a:lnTo>
                  <a:lnTo>
                    <a:pt x="7802" y="185476"/>
                  </a:lnTo>
                  <a:lnTo>
                    <a:pt x="7700" y="218747"/>
                  </a:lnTo>
                  <a:lnTo>
                    <a:pt x="7655" y="250467"/>
                  </a:lnTo>
                  <a:lnTo>
                    <a:pt x="7636" y="279241"/>
                  </a:lnTo>
                  <a:lnTo>
                    <a:pt x="5366" y="316982"/>
                  </a:lnTo>
                  <a:lnTo>
                    <a:pt x="1590" y="349614"/>
                  </a:lnTo>
                  <a:lnTo>
                    <a:pt x="209" y="383797"/>
                  </a:lnTo>
                  <a:lnTo>
                    <a:pt x="2" y="403598"/>
                  </a:lnTo>
                  <a:lnTo>
                    <a:pt x="0"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47"/>
            <p:cNvSpPr/>
            <p:nvPr/>
          </p:nvSpPr>
          <p:spPr>
            <a:xfrm>
              <a:off x="2866756" y="2247900"/>
              <a:ext cx="173035" cy="219178"/>
            </a:xfrm>
            <a:custGeom>
              <a:avLst/>
              <a:gdLst/>
              <a:ahLst/>
              <a:cxnLst/>
              <a:rect l="0" t="0" r="0" b="0"/>
              <a:pathLst>
                <a:path w="173035" h="219178">
                  <a:moveTo>
                    <a:pt x="112663" y="0"/>
                  </a:moveTo>
                  <a:lnTo>
                    <a:pt x="94531" y="0"/>
                  </a:lnTo>
                  <a:lnTo>
                    <a:pt x="83114" y="4045"/>
                  </a:lnTo>
                  <a:lnTo>
                    <a:pt x="54102" y="28518"/>
                  </a:lnTo>
                  <a:lnTo>
                    <a:pt x="28825" y="63962"/>
                  </a:lnTo>
                  <a:lnTo>
                    <a:pt x="15856" y="94587"/>
                  </a:lnTo>
                  <a:lnTo>
                    <a:pt x="6651" y="125957"/>
                  </a:lnTo>
                  <a:lnTo>
                    <a:pt x="0" y="163357"/>
                  </a:lnTo>
                  <a:lnTo>
                    <a:pt x="2894" y="189231"/>
                  </a:lnTo>
                  <a:lnTo>
                    <a:pt x="9126" y="200660"/>
                  </a:lnTo>
                  <a:lnTo>
                    <a:pt x="18387" y="208562"/>
                  </a:lnTo>
                  <a:lnTo>
                    <a:pt x="37881" y="216924"/>
                  </a:lnTo>
                  <a:lnTo>
                    <a:pt x="52333" y="219177"/>
                  </a:lnTo>
                  <a:lnTo>
                    <a:pt x="67223" y="215663"/>
                  </a:lnTo>
                  <a:lnTo>
                    <a:pt x="105080" y="200116"/>
                  </a:lnTo>
                  <a:lnTo>
                    <a:pt x="120300" y="191669"/>
                  </a:lnTo>
                  <a:lnTo>
                    <a:pt x="144683" y="161128"/>
                  </a:lnTo>
                  <a:lnTo>
                    <a:pt x="163548" y="129759"/>
                  </a:lnTo>
                  <a:lnTo>
                    <a:pt x="170638" y="106745"/>
                  </a:lnTo>
                  <a:lnTo>
                    <a:pt x="173034" y="76212"/>
                  </a:lnTo>
                  <a:lnTo>
                    <a:pt x="169404" y="57388"/>
                  </a:lnTo>
                  <a:lnTo>
                    <a:pt x="158921" y="41087"/>
                  </a:lnTo>
                  <a:lnTo>
                    <a:pt x="141045" y="29577"/>
                  </a:lnTo>
                  <a:lnTo>
                    <a:pt x="103027" y="16473"/>
                  </a:lnTo>
                  <a:lnTo>
                    <a:pt x="89803"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48"/>
            <p:cNvSpPr/>
            <p:nvPr/>
          </p:nvSpPr>
          <p:spPr>
            <a:xfrm>
              <a:off x="2568254" y="2219732"/>
              <a:ext cx="248180" cy="217118"/>
            </a:xfrm>
            <a:custGeom>
              <a:avLst/>
              <a:gdLst/>
              <a:ahLst/>
              <a:cxnLst/>
              <a:rect l="0" t="0" r="0" b="0"/>
              <a:pathLst>
                <a:path w="248180" h="217118">
                  <a:moveTo>
                    <a:pt x="7305" y="89127"/>
                  </a:moveTo>
                  <a:lnTo>
                    <a:pt x="7305" y="85082"/>
                  </a:lnTo>
                  <a:lnTo>
                    <a:pt x="5048" y="80839"/>
                  </a:lnTo>
                  <a:lnTo>
                    <a:pt x="3260" y="78522"/>
                  </a:lnTo>
                  <a:lnTo>
                    <a:pt x="1274" y="71432"/>
                  </a:lnTo>
                  <a:lnTo>
                    <a:pt x="0" y="57128"/>
                  </a:lnTo>
                  <a:lnTo>
                    <a:pt x="4340" y="49223"/>
                  </a:lnTo>
                  <a:lnTo>
                    <a:pt x="20925" y="30351"/>
                  </a:lnTo>
                  <a:lnTo>
                    <a:pt x="39563" y="19407"/>
                  </a:lnTo>
                  <a:lnTo>
                    <a:pt x="74700" y="8124"/>
                  </a:lnTo>
                  <a:lnTo>
                    <a:pt x="111995" y="0"/>
                  </a:lnTo>
                  <a:lnTo>
                    <a:pt x="138514" y="630"/>
                  </a:lnTo>
                  <a:lnTo>
                    <a:pt x="167820" y="6180"/>
                  </a:lnTo>
                  <a:lnTo>
                    <a:pt x="204018" y="15640"/>
                  </a:lnTo>
                  <a:lnTo>
                    <a:pt x="217782" y="25140"/>
                  </a:lnTo>
                  <a:lnTo>
                    <a:pt x="240416" y="47889"/>
                  </a:lnTo>
                  <a:lnTo>
                    <a:pt x="246377" y="60640"/>
                  </a:lnTo>
                  <a:lnTo>
                    <a:pt x="248179" y="75620"/>
                  </a:lnTo>
                  <a:lnTo>
                    <a:pt x="243587" y="102247"/>
                  </a:lnTo>
                  <a:lnTo>
                    <a:pt x="227294" y="136686"/>
                  </a:lnTo>
                  <a:lnTo>
                    <a:pt x="215991" y="154292"/>
                  </a:lnTo>
                  <a:lnTo>
                    <a:pt x="183398" y="179391"/>
                  </a:lnTo>
                  <a:lnTo>
                    <a:pt x="157695" y="193201"/>
                  </a:lnTo>
                  <a:lnTo>
                    <a:pt x="128630" y="202655"/>
                  </a:lnTo>
                  <a:lnTo>
                    <a:pt x="92513" y="213435"/>
                  </a:lnTo>
                  <a:lnTo>
                    <a:pt x="68677" y="217117"/>
                  </a:lnTo>
                  <a:lnTo>
                    <a:pt x="57724" y="215721"/>
                  </a:lnTo>
                  <a:lnTo>
                    <a:pt x="44540" y="212432"/>
                  </a:lnTo>
                  <a:lnTo>
                    <a:pt x="30165" y="2110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49"/>
            <p:cNvSpPr/>
            <p:nvPr/>
          </p:nvSpPr>
          <p:spPr>
            <a:xfrm>
              <a:off x="2567940" y="2293620"/>
              <a:ext cx="42491" cy="289561"/>
            </a:xfrm>
            <a:custGeom>
              <a:avLst/>
              <a:gdLst/>
              <a:ahLst/>
              <a:cxnLst/>
              <a:rect l="0" t="0" r="0" b="0"/>
              <a:pathLst>
                <a:path w="42491" h="289561">
                  <a:moveTo>
                    <a:pt x="38100" y="0"/>
                  </a:moveTo>
                  <a:lnTo>
                    <a:pt x="38100" y="33308"/>
                  </a:lnTo>
                  <a:lnTo>
                    <a:pt x="42490" y="67602"/>
                  </a:lnTo>
                  <a:lnTo>
                    <a:pt x="38930" y="97829"/>
                  </a:lnTo>
                  <a:lnTo>
                    <a:pt x="33360" y="133220"/>
                  </a:lnTo>
                  <a:lnTo>
                    <a:pt x="29639" y="170517"/>
                  </a:lnTo>
                  <a:lnTo>
                    <a:pt x="19412" y="207533"/>
                  </a:lnTo>
                  <a:lnTo>
                    <a:pt x="11490" y="238632"/>
                  </a:lnTo>
                  <a:lnTo>
                    <a:pt x="2723" y="274486"/>
                  </a:lnTo>
                  <a:lnTo>
                    <a:pt x="806" y="280578"/>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50"/>
            <p:cNvSpPr/>
            <p:nvPr/>
          </p:nvSpPr>
          <p:spPr>
            <a:xfrm>
              <a:off x="2278379" y="2354579"/>
              <a:ext cx="160022" cy="30481"/>
            </a:xfrm>
            <a:custGeom>
              <a:avLst/>
              <a:gdLst/>
              <a:ahLst/>
              <a:cxnLst/>
              <a:rect l="0" t="0" r="0" b="0"/>
              <a:pathLst>
                <a:path w="160022" h="30481">
                  <a:moveTo>
                    <a:pt x="0" y="30480"/>
                  </a:moveTo>
                  <a:lnTo>
                    <a:pt x="4046" y="30480"/>
                  </a:lnTo>
                  <a:lnTo>
                    <a:pt x="8289" y="28223"/>
                  </a:lnTo>
                  <a:lnTo>
                    <a:pt x="10606" y="26435"/>
                  </a:lnTo>
                  <a:lnTo>
                    <a:pt x="17696" y="24449"/>
                  </a:lnTo>
                  <a:lnTo>
                    <a:pt x="54225" y="20742"/>
                  </a:lnTo>
                  <a:lnTo>
                    <a:pt x="90710" y="15965"/>
                  </a:lnTo>
                  <a:lnTo>
                    <a:pt x="128564" y="10067"/>
                  </a:lnTo>
                  <a:lnTo>
                    <a:pt x="149329" y="6989"/>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51"/>
            <p:cNvSpPr/>
            <p:nvPr/>
          </p:nvSpPr>
          <p:spPr>
            <a:xfrm>
              <a:off x="1592579" y="2256632"/>
              <a:ext cx="579122" cy="248991"/>
            </a:xfrm>
            <a:custGeom>
              <a:avLst/>
              <a:gdLst/>
              <a:ahLst/>
              <a:cxnLst/>
              <a:rect l="0" t="0" r="0" b="0"/>
              <a:pathLst>
                <a:path w="579122" h="248991">
                  <a:moveTo>
                    <a:pt x="0" y="128427"/>
                  </a:moveTo>
                  <a:lnTo>
                    <a:pt x="4046" y="128427"/>
                  </a:lnTo>
                  <a:lnTo>
                    <a:pt x="8289" y="130685"/>
                  </a:lnTo>
                  <a:lnTo>
                    <a:pt x="17913" y="139033"/>
                  </a:lnTo>
                  <a:lnTo>
                    <a:pt x="25177" y="141608"/>
                  </a:lnTo>
                  <a:lnTo>
                    <a:pt x="59575" y="143487"/>
                  </a:lnTo>
                  <a:lnTo>
                    <a:pt x="78048" y="141356"/>
                  </a:lnTo>
                  <a:lnTo>
                    <a:pt x="113697" y="130663"/>
                  </a:lnTo>
                  <a:lnTo>
                    <a:pt x="131149" y="122411"/>
                  </a:lnTo>
                  <a:lnTo>
                    <a:pt x="153313" y="104075"/>
                  </a:lnTo>
                  <a:lnTo>
                    <a:pt x="162078" y="91673"/>
                  </a:lnTo>
                  <a:lnTo>
                    <a:pt x="165992" y="73228"/>
                  </a:lnTo>
                  <a:lnTo>
                    <a:pt x="166468" y="49477"/>
                  </a:lnTo>
                  <a:lnTo>
                    <a:pt x="163451" y="35765"/>
                  </a:lnTo>
                  <a:lnTo>
                    <a:pt x="152947" y="17810"/>
                  </a:lnTo>
                  <a:lnTo>
                    <a:pt x="139110" y="5811"/>
                  </a:lnTo>
                  <a:lnTo>
                    <a:pt x="129278" y="1965"/>
                  </a:lnTo>
                  <a:lnTo>
                    <a:pt x="124285" y="939"/>
                  </a:lnTo>
                  <a:lnTo>
                    <a:pt x="114223" y="2057"/>
                  </a:lnTo>
                  <a:lnTo>
                    <a:pt x="83653" y="12851"/>
                  </a:lnTo>
                  <a:lnTo>
                    <a:pt x="66744" y="26261"/>
                  </a:lnTo>
                  <a:lnTo>
                    <a:pt x="51856" y="45945"/>
                  </a:lnTo>
                  <a:lnTo>
                    <a:pt x="38811" y="77610"/>
                  </a:lnTo>
                  <a:lnTo>
                    <a:pt x="32949" y="106315"/>
                  </a:lnTo>
                  <a:lnTo>
                    <a:pt x="30968" y="142310"/>
                  </a:lnTo>
                  <a:lnTo>
                    <a:pt x="34670" y="170171"/>
                  </a:lnTo>
                  <a:lnTo>
                    <a:pt x="45174" y="195829"/>
                  </a:lnTo>
                  <a:lnTo>
                    <a:pt x="59011" y="215473"/>
                  </a:lnTo>
                  <a:lnTo>
                    <a:pt x="89929" y="240226"/>
                  </a:lnTo>
                  <a:lnTo>
                    <a:pt x="101776" y="245849"/>
                  </a:lnTo>
                  <a:lnTo>
                    <a:pt x="115507" y="248348"/>
                  </a:lnTo>
                  <a:lnTo>
                    <a:pt x="151102" y="243869"/>
                  </a:lnTo>
                  <a:lnTo>
                    <a:pt x="188488" y="232573"/>
                  </a:lnTo>
                  <a:lnTo>
                    <a:pt x="224628" y="214287"/>
                  </a:lnTo>
                  <a:lnTo>
                    <a:pt x="259143" y="192675"/>
                  </a:lnTo>
                  <a:lnTo>
                    <a:pt x="293179" y="159808"/>
                  </a:lnTo>
                  <a:lnTo>
                    <a:pt x="316710" y="128605"/>
                  </a:lnTo>
                  <a:lnTo>
                    <a:pt x="335971" y="98829"/>
                  </a:lnTo>
                  <a:lnTo>
                    <a:pt x="350127" y="68085"/>
                  </a:lnTo>
                  <a:lnTo>
                    <a:pt x="354449" y="67650"/>
                  </a:lnTo>
                  <a:lnTo>
                    <a:pt x="355679" y="68436"/>
                  </a:lnTo>
                  <a:lnTo>
                    <a:pt x="356500" y="69807"/>
                  </a:lnTo>
                  <a:lnTo>
                    <a:pt x="357411" y="74434"/>
                  </a:lnTo>
                  <a:lnTo>
                    <a:pt x="358098" y="108084"/>
                  </a:lnTo>
                  <a:lnTo>
                    <a:pt x="358132" y="140590"/>
                  </a:lnTo>
                  <a:lnTo>
                    <a:pt x="358139" y="177930"/>
                  </a:lnTo>
                  <a:lnTo>
                    <a:pt x="358140" y="212913"/>
                  </a:lnTo>
                  <a:lnTo>
                    <a:pt x="357294" y="235082"/>
                  </a:lnTo>
                  <a:lnTo>
                    <a:pt x="355883" y="237631"/>
                  </a:lnTo>
                  <a:lnTo>
                    <a:pt x="354095" y="239329"/>
                  </a:lnTo>
                  <a:lnTo>
                    <a:pt x="352109" y="243475"/>
                  </a:lnTo>
                  <a:lnTo>
                    <a:pt x="350834" y="248990"/>
                  </a:lnTo>
                  <a:lnTo>
                    <a:pt x="350660" y="247486"/>
                  </a:lnTo>
                  <a:lnTo>
                    <a:pt x="350526" y="209988"/>
                  </a:lnTo>
                  <a:lnTo>
                    <a:pt x="352779" y="173200"/>
                  </a:lnTo>
                  <a:lnTo>
                    <a:pt x="361068" y="141129"/>
                  </a:lnTo>
                  <a:lnTo>
                    <a:pt x="374248" y="107073"/>
                  </a:lnTo>
                  <a:lnTo>
                    <a:pt x="391135" y="75534"/>
                  </a:lnTo>
                  <a:lnTo>
                    <a:pt x="405825" y="56659"/>
                  </a:lnTo>
                  <a:lnTo>
                    <a:pt x="438335" y="30745"/>
                  </a:lnTo>
                  <a:lnTo>
                    <a:pt x="452202" y="20666"/>
                  </a:lnTo>
                  <a:lnTo>
                    <a:pt x="484184" y="9555"/>
                  </a:lnTo>
                  <a:lnTo>
                    <a:pt x="518704" y="6062"/>
                  </a:lnTo>
                  <a:lnTo>
                    <a:pt x="548242" y="0"/>
                  </a:lnTo>
                  <a:lnTo>
                    <a:pt x="579121" y="65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52"/>
            <p:cNvSpPr/>
            <p:nvPr/>
          </p:nvSpPr>
          <p:spPr>
            <a:xfrm>
              <a:off x="1242090" y="2278379"/>
              <a:ext cx="280799" cy="264983"/>
            </a:xfrm>
            <a:custGeom>
              <a:avLst/>
              <a:gdLst/>
              <a:ahLst/>
              <a:cxnLst/>
              <a:rect l="0" t="0" r="0" b="0"/>
              <a:pathLst>
                <a:path w="280799" h="264983">
                  <a:moveTo>
                    <a:pt x="22830" y="0"/>
                  </a:moveTo>
                  <a:lnTo>
                    <a:pt x="22830" y="4046"/>
                  </a:lnTo>
                  <a:lnTo>
                    <a:pt x="20572" y="8289"/>
                  </a:lnTo>
                  <a:lnTo>
                    <a:pt x="18784" y="10606"/>
                  </a:lnTo>
                  <a:lnTo>
                    <a:pt x="16798" y="17696"/>
                  </a:lnTo>
                  <a:lnTo>
                    <a:pt x="15349" y="51967"/>
                  </a:lnTo>
                  <a:lnTo>
                    <a:pt x="11192" y="81480"/>
                  </a:lnTo>
                  <a:lnTo>
                    <a:pt x="8657" y="114077"/>
                  </a:lnTo>
                  <a:lnTo>
                    <a:pt x="3860" y="150547"/>
                  </a:lnTo>
                  <a:lnTo>
                    <a:pt x="1122" y="184119"/>
                  </a:lnTo>
                  <a:lnTo>
                    <a:pt x="311" y="215515"/>
                  </a:lnTo>
                  <a:lnTo>
                    <a:pt x="0" y="251570"/>
                  </a:lnTo>
                  <a:lnTo>
                    <a:pt x="2241" y="258000"/>
                  </a:lnTo>
                  <a:lnTo>
                    <a:pt x="4024" y="260900"/>
                  </a:lnTo>
                  <a:lnTo>
                    <a:pt x="6906" y="262834"/>
                  </a:lnTo>
                  <a:lnTo>
                    <a:pt x="14623" y="264982"/>
                  </a:lnTo>
                  <a:lnTo>
                    <a:pt x="23698" y="263679"/>
                  </a:lnTo>
                  <a:lnTo>
                    <a:pt x="43321" y="255944"/>
                  </a:lnTo>
                  <a:lnTo>
                    <a:pt x="58440" y="240653"/>
                  </a:lnTo>
                  <a:lnTo>
                    <a:pt x="83796" y="203063"/>
                  </a:lnTo>
                  <a:lnTo>
                    <a:pt x="100066" y="168617"/>
                  </a:lnTo>
                  <a:lnTo>
                    <a:pt x="114071" y="140216"/>
                  </a:lnTo>
                  <a:lnTo>
                    <a:pt x="121754" y="129725"/>
                  </a:lnTo>
                  <a:lnTo>
                    <a:pt x="121886" y="162109"/>
                  </a:lnTo>
                  <a:lnTo>
                    <a:pt x="122735" y="190066"/>
                  </a:lnTo>
                  <a:lnTo>
                    <a:pt x="125934" y="201879"/>
                  </a:lnTo>
                  <a:lnTo>
                    <a:pt x="136540" y="218049"/>
                  </a:lnTo>
                  <a:lnTo>
                    <a:pt x="155295" y="232600"/>
                  </a:lnTo>
                  <a:lnTo>
                    <a:pt x="170264" y="240134"/>
                  </a:lnTo>
                  <a:lnTo>
                    <a:pt x="180360" y="242193"/>
                  </a:lnTo>
                  <a:lnTo>
                    <a:pt x="199610" y="239307"/>
                  </a:lnTo>
                  <a:lnTo>
                    <a:pt x="223633" y="229900"/>
                  </a:lnTo>
                  <a:lnTo>
                    <a:pt x="243758" y="216474"/>
                  </a:lnTo>
                  <a:lnTo>
                    <a:pt x="267363" y="186332"/>
                  </a:lnTo>
                  <a:lnTo>
                    <a:pt x="276282" y="166406"/>
                  </a:lnTo>
                  <a:lnTo>
                    <a:pt x="280798" y="130833"/>
                  </a:lnTo>
                  <a:lnTo>
                    <a:pt x="279887" y="102078"/>
                  </a:lnTo>
                  <a:lnTo>
                    <a:pt x="264699" y="65403"/>
                  </a:lnTo>
                  <a:lnTo>
                    <a:pt x="242379" y="37233"/>
                  </a:lnTo>
                  <a:lnTo>
                    <a:pt x="236682" y="33481"/>
                  </a:lnTo>
                  <a:lnTo>
                    <a:pt x="228716" y="31370"/>
                  </a:lnTo>
                  <a:lnTo>
                    <a:pt x="22095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53"/>
            <p:cNvSpPr/>
            <p:nvPr/>
          </p:nvSpPr>
          <p:spPr>
            <a:xfrm>
              <a:off x="1021536" y="2308859"/>
              <a:ext cx="165222" cy="226915"/>
            </a:xfrm>
            <a:custGeom>
              <a:avLst/>
              <a:gdLst/>
              <a:ahLst/>
              <a:cxnLst/>
              <a:rect l="0" t="0" r="0" b="0"/>
              <a:pathLst>
                <a:path w="165222" h="226915">
                  <a:moveTo>
                    <a:pt x="106224" y="38100"/>
                  </a:moveTo>
                  <a:lnTo>
                    <a:pt x="106224" y="34055"/>
                  </a:lnTo>
                  <a:lnTo>
                    <a:pt x="104530" y="32864"/>
                  </a:lnTo>
                  <a:lnTo>
                    <a:pt x="95750" y="30340"/>
                  </a:lnTo>
                  <a:lnTo>
                    <a:pt x="94161" y="28694"/>
                  </a:lnTo>
                  <a:lnTo>
                    <a:pt x="93102" y="26749"/>
                  </a:lnTo>
                  <a:lnTo>
                    <a:pt x="91549" y="25453"/>
                  </a:lnTo>
                  <a:lnTo>
                    <a:pt x="87566" y="24013"/>
                  </a:lnTo>
                  <a:lnTo>
                    <a:pt x="76518" y="23202"/>
                  </a:lnTo>
                  <a:lnTo>
                    <a:pt x="69597" y="25270"/>
                  </a:lnTo>
                  <a:lnTo>
                    <a:pt x="41777" y="44968"/>
                  </a:lnTo>
                  <a:lnTo>
                    <a:pt x="28050" y="62995"/>
                  </a:lnTo>
                  <a:lnTo>
                    <a:pt x="12653" y="99328"/>
                  </a:lnTo>
                  <a:lnTo>
                    <a:pt x="3011" y="135677"/>
                  </a:lnTo>
                  <a:lnTo>
                    <a:pt x="228" y="173211"/>
                  </a:lnTo>
                  <a:lnTo>
                    <a:pt x="0" y="181514"/>
                  </a:lnTo>
                  <a:lnTo>
                    <a:pt x="4262" y="195256"/>
                  </a:lnTo>
                  <a:lnTo>
                    <a:pt x="11801" y="206161"/>
                  </a:lnTo>
                  <a:lnTo>
                    <a:pt x="30438" y="220060"/>
                  </a:lnTo>
                  <a:lnTo>
                    <a:pt x="41214" y="224805"/>
                  </a:lnTo>
                  <a:lnTo>
                    <a:pt x="54470" y="226914"/>
                  </a:lnTo>
                  <a:lnTo>
                    <a:pt x="83677" y="222184"/>
                  </a:lnTo>
                  <a:lnTo>
                    <a:pt x="105470" y="214658"/>
                  </a:lnTo>
                  <a:lnTo>
                    <a:pt x="123028" y="201233"/>
                  </a:lnTo>
                  <a:lnTo>
                    <a:pt x="149275" y="167047"/>
                  </a:lnTo>
                  <a:lnTo>
                    <a:pt x="160560" y="140559"/>
                  </a:lnTo>
                  <a:lnTo>
                    <a:pt x="165221" y="115307"/>
                  </a:lnTo>
                  <a:lnTo>
                    <a:pt x="160712" y="78783"/>
                  </a:lnTo>
                  <a:lnTo>
                    <a:pt x="149411" y="46231"/>
                  </a:lnTo>
                  <a:lnTo>
                    <a:pt x="145175" y="38441"/>
                  </a:lnTo>
                  <a:lnTo>
                    <a:pt x="133695" y="27527"/>
                  </a:lnTo>
                  <a:lnTo>
                    <a:pt x="99054" y="10775"/>
                  </a:lnTo>
                  <a:lnTo>
                    <a:pt x="76334" y="2380"/>
                  </a:lnTo>
                  <a:lnTo>
                    <a:pt x="5288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54"/>
            <p:cNvSpPr/>
            <p:nvPr/>
          </p:nvSpPr>
          <p:spPr>
            <a:xfrm>
              <a:off x="922363" y="2110740"/>
              <a:ext cx="37758" cy="457201"/>
            </a:xfrm>
            <a:custGeom>
              <a:avLst/>
              <a:gdLst/>
              <a:ahLst/>
              <a:cxnLst/>
              <a:rect l="0" t="0" r="0" b="0"/>
              <a:pathLst>
                <a:path w="37758" h="457201">
                  <a:moveTo>
                    <a:pt x="22516" y="0"/>
                  </a:moveTo>
                  <a:lnTo>
                    <a:pt x="18471" y="0"/>
                  </a:lnTo>
                  <a:lnTo>
                    <a:pt x="17280" y="846"/>
                  </a:lnTo>
                  <a:lnTo>
                    <a:pt x="16485" y="2257"/>
                  </a:lnTo>
                  <a:lnTo>
                    <a:pt x="15367" y="10546"/>
                  </a:lnTo>
                  <a:lnTo>
                    <a:pt x="15805" y="40335"/>
                  </a:lnTo>
                  <a:lnTo>
                    <a:pt x="20152" y="68301"/>
                  </a:lnTo>
                  <a:lnTo>
                    <a:pt x="21816" y="103869"/>
                  </a:lnTo>
                  <a:lnTo>
                    <a:pt x="22205" y="131677"/>
                  </a:lnTo>
                  <a:lnTo>
                    <a:pt x="20120" y="158712"/>
                  </a:lnTo>
                  <a:lnTo>
                    <a:pt x="17218" y="186532"/>
                  </a:lnTo>
                  <a:lnTo>
                    <a:pt x="15928" y="218652"/>
                  </a:lnTo>
                  <a:lnTo>
                    <a:pt x="13097" y="250425"/>
                  </a:lnTo>
                  <a:lnTo>
                    <a:pt x="9864" y="280633"/>
                  </a:lnTo>
                  <a:lnTo>
                    <a:pt x="8426" y="308170"/>
                  </a:lnTo>
                  <a:lnTo>
                    <a:pt x="5530" y="334520"/>
                  </a:lnTo>
                  <a:lnTo>
                    <a:pt x="1397" y="370897"/>
                  </a:lnTo>
                  <a:lnTo>
                    <a:pt x="0" y="405439"/>
                  </a:lnTo>
                  <a:lnTo>
                    <a:pt x="3804" y="423142"/>
                  </a:lnTo>
                  <a:lnTo>
                    <a:pt x="10293" y="435067"/>
                  </a:lnTo>
                  <a:lnTo>
                    <a:pt x="25098" y="451960"/>
                  </a:lnTo>
                  <a:lnTo>
                    <a:pt x="30155" y="454871"/>
                  </a:lnTo>
                  <a:lnTo>
                    <a:pt x="37757"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55"/>
            <p:cNvSpPr/>
            <p:nvPr/>
          </p:nvSpPr>
          <p:spPr>
            <a:xfrm>
              <a:off x="556260" y="2362200"/>
              <a:ext cx="259080" cy="129541"/>
            </a:xfrm>
            <a:custGeom>
              <a:avLst/>
              <a:gdLst/>
              <a:ahLst/>
              <a:cxnLst/>
              <a:rect l="0" t="0" r="0" b="0"/>
              <a:pathLst>
                <a:path w="259080" h="129541">
                  <a:moveTo>
                    <a:pt x="0" y="129540"/>
                  </a:moveTo>
                  <a:lnTo>
                    <a:pt x="0" y="125494"/>
                  </a:lnTo>
                  <a:lnTo>
                    <a:pt x="846" y="124303"/>
                  </a:lnTo>
                  <a:lnTo>
                    <a:pt x="2257" y="123508"/>
                  </a:lnTo>
                  <a:lnTo>
                    <a:pt x="35098" y="108138"/>
                  </a:lnTo>
                  <a:lnTo>
                    <a:pt x="69994" y="92982"/>
                  </a:lnTo>
                  <a:lnTo>
                    <a:pt x="101736" y="82019"/>
                  </a:lnTo>
                  <a:lnTo>
                    <a:pt x="135695" y="68046"/>
                  </a:lnTo>
                  <a:lnTo>
                    <a:pt x="167206" y="53182"/>
                  </a:lnTo>
                  <a:lnTo>
                    <a:pt x="197991" y="38053"/>
                  </a:lnTo>
                  <a:lnTo>
                    <a:pt x="230644" y="17770"/>
                  </a:lnTo>
                  <a:lnTo>
                    <a:pt x="2590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56"/>
            <p:cNvSpPr/>
            <p:nvPr/>
          </p:nvSpPr>
          <p:spPr>
            <a:xfrm>
              <a:off x="655814" y="2095942"/>
              <a:ext cx="158374" cy="494859"/>
            </a:xfrm>
            <a:custGeom>
              <a:avLst/>
              <a:gdLst/>
              <a:ahLst/>
              <a:cxnLst/>
              <a:rect l="0" t="0" r="0" b="0"/>
              <a:pathLst>
                <a:path w="158374" h="494859">
                  <a:moveTo>
                    <a:pt x="144286" y="30037"/>
                  </a:moveTo>
                  <a:lnTo>
                    <a:pt x="148331" y="25992"/>
                  </a:lnTo>
                  <a:lnTo>
                    <a:pt x="150317" y="21749"/>
                  </a:lnTo>
                  <a:lnTo>
                    <a:pt x="150846" y="19431"/>
                  </a:lnTo>
                  <a:lnTo>
                    <a:pt x="157797" y="7119"/>
                  </a:lnTo>
                  <a:lnTo>
                    <a:pt x="158373" y="4598"/>
                  </a:lnTo>
                  <a:lnTo>
                    <a:pt x="157064" y="2918"/>
                  </a:lnTo>
                  <a:lnTo>
                    <a:pt x="151094" y="1051"/>
                  </a:lnTo>
                  <a:lnTo>
                    <a:pt x="142258" y="0"/>
                  </a:lnTo>
                  <a:lnTo>
                    <a:pt x="111899" y="10202"/>
                  </a:lnTo>
                  <a:lnTo>
                    <a:pt x="78559" y="26057"/>
                  </a:lnTo>
                  <a:lnTo>
                    <a:pt x="44431" y="54548"/>
                  </a:lnTo>
                  <a:lnTo>
                    <a:pt x="21519" y="88940"/>
                  </a:lnTo>
                  <a:lnTo>
                    <a:pt x="7962" y="121071"/>
                  </a:lnTo>
                  <a:lnTo>
                    <a:pt x="2011" y="146475"/>
                  </a:lnTo>
                  <a:lnTo>
                    <a:pt x="0" y="181355"/>
                  </a:lnTo>
                  <a:lnTo>
                    <a:pt x="5687" y="218787"/>
                  </a:lnTo>
                  <a:lnTo>
                    <a:pt x="12532" y="248711"/>
                  </a:lnTo>
                  <a:lnTo>
                    <a:pt x="19922" y="279027"/>
                  </a:lnTo>
                  <a:lnTo>
                    <a:pt x="27474" y="309458"/>
                  </a:lnTo>
                  <a:lnTo>
                    <a:pt x="35074" y="339924"/>
                  </a:lnTo>
                  <a:lnTo>
                    <a:pt x="41841" y="369553"/>
                  </a:lnTo>
                  <a:lnTo>
                    <a:pt x="46815" y="405007"/>
                  </a:lnTo>
                  <a:lnTo>
                    <a:pt x="49318" y="422751"/>
                  </a:lnTo>
                  <a:lnTo>
                    <a:pt x="41887" y="457464"/>
                  </a:lnTo>
                  <a:lnTo>
                    <a:pt x="34829" y="471736"/>
                  </a:lnTo>
                  <a:lnTo>
                    <a:pt x="14746" y="4948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267"/>
                                        </p:tgtEl>
                                        <p:attrNameLst>
                                          <p:attrName>style.visibility</p:attrName>
                                        </p:attrNameLst>
                                      </p:cBhvr>
                                      <p:to>
                                        <p:strVal val="visible"/>
                                      </p:to>
                                    </p:set>
                                    <p:anim calcmode="lin" valueType="num">
                                      <p:cBhvr additive="base">
                                        <p:cTn id="25" dur="500" fill="hold"/>
                                        <p:tgtEl>
                                          <p:spTgt spid="96267"/>
                                        </p:tgtEl>
                                        <p:attrNameLst>
                                          <p:attrName>ppt_x</p:attrName>
                                        </p:attrNameLst>
                                      </p:cBhvr>
                                      <p:tavLst>
                                        <p:tav tm="0">
                                          <p:val>
                                            <p:strVal val="0-#ppt_w/2"/>
                                          </p:val>
                                        </p:tav>
                                        <p:tav tm="100000">
                                          <p:val>
                                            <p:strVal val="#ppt_x"/>
                                          </p:val>
                                        </p:tav>
                                      </p:tavLst>
                                    </p:anim>
                                    <p:anim calcmode="lin" valueType="num">
                                      <p:cBhvr additive="base">
                                        <p:cTn id="26" dur="500" fill="hold"/>
                                        <p:tgtEl>
                                          <p:spTgt spid="962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7" grpId="0" animBg="1" autoUpdateAnimBg="0"/>
      <p:bldP spid="96259"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noChangeArrowheads="1"/>
          </p:cNvPicPr>
          <p:nvPr/>
        </p:nvPicPr>
        <p:blipFill>
          <a:blip r:embed="rId2" cstate="print"/>
          <a:srcRect/>
          <a:stretch>
            <a:fillRect/>
          </a:stretch>
        </p:blipFill>
        <p:spPr bwMode="auto">
          <a:xfrm>
            <a:off x="76200" y="76200"/>
            <a:ext cx="89916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gall12"/>
          <p:cNvPicPr>
            <a:picLocks noChangeAspect="1" noChangeArrowheads="1"/>
          </p:cNvPicPr>
          <p:nvPr/>
        </p:nvPicPr>
        <p:blipFill>
          <a:blip r:embed="rId2" cstate="print"/>
          <a:srcRect/>
          <a:stretch>
            <a:fillRect/>
          </a:stretch>
        </p:blipFill>
        <p:spPr bwMode="auto">
          <a:xfrm>
            <a:off x="0" y="0"/>
            <a:ext cx="5410200" cy="4057650"/>
          </a:xfrm>
          <a:prstGeom prst="rect">
            <a:avLst/>
          </a:prstGeom>
          <a:noFill/>
          <a:ln w="9525">
            <a:noFill/>
            <a:miter lim="800000"/>
            <a:headEnd/>
            <a:tailEnd/>
          </a:ln>
        </p:spPr>
      </p:pic>
      <p:pic>
        <p:nvPicPr>
          <p:cNvPr id="117762" name="Picture 3" descr="061012_fire_hmed_6p"/>
          <p:cNvPicPr>
            <a:picLocks noChangeAspect="1" noChangeArrowheads="1"/>
          </p:cNvPicPr>
          <p:nvPr/>
        </p:nvPicPr>
        <p:blipFill>
          <a:blip r:embed="rId3" cstate="print"/>
          <a:srcRect/>
          <a:stretch>
            <a:fillRect/>
          </a:stretch>
        </p:blipFill>
        <p:spPr bwMode="auto">
          <a:xfrm>
            <a:off x="3276600" y="3759200"/>
            <a:ext cx="5867400" cy="309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Scary house on 49 001"/>
          <p:cNvPicPr>
            <a:picLocks noChangeAspect="1" noChangeArrowheads="1"/>
          </p:cNvPicPr>
          <p:nvPr/>
        </p:nvPicPr>
        <p:blipFill>
          <a:blip r:embed="rId2" cstate="print"/>
          <a:srcRect/>
          <a:stretch>
            <a:fillRect/>
          </a:stretch>
        </p:blipFill>
        <p:spPr bwMode="auto">
          <a:xfrm>
            <a:off x="304800" y="304800"/>
            <a:ext cx="8382000"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2" cstate="print"/>
          <a:srcRect/>
          <a:stretch>
            <a:fillRect/>
          </a:stretch>
        </p:blipFill>
        <p:spPr bwMode="auto">
          <a:xfrm>
            <a:off x="0" y="1135063"/>
            <a:ext cx="9144000" cy="457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AutoShape 2"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0" name="AutoShape 3"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1" name="AutoShape 4"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sp>
        <p:nvSpPr>
          <p:cNvPr id="119812" name="AutoShape 5" descr="1?action=Attachment"/>
          <p:cNvSpPr>
            <a:spLocks noChangeAspect="1" noChangeArrowheads="1"/>
          </p:cNvSpPr>
          <p:nvPr/>
        </p:nvSpPr>
        <p:spPr bwMode="auto">
          <a:xfrm>
            <a:off x="1766888" y="1323975"/>
            <a:ext cx="5610225" cy="4210050"/>
          </a:xfrm>
          <a:prstGeom prst="rect">
            <a:avLst/>
          </a:prstGeom>
          <a:noFill/>
          <a:ln w="9525">
            <a:noFill/>
            <a:miter lim="800000"/>
            <a:headEnd/>
            <a:tailEnd/>
          </a:ln>
        </p:spPr>
        <p:txBody>
          <a:bodyPr/>
          <a:lstStyle/>
          <a:p>
            <a:endParaRPr lang="en-US"/>
          </a:p>
        </p:txBody>
      </p:sp>
      <p:pic>
        <p:nvPicPr>
          <p:cNvPr id="119813" name="Picture 6" descr="Scary house on 49 002"/>
          <p:cNvPicPr>
            <a:picLocks noChangeAspect="1" noChangeArrowheads="1"/>
          </p:cNvPicPr>
          <p:nvPr/>
        </p:nvPicPr>
        <p:blipFill>
          <a:blip r:embed="rId2" cstate="print"/>
          <a:srcRect/>
          <a:stretch>
            <a:fillRect/>
          </a:stretch>
        </p:blipFill>
        <p:spPr bwMode="auto">
          <a:xfrm>
            <a:off x="457200" y="304800"/>
            <a:ext cx="8305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ire"/>
          <p:cNvPicPr>
            <a:picLocks noChangeAspect="1" noChangeArrowheads="1"/>
          </p:cNvPicPr>
          <p:nvPr/>
        </p:nvPicPr>
        <p:blipFill>
          <a:blip r:embed="rId2" cstate="print"/>
          <a:srcRect/>
          <a:stretch>
            <a:fillRect/>
          </a:stretch>
        </p:blipFill>
        <p:spPr bwMode="auto">
          <a:xfrm>
            <a:off x="609600" y="5334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p:cNvPicPr>
            <a:picLocks noChangeAspect="1" noChangeArrowheads="1"/>
          </p:cNvPicPr>
          <p:nvPr/>
        </p:nvPicPr>
        <p:blipFill>
          <a:blip r:embed="rId2" cstate="print"/>
          <a:srcRect/>
          <a:stretch>
            <a:fillRect/>
          </a:stretch>
        </p:blipFill>
        <p:spPr bwMode="auto">
          <a:xfrm>
            <a:off x="0" y="0"/>
            <a:ext cx="9144000" cy="2871788"/>
          </a:xfrm>
          <a:prstGeom prst="rect">
            <a:avLst/>
          </a:prstGeom>
          <a:noFill/>
          <a:ln w="9525">
            <a:noFill/>
            <a:miter lim="800000"/>
            <a:headEnd/>
            <a:tailEnd/>
          </a:ln>
        </p:spPr>
      </p:pic>
      <p:pic>
        <p:nvPicPr>
          <p:cNvPr id="121858" name="Picture 5"/>
          <p:cNvPicPr>
            <a:picLocks noChangeAspect="1" noChangeArrowheads="1"/>
          </p:cNvPicPr>
          <p:nvPr/>
        </p:nvPicPr>
        <p:blipFill>
          <a:blip r:embed="rId3" cstate="print"/>
          <a:srcRect/>
          <a:stretch>
            <a:fillRect/>
          </a:stretch>
        </p:blipFill>
        <p:spPr bwMode="auto">
          <a:xfrm>
            <a:off x="-228600" y="3892550"/>
            <a:ext cx="9372600" cy="2432050"/>
          </a:xfrm>
          <a:prstGeom prst="rect">
            <a:avLst/>
          </a:prstGeom>
          <a:noFill/>
          <a:ln w="9525">
            <a:noFill/>
            <a:miter lim="800000"/>
            <a:headEnd/>
            <a:tailEnd/>
          </a:ln>
        </p:spPr>
      </p:pic>
      <p:grpSp>
        <p:nvGrpSpPr>
          <p:cNvPr id="107" name="SMARTInkShape-Group20"/>
          <p:cNvGrpSpPr/>
          <p:nvPr/>
        </p:nvGrpSpPr>
        <p:grpSpPr>
          <a:xfrm>
            <a:off x="725225" y="3040379"/>
            <a:ext cx="2291431" cy="1049882"/>
            <a:chOff x="725225" y="3040379"/>
            <a:chExt cx="2291431" cy="1049882"/>
          </a:xfrm>
        </p:grpSpPr>
        <p:sp>
          <p:nvSpPr>
            <p:cNvPr id="92" name="SMARTInkShape-335"/>
            <p:cNvSpPr/>
            <p:nvPr/>
          </p:nvSpPr>
          <p:spPr>
            <a:xfrm>
              <a:off x="2464488" y="3662035"/>
              <a:ext cx="552168" cy="428226"/>
            </a:xfrm>
            <a:custGeom>
              <a:avLst/>
              <a:gdLst/>
              <a:ahLst/>
              <a:cxnLst/>
              <a:rect l="0" t="0" r="0" b="0"/>
              <a:pathLst>
                <a:path w="552168" h="428226">
                  <a:moveTo>
                    <a:pt x="4391" y="3183"/>
                  </a:moveTo>
                  <a:lnTo>
                    <a:pt x="346" y="3183"/>
                  </a:lnTo>
                  <a:lnTo>
                    <a:pt x="0" y="4877"/>
                  </a:lnTo>
                  <a:lnTo>
                    <a:pt x="4171" y="40537"/>
                  </a:lnTo>
                  <a:lnTo>
                    <a:pt x="14820" y="72464"/>
                  </a:lnTo>
                  <a:lnTo>
                    <a:pt x="18680" y="110504"/>
                  </a:lnTo>
                  <a:lnTo>
                    <a:pt x="19349" y="140534"/>
                  </a:lnTo>
                  <a:lnTo>
                    <a:pt x="19576" y="176977"/>
                  </a:lnTo>
                  <a:lnTo>
                    <a:pt x="19627" y="209384"/>
                  </a:lnTo>
                  <a:lnTo>
                    <a:pt x="17371" y="215620"/>
                  </a:lnTo>
                  <a:lnTo>
                    <a:pt x="12325" y="223663"/>
                  </a:lnTo>
                  <a:lnTo>
                    <a:pt x="12105" y="219971"/>
                  </a:lnTo>
                  <a:lnTo>
                    <a:pt x="14311" y="215810"/>
                  </a:lnTo>
                  <a:lnTo>
                    <a:pt x="16084" y="213514"/>
                  </a:lnTo>
                  <a:lnTo>
                    <a:pt x="18055" y="206449"/>
                  </a:lnTo>
                  <a:lnTo>
                    <a:pt x="25508" y="171031"/>
                  </a:lnTo>
                  <a:lnTo>
                    <a:pt x="32566" y="142194"/>
                  </a:lnTo>
                  <a:lnTo>
                    <a:pt x="40021" y="112200"/>
                  </a:lnTo>
                  <a:lnTo>
                    <a:pt x="47591" y="81863"/>
                  </a:lnTo>
                  <a:lnTo>
                    <a:pt x="56043" y="52273"/>
                  </a:lnTo>
                  <a:lnTo>
                    <a:pt x="68897" y="28735"/>
                  </a:lnTo>
                  <a:lnTo>
                    <a:pt x="83428" y="15647"/>
                  </a:lnTo>
                  <a:lnTo>
                    <a:pt x="104525" y="948"/>
                  </a:lnTo>
                  <a:lnTo>
                    <a:pt x="107554" y="0"/>
                  </a:lnTo>
                  <a:lnTo>
                    <a:pt x="110419" y="215"/>
                  </a:lnTo>
                  <a:lnTo>
                    <a:pt x="125147" y="6643"/>
                  </a:lnTo>
                  <a:lnTo>
                    <a:pt x="132285" y="13470"/>
                  </a:lnTo>
                  <a:lnTo>
                    <a:pt x="141064" y="29092"/>
                  </a:lnTo>
                  <a:lnTo>
                    <a:pt x="146769" y="49807"/>
                  </a:lnTo>
                  <a:lnTo>
                    <a:pt x="152742" y="83608"/>
                  </a:lnTo>
                  <a:lnTo>
                    <a:pt x="155591" y="112903"/>
                  </a:lnTo>
                  <a:lnTo>
                    <a:pt x="160481" y="143031"/>
                  </a:lnTo>
                  <a:lnTo>
                    <a:pt x="165327" y="176624"/>
                  </a:lnTo>
                  <a:lnTo>
                    <a:pt x="181476" y="205809"/>
                  </a:lnTo>
                  <a:lnTo>
                    <a:pt x="191469" y="214031"/>
                  </a:lnTo>
                  <a:lnTo>
                    <a:pt x="203529" y="219661"/>
                  </a:lnTo>
                  <a:lnTo>
                    <a:pt x="229587" y="223275"/>
                  </a:lnTo>
                  <a:lnTo>
                    <a:pt x="254842" y="221643"/>
                  </a:lnTo>
                  <a:lnTo>
                    <a:pt x="286132" y="213505"/>
                  </a:lnTo>
                  <a:lnTo>
                    <a:pt x="322856" y="196815"/>
                  </a:lnTo>
                  <a:lnTo>
                    <a:pt x="360463" y="169938"/>
                  </a:lnTo>
                  <a:lnTo>
                    <a:pt x="392603" y="140168"/>
                  </a:lnTo>
                  <a:lnTo>
                    <a:pt x="425025" y="110509"/>
                  </a:lnTo>
                  <a:lnTo>
                    <a:pt x="437720" y="99145"/>
                  </a:lnTo>
                  <a:lnTo>
                    <a:pt x="448779" y="79311"/>
                  </a:lnTo>
                  <a:lnTo>
                    <a:pt x="453287" y="51770"/>
                  </a:lnTo>
                  <a:lnTo>
                    <a:pt x="453769" y="40345"/>
                  </a:lnTo>
                  <a:lnTo>
                    <a:pt x="449867" y="27554"/>
                  </a:lnTo>
                  <a:lnTo>
                    <a:pt x="443398" y="20223"/>
                  </a:lnTo>
                  <a:lnTo>
                    <a:pt x="434878" y="14990"/>
                  </a:lnTo>
                  <a:lnTo>
                    <a:pt x="415612" y="11631"/>
                  </a:lnTo>
                  <a:lnTo>
                    <a:pt x="410619" y="11355"/>
                  </a:lnTo>
                  <a:lnTo>
                    <a:pt x="400554" y="15564"/>
                  </a:lnTo>
                  <a:lnTo>
                    <a:pt x="365066" y="40082"/>
                  </a:lnTo>
                  <a:lnTo>
                    <a:pt x="341151" y="75903"/>
                  </a:lnTo>
                  <a:lnTo>
                    <a:pt x="336096" y="88844"/>
                  </a:lnTo>
                  <a:lnTo>
                    <a:pt x="332406" y="124597"/>
                  </a:lnTo>
                  <a:lnTo>
                    <a:pt x="333055" y="135039"/>
                  </a:lnTo>
                  <a:lnTo>
                    <a:pt x="336167" y="145324"/>
                  </a:lnTo>
                  <a:lnTo>
                    <a:pt x="342629" y="153282"/>
                  </a:lnTo>
                  <a:lnTo>
                    <a:pt x="368844" y="173230"/>
                  </a:lnTo>
                  <a:lnTo>
                    <a:pt x="383216" y="176898"/>
                  </a:lnTo>
                  <a:lnTo>
                    <a:pt x="402244" y="173942"/>
                  </a:lnTo>
                  <a:lnTo>
                    <a:pt x="435886" y="160492"/>
                  </a:lnTo>
                  <a:lnTo>
                    <a:pt x="447296" y="152994"/>
                  </a:lnTo>
                  <a:lnTo>
                    <a:pt x="458736" y="136790"/>
                  </a:lnTo>
                  <a:lnTo>
                    <a:pt x="473416" y="107236"/>
                  </a:lnTo>
                  <a:lnTo>
                    <a:pt x="475313" y="97125"/>
                  </a:lnTo>
                  <a:lnTo>
                    <a:pt x="473898" y="86986"/>
                  </a:lnTo>
                  <a:lnTo>
                    <a:pt x="467365" y="64811"/>
                  </a:lnTo>
                  <a:lnTo>
                    <a:pt x="461929" y="57010"/>
                  </a:lnTo>
                  <a:lnTo>
                    <a:pt x="457647" y="56667"/>
                  </a:lnTo>
                  <a:lnTo>
                    <a:pt x="457267" y="57467"/>
                  </a:lnTo>
                  <a:lnTo>
                    <a:pt x="460854" y="63098"/>
                  </a:lnTo>
                  <a:lnTo>
                    <a:pt x="463753" y="80585"/>
                  </a:lnTo>
                  <a:lnTo>
                    <a:pt x="479279" y="112228"/>
                  </a:lnTo>
                  <a:lnTo>
                    <a:pt x="490538" y="135682"/>
                  </a:lnTo>
                  <a:lnTo>
                    <a:pt x="501494" y="164081"/>
                  </a:lnTo>
                  <a:lnTo>
                    <a:pt x="515465" y="193943"/>
                  </a:lnTo>
                  <a:lnTo>
                    <a:pt x="530329" y="226498"/>
                  </a:lnTo>
                  <a:lnTo>
                    <a:pt x="543201" y="260698"/>
                  </a:lnTo>
                  <a:lnTo>
                    <a:pt x="550119" y="292279"/>
                  </a:lnTo>
                  <a:lnTo>
                    <a:pt x="552167" y="323086"/>
                  </a:lnTo>
                  <a:lnTo>
                    <a:pt x="550955" y="342636"/>
                  </a:lnTo>
                  <a:lnTo>
                    <a:pt x="536378" y="375884"/>
                  </a:lnTo>
                  <a:lnTo>
                    <a:pt x="526155" y="390654"/>
                  </a:lnTo>
                  <a:lnTo>
                    <a:pt x="513146" y="402864"/>
                  </a:lnTo>
                  <a:lnTo>
                    <a:pt x="487498" y="415214"/>
                  </a:lnTo>
                  <a:lnTo>
                    <a:pt x="454403" y="424234"/>
                  </a:lnTo>
                  <a:lnTo>
                    <a:pt x="417786" y="428225"/>
                  </a:lnTo>
                  <a:lnTo>
                    <a:pt x="388217" y="426899"/>
                  </a:lnTo>
                  <a:lnTo>
                    <a:pt x="356168" y="423488"/>
                  </a:lnTo>
                  <a:lnTo>
                    <a:pt x="324989" y="419151"/>
                  </a:lnTo>
                  <a:lnTo>
                    <a:pt x="296458" y="416657"/>
                  </a:lnTo>
                  <a:lnTo>
                    <a:pt x="258851" y="412998"/>
                  </a:lnTo>
                  <a:lnTo>
                    <a:pt x="225371" y="4070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336"/>
            <p:cNvSpPr/>
            <p:nvPr/>
          </p:nvSpPr>
          <p:spPr>
            <a:xfrm>
              <a:off x="2354578" y="3589018"/>
              <a:ext cx="1" cy="7623"/>
            </a:xfrm>
            <a:custGeom>
              <a:avLst/>
              <a:gdLst/>
              <a:ahLst/>
              <a:cxnLst/>
              <a:rect l="0" t="0" r="0" b="0"/>
              <a:pathLst>
                <a:path w="1" h="7623">
                  <a:moveTo>
                    <a:pt x="0" y="0"/>
                  </a:moveTo>
                  <a:lnTo>
                    <a:pt x="0"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337"/>
            <p:cNvSpPr/>
            <p:nvPr/>
          </p:nvSpPr>
          <p:spPr>
            <a:xfrm>
              <a:off x="2310474" y="3726179"/>
              <a:ext cx="13627" cy="165623"/>
            </a:xfrm>
            <a:custGeom>
              <a:avLst/>
              <a:gdLst/>
              <a:ahLst/>
              <a:cxnLst/>
              <a:rect l="0" t="0" r="0" b="0"/>
              <a:pathLst>
                <a:path w="13627" h="165623">
                  <a:moveTo>
                    <a:pt x="13626" y="0"/>
                  </a:moveTo>
                  <a:lnTo>
                    <a:pt x="13626" y="4046"/>
                  </a:lnTo>
                  <a:lnTo>
                    <a:pt x="11367" y="8289"/>
                  </a:lnTo>
                  <a:lnTo>
                    <a:pt x="9579" y="10606"/>
                  </a:lnTo>
                  <a:lnTo>
                    <a:pt x="7594" y="17697"/>
                  </a:lnTo>
                  <a:lnTo>
                    <a:pt x="114" y="54225"/>
                  </a:lnTo>
                  <a:lnTo>
                    <a:pt x="0" y="68973"/>
                  </a:lnTo>
                  <a:lnTo>
                    <a:pt x="4568" y="101395"/>
                  </a:lnTo>
                  <a:lnTo>
                    <a:pt x="5816" y="138001"/>
                  </a:lnTo>
                  <a:lnTo>
                    <a:pt x="5980" y="160831"/>
                  </a:lnTo>
                  <a:lnTo>
                    <a:pt x="6835" y="163101"/>
                  </a:lnTo>
                  <a:lnTo>
                    <a:pt x="8251" y="164614"/>
                  </a:lnTo>
                  <a:lnTo>
                    <a:pt x="10043" y="165622"/>
                  </a:lnTo>
                  <a:lnTo>
                    <a:pt x="11236" y="165448"/>
                  </a:lnTo>
                  <a:lnTo>
                    <a:pt x="12033" y="164485"/>
                  </a:lnTo>
                  <a:lnTo>
                    <a:pt x="12917" y="161158"/>
                  </a:lnTo>
                  <a:lnTo>
                    <a:pt x="13626"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338"/>
            <p:cNvSpPr/>
            <p:nvPr/>
          </p:nvSpPr>
          <p:spPr>
            <a:xfrm>
              <a:off x="1898406" y="3486973"/>
              <a:ext cx="273295" cy="451524"/>
            </a:xfrm>
            <a:custGeom>
              <a:avLst/>
              <a:gdLst/>
              <a:ahLst/>
              <a:cxnLst/>
              <a:rect l="0" t="0" r="0" b="0"/>
              <a:pathLst>
                <a:path w="273295" h="451524">
                  <a:moveTo>
                    <a:pt x="158994" y="239206"/>
                  </a:moveTo>
                  <a:lnTo>
                    <a:pt x="158994" y="235161"/>
                  </a:lnTo>
                  <a:lnTo>
                    <a:pt x="158146" y="233970"/>
                  </a:lnTo>
                  <a:lnTo>
                    <a:pt x="156735" y="233175"/>
                  </a:lnTo>
                  <a:lnTo>
                    <a:pt x="154947" y="232646"/>
                  </a:lnTo>
                  <a:lnTo>
                    <a:pt x="143555" y="223436"/>
                  </a:lnTo>
                  <a:lnTo>
                    <a:pt x="141080" y="221073"/>
                  </a:lnTo>
                  <a:lnTo>
                    <a:pt x="131559" y="218448"/>
                  </a:lnTo>
                  <a:lnTo>
                    <a:pt x="119707" y="218126"/>
                  </a:lnTo>
                  <a:lnTo>
                    <a:pt x="93784" y="227077"/>
                  </a:lnTo>
                  <a:lnTo>
                    <a:pt x="68553" y="242386"/>
                  </a:lnTo>
                  <a:lnTo>
                    <a:pt x="53603" y="256707"/>
                  </a:lnTo>
                  <a:lnTo>
                    <a:pt x="27951" y="293495"/>
                  </a:lnTo>
                  <a:lnTo>
                    <a:pt x="10663" y="323306"/>
                  </a:lnTo>
                  <a:lnTo>
                    <a:pt x="2438" y="355847"/>
                  </a:lnTo>
                  <a:lnTo>
                    <a:pt x="0" y="387785"/>
                  </a:lnTo>
                  <a:lnTo>
                    <a:pt x="1123" y="405147"/>
                  </a:lnTo>
                  <a:lnTo>
                    <a:pt x="11274" y="428357"/>
                  </a:lnTo>
                  <a:lnTo>
                    <a:pt x="20244" y="440677"/>
                  </a:lnTo>
                  <a:lnTo>
                    <a:pt x="29877" y="447281"/>
                  </a:lnTo>
                  <a:lnTo>
                    <a:pt x="47076" y="451000"/>
                  </a:lnTo>
                  <a:lnTo>
                    <a:pt x="53901" y="451523"/>
                  </a:lnTo>
                  <a:lnTo>
                    <a:pt x="68260" y="447586"/>
                  </a:lnTo>
                  <a:lnTo>
                    <a:pt x="98172" y="431263"/>
                  </a:lnTo>
                  <a:lnTo>
                    <a:pt x="133777" y="399564"/>
                  </a:lnTo>
                  <a:lnTo>
                    <a:pt x="157448" y="370634"/>
                  </a:lnTo>
                  <a:lnTo>
                    <a:pt x="175562" y="338919"/>
                  </a:lnTo>
                  <a:lnTo>
                    <a:pt x="186396" y="312309"/>
                  </a:lnTo>
                  <a:lnTo>
                    <a:pt x="194597" y="283549"/>
                  </a:lnTo>
                  <a:lnTo>
                    <a:pt x="201063" y="253835"/>
                  </a:lnTo>
                  <a:lnTo>
                    <a:pt x="206760" y="223695"/>
                  </a:lnTo>
                  <a:lnTo>
                    <a:pt x="209856" y="193365"/>
                  </a:lnTo>
                  <a:lnTo>
                    <a:pt x="211233" y="163799"/>
                  </a:lnTo>
                  <a:lnTo>
                    <a:pt x="211844" y="136548"/>
                  </a:lnTo>
                  <a:lnTo>
                    <a:pt x="212115" y="110324"/>
                  </a:lnTo>
                  <a:lnTo>
                    <a:pt x="212269" y="76276"/>
                  </a:lnTo>
                  <a:lnTo>
                    <a:pt x="208276" y="42017"/>
                  </a:lnTo>
                  <a:lnTo>
                    <a:pt x="197162" y="6881"/>
                  </a:lnTo>
                  <a:lnTo>
                    <a:pt x="193455" y="1048"/>
                  </a:lnTo>
                  <a:lnTo>
                    <a:pt x="192128" y="0"/>
                  </a:lnTo>
                  <a:lnTo>
                    <a:pt x="191243" y="149"/>
                  </a:lnTo>
                  <a:lnTo>
                    <a:pt x="190652" y="1095"/>
                  </a:lnTo>
                  <a:lnTo>
                    <a:pt x="189706" y="9543"/>
                  </a:lnTo>
                  <a:lnTo>
                    <a:pt x="189494" y="44135"/>
                  </a:lnTo>
                  <a:lnTo>
                    <a:pt x="189479" y="76514"/>
                  </a:lnTo>
                  <a:lnTo>
                    <a:pt x="189475" y="114612"/>
                  </a:lnTo>
                  <a:lnTo>
                    <a:pt x="189473" y="146014"/>
                  </a:lnTo>
                  <a:lnTo>
                    <a:pt x="191731" y="177468"/>
                  </a:lnTo>
                  <a:lnTo>
                    <a:pt x="194710" y="208380"/>
                  </a:lnTo>
                  <a:lnTo>
                    <a:pt x="196033" y="239053"/>
                  </a:lnTo>
                  <a:lnTo>
                    <a:pt x="198879" y="267359"/>
                  </a:lnTo>
                  <a:lnTo>
                    <a:pt x="202968" y="294053"/>
                  </a:lnTo>
                  <a:lnTo>
                    <a:pt x="210029" y="331186"/>
                  </a:lnTo>
                  <a:lnTo>
                    <a:pt x="219999" y="367347"/>
                  </a:lnTo>
                  <a:lnTo>
                    <a:pt x="225900" y="381671"/>
                  </a:lnTo>
                  <a:lnTo>
                    <a:pt x="244296" y="400793"/>
                  </a:lnTo>
                  <a:lnTo>
                    <a:pt x="273294" y="4144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339"/>
            <p:cNvSpPr/>
            <p:nvPr/>
          </p:nvSpPr>
          <p:spPr>
            <a:xfrm>
              <a:off x="1455733" y="3695700"/>
              <a:ext cx="388008" cy="228011"/>
            </a:xfrm>
            <a:custGeom>
              <a:avLst/>
              <a:gdLst/>
              <a:ahLst/>
              <a:cxnLst/>
              <a:rect l="0" t="0" r="0" b="0"/>
              <a:pathLst>
                <a:path w="388008" h="228011">
                  <a:moveTo>
                    <a:pt x="7306" y="53340"/>
                  </a:moveTo>
                  <a:lnTo>
                    <a:pt x="7306" y="86805"/>
                  </a:lnTo>
                  <a:lnTo>
                    <a:pt x="7306" y="123769"/>
                  </a:lnTo>
                  <a:lnTo>
                    <a:pt x="6460" y="160263"/>
                  </a:lnTo>
                  <a:lnTo>
                    <a:pt x="745" y="194105"/>
                  </a:lnTo>
                  <a:lnTo>
                    <a:pt x="0" y="210382"/>
                  </a:lnTo>
                  <a:lnTo>
                    <a:pt x="2084" y="218526"/>
                  </a:lnTo>
                  <a:lnTo>
                    <a:pt x="3825" y="221884"/>
                  </a:lnTo>
                  <a:lnTo>
                    <a:pt x="5832" y="224123"/>
                  </a:lnTo>
                  <a:lnTo>
                    <a:pt x="10319" y="226609"/>
                  </a:lnTo>
                  <a:lnTo>
                    <a:pt x="21652" y="228010"/>
                  </a:lnTo>
                  <a:lnTo>
                    <a:pt x="54675" y="217942"/>
                  </a:lnTo>
                  <a:lnTo>
                    <a:pt x="77748" y="202098"/>
                  </a:lnTo>
                  <a:lnTo>
                    <a:pt x="108846" y="166539"/>
                  </a:lnTo>
                  <a:lnTo>
                    <a:pt x="130253" y="133439"/>
                  </a:lnTo>
                  <a:lnTo>
                    <a:pt x="136391" y="113722"/>
                  </a:lnTo>
                  <a:lnTo>
                    <a:pt x="138235" y="111373"/>
                  </a:lnTo>
                  <a:lnTo>
                    <a:pt x="140312" y="109809"/>
                  </a:lnTo>
                  <a:lnTo>
                    <a:pt x="142620" y="105812"/>
                  </a:lnTo>
                  <a:lnTo>
                    <a:pt x="144102" y="100393"/>
                  </a:lnTo>
                  <a:lnTo>
                    <a:pt x="142046" y="101910"/>
                  </a:lnTo>
                  <a:lnTo>
                    <a:pt x="140312" y="103499"/>
                  </a:lnTo>
                  <a:lnTo>
                    <a:pt x="138386" y="107524"/>
                  </a:lnTo>
                  <a:lnTo>
                    <a:pt x="136937" y="135115"/>
                  </a:lnTo>
                  <a:lnTo>
                    <a:pt x="142948" y="155037"/>
                  </a:lnTo>
                  <a:lnTo>
                    <a:pt x="150695" y="170207"/>
                  </a:lnTo>
                  <a:lnTo>
                    <a:pt x="158806" y="180352"/>
                  </a:lnTo>
                  <a:lnTo>
                    <a:pt x="176936" y="191537"/>
                  </a:lnTo>
                  <a:lnTo>
                    <a:pt x="198397" y="196169"/>
                  </a:lnTo>
                  <a:lnTo>
                    <a:pt x="235332" y="197734"/>
                  </a:lnTo>
                  <a:lnTo>
                    <a:pt x="268568" y="196312"/>
                  </a:lnTo>
                  <a:lnTo>
                    <a:pt x="305669" y="183777"/>
                  </a:lnTo>
                  <a:lnTo>
                    <a:pt x="323639" y="177351"/>
                  </a:lnTo>
                  <a:lnTo>
                    <a:pt x="358508" y="150500"/>
                  </a:lnTo>
                  <a:lnTo>
                    <a:pt x="376844" y="128977"/>
                  </a:lnTo>
                  <a:lnTo>
                    <a:pt x="383211" y="114050"/>
                  </a:lnTo>
                  <a:lnTo>
                    <a:pt x="387636" y="76167"/>
                  </a:lnTo>
                  <a:lnTo>
                    <a:pt x="388007" y="60945"/>
                  </a:lnTo>
                  <a:lnTo>
                    <a:pt x="383658" y="47971"/>
                  </a:lnTo>
                  <a:lnTo>
                    <a:pt x="367067" y="25844"/>
                  </a:lnTo>
                  <a:lnTo>
                    <a:pt x="352474" y="14337"/>
                  </a:lnTo>
                  <a:lnTo>
                    <a:pt x="315681" y="4164"/>
                  </a:lnTo>
                  <a:lnTo>
                    <a:pt x="297671" y="548"/>
                  </a:lnTo>
                  <a:lnTo>
                    <a:pt x="2892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340"/>
            <p:cNvSpPr/>
            <p:nvPr/>
          </p:nvSpPr>
          <p:spPr>
            <a:xfrm>
              <a:off x="1178009" y="3734113"/>
              <a:ext cx="192331" cy="212328"/>
            </a:xfrm>
            <a:custGeom>
              <a:avLst/>
              <a:gdLst/>
              <a:ahLst/>
              <a:cxnLst/>
              <a:rect l="0" t="0" r="0" b="0"/>
              <a:pathLst>
                <a:path w="192331" h="212328">
                  <a:moveTo>
                    <a:pt x="125011" y="7305"/>
                  </a:moveTo>
                  <a:lnTo>
                    <a:pt x="110689" y="1276"/>
                  </a:lnTo>
                  <a:lnTo>
                    <a:pt x="103836" y="0"/>
                  </a:lnTo>
                  <a:lnTo>
                    <a:pt x="89177" y="6274"/>
                  </a:lnTo>
                  <a:lnTo>
                    <a:pt x="51145" y="43104"/>
                  </a:lnTo>
                  <a:lnTo>
                    <a:pt x="25923" y="78844"/>
                  </a:lnTo>
                  <a:lnTo>
                    <a:pt x="9669" y="113066"/>
                  </a:lnTo>
                  <a:lnTo>
                    <a:pt x="0" y="149520"/>
                  </a:lnTo>
                  <a:lnTo>
                    <a:pt x="4487" y="182059"/>
                  </a:lnTo>
                  <a:lnTo>
                    <a:pt x="9637" y="195887"/>
                  </a:lnTo>
                  <a:lnTo>
                    <a:pt x="17571" y="204855"/>
                  </a:lnTo>
                  <a:lnTo>
                    <a:pt x="28999" y="209407"/>
                  </a:lnTo>
                  <a:lnTo>
                    <a:pt x="57032" y="212327"/>
                  </a:lnTo>
                  <a:lnTo>
                    <a:pt x="79469" y="208788"/>
                  </a:lnTo>
                  <a:lnTo>
                    <a:pt x="115043" y="193923"/>
                  </a:lnTo>
                  <a:lnTo>
                    <a:pt x="147406" y="174682"/>
                  </a:lnTo>
                  <a:lnTo>
                    <a:pt x="162058" y="163821"/>
                  </a:lnTo>
                  <a:lnTo>
                    <a:pt x="186531" y="132809"/>
                  </a:lnTo>
                  <a:lnTo>
                    <a:pt x="191498" y="108745"/>
                  </a:lnTo>
                  <a:lnTo>
                    <a:pt x="192330" y="82440"/>
                  </a:lnTo>
                  <a:lnTo>
                    <a:pt x="182930" y="55761"/>
                  </a:lnTo>
                  <a:lnTo>
                    <a:pt x="175662" y="44428"/>
                  </a:lnTo>
                  <a:lnTo>
                    <a:pt x="159538" y="33014"/>
                  </a:lnTo>
                  <a:lnTo>
                    <a:pt x="139270" y="20976"/>
                  </a:lnTo>
                  <a:lnTo>
                    <a:pt x="132630" y="14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341"/>
            <p:cNvSpPr/>
            <p:nvPr/>
          </p:nvSpPr>
          <p:spPr>
            <a:xfrm>
              <a:off x="1013460" y="3718559"/>
              <a:ext cx="167641" cy="227275"/>
            </a:xfrm>
            <a:custGeom>
              <a:avLst/>
              <a:gdLst/>
              <a:ahLst/>
              <a:cxnLst/>
              <a:rect l="0" t="0" r="0" b="0"/>
              <a:pathLst>
                <a:path w="167641" h="227275">
                  <a:moveTo>
                    <a:pt x="0" y="83820"/>
                  </a:moveTo>
                  <a:lnTo>
                    <a:pt x="0" y="76208"/>
                  </a:lnTo>
                  <a:lnTo>
                    <a:pt x="0" y="80247"/>
                  </a:lnTo>
                  <a:lnTo>
                    <a:pt x="2256" y="84491"/>
                  </a:lnTo>
                  <a:lnTo>
                    <a:pt x="4045" y="86807"/>
                  </a:lnTo>
                  <a:lnTo>
                    <a:pt x="6030" y="93897"/>
                  </a:lnTo>
                  <a:lnTo>
                    <a:pt x="15769" y="130425"/>
                  </a:lnTo>
                  <a:lnTo>
                    <a:pt x="22772" y="166910"/>
                  </a:lnTo>
                  <a:lnTo>
                    <a:pt x="29690" y="200373"/>
                  </a:lnTo>
                  <a:lnTo>
                    <a:pt x="30129" y="210693"/>
                  </a:lnTo>
                  <a:lnTo>
                    <a:pt x="29399" y="214121"/>
                  </a:lnTo>
                  <a:lnTo>
                    <a:pt x="28065" y="216408"/>
                  </a:lnTo>
                  <a:lnTo>
                    <a:pt x="26330" y="217932"/>
                  </a:lnTo>
                  <a:lnTo>
                    <a:pt x="24402" y="221883"/>
                  </a:lnTo>
                  <a:lnTo>
                    <a:pt x="23164" y="227274"/>
                  </a:lnTo>
                  <a:lnTo>
                    <a:pt x="22949" y="224161"/>
                  </a:lnTo>
                  <a:lnTo>
                    <a:pt x="22862" y="187969"/>
                  </a:lnTo>
                  <a:lnTo>
                    <a:pt x="22859" y="155475"/>
                  </a:lnTo>
                  <a:lnTo>
                    <a:pt x="26904" y="126407"/>
                  </a:lnTo>
                  <a:lnTo>
                    <a:pt x="36703" y="92326"/>
                  </a:lnTo>
                  <a:lnTo>
                    <a:pt x="54066" y="61135"/>
                  </a:lnTo>
                  <a:lnTo>
                    <a:pt x="77851" y="23545"/>
                  </a:lnTo>
                  <a:lnTo>
                    <a:pt x="87094" y="14698"/>
                  </a:lnTo>
                  <a:lnTo>
                    <a:pt x="115901" y="4507"/>
                  </a:lnTo>
                  <a:lnTo>
                    <a:pt x="152070" y="396"/>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342"/>
            <p:cNvSpPr/>
            <p:nvPr/>
          </p:nvSpPr>
          <p:spPr>
            <a:xfrm>
              <a:off x="725225" y="3695712"/>
              <a:ext cx="189176" cy="265568"/>
            </a:xfrm>
            <a:custGeom>
              <a:avLst/>
              <a:gdLst/>
              <a:ahLst/>
              <a:cxnLst/>
              <a:rect l="0" t="0" r="0" b="0"/>
              <a:pathLst>
                <a:path w="189176" h="265568">
                  <a:moveTo>
                    <a:pt x="189175" y="7606"/>
                  </a:moveTo>
                  <a:lnTo>
                    <a:pt x="189175" y="3561"/>
                  </a:lnTo>
                  <a:lnTo>
                    <a:pt x="188327" y="2371"/>
                  </a:lnTo>
                  <a:lnTo>
                    <a:pt x="186916" y="1577"/>
                  </a:lnTo>
                  <a:lnTo>
                    <a:pt x="178568" y="301"/>
                  </a:lnTo>
                  <a:lnTo>
                    <a:pt x="143239" y="0"/>
                  </a:lnTo>
                  <a:lnTo>
                    <a:pt x="125893" y="2249"/>
                  </a:lnTo>
                  <a:lnTo>
                    <a:pt x="104666" y="10535"/>
                  </a:lnTo>
                  <a:lnTo>
                    <a:pt x="67163" y="33392"/>
                  </a:lnTo>
                  <a:lnTo>
                    <a:pt x="45214" y="49209"/>
                  </a:lnTo>
                  <a:lnTo>
                    <a:pt x="22197" y="79137"/>
                  </a:lnTo>
                  <a:lnTo>
                    <a:pt x="5391" y="113365"/>
                  </a:lnTo>
                  <a:lnTo>
                    <a:pt x="0" y="150669"/>
                  </a:lnTo>
                  <a:lnTo>
                    <a:pt x="1193" y="188392"/>
                  </a:lnTo>
                  <a:lnTo>
                    <a:pt x="9332" y="220552"/>
                  </a:lnTo>
                  <a:lnTo>
                    <a:pt x="18651" y="233765"/>
                  </a:lnTo>
                  <a:lnTo>
                    <a:pt x="41284" y="252000"/>
                  </a:lnTo>
                  <a:lnTo>
                    <a:pt x="60971" y="261018"/>
                  </a:lnTo>
                  <a:lnTo>
                    <a:pt x="95615" y="265567"/>
                  </a:lnTo>
                  <a:lnTo>
                    <a:pt x="127795" y="264209"/>
                  </a:lnTo>
                  <a:lnTo>
                    <a:pt x="146434" y="258333"/>
                  </a:lnTo>
                  <a:lnTo>
                    <a:pt x="158694" y="2514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343"/>
            <p:cNvSpPr/>
            <p:nvPr/>
          </p:nvSpPr>
          <p:spPr>
            <a:xfrm>
              <a:off x="1653539" y="3192779"/>
              <a:ext cx="259082" cy="15240"/>
            </a:xfrm>
            <a:custGeom>
              <a:avLst/>
              <a:gdLst/>
              <a:ahLst/>
              <a:cxnLst/>
              <a:rect l="0" t="0" r="0" b="0"/>
              <a:pathLst>
                <a:path w="259082" h="15240">
                  <a:moveTo>
                    <a:pt x="0" y="15239"/>
                  </a:moveTo>
                  <a:lnTo>
                    <a:pt x="33771" y="15239"/>
                  </a:lnTo>
                  <a:lnTo>
                    <a:pt x="65981" y="14394"/>
                  </a:lnTo>
                  <a:lnTo>
                    <a:pt x="102335" y="10003"/>
                  </a:lnTo>
                  <a:lnTo>
                    <a:pt x="127326" y="8679"/>
                  </a:lnTo>
                  <a:lnTo>
                    <a:pt x="154802" y="8091"/>
                  </a:lnTo>
                  <a:lnTo>
                    <a:pt x="185641" y="6983"/>
                  </a:lnTo>
                  <a:lnTo>
                    <a:pt x="221925" y="3668"/>
                  </a:lnTo>
                  <a:lnTo>
                    <a:pt x="259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344"/>
            <p:cNvSpPr/>
            <p:nvPr/>
          </p:nvSpPr>
          <p:spPr>
            <a:xfrm>
              <a:off x="1744978" y="3040379"/>
              <a:ext cx="30482" cy="342710"/>
            </a:xfrm>
            <a:custGeom>
              <a:avLst/>
              <a:gdLst/>
              <a:ahLst/>
              <a:cxnLst/>
              <a:rect l="0" t="0" r="0" b="0"/>
              <a:pathLst>
                <a:path w="30482" h="342710">
                  <a:moveTo>
                    <a:pt x="30481" y="0"/>
                  </a:moveTo>
                  <a:lnTo>
                    <a:pt x="25244" y="12166"/>
                  </a:lnTo>
                  <a:lnTo>
                    <a:pt x="23071" y="48594"/>
                  </a:lnTo>
                  <a:lnTo>
                    <a:pt x="22076" y="80249"/>
                  </a:lnTo>
                  <a:lnTo>
                    <a:pt x="17643" y="113149"/>
                  </a:lnTo>
                  <a:lnTo>
                    <a:pt x="16309" y="140035"/>
                  </a:lnTo>
                  <a:lnTo>
                    <a:pt x="13458" y="168917"/>
                  </a:lnTo>
                  <a:lnTo>
                    <a:pt x="10216" y="198688"/>
                  </a:lnTo>
                  <a:lnTo>
                    <a:pt x="8774" y="228852"/>
                  </a:lnTo>
                  <a:lnTo>
                    <a:pt x="8133" y="256934"/>
                  </a:lnTo>
                  <a:lnTo>
                    <a:pt x="7772" y="292028"/>
                  </a:lnTo>
                  <a:lnTo>
                    <a:pt x="7641" y="327672"/>
                  </a:lnTo>
                  <a:lnTo>
                    <a:pt x="7622" y="342709"/>
                  </a:lnTo>
                  <a:lnTo>
                    <a:pt x="7622" y="338798"/>
                  </a:lnTo>
                  <a:lnTo>
                    <a:pt x="6774" y="337626"/>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345"/>
            <p:cNvSpPr/>
            <p:nvPr/>
          </p:nvSpPr>
          <p:spPr>
            <a:xfrm>
              <a:off x="1326490" y="3108959"/>
              <a:ext cx="227635" cy="333109"/>
            </a:xfrm>
            <a:custGeom>
              <a:avLst/>
              <a:gdLst/>
              <a:ahLst/>
              <a:cxnLst/>
              <a:rect l="0" t="0" r="0" b="0"/>
              <a:pathLst>
                <a:path w="227635" h="333109">
                  <a:moveTo>
                    <a:pt x="7010" y="0"/>
                  </a:moveTo>
                  <a:lnTo>
                    <a:pt x="7010" y="4045"/>
                  </a:lnTo>
                  <a:lnTo>
                    <a:pt x="9267" y="8288"/>
                  </a:lnTo>
                  <a:lnTo>
                    <a:pt x="11054" y="10606"/>
                  </a:lnTo>
                  <a:lnTo>
                    <a:pt x="13041" y="17697"/>
                  </a:lnTo>
                  <a:lnTo>
                    <a:pt x="15266" y="47894"/>
                  </a:lnTo>
                  <a:lnTo>
                    <a:pt x="19803" y="75903"/>
                  </a:lnTo>
                  <a:lnTo>
                    <a:pt x="22372" y="110638"/>
                  </a:lnTo>
                  <a:lnTo>
                    <a:pt x="27271" y="148587"/>
                  </a:lnTo>
                  <a:lnTo>
                    <a:pt x="28714" y="176952"/>
                  </a:lnTo>
                  <a:lnTo>
                    <a:pt x="29356" y="206492"/>
                  </a:lnTo>
                  <a:lnTo>
                    <a:pt x="30488" y="235708"/>
                  </a:lnTo>
                  <a:lnTo>
                    <a:pt x="33813" y="262804"/>
                  </a:lnTo>
                  <a:lnTo>
                    <a:pt x="32354" y="293768"/>
                  </a:lnTo>
                  <a:lnTo>
                    <a:pt x="24201" y="308645"/>
                  </a:lnTo>
                  <a:lnTo>
                    <a:pt x="1454" y="333108"/>
                  </a:lnTo>
                  <a:lnTo>
                    <a:pt x="766" y="332985"/>
                  </a:lnTo>
                  <a:lnTo>
                    <a:pt x="307" y="332056"/>
                  </a:lnTo>
                  <a:lnTo>
                    <a:pt x="0" y="330591"/>
                  </a:lnTo>
                  <a:lnTo>
                    <a:pt x="1919" y="326706"/>
                  </a:lnTo>
                  <a:lnTo>
                    <a:pt x="7287" y="321309"/>
                  </a:lnTo>
                  <a:lnTo>
                    <a:pt x="26914" y="304048"/>
                  </a:lnTo>
                  <a:lnTo>
                    <a:pt x="30438" y="299219"/>
                  </a:lnTo>
                  <a:lnTo>
                    <a:pt x="34356" y="287079"/>
                  </a:lnTo>
                  <a:lnTo>
                    <a:pt x="36869" y="254544"/>
                  </a:lnTo>
                  <a:lnTo>
                    <a:pt x="41351" y="225468"/>
                  </a:lnTo>
                  <a:lnTo>
                    <a:pt x="56534" y="190541"/>
                  </a:lnTo>
                  <a:lnTo>
                    <a:pt x="75839" y="154165"/>
                  </a:lnTo>
                  <a:lnTo>
                    <a:pt x="86707" y="138791"/>
                  </a:lnTo>
                  <a:lnTo>
                    <a:pt x="117725" y="113814"/>
                  </a:lnTo>
                  <a:lnTo>
                    <a:pt x="133700" y="104748"/>
                  </a:lnTo>
                  <a:lnTo>
                    <a:pt x="153203" y="100745"/>
                  </a:lnTo>
                  <a:lnTo>
                    <a:pt x="171022" y="103604"/>
                  </a:lnTo>
                  <a:lnTo>
                    <a:pt x="182982" y="109813"/>
                  </a:lnTo>
                  <a:lnTo>
                    <a:pt x="195932" y="125106"/>
                  </a:lnTo>
                  <a:lnTo>
                    <a:pt x="209396" y="154723"/>
                  </a:lnTo>
                  <a:lnTo>
                    <a:pt x="216741" y="186766"/>
                  </a:lnTo>
                  <a:lnTo>
                    <a:pt x="220140" y="218932"/>
                  </a:lnTo>
                  <a:lnTo>
                    <a:pt x="225287" y="254052"/>
                  </a:lnTo>
                  <a:lnTo>
                    <a:pt x="227189" y="284590"/>
                  </a:lnTo>
                  <a:lnTo>
                    <a:pt x="227634" y="298922"/>
                  </a:lnTo>
                  <a:lnTo>
                    <a:pt x="224366" y="304269"/>
                  </a:lnTo>
                  <a:lnTo>
                    <a:pt x="203818" y="318932"/>
                  </a:lnTo>
                  <a:lnTo>
                    <a:pt x="198756" y="325935"/>
                  </a:lnTo>
                  <a:lnTo>
                    <a:pt x="198339" y="325663"/>
                  </a:lnTo>
                  <a:lnTo>
                    <a:pt x="19751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346"/>
            <p:cNvSpPr/>
            <p:nvPr/>
          </p:nvSpPr>
          <p:spPr>
            <a:xfrm>
              <a:off x="1005838" y="3230879"/>
              <a:ext cx="249519" cy="409933"/>
            </a:xfrm>
            <a:custGeom>
              <a:avLst/>
              <a:gdLst/>
              <a:ahLst/>
              <a:cxnLst/>
              <a:rect l="0" t="0" r="0" b="0"/>
              <a:pathLst>
                <a:path w="249519" h="409933">
                  <a:moveTo>
                    <a:pt x="144781" y="0"/>
                  </a:moveTo>
                  <a:lnTo>
                    <a:pt x="126648" y="0"/>
                  </a:lnTo>
                  <a:lnTo>
                    <a:pt x="121764" y="2257"/>
                  </a:lnTo>
                  <a:lnTo>
                    <a:pt x="87750" y="21255"/>
                  </a:lnTo>
                  <a:lnTo>
                    <a:pt x="68334" y="34896"/>
                  </a:lnTo>
                  <a:lnTo>
                    <a:pt x="36609" y="71350"/>
                  </a:lnTo>
                  <a:lnTo>
                    <a:pt x="27310" y="91415"/>
                  </a:lnTo>
                  <a:lnTo>
                    <a:pt x="23447" y="123087"/>
                  </a:lnTo>
                  <a:lnTo>
                    <a:pt x="25379" y="133164"/>
                  </a:lnTo>
                  <a:lnTo>
                    <a:pt x="31227" y="143596"/>
                  </a:lnTo>
                  <a:lnTo>
                    <a:pt x="36740" y="149334"/>
                  </a:lnTo>
                  <a:lnTo>
                    <a:pt x="44834" y="154705"/>
                  </a:lnTo>
                  <a:lnTo>
                    <a:pt x="58910" y="158445"/>
                  </a:lnTo>
                  <a:lnTo>
                    <a:pt x="68799" y="157063"/>
                  </a:lnTo>
                  <a:lnTo>
                    <a:pt x="104154" y="142067"/>
                  </a:lnTo>
                  <a:lnTo>
                    <a:pt x="134623" y="116379"/>
                  </a:lnTo>
                  <a:lnTo>
                    <a:pt x="145816" y="101464"/>
                  </a:lnTo>
                  <a:lnTo>
                    <a:pt x="150450" y="90365"/>
                  </a:lnTo>
                  <a:lnTo>
                    <a:pt x="152229" y="67227"/>
                  </a:lnTo>
                  <a:lnTo>
                    <a:pt x="151440" y="65138"/>
                  </a:lnTo>
                  <a:lnTo>
                    <a:pt x="150067" y="63745"/>
                  </a:lnTo>
                  <a:lnTo>
                    <a:pt x="148305" y="62818"/>
                  </a:lnTo>
                  <a:lnTo>
                    <a:pt x="147130" y="61351"/>
                  </a:lnTo>
                  <a:lnTo>
                    <a:pt x="145826" y="57466"/>
                  </a:lnTo>
                  <a:lnTo>
                    <a:pt x="144631" y="56936"/>
                  </a:lnTo>
                  <a:lnTo>
                    <a:pt x="142988" y="57431"/>
                  </a:lnTo>
                  <a:lnTo>
                    <a:pt x="138312" y="60263"/>
                  </a:lnTo>
                  <a:lnTo>
                    <a:pt x="137673" y="62909"/>
                  </a:lnTo>
                  <a:lnTo>
                    <a:pt x="137190" y="89460"/>
                  </a:lnTo>
                  <a:lnTo>
                    <a:pt x="141216" y="108352"/>
                  </a:lnTo>
                  <a:lnTo>
                    <a:pt x="151814" y="125990"/>
                  </a:lnTo>
                  <a:lnTo>
                    <a:pt x="183807" y="160557"/>
                  </a:lnTo>
                  <a:lnTo>
                    <a:pt x="191118" y="167998"/>
                  </a:lnTo>
                  <a:lnTo>
                    <a:pt x="195147" y="176344"/>
                  </a:lnTo>
                  <a:lnTo>
                    <a:pt x="200156" y="203428"/>
                  </a:lnTo>
                  <a:lnTo>
                    <a:pt x="220631" y="238020"/>
                  </a:lnTo>
                  <a:lnTo>
                    <a:pt x="237186" y="273171"/>
                  </a:lnTo>
                  <a:lnTo>
                    <a:pt x="247763" y="304573"/>
                  </a:lnTo>
                  <a:lnTo>
                    <a:pt x="249518" y="327592"/>
                  </a:lnTo>
                  <a:lnTo>
                    <a:pt x="242955" y="355869"/>
                  </a:lnTo>
                  <a:lnTo>
                    <a:pt x="240711" y="361707"/>
                  </a:lnTo>
                  <a:lnTo>
                    <a:pt x="225416" y="378011"/>
                  </a:lnTo>
                  <a:lnTo>
                    <a:pt x="190082" y="395512"/>
                  </a:lnTo>
                  <a:lnTo>
                    <a:pt x="155893" y="406257"/>
                  </a:lnTo>
                  <a:lnTo>
                    <a:pt x="130575" y="409932"/>
                  </a:lnTo>
                  <a:lnTo>
                    <a:pt x="93182" y="405090"/>
                  </a:lnTo>
                  <a:lnTo>
                    <a:pt x="55441" y="395982"/>
                  </a:lnTo>
                  <a:lnTo>
                    <a:pt x="47120" y="393528"/>
                  </a:lnTo>
                  <a:lnTo>
                    <a:pt x="33362" y="384029"/>
                  </a:lnTo>
                  <a:lnTo>
                    <a:pt x="3179" y="347147"/>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347"/>
            <p:cNvSpPr/>
            <p:nvPr/>
          </p:nvSpPr>
          <p:spPr>
            <a:xfrm>
              <a:off x="967738" y="3154679"/>
              <a:ext cx="7623" cy="1"/>
            </a:xfrm>
            <a:custGeom>
              <a:avLst/>
              <a:gdLst/>
              <a:ahLst/>
              <a:cxnLst/>
              <a:rect l="0" t="0" r="0" b="0"/>
              <a:pathLst>
                <a:path w="7623" h="1">
                  <a:moveTo>
                    <a:pt x="7622"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348"/>
            <p:cNvSpPr/>
            <p:nvPr/>
          </p:nvSpPr>
          <p:spPr>
            <a:xfrm>
              <a:off x="929638" y="3246118"/>
              <a:ext cx="22863" cy="144783"/>
            </a:xfrm>
            <a:custGeom>
              <a:avLst/>
              <a:gdLst/>
              <a:ahLst/>
              <a:cxnLst/>
              <a:rect l="0" t="0" r="0" b="0"/>
              <a:pathLst>
                <a:path w="22863" h="144783">
                  <a:moveTo>
                    <a:pt x="22862" y="0"/>
                  </a:moveTo>
                  <a:lnTo>
                    <a:pt x="18816" y="0"/>
                  </a:lnTo>
                  <a:lnTo>
                    <a:pt x="17625" y="1694"/>
                  </a:lnTo>
                  <a:lnTo>
                    <a:pt x="15711" y="16578"/>
                  </a:lnTo>
                  <a:lnTo>
                    <a:pt x="15283" y="48096"/>
                  </a:lnTo>
                  <a:lnTo>
                    <a:pt x="12996" y="69285"/>
                  </a:lnTo>
                  <a:lnTo>
                    <a:pt x="8328" y="105927"/>
                  </a:lnTo>
                  <a:lnTo>
                    <a:pt x="6984" y="122639"/>
                  </a:lnTo>
                  <a:lnTo>
                    <a:pt x="0" y="144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349"/>
            <p:cNvSpPr/>
            <p:nvPr/>
          </p:nvSpPr>
          <p:spPr>
            <a:xfrm>
              <a:off x="784860" y="3177540"/>
              <a:ext cx="38101" cy="281940"/>
            </a:xfrm>
            <a:custGeom>
              <a:avLst/>
              <a:gdLst/>
              <a:ahLst/>
              <a:cxnLst/>
              <a:rect l="0" t="0" r="0" b="0"/>
              <a:pathLst>
                <a:path w="38101" h="281940">
                  <a:moveTo>
                    <a:pt x="38100" y="0"/>
                  </a:moveTo>
                  <a:lnTo>
                    <a:pt x="38100" y="4045"/>
                  </a:lnTo>
                  <a:lnTo>
                    <a:pt x="35842" y="8288"/>
                  </a:lnTo>
                  <a:lnTo>
                    <a:pt x="32862" y="12997"/>
                  </a:lnTo>
                  <a:lnTo>
                    <a:pt x="31186" y="21253"/>
                  </a:lnTo>
                  <a:lnTo>
                    <a:pt x="30521" y="55801"/>
                  </a:lnTo>
                  <a:lnTo>
                    <a:pt x="34533" y="88350"/>
                  </a:lnTo>
                  <a:lnTo>
                    <a:pt x="32998" y="117429"/>
                  </a:lnTo>
                  <a:lnTo>
                    <a:pt x="31226" y="147495"/>
                  </a:lnTo>
                  <a:lnTo>
                    <a:pt x="30700" y="177850"/>
                  </a:lnTo>
                  <a:lnTo>
                    <a:pt x="25285" y="212365"/>
                  </a:lnTo>
                  <a:lnTo>
                    <a:pt x="23938" y="228157"/>
                  </a:lnTo>
                  <a:lnTo>
                    <a:pt x="16565" y="241385"/>
                  </a:lnTo>
                  <a:lnTo>
                    <a:pt x="7361" y="252909"/>
                  </a:lnTo>
                  <a:lnTo>
                    <a:pt x="2181" y="268069"/>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5" name="SMARTInkShape-Group21"/>
          <p:cNvGrpSpPr/>
          <p:nvPr/>
        </p:nvGrpSpPr>
        <p:grpSpPr>
          <a:xfrm>
            <a:off x="1996439" y="2636518"/>
            <a:ext cx="1234441" cy="426723"/>
            <a:chOff x="1996439" y="2636518"/>
            <a:chExt cx="1234441" cy="426723"/>
          </a:xfrm>
        </p:grpSpPr>
        <p:sp>
          <p:nvSpPr>
            <p:cNvPr id="108" name="SMARTInkShape-350"/>
            <p:cNvSpPr/>
            <p:nvPr/>
          </p:nvSpPr>
          <p:spPr>
            <a:xfrm>
              <a:off x="2903218" y="2705674"/>
              <a:ext cx="327662" cy="220366"/>
            </a:xfrm>
            <a:custGeom>
              <a:avLst/>
              <a:gdLst/>
              <a:ahLst/>
              <a:cxnLst/>
              <a:rect l="0" t="0" r="0" b="0"/>
              <a:pathLst>
                <a:path w="327662" h="220366">
                  <a:moveTo>
                    <a:pt x="0" y="75626"/>
                  </a:moveTo>
                  <a:lnTo>
                    <a:pt x="12998" y="87776"/>
                  </a:lnTo>
                  <a:lnTo>
                    <a:pt x="34898" y="95830"/>
                  </a:lnTo>
                  <a:lnTo>
                    <a:pt x="69162" y="98135"/>
                  </a:lnTo>
                  <a:lnTo>
                    <a:pt x="106757" y="90151"/>
                  </a:lnTo>
                  <a:lnTo>
                    <a:pt x="144792" y="82462"/>
                  </a:lnTo>
                  <a:lnTo>
                    <a:pt x="178838" y="66199"/>
                  </a:lnTo>
                  <a:lnTo>
                    <a:pt x="211575" y="44572"/>
                  </a:lnTo>
                  <a:lnTo>
                    <a:pt x="229283" y="28757"/>
                  </a:lnTo>
                  <a:lnTo>
                    <a:pt x="233137" y="20647"/>
                  </a:lnTo>
                  <a:lnTo>
                    <a:pt x="235611" y="9731"/>
                  </a:lnTo>
                  <a:lnTo>
                    <a:pt x="233693" y="5981"/>
                  </a:lnTo>
                  <a:lnTo>
                    <a:pt x="231996" y="3797"/>
                  </a:lnTo>
                  <a:lnTo>
                    <a:pt x="227851" y="1368"/>
                  </a:lnTo>
                  <a:lnTo>
                    <a:pt x="216243" y="0"/>
                  </a:lnTo>
                  <a:lnTo>
                    <a:pt x="196716" y="1854"/>
                  </a:lnTo>
                  <a:lnTo>
                    <a:pt x="158990" y="14139"/>
                  </a:lnTo>
                  <a:lnTo>
                    <a:pt x="132717" y="32006"/>
                  </a:lnTo>
                  <a:lnTo>
                    <a:pt x="103294" y="60799"/>
                  </a:lnTo>
                  <a:lnTo>
                    <a:pt x="86550" y="76655"/>
                  </a:lnTo>
                  <a:lnTo>
                    <a:pt x="64259" y="112172"/>
                  </a:lnTo>
                  <a:lnTo>
                    <a:pt x="60620" y="120311"/>
                  </a:lnTo>
                  <a:lnTo>
                    <a:pt x="58834" y="136126"/>
                  </a:lnTo>
                  <a:lnTo>
                    <a:pt x="62588" y="157050"/>
                  </a:lnTo>
                  <a:lnTo>
                    <a:pt x="68457" y="169388"/>
                  </a:lnTo>
                  <a:lnTo>
                    <a:pt x="79534" y="183338"/>
                  </a:lnTo>
                  <a:lnTo>
                    <a:pt x="95179" y="193488"/>
                  </a:lnTo>
                  <a:lnTo>
                    <a:pt x="125287" y="203964"/>
                  </a:lnTo>
                  <a:lnTo>
                    <a:pt x="161017" y="212428"/>
                  </a:lnTo>
                  <a:lnTo>
                    <a:pt x="198416" y="218042"/>
                  </a:lnTo>
                  <a:lnTo>
                    <a:pt x="234051" y="219704"/>
                  </a:lnTo>
                  <a:lnTo>
                    <a:pt x="266059" y="220197"/>
                  </a:lnTo>
                  <a:lnTo>
                    <a:pt x="303169" y="220365"/>
                  </a:lnTo>
                  <a:lnTo>
                    <a:pt x="314801" y="218130"/>
                  </a:lnTo>
                  <a:lnTo>
                    <a:pt x="327661" y="2127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351"/>
            <p:cNvSpPr/>
            <p:nvPr/>
          </p:nvSpPr>
          <p:spPr>
            <a:xfrm>
              <a:off x="2583179" y="2667863"/>
              <a:ext cx="257072" cy="219416"/>
            </a:xfrm>
            <a:custGeom>
              <a:avLst/>
              <a:gdLst/>
              <a:ahLst/>
              <a:cxnLst/>
              <a:rect l="0" t="0" r="0" b="0"/>
              <a:pathLst>
                <a:path w="257072" h="219416">
                  <a:moveTo>
                    <a:pt x="0" y="90577"/>
                  </a:moveTo>
                  <a:lnTo>
                    <a:pt x="0" y="68619"/>
                  </a:lnTo>
                  <a:lnTo>
                    <a:pt x="2257" y="61625"/>
                  </a:lnTo>
                  <a:lnTo>
                    <a:pt x="4046" y="58576"/>
                  </a:lnTo>
                  <a:lnTo>
                    <a:pt x="41167" y="26839"/>
                  </a:lnTo>
                  <a:lnTo>
                    <a:pt x="62716" y="12612"/>
                  </a:lnTo>
                  <a:lnTo>
                    <a:pt x="90172" y="3505"/>
                  </a:lnTo>
                  <a:lnTo>
                    <a:pt x="127534" y="0"/>
                  </a:lnTo>
                  <a:lnTo>
                    <a:pt x="163670" y="3352"/>
                  </a:lnTo>
                  <a:lnTo>
                    <a:pt x="196490" y="13014"/>
                  </a:lnTo>
                  <a:lnTo>
                    <a:pt x="229555" y="39231"/>
                  </a:lnTo>
                  <a:lnTo>
                    <a:pt x="243652" y="60688"/>
                  </a:lnTo>
                  <a:lnTo>
                    <a:pt x="255155" y="91540"/>
                  </a:lnTo>
                  <a:lnTo>
                    <a:pt x="257071" y="119554"/>
                  </a:lnTo>
                  <a:lnTo>
                    <a:pt x="251806" y="147611"/>
                  </a:lnTo>
                  <a:lnTo>
                    <a:pt x="239051" y="168247"/>
                  </a:lnTo>
                  <a:lnTo>
                    <a:pt x="219560" y="188378"/>
                  </a:lnTo>
                  <a:lnTo>
                    <a:pt x="196853" y="200459"/>
                  </a:lnTo>
                  <a:lnTo>
                    <a:pt x="163783" y="212124"/>
                  </a:lnTo>
                  <a:lnTo>
                    <a:pt x="149839" y="216565"/>
                  </a:lnTo>
                  <a:lnTo>
                    <a:pt x="115551" y="219415"/>
                  </a:lnTo>
                  <a:lnTo>
                    <a:pt x="100463" y="218958"/>
                  </a:lnTo>
                  <a:lnTo>
                    <a:pt x="63448" y="210690"/>
                  </a:lnTo>
                  <a:lnTo>
                    <a:pt x="53339" y="2048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352"/>
            <p:cNvSpPr/>
            <p:nvPr/>
          </p:nvSpPr>
          <p:spPr>
            <a:xfrm>
              <a:off x="2545079" y="2750818"/>
              <a:ext cx="76201" cy="312423"/>
            </a:xfrm>
            <a:custGeom>
              <a:avLst/>
              <a:gdLst/>
              <a:ahLst/>
              <a:cxnLst/>
              <a:rect l="0" t="0" r="0" b="0"/>
              <a:pathLst>
                <a:path w="76201" h="312423">
                  <a:moveTo>
                    <a:pt x="76200" y="0"/>
                  </a:moveTo>
                  <a:lnTo>
                    <a:pt x="76200" y="35247"/>
                  </a:lnTo>
                  <a:lnTo>
                    <a:pt x="76200" y="70024"/>
                  </a:lnTo>
                  <a:lnTo>
                    <a:pt x="73942" y="101747"/>
                  </a:lnTo>
                  <a:lnTo>
                    <a:pt x="65654" y="137957"/>
                  </a:lnTo>
                  <a:lnTo>
                    <a:pt x="57119" y="163761"/>
                  </a:lnTo>
                  <a:lnTo>
                    <a:pt x="47683" y="192163"/>
                  </a:lnTo>
                  <a:lnTo>
                    <a:pt x="37843" y="219462"/>
                  </a:lnTo>
                  <a:lnTo>
                    <a:pt x="22784" y="256374"/>
                  </a:lnTo>
                  <a:lnTo>
                    <a:pt x="10615" y="291095"/>
                  </a:lnTo>
                  <a:lnTo>
                    <a:pt x="6693" y="298710"/>
                  </a:lnTo>
                  <a:lnTo>
                    <a:pt x="4463" y="300741"/>
                  </a:lnTo>
                  <a:lnTo>
                    <a:pt x="1983" y="305253"/>
                  </a:lnTo>
                  <a:lnTo>
                    <a:pt x="0" y="312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353"/>
            <p:cNvSpPr/>
            <p:nvPr/>
          </p:nvSpPr>
          <p:spPr>
            <a:xfrm>
              <a:off x="2369820" y="2727959"/>
              <a:ext cx="129540" cy="335282"/>
            </a:xfrm>
            <a:custGeom>
              <a:avLst/>
              <a:gdLst/>
              <a:ahLst/>
              <a:cxnLst/>
              <a:rect l="0" t="0" r="0" b="0"/>
              <a:pathLst>
                <a:path w="129540" h="335282">
                  <a:moveTo>
                    <a:pt x="129539" y="0"/>
                  </a:moveTo>
                  <a:lnTo>
                    <a:pt x="125493" y="0"/>
                  </a:lnTo>
                  <a:lnTo>
                    <a:pt x="124301" y="846"/>
                  </a:lnTo>
                  <a:lnTo>
                    <a:pt x="123508" y="2258"/>
                  </a:lnTo>
                  <a:lnTo>
                    <a:pt x="122979" y="4045"/>
                  </a:lnTo>
                  <a:lnTo>
                    <a:pt x="109830" y="26492"/>
                  </a:lnTo>
                  <a:lnTo>
                    <a:pt x="103049" y="59035"/>
                  </a:lnTo>
                  <a:lnTo>
                    <a:pt x="88528" y="92754"/>
                  </a:lnTo>
                  <a:lnTo>
                    <a:pt x="78534" y="126354"/>
                  </a:lnTo>
                  <a:lnTo>
                    <a:pt x="65225" y="163967"/>
                  </a:lnTo>
                  <a:lnTo>
                    <a:pt x="55518" y="192255"/>
                  </a:lnTo>
                  <a:lnTo>
                    <a:pt x="45558" y="219502"/>
                  </a:lnTo>
                  <a:lnTo>
                    <a:pt x="30431" y="256385"/>
                  </a:lnTo>
                  <a:lnTo>
                    <a:pt x="17482" y="286504"/>
                  </a:lnTo>
                  <a:lnTo>
                    <a:pt x="1636" y="324025"/>
                  </a:lnTo>
                  <a:lnTo>
                    <a:pt x="0" y="3352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354"/>
            <p:cNvSpPr/>
            <p:nvPr/>
          </p:nvSpPr>
          <p:spPr>
            <a:xfrm>
              <a:off x="2301239" y="2796540"/>
              <a:ext cx="91440" cy="68579"/>
            </a:xfrm>
            <a:custGeom>
              <a:avLst/>
              <a:gdLst/>
              <a:ahLst/>
              <a:cxnLst/>
              <a:rect l="0" t="0" r="0" b="0"/>
              <a:pathLst>
                <a:path w="91440" h="68579">
                  <a:moveTo>
                    <a:pt x="0" y="0"/>
                  </a:moveTo>
                  <a:lnTo>
                    <a:pt x="0" y="4045"/>
                  </a:lnTo>
                  <a:lnTo>
                    <a:pt x="2257" y="8288"/>
                  </a:lnTo>
                  <a:lnTo>
                    <a:pt x="17696" y="28948"/>
                  </a:lnTo>
                  <a:lnTo>
                    <a:pt x="25644" y="35726"/>
                  </a:lnTo>
                  <a:lnTo>
                    <a:pt x="39904" y="51615"/>
                  </a:lnTo>
                  <a:lnTo>
                    <a:pt x="49061" y="56807"/>
                  </a:lnTo>
                  <a:lnTo>
                    <a:pt x="87071" y="67765"/>
                  </a:lnTo>
                  <a:lnTo>
                    <a:pt x="91439" y="685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355"/>
            <p:cNvSpPr/>
            <p:nvPr/>
          </p:nvSpPr>
          <p:spPr>
            <a:xfrm>
              <a:off x="1996439" y="2781300"/>
              <a:ext cx="175262" cy="7619"/>
            </a:xfrm>
            <a:custGeom>
              <a:avLst/>
              <a:gdLst/>
              <a:ahLst/>
              <a:cxnLst/>
              <a:rect l="0" t="0" r="0" b="0"/>
              <a:pathLst>
                <a:path w="175262" h="7619">
                  <a:moveTo>
                    <a:pt x="0" y="7618"/>
                  </a:moveTo>
                  <a:lnTo>
                    <a:pt x="32017" y="7618"/>
                  </a:lnTo>
                  <a:lnTo>
                    <a:pt x="69354" y="3573"/>
                  </a:lnTo>
                  <a:lnTo>
                    <a:pt x="101076" y="1058"/>
                  </a:lnTo>
                  <a:lnTo>
                    <a:pt x="131926" y="313"/>
                  </a:lnTo>
                  <a:lnTo>
                    <a:pt x="167798" y="41"/>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356"/>
            <p:cNvSpPr/>
            <p:nvPr/>
          </p:nvSpPr>
          <p:spPr>
            <a:xfrm>
              <a:off x="2042159" y="2636518"/>
              <a:ext cx="68581" cy="281942"/>
            </a:xfrm>
            <a:custGeom>
              <a:avLst/>
              <a:gdLst/>
              <a:ahLst/>
              <a:cxnLst/>
              <a:rect l="0" t="0" r="0" b="0"/>
              <a:pathLst>
                <a:path w="68581" h="281942">
                  <a:moveTo>
                    <a:pt x="68580" y="0"/>
                  </a:moveTo>
                  <a:lnTo>
                    <a:pt x="66322" y="32017"/>
                  </a:lnTo>
                  <a:lnTo>
                    <a:pt x="57975" y="69354"/>
                  </a:lnTo>
                  <a:lnTo>
                    <a:pt x="50667" y="101078"/>
                  </a:lnTo>
                  <a:lnTo>
                    <a:pt x="45662" y="126204"/>
                  </a:lnTo>
                  <a:lnTo>
                    <a:pt x="39767" y="152612"/>
                  </a:lnTo>
                  <a:lnTo>
                    <a:pt x="27776" y="186518"/>
                  </a:lnTo>
                  <a:lnTo>
                    <a:pt x="18484" y="217166"/>
                  </a:lnTo>
                  <a:lnTo>
                    <a:pt x="5173" y="254534"/>
                  </a:lnTo>
                  <a:lnTo>
                    <a:pt x="1021" y="270380"/>
                  </a:lnTo>
                  <a:lnTo>
                    <a:pt x="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1" name="SMARTInkShape-Group22"/>
          <p:cNvGrpSpPr/>
          <p:nvPr/>
        </p:nvGrpSpPr>
        <p:grpSpPr>
          <a:xfrm>
            <a:off x="801782" y="2575559"/>
            <a:ext cx="767939" cy="388621"/>
            <a:chOff x="801782" y="2575559"/>
            <a:chExt cx="767939" cy="388621"/>
          </a:xfrm>
        </p:grpSpPr>
        <p:sp>
          <p:nvSpPr>
            <p:cNvPr id="116" name="SMARTInkShape-357"/>
            <p:cNvSpPr/>
            <p:nvPr/>
          </p:nvSpPr>
          <p:spPr>
            <a:xfrm>
              <a:off x="1531620" y="2575559"/>
              <a:ext cx="38101" cy="388621"/>
            </a:xfrm>
            <a:custGeom>
              <a:avLst/>
              <a:gdLst/>
              <a:ahLst/>
              <a:cxnLst/>
              <a:rect l="0" t="0" r="0" b="0"/>
              <a:pathLst>
                <a:path w="38101" h="388621">
                  <a:moveTo>
                    <a:pt x="38100" y="0"/>
                  </a:moveTo>
                  <a:lnTo>
                    <a:pt x="34054" y="4045"/>
                  </a:lnTo>
                  <a:lnTo>
                    <a:pt x="32067" y="10546"/>
                  </a:lnTo>
                  <a:lnTo>
                    <a:pt x="30688" y="40335"/>
                  </a:lnTo>
                  <a:lnTo>
                    <a:pt x="28262" y="77143"/>
                  </a:lnTo>
                  <a:lnTo>
                    <a:pt x="22202" y="106960"/>
                  </a:lnTo>
                  <a:lnTo>
                    <a:pt x="17303" y="139501"/>
                  </a:lnTo>
                  <a:lnTo>
                    <a:pt x="13593" y="175954"/>
                  </a:lnTo>
                  <a:lnTo>
                    <a:pt x="10275" y="201816"/>
                  </a:lnTo>
                  <a:lnTo>
                    <a:pt x="8800" y="230242"/>
                  </a:lnTo>
                  <a:lnTo>
                    <a:pt x="5885" y="257552"/>
                  </a:lnTo>
                  <a:lnTo>
                    <a:pt x="1743" y="294470"/>
                  </a:lnTo>
                  <a:lnTo>
                    <a:pt x="515" y="324600"/>
                  </a:lnTo>
                  <a:lnTo>
                    <a:pt x="102" y="357535"/>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358"/>
            <p:cNvSpPr/>
            <p:nvPr/>
          </p:nvSpPr>
          <p:spPr>
            <a:xfrm>
              <a:off x="1356358" y="266700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359"/>
            <p:cNvSpPr/>
            <p:nvPr/>
          </p:nvSpPr>
          <p:spPr>
            <a:xfrm>
              <a:off x="1348739" y="2781300"/>
              <a:ext cx="15240" cy="121919"/>
            </a:xfrm>
            <a:custGeom>
              <a:avLst/>
              <a:gdLst/>
              <a:ahLst/>
              <a:cxnLst/>
              <a:rect l="0" t="0" r="0" b="0"/>
              <a:pathLst>
                <a:path w="15240" h="121919">
                  <a:moveTo>
                    <a:pt x="15239" y="0"/>
                  </a:moveTo>
                  <a:lnTo>
                    <a:pt x="15239" y="32562"/>
                  </a:lnTo>
                  <a:lnTo>
                    <a:pt x="8680" y="69822"/>
                  </a:lnTo>
                  <a:lnTo>
                    <a:pt x="7712" y="103802"/>
                  </a:lnTo>
                  <a:lnTo>
                    <a:pt x="5404" y="111892"/>
                  </a:lnTo>
                  <a:lnTo>
                    <a:pt x="0" y="1219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360"/>
            <p:cNvSpPr/>
            <p:nvPr/>
          </p:nvSpPr>
          <p:spPr>
            <a:xfrm>
              <a:off x="1079090" y="2781300"/>
              <a:ext cx="165380" cy="159405"/>
            </a:xfrm>
            <a:custGeom>
              <a:avLst/>
              <a:gdLst/>
              <a:ahLst/>
              <a:cxnLst/>
              <a:rect l="0" t="0" r="0" b="0"/>
              <a:pathLst>
                <a:path w="165380" h="159405">
                  <a:moveTo>
                    <a:pt x="79148" y="0"/>
                  </a:moveTo>
                  <a:lnTo>
                    <a:pt x="79148" y="4044"/>
                  </a:lnTo>
                  <a:lnTo>
                    <a:pt x="78303" y="5236"/>
                  </a:lnTo>
                  <a:lnTo>
                    <a:pt x="76891" y="6031"/>
                  </a:lnTo>
                  <a:lnTo>
                    <a:pt x="75103" y="6560"/>
                  </a:lnTo>
                  <a:lnTo>
                    <a:pt x="70861" y="11664"/>
                  </a:lnTo>
                  <a:lnTo>
                    <a:pt x="65306" y="18731"/>
                  </a:lnTo>
                  <a:lnTo>
                    <a:pt x="47941" y="34681"/>
                  </a:lnTo>
                  <a:lnTo>
                    <a:pt x="35472" y="54585"/>
                  </a:lnTo>
                  <a:lnTo>
                    <a:pt x="24157" y="74310"/>
                  </a:lnTo>
                  <a:lnTo>
                    <a:pt x="12337" y="93137"/>
                  </a:lnTo>
                  <a:lnTo>
                    <a:pt x="759" y="122254"/>
                  </a:lnTo>
                  <a:lnTo>
                    <a:pt x="0" y="135051"/>
                  </a:lnTo>
                  <a:lnTo>
                    <a:pt x="2484" y="145536"/>
                  </a:lnTo>
                  <a:lnTo>
                    <a:pt x="6411" y="153017"/>
                  </a:lnTo>
                  <a:lnTo>
                    <a:pt x="9491" y="155351"/>
                  </a:lnTo>
                  <a:lnTo>
                    <a:pt x="17427" y="157945"/>
                  </a:lnTo>
                  <a:lnTo>
                    <a:pt x="31417" y="159404"/>
                  </a:lnTo>
                  <a:lnTo>
                    <a:pt x="68420" y="151650"/>
                  </a:lnTo>
                  <a:lnTo>
                    <a:pt x="99325" y="138045"/>
                  </a:lnTo>
                  <a:lnTo>
                    <a:pt x="131467" y="120113"/>
                  </a:lnTo>
                  <a:lnTo>
                    <a:pt x="152607" y="101243"/>
                  </a:lnTo>
                  <a:lnTo>
                    <a:pt x="163944" y="82208"/>
                  </a:lnTo>
                  <a:lnTo>
                    <a:pt x="165379" y="70120"/>
                  </a:lnTo>
                  <a:lnTo>
                    <a:pt x="161592" y="43383"/>
                  </a:lnTo>
                  <a:lnTo>
                    <a:pt x="155019" y="33109"/>
                  </a:lnTo>
                  <a:lnTo>
                    <a:pt x="141799" y="21850"/>
                  </a:lnTo>
                  <a:lnTo>
                    <a:pt x="108050" y="5214"/>
                  </a:lnTo>
                  <a:lnTo>
                    <a:pt x="87899" y="6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361"/>
            <p:cNvSpPr/>
            <p:nvPr/>
          </p:nvSpPr>
          <p:spPr>
            <a:xfrm>
              <a:off x="801782" y="2750848"/>
              <a:ext cx="214721" cy="204566"/>
            </a:xfrm>
            <a:custGeom>
              <a:avLst/>
              <a:gdLst/>
              <a:ahLst/>
              <a:cxnLst/>
              <a:rect l="0" t="0" r="0" b="0"/>
              <a:pathLst>
                <a:path w="214721" h="204566">
                  <a:moveTo>
                    <a:pt x="173578" y="15211"/>
                  </a:moveTo>
                  <a:lnTo>
                    <a:pt x="173578" y="11165"/>
                  </a:lnTo>
                  <a:lnTo>
                    <a:pt x="172730" y="9973"/>
                  </a:lnTo>
                  <a:lnTo>
                    <a:pt x="171320" y="9180"/>
                  </a:lnTo>
                  <a:lnTo>
                    <a:pt x="169531" y="8651"/>
                  </a:lnTo>
                  <a:lnTo>
                    <a:pt x="168340" y="7451"/>
                  </a:lnTo>
                  <a:lnTo>
                    <a:pt x="167017" y="3860"/>
                  </a:lnTo>
                  <a:lnTo>
                    <a:pt x="164970" y="2563"/>
                  </a:lnTo>
                  <a:lnTo>
                    <a:pt x="149519" y="484"/>
                  </a:lnTo>
                  <a:lnTo>
                    <a:pt x="115087" y="0"/>
                  </a:lnTo>
                  <a:lnTo>
                    <a:pt x="87894" y="6908"/>
                  </a:lnTo>
                  <a:lnTo>
                    <a:pt x="53044" y="21442"/>
                  </a:lnTo>
                  <a:lnTo>
                    <a:pt x="31465" y="32298"/>
                  </a:lnTo>
                  <a:lnTo>
                    <a:pt x="4000" y="55514"/>
                  </a:lnTo>
                  <a:lnTo>
                    <a:pt x="842" y="60780"/>
                  </a:lnTo>
                  <a:lnTo>
                    <a:pt x="0" y="63370"/>
                  </a:lnTo>
                  <a:lnTo>
                    <a:pt x="286" y="65944"/>
                  </a:lnTo>
                  <a:lnTo>
                    <a:pt x="2862" y="71061"/>
                  </a:lnTo>
                  <a:lnTo>
                    <a:pt x="13116" y="78702"/>
                  </a:lnTo>
                  <a:lnTo>
                    <a:pt x="26879" y="86329"/>
                  </a:lnTo>
                  <a:lnTo>
                    <a:pt x="58021" y="91253"/>
                  </a:lnTo>
                  <a:lnTo>
                    <a:pt x="91767" y="99502"/>
                  </a:lnTo>
                  <a:lnTo>
                    <a:pt x="126749" y="109284"/>
                  </a:lnTo>
                  <a:lnTo>
                    <a:pt x="162509" y="120217"/>
                  </a:lnTo>
                  <a:lnTo>
                    <a:pt x="197604" y="142354"/>
                  </a:lnTo>
                  <a:lnTo>
                    <a:pt x="210905" y="160521"/>
                  </a:lnTo>
                  <a:lnTo>
                    <a:pt x="213702" y="165424"/>
                  </a:lnTo>
                  <a:lnTo>
                    <a:pt x="214720" y="169540"/>
                  </a:lnTo>
                  <a:lnTo>
                    <a:pt x="214552" y="173131"/>
                  </a:lnTo>
                  <a:lnTo>
                    <a:pt x="212109" y="179378"/>
                  </a:lnTo>
                  <a:lnTo>
                    <a:pt x="208199" y="184977"/>
                  </a:lnTo>
                  <a:lnTo>
                    <a:pt x="186625" y="195470"/>
                  </a:lnTo>
                  <a:lnTo>
                    <a:pt x="157903" y="203437"/>
                  </a:lnTo>
                  <a:lnTo>
                    <a:pt x="120181" y="204565"/>
                  </a:lnTo>
                  <a:lnTo>
                    <a:pt x="82130" y="199111"/>
                  </a:lnTo>
                  <a:lnTo>
                    <a:pt x="47022" y="191620"/>
                  </a:lnTo>
                  <a:lnTo>
                    <a:pt x="38872" y="188724"/>
                  </a:lnTo>
                  <a:lnTo>
                    <a:pt x="28796" y="1828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SMARTInkShape-Group23"/>
          <p:cNvGrpSpPr/>
          <p:nvPr/>
        </p:nvGrpSpPr>
        <p:grpSpPr>
          <a:xfrm>
            <a:off x="6979918" y="3696289"/>
            <a:ext cx="1432563" cy="628060"/>
            <a:chOff x="6979918" y="3696289"/>
            <a:chExt cx="1432563" cy="628060"/>
          </a:xfrm>
        </p:grpSpPr>
        <p:sp>
          <p:nvSpPr>
            <p:cNvPr id="122" name="SMARTInkShape-362"/>
            <p:cNvSpPr/>
            <p:nvPr/>
          </p:nvSpPr>
          <p:spPr>
            <a:xfrm>
              <a:off x="8138969" y="3909548"/>
              <a:ext cx="273512" cy="357653"/>
            </a:xfrm>
            <a:custGeom>
              <a:avLst/>
              <a:gdLst/>
              <a:ahLst/>
              <a:cxnLst/>
              <a:rect l="0" t="0" r="0" b="0"/>
              <a:pathLst>
                <a:path w="273512" h="357653">
                  <a:moveTo>
                    <a:pt x="128731" y="220492"/>
                  </a:moveTo>
                  <a:lnTo>
                    <a:pt x="128731" y="209885"/>
                  </a:lnTo>
                  <a:lnTo>
                    <a:pt x="124686" y="198534"/>
                  </a:lnTo>
                  <a:lnTo>
                    <a:pt x="118184" y="191540"/>
                  </a:lnTo>
                  <a:lnTo>
                    <a:pt x="109649" y="186458"/>
                  </a:lnTo>
                  <a:lnTo>
                    <a:pt x="89424" y="182927"/>
                  </a:lnTo>
                  <a:lnTo>
                    <a:pt x="66027" y="183344"/>
                  </a:lnTo>
                  <a:lnTo>
                    <a:pt x="33485" y="193012"/>
                  </a:lnTo>
                  <a:lnTo>
                    <a:pt x="24875" y="200094"/>
                  </a:lnTo>
                  <a:lnTo>
                    <a:pt x="5332" y="223355"/>
                  </a:lnTo>
                  <a:lnTo>
                    <a:pt x="1010" y="238367"/>
                  </a:lnTo>
                  <a:lnTo>
                    <a:pt x="0" y="248474"/>
                  </a:lnTo>
                  <a:lnTo>
                    <a:pt x="3475" y="263684"/>
                  </a:lnTo>
                  <a:lnTo>
                    <a:pt x="9866" y="274869"/>
                  </a:lnTo>
                  <a:lnTo>
                    <a:pt x="13082" y="277063"/>
                  </a:lnTo>
                  <a:lnTo>
                    <a:pt x="21169" y="279500"/>
                  </a:lnTo>
                  <a:lnTo>
                    <a:pt x="57191" y="281195"/>
                  </a:lnTo>
                  <a:lnTo>
                    <a:pt x="76772" y="279118"/>
                  </a:lnTo>
                  <a:lnTo>
                    <a:pt x="98659" y="270882"/>
                  </a:lnTo>
                  <a:lnTo>
                    <a:pt x="124766" y="252928"/>
                  </a:lnTo>
                  <a:lnTo>
                    <a:pt x="151403" y="219746"/>
                  </a:lnTo>
                  <a:lnTo>
                    <a:pt x="171874" y="185819"/>
                  </a:lnTo>
                  <a:lnTo>
                    <a:pt x="183094" y="152457"/>
                  </a:lnTo>
                  <a:lnTo>
                    <a:pt x="191780" y="119806"/>
                  </a:lnTo>
                  <a:lnTo>
                    <a:pt x="195671" y="88683"/>
                  </a:lnTo>
                  <a:lnTo>
                    <a:pt x="202224" y="54754"/>
                  </a:lnTo>
                  <a:lnTo>
                    <a:pt x="204573" y="25497"/>
                  </a:lnTo>
                  <a:lnTo>
                    <a:pt x="202514" y="17268"/>
                  </a:lnTo>
                  <a:lnTo>
                    <a:pt x="191054" y="1164"/>
                  </a:lnTo>
                  <a:lnTo>
                    <a:pt x="188039" y="245"/>
                  </a:lnTo>
                  <a:lnTo>
                    <a:pt x="186049" y="0"/>
                  </a:lnTo>
                  <a:lnTo>
                    <a:pt x="184722" y="1531"/>
                  </a:lnTo>
                  <a:lnTo>
                    <a:pt x="175612" y="35349"/>
                  </a:lnTo>
                  <a:lnTo>
                    <a:pt x="174604" y="71055"/>
                  </a:lnTo>
                  <a:lnTo>
                    <a:pt x="174495" y="99449"/>
                  </a:lnTo>
                  <a:lnTo>
                    <a:pt x="174463" y="131570"/>
                  </a:lnTo>
                  <a:lnTo>
                    <a:pt x="176711" y="165640"/>
                  </a:lnTo>
                  <a:lnTo>
                    <a:pt x="180482" y="197183"/>
                  </a:lnTo>
                  <a:lnTo>
                    <a:pt x="183057" y="217752"/>
                  </a:lnTo>
                  <a:lnTo>
                    <a:pt x="194027" y="247526"/>
                  </a:lnTo>
                  <a:lnTo>
                    <a:pt x="212904" y="280771"/>
                  </a:lnTo>
                  <a:lnTo>
                    <a:pt x="243234" y="318614"/>
                  </a:lnTo>
                  <a:lnTo>
                    <a:pt x="273511" y="357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363"/>
            <p:cNvSpPr/>
            <p:nvPr/>
          </p:nvSpPr>
          <p:spPr>
            <a:xfrm>
              <a:off x="7964126" y="4114800"/>
              <a:ext cx="143153" cy="159138"/>
            </a:xfrm>
            <a:custGeom>
              <a:avLst/>
              <a:gdLst/>
              <a:ahLst/>
              <a:cxnLst/>
              <a:rect l="0" t="0" r="0" b="0"/>
              <a:pathLst>
                <a:path w="143153" h="159138">
                  <a:moveTo>
                    <a:pt x="82592" y="7618"/>
                  </a:moveTo>
                  <a:lnTo>
                    <a:pt x="89900" y="14925"/>
                  </a:lnTo>
                  <a:lnTo>
                    <a:pt x="72505" y="17484"/>
                  </a:lnTo>
                  <a:lnTo>
                    <a:pt x="54165" y="25842"/>
                  </a:lnTo>
                  <a:lnTo>
                    <a:pt x="46534" y="32934"/>
                  </a:lnTo>
                  <a:lnTo>
                    <a:pt x="16227" y="66183"/>
                  </a:lnTo>
                  <a:lnTo>
                    <a:pt x="5261" y="85366"/>
                  </a:lnTo>
                  <a:lnTo>
                    <a:pt x="56" y="113758"/>
                  </a:lnTo>
                  <a:lnTo>
                    <a:pt x="0" y="131167"/>
                  </a:lnTo>
                  <a:lnTo>
                    <a:pt x="4969" y="146203"/>
                  </a:lnTo>
                  <a:lnTo>
                    <a:pt x="9429" y="153313"/>
                  </a:lnTo>
                  <a:lnTo>
                    <a:pt x="13497" y="155549"/>
                  </a:lnTo>
                  <a:lnTo>
                    <a:pt x="38277" y="159137"/>
                  </a:lnTo>
                  <a:lnTo>
                    <a:pt x="69920" y="159056"/>
                  </a:lnTo>
                  <a:lnTo>
                    <a:pt x="90128" y="153054"/>
                  </a:lnTo>
                  <a:lnTo>
                    <a:pt x="128159" y="127691"/>
                  </a:lnTo>
                  <a:lnTo>
                    <a:pt x="136712" y="118557"/>
                  </a:lnTo>
                  <a:lnTo>
                    <a:pt x="140512" y="108853"/>
                  </a:lnTo>
                  <a:lnTo>
                    <a:pt x="143152" y="75481"/>
                  </a:lnTo>
                  <a:lnTo>
                    <a:pt x="142528" y="61486"/>
                  </a:lnTo>
                  <a:lnTo>
                    <a:pt x="139428" y="49622"/>
                  </a:lnTo>
                  <a:lnTo>
                    <a:pt x="128879" y="33423"/>
                  </a:lnTo>
                  <a:lnTo>
                    <a:pt x="96168" y="7834"/>
                  </a:lnTo>
                  <a:lnTo>
                    <a:pt x="84357" y="2321"/>
                  </a:lnTo>
                  <a:lnTo>
                    <a:pt x="6735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364"/>
            <p:cNvSpPr/>
            <p:nvPr/>
          </p:nvSpPr>
          <p:spPr>
            <a:xfrm>
              <a:off x="7776974" y="4114800"/>
              <a:ext cx="162323" cy="196130"/>
            </a:xfrm>
            <a:custGeom>
              <a:avLst/>
              <a:gdLst/>
              <a:ahLst/>
              <a:cxnLst/>
              <a:rect l="0" t="0" r="0" b="0"/>
              <a:pathLst>
                <a:path w="162323" h="196130">
                  <a:moveTo>
                    <a:pt x="102106" y="7618"/>
                  </a:moveTo>
                  <a:lnTo>
                    <a:pt x="95543" y="7618"/>
                  </a:lnTo>
                  <a:lnTo>
                    <a:pt x="58688" y="25530"/>
                  </a:lnTo>
                  <a:lnTo>
                    <a:pt x="43616" y="37103"/>
                  </a:lnTo>
                  <a:lnTo>
                    <a:pt x="24197" y="62267"/>
                  </a:lnTo>
                  <a:lnTo>
                    <a:pt x="8570" y="99231"/>
                  </a:lnTo>
                  <a:lnTo>
                    <a:pt x="638" y="121970"/>
                  </a:lnTo>
                  <a:lnTo>
                    <a:pt x="0" y="137181"/>
                  </a:lnTo>
                  <a:lnTo>
                    <a:pt x="6488" y="163598"/>
                  </a:lnTo>
                  <a:lnTo>
                    <a:pt x="17519" y="179894"/>
                  </a:lnTo>
                  <a:lnTo>
                    <a:pt x="35556" y="191403"/>
                  </a:lnTo>
                  <a:lnTo>
                    <a:pt x="52941" y="196129"/>
                  </a:lnTo>
                  <a:lnTo>
                    <a:pt x="84460" y="191642"/>
                  </a:lnTo>
                  <a:lnTo>
                    <a:pt x="111005" y="180345"/>
                  </a:lnTo>
                  <a:lnTo>
                    <a:pt x="136414" y="162059"/>
                  </a:lnTo>
                  <a:lnTo>
                    <a:pt x="148488" y="147170"/>
                  </a:lnTo>
                  <a:lnTo>
                    <a:pt x="157430" y="127989"/>
                  </a:lnTo>
                  <a:lnTo>
                    <a:pt x="162322" y="91235"/>
                  </a:lnTo>
                  <a:lnTo>
                    <a:pt x="161887" y="76956"/>
                  </a:lnTo>
                  <a:lnTo>
                    <a:pt x="152415" y="44648"/>
                  </a:lnTo>
                  <a:lnTo>
                    <a:pt x="145350" y="34518"/>
                  </a:lnTo>
                  <a:lnTo>
                    <a:pt x="107588" y="5150"/>
                  </a:lnTo>
                  <a:lnTo>
                    <a:pt x="102285" y="2289"/>
                  </a:lnTo>
                  <a:lnTo>
                    <a:pt x="868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365"/>
            <p:cNvSpPr/>
            <p:nvPr/>
          </p:nvSpPr>
          <p:spPr>
            <a:xfrm>
              <a:off x="7429544" y="4137659"/>
              <a:ext cx="310413" cy="186690"/>
            </a:xfrm>
            <a:custGeom>
              <a:avLst/>
              <a:gdLst/>
              <a:ahLst/>
              <a:cxnLst/>
              <a:rect l="0" t="0" r="0" b="0"/>
              <a:pathLst>
                <a:path w="310413" h="186690">
                  <a:moveTo>
                    <a:pt x="22815" y="7620"/>
                  </a:moveTo>
                  <a:lnTo>
                    <a:pt x="18770" y="11666"/>
                  </a:lnTo>
                  <a:lnTo>
                    <a:pt x="16783" y="18167"/>
                  </a:lnTo>
                  <a:lnTo>
                    <a:pt x="13408" y="31346"/>
                  </a:lnTo>
                  <a:lnTo>
                    <a:pt x="9304" y="45977"/>
                  </a:lnTo>
                  <a:lnTo>
                    <a:pt x="2565" y="82474"/>
                  </a:lnTo>
                  <a:lnTo>
                    <a:pt x="470" y="114034"/>
                  </a:lnTo>
                  <a:lnTo>
                    <a:pt x="0" y="151707"/>
                  </a:lnTo>
                  <a:lnTo>
                    <a:pt x="821" y="161406"/>
                  </a:lnTo>
                  <a:lnTo>
                    <a:pt x="7718" y="179168"/>
                  </a:lnTo>
                  <a:lnTo>
                    <a:pt x="9363" y="180406"/>
                  </a:lnTo>
                  <a:lnTo>
                    <a:pt x="13451" y="181780"/>
                  </a:lnTo>
                  <a:lnTo>
                    <a:pt x="18089" y="182392"/>
                  </a:lnTo>
                  <a:lnTo>
                    <a:pt x="29506" y="178689"/>
                  </a:lnTo>
                  <a:lnTo>
                    <a:pt x="64824" y="150549"/>
                  </a:lnTo>
                  <a:lnTo>
                    <a:pt x="76200" y="141418"/>
                  </a:lnTo>
                  <a:lnTo>
                    <a:pt x="101359" y="105614"/>
                  </a:lnTo>
                  <a:lnTo>
                    <a:pt x="104289" y="99714"/>
                  </a:lnTo>
                  <a:lnTo>
                    <a:pt x="106171" y="89029"/>
                  </a:lnTo>
                  <a:lnTo>
                    <a:pt x="107174" y="87293"/>
                  </a:lnTo>
                  <a:lnTo>
                    <a:pt x="108688" y="86135"/>
                  </a:lnTo>
                  <a:lnTo>
                    <a:pt x="110543" y="85363"/>
                  </a:lnTo>
                  <a:lnTo>
                    <a:pt x="111780" y="85696"/>
                  </a:lnTo>
                  <a:lnTo>
                    <a:pt x="112605" y="86764"/>
                  </a:lnTo>
                  <a:lnTo>
                    <a:pt x="113156" y="88322"/>
                  </a:lnTo>
                  <a:lnTo>
                    <a:pt x="112676" y="90208"/>
                  </a:lnTo>
                  <a:lnTo>
                    <a:pt x="109884" y="94562"/>
                  </a:lnTo>
                  <a:lnTo>
                    <a:pt x="109647" y="96908"/>
                  </a:lnTo>
                  <a:lnTo>
                    <a:pt x="111642" y="101772"/>
                  </a:lnTo>
                  <a:lnTo>
                    <a:pt x="110836" y="109015"/>
                  </a:lnTo>
                  <a:lnTo>
                    <a:pt x="109436" y="113317"/>
                  </a:lnTo>
                  <a:lnTo>
                    <a:pt x="113442" y="144893"/>
                  </a:lnTo>
                  <a:lnTo>
                    <a:pt x="118410" y="153579"/>
                  </a:lnTo>
                  <a:lnTo>
                    <a:pt x="135395" y="172953"/>
                  </a:lnTo>
                  <a:lnTo>
                    <a:pt x="145099" y="178469"/>
                  </a:lnTo>
                  <a:lnTo>
                    <a:pt x="181503" y="186689"/>
                  </a:lnTo>
                  <a:lnTo>
                    <a:pt x="213053" y="181626"/>
                  </a:lnTo>
                  <a:lnTo>
                    <a:pt x="236098" y="172631"/>
                  </a:lnTo>
                  <a:lnTo>
                    <a:pt x="273419" y="153905"/>
                  </a:lnTo>
                  <a:lnTo>
                    <a:pt x="285465" y="142061"/>
                  </a:lnTo>
                  <a:lnTo>
                    <a:pt x="303887" y="108581"/>
                  </a:lnTo>
                  <a:lnTo>
                    <a:pt x="308603" y="95672"/>
                  </a:lnTo>
                  <a:lnTo>
                    <a:pt x="310412" y="71056"/>
                  </a:lnTo>
                  <a:lnTo>
                    <a:pt x="303866" y="46711"/>
                  </a:lnTo>
                  <a:lnTo>
                    <a:pt x="296871" y="33032"/>
                  </a:lnTo>
                  <a:lnTo>
                    <a:pt x="282879" y="16778"/>
                  </a:lnTo>
                  <a:lnTo>
                    <a:pt x="273584" y="11690"/>
                  </a:lnTo>
                  <a:lnTo>
                    <a:pt x="23617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366"/>
            <p:cNvSpPr/>
            <p:nvPr/>
          </p:nvSpPr>
          <p:spPr>
            <a:xfrm>
              <a:off x="7719858" y="3696289"/>
              <a:ext cx="212561" cy="304212"/>
            </a:xfrm>
            <a:custGeom>
              <a:avLst/>
              <a:gdLst/>
              <a:ahLst/>
              <a:cxnLst/>
              <a:rect l="0" t="0" r="0" b="0"/>
              <a:pathLst>
                <a:path w="212561" h="304212">
                  <a:moveTo>
                    <a:pt x="136360" y="182290"/>
                  </a:moveTo>
                  <a:lnTo>
                    <a:pt x="132316" y="178245"/>
                  </a:lnTo>
                  <a:lnTo>
                    <a:pt x="128073" y="176259"/>
                  </a:lnTo>
                  <a:lnTo>
                    <a:pt x="117217" y="172551"/>
                  </a:lnTo>
                  <a:lnTo>
                    <a:pt x="106982" y="168680"/>
                  </a:lnTo>
                  <a:lnTo>
                    <a:pt x="77559" y="167146"/>
                  </a:lnTo>
                  <a:lnTo>
                    <a:pt x="62588" y="171124"/>
                  </a:lnTo>
                  <a:lnTo>
                    <a:pt x="37287" y="190781"/>
                  </a:lnTo>
                  <a:lnTo>
                    <a:pt x="27982" y="201304"/>
                  </a:lnTo>
                  <a:lnTo>
                    <a:pt x="5268" y="238344"/>
                  </a:lnTo>
                  <a:lnTo>
                    <a:pt x="0" y="270042"/>
                  </a:lnTo>
                  <a:lnTo>
                    <a:pt x="1814" y="278583"/>
                  </a:lnTo>
                  <a:lnTo>
                    <a:pt x="3482" y="282044"/>
                  </a:lnTo>
                  <a:lnTo>
                    <a:pt x="9853" y="288149"/>
                  </a:lnTo>
                  <a:lnTo>
                    <a:pt x="13922" y="290964"/>
                  </a:lnTo>
                  <a:lnTo>
                    <a:pt x="31785" y="294922"/>
                  </a:lnTo>
                  <a:lnTo>
                    <a:pt x="43599" y="293591"/>
                  </a:lnTo>
                  <a:lnTo>
                    <a:pt x="70994" y="282649"/>
                  </a:lnTo>
                  <a:lnTo>
                    <a:pt x="102259" y="260533"/>
                  </a:lnTo>
                  <a:lnTo>
                    <a:pt x="128599" y="227276"/>
                  </a:lnTo>
                  <a:lnTo>
                    <a:pt x="141682" y="202674"/>
                  </a:lnTo>
                  <a:lnTo>
                    <a:pt x="150919" y="173937"/>
                  </a:lnTo>
                  <a:lnTo>
                    <a:pt x="156761" y="143973"/>
                  </a:lnTo>
                  <a:lnTo>
                    <a:pt x="160750" y="113645"/>
                  </a:lnTo>
                  <a:lnTo>
                    <a:pt x="165638" y="77103"/>
                  </a:lnTo>
                  <a:lnTo>
                    <a:pt x="172713" y="39965"/>
                  </a:lnTo>
                  <a:lnTo>
                    <a:pt x="174415" y="2401"/>
                  </a:lnTo>
                  <a:lnTo>
                    <a:pt x="174453" y="0"/>
                  </a:lnTo>
                  <a:lnTo>
                    <a:pt x="173615" y="19372"/>
                  </a:lnTo>
                  <a:lnTo>
                    <a:pt x="167900" y="57417"/>
                  </a:lnTo>
                  <a:lnTo>
                    <a:pt x="167155" y="86401"/>
                  </a:lnTo>
                  <a:lnTo>
                    <a:pt x="162890" y="120483"/>
                  </a:lnTo>
                  <a:lnTo>
                    <a:pt x="164353" y="153346"/>
                  </a:lnTo>
                  <a:lnTo>
                    <a:pt x="166104" y="184533"/>
                  </a:lnTo>
                  <a:lnTo>
                    <a:pt x="174713" y="215221"/>
                  </a:lnTo>
                  <a:lnTo>
                    <a:pt x="186709" y="249848"/>
                  </a:lnTo>
                  <a:lnTo>
                    <a:pt x="199802" y="284790"/>
                  </a:lnTo>
                  <a:lnTo>
                    <a:pt x="212560" y="3042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367"/>
            <p:cNvSpPr/>
            <p:nvPr/>
          </p:nvSpPr>
          <p:spPr>
            <a:xfrm>
              <a:off x="7246884" y="3832859"/>
              <a:ext cx="426456" cy="189951"/>
            </a:xfrm>
            <a:custGeom>
              <a:avLst/>
              <a:gdLst/>
              <a:ahLst/>
              <a:cxnLst/>
              <a:rect l="0" t="0" r="0" b="0"/>
              <a:pathLst>
                <a:path w="426456" h="189951">
                  <a:moveTo>
                    <a:pt x="129275" y="68581"/>
                  </a:moveTo>
                  <a:lnTo>
                    <a:pt x="122715" y="62019"/>
                  </a:lnTo>
                  <a:lnTo>
                    <a:pt x="115781" y="60323"/>
                  </a:lnTo>
                  <a:lnTo>
                    <a:pt x="107874" y="55785"/>
                  </a:lnTo>
                  <a:lnTo>
                    <a:pt x="85618" y="53661"/>
                  </a:lnTo>
                  <a:lnTo>
                    <a:pt x="70714" y="57481"/>
                  </a:lnTo>
                  <a:lnTo>
                    <a:pt x="50507" y="67202"/>
                  </a:lnTo>
                  <a:lnTo>
                    <a:pt x="14974" y="99276"/>
                  </a:lnTo>
                  <a:lnTo>
                    <a:pt x="9893" y="104285"/>
                  </a:lnTo>
                  <a:lnTo>
                    <a:pt x="4250" y="116623"/>
                  </a:lnTo>
                  <a:lnTo>
                    <a:pt x="131" y="151934"/>
                  </a:lnTo>
                  <a:lnTo>
                    <a:pt x="0" y="157171"/>
                  </a:lnTo>
                  <a:lnTo>
                    <a:pt x="1605" y="161506"/>
                  </a:lnTo>
                  <a:lnTo>
                    <a:pt x="7904" y="168583"/>
                  </a:lnTo>
                  <a:lnTo>
                    <a:pt x="20970" y="177328"/>
                  </a:lnTo>
                  <a:lnTo>
                    <a:pt x="35566" y="181235"/>
                  </a:lnTo>
                  <a:lnTo>
                    <a:pt x="50616" y="182392"/>
                  </a:lnTo>
                  <a:lnTo>
                    <a:pt x="76107" y="176700"/>
                  </a:lnTo>
                  <a:lnTo>
                    <a:pt x="96070" y="167423"/>
                  </a:lnTo>
                  <a:lnTo>
                    <a:pt x="131160" y="135160"/>
                  </a:lnTo>
                  <a:lnTo>
                    <a:pt x="138014" y="128370"/>
                  </a:lnTo>
                  <a:lnTo>
                    <a:pt x="141627" y="120271"/>
                  </a:lnTo>
                  <a:lnTo>
                    <a:pt x="144499" y="85356"/>
                  </a:lnTo>
                  <a:lnTo>
                    <a:pt x="144511" y="88321"/>
                  </a:lnTo>
                  <a:lnTo>
                    <a:pt x="143665" y="89360"/>
                  </a:lnTo>
                  <a:lnTo>
                    <a:pt x="140468" y="90515"/>
                  </a:lnTo>
                  <a:lnTo>
                    <a:pt x="139278" y="92518"/>
                  </a:lnTo>
                  <a:lnTo>
                    <a:pt x="137208" y="108526"/>
                  </a:lnTo>
                  <a:lnTo>
                    <a:pt x="146315" y="144952"/>
                  </a:lnTo>
                  <a:lnTo>
                    <a:pt x="148255" y="149975"/>
                  </a:lnTo>
                  <a:lnTo>
                    <a:pt x="154926" y="157812"/>
                  </a:lnTo>
                  <a:lnTo>
                    <a:pt x="187859" y="184231"/>
                  </a:lnTo>
                  <a:lnTo>
                    <a:pt x="202983" y="188642"/>
                  </a:lnTo>
                  <a:lnTo>
                    <a:pt x="218189" y="189950"/>
                  </a:lnTo>
                  <a:lnTo>
                    <a:pt x="233419" y="186292"/>
                  </a:lnTo>
                  <a:lnTo>
                    <a:pt x="253735" y="176624"/>
                  </a:lnTo>
                  <a:lnTo>
                    <a:pt x="278979" y="153924"/>
                  </a:lnTo>
                  <a:lnTo>
                    <a:pt x="301201" y="119848"/>
                  </a:lnTo>
                  <a:lnTo>
                    <a:pt x="316318" y="94178"/>
                  </a:lnTo>
                  <a:lnTo>
                    <a:pt x="319572" y="75143"/>
                  </a:lnTo>
                  <a:lnTo>
                    <a:pt x="319734" y="69876"/>
                  </a:lnTo>
                  <a:lnTo>
                    <a:pt x="319764" y="73009"/>
                  </a:lnTo>
                  <a:lnTo>
                    <a:pt x="322027" y="77039"/>
                  </a:lnTo>
                  <a:lnTo>
                    <a:pt x="325009" y="81654"/>
                  </a:lnTo>
                  <a:lnTo>
                    <a:pt x="326689" y="89858"/>
                  </a:lnTo>
                  <a:lnTo>
                    <a:pt x="327376" y="125257"/>
                  </a:lnTo>
                  <a:lnTo>
                    <a:pt x="326542" y="139936"/>
                  </a:lnTo>
                  <a:lnTo>
                    <a:pt x="320089" y="163183"/>
                  </a:lnTo>
                  <a:lnTo>
                    <a:pt x="319137" y="163821"/>
                  </a:lnTo>
                  <a:lnTo>
                    <a:pt x="317657" y="163402"/>
                  </a:lnTo>
                  <a:lnTo>
                    <a:pt x="313753" y="161523"/>
                  </a:lnTo>
                  <a:lnTo>
                    <a:pt x="309196" y="160687"/>
                  </a:lnTo>
                  <a:lnTo>
                    <a:pt x="307644" y="158772"/>
                  </a:lnTo>
                  <a:lnTo>
                    <a:pt x="305917" y="152127"/>
                  </a:lnTo>
                  <a:lnTo>
                    <a:pt x="304616" y="118368"/>
                  </a:lnTo>
                  <a:lnTo>
                    <a:pt x="304545" y="83353"/>
                  </a:lnTo>
                  <a:lnTo>
                    <a:pt x="309056" y="70631"/>
                  </a:lnTo>
                  <a:lnTo>
                    <a:pt x="333799" y="33139"/>
                  </a:lnTo>
                  <a:lnTo>
                    <a:pt x="352152" y="17816"/>
                  </a:lnTo>
                  <a:lnTo>
                    <a:pt x="364080" y="12152"/>
                  </a:lnTo>
                  <a:lnTo>
                    <a:pt x="396792" y="2980"/>
                  </a:lnTo>
                  <a:lnTo>
                    <a:pt x="42645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368"/>
            <p:cNvSpPr/>
            <p:nvPr/>
          </p:nvSpPr>
          <p:spPr>
            <a:xfrm>
              <a:off x="6979918" y="3741418"/>
              <a:ext cx="243842" cy="312423"/>
            </a:xfrm>
            <a:custGeom>
              <a:avLst/>
              <a:gdLst/>
              <a:ahLst/>
              <a:cxnLst/>
              <a:rect l="0" t="0" r="0" b="0"/>
              <a:pathLst>
                <a:path w="243842" h="312423">
                  <a:moveTo>
                    <a:pt x="15241" y="0"/>
                  </a:moveTo>
                  <a:lnTo>
                    <a:pt x="11196" y="4047"/>
                  </a:lnTo>
                  <a:lnTo>
                    <a:pt x="9209" y="10547"/>
                  </a:lnTo>
                  <a:lnTo>
                    <a:pt x="3668" y="47398"/>
                  </a:lnTo>
                  <a:lnTo>
                    <a:pt x="727" y="78225"/>
                  </a:lnTo>
                  <a:lnTo>
                    <a:pt x="215" y="110479"/>
                  </a:lnTo>
                  <a:lnTo>
                    <a:pt x="66" y="142708"/>
                  </a:lnTo>
                  <a:lnTo>
                    <a:pt x="20" y="177845"/>
                  </a:lnTo>
                  <a:lnTo>
                    <a:pt x="7" y="210081"/>
                  </a:lnTo>
                  <a:lnTo>
                    <a:pt x="3" y="246800"/>
                  </a:lnTo>
                  <a:lnTo>
                    <a:pt x="0" y="281791"/>
                  </a:lnTo>
                  <a:lnTo>
                    <a:pt x="0" y="277852"/>
                  </a:lnTo>
                  <a:lnTo>
                    <a:pt x="7761" y="241602"/>
                  </a:lnTo>
                  <a:lnTo>
                    <a:pt x="13514" y="207054"/>
                  </a:lnTo>
                  <a:lnTo>
                    <a:pt x="18944" y="171476"/>
                  </a:lnTo>
                  <a:lnTo>
                    <a:pt x="33408" y="138766"/>
                  </a:lnTo>
                  <a:lnTo>
                    <a:pt x="47553" y="115119"/>
                  </a:lnTo>
                  <a:lnTo>
                    <a:pt x="61504" y="101562"/>
                  </a:lnTo>
                  <a:lnTo>
                    <a:pt x="71363" y="95940"/>
                  </a:lnTo>
                  <a:lnTo>
                    <a:pt x="81388" y="93440"/>
                  </a:lnTo>
                  <a:lnTo>
                    <a:pt x="91489" y="94588"/>
                  </a:lnTo>
                  <a:lnTo>
                    <a:pt x="111770" y="102222"/>
                  </a:lnTo>
                  <a:lnTo>
                    <a:pt x="119668" y="109215"/>
                  </a:lnTo>
                  <a:lnTo>
                    <a:pt x="150176" y="142389"/>
                  </a:lnTo>
                  <a:lnTo>
                    <a:pt x="169396" y="173910"/>
                  </a:lnTo>
                  <a:lnTo>
                    <a:pt x="182224" y="207732"/>
                  </a:lnTo>
                  <a:lnTo>
                    <a:pt x="188866" y="242729"/>
                  </a:lnTo>
                  <a:lnTo>
                    <a:pt x="198574" y="279538"/>
                  </a:lnTo>
                  <a:lnTo>
                    <a:pt x="207369" y="303921"/>
                  </a:lnTo>
                  <a:lnTo>
                    <a:pt x="209367" y="306755"/>
                  </a:lnTo>
                  <a:lnTo>
                    <a:pt x="213843" y="309902"/>
                  </a:lnTo>
                  <a:lnTo>
                    <a:pt x="220350" y="311302"/>
                  </a:lnTo>
                  <a:lnTo>
                    <a:pt x="243841" y="312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6" name="SMARTInkShape-Group24"/>
          <p:cNvGrpSpPr/>
          <p:nvPr/>
        </p:nvGrpSpPr>
        <p:grpSpPr>
          <a:xfrm>
            <a:off x="4023829" y="4023359"/>
            <a:ext cx="897044" cy="441960"/>
            <a:chOff x="4023829" y="4023359"/>
            <a:chExt cx="897044" cy="441960"/>
          </a:xfrm>
        </p:grpSpPr>
        <p:sp>
          <p:nvSpPr>
            <p:cNvPr id="130" name="SMARTInkShape-369"/>
            <p:cNvSpPr/>
            <p:nvPr/>
          </p:nvSpPr>
          <p:spPr>
            <a:xfrm>
              <a:off x="4741666" y="4115036"/>
              <a:ext cx="179207" cy="220282"/>
            </a:xfrm>
            <a:custGeom>
              <a:avLst/>
              <a:gdLst/>
              <a:ahLst/>
              <a:cxnLst/>
              <a:rect l="0" t="0" r="0" b="0"/>
              <a:pathLst>
                <a:path w="179207" h="220282">
                  <a:moveTo>
                    <a:pt x="13213" y="45482"/>
                  </a:moveTo>
                  <a:lnTo>
                    <a:pt x="13213" y="49529"/>
                  </a:lnTo>
                  <a:lnTo>
                    <a:pt x="10955" y="53773"/>
                  </a:lnTo>
                  <a:lnTo>
                    <a:pt x="7977" y="58480"/>
                  </a:lnTo>
                  <a:lnTo>
                    <a:pt x="6300" y="66737"/>
                  </a:lnTo>
                  <a:lnTo>
                    <a:pt x="5907" y="74967"/>
                  </a:lnTo>
                  <a:lnTo>
                    <a:pt x="7990" y="82012"/>
                  </a:lnTo>
                  <a:lnTo>
                    <a:pt x="9731" y="85075"/>
                  </a:lnTo>
                  <a:lnTo>
                    <a:pt x="20272" y="93433"/>
                  </a:lnTo>
                  <a:lnTo>
                    <a:pt x="44241" y="102996"/>
                  </a:lnTo>
                  <a:lnTo>
                    <a:pt x="55507" y="104911"/>
                  </a:lnTo>
                  <a:lnTo>
                    <a:pt x="87012" y="100057"/>
                  </a:lnTo>
                  <a:lnTo>
                    <a:pt x="120748" y="88491"/>
                  </a:lnTo>
                  <a:lnTo>
                    <a:pt x="144459" y="72385"/>
                  </a:lnTo>
                  <a:lnTo>
                    <a:pt x="163191" y="52897"/>
                  </a:lnTo>
                  <a:lnTo>
                    <a:pt x="177148" y="28523"/>
                  </a:lnTo>
                  <a:lnTo>
                    <a:pt x="179206" y="21577"/>
                  </a:lnTo>
                  <a:lnTo>
                    <a:pt x="177863" y="13410"/>
                  </a:lnTo>
                  <a:lnTo>
                    <a:pt x="176321" y="8861"/>
                  </a:lnTo>
                  <a:lnTo>
                    <a:pt x="173597" y="5827"/>
                  </a:lnTo>
                  <a:lnTo>
                    <a:pt x="166058" y="2459"/>
                  </a:lnTo>
                  <a:lnTo>
                    <a:pt x="137488" y="0"/>
                  </a:lnTo>
                  <a:lnTo>
                    <a:pt x="103959" y="8084"/>
                  </a:lnTo>
                  <a:lnTo>
                    <a:pt x="89105" y="14468"/>
                  </a:lnTo>
                  <a:lnTo>
                    <a:pt x="51272" y="46416"/>
                  </a:lnTo>
                  <a:lnTo>
                    <a:pt x="22519" y="81383"/>
                  </a:lnTo>
                  <a:lnTo>
                    <a:pt x="6929" y="113629"/>
                  </a:lnTo>
                  <a:lnTo>
                    <a:pt x="627" y="136795"/>
                  </a:lnTo>
                  <a:lnTo>
                    <a:pt x="0" y="152105"/>
                  </a:lnTo>
                  <a:lnTo>
                    <a:pt x="2542" y="167378"/>
                  </a:lnTo>
                  <a:lnTo>
                    <a:pt x="12779" y="186211"/>
                  </a:lnTo>
                  <a:lnTo>
                    <a:pt x="24026" y="194952"/>
                  </a:lnTo>
                  <a:lnTo>
                    <a:pt x="54964" y="210198"/>
                  </a:lnTo>
                  <a:lnTo>
                    <a:pt x="88379" y="218409"/>
                  </a:lnTo>
                  <a:lnTo>
                    <a:pt x="119688" y="220281"/>
                  </a:lnTo>
                  <a:lnTo>
                    <a:pt x="150373" y="2131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370"/>
            <p:cNvSpPr/>
            <p:nvPr/>
          </p:nvSpPr>
          <p:spPr>
            <a:xfrm>
              <a:off x="4495800" y="4114800"/>
              <a:ext cx="165709" cy="219396"/>
            </a:xfrm>
            <a:custGeom>
              <a:avLst/>
              <a:gdLst/>
              <a:ahLst/>
              <a:cxnLst/>
              <a:rect l="0" t="0" r="0" b="0"/>
              <a:pathLst>
                <a:path w="165709" h="219396">
                  <a:moveTo>
                    <a:pt x="0" y="0"/>
                  </a:moveTo>
                  <a:lnTo>
                    <a:pt x="846" y="27337"/>
                  </a:lnTo>
                  <a:lnTo>
                    <a:pt x="6560" y="61548"/>
                  </a:lnTo>
                  <a:lnTo>
                    <a:pt x="12646" y="92402"/>
                  </a:lnTo>
                  <a:lnTo>
                    <a:pt x="14727" y="127972"/>
                  </a:lnTo>
                  <a:lnTo>
                    <a:pt x="15137" y="159710"/>
                  </a:lnTo>
                  <a:lnTo>
                    <a:pt x="15230" y="197622"/>
                  </a:lnTo>
                  <a:lnTo>
                    <a:pt x="12977" y="204389"/>
                  </a:lnTo>
                  <a:lnTo>
                    <a:pt x="10000" y="210220"/>
                  </a:lnTo>
                  <a:lnTo>
                    <a:pt x="7932" y="219395"/>
                  </a:lnTo>
                  <a:lnTo>
                    <a:pt x="7827" y="219076"/>
                  </a:lnTo>
                  <a:lnTo>
                    <a:pt x="7646" y="210234"/>
                  </a:lnTo>
                  <a:lnTo>
                    <a:pt x="14182" y="174316"/>
                  </a:lnTo>
                  <a:lnTo>
                    <a:pt x="21113" y="138510"/>
                  </a:lnTo>
                  <a:lnTo>
                    <a:pt x="28175" y="108866"/>
                  </a:lnTo>
                  <a:lnTo>
                    <a:pt x="38146" y="70768"/>
                  </a:lnTo>
                  <a:lnTo>
                    <a:pt x="48269" y="42576"/>
                  </a:lnTo>
                  <a:lnTo>
                    <a:pt x="80667" y="10329"/>
                  </a:lnTo>
                  <a:lnTo>
                    <a:pt x="88910" y="4591"/>
                  </a:lnTo>
                  <a:lnTo>
                    <a:pt x="96242" y="2040"/>
                  </a:lnTo>
                  <a:lnTo>
                    <a:pt x="119677" y="267"/>
                  </a:lnTo>
                  <a:lnTo>
                    <a:pt x="123811" y="1871"/>
                  </a:lnTo>
                  <a:lnTo>
                    <a:pt x="130662" y="8170"/>
                  </a:lnTo>
                  <a:lnTo>
                    <a:pt x="151239" y="39875"/>
                  </a:lnTo>
                  <a:lnTo>
                    <a:pt x="159132" y="69777"/>
                  </a:lnTo>
                  <a:lnTo>
                    <a:pt x="165708" y="107417"/>
                  </a:lnTo>
                  <a:lnTo>
                    <a:pt x="164808" y="135120"/>
                  </a:lnTo>
                  <a:lnTo>
                    <a:pt x="160966" y="167237"/>
                  </a:lnTo>
                  <a:lnTo>
                    <a:pt x="160023" y="205325"/>
                  </a:lnTo>
                  <a:lnTo>
                    <a:pt x="160018"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371"/>
            <p:cNvSpPr/>
            <p:nvPr/>
          </p:nvSpPr>
          <p:spPr>
            <a:xfrm>
              <a:off x="4366259" y="4023359"/>
              <a:ext cx="7621" cy="15242"/>
            </a:xfrm>
            <a:custGeom>
              <a:avLst/>
              <a:gdLst/>
              <a:ahLst/>
              <a:cxnLst/>
              <a:rect l="0" t="0" r="0" b="0"/>
              <a:pathLst>
                <a:path w="7621" h="15242">
                  <a:moveTo>
                    <a:pt x="0" y="15241"/>
                  </a:moveTo>
                  <a:lnTo>
                    <a:pt x="0" y="7934"/>
                  </a:ln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372"/>
            <p:cNvSpPr/>
            <p:nvPr/>
          </p:nvSpPr>
          <p:spPr>
            <a:xfrm>
              <a:off x="4366259" y="4198618"/>
              <a:ext cx="22860" cy="129542"/>
            </a:xfrm>
            <a:custGeom>
              <a:avLst/>
              <a:gdLst/>
              <a:ahLst/>
              <a:cxnLst/>
              <a:rect l="0" t="0" r="0" b="0"/>
              <a:pathLst>
                <a:path w="22860" h="129542">
                  <a:moveTo>
                    <a:pt x="22859" y="0"/>
                  </a:moveTo>
                  <a:lnTo>
                    <a:pt x="22859" y="10608"/>
                  </a:lnTo>
                  <a:lnTo>
                    <a:pt x="15947" y="47048"/>
                  </a:lnTo>
                  <a:lnTo>
                    <a:pt x="13122" y="74206"/>
                  </a:lnTo>
                  <a:lnTo>
                    <a:pt x="2072" y="11027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373"/>
            <p:cNvSpPr/>
            <p:nvPr/>
          </p:nvSpPr>
          <p:spPr>
            <a:xfrm>
              <a:off x="4023829" y="4130762"/>
              <a:ext cx="238454" cy="212639"/>
            </a:xfrm>
            <a:custGeom>
              <a:avLst/>
              <a:gdLst/>
              <a:ahLst/>
              <a:cxnLst/>
              <a:rect l="0" t="0" r="0" b="0"/>
              <a:pathLst>
                <a:path w="238454" h="212639">
                  <a:moveTo>
                    <a:pt x="7150" y="90717"/>
                  </a:moveTo>
                  <a:lnTo>
                    <a:pt x="3105" y="90717"/>
                  </a:lnTo>
                  <a:lnTo>
                    <a:pt x="1914" y="89871"/>
                  </a:lnTo>
                  <a:lnTo>
                    <a:pt x="1119" y="88459"/>
                  </a:lnTo>
                  <a:lnTo>
                    <a:pt x="0" y="80170"/>
                  </a:lnTo>
                  <a:lnTo>
                    <a:pt x="585" y="71636"/>
                  </a:lnTo>
                  <a:lnTo>
                    <a:pt x="3668" y="62199"/>
                  </a:lnTo>
                  <a:lnTo>
                    <a:pt x="10118" y="54618"/>
                  </a:lnTo>
                  <a:lnTo>
                    <a:pt x="42884" y="24349"/>
                  </a:lnTo>
                  <a:lnTo>
                    <a:pt x="69147" y="10375"/>
                  </a:lnTo>
                  <a:lnTo>
                    <a:pt x="92125" y="2941"/>
                  </a:lnTo>
                  <a:lnTo>
                    <a:pt x="129800" y="0"/>
                  </a:lnTo>
                  <a:lnTo>
                    <a:pt x="157509" y="1750"/>
                  </a:lnTo>
                  <a:lnTo>
                    <a:pt x="189626" y="9925"/>
                  </a:lnTo>
                  <a:lnTo>
                    <a:pt x="212770" y="21246"/>
                  </a:lnTo>
                  <a:lnTo>
                    <a:pt x="227625" y="35327"/>
                  </a:lnTo>
                  <a:lnTo>
                    <a:pt x="237388" y="54267"/>
                  </a:lnTo>
                  <a:lnTo>
                    <a:pt x="238453" y="70847"/>
                  </a:lnTo>
                  <a:lnTo>
                    <a:pt x="232239" y="105043"/>
                  </a:lnTo>
                  <a:lnTo>
                    <a:pt x="215928" y="141493"/>
                  </a:lnTo>
                  <a:lnTo>
                    <a:pt x="185852" y="177775"/>
                  </a:lnTo>
                  <a:lnTo>
                    <a:pt x="158725" y="198726"/>
                  </a:lnTo>
                  <a:lnTo>
                    <a:pt x="136446" y="208139"/>
                  </a:lnTo>
                  <a:lnTo>
                    <a:pt x="102604" y="212045"/>
                  </a:lnTo>
                  <a:lnTo>
                    <a:pt x="75730" y="2126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374"/>
            <p:cNvSpPr/>
            <p:nvPr/>
          </p:nvSpPr>
          <p:spPr>
            <a:xfrm>
              <a:off x="4092645" y="4251959"/>
              <a:ext cx="6915" cy="213360"/>
            </a:xfrm>
            <a:custGeom>
              <a:avLst/>
              <a:gdLst/>
              <a:ahLst/>
              <a:cxnLst/>
              <a:rect l="0" t="0" r="0" b="0"/>
              <a:pathLst>
                <a:path w="6915" h="213360">
                  <a:moveTo>
                    <a:pt x="6914" y="0"/>
                  </a:moveTo>
                  <a:lnTo>
                    <a:pt x="6914" y="4045"/>
                  </a:lnTo>
                  <a:lnTo>
                    <a:pt x="4656" y="8289"/>
                  </a:lnTo>
                  <a:lnTo>
                    <a:pt x="1677" y="12998"/>
                  </a:lnTo>
                  <a:lnTo>
                    <a:pt x="0" y="21254"/>
                  </a:lnTo>
                  <a:lnTo>
                    <a:pt x="202" y="49412"/>
                  </a:lnTo>
                  <a:lnTo>
                    <a:pt x="5862" y="84306"/>
                  </a:lnTo>
                  <a:lnTo>
                    <a:pt x="6776" y="121984"/>
                  </a:lnTo>
                  <a:lnTo>
                    <a:pt x="6897" y="159181"/>
                  </a:lnTo>
                  <a:lnTo>
                    <a:pt x="6912" y="192744"/>
                  </a:lnTo>
                  <a:lnTo>
                    <a:pt x="6914"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2" name="SMARTInkShape-Group25"/>
          <p:cNvGrpSpPr/>
          <p:nvPr/>
        </p:nvGrpSpPr>
        <p:grpSpPr>
          <a:xfrm>
            <a:off x="2339339" y="4335779"/>
            <a:ext cx="1087445" cy="434340"/>
            <a:chOff x="2339339" y="4335779"/>
            <a:chExt cx="1087445" cy="434340"/>
          </a:xfrm>
        </p:grpSpPr>
        <p:sp>
          <p:nvSpPr>
            <p:cNvPr id="137" name="SMARTInkShape-375"/>
            <p:cNvSpPr/>
            <p:nvPr/>
          </p:nvSpPr>
          <p:spPr>
            <a:xfrm>
              <a:off x="3223259" y="4351018"/>
              <a:ext cx="203525" cy="419101"/>
            </a:xfrm>
            <a:custGeom>
              <a:avLst/>
              <a:gdLst/>
              <a:ahLst/>
              <a:cxnLst/>
              <a:rect l="0" t="0" r="0" b="0"/>
              <a:pathLst>
                <a:path w="203525" h="419101">
                  <a:moveTo>
                    <a:pt x="22859" y="0"/>
                  </a:moveTo>
                  <a:lnTo>
                    <a:pt x="18814" y="4047"/>
                  </a:lnTo>
                  <a:lnTo>
                    <a:pt x="16828" y="8291"/>
                  </a:lnTo>
                  <a:lnTo>
                    <a:pt x="15554" y="26003"/>
                  </a:lnTo>
                  <a:lnTo>
                    <a:pt x="21313" y="63633"/>
                  </a:lnTo>
                  <a:lnTo>
                    <a:pt x="24659" y="92232"/>
                  </a:lnTo>
                  <a:lnTo>
                    <a:pt x="27046" y="112113"/>
                  </a:lnTo>
                  <a:lnTo>
                    <a:pt x="24477" y="142346"/>
                  </a:lnTo>
                  <a:lnTo>
                    <a:pt x="23338" y="173598"/>
                  </a:lnTo>
                  <a:lnTo>
                    <a:pt x="22156" y="208447"/>
                  </a:lnTo>
                  <a:lnTo>
                    <a:pt x="16819" y="239752"/>
                  </a:lnTo>
                  <a:lnTo>
                    <a:pt x="9689" y="273514"/>
                  </a:lnTo>
                  <a:lnTo>
                    <a:pt x="5976" y="294684"/>
                  </a:lnTo>
                  <a:lnTo>
                    <a:pt x="786" y="316168"/>
                  </a:lnTo>
                  <a:lnTo>
                    <a:pt x="8" y="334820"/>
                  </a:lnTo>
                  <a:lnTo>
                    <a:pt x="0" y="324634"/>
                  </a:lnTo>
                  <a:lnTo>
                    <a:pt x="7760" y="289079"/>
                  </a:lnTo>
                  <a:lnTo>
                    <a:pt x="14341" y="271544"/>
                  </a:lnTo>
                  <a:lnTo>
                    <a:pt x="32065" y="235855"/>
                  </a:lnTo>
                  <a:lnTo>
                    <a:pt x="39934" y="225334"/>
                  </a:lnTo>
                  <a:lnTo>
                    <a:pt x="54737" y="211681"/>
                  </a:lnTo>
                  <a:lnTo>
                    <a:pt x="64967" y="208380"/>
                  </a:lnTo>
                  <a:lnTo>
                    <a:pt x="88186" y="206263"/>
                  </a:lnTo>
                  <a:lnTo>
                    <a:pt x="122496" y="220130"/>
                  </a:lnTo>
                  <a:lnTo>
                    <a:pt x="136570" y="227376"/>
                  </a:lnTo>
                  <a:lnTo>
                    <a:pt x="168733" y="259923"/>
                  </a:lnTo>
                  <a:lnTo>
                    <a:pt x="191405" y="289728"/>
                  </a:lnTo>
                  <a:lnTo>
                    <a:pt x="201116" y="312469"/>
                  </a:lnTo>
                  <a:lnTo>
                    <a:pt x="203524" y="335295"/>
                  </a:lnTo>
                  <a:lnTo>
                    <a:pt x="201087" y="350527"/>
                  </a:lnTo>
                  <a:lnTo>
                    <a:pt x="194923" y="363505"/>
                  </a:lnTo>
                  <a:lnTo>
                    <a:pt x="177169" y="385635"/>
                  </a:lnTo>
                  <a:lnTo>
                    <a:pt x="154282" y="397144"/>
                  </a:lnTo>
                  <a:lnTo>
                    <a:pt x="121446" y="408617"/>
                  </a:lnTo>
                  <a:lnTo>
                    <a:pt x="91394" y="415618"/>
                  </a:lnTo>
                  <a:lnTo>
                    <a:pt x="56148" y="418069"/>
                  </a:lnTo>
                  <a:lnTo>
                    <a:pt x="3810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376"/>
            <p:cNvSpPr/>
            <p:nvPr/>
          </p:nvSpPr>
          <p:spPr>
            <a:xfrm>
              <a:off x="3018587" y="4556759"/>
              <a:ext cx="120177" cy="144617"/>
            </a:xfrm>
            <a:custGeom>
              <a:avLst/>
              <a:gdLst/>
              <a:ahLst/>
              <a:cxnLst/>
              <a:rect l="0" t="0" r="0" b="0"/>
              <a:pathLst>
                <a:path w="120177" h="144617">
                  <a:moveTo>
                    <a:pt x="21792" y="0"/>
                  </a:moveTo>
                  <a:lnTo>
                    <a:pt x="17748" y="4045"/>
                  </a:lnTo>
                  <a:lnTo>
                    <a:pt x="15760" y="8289"/>
                  </a:lnTo>
                  <a:lnTo>
                    <a:pt x="7064" y="45936"/>
                  </a:lnTo>
                  <a:lnTo>
                    <a:pt x="4339" y="78477"/>
                  </a:lnTo>
                  <a:lnTo>
                    <a:pt x="0" y="103084"/>
                  </a:lnTo>
                  <a:lnTo>
                    <a:pt x="1665" y="111573"/>
                  </a:lnTo>
                  <a:lnTo>
                    <a:pt x="16871" y="138481"/>
                  </a:lnTo>
                  <a:lnTo>
                    <a:pt x="21864" y="141980"/>
                  </a:lnTo>
                  <a:lnTo>
                    <a:pt x="27751" y="143535"/>
                  </a:lnTo>
                  <a:lnTo>
                    <a:pt x="50183" y="144616"/>
                  </a:lnTo>
                  <a:lnTo>
                    <a:pt x="57834" y="142449"/>
                  </a:lnTo>
                  <a:lnTo>
                    <a:pt x="90673" y="126864"/>
                  </a:lnTo>
                  <a:lnTo>
                    <a:pt x="99868" y="115294"/>
                  </a:lnTo>
                  <a:lnTo>
                    <a:pt x="115713" y="79663"/>
                  </a:lnTo>
                  <a:lnTo>
                    <a:pt x="120176" y="47430"/>
                  </a:lnTo>
                  <a:lnTo>
                    <a:pt x="119704" y="36321"/>
                  </a:lnTo>
                  <a:lnTo>
                    <a:pt x="113066" y="11231"/>
                  </a:lnTo>
                  <a:lnTo>
                    <a:pt x="10561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377"/>
            <p:cNvSpPr/>
            <p:nvPr/>
          </p:nvSpPr>
          <p:spPr>
            <a:xfrm>
              <a:off x="2880387" y="4518659"/>
              <a:ext cx="99032" cy="167054"/>
            </a:xfrm>
            <a:custGeom>
              <a:avLst/>
              <a:gdLst/>
              <a:ahLst/>
              <a:cxnLst/>
              <a:rect l="0" t="0" r="0" b="0"/>
              <a:pathLst>
                <a:path w="99032" h="167054">
                  <a:moveTo>
                    <a:pt x="30453" y="38100"/>
                  </a:moveTo>
                  <a:lnTo>
                    <a:pt x="29605" y="65439"/>
                  </a:lnTo>
                  <a:lnTo>
                    <a:pt x="18301" y="101836"/>
                  </a:lnTo>
                  <a:lnTo>
                    <a:pt x="10247" y="138940"/>
                  </a:lnTo>
                  <a:lnTo>
                    <a:pt x="7941" y="160956"/>
                  </a:lnTo>
                  <a:lnTo>
                    <a:pt x="6979" y="163183"/>
                  </a:lnTo>
                  <a:lnTo>
                    <a:pt x="5489" y="164669"/>
                  </a:lnTo>
                  <a:lnTo>
                    <a:pt x="1061" y="167053"/>
                  </a:lnTo>
                  <a:lnTo>
                    <a:pt x="699" y="166403"/>
                  </a:lnTo>
                  <a:lnTo>
                    <a:pt x="0" y="145667"/>
                  </a:lnTo>
                  <a:lnTo>
                    <a:pt x="10581" y="112650"/>
                  </a:lnTo>
                  <a:lnTo>
                    <a:pt x="20380" y="78258"/>
                  </a:lnTo>
                  <a:lnTo>
                    <a:pt x="28786" y="54797"/>
                  </a:lnTo>
                  <a:lnTo>
                    <a:pt x="51222" y="25927"/>
                  </a:lnTo>
                  <a:lnTo>
                    <a:pt x="66145" y="14360"/>
                  </a:lnTo>
                  <a:lnTo>
                    <a:pt x="990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378"/>
            <p:cNvSpPr/>
            <p:nvPr/>
          </p:nvSpPr>
          <p:spPr>
            <a:xfrm>
              <a:off x="2662634" y="4335779"/>
              <a:ext cx="171323" cy="381001"/>
            </a:xfrm>
            <a:custGeom>
              <a:avLst/>
              <a:gdLst/>
              <a:ahLst/>
              <a:cxnLst/>
              <a:rect l="0" t="0" r="0" b="0"/>
              <a:pathLst>
                <a:path w="171323" h="381001">
                  <a:moveTo>
                    <a:pt x="88184" y="0"/>
                  </a:moveTo>
                  <a:lnTo>
                    <a:pt x="88184" y="4046"/>
                  </a:lnTo>
                  <a:lnTo>
                    <a:pt x="85928" y="8289"/>
                  </a:lnTo>
                  <a:lnTo>
                    <a:pt x="82101" y="14691"/>
                  </a:lnTo>
                  <a:lnTo>
                    <a:pt x="70273" y="46651"/>
                  </a:lnTo>
                  <a:lnTo>
                    <a:pt x="60218" y="83314"/>
                  </a:lnTo>
                  <a:lnTo>
                    <a:pt x="52618" y="119042"/>
                  </a:lnTo>
                  <a:lnTo>
                    <a:pt x="47542" y="146888"/>
                  </a:lnTo>
                  <a:lnTo>
                    <a:pt x="42464" y="173939"/>
                  </a:lnTo>
                  <a:lnTo>
                    <a:pt x="37384" y="200072"/>
                  </a:lnTo>
                  <a:lnTo>
                    <a:pt x="32304" y="225799"/>
                  </a:lnTo>
                  <a:lnTo>
                    <a:pt x="27225" y="251344"/>
                  </a:lnTo>
                  <a:lnTo>
                    <a:pt x="19606" y="287267"/>
                  </a:lnTo>
                  <a:lnTo>
                    <a:pt x="9445" y="321656"/>
                  </a:lnTo>
                  <a:lnTo>
                    <a:pt x="5033" y="341776"/>
                  </a:lnTo>
                  <a:lnTo>
                    <a:pt x="4496" y="348792"/>
                  </a:lnTo>
                  <a:lnTo>
                    <a:pt x="3607" y="349369"/>
                  </a:lnTo>
                  <a:lnTo>
                    <a:pt x="360" y="350009"/>
                  </a:lnTo>
                  <a:lnTo>
                    <a:pt x="0" y="349333"/>
                  </a:lnTo>
                  <a:lnTo>
                    <a:pt x="3251" y="342164"/>
                  </a:lnTo>
                  <a:lnTo>
                    <a:pt x="12556" y="311016"/>
                  </a:lnTo>
                  <a:lnTo>
                    <a:pt x="30844" y="273288"/>
                  </a:lnTo>
                  <a:lnTo>
                    <a:pt x="50298" y="235514"/>
                  </a:lnTo>
                  <a:lnTo>
                    <a:pt x="70448" y="199486"/>
                  </a:lnTo>
                  <a:lnTo>
                    <a:pt x="85657" y="183754"/>
                  </a:lnTo>
                  <a:lnTo>
                    <a:pt x="116127" y="165400"/>
                  </a:lnTo>
                  <a:lnTo>
                    <a:pt x="120360" y="164454"/>
                  </a:lnTo>
                  <a:lnTo>
                    <a:pt x="124028" y="164669"/>
                  </a:lnTo>
                  <a:lnTo>
                    <a:pt x="140044" y="171099"/>
                  </a:lnTo>
                  <a:lnTo>
                    <a:pt x="150493" y="178071"/>
                  </a:lnTo>
                  <a:lnTo>
                    <a:pt x="158953" y="193591"/>
                  </a:lnTo>
                  <a:lnTo>
                    <a:pt x="168549" y="221590"/>
                  </a:lnTo>
                  <a:lnTo>
                    <a:pt x="171322" y="253838"/>
                  </a:lnTo>
                  <a:lnTo>
                    <a:pt x="169545" y="280386"/>
                  </a:lnTo>
                  <a:lnTo>
                    <a:pt x="161359" y="316159"/>
                  </a:lnTo>
                  <a:lnTo>
                    <a:pt x="149081" y="349340"/>
                  </a:lnTo>
                  <a:lnTo>
                    <a:pt x="133906"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379"/>
            <p:cNvSpPr/>
            <p:nvPr/>
          </p:nvSpPr>
          <p:spPr>
            <a:xfrm>
              <a:off x="2339339" y="4488189"/>
              <a:ext cx="251026" cy="263075"/>
            </a:xfrm>
            <a:custGeom>
              <a:avLst/>
              <a:gdLst/>
              <a:ahLst/>
              <a:cxnLst/>
              <a:rect l="0" t="0" r="0" b="0"/>
              <a:pathLst>
                <a:path w="251026" h="263075">
                  <a:moveTo>
                    <a:pt x="228601" y="22851"/>
                  </a:moveTo>
                  <a:lnTo>
                    <a:pt x="232646" y="18806"/>
                  </a:lnTo>
                  <a:lnTo>
                    <a:pt x="236889" y="16818"/>
                  </a:lnTo>
                  <a:lnTo>
                    <a:pt x="239205" y="16289"/>
                  </a:lnTo>
                  <a:lnTo>
                    <a:pt x="246513" y="11499"/>
                  </a:lnTo>
                  <a:lnTo>
                    <a:pt x="249260" y="7081"/>
                  </a:lnTo>
                  <a:lnTo>
                    <a:pt x="251025" y="1390"/>
                  </a:lnTo>
                  <a:lnTo>
                    <a:pt x="246751" y="612"/>
                  </a:lnTo>
                  <a:lnTo>
                    <a:pt x="212277" y="45"/>
                  </a:lnTo>
                  <a:lnTo>
                    <a:pt x="174575" y="0"/>
                  </a:lnTo>
                  <a:lnTo>
                    <a:pt x="142790" y="4039"/>
                  </a:lnTo>
                  <a:lnTo>
                    <a:pt x="107877" y="10598"/>
                  </a:lnTo>
                  <a:lnTo>
                    <a:pt x="74767" y="17903"/>
                  </a:lnTo>
                  <a:lnTo>
                    <a:pt x="37326" y="30487"/>
                  </a:lnTo>
                  <a:lnTo>
                    <a:pt x="19527" y="38095"/>
                  </a:lnTo>
                  <a:lnTo>
                    <a:pt x="5926" y="48251"/>
                  </a:lnTo>
                  <a:lnTo>
                    <a:pt x="4797" y="50790"/>
                  </a:lnTo>
                  <a:lnTo>
                    <a:pt x="4891" y="53331"/>
                  </a:lnTo>
                  <a:lnTo>
                    <a:pt x="7254" y="58411"/>
                  </a:lnTo>
                  <a:lnTo>
                    <a:pt x="11127" y="63490"/>
                  </a:lnTo>
                  <a:lnTo>
                    <a:pt x="39565" y="76190"/>
                  </a:lnTo>
                  <a:lnTo>
                    <a:pt x="72914" y="90395"/>
                  </a:lnTo>
                  <a:lnTo>
                    <a:pt x="102132" y="104576"/>
                  </a:lnTo>
                  <a:lnTo>
                    <a:pt x="132238" y="115457"/>
                  </a:lnTo>
                  <a:lnTo>
                    <a:pt x="162606" y="128088"/>
                  </a:lnTo>
                  <a:lnTo>
                    <a:pt x="197125" y="147528"/>
                  </a:lnTo>
                  <a:lnTo>
                    <a:pt x="218992" y="162615"/>
                  </a:lnTo>
                  <a:lnTo>
                    <a:pt x="231586" y="178655"/>
                  </a:lnTo>
                  <a:lnTo>
                    <a:pt x="237830" y="192004"/>
                  </a:lnTo>
                  <a:lnTo>
                    <a:pt x="238910" y="204145"/>
                  </a:lnTo>
                  <a:lnTo>
                    <a:pt x="232706" y="225736"/>
                  </a:lnTo>
                  <a:lnTo>
                    <a:pt x="217682" y="241197"/>
                  </a:lnTo>
                  <a:lnTo>
                    <a:pt x="197142" y="252458"/>
                  </a:lnTo>
                  <a:lnTo>
                    <a:pt x="166601" y="258611"/>
                  </a:lnTo>
                  <a:lnTo>
                    <a:pt x="138639" y="263074"/>
                  </a:lnTo>
                  <a:lnTo>
                    <a:pt x="108906" y="260633"/>
                  </a:lnTo>
                  <a:lnTo>
                    <a:pt x="78646" y="258687"/>
                  </a:lnTo>
                  <a:lnTo>
                    <a:pt x="49078" y="252277"/>
                  </a:lnTo>
                  <a:lnTo>
                    <a:pt x="16153" y="234616"/>
                  </a:lnTo>
                  <a:lnTo>
                    <a:pt x="0" y="2209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7" name="SMARTInkShape-Group26"/>
          <p:cNvGrpSpPr/>
          <p:nvPr/>
        </p:nvGrpSpPr>
        <p:grpSpPr>
          <a:xfrm>
            <a:off x="144788" y="5196839"/>
            <a:ext cx="600740" cy="952108"/>
            <a:chOff x="144788" y="5196839"/>
            <a:chExt cx="600740" cy="952108"/>
          </a:xfrm>
        </p:grpSpPr>
        <p:sp>
          <p:nvSpPr>
            <p:cNvPr id="143" name="SMARTInkShape-380"/>
            <p:cNvSpPr/>
            <p:nvPr/>
          </p:nvSpPr>
          <p:spPr>
            <a:xfrm>
              <a:off x="580415" y="5196839"/>
              <a:ext cx="165113" cy="220980"/>
            </a:xfrm>
            <a:custGeom>
              <a:avLst/>
              <a:gdLst/>
              <a:ahLst/>
              <a:cxnLst/>
              <a:rect l="0" t="0" r="0" b="0"/>
              <a:pathLst>
                <a:path w="165113" h="220980">
                  <a:moveTo>
                    <a:pt x="97764" y="0"/>
                  </a:moveTo>
                  <a:lnTo>
                    <a:pt x="72588" y="22919"/>
                  </a:lnTo>
                  <a:lnTo>
                    <a:pt x="35020" y="48419"/>
                  </a:lnTo>
                  <a:lnTo>
                    <a:pt x="10364" y="68441"/>
                  </a:lnTo>
                  <a:lnTo>
                    <a:pt x="5263" y="76158"/>
                  </a:lnTo>
                  <a:lnTo>
                    <a:pt x="0" y="82306"/>
                  </a:lnTo>
                  <a:lnTo>
                    <a:pt x="415" y="82810"/>
                  </a:lnTo>
                  <a:lnTo>
                    <a:pt x="5043" y="83520"/>
                  </a:lnTo>
                  <a:lnTo>
                    <a:pt x="39674" y="82965"/>
                  </a:lnTo>
                  <a:lnTo>
                    <a:pt x="70700" y="76905"/>
                  </a:lnTo>
                  <a:lnTo>
                    <a:pt x="90309" y="77256"/>
                  </a:lnTo>
                  <a:lnTo>
                    <a:pt x="128104" y="91650"/>
                  </a:lnTo>
                  <a:lnTo>
                    <a:pt x="143442" y="101381"/>
                  </a:lnTo>
                  <a:lnTo>
                    <a:pt x="156453" y="114987"/>
                  </a:lnTo>
                  <a:lnTo>
                    <a:pt x="159751" y="119839"/>
                  </a:lnTo>
                  <a:lnTo>
                    <a:pt x="164390" y="138801"/>
                  </a:lnTo>
                  <a:lnTo>
                    <a:pt x="165112" y="167118"/>
                  </a:lnTo>
                  <a:lnTo>
                    <a:pt x="159300" y="185359"/>
                  </a:lnTo>
                  <a:lnTo>
                    <a:pt x="135864"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381"/>
            <p:cNvSpPr/>
            <p:nvPr/>
          </p:nvSpPr>
          <p:spPr>
            <a:xfrm>
              <a:off x="427193" y="5356859"/>
              <a:ext cx="165558" cy="209034"/>
            </a:xfrm>
            <a:custGeom>
              <a:avLst/>
              <a:gdLst/>
              <a:ahLst/>
              <a:cxnLst/>
              <a:rect l="0" t="0" r="0" b="0"/>
              <a:pathLst>
                <a:path w="165558" h="209034">
                  <a:moveTo>
                    <a:pt x="68107" y="0"/>
                  </a:moveTo>
                  <a:lnTo>
                    <a:pt x="61546" y="0"/>
                  </a:lnTo>
                  <a:lnTo>
                    <a:pt x="56754" y="4045"/>
                  </a:lnTo>
                  <a:lnTo>
                    <a:pt x="54594" y="8289"/>
                  </a:lnTo>
                  <a:lnTo>
                    <a:pt x="54019" y="10607"/>
                  </a:lnTo>
                  <a:lnTo>
                    <a:pt x="31631" y="48566"/>
                  </a:lnTo>
                  <a:lnTo>
                    <a:pt x="4917" y="84866"/>
                  </a:lnTo>
                  <a:lnTo>
                    <a:pt x="1923" y="90777"/>
                  </a:lnTo>
                  <a:lnTo>
                    <a:pt x="0" y="97425"/>
                  </a:lnTo>
                  <a:lnTo>
                    <a:pt x="689" y="97970"/>
                  </a:lnTo>
                  <a:lnTo>
                    <a:pt x="7878" y="98844"/>
                  </a:lnTo>
                  <a:lnTo>
                    <a:pt x="17450" y="99018"/>
                  </a:lnTo>
                  <a:lnTo>
                    <a:pt x="29015" y="95002"/>
                  </a:lnTo>
                  <a:lnTo>
                    <a:pt x="42856" y="86907"/>
                  </a:lnTo>
                  <a:lnTo>
                    <a:pt x="76119" y="78854"/>
                  </a:lnTo>
                  <a:lnTo>
                    <a:pt x="113701" y="70324"/>
                  </a:lnTo>
                  <a:lnTo>
                    <a:pt x="123084" y="70201"/>
                  </a:lnTo>
                  <a:lnTo>
                    <a:pt x="142817" y="79289"/>
                  </a:lnTo>
                  <a:lnTo>
                    <a:pt x="153273" y="86523"/>
                  </a:lnTo>
                  <a:lnTo>
                    <a:pt x="161733" y="98073"/>
                  </a:lnTo>
                  <a:lnTo>
                    <a:pt x="165557" y="112221"/>
                  </a:lnTo>
                  <a:lnTo>
                    <a:pt x="164192" y="122125"/>
                  </a:lnTo>
                  <a:lnTo>
                    <a:pt x="151664" y="158450"/>
                  </a:lnTo>
                  <a:lnTo>
                    <a:pt x="141715" y="180030"/>
                  </a:lnTo>
                  <a:lnTo>
                    <a:pt x="132148" y="188104"/>
                  </a:lnTo>
                  <a:lnTo>
                    <a:pt x="107145" y="205530"/>
                  </a:lnTo>
                  <a:lnTo>
                    <a:pt x="104293" y="208140"/>
                  </a:lnTo>
                  <a:lnTo>
                    <a:pt x="101544" y="209033"/>
                  </a:lnTo>
                  <a:lnTo>
                    <a:pt x="98865" y="208783"/>
                  </a:lnTo>
                  <a:lnTo>
                    <a:pt x="92527" y="206340"/>
                  </a:lnTo>
                  <a:lnTo>
                    <a:pt x="83345"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382"/>
            <p:cNvSpPr/>
            <p:nvPr/>
          </p:nvSpPr>
          <p:spPr>
            <a:xfrm>
              <a:off x="335280" y="5585634"/>
              <a:ext cx="150087" cy="226676"/>
            </a:xfrm>
            <a:custGeom>
              <a:avLst/>
              <a:gdLst/>
              <a:ahLst/>
              <a:cxnLst/>
              <a:rect l="0" t="0" r="0" b="0"/>
              <a:pathLst>
                <a:path w="150087" h="226676">
                  <a:moveTo>
                    <a:pt x="15239" y="53166"/>
                  </a:moveTo>
                  <a:lnTo>
                    <a:pt x="8678" y="53166"/>
                  </a:lnTo>
                  <a:lnTo>
                    <a:pt x="3888" y="57211"/>
                  </a:lnTo>
                  <a:lnTo>
                    <a:pt x="1727" y="61455"/>
                  </a:lnTo>
                  <a:lnTo>
                    <a:pt x="226" y="79656"/>
                  </a:lnTo>
                  <a:lnTo>
                    <a:pt x="913" y="94975"/>
                  </a:lnTo>
                  <a:lnTo>
                    <a:pt x="10614" y="129855"/>
                  </a:lnTo>
                  <a:lnTo>
                    <a:pt x="26493" y="164332"/>
                  </a:lnTo>
                  <a:lnTo>
                    <a:pt x="46898" y="198704"/>
                  </a:lnTo>
                  <a:lnTo>
                    <a:pt x="57250" y="209006"/>
                  </a:lnTo>
                  <a:lnTo>
                    <a:pt x="85023" y="224488"/>
                  </a:lnTo>
                  <a:lnTo>
                    <a:pt x="92256" y="226675"/>
                  </a:lnTo>
                  <a:lnTo>
                    <a:pt x="100552" y="225389"/>
                  </a:lnTo>
                  <a:lnTo>
                    <a:pt x="114741" y="222163"/>
                  </a:lnTo>
                  <a:lnTo>
                    <a:pt x="119674" y="221710"/>
                  </a:lnTo>
                  <a:lnTo>
                    <a:pt x="123808" y="219715"/>
                  </a:lnTo>
                  <a:lnTo>
                    <a:pt x="130662" y="212984"/>
                  </a:lnTo>
                  <a:lnTo>
                    <a:pt x="144592" y="181675"/>
                  </a:lnTo>
                  <a:lnTo>
                    <a:pt x="150086" y="159540"/>
                  </a:lnTo>
                  <a:lnTo>
                    <a:pt x="149456" y="134636"/>
                  </a:lnTo>
                  <a:lnTo>
                    <a:pt x="145702" y="99927"/>
                  </a:lnTo>
                  <a:lnTo>
                    <a:pt x="133642" y="68610"/>
                  </a:lnTo>
                  <a:lnTo>
                    <a:pt x="119970" y="40224"/>
                  </a:lnTo>
                  <a:lnTo>
                    <a:pt x="96262" y="13674"/>
                  </a:lnTo>
                  <a:lnTo>
                    <a:pt x="86244" y="6544"/>
                  </a:lnTo>
                  <a:lnTo>
                    <a:pt x="71085" y="1816"/>
                  </a:lnTo>
                  <a:lnTo>
                    <a:pt x="40636" y="0"/>
                  </a:lnTo>
                  <a:lnTo>
                    <a:pt x="32736" y="2160"/>
                  </a:lnTo>
                  <a:lnTo>
                    <a:pt x="26401" y="5096"/>
                  </a:lnTo>
                  <a:lnTo>
                    <a:pt x="10247" y="8086"/>
                  </a:lnTo>
                  <a:lnTo>
                    <a:pt x="0" y="150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383"/>
            <p:cNvSpPr/>
            <p:nvPr/>
          </p:nvSpPr>
          <p:spPr>
            <a:xfrm>
              <a:off x="144788" y="5769674"/>
              <a:ext cx="236213" cy="379273"/>
            </a:xfrm>
            <a:custGeom>
              <a:avLst/>
              <a:gdLst/>
              <a:ahLst/>
              <a:cxnLst/>
              <a:rect l="0" t="0" r="0" b="0"/>
              <a:pathLst>
                <a:path w="236213" h="379273">
                  <a:moveTo>
                    <a:pt x="7612" y="204406"/>
                  </a:moveTo>
                  <a:lnTo>
                    <a:pt x="85" y="204406"/>
                  </a:lnTo>
                  <a:lnTo>
                    <a:pt x="0" y="215011"/>
                  </a:lnTo>
                  <a:lnTo>
                    <a:pt x="4038" y="226363"/>
                  </a:lnTo>
                  <a:lnTo>
                    <a:pt x="23718" y="258630"/>
                  </a:lnTo>
                  <a:lnTo>
                    <a:pt x="43976" y="295961"/>
                  </a:lnTo>
                  <a:lnTo>
                    <a:pt x="68875" y="329914"/>
                  </a:lnTo>
                  <a:lnTo>
                    <a:pt x="95675" y="365184"/>
                  </a:lnTo>
                  <a:lnTo>
                    <a:pt x="103036" y="370858"/>
                  </a:lnTo>
                  <a:lnTo>
                    <a:pt x="106440" y="376679"/>
                  </a:lnTo>
                  <a:lnTo>
                    <a:pt x="113090" y="379272"/>
                  </a:lnTo>
                  <a:lnTo>
                    <a:pt x="113491" y="378556"/>
                  </a:lnTo>
                  <a:lnTo>
                    <a:pt x="113936" y="375503"/>
                  </a:lnTo>
                  <a:lnTo>
                    <a:pt x="111876" y="371324"/>
                  </a:lnTo>
                  <a:lnTo>
                    <a:pt x="91368" y="333729"/>
                  </a:lnTo>
                  <a:lnTo>
                    <a:pt x="78722" y="302432"/>
                  </a:lnTo>
                  <a:lnTo>
                    <a:pt x="61984" y="265230"/>
                  </a:lnTo>
                  <a:lnTo>
                    <a:pt x="46182" y="227247"/>
                  </a:lnTo>
                  <a:lnTo>
                    <a:pt x="32771" y="189833"/>
                  </a:lnTo>
                  <a:lnTo>
                    <a:pt x="28895" y="174124"/>
                  </a:lnTo>
                  <a:lnTo>
                    <a:pt x="24044" y="157690"/>
                  </a:lnTo>
                  <a:lnTo>
                    <a:pt x="23204" y="148982"/>
                  </a:lnTo>
                  <a:lnTo>
                    <a:pt x="23934" y="147136"/>
                  </a:lnTo>
                  <a:lnTo>
                    <a:pt x="25267" y="145906"/>
                  </a:lnTo>
                  <a:lnTo>
                    <a:pt x="29442" y="143930"/>
                  </a:lnTo>
                  <a:lnTo>
                    <a:pt x="38257" y="143589"/>
                  </a:lnTo>
                  <a:lnTo>
                    <a:pt x="44655" y="145768"/>
                  </a:lnTo>
                  <a:lnTo>
                    <a:pt x="78987" y="169939"/>
                  </a:lnTo>
                  <a:lnTo>
                    <a:pt x="114471" y="204659"/>
                  </a:lnTo>
                  <a:lnTo>
                    <a:pt x="143963" y="240113"/>
                  </a:lnTo>
                  <a:lnTo>
                    <a:pt x="150338" y="246523"/>
                  </a:lnTo>
                  <a:lnTo>
                    <a:pt x="165020" y="256100"/>
                  </a:lnTo>
                  <a:lnTo>
                    <a:pt x="174870" y="257703"/>
                  </a:lnTo>
                  <a:lnTo>
                    <a:pt x="175138" y="253687"/>
                  </a:lnTo>
                  <a:lnTo>
                    <a:pt x="172942" y="249450"/>
                  </a:lnTo>
                  <a:lnTo>
                    <a:pt x="169145" y="243052"/>
                  </a:lnTo>
                  <a:lnTo>
                    <a:pt x="153290" y="211094"/>
                  </a:lnTo>
                  <a:lnTo>
                    <a:pt x="134286" y="175277"/>
                  </a:lnTo>
                  <a:lnTo>
                    <a:pt x="114227" y="137849"/>
                  </a:lnTo>
                  <a:lnTo>
                    <a:pt x="98004" y="101700"/>
                  </a:lnTo>
                  <a:lnTo>
                    <a:pt x="86646" y="68030"/>
                  </a:lnTo>
                  <a:lnTo>
                    <a:pt x="77735" y="33293"/>
                  </a:lnTo>
                  <a:lnTo>
                    <a:pt x="76232" y="3174"/>
                  </a:lnTo>
                  <a:lnTo>
                    <a:pt x="77065" y="1672"/>
                  </a:lnTo>
                  <a:lnTo>
                    <a:pt x="78467" y="669"/>
                  </a:lnTo>
                  <a:lnTo>
                    <a:pt x="80248" y="0"/>
                  </a:lnTo>
                  <a:lnTo>
                    <a:pt x="82282" y="402"/>
                  </a:lnTo>
                  <a:lnTo>
                    <a:pt x="89191" y="5013"/>
                  </a:lnTo>
                  <a:lnTo>
                    <a:pt x="96600" y="12588"/>
                  </a:lnTo>
                  <a:lnTo>
                    <a:pt x="124842" y="46862"/>
                  </a:lnTo>
                  <a:lnTo>
                    <a:pt x="154313" y="81964"/>
                  </a:lnTo>
                  <a:lnTo>
                    <a:pt x="180250" y="114068"/>
                  </a:lnTo>
                  <a:lnTo>
                    <a:pt x="210649" y="147288"/>
                  </a:lnTo>
                  <a:lnTo>
                    <a:pt x="236212" y="1663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SMARTInkShape-Group27"/>
          <p:cNvGrpSpPr/>
          <p:nvPr/>
        </p:nvGrpSpPr>
        <p:grpSpPr>
          <a:xfrm>
            <a:off x="1059766" y="4419808"/>
            <a:ext cx="1079722" cy="418405"/>
            <a:chOff x="1059766" y="4419808"/>
            <a:chExt cx="1079722" cy="418405"/>
          </a:xfrm>
        </p:grpSpPr>
        <p:sp>
          <p:nvSpPr>
            <p:cNvPr id="148" name="SMARTInkShape-384"/>
            <p:cNvSpPr/>
            <p:nvPr/>
          </p:nvSpPr>
          <p:spPr>
            <a:xfrm>
              <a:off x="1981200" y="4419808"/>
              <a:ext cx="158288" cy="175052"/>
            </a:xfrm>
            <a:custGeom>
              <a:avLst/>
              <a:gdLst/>
              <a:ahLst/>
              <a:cxnLst/>
              <a:rect l="0" t="0" r="0" b="0"/>
              <a:pathLst>
                <a:path w="158288" h="175052">
                  <a:moveTo>
                    <a:pt x="106678" y="7410"/>
                  </a:moveTo>
                  <a:lnTo>
                    <a:pt x="102634" y="7410"/>
                  </a:lnTo>
                  <a:lnTo>
                    <a:pt x="101443" y="6564"/>
                  </a:lnTo>
                  <a:lnTo>
                    <a:pt x="100647" y="5154"/>
                  </a:lnTo>
                  <a:lnTo>
                    <a:pt x="100119" y="3365"/>
                  </a:lnTo>
                  <a:lnTo>
                    <a:pt x="98071" y="2175"/>
                  </a:lnTo>
                  <a:lnTo>
                    <a:pt x="79210" y="0"/>
                  </a:lnTo>
                  <a:lnTo>
                    <a:pt x="56611" y="657"/>
                  </a:lnTo>
                  <a:lnTo>
                    <a:pt x="27025" y="7553"/>
                  </a:lnTo>
                  <a:lnTo>
                    <a:pt x="16959" y="13879"/>
                  </a:lnTo>
                  <a:lnTo>
                    <a:pt x="16004" y="16777"/>
                  </a:lnTo>
                  <a:lnTo>
                    <a:pt x="15749" y="18735"/>
                  </a:lnTo>
                  <a:lnTo>
                    <a:pt x="17723" y="23168"/>
                  </a:lnTo>
                  <a:lnTo>
                    <a:pt x="20577" y="27960"/>
                  </a:lnTo>
                  <a:lnTo>
                    <a:pt x="21844" y="32914"/>
                  </a:lnTo>
                  <a:lnTo>
                    <a:pt x="26923" y="37936"/>
                  </a:lnTo>
                  <a:lnTo>
                    <a:pt x="34825" y="42144"/>
                  </a:lnTo>
                  <a:lnTo>
                    <a:pt x="58657" y="49113"/>
                  </a:lnTo>
                  <a:lnTo>
                    <a:pt x="89881" y="69180"/>
                  </a:lnTo>
                  <a:lnTo>
                    <a:pt x="124039" y="98923"/>
                  </a:lnTo>
                  <a:lnTo>
                    <a:pt x="144727" y="115141"/>
                  </a:lnTo>
                  <a:lnTo>
                    <a:pt x="154171" y="131899"/>
                  </a:lnTo>
                  <a:lnTo>
                    <a:pt x="158287" y="144861"/>
                  </a:lnTo>
                  <a:lnTo>
                    <a:pt x="156991" y="153450"/>
                  </a:lnTo>
                  <a:lnTo>
                    <a:pt x="155461" y="158109"/>
                  </a:lnTo>
                  <a:lnTo>
                    <a:pt x="152747" y="161217"/>
                  </a:lnTo>
                  <a:lnTo>
                    <a:pt x="131455" y="170659"/>
                  </a:lnTo>
                  <a:lnTo>
                    <a:pt x="116655" y="173749"/>
                  </a:lnTo>
                  <a:lnTo>
                    <a:pt x="84315" y="174794"/>
                  </a:lnTo>
                  <a:lnTo>
                    <a:pt x="53581" y="174975"/>
                  </a:lnTo>
                  <a:lnTo>
                    <a:pt x="18133" y="175028"/>
                  </a:lnTo>
                  <a:lnTo>
                    <a:pt x="0" y="1750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385"/>
            <p:cNvSpPr/>
            <p:nvPr/>
          </p:nvSpPr>
          <p:spPr>
            <a:xfrm>
              <a:off x="1806102" y="4442840"/>
              <a:ext cx="112944" cy="144401"/>
            </a:xfrm>
            <a:custGeom>
              <a:avLst/>
              <a:gdLst/>
              <a:ahLst/>
              <a:cxnLst/>
              <a:rect l="0" t="0" r="0" b="0"/>
              <a:pathLst>
                <a:path w="112944" h="144401">
                  <a:moveTo>
                    <a:pt x="22698" y="75819"/>
                  </a:moveTo>
                  <a:lnTo>
                    <a:pt x="15391" y="75819"/>
                  </a:lnTo>
                  <a:lnTo>
                    <a:pt x="21666" y="82379"/>
                  </a:lnTo>
                  <a:lnTo>
                    <a:pt x="26436" y="83125"/>
                  </a:lnTo>
                  <a:lnTo>
                    <a:pt x="37257" y="83346"/>
                  </a:lnTo>
                  <a:lnTo>
                    <a:pt x="44126" y="81140"/>
                  </a:lnTo>
                  <a:lnTo>
                    <a:pt x="64153" y="71282"/>
                  </a:lnTo>
                  <a:lnTo>
                    <a:pt x="77971" y="68266"/>
                  </a:lnTo>
                  <a:lnTo>
                    <a:pt x="84800" y="64560"/>
                  </a:lnTo>
                  <a:lnTo>
                    <a:pt x="101314" y="43762"/>
                  </a:lnTo>
                  <a:lnTo>
                    <a:pt x="104205" y="38146"/>
                  </a:lnTo>
                  <a:lnTo>
                    <a:pt x="106335" y="32829"/>
                  </a:lnTo>
                  <a:lnTo>
                    <a:pt x="111449" y="24228"/>
                  </a:lnTo>
                  <a:lnTo>
                    <a:pt x="112943" y="15920"/>
                  </a:lnTo>
                  <a:lnTo>
                    <a:pt x="112495" y="13026"/>
                  </a:lnTo>
                  <a:lnTo>
                    <a:pt x="111348" y="11097"/>
                  </a:lnTo>
                  <a:lnTo>
                    <a:pt x="101069" y="2511"/>
                  </a:lnTo>
                  <a:lnTo>
                    <a:pt x="96194" y="905"/>
                  </a:lnTo>
                  <a:lnTo>
                    <a:pt x="84644" y="0"/>
                  </a:lnTo>
                  <a:lnTo>
                    <a:pt x="50547" y="7403"/>
                  </a:lnTo>
                  <a:lnTo>
                    <a:pt x="36216" y="13120"/>
                  </a:lnTo>
                  <a:lnTo>
                    <a:pt x="12675" y="28475"/>
                  </a:lnTo>
                  <a:lnTo>
                    <a:pt x="6107" y="36716"/>
                  </a:lnTo>
                  <a:lnTo>
                    <a:pt x="2624" y="46022"/>
                  </a:lnTo>
                  <a:lnTo>
                    <a:pt x="0" y="80940"/>
                  </a:lnTo>
                  <a:lnTo>
                    <a:pt x="716" y="100381"/>
                  </a:lnTo>
                  <a:lnTo>
                    <a:pt x="3897" y="107338"/>
                  </a:lnTo>
                  <a:lnTo>
                    <a:pt x="10447" y="116015"/>
                  </a:lnTo>
                  <a:lnTo>
                    <a:pt x="44219" y="139307"/>
                  </a:lnTo>
                  <a:lnTo>
                    <a:pt x="54568" y="142890"/>
                  </a:lnTo>
                  <a:lnTo>
                    <a:pt x="91276" y="144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386"/>
            <p:cNvSpPr/>
            <p:nvPr/>
          </p:nvSpPr>
          <p:spPr>
            <a:xfrm>
              <a:off x="1684152" y="4465632"/>
              <a:ext cx="94626" cy="144212"/>
            </a:xfrm>
            <a:custGeom>
              <a:avLst/>
              <a:gdLst/>
              <a:ahLst/>
              <a:cxnLst/>
              <a:rect l="0" t="0" r="0" b="0"/>
              <a:pathLst>
                <a:path w="94626" h="144212">
                  <a:moveTo>
                    <a:pt x="53207" y="7308"/>
                  </a:moveTo>
                  <a:lnTo>
                    <a:pt x="49161" y="7308"/>
                  </a:lnTo>
                  <a:lnTo>
                    <a:pt x="44919" y="5050"/>
                  </a:lnTo>
                  <a:lnTo>
                    <a:pt x="40209" y="2070"/>
                  </a:lnTo>
                  <a:lnTo>
                    <a:pt x="30289" y="157"/>
                  </a:lnTo>
                  <a:lnTo>
                    <a:pt x="27767" y="0"/>
                  </a:lnTo>
                  <a:lnTo>
                    <a:pt x="22710" y="2084"/>
                  </a:lnTo>
                  <a:lnTo>
                    <a:pt x="17640" y="4985"/>
                  </a:lnTo>
                  <a:lnTo>
                    <a:pt x="7486" y="6848"/>
                  </a:lnTo>
                  <a:lnTo>
                    <a:pt x="4947" y="7001"/>
                  </a:lnTo>
                  <a:lnTo>
                    <a:pt x="3252" y="7951"/>
                  </a:lnTo>
                  <a:lnTo>
                    <a:pt x="2124" y="9430"/>
                  </a:lnTo>
                  <a:lnTo>
                    <a:pt x="870" y="13331"/>
                  </a:lnTo>
                  <a:lnTo>
                    <a:pt x="0" y="21165"/>
                  </a:lnTo>
                  <a:lnTo>
                    <a:pt x="10485" y="33032"/>
                  </a:lnTo>
                  <a:lnTo>
                    <a:pt x="25045" y="45450"/>
                  </a:lnTo>
                  <a:lnTo>
                    <a:pt x="51152" y="66682"/>
                  </a:lnTo>
                  <a:lnTo>
                    <a:pt x="83162" y="100493"/>
                  </a:lnTo>
                  <a:lnTo>
                    <a:pt x="93743" y="115367"/>
                  </a:lnTo>
                  <a:lnTo>
                    <a:pt x="94625" y="119140"/>
                  </a:lnTo>
                  <a:lnTo>
                    <a:pt x="93346" y="127848"/>
                  </a:lnTo>
                  <a:lnTo>
                    <a:pt x="91820" y="130849"/>
                  </a:lnTo>
                  <a:lnTo>
                    <a:pt x="89955" y="132848"/>
                  </a:lnTo>
                  <a:lnTo>
                    <a:pt x="75949" y="142527"/>
                  </a:lnTo>
                  <a:lnTo>
                    <a:pt x="62504" y="144211"/>
                  </a:lnTo>
                  <a:lnTo>
                    <a:pt x="35974" y="143599"/>
                  </a:lnTo>
                  <a:lnTo>
                    <a:pt x="22726" y="1368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387"/>
            <p:cNvSpPr/>
            <p:nvPr/>
          </p:nvSpPr>
          <p:spPr>
            <a:xfrm>
              <a:off x="1501709" y="4488241"/>
              <a:ext cx="120866" cy="137050"/>
            </a:xfrm>
            <a:custGeom>
              <a:avLst/>
              <a:gdLst/>
              <a:ahLst/>
              <a:cxnLst/>
              <a:rect l="0" t="0" r="0" b="0"/>
              <a:pathLst>
                <a:path w="120866" h="137050">
                  <a:moveTo>
                    <a:pt x="98491" y="7559"/>
                  </a:moveTo>
                  <a:lnTo>
                    <a:pt x="94445" y="3513"/>
                  </a:lnTo>
                  <a:lnTo>
                    <a:pt x="87943" y="1526"/>
                  </a:lnTo>
                  <a:lnTo>
                    <a:pt x="50962" y="0"/>
                  </a:lnTo>
                  <a:lnTo>
                    <a:pt x="26653" y="790"/>
                  </a:lnTo>
                  <a:lnTo>
                    <a:pt x="12765" y="6023"/>
                  </a:lnTo>
                  <a:lnTo>
                    <a:pt x="1354" y="13805"/>
                  </a:lnTo>
                  <a:lnTo>
                    <a:pt x="284" y="16825"/>
                  </a:lnTo>
                  <a:lnTo>
                    <a:pt x="0" y="18816"/>
                  </a:lnTo>
                  <a:lnTo>
                    <a:pt x="657" y="20143"/>
                  </a:lnTo>
                  <a:lnTo>
                    <a:pt x="1942" y="21029"/>
                  </a:lnTo>
                  <a:lnTo>
                    <a:pt x="3645" y="21618"/>
                  </a:lnTo>
                  <a:lnTo>
                    <a:pt x="40397" y="43185"/>
                  </a:lnTo>
                  <a:lnTo>
                    <a:pt x="75648" y="60903"/>
                  </a:lnTo>
                  <a:lnTo>
                    <a:pt x="100185" y="74446"/>
                  </a:lnTo>
                  <a:lnTo>
                    <a:pt x="113062" y="92048"/>
                  </a:lnTo>
                  <a:lnTo>
                    <a:pt x="118894" y="104558"/>
                  </a:lnTo>
                  <a:lnTo>
                    <a:pt x="120865" y="120416"/>
                  </a:lnTo>
                  <a:lnTo>
                    <a:pt x="118876" y="127709"/>
                  </a:lnTo>
                  <a:lnTo>
                    <a:pt x="117161" y="130839"/>
                  </a:lnTo>
                  <a:lnTo>
                    <a:pt x="115170" y="132924"/>
                  </a:lnTo>
                  <a:lnTo>
                    <a:pt x="110702" y="135243"/>
                  </a:lnTo>
                  <a:lnTo>
                    <a:pt x="72920" y="137049"/>
                  </a:lnTo>
                  <a:lnTo>
                    <a:pt x="55936" y="136241"/>
                  </a:lnTo>
                  <a:lnTo>
                    <a:pt x="21180" y="123231"/>
                  </a:lnTo>
                  <a:lnTo>
                    <a:pt x="19010" y="121926"/>
                  </a:lnTo>
                  <a:lnTo>
                    <a:pt x="17563" y="120211"/>
                  </a:lnTo>
                  <a:lnTo>
                    <a:pt x="14669" y="1142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388"/>
            <p:cNvSpPr/>
            <p:nvPr/>
          </p:nvSpPr>
          <p:spPr>
            <a:xfrm>
              <a:off x="1360162" y="4511040"/>
              <a:ext cx="140978" cy="136988"/>
            </a:xfrm>
            <a:custGeom>
              <a:avLst/>
              <a:gdLst/>
              <a:ahLst/>
              <a:cxnLst/>
              <a:rect l="0" t="0" r="0" b="0"/>
              <a:pathLst>
                <a:path w="140978" h="136988">
                  <a:moveTo>
                    <a:pt x="64777" y="0"/>
                  </a:moveTo>
                  <a:lnTo>
                    <a:pt x="58216" y="0"/>
                  </a:lnTo>
                  <a:lnTo>
                    <a:pt x="38984" y="13843"/>
                  </a:lnTo>
                  <a:lnTo>
                    <a:pt x="12555" y="50943"/>
                  </a:lnTo>
                  <a:lnTo>
                    <a:pt x="7701" y="63281"/>
                  </a:lnTo>
                  <a:lnTo>
                    <a:pt x="1900" y="98594"/>
                  </a:lnTo>
                  <a:lnTo>
                    <a:pt x="0" y="103829"/>
                  </a:lnTo>
                  <a:lnTo>
                    <a:pt x="144" y="114162"/>
                  </a:lnTo>
                  <a:lnTo>
                    <a:pt x="3091" y="130546"/>
                  </a:lnTo>
                  <a:lnTo>
                    <a:pt x="4181" y="132750"/>
                  </a:lnTo>
                  <a:lnTo>
                    <a:pt x="5753" y="134221"/>
                  </a:lnTo>
                  <a:lnTo>
                    <a:pt x="9758" y="135853"/>
                  </a:lnTo>
                  <a:lnTo>
                    <a:pt x="17665" y="136987"/>
                  </a:lnTo>
                  <a:lnTo>
                    <a:pt x="30102" y="131042"/>
                  </a:lnTo>
                  <a:lnTo>
                    <a:pt x="44239" y="119242"/>
                  </a:lnTo>
                  <a:lnTo>
                    <a:pt x="59677" y="97567"/>
                  </a:lnTo>
                  <a:lnTo>
                    <a:pt x="62511" y="89647"/>
                  </a:lnTo>
                  <a:lnTo>
                    <a:pt x="64645" y="55775"/>
                  </a:lnTo>
                  <a:lnTo>
                    <a:pt x="71326" y="33481"/>
                  </a:lnTo>
                  <a:lnTo>
                    <a:pt x="70836" y="31633"/>
                  </a:lnTo>
                  <a:lnTo>
                    <a:pt x="65743" y="24182"/>
                  </a:lnTo>
                  <a:lnTo>
                    <a:pt x="65421" y="24588"/>
                  </a:lnTo>
                  <a:lnTo>
                    <a:pt x="64861" y="29537"/>
                  </a:lnTo>
                  <a:lnTo>
                    <a:pt x="84340" y="58631"/>
                  </a:lnTo>
                  <a:lnTo>
                    <a:pt x="91249" y="81642"/>
                  </a:lnTo>
                  <a:lnTo>
                    <a:pt x="97991" y="89343"/>
                  </a:lnTo>
                  <a:lnTo>
                    <a:pt x="105786" y="96434"/>
                  </a:lnTo>
                  <a:lnTo>
                    <a:pt x="114934" y="108254"/>
                  </a:lnTo>
                  <a:lnTo>
                    <a:pt x="130761" y="119006"/>
                  </a:lnTo>
                  <a:lnTo>
                    <a:pt x="140977"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389"/>
            <p:cNvSpPr/>
            <p:nvPr/>
          </p:nvSpPr>
          <p:spPr>
            <a:xfrm>
              <a:off x="1265013" y="4495800"/>
              <a:ext cx="83727" cy="159997"/>
            </a:xfrm>
            <a:custGeom>
              <a:avLst/>
              <a:gdLst/>
              <a:ahLst/>
              <a:cxnLst/>
              <a:rect l="0" t="0" r="0" b="0"/>
              <a:pathLst>
                <a:path w="83727" h="159997">
                  <a:moveTo>
                    <a:pt x="7526" y="45718"/>
                  </a:moveTo>
                  <a:lnTo>
                    <a:pt x="3480" y="45718"/>
                  </a:lnTo>
                  <a:lnTo>
                    <a:pt x="2290" y="46566"/>
                  </a:lnTo>
                  <a:lnTo>
                    <a:pt x="1494" y="47976"/>
                  </a:lnTo>
                  <a:lnTo>
                    <a:pt x="115" y="53480"/>
                  </a:lnTo>
                  <a:lnTo>
                    <a:pt x="0" y="57070"/>
                  </a:lnTo>
                  <a:lnTo>
                    <a:pt x="13090" y="93941"/>
                  </a:lnTo>
                  <a:lnTo>
                    <a:pt x="16795" y="112783"/>
                  </a:lnTo>
                  <a:lnTo>
                    <a:pt x="20997" y="129090"/>
                  </a:lnTo>
                  <a:lnTo>
                    <a:pt x="22758" y="159753"/>
                  </a:lnTo>
                  <a:lnTo>
                    <a:pt x="29326" y="159996"/>
                  </a:lnTo>
                  <a:lnTo>
                    <a:pt x="23733" y="138805"/>
                  </a:lnTo>
                  <a:lnTo>
                    <a:pt x="22851" y="102580"/>
                  </a:lnTo>
                  <a:lnTo>
                    <a:pt x="22773" y="64644"/>
                  </a:lnTo>
                  <a:lnTo>
                    <a:pt x="28851" y="43405"/>
                  </a:lnTo>
                  <a:lnTo>
                    <a:pt x="38204" y="25162"/>
                  </a:lnTo>
                  <a:lnTo>
                    <a:pt x="44020" y="18803"/>
                  </a:lnTo>
                  <a:lnTo>
                    <a:pt x="55968" y="11308"/>
                  </a:lnTo>
                  <a:lnTo>
                    <a:pt x="837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390"/>
            <p:cNvSpPr/>
            <p:nvPr/>
          </p:nvSpPr>
          <p:spPr>
            <a:xfrm>
              <a:off x="1059766" y="4534084"/>
              <a:ext cx="227559" cy="304129"/>
            </a:xfrm>
            <a:custGeom>
              <a:avLst/>
              <a:gdLst/>
              <a:ahLst/>
              <a:cxnLst/>
              <a:rect l="0" t="0" r="0" b="0"/>
              <a:pathLst>
                <a:path w="227559" h="304129">
                  <a:moveTo>
                    <a:pt x="167054" y="22675"/>
                  </a:moveTo>
                  <a:lnTo>
                    <a:pt x="163008" y="18629"/>
                  </a:lnTo>
                  <a:lnTo>
                    <a:pt x="158764" y="16644"/>
                  </a:lnTo>
                  <a:lnTo>
                    <a:pt x="156448" y="16115"/>
                  </a:lnTo>
                  <a:lnTo>
                    <a:pt x="133004" y="2966"/>
                  </a:lnTo>
                  <a:lnTo>
                    <a:pt x="96155" y="0"/>
                  </a:lnTo>
                  <a:lnTo>
                    <a:pt x="83049" y="743"/>
                  </a:lnTo>
                  <a:lnTo>
                    <a:pt x="45183" y="12819"/>
                  </a:lnTo>
                  <a:lnTo>
                    <a:pt x="28120" y="21072"/>
                  </a:lnTo>
                  <a:lnTo>
                    <a:pt x="6100" y="39408"/>
                  </a:lnTo>
                  <a:lnTo>
                    <a:pt x="2384" y="45069"/>
                  </a:lnTo>
                  <a:lnTo>
                    <a:pt x="733" y="51255"/>
                  </a:lnTo>
                  <a:lnTo>
                    <a:pt x="0" y="59649"/>
                  </a:lnTo>
                  <a:lnTo>
                    <a:pt x="652" y="62564"/>
                  </a:lnTo>
                  <a:lnTo>
                    <a:pt x="1931" y="64508"/>
                  </a:lnTo>
                  <a:lnTo>
                    <a:pt x="14116" y="71672"/>
                  </a:lnTo>
                  <a:lnTo>
                    <a:pt x="27946" y="74728"/>
                  </a:lnTo>
                  <a:lnTo>
                    <a:pt x="42769" y="75635"/>
                  </a:lnTo>
                  <a:lnTo>
                    <a:pt x="77133" y="65375"/>
                  </a:lnTo>
                  <a:lnTo>
                    <a:pt x="103366" y="53091"/>
                  </a:lnTo>
                  <a:lnTo>
                    <a:pt x="115714" y="42983"/>
                  </a:lnTo>
                  <a:lnTo>
                    <a:pt x="118835" y="37910"/>
                  </a:lnTo>
                  <a:lnTo>
                    <a:pt x="120840" y="27753"/>
                  </a:lnTo>
                  <a:lnTo>
                    <a:pt x="121290" y="9999"/>
                  </a:lnTo>
                  <a:lnTo>
                    <a:pt x="120457" y="9144"/>
                  </a:lnTo>
                  <a:lnTo>
                    <a:pt x="117275" y="8194"/>
                  </a:lnTo>
                  <a:lnTo>
                    <a:pt x="116088" y="7095"/>
                  </a:lnTo>
                  <a:lnTo>
                    <a:pt x="114768" y="3616"/>
                  </a:lnTo>
                  <a:lnTo>
                    <a:pt x="114416" y="3196"/>
                  </a:lnTo>
                  <a:lnTo>
                    <a:pt x="114182" y="3763"/>
                  </a:lnTo>
                  <a:lnTo>
                    <a:pt x="113721" y="17978"/>
                  </a:lnTo>
                  <a:lnTo>
                    <a:pt x="115411" y="20389"/>
                  </a:lnTo>
                  <a:lnTo>
                    <a:pt x="128035" y="32603"/>
                  </a:lnTo>
                  <a:lnTo>
                    <a:pt x="152401" y="67009"/>
                  </a:lnTo>
                  <a:lnTo>
                    <a:pt x="180087" y="104785"/>
                  </a:lnTo>
                  <a:lnTo>
                    <a:pt x="199939" y="142144"/>
                  </a:lnTo>
                  <a:lnTo>
                    <a:pt x="214961" y="179968"/>
                  </a:lnTo>
                  <a:lnTo>
                    <a:pt x="224556" y="212637"/>
                  </a:lnTo>
                  <a:lnTo>
                    <a:pt x="227558" y="247159"/>
                  </a:lnTo>
                  <a:lnTo>
                    <a:pt x="223832" y="263508"/>
                  </a:lnTo>
                  <a:lnTo>
                    <a:pt x="213321" y="279076"/>
                  </a:lnTo>
                  <a:lnTo>
                    <a:pt x="199484" y="290368"/>
                  </a:lnTo>
                  <a:lnTo>
                    <a:pt x="174400" y="300922"/>
                  </a:lnTo>
                  <a:lnTo>
                    <a:pt x="142987" y="304128"/>
                  </a:lnTo>
                  <a:lnTo>
                    <a:pt x="105935" y="302294"/>
                  </a:lnTo>
                  <a:lnTo>
                    <a:pt x="79626" y="293996"/>
                  </a:lnTo>
                  <a:lnTo>
                    <a:pt x="64208" y="284204"/>
                  </a:lnTo>
                  <a:lnTo>
                    <a:pt x="52753" y="2741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0" name="SMARTInkShape-Group28"/>
          <p:cNvGrpSpPr/>
          <p:nvPr/>
        </p:nvGrpSpPr>
        <p:grpSpPr>
          <a:xfrm>
            <a:off x="6130090" y="967738"/>
            <a:ext cx="3104127" cy="3510728"/>
            <a:chOff x="6130090" y="967738"/>
            <a:chExt cx="3104127" cy="3510728"/>
          </a:xfrm>
        </p:grpSpPr>
        <p:sp>
          <p:nvSpPr>
            <p:cNvPr id="156" name="SMARTInkShape-391"/>
            <p:cNvSpPr/>
            <p:nvPr/>
          </p:nvSpPr>
          <p:spPr>
            <a:xfrm>
              <a:off x="8573092" y="4168140"/>
              <a:ext cx="273727" cy="310326"/>
            </a:xfrm>
            <a:custGeom>
              <a:avLst/>
              <a:gdLst/>
              <a:ahLst/>
              <a:cxnLst/>
              <a:rect l="0" t="0" r="0" b="0"/>
              <a:pathLst>
                <a:path w="273727" h="310326">
                  <a:moveTo>
                    <a:pt x="14647" y="60960"/>
                  </a:moveTo>
                  <a:lnTo>
                    <a:pt x="8087" y="60960"/>
                  </a:lnTo>
                  <a:lnTo>
                    <a:pt x="7733" y="60113"/>
                  </a:lnTo>
                  <a:lnTo>
                    <a:pt x="7340" y="56914"/>
                  </a:lnTo>
                  <a:lnTo>
                    <a:pt x="8082" y="55723"/>
                  </a:lnTo>
                  <a:lnTo>
                    <a:pt x="9423" y="54927"/>
                  </a:lnTo>
                  <a:lnTo>
                    <a:pt x="35553" y="46870"/>
                  </a:lnTo>
                  <a:lnTo>
                    <a:pt x="68734" y="43612"/>
                  </a:lnTo>
                  <a:lnTo>
                    <a:pt x="102659" y="39188"/>
                  </a:lnTo>
                  <a:lnTo>
                    <a:pt x="135891" y="38314"/>
                  </a:lnTo>
                  <a:lnTo>
                    <a:pt x="166914" y="38142"/>
                  </a:lnTo>
                  <a:lnTo>
                    <a:pt x="204283" y="38952"/>
                  </a:lnTo>
                  <a:lnTo>
                    <a:pt x="240790" y="45248"/>
                  </a:lnTo>
                  <a:lnTo>
                    <a:pt x="250277" y="45691"/>
                  </a:lnTo>
                  <a:lnTo>
                    <a:pt x="246647" y="49756"/>
                  </a:lnTo>
                  <a:lnTo>
                    <a:pt x="242500" y="51746"/>
                  </a:lnTo>
                  <a:lnTo>
                    <a:pt x="209106" y="59231"/>
                  </a:lnTo>
                  <a:lnTo>
                    <a:pt x="171405" y="64662"/>
                  </a:lnTo>
                  <a:lnTo>
                    <a:pt x="141432" y="67418"/>
                  </a:lnTo>
                  <a:lnTo>
                    <a:pt x="111105" y="72281"/>
                  </a:lnTo>
                  <a:lnTo>
                    <a:pt x="80668" y="79084"/>
                  </a:lnTo>
                  <a:lnTo>
                    <a:pt x="46974" y="82883"/>
                  </a:lnTo>
                  <a:lnTo>
                    <a:pt x="13338" y="84584"/>
                  </a:lnTo>
                  <a:lnTo>
                    <a:pt x="0" y="91122"/>
                  </a:lnTo>
                  <a:lnTo>
                    <a:pt x="3627" y="91344"/>
                  </a:lnTo>
                  <a:lnTo>
                    <a:pt x="7774" y="93656"/>
                  </a:lnTo>
                  <a:lnTo>
                    <a:pt x="10064" y="95457"/>
                  </a:lnTo>
                  <a:lnTo>
                    <a:pt x="17126" y="97458"/>
                  </a:lnTo>
                  <a:lnTo>
                    <a:pt x="21380" y="97991"/>
                  </a:lnTo>
                  <a:lnTo>
                    <a:pt x="30622" y="103100"/>
                  </a:lnTo>
                  <a:lnTo>
                    <a:pt x="68720" y="134410"/>
                  </a:lnTo>
                  <a:lnTo>
                    <a:pt x="98612" y="167096"/>
                  </a:lnTo>
                  <a:lnTo>
                    <a:pt x="122891" y="204095"/>
                  </a:lnTo>
                  <a:lnTo>
                    <a:pt x="143995" y="241759"/>
                  </a:lnTo>
                  <a:lnTo>
                    <a:pt x="160423" y="273909"/>
                  </a:lnTo>
                  <a:lnTo>
                    <a:pt x="166176" y="301818"/>
                  </a:lnTo>
                  <a:lnTo>
                    <a:pt x="166875" y="310325"/>
                  </a:lnTo>
                  <a:lnTo>
                    <a:pt x="166086" y="310176"/>
                  </a:lnTo>
                  <a:lnTo>
                    <a:pt x="162952" y="307753"/>
                  </a:lnTo>
                  <a:lnTo>
                    <a:pt x="160994" y="299338"/>
                  </a:lnTo>
                  <a:lnTo>
                    <a:pt x="155693" y="269196"/>
                  </a:lnTo>
                  <a:lnTo>
                    <a:pt x="152959" y="236488"/>
                  </a:lnTo>
                  <a:lnTo>
                    <a:pt x="156834" y="210091"/>
                  </a:lnTo>
                  <a:lnTo>
                    <a:pt x="163355" y="181427"/>
                  </a:lnTo>
                  <a:lnTo>
                    <a:pt x="169075" y="151754"/>
                  </a:lnTo>
                  <a:lnTo>
                    <a:pt x="176697" y="123889"/>
                  </a:lnTo>
                  <a:lnTo>
                    <a:pt x="192765" y="86661"/>
                  </a:lnTo>
                  <a:lnTo>
                    <a:pt x="213615" y="56438"/>
                  </a:lnTo>
                  <a:lnTo>
                    <a:pt x="250273" y="18438"/>
                  </a:lnTo>
                  <a:lnTo>
                    <a:pt x="2737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392"/>
            <p:cNvSpPr/>
            <p:nvPr/>
          </p:nvSpPr>
          <p:spPr>
            <a:xfrm>
              <a:off x="8648852" y="1135471"/>
              <a:ext cx="585365" cy="3108870"/>
            </a:xfrm>
            <a:custGeom>
              <a:avLst/>
              <a:gdLst/>
              <a:ahLst/>
              <a:cxnLst/>
              <a:rect l="0" t="0" r="0" b="0"/>
              <a:pathLst>
                <a:path w="585365" h="3108870">
                  <a:moveTo>
                    <a:pt x="37948" y="7529"/>
                  </a:moveTo>
                  <a:lnTo>
                    <a:pt x="37948" y="221"/>
                  </a:lnTo>
                  <a:lnTo>
                    <a:pt x="41991" y="0"/>
                  </a:lnTo>
                  <a:lnTo>
                    <a:pt x="73045" y="6827"/>
                  </a:lnTo>
                  <a:lnTo>
                    <a:pt x="105684" y="9647"/>
                  </a:lnTo>
                  <a:lnTo>
                    <a:pt x="140885" y="18107"/>
                  </a:lnTo>
                  <a:lnTo>
                    <a:pt x="170423" y="21386"/>
                  </a:lnTo>
                  <a:lnTo>
                    <a:pt x="200624" y="30449"/>
                  </a:lnTo>
                  <a:lnTo>
                    <a:pt x="235066" y="39814"/>
                  </a:lnTo>
                  <a:lnTo>
                    <a:pt x="268039" y="51995"/>
                  </a:lnTo>
                  <a:lnTo>
                    <a:pt x="299256" y="70374"/>
                  </a:lnTo>
                  <a:lnTo>
                    <a:pt x="334001" y="91906"/>
                  </a:lnTo>
                  <a:lnTo>
                    <a:pt x="367061" y="114374"/>
                  </a:lnTo>
                  <a:lnTo>
                    <a:pt x="403335" y="150804"/>
                  </a:lnTo>
                  <a:lnTo>
                    <a:pt x="431443" y="181401"/>
                  </a:lnTo>
                  <a:lnTo>
                    <a:pt x="456234" y="216903"/>
                  </a:lnTo>
                  <a:lnTo>
                    <a:pt x="471926" y="241695"/>
                  </a:lnTo>
                  <a:lnTo>
                    <a:pt x="487367" y="269082"/>
                  </a:lnTo>
                  <a:lnTo>
                    <a:pt x="502697" y="297340"/>
                  </a:lnTo>
                  <a:lnTo>
                    <a:pt x="517976" y="324012"/>
                  </a:lnTo>
                  <a:lnTo>
                    <a:pt x="530976" y="354491"/>
                  </a:lnTo>
                  <a:lnTo>
                    <a:pt x="541551" y="386947"/>
                  </a:lnTo>
                  <a:lnTo>
                    <a:pt x="549072" y="418305"/>
                  </a:lnTo>
                  <a:lnTo>
                    <a:pt x="557496" y="451434"/>
                  </a:lnTo>
                  <a:lnTo>
                    <a:pt x="566038" y="485912"/>
                  </a:lnTo>
                  <a:lnTo>
                    <a:pt x="572657" y="520993"/>
                  </a:lnTo>
                  <a:lnTo>
                    <a:pt x="576163" y="558596"/>
                  </a:lnTo>
                  <a:lnTo>
                    <a:pt x="577098" y="578107"/>
                  </a:lnTo>
                  <a:lnTo>
                    <a:pt x="580394" y="615589"/>
                  </a:lnTo>
                  <a:lnTo>
                    <a:pt x="583834" y="652852"/>
                  </a:lnTo>
                  <a:lnTo>
                    <a:pt x="584753" y="672270"/>
                  </a:lnTo>
                  <a:lnTo>
                    <a:pt x="585364" y="691989"/>
                  </a:lnTo>
                  <a:lnTo>
                    <a:pt x="584924" y="712755"/>
                  </a:lnTo>
                  <a:lnTo>
                    <a:pt x="583786" y="734219"/>
                  </a:lnTo>
                  <a:lnTo>
                    <a:pt x="582179" y="756149"/>
                  </a:lnTo>
                  <a:lnTo>
                    <a:pt x="581108" y="778388"/>
                  </a:lnTo>
                  <a:lnTo>
                    <a:pt x="580394" y="800836"/>
                  </a:lnTo>
                  <a:lnTo>
                    <a:pt x="579920" y="823420"/>
                  </a:lnTo>
                  <a:lnTo>
                    <a:pt x="580448" y="846096"/>
                  </a:lnTo>
                  <a:lnTo>
                    <a:pt x="581648" y="868833"/>
                  </a:lnTo>
                  <a:lnTo>
                    <a:pt x="583293" y="891612"/>
                  </a:lnTo>
                  <a:lnTo>
                    <a:pt x="582699" y="914418"/>
                  </a:lnTo>
                  <a:lnTo>
                    <a:pt x="580608" y="937241"/>
                  </a:lnTo>
                  <a:lnTo>
                    <a:pt x="577522" y="960077"/>
                  </a:lnTo>
                  <a:lnTo>
                    <a:pt x="574616" y="982921"/>
                  </a:lnTo>
                  <a:lnTo>
                    <a:pt x="571834" y="1005770"/>
                  </a:lnTo>
                  <a:lnTo>
                    <a:pt x="569131" y="1028623"/>
                  </a:lnTo>
                  <a:lnTo>
                    <a:pt x="565636" y="1052324"/>
                  </a:lnTo>
                  <a:lnTo>
                    <a:pt x="561615" y="1076593"/>
                  </a:lnTo>
                  <a:lnTo>
                    <a:pt x="557238" y="1101238"/>
                  </a:lnTo>
                  <a:lnTo>
                    <a:pt x="550935" y="1125287"/>
                  </a:lnTo>
                  <a:lnTo>
                    <a:pt x="543345" y="1148942"/>
                  </a:lnTo>
                  <a:lnTo>
                    <a:pt x="534899" y="1172329"/>
                  </a:lnTo>
                  <a:lnTo>
                    <a:pt x="525881" y="1196389"/>
                  </a:lnTo>
                  <a:lnTo>
                    <a:pt x="516483" y="1220896"/>
                  </a:lnTo>
                  <a:lnTo>
                    <a:pt x="506831" y="1245699"/>
                  </a:lnTo>
                  <a:lnTo>
                    <a:pt x="497009" y="1270703"/>
                  </a:lnTo>
                  <a:lnTo>
                    <a:pt x="487075" y="1295837"/>
                  </a:lnTo>
                  <a:lnTo>
                    <a:pt x="477066" y="1321062"/>
                  </a:lnTo>
                  <a:lnTo>
                    <a:pt x="467852" y="1347191"/>
                  </a:lnTo>
                  <a:lnTo>
                    <a:pt x="459171" y="1373922"/>
                  </a:lnTo>
                  <a:lnTo>
                    <a:pt x="450843" y="1401058"/>
                  </a:lnTo>
                  <a:lnTo>
                    <a:pt x="441059" y="1428462"/>
                  </a:lnTo>
                  <a:lnTo>
                    <a:pt x="430302" y="1456044"/>
                  </a:lnTo>
                  <a:lnTo>
                    <a:pt x="418896" y="1483745"/>
                  </a:lnTo>
                  <a:lnTo>
                    <a:pt x="406213" y="1511527"/>
                  </a:lnTo>
                  <a:lnTo>
                    <a:pt x="392679" y="1539359"/>
                  </a:lnTo>
                  <a:lnTo>
                    <a:pt x="378575" y="1567229"/>
                  </a:lnTo>
                  <a:lnTo>
                    <a:pt x="364938" y="1595123"/>
                  </a:lnTo>
                  <a:lnTo>
                    <a:pt x="351614" y="1623030"/>
                  </a:lnTo>
                  <a:lnTo>
                    <a:pt x="338500" y="1650950"/>
                  </a:lnTo>
                  <a:lnTo>
                    <a:pt x="324676" y="1679723"/>
                  </a:lnTo>
                  <a:lnTo>
                    <a:pt x="310378" y="1709065"/>
                  </a:lnTo>
                  <a:lnTo>
                    <a:pt x="295767" y="1738785"/>
                  </a:lnTo>
                  <a:lnTo>
                    <a:pt x="281795" y="1768760"/>
                  </a:lnTo>
                  <a:lnTo>
                    <a:pt x="268246" y="1798902"/>
                  </a:lnTo>
                  <a:lnTo>
                    <a:pt x="254978" y="1829157"/>
                  </a:lnTo>
                  <a:lnTo>
                    <a:pt x="241054" y="1860335"/>
                  </a:lnTo>
                  <a:lnTo>
                    <a:pt x="226693" y="1892125"/>
                  </a:lnTo>
                  <a:lnTo>
                    <a:pt x="212038" y="1924326"/>
                  </a:lnTo>
                  <a:lnTo>
                    <a:pt x="198034" y="1955953"/>
                  </a:lnTo>
                  <a:lnTo>
                    <a:pt x="184466" y="1987199"/>
                  </a:lnTo>
                  <a:lnTo>
                    <a:pt x="171186" y="2018189"/>
                  </a:lnTo>
                  <a:lnTo>
                    <a:pt x="158100" y="2049854"/>
                  </a:lnTo>
                  <a:lnTo>
                    <a:pt x="145143" y="2081972"/>
                  </a:lnTo>
                  <a:lnTo>
                    <a:pt x="132270" y="2114390"/>
                  </a:lnTo>
                  <a:lnTo>
                    <a:pt x="120302" y="2146163"/>
                  </a:lnTo>
                  <a:lnTo>
                    <a:pt x="108938" y="2177505"/>
                  </a:lnTo>
                  <a:lnTo>
                    <a:pt x="97973" y="2208560"/>
                  </a:lnTo>
                  <a:lnTo>
                    <a:pt x="88124" y="2238576"/>
                  </a:lnTo>
                  <a:lnTo>
                    <a:pt x="79019" y="2267899"/>
                  </a:lnTo>
                  <a:lnTo>
                    <a:pt x="70408" y="2296762"/>
                  </a:lnTo>
                  <a:lnTo>
                    <a:pt x="62975" y="2325318"/>
                  </a:lnTo>
                  <a:lnTo>
                    <a:pt x="56325" y="2353667"/>
                  </a:lnTo>
                  <a:lnTo>
                    <a:pt x="50199" y="2381882"/>
                  </a:lnTo>
                  <a:lnTo>
                    <a:pt x="43576" y="2410004"/>
                  </a:lnTo>
                  <a:lnTo>
                    <a:pt x="36620" y="2438065"/>
                  </a:lnTo>
                  <a:lnTo>
                    <a:pt x="29443" y="2466087"/>
                  </a:lnTo>
                  <a:lnTo>
                    <a:pt x="23810" y="2493233"/>
                  </a:lnTo>
                  <a:lnTo>
                    <a:pt x="19208" y="2519798"/>
                  </a:lnTo>
                  <a:lnTo>
                    <a:pt x="15295" y="2545974"/>
                  </a:lnTo>
                  <a:lnTo>
                    <a:pt x="11838" y="2571046"/>
                  </a:lnTo>
                  <a:lnTo>
                    <a:pt x="8689" y="2595381"/>
                  </a:lnTo>
                  <a:lnTo>
                    <a:pt x="5742" y="2619223"/>
                  </a:lnTo>
                  <a:lnTo>
                    <a:pt x="3777" y="2642737"/>
                  </a:lnTo>
                  <a:lnTo>
                    <a:pt x="2467" y="2666034"/>
                  </a:lnTo>
                  <a:lnTo>
                    <a:pt x="1593" y="2689185"/>
                  </a:lnTo>
                  <a:lnTo>
                    <a:pt x="1012" y="2711394"/>
                  </a:lnTo>
                  <a:lnTo>
                    <a:pt x="623" y="2732971"/>
                  </a:lnTo>
                  <a:lnTo>
                    <a:pt x="365" y="2754131"/>
                  </a:lnTo>
                  <a:lnTo>
                    <a:pt x="192" y="2775010"/>
                  </a:lnTo>
                  <a:lnTo>
                    <a:pt x="76" y="2795702"/>
                  </a:lnTo>
                  <a:lnTo>
                    <a:pt x="0" y="2816271"/>
                  </a:lnTo>
                  <a:lnTo>
                    <a:pt x="796" y="2835911"/>
                  </a:lnTo>
                  <a:lnTo>
                    <a:pt x="3937" y="2873535"/>
                  </a:lnTo>
                  <a:lnTo>
                    <a:pt x="8156" y="2907755"/>
                  </a:lnTo>
                  <a:lnTo>
                    <a:pt x="12854" y="2939898"/>
                  </a:lnTo>
                  <a:lnTo>
                    <a:pt x="17763" y="2971117"/>
                  </a:lnTo>
                  <a:lnTo>
                    <a:pt x="22768" y="2999668"/>
                  </a:lnTo>
                  <a:lnTo>
                    <a:pt x="30346" y="3037283"/>
                  </a:lnTo>
                  <a:lnTo>
                    <a:pt x="37954" y="3069878"/>
                  </a:lnTo>
                  <a:lnTo>
                    <a:pt x="45566" y="31088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393"/>
            <p:cNvSpPr/>
            <p:nvPr/>
          </p:nvSpPr>
          <p:spPr>
            <a:xfrm>
              <a:off x="8412561" y="1104900"/>
              <a:ext cx="38020" cy="457201"/>
            </a:xfrm>
            <a:custGeom>
              <a:avLst/>
              <a:gdLst/>
              <a:ahLst/>
              <a:cxnLst/>
              <a:rect l="0" t="0" r="0" b="0"/>
              <a:pathLst>
                <a:path w="38020" h="457201">
                  <a:moveTo>
                    <a:pt x="38019" y="0"/>
                  </a:moveTo>
                  <a:lnTo>
                    <a:pt x="33973" y="4045"/>
                  </a:lnTo>
                  <a:lnTo>
                    <a:pt x="31987" y="8289"/>
                  </a:lnTo>
                  <a:lnTo>
                    <a:pt x="28280" y="39496"/>
                  </a:lnTo>
                  <a:lnTo>
                    <a:pt x="23865" y="76945"/>
                  </a:lnTo>
                  <a:lnTo>
                    <a:pt x="19056" y="112733"/>
                  </a:lnTo>
                  <a:lnTo>
                    <a:pt x="16891" y="142107"/>
                  </a:lnTo>
                  <a:lnTo>
                    <a:pt x="15081" y="174918"/>
                  </a:lnTo>
                  <a:lnTo>
                    <a:pt x="11455" y="209256"/>
                  </a:lnTo>
                  <a:lnTo>
                    <a:pt x="7021" y="246532"/>
                  </a:lnTo>
                  <a:lnTo>
                    <a:pt x="3074" y="283982"/>
                  </a:lnTo>
                  <a:lnTo>
                    <a:pt x="1322" y="317561"/>
                  </a:lnTo>
                  <a:lnTo>
                    <a:pt x="541" y="347160"/>
                  </a:lnTo>
                  <a:lnTo>
                    <a:pt x="196" y="373579"/>
                  </a:lnTo>
                  <a:lnTo>
                    <a:pt x="0" y="406646"/>
                  </a:lnTo>
                  <a:lnTo>
                    <a:pt x="2192" y="438746"/>
                  </a:lnTo>
                  <a:lnTo>
                    <a:pt x="7539"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394"/>
            <p:cNvSpPr/>
            <p:nvPr/>
          </p:nvSpPr>
          <p:spPr>
            <a:xfrm>
              <a:off x="8275318" y="1211578"/>
              <a:ext cx="114301" cy="45723"/>
            </a:xfrm>
            <a:custGeom>
              <a:avLst/>
              <a:gdLst/>
              <a:ahLst/>
              <a:cxnLst/>
              <a:rect l="0" t="0" r="0" b="0"/>
              <a:pathLst>
                <a:path w="114301" h="45723">
                  <a:moveTo>
                    <a:pt x="0" y="0"/>
                  </a:moveTo>
                  <a:lnTo>
                    <a:pt x="17698" y="15439"/>
                  </a:lnTo>
                  <a:lnTo>
                    <a:pt x="40965" y="27121"/>
                  </a:lnTo>
                  <a:lnTo>
                    <a:pt x="76221" y="38573"/>
                  </a:lnTo>
                  <a:lnTo>
                    <a:pt x="86370" y="42545"/>
                  </a:lnTo>
                  <a:lnTo>
                    <a:pt x="114300" y="45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395"/>
            <p:cNvSpPr/>
            <p:nvPr/>
          </p:nvSpPr>
          <p:spPr>
            <a:xfrm>
              <a:off x="7986817" y="1203960"/>
              <a:ext cx="136102" cy="53341"/>
            </a:xfrm>
            <a:custGeom>
              <a:avLst/>
              <a:gdLst/>
              <a:ahLst/>
              <a:cxnLst/>
              <a:rect l="0" t="0" r="0" b="0"/>
              <a:pathLst>
                <a:path w="136102" h="53341">
                  <a:moveTo>
                    <a:pt x="6563" y="53340"/>
                  </a:moveTo>
                  <a:lnTo>
                    <a:pt x="0" y="53340"/>
                  </a:lnTo>
                  <a:lnTo>
                    <a:pt x="3302" y="49294"/>
                  </a:lnTo>
                  <a:lnTo>
                    <a:pt x="7371" y="47308"/>
                  </a:lnTo>
                  <a:lnTo>
                    <a:pt x="39041" y="35206"/>
                  </a:lnTo>
                  <a:lnTo>
                    <a:pt x="73153" y="24483"/>
                  </a:lnTo>
                  <a:lnTo>
                    <a:pt x="107488" y="9195"/>
                  </a:lnTo>
                  <a:lnTo>
                    <a:pt x="1361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396"/>
            <p:cNvSpPr/>
            <p:nvPr/>
          </p:nvSpPr>
          <p:spPr>
            <a:xfrm>
              <a:off x="8100059" y="967738"/>
              <a:ext cx="7593" cy="396241"/>
            </a:xfrm>
            <a:custGeom>
              <a:avLst/>
              <a:gdLst/>
              <a:ahLst/>
              <a:cxnLst/>
              <a:rect l="0" t="0" r="0" b="0"/>
              <a:pathLst>
                <a:path w="7593" h="396241">
                  <a:moveTo>
                    <a:pt x="0" y="0"/>
                  </a:moveTo>
                  <a:lnTo>
                    <a:pt x="848" y="7778"/>
                  </a:lnTo>
                  <a:lnTo>
                    <a:pt x="6560" y="39126"/>
                  </a:lnTo>
                  <a:lnTo>
                    <a:pt x="7307" y="69354"/>
                  </a:lnTo>
                  <a:lnTo>
                    <a:pt x="7481" y="95172"/>
                  </a:lnTo>
                  <a:lnTo>
                    <a:pt x="7559" y="123579"/>
                  </a:lnTo>
                  <a:lnTo>
                    <a:pt x="7592" y="153137"/>
                  </a:lnTo>
                  <a:lnTo>
                    <a:pt x="5350" y="185466"/>
                  </a:lnTo>
                  <a:lnTo>
                    <a:pt x="2378" y="219590"/>
                  </a:lnTo>
                  <a:lnTo>
                    <a:pt x="1057" y="254512"/>
                  </a:lnTo>
                  <a:lnTo>
                    <a:pt x="469" y="285273"/>
                  </a:lnTo>
                  <a:lnTo>
                    <a:pt x="210" y="312209"/>
                  </a:lnTo>
                  <a:lnTo>
                    <a:pt x="62" y="345567"/>
                  </a:lnTo>
                  <a:lnTo>
                    <a:pt x="13" y="377765"/>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397"/>
            <p:cNvSpPr/>
            <p:nvPr/>
          </p:nvSpPr>
          <p:spPr>
            <a:xfrm>
              <a:off x="7932418" y="1074419"/>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398"/>
            <p:cNvSpPr/>
            <p:nvPr/>
          </p:nvSpPr>
          <p:spPr>
            <a:xfrm>
              <a:off x="7887182" y="1211578"/>
              <a:ext cx="14758" cy="174662"/>
            </a:xfrm>
            <a:custGeom>
              <a:avLst/>
              <a:gdLst/>
              <a:ahLst/>
              <a:cxnLst/>
              <a:rect l="0" t="0" r="0" b="0"/>
              <a:pathLst>
                <a:path w="14758" h="174662">
                  <a:moveTo>
                    <a:pt x="14757" y="0"/>
                  </a:moveTo>
                  <a:lnTo>
                    <a:pt x="14757" y="4047"/>
                  </a:lnTo>
                  <a:lnTo>
                    <a:pt x="8197" y="32564"/>
                  </a:lnTo>
                  <a:lnTo>
                    <a:pt x="6499" y="67457"/>
                  </a:lnTo>
                  <a:lnTo>
                    <a:pt x="1962" y="96940"/>
                  </a:lnTo>
                  <a:lnTo>
                    <a:pt x="0" y="132729"/>
                  </a:lnTo>
                  <a:lnTo>
                    <a:pt x="428" y="161131"/>
                  </a:lnTo>
                  <a:lnTo>
                    <a:pt x="6826" y="174661"/>
                  </a:lnTo>
                  <a:lnTo>
                    <a:pt x="7136" y="1676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399"/>
            <p:cNvSpPr/>
            <p:nvPr/>
          </p:nvSpPr>
          <p:spPr>
            <a:xfrm>
              <a:off x="7642859" y="1144821"/>
              <a:ext cx="152401" cy="263928"/>
            </a:xfrm>
            <a:custGeom>
              <a:avLst/>
              <a:gdLst/>
              <a:ahLst/>
              <a:cxnLst/>
              <a:rect l="0" t="0" r="0" b="0"/>
              <a:pathLst>
                <a:path w="152401" h="263928">
                  <a:moveTo>
                    <a:pt x="15241" y="28657"/>
                  </a:moveTo>
                  <a:lnTo>
                    <a:pt x="15241" y="61221"/>
                  </a:lnTo>
                  <a:lnTo>
                    <a:pt x="14393" y="96959"/>
                  </a:lnTo>
                  <a:lnTo>
                    <a:pt x="10004" y="130835"/>
                  </a:lnTo>
                  <a:lnTo>
                    <a:pt x="8325" y="163543"/>
                  </a:lnTo>
                  <a:lnTo>
                    <a:pt x="6983" y="197975"/>
                  </a:lnTo>
                  <a:lnTo>
                    <a:pt x="1630" y="230966"/>
                  </a:lnTo>
                  <a:lnTo>
                    <a:pt x="28" y="263927"/>
                  </a:lnTo>
                  <a:lnTo>
                    <a:pt x="0" y="232291"/>
                  </a:lnTo>
                  <a:lnTo>
                    <a:pt x="0" y="202823"/>
                  </a:lnTo>
                  <a:lnTo>
                    <a:pt x="0" y="171326"/>
                  </a:lnTo>
                  <a:lnTo>
                    <a:pt x="2258" y="146252"/>
                  </a:lnTo>
                  <a:lnTo>
                    <a:pt x="6084" y="119022"/>
                  </a:lnTo>
                  <a:lnTo>
                    <a:pt x="10607" y="92808"/>
                  </a:lnTo>
                  <a:lnTo>
                    <a:pt x="21957" y="58297"/>
                  </a:lnTo>
                  <a:lnTo>
                    <a:pt x="40117" y="24071"/>
                  </a:lnTo>
                  <a:lnTo>
                    <a:pt x="50738" y="10741"/>
                  </a:lnTo>
                  <a:lnTo>
                    <a:pt x="59522" y="4326"/>
                  </a:lnTo>
                  <a:lnTo>
                    <a:pt x="69070" y="911"/>
                  </a:lnTo>
                  <a:lnTo>
                    <a:pt x="73987" y="0"/>
                  </a:lnTo>
                  <a:lnTo>
                    <a:pt x="83964" y="1245"/>
                  </a:lnTo>
                  <a:lnTo>
                    <a:pt x="104168" y="8944"/>
                  </a:lnTo>
                  <a:lnTo>
                    <a:pt x="119388" y="20182"/>
                  </a:lnTo>
                  <a:lnTo>
                    <a:pt x="130578" y="38283"/>
                  </a:lnTo>
                  <a:lnTo>
                    <a:pt x="141096" y="74085"/>
                  </a:lnTo>
                  <a:lnTo>
                    <a:pt x="143688" y="109663"/>
                  </a:lnTo>
                  <a:lnTo>
                    <a:pt x="144295" y="137473"/>
                  </a:lnTo>
                  <a:lnTo>
                    <a:pt x="144636" y="173601"/>
                  </a:lnTo>
                  <a:lnTo>
                    <a:pt x="148783" y="205753"/>
                  </a:lnTo>
                  <a:lnTo>
                    <a:pt x="151686" y="239183"/>
                  </a:lnTo>
                  <a:lnTo>
                    <a:pt x="152372" y="263063"/>
                  </a:lnTo>
                  <a:lnTo>
                    <a:pt x="152400" y="2572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400"/>
            <p:cNvSpPr/>
            <p:nvPr/>
          </p:nvSpPr>
          <p:spPr>
            <a:xfrm>
              <a:off x="7371788" y="1158238"/>
              <a:ext cx="144393" cy="219303"/>
            </a:xfrm>
            <a:custGeom>
              <a:avLst/>
              <a:gdLst/>
              <a:ahLst/>
              <a:cxnLst/>
              <a:rect l="0" t="0" r="0" b="0"/>
              <a:pathLst>
                <a:path w="144393" h="219303">
                  <a:moveTo>
                    <a:pt x="11992" y="0"/>
                  </a:moveTo>
                  <a:lnTo>
                    <a:pt x="11145" y="19081"/>
                  </a:lnTo>
                  <a:lnTo>
                    <a:pt x="5429" y="47398"/>
                  </a:lnTo>
                  <a:lnTo>
                    <a:pt x="4581" y="77379"/>
                  </a:lnTo>
                  <a:lnTo>
                    <a:pt x="2154" y="115036"/>
                  </a:lnTo>
                  <a:lnTo>
                    <a:pt x="0" y="134100"/>
                  </a:lnTo>
                  <a:lnTo>
                    <a:pt x="3257" y="167037"/>
                  </a:lnTo>
                  <a:lnTo>
                    <a:pt x="6298" y="188064"/>
                  </a:lnTo>
                  <a:lnTo>
                    <a:pt x="12562" y="202761"/>
                  </a:lnTo>
                  <a:lnTo>
                    <a:pt x="22263" y="215313"/>
                  </a:lnTo>
                  <a:lnTo>
                    <a:pt x="29540" y="218461"/>
                  </a:lnTo>
                  <a:lnTo>
                    <a:pt x="33849" y="219302"/>
                  </a:lnTo>
                  <a:lnTo>
                    <a:pt x="43156" y="217977"/>
                  </a:lnTo>
                  <a:lnTo>
                    <a:pt x="60173" y="210214"/>
                  </a:lnTo>
                  <a:lnTo>
                    <a:pt x="97617" y="180346"/>
                  </a:lnTo>
                  <a:lnTo>
                    <a:pt x="116947" y="157012"/>
                  </a:lnTo>
                  <a:lnTo>
                    <a:pt x="134605" y="122831"/>
                  </a:lnTo>
                  <a:lnTo>
                    <a:pt x="143525" y="99330"/>
                  </a:lnTo>
                  <a:lnTo>
                    <a:pt x="144392" y="83941"/>
                  </a:lnTo>
                  <a:lnTo>
                    <a:pt x="139524" y="46400"/>
                  </a:lnTo>
                  <a:lnTo>
                    <a:pt x="133316" y="32941"/>
                  </a:lnTo>
                  <a:lnTo>
                    <a:pt x="120142" y="16891"/>
                  </a:lnTo>
                  <a:lnTo>
                    <a:pt x="117068" y="15975"/>
                  </a:lnTo>
                  <a:lnTo>
                    <a:pt x="111051"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401"/>
            <p:cNvSpPr/>
            <p:nvPr/>
          </p:nvSpPr>
          <p:spPr>
            <a:xfrm>
              <a:off x="7088188" y="1107476"/>
              <a:ext cx="203147" cy="263173"/>
            </a:xfrm>
            <a:custGeom>
              <a:avLst/>
              <a:gdLst/>
              <a:ahLst/>
              <a:cxnLst/>
              <a:rect l="0" t="0" r="0" b="0"/>
              <a:pathLst>
                <a:path w="203147" h="263173">
                  <a:moveTo>
                    <a:pt x="13651" y="27902"/>
                  </a:moveTo>
                  <a:lnTo>
                    <a:pt x="13651" y="31949"/>
                  </a:lnTo>
                  <a:lnTo>
                    <a:pt x="7091" y="60466"/>
                  </a:lnTo>
                  <a:lnTo>
                    <a:pt x="6240" y="96204"/>
                  </a:lnTo>
                  <a:lnTo>
                    <a:pt x="6092" y="130080"/>
                  </a:lnTo>
                  <a:lnTo>
                    <a:pt x="6050" y="162788"/>
                  </a:lnTo>
                  <a:lnTo>
                    <a:pt x="6037" y="197220"/>
                  </a:lnTo>
                  <a:lnTo>
                    <a:pt x="6033" y="230211"/>
                  </a:lnTo>
                  <a:lnTo>
                    <a:pt x="6030" y="263172"/>
                  </a:lnTo>
                  <a:lnTo>
                    <a:pt x="5185" y="230684"/>
                  </a:lnTo>
                  <a:lnTo>
                    <a:pt x="0" y="194457"/>
                  </a:lnTo>
                  <a:lnTo>
                    <a:pt x="1139" y="162483"/>
                  </a:lnTo>
                  <a:lnTo>
                    <a:pt x="4703" y="137669"/>
                  </a:lnTo>
                  <a:lnTo>
                    <a:pt x="9111" y="109709"/>
                  </a:lnTo>
                  <a:lnTo>
                    <a:pt x="16351" y="73496"/>
                  </a:lnTo>
                  <a:lnTo>
                    <a:pt x="27903" y="45364"/>
                  </a:lnTo>
                  <a:lnTo>
                    <a:pt x="59484" y="12269"/>
                  </a:lnTo>
                  <a:lnTo>
                    <a:pt x="68168" y="8255"/>
                  </a:lnTo>
                  <a:lnTo>
                    <a:pt x="72857" y="7185"/>
                  </a:lnTo>
                  <a:lnTo>
                    <a:pt x="77675" y="8164"/>
                  </a:lnTo>
                  <a:lnTo>
                    <a:pt x="87543" y="13767"/>
                  </a:lnTo>
                  <a:lnTo>
                    <a:pt x="98574" y="26442"/>
                  </a:lnTo>
                  <a:lnTo>
                    <a:pt x="107206" y="44968"/>
                  </a:lnTo>
                  <a:lnTo>
                    <a:pt x="111625" y="80913"/>
                  </a:lnTo>
                  <a:lnTo>
                    <a:pt x="112388" y="114824"/>
                  </a:lnTo>
                  <a:lnTo>
                    <a:pt x="112615" y="147544"/>
                  </a:lnTo>
                  <a:lnTo>
                    <a:pt x="111836" y="181979"/>
                  </a:lnTo>
                  <a:lnTo>
                    <a:pt x="106675" y="214971"/>
                  </a:lnTo>
                  <a:lnTo>
                    <a:pt x="104948" y="226192"/>
                  </a:lnTo>
                  <a:lnTo>
                    <a:pt x="97812" y="247186"/>
                  </a:lnTo>
                  <a:lnTo>
                    <a:pt x="97698" y="246906"/>
                  </a:lnTo>
                  <a:lnTo>
                    <a:pt x="97478" y="215432"/>
                  </a:lnTo>
                  <a:lnTo>
                    <a:pt x="98319" y="187984"/>
                  </a:lnTo>
                  <a:lnTo>
                    <a:pt x="102708" y="153416"/>
                  </a:lnTo>
                  <a:lnTo>
                    <a:pt x="106079" y="115516"/>
                  </a:lnTo>
                  <a:lnTo>
                    <a:pt x="112867" y="87162"/>
                  </a:lnTo>
                  <a:lnTo>
                    <a:pt x="126209" y="50729"/>
                  </a:lnTo>
                  <a:lnTo>
                    <a:pt x="145889" y="15855"/>
                  </a:lnTo>
                  <a:lnTo>
                    <a:pt x="160171" y="3261"/>
                  </a:lnTo>
                  <a:lnTo>
                    <a:pt x="167107" y="18"/>
                  </a:lnTo>
                  <a:lnTo>
                    <a:pt x="170141" y="0"/>
                  </a:lnTo>
                  <a:lnTo>
                    <a:pt x="175770" y="2236"/>
                  </a:lnTo>
                  <a:lnTo>
                    <a:pt x="183700" y="8256"/>
                  </a:lnTo>
                  <a:lnTo>
                    <a:pt x="196513" y="36949"/>
                  </a:lnTo>
                  <a:lnTo>
                    <a:pt x="200757" y="53091"/>
                  </a:lnTo>
                  <a:lnTo>
                    <a:pt x="203146" y="85977"/>
                  </a:lnTo>
                  <a:lnTo>
                    <a:pt x="203007" y="121686"/>
                  </a:lnTo>
                  <a:lnTo>
                    <a:pt x="197978" y="154938"/>
                  </a:lnTo>
                  <a:lnTo>
                    <a:pt x="191128" y="189533"/>
                  </a:lnTo>
                  <a:lnTo>
                    <a:pt x="182889" y="215775"/>
                  </a:lnTo>
                  <a:lnTo>
                    <a:pt x="169879" y="240243"/>
                  </a:lnTo>
                  <a:lnTo>
                    <a:pt x="166807" y="253291"/>
                  </a:lnTo>
                  <a:lnTo>
                    <a:pt x="166556" y="253516"/>
                  </a:lnTo>
                  <a:lnTo>
                    <a:pt x="166051" y="2412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402"/>
            <p:cNvSpPr/>
            <p:nvPr/>
          </p:nvSpPr>
          <p:spPr>
            <a:xfrm>
              <a:off x="6667600" y="1130312"/>
              <a:ext cx="304701" cy="259409"/>
            </a:xfrm>
            <a:custGeom>
              <a:avLst/>
              <a:gdLst/>
              <a:ahLst/>
              <a:cxnLst/>
              <a:rect l="0" t="0" r="0" b="0"/>
              <a:pathLst>
                <a:path w="304701" h="259409">
                  <a:moveTo>
                    <a:pt x="38000" y="27926"/>
                  </a:moveTo>
                  <a:lnTo>
                    <a:pt x="37152" y="42617"/>
                  </a:lnTo>
                  <a:lnTo>
                    <a:pt x="31439" y="74578"/>
                  </a:lnTo>
                  <a:lnTo>
                    <a:pt x="26647" y="104874"/>
                  </a:lnTo>
                  <a:lnTo>
                    <a:pt x="23910" y="136616"/>
                  </a:lnTo>
                  <a:lnTo>
                    <a:pt x="19056" y="171515"/>
                  </a:lnTo>
                  <a:lnTo>
                    <a:pt x="16299" y="204622"/>
                  </a:lnTo>
                  <a:lnTo>
                    <a:pt x="9259" y="239803"/>
                  </a:lnTo>
                  <a:lnTo>
                    <a:pt x="7446" y="249094"/>
                  </a:lnTo>
                  <a:lnTo>
                    <a:pt x="5777" y="251571"/>
                  </a:lnTo>
                  <a:lnTo>
                    <a:pt x="1061" y="255549"/>
                  </a:lnTo>
                  <a:lnTo>
                    <a:pt x="672" y="255028"/>
                  </a:lnTo>
                  <a:lnTo>
                    <a:pt x="0" y="237744"/>
                  </a:lnTo>
                  <a:lnTo>
                    <a:pt x="5157" y="204023"/>
                  </a:lnTo>
                  <a:lnTo>
                    <a:pt x="7666" y="173895"/>
                  </a:lnTo>
                  <a:lnTo>
                    <a:pt x="13395" y="137688"/>
                  </a:lnTo>
                  <a:lnTo>
                    <a:pt x="18033" y="109730"/>
                  </a:lnTo>
                  <a:lnTo>
                    <a:pt x="29450" y="73520"/>
                  </a:lnTo>
                  <a:lnTo>
                    <a:pt x="48476" y="37873"/>
                  </a:lnTo>
                  <a:lnTo>
                    <a:pt x="58459" y="25010"/>
                  </a:lnTo>
                  <a:lnTo>
                    <a:pt x="77647" y="12294"/>
                  </a:lnTo>
                  <a:lnTo>
                    <a:pt x="99417" y="7208"/>
                  </a:lnTo>
                  <a:lnTo>
                    <a:pt x="112145" y="8277"/>
                  </a:lnTo>
                  <a:lnTo>
                    <a:pt x="117909" y="9746"/>
                  </a:lnTo>
                  <a:lnTo>
                    <a:pt x="122601" y="13267"/>
                  </a:lnTo>
                  <a:lnTo>
                    <a:pt x="133246" y="30356"/>
                  </a:lnTo>
                  <a:lnTo>
                    <a:pt x="144428" y="61145"/>
                  </a:lnTo>
                  <a:lnTo>
                    <a:pt x="152224" y="91956"/>
                  </a:lnTo>
                  <a:lnTo>
                    <a:pt x="159897" y="125638"/>
                  </a:lnTo>
                  <a:lnTo>
                    <a:pt x="167533" y="157067"/>
                  </a:lnTo>
                  <a:lnTo>
                    <a:pt x="173652" y="193983"/>
                  </a:lnTo>
                  <a:lnTo>
                    <a:pt x="176748" y="205588"/>
                  </a:lnTo>
                  <a:lnTo>
                    <a:pt x="182674" y="218204"/>
                  </a:lnTo>
                  <a:lnTo>
                    <a:pt x="186794" y="214316"/>
                  </a:lnTo>
                  <a:lnTo>
                    <a:pt x="189331" y="199711"/>
                  </a:lnTo>
                  <a:lnTo>
                    <a:pt x="191034" y="170327"/>
                  </a:lnTo>
                  <a:lnTo>
                    <a:pt x="196421" y="138324"/>
                  </a:lnTo>
                  <a:lnTo>
                    <a:pt x="204224" y="106169"/>
                  </a:lnTo>
                  <a:lnTo>
                    <a:pt x="216038" y="71054"/>
                  </a:lnTo>
                  <a:lnTo>
                    <a:pt x="225277" y="39671"/>
                  </a:lnTo>
                  <a:lnTo>
                    <a:pt x="234223" y="15603"/>
                  </a:lnTo>
                  <a:lnTo>
                    <a:pt x="242614" y="6081"/>
                  </a:lnTo>
                  <a:lnTo>
                    <a:pt x="249731" y="1285"/>
                  </a:lnTo>
                  <a:lnTo>
                    <a:pt x="252814" y="6"/>
                  </a:lnTo>
                  <a:lnTo>
                    <a:pt x="255714" y="0"/>
                  </a:lnTo>
                  <a:lnTo>
                    <a:pt x="261198" y="2251"/>
                  </a:lnTo>
                  <a:lnTo>
                    <a:pt x="269044" y="12323"/>
                  </a:lnTo>
                  <a:lnTo>
                    <a:pt x="281826" y="48639"/>
                  </a:lnTo>
                  <a:lnTo>
                    <a:pt x="287197" y="82889"/>
                  </a:lnTo>
                  <a:lnTo>
                    <a:pt x="288455" y="108234"/>
                  </a:lnTo>
                  <a:lnTo>
                    <a:pt x="289014" y="136432"/>
                  </a:lnTo>
                  <a:lnTo>
                    <a:pt x="289260" y="163640"/>
                  </a:lnTo>
                  <a:lnTo>
                    <a:pt x="289400" y="200500"/>
                  </a:lnTo>
                  <a:lnTo>
                    <a:pt x="289448" y="235206"/>
                  </a:lnTo>
                  <a:lnTo>
                    <a:pt x="289455" y="248892"/>
                  </a:lnTo>
                  <a:lnTo>
                    <a:pt x="291716" y="255391"/>
                  </a:lnTo>
                  <a:lnTo>
                    <a:pt x="293503" y="258310"/>
                  </a:lnTo>
                  <a:lnTo>
                    <a:pt x="295543" y="259408"/>
                  </a:lnTo>
                  <a:lnTo>
                    <a:pt x="297747" y="259296"/>
                  </a:lnTo>
                  <a:lnTo>
                    <a:pt x="304700" y="2565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403"/>
            <p:cNvSpPr/>
            <p:nvPr/>
          </p:nvSpPr>
          <p:spPr>
            <a:xfrm>
              <a:off x="6428461" y="1166201"/>
              <a:ext cx="160416" cy="204776"/>
            </a:xfrm>
            <a:custGeom>
              <a:avLst/>
              <a:gdLst/>
              <a:ahLst/>
              <a:cxnLst/>
              <a:rect l="0" t="0" r="0" b="0"/>
              <a:pathLst>
                <a:path w="160416" h="204776">
                  <a:moveTo>
                    <a:pt x="139978" y="14899"/>
                  </a:moveTo>
                  <a:lnTo>
                    <a:pt x="139978" y="10853"/>
                  </a:lnTo>
                  <a:lnTo>
                    <a:pt x="139131" y="9662"/>
                  </a:lnTo>
                  <a:lnTo>
                    <a:pt x="137721" y="8867"/>
                  </a:lnTo>
                  <a:lnTo>
                    <a:pt x="135932" y="8337"/>
                  </a:lnTo>
                  <a:lnTo>
                    <a:pt x="134740" y="7138"/>
                  </a:lnTo>
                  <a:lnTo>
                    <a:pt x="133418" y="3546"/>
                  </a:lnTo>
                  <a:lnTo>
                    <a:pt x="132217" y="2251"/>
                  </a:lnTo>
                  <a:lnTo>
                    <a:pt x="128627" y="811"/>
                  </a:lnTo>
                  <a:lnTo>
                    <a:pt x="121846" y="0"/>
                  </a:lnTo>
                  <a:lnTo>
                    <a:pt x="116961" y="2068"/>
                  </a:lnTo>
                  <a:lnTo>
                    <a:pt x="82163" y="28185"/>
                  </a:lnTo>
                  <a:lnTo>
                    <a:pt x="60511" y="60201"/>
                  </a:lnTo>
                  <a:lnTo>
                    <a:pt x="39951" y="90034"/>
                  </a:lnTo>
                  <a:lnTo>
                    <a:pt x="19465" y="123615"/>
                  </a:lnTo>
                  <a:lnTo>
                    <a:pt x="4099" y="158575"/>
                  </a:lnTo>
                  <a:lnTo>
                    <a:pt x="0" y="173582"/>
                  </a:lnTo>
                  <a:lnTo>
                    <a:pt x="1003" y="185894"/>
                  </a:lnTo>
                  <a:lnTo>
                    <a:pt x="3301" y="190702"/>
                  </a:lnTo>
                  <a:lnTo>
                    <a:pt x="10370" y="198303"/>
                  </a:lnTo>
                  <a:lnTo>
                    <a:pt x="19157" y="202244"/>
                  </a:lnTo>
                  <a:lnTo>
                    <a:pt x="42640" y="204775"/>
                  </a:lnTo>
                  <a:lnTo>
                    <a:pt x="56923" y="200605"/>
                  </a:lnTo>
                  <a:lnTo>
                    <a:pt x="90834" y="184131"/>
                  </a:lnTo>
                  <a:lnTo>
                    <a:pt x="124063" y="162877"/>
                  </a:lnTo>
                  <a:lnTo>
                    <a:pt x="154658" y="126211"/>
                  </a:lnTo>
                  <a:lnTo>
                    <a:pt x="160415" y="101409"/>
                  </a:lnTo>
                  <a:lnTo>
                    <a:pt x="156277" y="68769"/>
                  </a:lnTo>
                  <a:lnTo>
                    <a:pt x="148853" y="46383"/>
                  </a:lnTo>
                  <a:lnTo>
                    <a:pt x="126773" y="17905"/>
                  </a:lnTo>
                  <a:lnTo>
                    <a:pt x="114638" y="12001"/>
                  </a:lnTo>
                  <a:lnTo>
                    <a:pt x="79468" y="7693"/>
                  </a:lnTo>
                  <a:lnTo>
                    <a:pt x="69905" y="8308"/>
                  </a:lnTo>
                  <a:lnTo>
                    <a:pt x="56157" y="14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404"/>
            <p:cNvSpPr/>
            <p:nvPr/>
          </p:nvSpPr>
          <p:spPr>
            <a:xfrm>
              <a:off x="6130090" y="1135378"/>
              <a:ext cx="179270" cy="295141"/>
            </a:xfrm>
            <a:custGeom>
              <a:avLst/>
              <a:gdLst/>
              <a:ahLst/>
              <a:cxnLst/>
              <a:rect l="0" t="0" r="0" b="0"/>
              <a:pathLst>
                <a:path w="179270" h="295141">
                  <a:moveTo>
                    <a:pt x="179269" y="0"/>
                  </a:moveTo>
                  <a:lnTo>
                    <a:pt x="157168" y="847"/>
                  </a:lnTo>
                  <a:lnTo>
                    <a:pt x="125025" y="10607"/>
                  </a:lnTo>
                  <a:lnTo>
                    <a:pt x="90880" y="27339"/>
                  </a:lnTo>
                  <a:lnTo>
                    <a:pt x="63816" y="56484"/>
                  </a:lnTo>
                  <a:lnTo>
                    <a:pt x="44024" y="84753"/>
                  </a:lnTo>
                  <a:lnTo>
                    <a:pt x="27438" y="116834"/>
                  </a:lnTo>
                  <a:lnTo>
                    <a:pt x="11797" y="153151"/>
                  </a:lnTo>
                  <a:lnTo>
                    <a:pt x="955" y="190724"/>
                  </a:lnTo>
                  <a:lnTo>
                    <a:pt x="0" y="226410"/>
                  </a:lnTo>
                  <a:lnTo>
                    <a:pt x="3920" y="246254"/>
                  </a:lnTo>
                  <a:lnTo>
                    <a:pt x="11308" y="260717"/>
                  </a:lnTo>
                  <a:lnTo>
                    <a:pt x="29032" y="278380"/>
                  </a:lnTo>
                  <a:lnTo>
                    <a:pt x="54415" y="290293"/>
                  </a:lnTo>
                  <a:lnTo>
                    <a:pt x="83385" y="295140"/>
                  </a:lnTo>
                  <a:lnTo>
                    <a:pt x="107868" y="294017"/>
                  </a:lnTo>
                  <a:lnTo>
                    <a:pt x="14879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9" name="SMARTInkShape-Group29"/>
          <p:cNvGrpSpPr/>
          <p:nvPr/>
        </p:nvGrpSpPr>
        <p:grpSpPr>
          <a:xfrm>
            <a:off x="4041042" y="990600"/>
            <a:ext cx="1673959" cy="457201"/>
            <a:chOff x="4041042" y="990600"/>
            <a:chExt cx="1673959" cy="457201"/>
          </a:xfrm>
        </p:grpSpPr>
        <p:sp>
          <p:nvSpPr>
            <p:cNvPr id="171" name="SMARTInkShape-405"/>
            <p:cNvSpPr/>
            <p:nvPr/>
          </p:nvSpPr>
          <p:spPr>
            <a:xfrm>
              <a:off x="5425439" y="1211578"/>
              <a:ext cx="289562" cy="213362"/>
            </a:xfrm>
            <a:custGeom>
              <a:avLst/>
              <a:gdLst/>
              <a:ahLst/>
              <a:cxnLst/>
              <a:rect l="0" t="0" r="0" b="0"/>
              <a:pathLst>
                <a:path w="289562" h="213362">
                  <a:moveTo>
                    <a:pt x="0" y="0"/>
                  </a:moveTo>
                  <a:lnTo>
                    <a:pt x="0" y="4047"/>
                  </a:lnTo>
                  <a:lnTo>
                    <a:pt x="2258" y="8289"/>
                  </a:lnTo>
                  <a:lnTo>
                    <a:pt x="4045" y="10608"/>
                  </a:lnTo>
                  <a:lnTo>
                    <a:pt x="8289" y="13181"/>
                  </a:lnTo>
                  <a:lnTo>
                    <a:pt x="10607" y="13869"/>
                  </a:lnTo>
                  <a:lnTo>
                    <a:pt x="40090" y="40377"/>
                  </a:lnTo>
                  <a:lnTo>
                    <a:pt x="72688" y="76501"/>
                  </a:lnTo>
                  <a:lnTo>
                    <a:pt x="110031" y="110785"/>
                  </a:lnTo>
                  <a:lnTo>
                    <a:pt x="139941" y="136119"/>
                  </a:lnTo>
                  <a:lnTo>
                    <a:pt x="170252" y="159713"/>
                  </a:lnTo>
                  <a:lnTo>
                    <a:pt x="204727" y="178744"/>
                  </a:lnTo>
                  <a:lnTo>
                    <a:pt x="237707" y="195109"/>
                  </a:lnTo>
                  <a:lnTo>
                    <a:pt x="275806" y="208878"/>
                  </a:lnTo>
                  <a:lnTo>
                    <a:pt x="289561" y="213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406"/>
            <p:cNvSpPr/>
            <p:nvPr/>
          </p:nvSpPr>
          <p:spPr>
            <a:xfrm>
              <a:off x="5494018" y="1150619"/>
              <a:ext cx="83822" cy="297182"/>
            </a:xfrm>
            <a:custGeom>
              <a:avLst/>
              <a:gdLst/>
              <a:ahLst/>
              <a:cxnLst/>
              <a:rect l="0" t="0" r="0" b="0"/>
              <a:pathLst>
                <a:path w="83822" h="297182">
                  <a:moveTo>
                    <a:pt x="83821" y="0"/>
                  </a:moveTo>
                  <a:lnTo>
                    <a:pt x="83821" y="4045"/>
                  </a:lnTo>
                  <a:lnTo>
                    <a:pt x="81564" y="8290"/>
                  </a:lnTo>
                  <a:lnTo>
                    <a:pt x="79775" y="10607"/>
                  </a:lnTo>
                  <a:lnTo>
                    <a:pt x="77261" y="26002"/>
                  </a:lnTo>
                  <a:lnTo>
                    <a:pt x="75564" y="60890"/>
                  </a:lnTo>
                  <a:lnTo>
                    <a:pt x="70180" y="97159"/>
                  </a:lnTo>
                  <a:lnTo>
                    <a:pt x="65622" y="128131"/>
                  </a:lnTo>
                  <a:lnTo>
                    <a:pt x="58518" y="159393"/>
                  </a:lnTo>
                  <a:lnTo>
                    <a:pt x="50562" y="189374"/>
                  </a:lnTo>
                  <a:lnTo>
                    <a:pt x="44203" y="216811"/>
                  </a:lnTo>
                  <a:lnTo>
                    <a:pt x="35863" y="247968"/>
                  </a:lnTo>
                  <a:lnTo>
                    <a:pt x="16870" y="284584"/>
                  </a:lnTo>
                  <a:lnTo>
                    <a:pt x="10886" y="291582"/>
                  </a:lnTo>
                  <a:lnTo>
                    <a:pt x="0"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407"/>
            <p:cNvSpPr/>
            <p:nvPr/>
          </p:nvSpPr>
          <p:spPr>
            <a:xfrm>
              <a:off x="5053396" y="1143000"/>
              <a:ext cx="349185" cy="249930"/>
            </a:xfrm>
            <a:custGeom>
              <a:avLst/>
              <a:gdLst/>
              <a:ahLst/>
              <a:cxnLst/>
              <a:rect l="0" t="0" r="0" b="0"/>
              <a:pathLst>
                <a:path w="349185" h="249930">
                  <a:moveTo>
                    <a:pt x="128204" y="0"/>
                  </a:moveTo>
                  <a:lnTo>
                    <a:pt x="94797" y="845"/>
                  </a:lnTo>
                  <a:lnTo>
                    <a:pt x="69733" y="10604"/>
                  </a:lnTo>
                  <a:lnTo>
                    <a:pt x="39298" y="42604"/>
                  </a:lnTo>
                  <a:lnTo>
                    <a:pt x="18983" y="75553"/>
                  </a:lnTo>
                  <a:lnTo>
                    <a:pt x="5437" y="104700"/>
                  </a:lnTo>
                  <a:lnTo>
                    <a:pt x="0" y="142631"/>
                  </a:lnTo>
                  <a:lnTo>
                    <a:pt x="1317" y="167002"/>
                  </a:lnTo>
                  <a:lnTo>
                    <a:pt x="9347" y="193949"/>
                  </a:lnTo>
                  <a:lnTo>
                    <a:pt x="16393" y="202757"/>
                  </a:lnTo>
                  <a:lnTo>
                    <a:pt x="34715" y="215309"/>
                  </a:lnTo>
                  <a:lnTo>
                    <a:pt x="39631" y="216352"/>
                  </a:lnTo>
                  <a:lnTo>
                    <a:pt x="49609" y="215255"/>
                  </a:lnTo>
                  <a:lnTo>
                    <a:pt x="79956" y="202919"/>
                  </a:lnTo>
                  <a:lnTo>
                    <a:pt x="95188" y="187406"/>
                  </a:lnTo>
                  <a:lnTo>
                    <a:pt x="109420" y="164644"/>
                  </a:lnTo>
                  <a:lnTo>
                    <a:pt x="116900" y="143891"/>
                  </a:lnTo>
                  <a:lnTo>
                    <a:pt x="120098" y="110607"/>
                  </a:lnTo>
                  <a:lnTo>
                    <a:pt x="120571" y="84748"/>
                  </a:lnTo>
                  <a:lnTo>
                    <a:pt x="120580" y="92184"/>
                  </a:lnTo>
                  <a:lnTo>
                    <a:pt x="122838" y="98262"/>
                  </a:lnTo>
                  <a:lnTo>
                    <a:pt x="124628" y="101067"/>
                  </a:lnTo>
                  <a:lnTo>
                    <a:pt x="134923" y="138428"/>
                  </a:lnTo>
                  <a:lnTo>
                    <a:pt x="156694" y="175426"/>
                  </a:lnTo>
                  <a:lnTo>
                    <a:pt x="192162" y="213382"/>
                  </a:lnTo>
                  <a:lnTo>
                    <a:pt x="220532" y="233967"/>
                  </a:lnTo>
                  <a:lnTo>
                    <a:pt x="240358" y="243685"/>
                  </a:lnTo>
                  <a:lnTo>
                    <a:pt x="271406" y="249156"/>
                  </a:lnTo>
                  <a:lnTo>
                    <a:pt x="304500" y="249929"/>
                  </a:lnTo>
                  <a:lnTo>
                    <a:pt x="332141" y="243036"/>
                  </a:lnTo>
                  <a:lnTo>
                    <a:pt x="349184"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408"/>
            <p:cNvSpPr/>
            <p:nvPr/>
          </p:nvSpPr>
          <p:spPr>
            <a:xfrm>
              <a:off x="4617741" y="1151158"/>
              <a:ext cx="373360" cy="247089"/>
            </a:xfrm>
            <a:custGeom>
              <a:avLst/>
              <a:gdLst/>
              <a:ahLst/>
              <a:cxnLst/>
              <a:rect l="0" t="0" r="0" b="0"/>
              <a:pathLst>
                <a:path w="373360" h="247089">
                  <a:moveTo>
                    <a:pt x="7599" y="68042"/>
                  </a:moveTo>
                  <a:lnTo>
                    <a:pt x="7599" y="100057"/>
                  </a:lnTo>
                  <a:lnTo>
                    <a:pt x="7599" y="137671"/>
                  </a:lnTo>
                  <a:lnTo>
                    <a:pt x="7599" y="173172"/>
                  </a:lnTo>
                  <a:lnTo>
                    <a:pt x="5341" y="194864"/>
                  </a:lnTo>
                  <a:lnTo>
                    <a:pt x="3554" y="200849"/>
                  </a:lnTo>
                  <a:lnTo>
                    <a:pt x="3824" y="212017"/>
                  </a:lnTo>
                  <a:lnTo>
                    <a:pt x="5083" y="217365"/>
                  </a:lnTo>
                  <a:lnTo>
                    <a:pt x="4223" y="227823"/>
                  </a:lnTo>
                  <a:lnTo>
                    <a:pt x="144" y="247088"/>
                  </a:lnTo>
                  <a:lnTo>
                    <a:pt x="0" y="239922"/>
                  </a:lnTo>
                  <a:lnTo>
                    <a:pt x="6894" y="202158"/>
                  </a:lnTo>
                  <a:lnTo>
                    <a:pt x="8235" y="169775"/>
                  </a:lnTo>
                  <a:lnTo>
                    <a:pt x="13620" y="133367"/>
                  </a:lnTo>
                  <a:lnTo>
                    <a:pt x="21423" y="96617"/>
                  </a:lnTo>
                  <a:lnTo>
                    <a:pt x="34085" y="64748"/>
                  </a:lnTo>
                  <a:lnTo>
                    <a:pt x="58542" y="26937"/>
                  </a:lnTo>
                  <a:lnTo>
                    <a:pt x="68622" y="20139"/>
                  </a:lnTo>
                  <a:lnTo>
                    <a:pt x="73681" y="18327"/>
                  </a:lnTo>
                  <a:lnTo>
                    <a:pt x="83816" y="18570"/>
                  </a:lnTo>
                  <a:lnTo>
                    <a:pt x="104121" y="25625"/>
                  </a:lnTo>
                  <a:lnTo>
                    <a:pt x="119359" y="36753"/>
                  </a:lnTo>
                  <a:lnTo>
                    <a:pt x="130554" y="50775"/>
                  </a:lnTo>
                  <a:lnTo>
                    <a:pt x="136685" y="82002"/>
                  </a:lnTo>
                  <a:lnTo>
                    <a:pt x="142912" y="115766"/>
                  </a:lnTo>
                  <a:lnTo>
                    <a:pt x="146468" y="144835"/>
                  </a:lnTo>
                  <a:lnTo>
                    <a:pt x="148906" y="163978"/>
                  </a:lnTo>
                  <a:lnTo>
                    <a:pt x="145472" y="200745"/>
                  </a:lnTo>
                  <a:lnTo>
                    <a:pt x="144821" y="224883"/>
                  </a:lnTo>
                  <a:lnTo>
                    <a:pt x="143954" y="225943"/>
                  </a:lnTo>
                  <a:lnTo>
                    <a:pt x="140732" y="227119"/>
                  </a:lnTo>
                  <a:lnTo>
                    <a:pt x="139534" y="226586"/>
                  </a:lnTo>
                  <a:lnTo>
                    <a:pt x="138736" y="225385"/>
                  </a:lnTo>
                  <a:lnTo>
                    <a:pt x="137848" y="220945"/>
                  </a:lnTo>
                  <a:lnTo>
                    <a:pt x="138195" y="208078"/>
                  </a:lnTo>
                  <a:lnTo>
                    <a:pt x="143211" y="176889"/>
                  </a:lnTo>
                  <a:lnTo>
                    <a:pt x="146558" y="142626"/>
                  </a:lnTo>
                  <a:lnTo>
                    <a:pt x="152910" y="105662"/>
                  </a:lnTo>
                  <a:lnTo>
                    <a:pt x="162414" y="70156"/>
                  </a:lnTo>
                  <a:lnTo>
                    <a:pt x="175953" y="40446"/>
                  </a:lnTo>
                  <a:lnTo>
                    <a:pt x="185716" y="25297"/>
                  </a:lnTo>
                  <a:lnTo>
                    <a:pt x="200733" y="12008"/>
                  </a:lnTo>
                  <a:lnTo>
                    <a:pt x="215905" y="3555"/>
                  </a:lnTo>
                  <a:lnTo>
                    <a:pt x="245328" y="0"/>
                  </a:lnTo>
                  <a:lnTo>
                    <a:pt x="250750" y="1513"/>
                  </a:lnTo>
                  <a:lnTo>
                    <a:pt x="263276" y="11734"/>
                  </a:lnTo>
                  <a:lnTo>
                    <a:pt x="276488" y="26333"/>
                  </a:lnTo>
                  <a:lnTo>
                    <a:pt x="288968" y="55852"/>
                  </a:lnTo>
                  <a:lnTo>
                    <a:pt x="296990" y="84185"/>
                  </a:lnTo>
                  <a:lnTo>
                    <a:pt x="304729" y="114029"/>
                  </a:lnTo>
                  <a:lnTo>
                    <a:pt x="310126" y="144320"/>
                  </a:lnTo>
                  <a:lnTo>
                    <a:pt x="315995" y="180851"/>
                  </a:lnTo>
                  <a:lnTo>
                    <a:pt x="326916" y="200715"/>
                  </a:lnTo>
                  <a:lnTo>
                    <a:pt x="336067" y="207440"/>
                  </a:lnTo>
                  <a:lnTo>
                    <a:pt x="359917" y="216502"/>
                  </a:lnTo>
                  <a:lnTo>
                    <a:pt x="373359" y="212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409"/>
            <p:cNvSpPr/>
            <p:nvPr/>
          </p:nvSpPr>
          <p:spPr>
            <a:xfrm>
              <a:off x="4480559" y="1120138"/>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410"/>
            <p:cNvSpPr/>
            <p:nvPr/>
          </p:nvSpPr>
          <p:spPr>
            <a:xfrm>
              <a:off x="4472940" y="1211578"/>
              <a:ext cx="1" cy="198123"/>
            </a:xfrm>
            <a:custGeom>
              <a:avLst/>
              <a:gdLst/>
              <a:ahLst/>
              <a:cxnLst/>
              <a:rect l="0" t="0" r="0" b="0"/>
              <a:pathLst>
                <a:path w="1" h="198123">
                  <a:moveTo>
                    <a:pt x="0" y="0"/>
                  </a:moveTo>
                  <a:lnTo>
                    <a:pt x="0" y="33135"/>
                  </a:lnTo>
                  <a:lnTo>
                    <a:pt x="0" y="65530"/>
                  </a:lnTo>
                  <a:lnTo>
                    <a:pt x="0" y="98627"/>
                  </a:lnTo>
                  <a:lnTo>
                    <a:pt x="0" y="131200"/>
                  </a:lnTo>
                  <a:lnTo>
                    <a:pt x="0" y="165617"/>
                  </a:lnTo>
                  <a:lnTo>
                    <a:pt x="0" y="198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411"/>
            <p:cNvSpPr/>
            <p:nvPr/>
          </p:nvSpPr>
          <p:spPr>
            <a:xfrm>
              <a:off x="4322267" y="990600"/>
              <a:ext cx="13513" cy="411479"/>
            </a:xfrm>
            <a:custGeom>
              <a:avLst/>
              <a:gdLst/>
              <a:ahLst/>
              <a:cxnLst/>
              <a:rect l="0" t="0" r="0" b="0"/>
              <a:pathLst>
                <a:path w="13513" h="411479">
                  <a:moveTo>
                    <a:pt x="5892" y="0"/>
                  </a:moveTo>
                  <a:lnTo>
                    <a:pt x="5892" y="32563"/>
                  </a:lnTo>
                  <a:lnTo>
                    <a:pt x="11128" y="63911"/>
                  </a:lnTo>
                  <a:lnTo>
                    <a:pt x="12452" y="88518"/>
                  </a:lnTo>
                  <a:lnTo>
                    <a:pt x="13042" y="116387"/>
                  </a:lnTo>
                  <a:lnTo>
                    <a:pt x="13304" y="146554"/>
                  </a:lnTo>
                  <a:lnTo>
                    <a:pt x="13419" y="179717"/>
                  </a:lnTo>
                  <a:lnTo>
                    <a:pt x="11213" y="214212"/>
                  </a:lnTo>
                  <a:lnTo>
                    <a:pt x="8257" y="248451"/>
                  </a:lnTo>
                  <a:lnTo>
                    <a:pt x="6943" y="280603"/>
                  </a:lnTo>
                  <a:lnTo>
                    <a:pt x="4101" y="309568"/>
                  </a:lnTo>
                  <a:lnTo>
                    <a:pt x="0" y="347416"/>
                  </a:lnTo>
                  <a:lnTo>
                    <a:pt x="1041" y="377821"/>
                  </a:lnTo>
                  <a:lnTo>
                    <a:pt x="6099" y="405666"/>
                  </a:lnTo>
                  <a:lnTo>
                    <a:pt x="7724" y="407604"/>
                  </a:lnTo>
                  <a:lnTo>
                    <a:pt x="13512" y="4114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412"/>
            <p:cNvSpPr/>
            <p:nvPr/>
          </p:nvSpPr>
          <p:spPr>
            <a:xfrm>
              <a:off x="4041042" y="1181100"/>
              <a:ext cx="165199" cy="248474"/>
            </a:xfrm>
            <a:custGeom>
              <a:avLst/>
              <a:gdLst/>
              <a:ahLst/>
              <a:cxnLst/>
              <a:rect l="0" t="0" r="0" b="0"/>
              <a:pathLst>
                <a:path w="165199" h="248474">
                  <a:moveTo>
                    <a:pt x="157576" y="0"/>
                  </a:moveTo>
                  <a:lnTo>
                    <a:pt x="146972" y="0"/>
                  </a:lnTo>
                  <a:lnTo>
                    <a:pt x="142139" y="2257"/>
                  </a:lnTo>
                  <a:lnTo>
                    <a:pt x="139664" y="4045"/>
                  </a:lnTo>
                  <a:lnTo>
                    <a:pt x="118290" y="8607"/>
                  </a:lnTo>
                  <a:lnTo>
                    <a:pt x="94626" y="26316"/>
                  </a:lnTo>
                  <a:lnTo>
                    <a:pt x="58255" y="62261"/>
                  </a:lnTo>
                  <a:lnTo>
                    <a:pt x="27985" y="99818"/>
                  </a:lnTo>
                  <a:lnTo>
                    <a:pt x="9678" y="129763"/>
                  </a:lnTo>
                  <a:lnTo>
                    <a:pt x="2944" y="150806"/>
                  </a:lnTo>
                  <a:lnTo>
                    <a:pt x="0" y="184758"/>
                  </a:lnTo>
                  <a:lnTo>
                    <a:pt x="2311" y="203187"/>
                  </a:lnTo>
                  <a:lnTo>
                    <a:pt x="8418" y="217588"/>
                  </a:lnTo>
                  <a:lnTo>
                    <a:pt x="17624" y="229632"/>
                  </a:lnTo>
                  <a:lnTo>
                    <a:pt x="30183" y="240629"/>
                  </a:lnTo>
                  <a:lnTo>
                    <a:pt x="44231" y="246645"/>
                  </a:lnTo>
                  <a:lnTo>
                    <a:pt x="59787" y="248473"/>
                  </a:lnTo>
                  <a:lnTo>
                    <a:pt x="95112" y="242747"/>
                  </a:lnTo>
                  <a:lnTo>
                    <a:pt x="130844" y="233464"/>
                  </a:lnTo>
                  <a:lnTo>
                    <a:pt x="165198" y="2133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print"/>
          <a:srcRect/>
          <a:stretch>
            <a:fillRect/>
          </a:stretch>
        </p:blipFill>
        <p:spPr bwMode="auto">
          <a:xfrm>
            <a:off x="0" y="0"/>
            <a:ext cx="4191000" cy="1338263"/>
          </a:xfrm>
          <a:prstGeom prst="rect">
            <a:avLst/>
          </a:prstGeom>
          <a:noFill/>
          <a:ln w="9525">
            <a:noFill/>
            <a:miter lim="800000"/>
            <a:headEnd/>
            <a:tailEnd/>
          </a:ln>
        </p:spPr>
      </p:pic>
      <p:pic>
        <p:nvPicPr>
          <p:cNvPr id="99333" name="Picture 5"/>
          <p:cNvPicPr>
            <a:picLocks noChangeAspect="1" noChangeArrowheads="1"/>
          </p:cNvPicPr>
          <p:nvPr/>
        </p:nvPicPr>
        <p:blipFill>
          <a:blip r:embed="rId3" cstate="print"/>
          <a:srcRect/>
          <a:stretch>
            <a:fillRect/>
          </a:stretch>
        </p:blipFill>
        <p:spPr bwMode="auto">
          <a:xfrm>
            <a:off x="76200" y="3708400"/>
            <a:ext cx="8970963" cy="2951163"/>
          </a:xfrm>
          <a:prstGeom prst="rect">
            <a:avLst/>
          </a:prstGeom>
          <a:noFill/>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8" descr="Burckhardt,%20Lichen%20Tree%202"/>
          <p:cNvPicPr>
            <a:picLocks noChangeAspect="1" noChangeArrowheads="1"/>
          </p:cNvPicPr>
          <p:nvPr/>
        </p:nvPicPr>
        <p:blipFill>
          <a:blip r:embed="rId2" cstate="print"/>
          <a:srcRect/>
          <a:stretch>
            <a:fillRect/>
          </a:stretch>
        </p:blipFill>
        <p:spPr bwMode="auto">
          <a:xfrm>
            <a:off x="2362200" y="3721100"/>
            <a:ext cx="4343400" cy="3136900"/>
          </a:xfrm>
          <a:prstGeom prst="rect">
            <a:avLst/>
          </a:prstGeom>
          <a:noFill/>
          <a:ln w="9525">
            <a:noFill/>
            <a:miter lim="800000"/>
            <a:headEnd/>
            <a:tailEnd/>
          </a:ln>
        </p:spPr>
      </p:pic>
      <p:pic>
        <p:nvPicPr>
          <p:cNvPr id="123906" name="Picture 4"/>
          <p:cNvPicPr>
            <a:picLocks noChangeAspect="1" noChangeArrowheads="1"/>
          </p:cNvPicPr>
          <p:nvPr/>
        </p:nvPicPr>
        <p:blipFill>
          <a:blip r:embed="rId3" cstate="print"/>
          <a:srcRect/>
          <a:stretch>
            <a:fillRect/>
          </a:stretch>
        </p:blipFill>
        <p:spPr bwMode="auto">
          <a:xfrm>
            <a:off x="0" y="228600"/>
            <a:ext cx="9144000" cy="3092450"/>
          </a:xfrm>
          <a:prstGeom prst="rect">
            <a:avLst/>
          </a:prstGeom>
          <a:noFill/>
          <a:ln w="9525">
            <a:noFill/>
            <a:miter lim="800000"/>
            <a:headEnd/>
            <a:tailEnd/>
          </a:ln>
        </p:spPr>
      </p:pic>
      <p:pic>
        <p:nvPicPr>
          <p:cNvPr id="100358" name="Picture 6"/>
          <p:cNvPicPr>
            <a:picLocks noChangeAspect="1" noChangeArrowheads="1"/>
          </p:cNvPicPr>
          <p:nvPr/>
        </p:nvPicPr>
        <p:blipFill>
          <a:blip r:embed="rId4" cstate="print"/>
          <a:srcRect r="4791"/>
          <a:stretch>
            <a:fillRect/>
          </a:stretch>
        </p:blipFill>
        <p:spPr bwMode="auto">
          <a:xfrm>
            <a:off x="6096000" y="3660775"/>
            <a:ext cx="3048000" cy="2130425"/>
          </a:xfrm>
          <a:prstGeom prst="rect">
            <a:avLst/>
          </a:prstGeom>
          <a:noFill/>
          <a:ln w="9525">
            <a:noFill/>
            <a:miter lim="800000"/>
            <a:headEnd/>
            <a:tailEnd/>
          </a:ln>
          <a:effectLst>
            <a:outerShdw dist="35921" dir="2700000" algn="ctr" rotWithShape="0">
              <a:srgbClr val="808080">
                <a:alpha val="75000"/>
              </a:srgbClr>
            </a:outerShdw>
          </a:effectLst>
        </p:spPr>
      </p:pic>
      <p:pic>
        <p:nvPicPr>
          <p:cNvPr id="123908" name="Picture 10" descr="Foliose_lichen_130_d"/>
          <p:cNvPicPr>
            <a:picLocks noChangeAspect="1" noChangeArrowheads="1"/>
          </p:cNvPicPr>
          <p:nvPr/>
        </p:nvPicPr>
        <p:blipFill>
          <a:blip r:embed="rId5" cstate="print"/>
          <a:srcRect/>
          <a:stretch>
            <a:fillRect/>
          </a:stretch>
        </p:blipFill>
        <p:spPr bwMode="auto">
          <a:xfrm>
            <a:off x="0" y="4383088"/>
            <a:ext cx="2895600" cy="2474912"/>
          </a:xfrm>
          <a:prstGeom prst="rect">
            <a:avLst/>
          </a:prstGeom>
          <a:noFill/>
          <a:ln w="9525">
            <a:noFill/>
            <a:miter lim="800000"/>
            <a:headEnd/>
            <a:tailEnd/>
          </a:ln>
        </p:spPr>
      </p:pic>
      <p:grpSp>
        <p:nvGrpSpPr>
          <p:cNvPr id="27" name="SMARTInkShape-Group30"/>
          <p:cNvGrpSpPr/>
          <p:nvPr/>
        </p:nvGrpSpPr>
        <p:grpSpPr>
          <a:xfrm>
            <a:off x="2857500" y="549132"/>
            <a:ext cx="3733801" cy="524528"/>
            <a:chOff x="2857500" y="549132"/>
            <a:chExt cx="3733801" cy="524528"/>
          </a:xfrm>
        </p:grpSpPr>
        <p:sp>
          <p:nvSpPr>
            <p:cNvPr id="6" name="SMARTInkShape-413"/>
            <p:cNvSpPr/>
            <p:nvPr/>
          </p:nvSpPr>
          <p:spPr>
            <a:xfrm>
              <a:off x="2873255" y="549132"/>
              <a:ext cx="121304" cy="479569"/>
            </a:xfrm>
            <a:custGeom>
              <a:avLst/>
              <a:gdLst/>
              <a:ahLst/>
              <a:cxnLst/>
              <a:rect l="0" t="0" r="0" b="0"/>
              <a:pathLst>
                <a:path w="121304" h="479569">
                  <a:moveTo>
                    <a:pt x="106164" y="83328"/>
                  </a:moveTo>
                  <a:lnTo>
                    <a:pt x="106164" y="79282"/>
                  </a:lnTo>
                  <a:lnTo>
                    <a:pt x="108422" y="75039"/>
                  </a:lnTo>
                  <a:lnTo>
                    <a:pt x="110209" y="72722"/>
                  </a:lnTo>
                  <a:lnTo>
                    <a:pt x="112196" y="65632"/>
                  </a:lnTo>
                  <a:lnTo>
                    <a:pt x="119676" y="31361"/>
                  </a:lnTo>
                  <a:lnTo>
                    <a:pt x="121303" y="5114"/>
                  </a:lnTo>
                  <a:lnTo>
                    <a:pt x="120490" y="3245"/>
                  </a:lnTo>
                  <a:lnTo>
                    <a:pt x="119102" y="1999"/>
                  </a:lnTo>
                  <a:lnTo>
                    <a:pt x="117329" y="1169"/>
                  </a:lnTo>
                  <a:lnTo>
                    <a:pt x="106744" y="0"/>
                  </a:lnTo>
                  <a:lnTo>
                    <a:pt x="88839" y="3699"/>
                  </a:lnTo>
                  <a:lnTo>
                    <a:pt x="67446" y="14202"/>
                  </a:lnTo>
                  <a:lnTo>
                    <a:pt x="35914" y="43901"/>
                  </a:lnTo>
                  <a:lnTo>
                    <a:pt x="23296" y="55645"/>
                  </a:lnTo>
                  <a:lnTo>
                    <a:pt x="11432" y="77383"/>
                  </a:lnTo>
                  <a:lnTo>
                    <a:pt x="2095" y="112382"/>
                  </a:lnTo>
                  <a:lnTo>
                    <a:pt x="0" y="144006"/>
                  </a:lnTo>
                  <a:lnTo>
                    <a:pt x="3682" y="167064"/>
                  </a:lnTo>
                  <a:lnTo>
                    <a:pt x="18596" y="203694"/>
                  </a:lnTo>
                  <a:lnTo>
                    <a:pt x="32899" y="234327"/>
                  </a:lnTo>
                  <a:lnTo>
                    <a:pt x="47861" y="268991"/>
                  </a:lnTo>
                  <a:lnTo>
                    <a:pt x="63019" y="301087"/>
                  </a:lnTo>
                  <a:lnTo>
                    <a:pt x="77388" y="332046"/>
                  </a:lnTo>
                  <a:lnTo>
                    <a:pt x="87384" y="362668"/>
                  </a:lnTo>
                  <a:lnTo>
                    <a:pt x="94862" y="392343"/>
                  </a:lnTo>
                  <a:lnTo>
                    <a:pt x="98059" y="429354"/>
                  </a:lnTo>
                  <a:lnTo>
                    <a:pt x="97602" y="450395"/>
                  </a:lnTo>
                  <a:lnTo>
                    <a:pt x="94457" y="457571"/>
                  </a:lnTo>
                  <a:lnTo>
                    <a:pt x="87979" y="463582"/>
                  </a:lnTo>
                  <a:lnTo>
                    <a:pt x="79455" y="468230"/>
                  </a:lnTo>
                  <a:lnTo>
                    <a:pt x="62444" y="473471"/>
                  </a:lnTo>
                  <a:lnTo>
                    <a:pt x="52825" y="4795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14"/>
            <p:cNvSpPr/>
            <p:nvPr/>
          </p:nvSpPr>
          <p:spPr>
            <a:xfrm>
              <a:off x="2857500" y="868679"/>
              <a:ext cx="121920" cy="30482"/>
            </a:xfrm>
            <a:custGeom>
              <a:avLst/>
              <a:gdLst/>
              <a:ahLst/>
              <a:cxnLst/>
              <a:rect l="0" t="0" r="0" b="0"/>
              <a:pathLst>
                <a:path w="121920" h="30482">
                  <a:moveTo>
                    <a:pt x="0" y="30481"/>
                  </a:moveTo>
                  <a:lnTo>
                    <a:pt x="4045" y="30481"/>
                  </a:lnTo>
                  <a:lnTo>
                    <a:pt x="8289" y="28223"/>
                  </a:lnTo>
                  <a:lnTo>
                    <a:pt x="10605" y="26435"/>
                  </a:lnTo>
                  <a:lnTo>
                    <a:pt x="17696" y="24449"/>
                  </a:lnTo>
                  <a:lnTo>
                    <a:pt x="47893" y="16986"/>
                  </a:lnTo>
                  <a:lnTo>
                    <a:pt x="82493" y="7464"/>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15"/>
            <p:cNvSpPr/>
            <p:nvPr/>
          </p:nvSpPr>
          <p:spPr>
            <a:xfrm>
              <a:off x="3215640" y="830579"/>
              <a:ext cx="1" cy="182882"/>
            </a:xfrm>
            <a:custGeom>
              <a:avLst/>
              <a:gdLst/>
              <a:ahLst/>
              <a:cxnLst/>
              <a:rect l="0" t="0" r="0" b="0"/>
              <a:pathLst>
                <a:path w="1" h="182882">
                  <a:moveTo>
                    <a:pt x="0" y="0"/>
                  </a:moveTo>
                  <a:lnTo>
                    <a:pt x="0" y="34269"/>
                  </a:lnTo>
                  <a:lnTo>
                    <a:pt x="0" y="65281"/>
                  </a:lnTo>
                  <a:lnTo>
                    <a:pt x="0" y="96296"/>
                  </a:lnTo>
                  <a:lnTo>
                    <a:pt x="0" y="126087"/>
                  </a:lnTo>
                  <a:lnTo>
                    <a:pt x="0" y="163141"/>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16"/>
            <p:cNvSpPr/>
            <p:nvPr/>
          </p:nvSpPr>
          <p:spPr>
            <a:xfrm>
              <a:off x="3209079" y="716279"/>
              <a:ext cx="14181" cy="22861"/>
            </a:xfrm>
            <a:custGeom>
              <a:avLst/>
              <a:gdLst/>
              <a:ahLst/>
              <a:cxnLst/>
              <a:rect l="0" t="0" r="0" b="0"/>
              <a:pathLst>
                <a:path w="14181" h="22861">
                  <a:moveTo>
                    <a:pt x="6561" y="0"/>
                  </a:moveTo>
                  <a:lnTo>
                    <a:pt x="2516" y="0"/>
                  </a:lnTo>
                  <a:lnTo>
                    <a:pt x="1324" y="847"/>
                  </a:lnTo>
                  <a:lnTo>
                    <a:pt x="529" y="2258"/>
                  </a:lnTo>
                  <a:lnTo>
                    <a:pt x="0" y="4046"/>
                  </a:lnTo>
                  <a:lnTo>
                    <a:pt x="493" y="5237"/>
                  </a:lnTo>
                  <a:lnTo>
                    <a:pt x="1669" y="6032"/>
                  </a:lnTo>
                  <a:lnTo>
                    <a:pt x="3299" y="6561"/>
                  </a:lnTo>
                  <a:lnTo>
                    <a:pt x="1418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17"/>
            <p:cNvSpPr/>
            <p:nvPr/>
          </p:nvSpPr>
          <p:spPr>
            <a:xfrm>
              <a:off x="3346236" y="769620"/>
              <a:ext cx="105624" cy="242506"/>
            </a:xfrm>
            <a:custGeom>
              <a:avLst/>
              <a:gdLst/>
              <a:ahLst/>
              <a:cxnLst/>
              <a:rect l="0" t="0" r="0" b="0"/>
              <a:pathLst>
                <a:path w="105624" h="242506">
                  <a:moveTo>
                    <a:pt x="6564" y="99059"/>
                  </a:moveTo>
                  <a:lnTo>
                    <a:pt x="5717" y="118140"/>
                  </a:lnTo>
                  <a:lnTo>
                    <a:pt x="3" y="146456"/>
                  </a:lnTo>
                  <a:lnTo>
                    <a:pt x="0" y="175591"/>
                  </a:lnTo>
                  <a:lnTo>
                    <a:pt x="5532" y="209358"/>
                  </a:lnTo>
                  <a:lnTo>
                    <a:pt x="14082" y="242505"/>
                  </a:lnTo>
                  <a:lnTo>
                    <a:pt x="14183" y="206254"/>
                  </a:lnTo>
                  <a:lnTo>
                    <a:pt x="14183" y="174942"/>
                  </a:lnTo>
                  <a:lnTo>
                    <a:pt x="14183" y="138853"/>
                  </a:lnTo>
                  <a:lnTo>
                    <a:pt x="14183" y="101349"/>
                  </a:lnTo>
                  <a:lnTo>
                    <a:pt x="18229" y="71516"/>
                  </a:lnTo>
                  <a:lnTo>
                    <a:pt x="27181" y="39526"/>
                  </a:lnTo>
                  <a:lnTo>
                    <a:pt x="32095" y="27162"/>
                  </a:lnTo>
                  <a:lnTo>
                    <a:pt x="39360" y="18281"/>
                  </a:lnTo>
                  <a:lnTo>
                    <a:pt x="48233" y="12358"/>
                  </a:lnTo>
                  <a:lnTo>
                    <a:pt x="65469" y="6298"/>
                  </a:lnTo>
                  <a:lnTo>
                    <a:pt x="68694" y="4198"/>
                  </a:lnTo>
                  <a:lnTo>
                    <a:pt x="81323" y="1244"/>
                  </a:lnTo>
                  <a:lnTo>
                    <a:pt x="1056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18"/>
            <p:cNvSpPr/>
            <p:nvPr/>
          </p:nvSpPr>
          <p:spPr>
            <a:xfrm>
              <a:off x="3474719" y="769620"/>
              <a:ext cx="175016" cy="264767"/>
            </a:xfrm>
            <a:custGeom>
              <a:avLst/>
              <a:gdLst/>
              <a:ahLst/>
              <a:cxnLst/>
              <a:rect l="0" t="0" r="0" b="0"/>
              <a:pathLst>
                <a:path w="175016" h="264767">
                  <a:moveTo>
                    <a:pt x="160021" y="0"/>
                  </a:moveTo>
                  <a:lnTo>
                    <a:pt x="141887" y="0"/>
                  </a:lnTo>
                  <a:lnTo>
                    <a:pt x="106468" y="22587"/>
                  </a:lnTo>
                  <a:lnTo>
                    <a:pt x="91378" y="32657"/>
                  </a:lnTo>
                  <a:lnTo>
                    <a:pt x="59405" y="63444"/>
                  </a:lnTo>
                  <a:lnTo>
                    <a:pt x="56036" y="69966"/>
                  </a:lnTo>
                  <a:lnTo>
                    <a:pt x="54139" y="78398"/>
                  </a:lnTo>
                  <a:lnTo>
                    <a:pt x="54720" y="81052"/>
                  </a:lnTo>
                  <a:lnTo>
                    <a:pt x="59582" y="88832"/>
                  </a:lnTo>
                  <a:lnTo>
                    <a:pt x="64017" y="93949"/>
                  </a:lnTo>
                  <a:lnTo>
                    <a:pt x="71068" y="96788"/>
                  </a:lnTo>
                  <a:lnTo>
                    <a:pt x="103250" y="104208"/>
                  </a:lnTo>
                  <a:lnTo>
                    <a:pt x="138218" y="111699"/>
                  </a:lnTo>
                  <a:lnTo>
                    <a:pt x="158456" y="118002"/>
                  </a:lnTo>
                  <a:lnTo>
                    <a:pt x="165816" y="124694"/>
                  </a:lnTo>
                  <a:lnTo>
                    <a:pt x="168964" y="128849"/>
                  </a:lnTo>
                  <a:lnTo>
                    <a:pt x="172462" y="140239"/>
                  </a:lnTo>
                  <a:lnTo>
                    <a:pt x="175015" y="177119"/>
                  </a:lnTo>
                  <a:lnTo>
                    <a:pt x="174305" y="190479"/>
                  </a:lnTo>
                  <a:lnTo>
                    <a:pt x="171167" y="202062"/>
                  </a:lnTo>
                  <a:lnTo>
                    <a:pt x="164692" y="210596"/>
                  </a:lnTo>
                  <a:lnTo>
                    <a:pt x="131908" y="241584"/>
                  </a:lnTo>
                  <a:lnTo>
                    <a:pt x="105643" y="255592"/>
                  </a:lnTo>
                  <a:lnTo>
                    <a:pt x="75996" y="264255"/>
                  </a:lnTo>
                  <a:lnTo>
                    <a:pt x="60869" y="264766"/>
                  </a:lnTo>
                  <a:lnTo>
                    <a:pt x="26894" y="259996"/>
                  </a:lnTo>
                  <a:lnTo>
                    <a:pt x="0"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19"/>
            <p:cNvSpPr/>
            <p:nvPr/>
          </p:nvSpPr>
          <p:spPr>
            <a:xfrm>
              <a:off x="3840480" y="624839"/>
              <a:ext cx="22861" cy="403862"/>
            </a:xfrm>
            <a:custGeom>
              <a:avLst/>
              <a:gdLst/>
              <a:ahLst/>
              <a:cxnLst/>
              <a:rect l="0" t="0" r="0" b="0"/>
              <a:pathLst>
                <a:path w="22861" h="403862">
                  <a:moveTo>
                    <a:pt x="0" y="0"/>
                  </a:moveTo>
                  <a:lnTo>
                    <a:pt x="0" y="35724"/>
                  </a:lnTo>
                  <a:lnTo>
                    <a:pt x="0" y="72156"/>
                  </a:lnTo>
                  <a:lnTo>
                    <a:pt x="4045" y="109998"/>
                  </a:lnTo>
                  <a:lnTo>
                    <a:pt x="6030" y="143150"/>
                  </a:lnTo>
                  <a:lnTo>
                    <a:pt x="6913" y="180463"/>
                  </a:lnTo>
                  <a:lnTo>
                    <a:pt x="7149" y="199895"/>
                  </a:lnTo>
                  <a:lnTo>
                    <a:pt x="7306" y="219624"/>
                  </a:lnTo>
                  <a:lnTo>
                    <a:pt x="7480" y="257349"/>
                  </a:lnTo>
                  <a:lnTo>
                    <a:pt x="7557" y="292177"/>
                  </a:lnTo>
                  <a:lnTo>
                    <a:pt x="7592" y="321768"/>
                  </a:lnTo>
                  <a:lnTo>
                    <a:pt x="11656" y="358182"/>
                  </a:lnTo>
                  <a:lnTo>
                    <a:pt x="15378" y="386967"/>
                  </a:lnTo>
                  <a:lnTo>
                    <a:pt x="17025" y="390058"/>
                  </a:lnTo>
                  <a:lnTo>
                    <a:pt x="18970" y="392119"/>
                  </a:lnTo>
                  <a:lnTo>
                    <a:pt x="21131" y="396666"/>
                  </a:lnTo>
                  <a:lnTo>
                    <a:pt x="2286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20"/>
            <p:cNvSpPr/>
            <p:nvPr/>
          </p:nvSpPr>
          <p:spPr>
            <a:xfrm>
              <a:off x="3756659" y="815339"/>
              <a:ext cx="304801" cy="83822"/>
            </a:xfrm>
            <a:custGeom>
              <a:avLst/>
              <a:gdLst/>
              <a:ahLst/>
              <a:cxnLst/>
              <a:rect l="0" t="0" r="0" b="0"/>
              <a:pathLst>
                <a:path w="304801" h="83822">
                  <a:moveTo>
                    <a:pt x="0" y="83821"/>
                  </a:moveTo>
                  <a:lnTo>
                    <a:pt x="20425" y="82974"/>
                  </a:lnTo>
                  <a:lnTo>
                    <a:pt x="54023" y="73215"/>
                  </a:lnTo>
                  <a:lnTo>
                    <a:pt x="84493" y="65908"/>
                  </a:lnTo>
                  <a:lnTo>
                    <a:pt x="120333" y="54336"/>
                  </a:lnTo>
                  <a:lnTo>
                    <a:pt x="157762" y="44228"/>
                  </a:lnTo>
                  <a:lnTo>
                    <a:pt x="191619" y="31826"/>
                  </a:lnTo>
                  <a:lnTo>
                    <a:pt x="223099" y="21472"/>
                  </a:lnTo>
                  <a:lnTo>
                    <a:pt x="253876" y="13042"/>
                  </a:lnTo>
                  <a:lnTo>
                    <a:pt x="286839" y="3455"/>
                  </a:lnTo>
                  <a:lnTo>
                    <a:pt x="3048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21"/>
            <p:cNvSpPr/>
            <p:nvPr/>
          </p:nvSpPr>
          <p:spPr>
            <a:xfrm>
              <a:off x="4330139" y="632460"/>
              <a:ext cx="287581" cy="400113"/>
            </a:xfrm>
            <a:custGeom>
              <a:avLst/>
              <a:gdLst/>
              <a:ahLst/>
              <a:cxnLst/>
              <a:rect l="0" t="0" r="0" b="0"/>
              <a:pathLst>
                <a:path w="287581" h="400113">
                  <a:moveTo>
                    <a:pt x="89461" y="0"/>
                  </a:moveTo>
                  <a:lnTo>
                    <a:pt x="89461" y="4045"/>
                  </a:lnTo>
                  <a:lnTo>
                    <a:pt x="91718" y="8288"/>
                  </a:lnTo>
                  <a:lnTo>
                    <a:pt x="95544" y="14690"/>
                  </a:lnTo>
                  <a:lnTo>
                    <a:pt x="101611" y="34268"/>
                  </a:lnTo>
                  <a:lnTo>
                    <a:pt x="103785" y="66974"/>
                  </a:lnTo>
                  <a:lnTo>
                    <a:pt x="104294" y="94112"/>
                  </a:lnTo>
                  <a:lnTo>
                    <a:pt x="102262" y="125365"/>
                  </a:lnTo>
                  <a:lnTo>
                    <a:pt x="99383" y="159858"/>
                  </a:lnTo>
                  <a:lnTo>
                    <a:pt x="98104" y="197765"/>
                  </a:lnTo>
                  <a:lnTo>
                    <a:pt x="97535" y="234933"/>
                  </a:lnTo>
                  <a:lnTo>
                    <a:pt x="97283" y="270361"/>
                  </a:lnTo>
                  <a:lnTo>
                    <a:pt x="97170" y="303040"/>
                  </a:lnTo>
                  <a:lnTo>
                    <a:pt x="97120" y="329982"/>
                  </a:lnTo>
                  <a:lnTo>
                    <a:pt x="99350" y="361932"/>
                  </a:lnTo>
                  <a:lnTo>
                    <a:pt x="105373" y="382970"/>
                  </a:lnTo>
                  <a:lnTo>
                    <a:pt x="111406" y="395339"/>
                  </a:lnTo>
                  <a:lnTo>
                    <a:pt x="112049" y="400112"/>
                  </a:lnTo>
                  <a:lnTo>
                    <a:pt x="112285" y="392871"/>
                  </a:lnTo>
                  <a:lnTo>
                    <a:pt x="101711" y="363736"/>
                  </a:lnTo>
                  <a:lnTo>
                    <a:pt x="80592" y="334033"/>
                  </a:lnTo>
                  <a:lnTo>
                    <a:pt x="56978" y="298689"/>
                  </a:lnTo>
                  <a:lnTo>
                    <a:pt x="21374" y="262139"/>
                  </a:lnTo>
                  <a:lnTo>
                    <a:pt x="8045" y="254624"/>
                  </a:lnTo>
                  <a:lnTo>
                    <a:pt x="0" y="252085"/>
                  </a:lnTo>
                  <a:lnTo>
                    <a:pt x="187" y="252723"/>
                  </a:lnTo>
                  <a:lnTo>
                    <a:pt x="2653" y="255690"/>
                  </a:lnTo>
                  <a:lnTo>
                    <a:pt x="6570" y="257573"/>
                  </a:lnTo>
                  <a:lnTo>
                    <a:pt x="39010" y="259021"/>
                  </a:lnTo>
                  <a:lnTo>
                    <a:pt x="75293" y="256810"/>
                  </a:lnTo>
                  <a:lnTo>
                    <a:pt x="105018" y="250787"/>
                  </a:lnTo>
                  <a:lnTo>
                    <a:pt x="135275" y="245898"/>
                  </a:lnTo>
                  <a:lnTo>
                    <a:pt x="165689" y="242192"/>
                  </a:lnTo>
                  <a:lnTo>
                    <a:pt x="196149" y="235731"/>
                  </a:lnTo>
                  <a:lnTo>
                    <a:pt x="232737" y="225963"/>
                  </a:lnTo>
                  <a:lnTo>
                    <a:pt x="269222" y="214856"/>
                  </a:lnTo>
                  <a:lnTo>
                    <a:pt x="28758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22"/>
            <p:cNvSpPr/>
            <p:nvPr/>
          </p:nvSpPr>
          <p:spPr>
            <a:xfrm>
              <a:off x="4634045" y="830672"/>
              <a:ext cx="130070" cy="242988"/>
            </a:xfrm>
            <a:custGeom>
              <a:avLst/>
              <a:gdLst/>
              <a:ahLst/>
              <a:cxnLst/>
              <a:rect l="0" t="0" r="0" b="0"/>
              <a:pathLst>
                <a:path w="130070" h="242988">
                  <a:moveTo>
                    <a:pt x="105595" y="7528"/>
                  </a:moveTo>
                  <a:lnTo>
                    <a:pt x="101550" y="7528"/>
                  </a:lnTo>
                  <a:lnTo>
                    <a:pt x="100358" y="6681"/>
                  </a:lnTo>
                  <a:lnTo>
                    <a:pt x="99563" y="5270"/>
                  </a:lnTo>
                  <a:lnTo>
                    <a:pt x="99034" y="3482"/>
                  </a:lnTo>
                  <a:lnTo>
                    <a:pt x="97834" y="2291"/>
                  </a:lnTo>
                  <a:lnTo>
                    <a:pt x="94243" y="967"/>
                  </a:lnTo>
                  <a:lnTo>
                    <a:pt x="73529" y="0"/>
                  </a:lnTo>
                  <a:lnTo>
                    <a:pt x="61192" y="3980"/>
                  </a:lnTo>
                  <a:lnTo>
                    <a:pt x="53969" y="10466"/>
                  </a:lnTo>
                  <a:lnTo>
                    <a:pt x="28876" y="46554"/>
                  </a:lnTo>
                  <a:lnTo>
                    <a:pt x="19851" y="62973"/>
                  </a:lnTo>
                  <a:lnTo>
                    <a:pt x="10010" y="96016"/>
                  </a:lnTo>
                  <a:lnTo>
                    <a:pt x="2578" y="132618"/>
                  </a:lnTo>
                  <a:lnTo>
                    <a:pt x="0" y="169428"/>
                  </a:lnTo>
                  <a:lnTo>
                    <a:pt x="83" y="201313"/>
                  </a:lnTo>
                  <a:lnTo>
                    <a:pt x="3102" y="218961"/>
                  </a:lnTo>
                  <a:lnTo>
                    <a:pt x="9525" y="230756"/>
                  </a:lnTo>
                  <a:lnTo>
                    <a:pt x="13608" y="235086"/>
                  </a:lnTo>
                  <a:lnTo>
                    <a:pt x="24918" y="239898"/>
                  </a:lnTo>
                  <a:lnTo>
                    <a:pt x="48830" y="242987"/>
                  </a:lnTo>
                  <a:lnTo>
                    <a:pt x="61739" y="238894"/>
                  </a:lnTo>
                  <a:lnTo>
                    <a:pt x="81029" y="227070"/>
                  </a:lnTo>
                  <a:lnTo>
                    <a:pt x="97469" y="210584"/>
                  </a:lnTo>
                  <a:lnTo>
                    <a:pt x="122461" y="173967"/>
                  </a:lnTo>
                  <a:lnTo>
                    <a:pt x="129460" y="155725"/>
                  </a:lnTo>
                  <a:lnTo>
                    <a:pt x="130069" y="126415"/>
                  </a:lnTo>
                  <a:lnTo>
                    <a:pt x="121843" y="91407"/>
                  </a:lnTo>
                  <a:lnTo>
                    <a:pt x="107048" y="57273"/>
                  </a:lnTo>
                  <a:lnTo>
                    <a:pt x="104023" y="50851"/>
                  </a:lnTo>
                  <a:lnTo>
                    <a:pt x="100314" y="46570"/>
                  </a:lnTo>
                  <a:lnTo>
                    <a:pt x="77293" y="35090"/>
                  </a:lnTo>
                  <a:lnTo>
                    <a:pt x="67334" y="34735"/>
                  </a:lnTo>
                  <a:lnTo>
                    <a:pt x="51188" y="37361"/>
                  </a:lnTo>
                  <a:lnTo>
                    <a:pt x="49004" y="38423"/>
                  </a:lnTo>
                  <a:lnTo>
                    <a:pt x="47547" y="39978"/>
                  </a:lnTo>
                  <a:lnTo>
                    <a:pt x="45929" y="43963"/>
                  </a:lnTo>
                  <a:lnTo>
                    <a:pt x="44635" y="532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23"/>
            <p:cNvSpPr/>
            <p:nvPr/>
          </p:nvSpPr>
          <p:spPr>
            <a:xfrm>
              <a:off x="5166360" y="822960"/>
              <a:ext cx="7621" cy="225315"/>
            </a:xfrm>
            <a:custGeom>
              <a:avLst/>
              <a:gdLst/>
              <a:ahLst/>
              <a:cxnLst/>
              <a:rect l="0" t="0" r="0" b="0"/>
              <a:pathLst>
                <a:path w="7621" h="225315">
                  <a:moveTo>
                    <a:pt x="0" y="0"/>
                  </a:moveTo>
                  <a:lnTo>
                    <a:pt x="0" y="33421"/>
                  </a:lnTo>
                  <a:lnTo>
                    <a:pt x="0" y="61737"/>
                  </a:lnTo>
                  <a:lnTo>
                    <a:pt x="0" y="87552"/>
                  </a:lnTo>
                  <a:lnTo>
                    <a:pt x="0" y="115958"/>
                  </a:lnTo>
                  <a:lnTo>
                    <a:pt x="0" y="143823"/>
                  </a:lnTo>
                  <a:lnTo>
                    <a:pt x="0" y="177704"/>
                  </a:lnTo>
                  <a:lnTo>
                    <a:pt x="2257" y="210080"/>
                  </a:lnTo>
                  <a:lnTo>
                    <a:pt x="6560" y="224941"/>
                  </a:lnTo>
                  <a:lnTo>
                    <a:pt x="6913" y="225314"/>
                  </a:lnTo>
                  <a:lnTo>
                    <a:pt x="7149" y="224716"/>
                  </a:lnTo>
                  <a:lnTo>
                    <a:pt x="762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24"/>
            <p:cNvSpPr/>
            <p:nvPr/>
          </p:nvSpPr>
          <p:spPr>
            <a:xfrm>
              <a:off x="5196839" y="739139"/>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25"/>
            <p:cNvSpPr/>
            <p:nvPr/>
          </p:nvSpPr>
          <p:spPr>
            <a:xfrm>
              <a:off x="5303519" y="823619"/>
              <a:ext cx="160021" cy="220168"/>
            </a:xfrm>
            <a:custGeom>
              <a:avLst/>
              <a:gdLst/>
              <a:ahLst/>
              <a:cxnLst/>
              <a:rect l="0" t="0" r="0" b="0"/>
              <a:pathLst>
                <a:path w="160021" h="220168">
                  <a:moveTo>
                    <a:pt x="0" y="52681"/>
                  </a:moveTo>
                  <a:lnTo>
                    <a:pt x="0" y="63286"/>
                  </a:lnTo>
                  <a:lnTo>
                    <a:pt x="6562" y="96816"/>
                  </a:lnTo>
                  <a:lnTo>
                    <a:pt x="8258" y="129414"/>
                  </a:lnTo>
                  <a:lnTo>
                    <a:pt x="13611" y="163072"/>
                  </a:lnTo>
                  <a:lnTo>
                    <a:pt x="15098" y="200891"/>
                  </a:lnTo>
                  <a:lnTo>
                    <a:pt x="15240" y="220167"/>
                  </a:lnTo>
                  <a:lnTo>
                    <a:pt x="15241" y="188233"/>
                  </a:lnTo>
                  <a:lnTo>
                    <a:pt x="15241" y="154527"/>
                  </a:lnTo>
                  <a:lnTo>
                    <a:pt x="17498" y="119829"/>
                  </a:lnTo>
                  <a:lnTo>
                    <a:pt x="21272" y="84994"/>
                  </a:lnTo>
                  <a:lnTo>
                    <a:pt x="24648" y="53224"/>
                  </a:lnTo>
                  <a:lnTo>
                    <a:pt x="33373" y="20238"/>
                  </a:lnTo>
                  <a:lnTo>
                    <a:pt x="40745" y="6849"/>
                  </a:lnTo>
                  <a:lnTo>
                    <a:pt x="45767" y="2678"/>
                  </a:lnTo>
                  <a:lnTo>
                    <a:pt x="51668" y="824"/>
                  </a:lnTo>
                  <a:lnTo>
                    <a:pt x="59935" y="0"/>
                  </a:lnTo>
                  <a:lnTo>
                    <a:pt x="69254" y="4149"/>
                  </a:lnTo>
                  <a:lnTo>
                    <a:pt x="93222" y="20984"/>
                  </a:lnTo>
                  <a:lnTo>
                    <a:pt x="103163" y="40184"/>
                  </a:lnTo>
                  <a:lnTo>
                    <a:pt x="111471" y="67793"/>
                  </a:lnTo>
                  <a:lnTo>
                    <a:pt x="119295" y="102408"/>
                  </a:lnTo>
                  <a:lnTo>
                    <a:pt x="126975" y="138629"/>
                  </a:lnTo>
                  <a:lnTo>
                    <a:pt x="133766" y="170339"/>
                  </a:lnTo>
                  <a:lnTo>
                    <a:pt x="140759" y="208094"/>
                  </a:lnTo>
                  <a:lnTo>
                    <a:pt x="145251" y="214886"/>
                  </a:lnTo>
                  <a:lnTo>
                    <a:pt x="151982" y="220002"/>
                  </a:lnTo>
                  <a:lnTo>
                    <a:pt x="152277" y="216181"/>
                  </a:lnTo>
                  <a:lnTo>
                    <a:pt x="154603" y="211990"/>
                  </a:lnTo>
                  <a:lnTo>
                    <a:pt x="160020" y="205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26"/>
            <p:cNvSpPr/>
            <p:nvPr/>
          </p:nvSpPr>
          <p:spPr>
            <a:xfrm>
              <a:off x="5554980" y="647700"/>
              <a:ext cx="236221" cy="388621"/>
            </a:xfrm>
            <a:custGeom>
              <a:avLst/>
              <a:gdLst/>
              <a:ahLst/>
              <a:cxnLst/>
              <a:rect l="0" t="0" r="0" b="0"/>
              <a:pathLst>
                <a:path w="236221" h="388621">
                  <a:moveTo>
                    <a:pt x="0" y="0"/>
                  </a:moveTo>
                  <a:lnTo>
                    <a:pt x="0" y="10605"/>
                  </a:lnTo>
                  <a:lnTo>
                    <a:pt x="13844" y="47893"/>
                  </a:lnTo>
                  <a:lnTo>
                    <a:pt x="25645" y="75903"/>
                  </a:lnTo>
                  <a:lnTo>
                    <a:pt x="35726" y="110637"/>
                  </a:lnTo>
                  <a:lnTo>
                    <a:pt x="48215" y="148586"/>
                  </a:lnTo>
                  <a:lnTo>
                    <a:pt x="54731" y="176951"/>
                  </a:lnTo>
                  <a:lnTo>
                    <a:pt x="60449" y="206491"/>
                  </a:lnTo>
                  <a:lnTo>
                    <a:pt x="65812" y="236554"/>
                  </a:lnTo>
                  <a:lnTo>
                    <a:pt x="71019" y="266848"/>
                  </a:lnTo>
                  <a:lnTo>
                    <a:pt x="78412" y="294988"/>
                  </a:lnTo>
                  <a:lnTo>
                    <a:pt x="89838" y="330115"/>
                  </a:lnTo>
                  <a:lnTo>
                    <a:pt x="103082" y="365769"/>
                  </a:lnTo>
                  <a:lnTo>
                    <a:pt x="105080" y="373666"/>
                  </a:lnTo>
                  <a:lnTo>
                    <a:pt x="106461" y="376111"/>
                  </a:lnTo>
                  <a:lnTo>
                    <a:pt x="108227" y="377740"/>
                  </a:lnTo>
                  <a:lnTo>
                    <a:pt x="113944" y="380809"/>
                  </a:lnTo>
                  <a:lnTo>
                    <a:pt x="114291" y="344386"/>
                  </a:lnTo>
                  <a:lnTo>
                    <a:pt x="110252" y="312390"/>
                  </a:lnTo>
                  <a:lnTo>
                    <a:pt x="107738" y="276098"/>
                  </a:lnTo>
                  <a:lnTo>
                    <a:pt x="106993" y="242579"/>
                  </a:lnTo>
                  <a:lnTo>
                    <a:pt x="107588" y="208689"/>
                  </a:lnTo>
                  <a:lnTo>
                    <a:pt x="110752" y="199148"/>
                  </a:lnTo>
                  <a:lnTo>
                    <a:pt x="117293" y="189017"/>
                  </a:lnTo>
                  <a:lnTo>
                    <a:pt x="120529" y="187818"/>
                  </a:lnTo>
                  <a:lnTo>
                    <a:pt x="128639" y="188743"/>
                  </a:lnTo>
                  <a:lnTo>
                    <a:pt x="138680" y="194024"/>
                  </a:lnTo>
                  <a:lnTo>
                    <a:pt x="151063" y="204996"/>
                  </a:lnTo>
                  <a:lnTo>
                    <a:pt x="161411" y="223017"/>
                  </a:lnTo>
                  <a:lnTo>
                    <a:pt x="172492" y="252709"/>
                  </a:lnTo>
                  <a:lnTo>
                    <a:pt x="182835" y="290308"/>
                  </a:lnTo>
                  <a:lnTo>
                    <a:pt x="190486" y="320261"/>
                  </a:lnTo>
                  <a:lnTo>
                    <a:pt x="200657" y="356678"/>
                  </a:lnTo>
                  <a:lnTo>
                    <a:pt x="208279" y="372476"/>
                  </a:lnTo>
                  <a:lnTo>
                    <a:pt x="215899" y="382519"/>
                  </a:lnTo>
                  <a:lnTo>
                    <a:pt x="220980" y="385908"/>
                  </a:lnTo>
                  <a:lnTo>
                    <a:pt x="228600" y="387816"/>
                  </a:lnTo>
                  <a:lnTo>
                    <a:pt x="23622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27"/>
            <p:cNvSpPr/>
            <p:nvPr/>
          </p:nvSpPr>
          <p:spPr>
            <a:xfrm>
              <a:off x="5821978" y="663569"/>
              <a:ext cx="395070" cy="341747"/>
            </a:xfrm>
            <a:custGeom>
              <a:avLst/>
              <a:gdLst/>
              <a:ahLst/>
              <a:cxnLst/>
              <a:rect l="0" t="0" r="0" b="0"/>
              <a:pathLst>
                <a:path w="395070" h="341747">
                  <a:moveTo>
                    <a:pt x="75902" y="151770"/>
                  </a:moveTo>
                  <a:lnTo>
                    <a:pt x="57989" y="151770"/>
                  </a:lnTo>
                  <a:lnTo>
                    <a:pt x="52983" y="154028"/>
                  </a:lnTo>
                  <a:lnTo>
                    <a:pt x="38825" y="166422"/>
                  </a:lnTo>
                  <a:lnTo>
                    <a:pt x="20334" y="195122"/>
                  </a:lnTo>
                  <a:lnTo>
                    <a:pt x="7363" y="230920"/>
                  </a:lnTo>
                  <a:lnTo>
                    <a:pt x="1215" y="265148"/>
                  </a:lnTo>
                  <a:lnTo>
                    <a:pt x="0" y="296368"/>
                  </a:lnTo>
                  <a:lnTo>
                    <a:pt x="637" y="317663"/>
                  </a:lnTo>
                  <a:lnTo>
                    <a:pt x="3786" y="326536"/>
                  </a:lnTo>
                  <a:lnTo>
                    <a:pt x="10266" y="333302"/>
                  </a:lnTo>
                  <a:lnTo>
                    <a:pt x="17943" y="338284"/>
                  </a:lnTo>
                  <a:lnTo>
                    <a:pt x="27026" y="341089"/>
                  </a:lnTo>
                  <a:lnTo>
                    <a:pt x="32448" y="341746"/>
                  </a:lnTo>
                  <a:lnTo>
                    <a:pt x="37680" y="339779"/>
                  </a:lnTo>
                  <a:lnTo>
                    <a:pt x="47938" y="331618"/>
                  </a:lnTo>
                  <a:lnTo>
                    <a:pt x="55574" y="316254"/>
                  </a:lnTo>
                  <a:lnTo>
                    <a:pt x="59657" y="293544"/>
                  </a:lnTo>
                  <a:lnTo>
                    <a:pt x="60463" y="263219"/>
                  </a:lnTo>
                  <a:lnTo>
                    <a:pt x="60636" y="227062"/>
                  </a:lnTo>
                  <a:lnTo>
                    <a:pt x="60661" y="199505"/>
                  </a:lnTo>
                  <a:lnTo>
                    <a:pt x="61508" y="224017"/>
                  </a:lnTo>
                  <a:lnTo>
                    <a:pt x="76099" y="258516"/>
                  </a:lnTo>
                  <a:lnTo>
                    <a:pt x="85838" y="273710"/>
                  </a:lnTo>
                  <a:lnTo>
                    <a:pt x="95557" y="283013"/>
                  </a:lnTo>
                  <a:lnTo>
                    <a:pt x="114463" y="292163"/>
                  </a:lnTo>
                  <a:lnTo>
                    <a:pt x="145713" y="295973"/>
                  </a:lnTo>
                  <a:lnTo>
                    <a:pt x="163662" y="292334"/>
                  </a:lnTo>
                  <a:lnTo>
                    <a:pt x="179703" y="281849"/>
                  </a:lnTo>
                  <a:lnTo>
                    <a:pt x="210492" y="253195"/>
                  </a:lnTo>
                  <a:lnTo>
                    <a:pt x="221707" y="229988"/>
                  </a:lnTo>
                  <a:lnTo>
                    <a:pt x="230393" y="201663"/>
                  </a:lnTo>
                  <a:lnTo>
                    <a:pt x="234283" y="167776"/>
                  </a:lnTo>
                  <a:lnTo>
                    <a:pt x="235436" y="130925"/>
                  </a:lnTo>
                  <a:lnTo>
                    <a:pt x="231732" y="97240"/>
                  </a:lnTo>
                  <a:lnTo>
                    <a:pt x="225273" y="65810"/>
                  </a:lnTo>
                  <a:lnTo>
                    <a:pt x="210268" y="31780"/>
                  </a:lnTo>
                  <a:lnTo>
                    <a:pt x="195583" y="6544"/>
                  </a:lnTo>
                  <a:lnTo>
                    <a:pt x="190335" y="2559"/>
                  </a:lnTo>
                  <a:lnTo>
                    <a:pt x="184113" y="0"/>
                  </a:lnTo>
                  <a:lnTo>
                    <a:pt x="183263" y="4166"/>
                  </a:lnTo>
                  <a:lnTo>
                    <a:pt x="182621" y="39256"/>
                  </a:lnTo>
                  <a:lnTo>
                    <a:pt x="186638" y="68950"/>
                  </a:lnTo>
                  <a:lnTo>
                    <a:pt x="193191" y="104559"/>
                  </a:lnTo>
                  <a:lnTo>
                    <a:pt x="200495" y="141921"/>
                  </a:lnTo>
                  <a:lnTo>
                    <a:pt x="205501" y="169406"/>
                  </a:lnTo>
                  <a:lnTo>
                    <a:pt x="211394" y="198555"/>
                  </a:lnTo>
                  <a:lnTo>
                    <a:pt x="219659" y="228444"/>
                  </a:lnTo>
                  <a:lnTo>
                    <a:pt x="229786" y="265740"/>
                  </a:lnTo>
                  <a:lnTo>
                    <a:pt x="240793" y="300907"/>
                  </a:lnTo>
                  <a:lnTo>
                    <a:pt x="250707" y="325200"/>
                  </a:lnTo>
                  <a:lnTo>
                    <a:pt x="250859" y="324963"/>
                  </a:lnTo>
                  <a:lnTo>
                    <a:pt x="251159" y="293487"/>
                  </a:lnTo>
                  <a:lnTo>
                    <a:pt x="245924" y="259382"/>
                  </a:lnTo>
                  <a:lnTo>
                    <a:pt x="244247" y="229187"/>
                  </a:lnTo>
                  <a:lnTo>
                    <a:pt x="243750" y="194652"/>
                  </a:lnTo>
                  <a:lnTo>
                    <a:pt x="244450" y="163441"/>
                  </a:lnTo>
                  <a:lnTo>
                    <a:pt x="254156" y="125869"/>
                  </a:lnTo>
                  <a:lnTo>
                    <a:pt x="263498" y="116834"/>
                  </a:lnTo>
                  <a:lnTo>
                    <a:pt x="275271" y="110843"/>
                  </a:lnTo>
                  <a:lnTo>
                    <a:pt x="298885" y="106997"/>
                  </a:lnTo>
                  <a:lnTo>
                    <a:pt x="327757" y="106237"/>
                  </a:lnTo>
                  <a:lnTo>
                    <a:pt x="340520" y="110649"/>
                  </a:lnTo>
                  <a:lnTo>
                    <a:pt x="362510" y="127279"/>
                  </a:lnTo>
                  <a:lnTo>
                    <a:pt x="382314" y="152953"/>
                  </a:lnTo>
                  <a:lnTo>
                    <a:pt x="391527" y="175828"/>
                  </a:lnTo>
                  <a:lnTo>
                    <a:pt x="395069" y="213469"/>
                  </a:lnTo>
                  <a:lnTo>
                    <a:pt x="393425" y="241171"/>
                  </a:lnTo>
                  <a:lnTo>
                    <a:pt x="385284" y="269243"/>
                  </a:lnTo>
                  <a:lnTo>
                    <a:pt x="375965" y="280463"/>
                  </a:lnTo>
                  <a:lnTo>
                    <a:pt x="353331" y="297418"/>
                  </a:lnTo>
                  <a:lnTo>
                    <a:pt x="319147" y="311570"/>
                  </a:lnTo>
                  <a:lnTo>
                    <a:pt x="293189" y="317862"/>
                  </a:lnTo>
                  <a:lnTo>
                    <a:pt x="258928" y="319275"/>
                  </a:lnTo>
                  <a:lnTo>
                    <a:pt x="252355" y="317092"/>
                  </a:lnTo>
                  <a:lnTo>
                    <a:pt x="246612" y="314147"/>
                  </a:lnTo>
                  <a:lnTo>
                    <a:pt x="235922" y="3117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28"/>
            <p:cNvSpPr/>
            <p:nvPr/>
          </p:nvSpPr>
          <p:spPr>
            <a:xfrm>
              <a:off x="6355080" y="838200"/>
              <a:ext cx="1" cy="53340"/>
            </a:xfrm>
            <a:custGeom>
              <a:avLst/>
              <a:gdLst/>
              <a:ahLst/>
              <a:cxnLst/>
              <a:rect l="0" t="0" r="0" b="0"/>
              <a:pathLst>
                <a:path w="1" h="53340">
                  <a:moveTo>
                    <a:pt x="0" y="0"/>
                  </a:moveTo>
                  <a:lnTo>
                    <a:pt x="0" y="35824"/>
                  </a:lnTo>
                  <a:lnTo>
                    <a:pt x="0"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29"/>
            <p:cNvSpPr/>
            <p:nvPr/>
          </p:nvSpPr>
          <p:spPr>
            <a:xfrm>
              <a:off x="6355080" y="754379"/>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30"/>
            <p:cNvSpPr/>
            <p:nvPr/>
          </p:nvSpPr>
          <p:spPr>
            <a:xfrm>
              <a:off x="6469693" y="601980"/>
              <a:ext cx="53027" cy="274321"/>
            </a:xfrm>
            <a:custGeom>
              <a:avLst/>
              <a:gdLst/>
              <a:ahLst/>
              <a:cxnLst/>
              <a:rect l="0" t="0" r="0" b="0"/>
              <a:pathLst>
                <a:path w="53027" h="274321">
                  <a:moveTo>
                    <a:pt x="7307" y="0"/>
                  </a:moveTo>
                  <a:lnTo>
                    <a:pt x="3261" y="4045"/>
                  </a:lnTo>
                  <a:lnTo>
                    <a:pt x="1275" y="8288"/>
                  </a:lnTo>
                  <a:lnTo>
                    <a:pt x="0" y="21957"/>
                  </a:lnTo>
                  <a:lnTo>
                    <a:pt x="3825" y="36045"/>
                  </a:lnTo>
                  <a:lnTo>
                    <a:pt x="11856" y="56822"/>
                  </a:lnTo>
                  <a:lnTo>
                    <a:pt x="18567" y="91898"/>
                  </a:lnTo>
                  <a:lnTo>
                    <a:pt x="22607" y="128094"/>
                  </a:lnTo>
                  <a:lnTo>
                    <a:pt x="27551" y="157804"/>
                  </a:lnTo>
                  <a:lnTo>
                    <a:pt x="30238" y="187209"/>
                  </a:lnTo>
                  <a:lnTo>
                    <a:pt x="38302" y="222587"/>
                  </a:lnTo>
                  <a:lnTo>
                    <a:pt x="45317" y="258978"/>
                  </a:lnTo>
                  <a:lnTo>
                    <a:pt x="53026"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31"/>
            <p:cNvSpPr/>
            <p:nvPr/>
          </p:nvSpPr>
          <p:spPr>
            <a:xfrm>
              <a:off x="6317007" y="868679"/>
              <a:ext cx="7594" cy="175261"/>
            </a:xfrm>
            <a:custGeom>
              <a:avLst/>
              <a:gdLst/>
              <a:ahLst/>
              <a:cxnLst/>
              <a:rect l="0" t="0" r="0" b="0"/>
              <a:pathLst>
                <a:path w="7594" h="175261">
                  <a:moveTo>
                    <a:pt x="7593" y="0"/>
                  </a:moveTo>
                  <a:lnTo>
                    <a:pt x="286" y="0"/>
                  </a:lnTo>
                  <a:lnTo>
                    <a:pt x="0" y="14652"/>
                  </a:lnTo>
                  <a:lnTo>
                    <a:pt x="2242" y="21470"/>
                  </a:lnTo>
                  <a:lnTo>
                    <a:pt x="4026" y="24473"/>
                  </a:lnTo>
                  <a:lnTo>
                    <a:pt x="7123" y="52299"/>
                  </a:lnTo>
                  <a:lnTo>
                    <a:pt x="7565" y="88840"/>
                  </a:lnTo>
                  <a:lnTo>
                    <a:pt x="7590" y="125936"/>
                  </a:lnTo>
                  <a:lnTo>
                    <a:pt x="7593" y="163723"/>
                  </a:lnTo>
                  <a:lnTo>
                    <a:pt x="7593"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32"/>
            <p:cNvSpPr/>
            <p:nvPr/>
          </p:nvSpPr>
          <p:spPr>
            <a:xfrm>
              <a:off x="6469380" y="701039"/>
              <a:ext cx="7621" cy="320041"/>
            </a:xfrm>
            <a:custGeom>
              <a:avLst/>
              <a:gdLst/>
              <a:ahLst/>
              <a:cxnLst/>
              <a:rect l="0" t="0" r="0" b="0"/>
              <a:pathLst>
                <a:path w="7621" h="320041">
                  <a:moveTo>
                    <a:pt x="7620" y="0"/>
                  </a:moveTo>
                  <a:lnTo>
                    <a:pt x="7620" y="6561"/>
                  </a:lnTo>
                  <a:lnTo>
                    <a:pt x="3574" y="11352"/>
                  </a:lnTo>
                  <a:lnTo>
                    <a:pt x="1588" y="18028"/>
                  </a:lnTo>
                  <a:lnTo>
                    <a:pt x="139" y="51996"/>
                  </a:lnTo>
                  <a:lnTo>
                    <a:pt x="18" y="89884"/>
                  </a:lnTo>
                  <a:lnTo>
                    <a:pt x="3" y="123871"/>
                  </a:lnTo>
                  <a:lnTo>
                    <a:pt x="0" y="152978"/>
                  </a:lnTo>
                  <a:lnTo>
                    <a:pt x="0" y="183052"/>
                  </a:lnTo>
                  <a:lnTo>
                    <a:pt x="0" y="219509"/>
                  </a:lnTo>
                  <a:lnTo>
                    <a:pt x="2258" y="256629"/>
                  </a:lnTo>
                  <a:lnTo>
                    <a:pt x="6914" y="278921"/>
                  </a:lnTo>
                  <a:lnTo>
                    <a:pt x="7592" y="306975"/>
                  </a:lnTo>
                  <a:lnTo>
                    <a:pt x="6754" y="308790"/>
                  </a:lnTo>
                  <a:lnTo>
                    <a:pt x="5350" y="310000"/>
                  </a:lnTo>
                  <a:lnTo>
                    <a:pt x="3566" y="310807"/>
                  </a:lnTo>
                  <a:lnTo>
                    <a:pt x="2377" y="312191"/>
                  </a:lnTo>
                  <a:lnTo>
                    <a:pt x="0"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33"/>
            <p:cNvSpPr/>
            <p:nvPr/>
          </p:nvSpPr>
          <p:spPr>
            <a:xfrm>
              <a:off x="6423660" y="838200"/>
              <a:ext cx="167641" cy="60961"/>
            </a:xfrm>
            <a:custGeom>
              <a:avLst/>
              <a:gdLst/>
              <a:ahLst/>
              <a:cxnLst/>
              <a:rect l="0" t="0" r="0" b="0"/>
              <a:pathLst>
                <a:path w="167641" h="60961">
                  <a:moveTo>
                    <a:pt x="0" y="60960"/>
                  </a:moveTo>
                  <a:lnTo>
                    <a:pt x="4045" y="60960"/>
                  </a:lnTo>
                  <a:lnTo>
                    <a:pt x="8288" y="58702"/>
                  </a:lnTo>
                  <a:lnTo>
                    <a:pt x="10606" y="56914"/>
                  </a:lnTo>
                  <a:lnTo>
                    <a:pt x="17695" y="54928"/>
                  </a:lnTo>
                  <a:lnTo>
                    <a:pt x="31207" y="51553"/>
                  </a:lnTo>
                  <a:lnTo>
                    <a:pt x="67055" y="34169"/>
                  </a:lnTo>
                  <a:lnTo>
                    <a:pt x="99862" y="24882"/>
                  </a:lnTo>
                  <a:lnTo>
                    <a:pt x="137920" y="10961"/>
                  </a:lnTo>
                  <a:lnTo>
                    <a:pt x="153805" y="8280"/>
                  </a:lnTo>
                  <a:lnTo>
                    <a:pt x="158416" y="8059"/>
                  </a:lnTo>
                  <a:lnTo>
                    <a:pt x="161490" y="7066"/>
                  </a:lnTo>
                  <a:lnTo>
                    <a:pt x="163541" y="5557"/>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SMARTInkShape-Group31"/>
          <p:cNvGrpSpPr/>
          <p:nvPr/>
        </p:nvGrpSpPr>
        <p:grpSpPr>
          <a:xfrm>
            <a:off x="6797620" y="458352"/>
            <a:ext cx="2214376" cy="638928"/>
            <a:chOff x="6797620" y="458352"/>
            <a:chExt cx="2214376" cy="638928"/>
          </a:xfrm>
        </p:grpSpPr>
        <p:sp>
          <p:nvSpPr>
            <p:cNvPr id="28" name="SMARTInkShape-434"/>
            <p:cNvSpPr/>
            <p:nvPr/>
          </p:nvSpPr>
          <p:spPr>
            <a:xfrm>
              <a:off x="6797620" y="602293"/>
              <a:ext cx="128961" cy="472128"/>
            </a:xfrm>
            <a:custGeom>
              <a:avLst/>
              <a:gdLst/>
              <a:ahLst/>
              <a:cxnLst/>
              <a:rect l="0" t="0" r="0" b="0"/>
              <a:pathLst>
                <a:path w="128961" h="472128">
                  <a:moveTo>
                    <a:pt x="128960" y="7307"/>
                  </a:moveTo>
                  <a:lnTo>
                    <a:pt x="128960" y="0"/>
                  </a:lnTo>
                  <a:lnTo>
                    <a:pt x="124914" y="3825"/>
                  </a:lnTo>
                  <a:lnTo>
                    <a:pt x="122928" y="8017"/>
                  </a:lnTo>
                  <a:lnTo>
                    <a:pt x="122398" y="10320"/>
                  </a:lnTo>
                  <a:lnTo>
                    <a:pt x="103685" y="46763"/>
                  </a:lnTo>
                  <a:lnTo>
                    <a:pt x="79535" y="84532"/>
                  </a:lnTo>
                  <a:lnTo>
                    <a:pt x="54285" y="122311"/>
                  </a:lnTo>
                  <a:lnTo>
                    <a:pt x="37972" y="154553"/>
                  </a:lnTo>
                  <a:lnTo>
                    <a:pt x="22413" y="190917"/>
                  </a:lnTo>
                  <a:lnTo>
                    <a:pt x="13026" y="216758"/>
                  </a:lnTo>
                  <a:lnTo>
                    <a:pt x="6031" y="245176"/>
                  </a:lnTo>
                  <a:lnTo>
                    <a:pt x="2358" y="272482"/>
                  </a:lnTo>
                  <a:lnTo>
                    <a:pt x="726" y="298729"/>
                  </a:lnTo>
                  <a:lnTo>
                    <a:pt x="0" y="324505"/>
                  </a:lnTo>
                  <a:lnTo>
                    <a:pt x="4193" y="350073"/>
                  </a:lnTo>
                  <a:lnTo>
                    <a:pt x="16074" y="386009"/>
                  </a:lnTo>
                  <a:lnTo>
                    <a:pt x="30319" y="413590"/>
                  </a:lnTo>
                  <a:lnTo>
                    <a:pt x="55355" y="447892"/>
                  </a:lnTo>
                  <a:lnTo>
                    <a:pt x="80707" y="466197"/>
                  </a:lnTo>
                  <a:lnTo>
                    <a:pt x="95942" y="470370"/>
                  </a:lnTo>
                  <a:lnTo>
                    <a:pt x="128960" y="4721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35"/>
            <p:cNvSpPr/>
            <p:nvPr/>
          </p:nvSpPr>
          <p:spPr>
            <a:xfrm>
              <a:off x="6972300" y="807720"/>
              <a:ext cx="137161" cy="182394"/>
            </a:xfrm>
            <a:custGeom>
              <a:avLst/>
              <a:gdLst/>
              <a:ahLst/>
              <a:cxnLst/>
              <a:rect l="0" t="0" r="0" b="0"/>
              <a:pathLst>
                <a:path w="137161" h="182394">
                  <a:moveTo>
                    <a:pt x="7619" y="91440"/>
                  </a:moveTo>
                  <a:lnTo>
                    <a:pt x="7619" y="95485"/>
                  </a:lnTo>
                  <a:lnTo>
                    <a:pt x="5361" y="99728"/>
                  </a:lnTo>
                  <a:lnTo>
                    <a:pt x="2382" y="104437"/>
                  </a:lnTo>
                  <a:lnTo>
                    <a:pt x="1058" y="109352"/>
                  </a:lnTo>
                  <a:lnTo>
                    <a:pt x="62" y="146918"/>
                  </a:lnTo>
                  <a:lnTo>
                    <a:pt x="0" y="182393"/>
                  </a:lnTo>
                  <a:lnTo>
                    <a:pt x="0" y="149408"/>
                  </a:lnTo>
                  <a:lnTo>
                    <a:pt x="0" y="113906"/>
                  </a:lnTo>
                  <a:lnTo>
                    <a:pt x="846" y="92169"/>
                  </a:lnTo>
                  <a:lnTo>
                    <a:pt x="6930" y="73782"/>
                  </a:lnTo>
                  <a:lnTo>
                    <a:pt x="19081" y="54316"/>
                  </a:lnTo>
                  <a:lnTo>
                    <a:pt x="47396" y="32312"/>
                  </a:lnTo>
                  <a:lnTo>
                    <a:pt x="84040" y="15815"/>
                  </a:lnTo>
                  <a:lnTo>
                    <a:pt x="121270" y="6081"/>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36"/>
            <p:cNvSpPr/>
            <p:nvPr/>
          </p:nvSpPr>
          <p:spPr>
            <a:xfrm>
              <a:off x="7155180" y="906779"/>
              <a:ext cx="83821" cy="15242"/>
            </a:xfrm>
            <a:custGeom>
              <a:avLst/>
              <a:gdLst/>
              <a:ahLst/>
              <a:cxnLst/>
              <a:rect l="0" t="0" r="0" b="0"/>
              <a:pathLst>
                <a:path w="83821" h="15242">
                  <a:moveTo>
                    <a:pt x="0" y="15241"/>
                  </a:moveTo>
                  <a:lnTo>
                    <a:pt x="14651" y="15241"/>
                  </a:lnTo>
                  <a:lnTo>
                    <a:pt x="21468" y="12983"/>
                  </a:lnTo>
                  <a:lnTo>
                    <a:pt x="24473" y="11195"/>
                  </a:lnTo>
                  <a:lnTo>
                    <a:pt x="61359" y="2593"/>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37"/>
            <p:cNvSpPr/>
            <p:nvPr/>
          </p:nvSpPr>
          <p:spPr>
            <a:xfrm>
              <a:off x="7315200" y="800100"/>
              <a:ext cx="129081" cy="216948"/>
            </a:xfrm>
            <a:custGeom>
              <a:avLst/>
              <a:gdLst/>
              <a:ahLst/>
              <a:cxnLst/>
              <a:rect l="0" t="0" r="0" b="0"/>
              <a:pathLst>
                <a:path w="129081" h="216948">
                  <a:moveTo>
                    <a:pt x="106680" y="0"/>
                  </a:moveTo>
                  <a:lnTo>
                    <a:pt x="96073" y="0"/>
                  </a:lnTo>
                  <a:lnTo>
                    <a:pt x="60743" y="15438"/>
                  </a:lnTo>
                  <a:lnTo>
                    <a:pt x="25387" y="33031"/>
                  </a:lnTo>
                  <a:lnTo>
                    <a:pt x="5524" y="48261"/>
                  </a:lnTo>
                  <a:lnTo>
                    <a:pt x="2455" y="53340"/>
                  </a:lnTo>
                  <a:lnTo>
                    <a:pt x="1637" y="55880"/>
                  </a:lnTo>
                  <a:lnTo>
                    <a:pt x="1937" y="58420"/>
                  </a:lnTo>
                  <a:lnTo>
                    <a:pt x="4530" y="63500"/>
                  </a:lnTo>
                  <a:lnTo>
                    <a:pt x="17954" y="78740"/>
                  </a:lnTo>
                  <a:lnTo>
                    <a:pt x="25195" y="81562"/>
                  </a:lnTo>
                  <a:lnTo>
                    <a:pt x="43641" y="87419"/>
                  </a:lnTo>
                  <a:lnTo>
                    <a:pt x="77745" y="101693"/>
                  </a:lnTo>
                  <a:lnTo>
                    <a:pt x="95472" y="109247"/>
                  </a:lnTo>
                  <a:lnTo>
                    <a:pt x="103956" y="116570"/>
                  </a:lnTo>
                  <a:lnTo>
                    <a:pt x="124300" y="149992"/>
                  </a:lnTo>
                  <a:lnTo>
                    <a:pt x="127987" y="165139"/>
                  </a:lnTo>
                  <a:lnTo>
                    <a:pt x="129080" y="180351"/>
                  </a:lnTo>
                  <a:lnTo>
                    <a:pt x="127077" y="188247"/>
                  </a:lnTo>
                  <a:lnTo>
                    <a:pt x="125358" y="191538"/>
                  </a:lnTo>
                  <a:lnTo>
                    <a:pt x="118933" y="197452"/>
                  </a:lnTo>
                  <a:lnTo>
                    <a:pt x="96964" y="208148"/>
                  </a:lnTo>
                  <a:lnTo>
                    <a:pt x="63761" y="216947"/>
                  </a:lnTo>
                  <a:lnTo>
                    <a:pt x="51198" y="216930"/>
                  </a:lnTo>
                  <a:lnTo>
                    <a:pt x="17978" y="211415"/>
                  </a:lnTo>
                  <a:lnTo>
                    <a:pt x="8430" y="207421"/>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38"/>
            <p:cNvSpPr/>
            <p:nvPr/>
          </p:nvSpPr>
          <p:spPr>
            <a:xfrm>
              <a:off x="7520939" y="808202"/>
              <a:ext cx="166086" cy="219905"/>
            </a:xfrm>
            <a:custGeom>
              <a:avLst/>
              <a:gdLst/>
              <a:ahLst/>
              <a:cxnLst/>
              <a:rect l="0" t="0" r="0" b="0"/>
              <a:pathLst>
                <a:path w="166086" h="219905">
                  <a:moveTo>
                    <a:pt x="0" y="75718"/>
                  </a:moveTo>
                  <a:lnTo>
                    <a:pt x="0" y="79763"/>
                  </a:lnTo>
                  <a:lnTo>
                    <a:pt x="2259" y="84007"/>
                  </a:lnTo>
                  <a:lnTo>
                    <a:pt x="4046" y="86324"/>
                  </a:lnTo>
                  <a:lnTo>
                    <a:pt x="8289" y="88898"/>
                  </a:lnTo>
                  <a:lnTo>
                    <a:pt x="40964" y="97791"/>
                  </a:lnTo>
                  <a:lnTo>
                    <a:pt x="56823" y="97498"/>
                  </a:lnTo>
                  <a:lnTo>
                    <a:pt x="91900" y="87941"/>
                  </a:lnTo>
                  <a:lnTo>
                    <a:pt x="127344" y="75655"/>
                  </a:lnTo>
                  <a:lnTo>
                    <a:pt x="137878" y="69763"/>
                  </a:lnTo>
                  <a:lnTo>
                    <a:pt x="157097" y="47635"/>
                  </a:lnTo>
                  <a:lnTo>
                    <a:pt x="164140" y="34283"/>
                  </a:lnTo>
                  <a:lnTo>
                    <a:pt x="166085" y="24564"/>
                  </a:lnTo>
                  <a:lnTo>
                    <a:pt x="164691" y="16858"/>
                  </a:lnTo>
                  <a:lnTo>
                    <a:pt x="159147" y="7760"/>
                  </a:lnTo>
                  <a:lnTo>
                    <a:pt x="154552" y="3181"/>
                  </a:lnTo>
                  <a:lnTo>
                    <a:pt x="149688" y="1146"/>
                  </a:lnTo>
                  <a:lnTo>
                    <a:pt x="134099" y="0"/>
                  </a:lnTo>
                  <a:lnTo>
                    <a:pt x="122818" y="4247"/>
                  </a:lnTo>
                  <a:lnTo>
                    <a:pt x="96639" y="21150"/>
                  </a:lnTo>
                  <a:lnTo>
                    <a:pt x="71136" y="53699"/>
                  </a:lnTo>
                  <a:lnTo>
                    <a:pt x="50804" y="85197"/>
                  </a:lnTo>
                  <a:lnTo>
                    <a:pt x="37254" y="117567"/>
                  </a:lnTo>
                  <a:lnTo>
                    <a:pt x="32488" y="148137"/>
                  </a:lnTo>
                  <a:lnTo>
                    <a:pt x="30745" y="185474"/>
                  </a:lnTo>
                  <a:lnTo>
                    <a:pt x="35113" y="196747"/>
                  </a:lnTo>
                  <a:lnTo>
                    <a:pt x="47670" y="213736"/>
                  </a:lnTo>
                  <a:lnTo>
                    <a:pt x="57594" y="217493"/>
                  </a:lnTo>
                  <a:lnTo>
                    <a:pt x="80615" y="219904"/>
                  </a:lnTo>
                  <a:lnTo>
                    <a:pt x="114881" y="212130"/>
                  </a:lnTo>
                  <a:lnTo>
                    <a:pt x="132817" y="205036"/>
                  </a:lnTo>
                  <a:lnTo>
                    <a:pt x="144780" y="1976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439"/>
            <p:cNvSpPr/>
            <p:nvPr/>
          </p:nvSpPr>
          <p:spPr>
            <a:xfrm>
              <a:off x="7856219" y="685800"/>
              <a:ext cx="15242" cy="342901"/>
            </a:xfrm>
            <a:custGeom>
              <a:avLst/>
              <a:gdLst/>
              <a:ahLst/>
              <a:cxnLst/>
              <a:rect l="0" t="0" r="0" b="0"/>
              <a:pathLst>
                <a:path w="15242" h="342901">
                  <a:moveTo>
                    <a:pt x="15241" y="0"/>
                  </a:moveTo>
                  <a:lnTo>
                    <a:pt x="11195" y="0"/>
                  </a:lnTo>
                  <a:lnTo>
                    <a:pt x="10004" y="846"/>
                  </a:lnTo>
                  <a:lnTo>
                    <a:pt x="9209" y="2257"/>
                  </a:lnTo>
                  <a:lnTo>
                    <a:pt x="8091" y="10546"/>
                  </a:lnTo>
                  <a:lnTo>
                    <a:pt x="5502" y="25984"/>
                  </a:lnTo>
                  <a:lnTo>
                    <a:pt x="1088" y="58002"/>
                  </a:lnTo>
                  <a:lnTo>
                    <a:pt x="323" y="91034"/>
                  </a:lnTo>
                  <a:lnTo>
                    <a:pt x="96" y="127632"/>
                  </a:lnTo>
                  <a:lnTo>
                    <a:pt x="43" y="154938"/>
                  </a:lnTo>
                  <a:lnTo>
                    <a:pt x="19" y="183161"/>
                  </a:lnTo>
                  <a:lnTo>
                    <a:pt x="9" y="209816"/>
                  </a:lnTo>
                  <a:lnTo>
                    <a:pt x="4" y="235773"/>
                  </a:lnTo>
                  <a:lnTo>
                    <a:pt x="2" y="271930"/>
                  </a:lnTo>
                  <a:lnTo>
                    <a:pt x="0" y="306397"/>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40"/>
            <p:cNvSpPr/>
            <p:nvPr/>
          </p:nvSpPr>
          <p:spPr>
            <a:xfrm>
              <a:off x="7917866" y="832123"/>
              <a:ext cx="98240" cy="195648"/>
            </a:xfrm>
            <a:custGeom>
              <a:avLst/>
              <a:gdLst/>
              <a:ahLst/>
              <a:cxnLst/>
              <a:rect l="0" t="0" r="0" b="0"/>
              <a:pathLst>
                <a:path w="98240" h="195648">
                  <a:moveTo>
                    <a:pt x="6934" y="82277"/>
                  </a:moveTo>
                  <a:lnTo>
                    <a:pt x="6934" y="86322"/>
                  </a:lnTo>
                  <a:lnTo>
                    <a:pt x="7780" y="87513"/>
                  </a:lnTo>
                  <a:lnTo>
                    <a:pt x="9192" y="88308"/>
                  </a:lnTo>
                  <a:lnTo>
                    <a:pt x="17539" y="89583"/>
                  </a:lnTo>
                  <a:lnTo>
                    <a:pt x="53831" y="89888"/>
                  </a:lnTo>
                  <a:lnTo>
                    <a:pt x="66455" y="85849"/>
                  </a:lnTo>
                  <a:lnTo>
                    <a:pt x="79808" y="76899"/>
                  </a:lnTo>
                  <a:lnTo>
                    <a:pt x="87981" y="68642"/>
                  </a:lnTo>
                  <a:lnTo>
                    <a:pt x="93190" y="60412"/>
                  </a:lnTo>
                  <a:lnTo>
                    <a:pt x="96838" y="46259"/>
                  </a:lnTo>
                  <a:lnTo>
                    <a:pt x="98239" y="20242"/>
                  </a:lnTo>
                  <a:lnTo>
                    <a:pt x="96056" y="14348"/>
                  </a:lnTo>
                  <a:lnTo>
                    <a:pt x="94289" y="11591"/>
                  </a:lnTo>
                  <a:lnTo>
                    <a:pt x="83711" y="3665"/>
                  </a:lnTo>
                  <a:lnTo>
                    <a:pt x="73898" y="0"/>
                  </a:lnTo>
                  <a:lnTo>
                    <a:pt x="66046" y="1400"/>
                  </a:lnTo>
                  <a:lnTo>
                    <a:pt x="56913" y="5691"/>
                  </a:lnTo>
                  <a:lnTo>
                    <a:pt x="28028" y="27499"/>
                  </a:lnTo>
                  <a:lnTo>
                    <a:pt x="12450" y="60231"/>
                  </a:lnTo>
                  <a:lnTo>
                    <a:pt x="2786" y="90904"/>
                  </a:lnTo>
                  <a:lnTo>
                    <a:pt x="0" y="126440"/>
                  </a:lnTo>
                  <a:lnTo>
                    <a:pt x="1775" y="150395"/>
                  </a:lnTo>
                  <a:lnTo>
                    <a:pt x="9960" y="177200"/>
                  </a:lnTo>
                  <a:lnTo>
                    <a:pt x="17238" y="189518"/>
                  </a:lnTo>
                  <a:lnTo>
                    <a:pt x="21423" y="191871"/>
                  </a:lnTo>
                  <a:lnTo>
                    <a:pt x="44133" y="195647"/>
                  </a:lnTo>
                  <a:lnTo>
                    <a:pt x="53947" y="195317"/>
                  </a:lnTo>
                  <a:lnTo>
                    <a:pt x="83134" y="1889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441"/>
            <p:cNvSpPr/>
            <p:nvPr/>
          </p:nvSpPr>
          <p:spPr>
            <a:xfrm>
              <a:off x="8070404" y="830579"/>
              <a:ext cx="82997" cy="181831"/>
            </a:xfrm>
            <a:custGeom>
              <a:avLst/>
              <a:gdLst/>
              <a:ahLst/>
              <a:cxnLst/>
              <a:rect l="0" t="0" r="0" b="0"/>
              <a:pathLst>
                <a:path w="82997" h="181831">
                  <a:moveTo>
                    <a:pt x="82996" y="0"/>
                  </a:moveTo>
                  <a:lnTo>
                    <a:pt x="74905" y="0"/>
                  </a:lnTo>
                  <a:lnTo>
                    <a:pt x="68676" y="2258"/>
                  </a:lnTo>
                  <a:lnTo>
                    <a:pt x="39424" y="28519"/>
                  </a:lnTo>
                  <a:lnTo>
                    <a:pt x="15862" y="62516"/>
                  </a:lnTo>
                  <a:lnTo>
                    <a:pt x="5437" y="84282"/>
                  </a:lnTo>
                  <a:lnTo>
                    <a:pt x="0" y="119723"/>
                  </a:lnTo>
                  <a:lnTo>
                    <a:pt x="131" y="151421"/>
                  </a:lnTo>
                  <a:lnTo>
                    <a:pt x="3269" y="159868"/>
                  </a:lnTo>
                  <a:lnTo>
                    <a:pt x="9796" y="169383"/>
                  </a:lnTo>
                  <a:lnTo>
                    <a:pt x="25182" y="177564"/>
                  </a:lnTo>
                  <a:lnTo>
                    <a:pt x="41817" y="181830"/>
                  </a:lnTo>
                  <a:lnTo>
                    <a:pt x="56496" y="181723"/>
                  </a:lnTo>
                  <a:lnTo>
                    <a:pt x="8299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442"/>
            <p:cNvSpPr/>
            <p:nvPr/>
          </p:nvSpPr>
          <p:spPr>
            <a:xfrm>
              <a:off x="8282939" y="632460"/>
              <a:ext cx="22862" cy="403861"/>
            </a:xfrm>
            <a:custGeom>
              <a:avLst/>
              <a:gdLst/>
              <a:ahLst/>
              <a:cxnLst/>
              <a:rect l="0" t="0" r="0" b="0"/>
              <a:pathLst>
                <a:path w="22862" h="403861">
                  <a:moveTo>
                    <a:pt x="22861" y="0"/>
                  </a:moveTo>
                  <a:lnTo>
                    <a:pt x="22861" y="6560"/>
                  </a:lnTo>
                  <a:lnTo>
                    <a:pt x="16829" y="24058"/>
                  </a:lnTo>
                  <a:lnTo>
                    <a:pt x="15449" y="56194"/>
                  </a:lnTo>
                  <a:lnTo>
                    <a:pt x="15303" y="88710"/>
                  </a:lnTo>
                  <a:lnTo>
                    <a:pt x="15259" y="126003"/>
                  </a:lnTo>
                  <a:lnTo>
                    <a:pt x="15249" y="154214"/>
                  </a:lnTo>
                  <a:lnTo>
                    <a:pt x="12987" y="185944"/>
                  </a:lnTo>
                  <a:lnTo>
                    <a:pt x="10005" y="218955"/>
                  </a:lnTo>
                  <a:lnTo>
                    <a:pt x="8681" y="250560"/>
                  </a:lnTo>
                  <a:lnTo>
                    <a:pt x="5834" y="281540"/>
                  </a:lnTo>
                  <a:lnTo>
                    <a:pt x="2594" y="311395"/>
                  </a:lnTo>
                  <a:lnTo>
                    <a:pt x="1153" y="338775"/>
                  </a:lnTo>
                  <a:lnTo>
                    <a:pt x="342" y="369900"/>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443"/>
            <p:cNvSpPr/>
            <p:nvPr/>
          </p:nvSpPr>
          <p:spPr>
            <a:xfrm>
              <a:off x="8206739" y="838200"/>
              <a:ext cx="190501" cy="68580"/>
            </a:xfrm>
            <a:custGeom>
              <a:avLst/>
              <a:gdLst/>
              <a:ahLst/>
              <a:cxnLst/>
              <a:rect l="0" t="0" r="0" b="0"/>
              <a:pathLst>
                <a:path w="190501" h="68580">
                  <a:moveTo>
                    <a:pt x="0" y="68579"/>
                  </a:moveTo>
                  <a:lnTo>
                    <a:pt x="0" y="62019"/>
                  </a:lnTo>
                  <a:lnTo>
                    <a:pt x="847" y="61666"/>
                  </a:lnTo>
                  <a:lnTo>
                    <a:pt x="4046" y="61273"/>
                  </a:lnTo>
                  <a:lnTo>
                    <a:pt x="8289" y="58841"/>
                  </a:lnTo>
                  <a:lnTo>
                    <a:pt x="10607" y="57007"/>
                  </a:lnTo>
                  <a:lnTo>
                    <a:pt x="17696" y="54970"/>
                  </a:lnTo>
                  <a:lnTo>
                    <a:pt x="40090" y="49616"/>
                  </a:lnTo>
                  <a:lnTo>
                    <a:pt x="69820" y="35169"/>
                  </a:lnTo>
                  <a:lnTo>
                    <a:pt x="107427" y="23284"/>
                  </a:lnTo>
                  <a:lnTo>
                    <a:pt x="143423" y="12783"/>
                  </a:lnTo>
                  <a:lnTo>
                    <a:pt x="177690" y="3403"/>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444"/>
            <p:cNvSpPr/>
            <p:nvPr/>
          </p:nvSpPr>
          <p:spPr>
            <a:xfrm>
              <a:off x="8384582" y="817288"/>
              <a:ext cx="137998" cy="237295"/>
            </a:xfrm>
            <a:custGeom>
              <a:avLst/>
              <a:gdLst/>
              <a:ahLst/>
              <a:cxnLst/>
              <a:rect l="0" t="0" r="0" b="0"/>
              <a:pathLst>
                <a:path w="137998" h="237295">
                  <a:moveTo>
                    <a:pt x="35518" y="104732"/>
                  </a:moveTo>
                  <a:lnTo>
                    <a:pt x="72308" y="104732"/>
                  </a:lnTo>
                  <a:lnTo>
                    <a:pt x="91640" y="98648"/>
                  </a:lnTo>
                  <a:lnTo>
                    <a:pt x="101665" y="94125"/>
                  </a:lnTo>
                  <a:lnTo>
                    <a:pt x="109507" y="87036"/>
                  </a:lnTo>
                  <a:lnTo>
                    <a:pt x="116662" y="79087"/>
                  </a:lnTo>
                  <a:lnTo>
                    <a:pt x="125486" y="72731"/>
                  </a:lnTo>
                  <a:lnTo>
                    <a:pt x="128516" y="69005"/>
                  </a:lnTo>
                  <a:lnTo>
                    <a:pt x="137824" y="45955"/>
                  </a:lnTo>
                  <a:lnTo>
                    <a:pt x="137997" y="35993"/>
                  </a:lnTo>
                  <a:lnTo>
                    <a:pt x="133334" y="11577"/>
                  </a:lnTo>
                  <a:lnTo>
                    <a:pt x="126687" y="4627"/>
                  </a:lnTo>
                  <a:lnTo>
                    <a:pt x="118088" y="974"/>
                  </a:lnTo>
                  <a:lnTo>
                    <a:pt x="113424" y="0"/>
                  </a:lnTo>
                  <a:lnTo>
                    <a:pt x="103727" y="1175"/>
                  </a:lnTo>
                  <a:lnTo>
                    <a:pt x="83704" y="8829"/>
                  </a:lnTo>
                  <a:lnTo>
                    <a:pt x="68516" y="20060"/>
                  </a:lnTo>
                  <a:lnTo>
                    <a:pt x="43134" y="54541"/>
                  </a:lnTo>
                  <a:lnTo>
                    <a:pt x="30153" y="82805"/>
                  </a:lnTo>
                  <a:lnTo>
                    <a:pt x="20946" y="114886"/>
                  </a:lnTo>
                  <a:lnTo>
                    <a:pt x="10598" y="148945"/>
                  </a:lnTo>
                  <a:lnTo>
                    <a:pt x="1323" y="178227"/>
                  </a:lnTo>
                  <a:lnTo>
                    <a:pt x="0" y="194123"/>
                  </a:lnTo>
                  <a:lnTo>
                    <a:pt x="4016" y="211745"/>
                  </a:lnTo>
                  <a:lnTo>
                    <a:pt x="8252" y="219462"/>
                  </a:lnTo>
                  <a:lnTo>
                    <a:pt x="19443" y="228566"/>
                  </a:lnTo>
                  <a:lnTo>
                    <a:pt x="33482" y="236626"/>
                  </a:lnTo>
                  <a:lnTo>
                    <a:pt x="45620" y="237294"/>
                  </a:lnTo>
                  <a:lnTo>
                    <a:pt x="74634" y="233823"/>
                  </a:lnTo>
                  <a:lnTo>
                    <a:pt x="88857" y="2266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445"/>
            <p:cNvSpPr/>
            <p:nvPr/>
          </p:nvSpPr>
          <p:spPr>
            <a:xfrm>
              <a:off x="8581353" y="642092"/>
              <a:ext cx="189267" cy="393214"/>
            </a:xfrm>
            <a:custGeom>
              <a:avLst/>
              <a:gdLst/>
              <a:ahLst/>
              <a:cxnLst/>
              <a:rect l="0" t="0" r="0" b="0"/>
              <a:pathLst>
                <a:path w="189267" h="393214">
                  <a:moveTo>
                    <a:pt x="143547" y="173247"/>
                  </a:moveTo>
                  <a:lnTo>
                    <a:pt x="139502" y="169202"/>
                  </a:lnTo>
                  <a:lnTo>
                    <a:pt x="135257" y="167216"/>
                  </a:lnTo>
                  <a:lnTo>
                    <a:pt x="102502" y="165669"/>
                  </a:lnTo>
                  <a:lnTo>
                    <a:pt x="95863" y="165655"/>
                  </a:lnTo>
                  <a:lnTo>
                    <a:pt x="90591" y="167339"/>
                  </a:lnTo>
                  <a:lnTo>
                    <a:pt x="53346" y="192732"/>
                  </a:lnTo>
                  <a:lnTo>
                    <a:pt x="26870" y="227993"/>
                  </a:lnTo>
                  <a:lnTo>
                    <a:pt x="8677" y="265467"/>
                  </a:lnTo>
                  <a:lnTo>
                    <a:pt x="724" y="301436"/>
                  </a:lnTo>
                  <a:lnTo>
                    <a:pt x="0" y="338237"/>
                  </a:lnTo>
                  <a:lnTo>
                    <a:pt x="4964" y="361269"/>
                  </a:lnTo>
                  <a:lnTo>
                    <a:pt x="11969" y="379752"/>
                  </a:lnTo>
                  <a:lnTo>
                    <a:pt x="12648" y="384577"/>
                  </a:lnTo>
                  <a:lnTo>
                    <a:pt x="14795" y="387794"/>
                  </a:lnTo>
                  <a:lnTo>
                    <a:pt x="17919" y="389938"/>
                  </a:lnTo>
                  <a:lnTo>
                    <a:pt x="30406" y="392957"/>
                  </a:lnTo>
                  <a:lnTo>
                    <a:pt x="60036" y="393213"/>
                  </a:lnTo>
                  <a:lnTo>
                    <a:pt x="71435" y="390108"/>
                  </a:lnTo>
                  <a:lnTo>
                    <a:pt x="87372" y="379554"/>
                  </a:lnTo>
                  <a:lnTo>
                    <a:pt x="113027" y="347579"/>
                  </a:lnTo>
                  <a:lnTo>
                    <a:pt x="133378" y="313799"/>
                  </a:lnTo>
                  <a:lnTo>
                    <a:pt x="148624" y="280462"/>
                  </a:lnTo>
                  <a:lnTo>
                    <a:pt x="155775" y="243773"/>
                  </a:lnTo>
                  <a:lnTo>
                    <a:pt x="159706" y="216446"/>
                  </a:lnTo>
                  <a:lnTo>
                    <a:pt x="163428" y="187367"/>
                  </a:lnTo>
                  <a:lnTo>
                    <a:pt x="165083" y="157509"/>
                  </a:lnTo>
                  <a:lnTo>
                    <a:pt x="166014" y="120230"/>
                  </a:lnTo>
                  <a:lnTo>
                    <a:pt x="166291" y="83691"/>
                  </a:lnTo>
                  <a:lnTo>
                    <a:pt x="166384" y="46431"/>
                  </a:lnTo>
                  <a:lnTo>
                    <a:pt x="165553" y="27487"/>
                  </a:lnTo>
                  <a:lnTo>
                    <a:pt x="159101" y="0"/>
                  </a:lnTo>
                  <a:lnTo>
                    <a:pt x="158995" y="175"/>
                  </a:lnTo>
                  <a:lnTo>
                    <a:pt x="158814" y="12815"/>
                  </a:lnTo>
                  <a:lnTo>
                    <a:pt x="164821" y="44657"/>
                  </a:lnTo>
                  <a:lnTo>
                    <a:pt x="162048" y="82465"/>
                  </a:lnTo>
                  <a:lnTo>
                    <a:pt x="160236" y="108347"/>
                  </a:lnTo>
                  <a:lnTo>
                    <a:pt x="158584" y="137629"/>
                  </a:lnTo>
                  <a:lnTo>
                    <a:pt x="155028" y="170399"/>
                  </a:lnTo>
                  <a:lnTo>
                    <a:pt x="150625" y="204719"/>
                  </a:lnTo>
                  <a:lnTo>
                    <a:pt x="147539" y="238882"/>
                  </a:lnTo>
                  <a:lnTo>
                    <a:pt x="148990" y="270998"/>
                  </a:lnTo>
                  <a:lnTo>
                    <a:pt x="150199" y="297690"/>
                  </a:lnTo>
                  <a:lnTo>
                    <a:pt x="150976" y="334330"/>
                  </a:lnTo>
                  <a:lnTo>
                    <a:pt x="155155" y="352397"/>
                  </a:lnTo>
                  <a:lnTo>
                    <a:pt x="159431" y="358703"/>
                  </a:lnTo>
                  <a:lnTo>
                    <a:pt x="161756" y="360384"/>
                  </a:lnTo>
                  <a:lnTo>
                    <a:pt x="163307" y="360659"/>
                  </a:lnTo>
                  <a:lnTo>
                    <a:pt x="164339" y="359995"/>
                  </a:lnTo>
                  <a:lnTo>
                    <a:pt x="168052" y="355016"/>
                  </a:lnTo>
                  <a:lnTo>
                    <a:pt x="174514" y="345920"/>
                  </a:lnTo>
                  <a:lnTo>
                    <a:pt x="189266" y="3256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446"/>
            <p:cNvSpPr/>
            <p:nvPr/>
          </p:nvSpPr>
          <p:spPr>
            <a:xfrm>
              <a:off x="8748194" y="458352"/>
              <a:ext cx="263802" cy="638928"/>
            </a:xfrm>
            <a:custGeom>
              <a:avLst/>
              <a:gdLst/>
              <a:ahLst/>
              <a:cxnLst/>
              <a:rect l="0" t="0" r="0" b="0"/>
              <a:pathLst>
                <a:path w="263802" h="638928">
                  <a:moveTo>
                    <a:pt x="22425" y="14087"/>
                  </a:moveTo>
                  <a:lnTo>
                    <a:pt x="18380" y="10042"/>
                  </a:lnTo>
                  <a:lnTo>
                    <a:pt x="14137" y="8056"/>
                  </a:lnTo>
                  <a:lnTo>
                    <a:pt x="11820" y="7527"/>
                  </a:lnTo>
                  <a:lnTo>
                    <a:pt x="1032" y="0"/>
                  </a:lnTo>
                  <a:lnTo>
                    <a:pt x="543" y="462"/>
                  </a:lnTo>
                  <a:lnTo>
                    <a:pt x="0" y="3234"/>
                  </a:lnTo>
                  <a:lnTo>
                    <a:pt x="2016" y="7288"/>
                  </a:lnTo>
                  <a:lnTo>
                    <a:pt x="33036" y="43669"/>
                  </a:lnTo>
                  <a:lnTo>
                    <a:pt x="61117" y="72800"/>
                  </a:lnTo>
                  <a:lnTo>
                    <a:pt x="91650" y="101287"/>
                  </a:lnTo>
                  <a:lnTo>
                    <a:pt x="123465" y="131176"/>
                  </a:lnTo>
                  <a:lnTo>
                    <a:pt x="154339" y="165526"/>
                  </a:lnTo>
                  <a:lnTo>
                    <a:pt x="188982" y="202515"/>
                  </a:lnTo>
                  <a:lnTo>
                    <a:pt x="217967" y="240286"/>
                  </a:lnTo>
                  <a:lnTo>
                    <a:pt x="242641" y="278289"/>
                  </a:lnTo>
                  <a:lnTo>
                    <a:pt x="257949" y="316360"/>
                  </a:lnTo>
                  <a:lnTo>
                    <a:pt x="263801" y="354451"/>
                  </a:lnTo>
                  <a:lnTo>
                    <a:pt x="261490" y="392549"/>
                  </a:lnTo>
                  <a:lnTo>
                    <a:pt x="251398" y="430648"/>
                  </a:lnTo>
                  <a:lnTo>
                    <a:pt x="240184" y="458305"/>
                  </a:lnTo>
                  <a:lnTo>
                    <a:pt x="224194" y="486684"/>
                  </a:lnTo>
                  <a:lnTo>
                    <a:pt x="200154" y="513408"/>
                  </a:lnTo>
                  <a:lnTo>
                    <a:pt x="174793" y="541655"/>
                  </a:lnTo>
                  <a:lnTo>
                    <a:pt x="149411" y="569448"/>
                  </a:lnTo>
                  <a:lnTo>
                    <a:pt x="112168" y="603289"/>
                  </a:lnTo>
                  <a:lnTo>
                    <a:pt x="68145" y="638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SMARTInkShape-Group32"/>
          <p:cNvGrpSpPr/>
          <p:nvPr/>
        </p:nvGrpSpPr>
        <p:grpSpPr>
          <a:xfrm>
            <a:off x="3246131" y="1333500"/>
            <a:ext cx="6019789" cy="525396"/>
            <a:chOff x="3246131" y="1333500"/>
            <a:chExt cx="6019789" cy="525396"/>
          </a:xfrm>
        </p:grpSpPr>
        <p:sp>
          <p:nvSpPr>
            <p:cNvPr id="42" name="SMARTInkShape-447"/>
            <p:cNvSpPr/>
            <p:nvPr/>
          </p:nvSpPr>
          <p:spPr>
            <a:xfrm>
              <a:off x="9052815" y="1386840"/>
              <a:ext cx="213105" cy="151488"/>
            </a:xfrm>
            <a:custGeom>
              <a:avLst/>
              <a:gdLst/>
              <a:ahLst/>
              <a:cxnLst/>
              <a:rect l="0" t="0" r="0" b="0"/>
              <a:pathLst>
                <a:path w="213105" h="151488">
                  <a:moveTo>
                    <a:pt x="98804" y="0"/>
                  </a:moveTo>
                  <a:lnTo>
                    <a:pt x="94759" y="0"/>
                  </a:lnTo>
                  <a:lnTo>
                    <a:pt x="90516" y="2257"/>
                  </a:lnTo>
                  <a:lnTo>
                    <a:pt x="85807" y="5236"/>
                  </a:lnTo>
                  <a:lnTo>
                    <a:pt x="65602" y="13494"/>
                  </a:lnTo>
                  <a:lnTo>
                    <a:pt x="46809" y="29549"/>
                  </a:lnTo>
                  <a:lnTo>
                    <a:pt x="19288" y="64440"/>
                  </a:lnTo>
                  <a:lnTo>
                    <a:pt x="6288" y="84004"/>
                  </a:lnTo>
                  <a:lnTo>
                    <a:pt x="1684" y="101748"/>
                  </a:lnTo>
                  <a:lnTo>
                    <a:pt x="0" y="133468"/>
                  </a:lnTo>
                  <a:lnTo>
                    <a:pt x="2116" y="142010"/>
                  </a:lnTo>
                  <a:lnTo>
                    <a:pt x="3866" y="145473"/>
                  </a:lnTo>
                  <a:lnTo>
                    <a:pt x="7572" y="147782"/>
                  </a:lnTo>
                  <a:lnTo>
                    <a:pt x="29512" y="151487"/>
                  </a:lnTo>
                  <a:lnTo>
                    <a:pt x="40068" y="151147"/>
                  </a:lnTo>
                  <a:lnTo>
                    <a:pt x="69788" y="141740"/>
                  </a:lnTo>
                  <a:lnTo>
                    <a:pt x="103567" y="120395"/>
                  </a:lnTo>
                  <a:lnTo>
                    <a:pt x="119031" y="108015"/>
                  </a:lnTo>
                  <a:lnTo>
                    <a:pt x="124727" y="98524"/>
                  </a:lnTo>
                  <a:lnTo>
                    <a:pt x="135579" y="63468"/>
                  </a:lnTo>
                  <a:lnTo>
                    <a:pt x="136901" y="30651"/>
                  </a:lnTo>
                  <a:lnTo>
                    <a:pt x="137751" y="42680"/>
                  </a:lnTo>
                  <a:lnTo>
                    <a:pt x="145511" y="71299"/>
                  </a:lnTo>
                  <a:lnTo>
                    <a:pt x="175359" y="108948"/>
                  </a:lnTo>
                  <a:lnTo>
                    <a:pt x="190349" y="125696"/>
                  </a:lnTo>
                  <a:lnTo>
                    <a:pt x="213104"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48"/>
            <p:cNvSpPr/>
            <p:nvPr/>
          </p:nvSpPr>
          <p:spPr>
            <a:xfrm>
              <a:off x="8983980" y="1333500"/>
              <a:ext cx="7621" cy="1"/>
            </a:xfrm>
            <a:custGeom>
              <a:avLst/>
              <a:gdLst/>
              <a:ahLst/>
              <a:cxnLst/>
              <a:rect l="0" t="0" r="0" b="0"/>
              <a:pathLst>
                <a:path w="7621" h="1">
                  <a:moveTo>
                    <a:pt x="0" y="0"/>
                  </a:move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449"/>
            <p:cNvSpPr/>
            <p:nvPr/>
          </p:nvSpPr>
          <p:spPr>
            <a:xfrm>
              <a:off x="8953500" y="1440179"/>
              <a:ext cx="15240" cy="112627"/>
            </a:xfrm>
            <a:custGeom>
              <a:avLst/>
              <a:gdLst/>
              <a:ahLst/>
              <a:cxnLst/>
              <a:rect l="0" t="0" r="0" b="0"/>
              <a:pathLst>
                <a:path w="15240" h="112627">
                  <a:moveTo>
                    <a:pt x="15239" y="0"/>
                  </a:moveTo>
                  <a:lnTo>
                    <a:pt x="14392" y="14691"/>
                  </a:lnTo>
                  <a:lnTo>
                    <a:pt x="8679" y="46652"/>
                  </a:lnTo>
                  <a:lnTo>
                    <a:pt x="5501" y="81685"/>
                  </a:lnTo>
                  <a:lnTo>
                    <a:pt x="723" y="102856"/>
                  </a:lnTo>
                  <a:lnTo>
                    <a:pt x="95" y="112626"/>
                  </a:lnTo>
                  <a:lnTo>
                    <a:pt x="0"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450"/>
            <p:cNvSpPr/>
            <p:nvPr/>
          </p:nvSpPr>
          <p:spPr>
            <a:xfrm>
              <a:off x="8611085" y="1409700"/>
              <a:ext cx="273835" cy="204092"/>
            </a:xfrm>
            <a:custGeom>
              <a:avLst/>
              <a:gdLst/>
              <a:ahLst/>
              <a:cxnLst/>
              <a:rect l="0" t="0" r="0" b="0"/>
              <a:pathLst>
                <a:path w="273835" h="204092">
                  <a:moveTo>
                    <a:pt x="22375" y="83820"/>
                  </a:moveTo>
                  <a:lnTo>
                    <a:pt x="28935" y="90380"/>
                  </a:lnTo>
                  <a:lnTo>
                    <a:pt x="33726" y="91126"/>
                  </a:lnTo>
                  <a:lnTo>
                    <a:pt x="66777" y="91431"/>
                  </a:lnTo>
                  <a:lnTo>
                    <a:pt x="74000" y="89178"/>
                  </a:lnTo>
                  <a:lnTo>
                    <a:pt x="88189" y="78442"/>
                  </a:lnTo>
                  <a:lnTo>
                    <a:pt x="101084" y="66000"/>
                  </a:lnTo>
                  <a:lnTo>
                    <a:pt x="103924" y="58684"/>
                  </a:lnTo>
                  <a:lnTo>
                    <a:pt x="105746" y="44235"/>
                  </a:lnTo>
                  <a:lnTo>
                    <a:pt x="103738" y="38569"/>
                  </a:lnTo>
                  <a:lnTo>
                    <a:pt x="95549" y="28032"/>
                  </a:lnTo>
                  <a:lnTo>
                    <a:pt x="88480" y="25158"/>
                  </a:lnTo>
                  <a:lnTo>
                    <a:pt x="84225" y="24392"/>
                  </a:lnTo>
                  <a:lnTo>
                    <a:pt x="74981" y="25799"/>
                  </a:lnTo>
                  <a:lnTo>
                    <a:pt x="55249" y="33600"/>
                  </a:lnTo>
                  <a:lnTo>
                    <a:pt x="24902" y="58916"/>
                  </a:lnTo>
                  <a:lnTo>
                    <a:pt x="13716" y="77852"/>
                  </a:lnTo>
                  <a:lnTo>
                    <a:pt x="3198" y="107006"/>
                  </a:lnTo>
                  <a:lnTo>
                    <a:pt x="0" y="144822"/>
                  </a:lnTo>
                  <a:lnTo>
                    <a:pt x="3703" y="163607"/>
                  </a:lnTo>
                  <a:lnTo>
                    <a:pt x="10163" y="179897"/>
                  </a:lnTo>
                  <a:lnTo>
                    <a:pt x="17229" y="188045"/>
                  </a:lnTo>
                  <a:lnTo>
                    <a:pt x="35563" y="200175"/>
                  </a:lnTo>
                  <a:lnTo>
                    <a:pt x="50459" y="204091"/>
                  </a:lnTo>
                  <a:lnTo>
                    <a:pt x="76747" y="199330"/>
                  </a:lnTo>
                  <a:lnTo>
                    <a:pt x="113951" y="187785"/>
                  </a:lnTo>
                  <a:lnTo>
                    <a:pt x="132670" y="180288"/>
                  </a:lnTo>
                  <a:lnTo>
                    <a:pt x="141386" y="172979"/>
                  </a:lnTo>
                  <a:lnTo>
                    <a:pt x="172510" y="135521"/>
                  </a:lnTo>
                  <a:lnTo>
                    <a:pt x="189382" y="101101"/>
                  </a:lnTo>
                  <a:lnTo>
                    <a:pt x="195189" y="84425"/>
                  </a:lnTo>
                  <a:lnTo>
                    <a:pt x="197394" y="75622"/>
                  </a:lnTo>
                  <a:lnTo>
                    <a:pt x="199168" y="73274"/>
                  </a:lnTo>
                  <a:lnTo>
                    <a:pt x="201197" y="71709"/>
                  </a:lnTo>
                  <a:lnTo>
                    <a:pt x="203452" y="67713"/>
                  </a:lnTo>
                  <a:lnTo>
                    <a:pt x="204899" y="62294"/>
                  </a:lnTo>
                  <a:lnTo>
                    <a:pt x="205097" y="63810"/>
                  </a:lnTo>
                  <a:lnTo>
                    <a:pt x="205254" y="101677"/>
                  </a:lnTo>
                  <a:lnTo>
                    <a:pt x="205254" y="136720"/>
                  </a:lnTo>
                  <a:lnTo>
                    <a:pt x="205254" y="173713"/>
                  </a:lnTo>
                  <a:lnTo>
                    <a:pt x="205254" y="136468"/>
                  </a:lnTo>
                  <a:lnTo>
                    <a:pt x="207513" y="119457"/>
                  </a:lnTo>
                  <a:lnTo>
                    <a:pt x="213862" y="83495"/>
                  </a:lnTo>
                  <a:lnTo>
                    <a:pt x="229948" y="49722"/>
                  </a:lnTo>
                  <a:lnTo>
                    <a:pt x="245520" y="23052"/>
                  </a:lnTo>
                  <a:lnTo>
                    <a:pt x="262956" y="4415"/>
                  </a:lnTo>
                  <a:lnTo>
                    <a:pt x="27383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451"/>
            <p:cNvSpPr/>
            <p:nvPr/>
          </p:nvSpPr>
          <p:spPr>
            <a:xfrm>
              <a:off x="8420100" y="1478279"/>
              <a:ext cx="160020" cy="30481"/>
            </a:xfrm>
            <a:custGeom>
              <a:avLst/>
              <a:gdLst/>
              <a:ahLst/>
              <a:cxnLst/>
              <a:rect l="0" t="0" r="0" b="0"/>
              <a:pathLst>
                <a:path w="160020" h="30481">
                  <a:moveTo>
                    <a:pt x="0" y="30480"/>
                  </a:moveTo>
                  <a:lnTo>
                    <a:pt x="4044" y="30480"/>
                  </a:lnTo>
                  <a:lnTo>
                    <a:pt x="38357" y="21073"/>
                  </a:lnTo>
                  <a:lnTo>
                    <a:pt x="50068" y="17833"/>
                  </a:lnTo>
                  <a:lnTo>
                    <a:pt x="82922" y="13495"/>
                  </a:lnTo>
                  <a:lnTo>
                    <a:pt x="120955" y="7547"/>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52"/>
            <p:cNvSpPr/>
            <p:nvPr/>
          </p:nvSpPr>
          <p:spPr>
            <a:xfrm>
              <a:off x="8503922" y="1334559"/>
              <a:ext cx="15239" cy="318210"/>
            </a:xfrm>
            <a:custGeom>
              <a:avLst/>
              <a:gdLst/>
              <a:ahLst/>
              <a:cxnLst/>
              <a:rect l="0" t="0" r="0" b="0"/>
              <a:pathLst>
                <a:path w="15239" h="318210">
                  <a:moveTo>
                    <a:pt x="15238" y="6561"/>
                  </a:moveTo>
                  <a:lnTo>
                    <a:pt x="15238" y="0"/>
                  </a:lnTo>
                  <a:lnTo>
                    <a:pt x="11192" y="3300"/>
                  </a:lnTo>
                  <a:lnTo>
                    <a:pt x="9206" y="7369"/>
                  </a:lnTo>
                  <a:lnTo>
                    <a:pt x="3665" y="43084"/>
                  </a:lnTo>
                  <a:lnTo>
                    <a:pt x="723" y="77369"/>
                  </a:lnTo>
                  <a:lnTo>
                    <a:pt x="212" y="115312"/>
                  </a:lnTo>
                  <a:lnTo>
                    <a:pt x="93" y="140972"/>
                  </a:lnTo>
                  <a:lnTo>
                    <a:pt x="40" y="168746"/>
                  </a:lnTo>
                  <a:lnTo>
                    <a:pt x="16" y="198023"/>
                  </a:lnTo>
                  <a:lnTo>
                    <a:pt x="6" y="227968"/>
                  </a:lnTo>
                  <a:lnTo>
                    <a:pt x="0" y="265297"/>
                  </a:lnTo>
                  <a:lnTo>
                    <a:pt x="5235" y="300474"/>
                  </a:lnTo>
                  <a:lnTo>
                    <a:pt x="7524" y="318209"/>
                  </a:lnTo>
                  <a:lnTo>
                    <a:pt x="7617" y="311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53"/>
            <p:cNvSpPr/>
            <p:nvPr/>
          </p:nvSpPr>
          <p:spPr>
            <a:xfrm>
              <a:off x="8336734" y="1485900"/>
              <a:ext cx="90986" cy="125281"/>
            </a:xfrm>
            <a:custGeom>
              <a:avLst/>
              <a:gdLst/>
              <a:ahLst/>
              <a:cxnLst/>
              <a:rect l="0" t="0" r="0" b="0"/>
              <a:pathLst>
                <a:path w="90986" h="125281">
                  <a:moveTo>
                    <a:pt x="75746" y="0"/>
                  </a:moveTo>
                  <a:lnTo>
                    <a:pt x="53788" y="0"/>
                  </a:lnTo>
                  <a:lnTo>
                    <a:pt x="46796" y="2257"/>
                  </a:lnTo>
                  <a:lnTo>
                    <a:pt x="21014" y="17912"/>
                  </a:lnTo>
                  <a:lnTo>
                    <a:pt x="7317" y="38786"/>
                  </a:lnTo>
                  <a:lnTo>
                    <a:pt x="3000" y="48565"/>
                  </a:lnTo>
                  <a:lnTo>
                    <a:pt x="0" y="73700"/>
                  </a:lnTo>
                  <a:lnTo>
                    <a:pt x="3725" y="88911"/>
                  </a:lnTo>
                  <a:lnTo>
                    <a:pt x="12569" y="103138"/>
                  </a:lnTo>
                  <a:lnTo>
                    <a:pt x="20808" y="111463"/>
                  </a:lnTo>
                  <a:lnTo>
                    <a:pt x="43184" y="124420"/>
                  </a:lnTo>
                  <a:lnTo>
                    <a:pt x="48111" y="125280"/>
                  </a:lnTo>
                  <a:lnTo>
                    <a:pt x="73076" y="121479"/>
                  </a:lnTo>
                  <a:lnTo>
                    <a:pt x="81897" y="118055"/>
                  </a:lnTo>
                  <a:lnTo>
                    <a:pt x="84927" y="115957"/>
                  </a:lnTo>
                  <a:lnTo>
                    <a:pt x="90985"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54"/>
            <p:cNvSpPr/>
            <p:nvPr/>
          </p:nvSpPr>
          <p:spPr>
            <a:xfrm>
              <a:off x="8134362" y="1501140"/>
              <a:ext cx="194299" cy="140949"/>
            </a:xfrm>
            <a:custGeom>
              <a:avLst/>
              <a:gdLst/>
              <a:ahLst/>
              <a:cxnLst/>
              <a:rect l="0" t="0" r="0" b="0"/>
              <a:pathLst>
                <a:path w="194299" h="140949">
                  <a:moveTo>
                    <a:pt x="102857" y="0"/>
                  </a:moveTo>
                  <a:lnTo>
                    <a:pt x="78163" y="0"/>
                  </a:lnTo>
                  <a:lnTo>
                    <a:pt x="72692" y="2257"/>
                  </a:lnTo>
                  <a:lnTo>
                    <a:pt x="39072" y="26491"/>
                  </a:lnTo>
                  <a:lnTo>
                    <a:pt x="13920" y="54989"/>
                  </a:lnTo>
                  <a:lnTo>
                    <a:pt x="8296" y="69312"/>
                  </a:lnTo>
                  <a:lnTo>
                    <a:pt x="0" y="100693"/>
                  </a:lnTo>
                  <a:lnTo>
                    <a:pt x="3130" y="126880"/>
                  </a:lnTo>
                  <a:lnTo>
                    <a:pt x="5046" y="130307"/>
                  </a:lnTo>
                  <a:lnTo>
                    <a:pt x="8016" y="132591"/>
                  </a:lnTo>
                  <a:lnTo>
                    <a:pt x="24951" y="140302"/>
                  </a:lnTo>
                  <a:lnTo>
                    <a:pt x="28907" y="140948"/>
                  </a:lnTo>
                  <a:lnTo>
                    <a:pt x="52155" y="133780"/>
                  </a:lnTo>
                  <a:lnTo>
                    <a:pt x="68352" y="124294"/>
                  </a:lnTo>
                  <a:lnTo>
                    <a:pt x="77017" y="115944"/>
                  </a:lnTo>
                  <a:lnTo>
                    <a:pt x="90100" y="93527"/>
                  </a:lnTo>
                  <a:lnTo>
                    <a:pt x="93715" y="78605"/>
                  </a:lnTo>
                  <a:lnTo>
                    <a:pt x="95211" y="40935"/>
                  </a:lnTo>
                  <a:lnTo>
                    <a:pt x="95234" y="32023"/>
                  </a:lnTo>
                  <a:lnTo>
                    <a:pt x="95237" y="41221"/>
                  </a:lnTo>
                  <a:lnTo>
                    <a:pt x="97495" y="45978"/>
                  </a:lnTo>
                  <a:lnTo>
                    <a:pt x="118156" y="84025"/>
                  </a:lnTo>
                  <a:lnTo>
                    <a:pt x="124050" y="93224"/>
                  </a:lnTo>
                  <a:lnTo>
                    <a:pt x="139374" y="108286"/>
                  </a:lnTo>
                  <a:lnTo>
                    <a:pt x="146180" y="116707"/>
                  </a:lnTo>
                  <a:lnTo>
                    <a:pt x="154849" y="123272"/>
                  </a:lnTo>
                  <a:lnTo>
                    <a:pt x="164347" y="126754"/>
                  </a:lnTo>
                  <a:lnTo>
                    <a:pt x="173366" y="129148"/>
                  </a:lnTo>
                  <a:lnTo>
                    <a:pt x="186054" y="135326"/>
                  </a:lnTo>
                  <a:lnTo>
                    <a:pt x="194298"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55"/>
            <p:cNvSpPr/>
            <p:nvPr/>
          </p:nvSpPr>
          <p:spPr>
            <a:xfrm>
              <a:off x="7917180" y="1371600"/>
              <a:ext cx="196480" cy="289560"/>
            </a:xfrm>
            <a:custGeom>
              <a:avLst/>
              <a:gdLst/>
              <a:ahLst/>
              <a:cxnLst/>
              <a:rect l="0" t="0" r="0" b="0"/>
              <a:pathLst>
                <a:path w="196480" h="289560">
                  <a:moveTo>
                    <a:pt x="0" y="0"/>
                  </a:moveTo>
                  <a:lnTo>
                    <a:pt x="4045" y="0"/>
                  </a:lnTo>
                  <a:lnTo>
                    <a:pt x="5237" y="846"/>
                  </a:lnTo>
                  <a:lnTo>
                    <a:pt x="6031" y="2257"/>
                  </a:lnTo>
                  <a:lnTo>
                    <a:pt x="6561" y="4045"/>
                  </a:lnTo>
                  <a:lnTo>
                    <a:pt x="11351" y="10606"/>
                  </a:lnTo>
                  <a:lnTo>
                    <a:pt x="14087" y="26002"/>
                  </a:lnTo>
                  <a:lnTo>
                    <a:pt x="15088" y="61373"/>
                  </a:lnTo>
                  <a:lnTo>
                    <a:pt x="15210" y="95567"/>
                  </a:lnTo>
                  <a:lnTo>
                    <a:pt x="15231" y="128975"/>
                  </a:lnTo>
                  <a:lnTo>
                    <a:pt x="11192" y="161640"/>
                  </a:lnTo>
                  <a:lnTo>
                    <a:pt x="8678" y="192767"/>
                  </a:lnTo>
                  <a:lnTo>
                    <a:pt x="7829" y="226696"/>
                  </a:lnTo>
                  <a:lnTo>
                    <a:pt x="7623" y="264166"/>
                  </a:lnTo>
                  <a:lnTo>
                    <a:pt x="7620" y="270756"/>
                  </a:lnTo>
                  <a:lnTo>
                    <a:pt x="8466" y="247660"/>
                  </a:lnTo>
                  <a:lnTo>
                    <a:pt x="15380" y="212245"/>
                  </a:lnTo>
                  <a:lnTo>
                    <a:pt x="25752" y="175113"/>
                  </a:lnTo>
                  <a:lnTo>
                    <a:pt x="36476" y="146444"/>
                  </a:lnTo>
                  <a:lnTo>
                    <a:pt x="44716" y="137617"/>
                  </a:lnTo>
                  <a:lnTo>
                    <a:pt x="64650" y="125052"/>
                  </a:lnTo>
                  <a:lnTo>
                    <a:pt x="77840" y="119643"/>
                  </a:lnTo>
                  <a:lnTo>
                    <a:pt x="92168" y="118932"/>
                  </a:lnTo>
                  <a:lnTo>
                    <a:pt x="128789" y="127610"/>
                  </a:lnTo>
                  <a:lnTo>
                    <a:pt x="146344" y="135647"/>
                  </a:lnTo>
                  <a:lnTo>
                    <a:pt x="172591" y="157949"/>
                  </a:lnTo>
                  <a:lnTo>
                    <a:pt x="192582" y="194562"/>
                  </a:lnTo>
                  <a:lnTo>
                    <a:pt x="196479" y="214563"/>
                  </a:lnTo>
                  <a:lnTo>
                    <a:pt x="193588" y="232531"/>
                  </a:lnTo>
                  <a:lnTo>
                    <a:pt x="183324" y="248579"/>
                  </a:lnTo>
                  <a:lnTo>
                    <a:pt x="164686" y="263089"/>
                  </a:lnTo>
                  <a:lnTo>
                    <a:pt x="128499" y="279306"/>
                  </a:lnTo>
                  <a:lnTo>
                    <a:pt x="98853" y="287283"/>
                  </a:lnTo>
                  <a:lnTo>
                    <a:pt x="61779" y="289260"/>
                  </a:lnTo>
                  <a:lnTo>
                    <a:pt x="3048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56"/>
            <p:cNvSpPr/>
            <p:nvPr/>
          </p:nvSpPr>
          <p:spPr>
            <a:xfrm>
              <a:off x="7414260" y="1508787"/>
              <a:ext cx="279981" cy="350109"/>
            </a:xfrm>
            <a:custGeom>
              <a:avLst/>
              <a:gdLst/>
              <a:ahLst/>
              <a:cxnLst/>
              <a:rect l="0" t="0" r="0" b="0"/>
              <a:pathLst>
                <a:path w="279981" h="350109">
                  <a:moveTo>
                    <a:pt x="137159" y="7592"/>
                  </a:moveTo>
                  <a:lnTo>
                    <a:pt x="130598" y="1032"/>
                  </a:lnTo>
                  <a:lnTo>
                    <a:pt x="125808" y="286"/>
                  </a:lnTo>
                  <a:lnTo>
                    <a:pt x="107610" y="0"/>
                  </a:lnTo>
                  <a:lnTo>
                    <a:pt x="100602" y="2243"/>
                  </a:lnTo>
                  <a:lnTo>
                    <a:pt x="85159" y="14626"/>
                  </a:lnTo>
                  <a:lnTo>
                    <a:pt x="63060" y="38330"/>
                  </a:lnTo>
                  <a:lnTo>
                    <a:pt x="48537" y="69590"/>
                  </a:lnTo>
                  <a:lnTo>
                    <a:pt x="40412" y="99237"/>
                  </a:lnTo>
                  <a:lnTo>
                    <a:pt x="39974" y="113517"/>
                  </a:lnTo>
                  <a:lnTo>
                    <a:pt x="44487" y="130229"/>
                  </a:lnTo>
                  <a:lnTo>
                    <a:pt x="48841" y="137733"/>
                  </a:lnTo>
                  <a:lnTo>
                    <a:pt x="60096" y="146718"/>
                  </a:lnTo>
                  <a:lnTo>
                    <a:pt x="74157" y="154742"/>
                  </a:lnTo>
                  <a:lnTo>
                    <a:pt x="79071" y="155646"/>
                  </a:lnTo>
                  <a:lnTo>
                    <a:pt x="108402" y="151925"/>
                  </a:lnTo>
                  <a:lnTo>
                    <a:pt x="115347" y="148505"/>
                  </a:lnTo>
                  <a:lnTo>
                    <a:pt x="138509" y="127915"/>
                  </a:lnTo>
                  <a:lnTo>
                    <a:pt x="146967" y="115587"/>
                  </a:lnTo>
                  <a:lnTo>
                    <a:pt x="150790" y="101209"/>
                  </a:lnTo>
                  <a:lnTo>
                    <a:pt x="152358" y="66449"/>
                  </a:lnTo>
                  <a:lnTo>
                    <a:pt x="151525" y="64610"/>
                  </a:lnTo>
                  <a:lnTo>
                    <a:pt x="150123" y="63384"/>
                  </a:lnTo>
                  <a:lnTo>
                    <a:pt x="145835" y="61417"/>
                  </a:lnTo>
                  <a:lnTo>
                    <a:pt x="145483" y="62102"/>
                  </a:lnTo>
                  <a:lnTo>
                    <a:pt x="145092" y="65121"/>
                  </a:lnTo>
                  <a:lnTo>
                    <a:pt x="147176" y="69285"/>
                  </a:lnTo>
                  <a:lnTo>
                    <a:pt x="150079" y="73958"/>
                  </a:lnTo>
                  <a:lnTo>
                    <a:pt x="156139" y="90421"/>
                  </a:lnTo>
                  <a:lnTo>
                    <a:pt x="185787" y="124523"/>
                  </a:lnTo>
                  <a:lnTo>
                    <a:pt x="221168" y="155767"/>
                  </a:lnTo>
                  <a:lnTo>
                    <a:pt x="248610" y="190920"/>
                  </a:lnTo>
                  <a:lnTo>
                    <a:pt x="272021" y="222600"/>
                  </a:lnTo>
                  <a:lnTo>
                    <a:pt x="277531" y="236925"/>
                  </a:lnTo>
                  <a:lnTo>
                    <a:pt x="279980" y="251758"/>
                  </a:lnTo>
                  <a:lnTo>
                    <a:pt x="278811" y="264559"/>
                  </a:lnTo>
                  <a:lnTo>
                    <a:pt x="271134" y="283544"/>
                  </a:lnTo>
                  <a:lnTo>
                    <a:pt x="253371" y="308670"/>
                  </a:lnTo>
                  <a:lnTo>
                    <a:pt x="239045" y="317229"/>
                  </a:lnTo>
                  <a:lnTo>
                    <a:pt x="202253" y="333668"/>
                  </a:lnTo>
                  <a:lnTo>
                    <a:pt x="168394" y="340145"/>
                  </a:lnTo>
                  <a:lnTo>
                    <a:pt x="131550" y="346110"/>
                  </a:lnTo>
                  <a:lnTo>
                    <a:pt x="97868" y="349194"/>
                  </a:lnTo>
                  <a:lnTo>
                    <a:pt x="66439" y="350108"/>
                  </a:lnTo>
                  <a:lnTo>
                    <a:pt x="39723" y="346333"/>
                  </a:lnTo>
                  <a:lnTo>
                    <a:pt x="19766" y="335808"/>
                  </a:lnTo>
                  <a:lnTo>
                    <a:pt x="13018" y="326750"/>
                  </a:lnTo>
                  <a:lnTo>
                    <a:pt x="6962" y="314389"/>
                  </a:lnTo>
                  <a:lnTo>
                    <a:pt x="0" y="3047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57"/>
            <p:cNvSpPr/>
            <p:nvPr/>
          </p:nvSpPr>
          <p:spPr>
            <a:xfrm>
              <a:off x="7254239" y="1510749"/>
              <a:ext cx="167642" cy="164325"/>
            </a:xfrm>
            <a:custGeom>
              <a:avLst/>
              <a:gdLst/>
              <a:ahLst/>
              <a:cxnLst/>
              <a:rect l="0" t="0" r="0" b="0"/>
              <a:pathLst>
                <a:path w="167642" h="164325">
                  <a:moveTo>
                    <a:pt x="0" y="36110"/>
                  </a:moveTo>
                  <a:lnTo>
                    <a:pt x="0" y="69245"/>
                  </a:lnTo>
                  <a:lnTo>
                    <a:pt x="0" y="104193"/>
                  </a:lnTo>
                  <a:lnTo>
                    <a:pt x="847" y="121571"/>
                  </a:lnTo>
                  <a:lnTo>
                    <a:pt x="7481" y="158935"/>
                  </a:lnTo>
                  <a:lnTo>
                    <a:pt x="7593" y="164324"/>
                  </a:lnTo>
                  <a:lnTo>
                    <a:pt x="8467" y="146050"/>
                  </a:lnTo>
                  <a:lnTo>
                    <a:pt x="13651" y="124933"/>
                  </a:lnTo>
                  <a:lnTo>
                    <a:pt x="15878" y="89106"/>
                  </a:lnTo>
                  <a:lnTo>
                    <a:pt x="25819" y="51305"/>
                  </a:lnTo>
                  <a:lnTo>
                    <a:pt x="40677" y="16232"/>
                  </a:lnTo>
                  <a:lnTo>
                    <a:pt x="47995" y="8085"/>
                  </a:lnTo>
                  <a:lnTo>
                    <a:pt x="56045" y="2488"/>
                  </a:lnTo>
                  <a:lnTo>
                    <a:pt x="62444" y="0"/>
                  </a:lnTo>
                  <a:lnTo>
                    <a:pt x="65336" y="184"/>
                  </a:lnTo>
                  <a:lnTo>
                    <a:pt x="78319" y="4304"/>
                  </a:lnTo>
                  <a:lnTo>
                    <a:pt x="82693" y="4746"/>
                  </a:lnTo>
                  <a:lnTo>
                    <a:pt x="86455" y="6734"/>
                  </a:lnTo>
                  <a:lnTo>
                    <a:pt x="92893" y="13459"/>
                  </a:lnTo>
                  <a:lnTo>
                    <a:pt x="96320" y="22092"/>
                  </a:lnTo>
                  <a:lnTo>
                    <a:pt x="102564" y="41432"/>
                  </a:lnTo>
                  <a:lnTo>
                    <a:pt x="111104" y="62405"/>
                  </a:lnTo>
                  <a:lnTo>
                    <a:pt x="117924" y="97523"/>
                  </a:lnTo>
                  <a:lnTo>
                    <a:pt x="128130" y="132224"/>
                  </a:lnTo>
                  <a:lnTo>
                    <a:pt x="131172" y="140352"/>
                  </a:lnTo>
                  <a:lnTo>
                    <a:pt x="133168" y="143705"/>
                  </a:lnTo>
                  <a:lnTo>
                    <a:pt x="137644" y="147430"/>
                  </a:lnTo>
                  <a:lnTo>
                    <a:pt x="143302" y="149086"/>
                  </a:lnTo>
                  <a:lnTo>
                    <a:pt x="167641" y="1504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58"/>
            <p:cNvSpPr/>
            <p:nvPr/>
          </p:nvSpPr>
          <p:spPr>
            <a:xfrm>
              <a:off x="7147560" y="1516379"/>
              <a:ext cx="6364" cy="167642"/>
            </a:xfrm>
            <a:custGeom>
              <a:avLst/>
              <a:gdLst/>
              <a:ahLst/>
              <a:cxnLst/>
              <a:rect l="0" t="0" r="0" b="0"/>
              <a:pathLst>
                <a:path w="6364" h="167642">
                  <a:moveTo>
                    <a:pt x="0" y="0"/>
                  </a:moveTo>
                  <a:lnTo>
                    <a:pt x="0" y="10607"/>
                  </a:lnTo>
                  <a:lnTo>
                    <a:pt x="4390" y="26492"/>
                  </a:lnTo>
                  <a:lnTo>
                    <a:pt x="2523" y="42657"/>
                  </a:lnTo>
                  <a:lnTo>
                    <a:pt x="6363" y="75345"/>
                  </a:lnTo>
                  <a:lnTo>
                    <a:pt x="4990" y="101065"/>
                  </a:lnTo>
                  <a:lnTo>
                    <a:pt x="985" y="136051"/>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59"/>
            <p:cNvSpPr/>
            <p:nvPr/>
          </p:nvSpPr>
          <p:spPr>
            <a:xfrm>
              <a:off x="6896100" y="1562100"/>
              <a:ext cx="121920" cy="129541"/>
            </a:xfrm>
            <a:custGeom>
              <a:avLst/>
              <a:gdLst/>
              <a:ahLst/>
              <a:cxnLst/>
              <a:rect l="0" t="0" r="0" b="0"/>
              <a:pathLst>
                <a:path w="121920" h="129541">
                  <a:moveTo>
                    <a:pt x="0" y="0"/>
                  </a:moveTo>
                  <a:lnTo>
                    <a:pt x="4044" y="0"/>
                  </a:lnTo>
                  <a:lnTo>
                    <a:pt x="8289" y="2257"/>
                  </a:lnTo>
                  <a:lnTo>
                    <a:pt x="37076" y="29484"/>
                  </a:lnTo>
                  <a:lnTo>
                    <a:pt x="64295" y="64437"/>
                  </a:lnTo>
                  <a:lnTo>
                    <a:pt x="88813" y="100055"/>
                  </a:lnTo>
                  <a:lnTo>
                    <a:pt x="121919"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60"/>
            <p:cNvSpPr/>
            <p:nvPr/>
          </p:nvSpPr>
          <p:spPr>
            <a:xfrm>
              <a:off x="6880860" y="1516379"/>
              <a:ext cx="83821" cy="205742"/>
            </a:xfrm>
            <a:custGeom>
              <a:avLst/>
              <a:gdLst/>
              <a:ahLst/>
              <a:cxnLst/>
              <a:rect l="0" t="0" r="0" b="0"/>
              <a:pathLst>
                <a:path w="83821" h="205742">
                  <a:moveTo>
                    <a:pt x="83820" y="0"/>
                  </a:moveTo>
                  <a:lnTo>
                    <a:pt x="83820" y="4046"/>
                  </a:lnTo>
                  <a:lnTo>
                    <a:pt x="81562" y="8289"/>
                  </a:lnTo>
                  <a:lnTo>
                    <a:pt x="73213" y="21958"/>
                  </a:lnTo>
                  <a:lnTo>
                    <a:pt x="60900" y="54225"/>
                  </a:lnTo>
                  <a:lnTo>
                    <a:pt x="50788" y="88040"/>
                  </a:lnTo>
                  <a:lnTo>
                    <a:pt x="39131" y="117338"/>
                  </a:lnTo>
                  <a:lnTo>
                    <a:pt x="26106" y="151495"/>
                  </a:lnTo>
                  <a:lnTo>
                    <a:pt x="12792" y="186336"/>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61"/>
            <p:cNvSpPr/>
            <p:nvPr/>
          </p:nvSpPr>
          <p:spPr>
            <a:xfrm>
              <a:off x="3246131" y="1447800"/>
              <a:ext cx="38077" cy="396241"/>
            </a:xfrm>
            <a:custGeom>
              <a:avLst/>
              <a:gdLst/>
              <a:ahLst/>
              <a:cxnLst/>
              <a:rect l="0" t="0" r="0" b="0"/>
              <a:pathLst>
                <a:path w="38077" h="396241">
                  <a:moveTo>
                    <a:pt x="30469" y="0"/>
                  </a:moveTo>
                  <a:lnTo>
                    <a:pt x="34514" y="0"/>
                  </a:lnTo>
                  <a:lnTo>
                    <a:pt x="35705" y="846"/>
                  </a:lnTo>
                  <a:lnTo>
                    <a:pt x="36500" y="2257"/>
                  </a:lnTo>
                  <a:lnTo>
                    <a:pt x="37618" y="10546"/>
                  </a:lnTo>
                  <a:lnTo>
                    <a:pt x="38047" y="42872"/>
                  </a:lnTo>
                  <a:lnTo>
                    <a:pt x="38076" y="72251"/>
                  </a:lnTo>
                  <a:lnTo>
                    <a:pt x="35827" y="107768"/>
                  </a:lnTo>
                  <a:lnTo>
                    <a:pt x="32004" y="134256"/>
                  </a:lnTo>
                  <a:lnTo>
                    <a:pt x="27482" y="165785"/>
                  </a:lnTo>
                  <a:lnTo>
                    <a:pt x="22650" y="197295"/>
                  </a:lnTo>
                  <a:lnTo>
                    <a:pt x="17680" y="229080"/>
                  </a:lnTo>
                  <a:lnTo>
                    <a:pt x="12649" y="262962"/>
                  </a:lnTo>
                  <a:lnTo>
                    <a:pt x="7591" y="293260"/>
                  </a:lnTo>
                  <a:lnTo>
                    <a:pt x="3367" y="319991"/>
                  </a:lnTo>
                  <a:lnTo>
                    <a:pt x="990" y="352387"/>
                  </a:lnTo>
                  <a:lnTo>
                    <a:pt x="28" y="390390"/>
                  </a:lnTo>
                  <a:lnTo>
                    <a:pt x="0" y="394506"/>
                  </a:lnTo>
                  <a:lnTo>
                    <a:pt x="843" y="395084"/>
                  </a:lnTo>
                  <a:lnTo>
                    <a:pt x="7609"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462"/>
            <p:cNvSpPr/>
            <p:nvPr/>
          </p:nvSpPr>
          <p:spPr>
            <a:xfrm>
              <a:off x="3348458" y="1638300"/>
              <a:ext cx="10903" cy="182880"/>
            </a:xfrm>
            <a:custGeom>
              <a:avLst/>
              <a:gdLst/>
              <a:ahLst/>
              <a:cxnLst/>
              <a:rect l="0" t="0" r="0" b="0"/>
              <a:pathLst>
                <a:path w="10903" h="182880">
                  <a:moveTo>
                    <a:pt x="4342" y="0"/>
                  </a:moveTo>
                  <a:lnTo>
                    <a:pt x="4342" y="10605"/>
                  </a:lnTo>
                  <a:lnTo>
                    <a:pt x="10902" y="40090"/>
                  </a:lnTo>
                  <a:lnTo>
                    <a:pt x="7362" y="75056"/>
                  </a:lnTo>
                  <a:lnTo>
                    <a:pt x="9376" y="104553"/>
                  </a:lnTo>
                  <a:lnTo>
                    <a:pt x="5587" y="142603"/>
                  </a:lnTo>
                  <a:lnTo>
                    <a:pt x="3659" y="170426"/>
                  </a:lnTo>
                  <a:lnTo>
                    <a:pt x="369" y="176780"/>
                  </a:lnTo>
                  <a:lnTo>
                    <a:pt x="0" y="178813"/>
                  </a:lnTo>
                  <a:lnTo>
                    <a:pt x="601" y="180169"/>
                  </a:lnTo>
                  <a:lnTo>
                    <a:pt x="4342"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63"/>
            <p:cNvSpPr/>
            <p:nvPr/>
          </p:nvSpPr>
          <p:spPr>
            <a:xfrm>
              <a:off x="3352800" y="1546952"/>
              <a:ext cx="1" cy="15149"/>
            </a:xfrm>
            <a:custGeom>
              <a:avLst/>
              <a:gdLst/>
              <a:ahLst/>
              <a:cxnLst/>
              <a:rect l="0" t="0" r="0" b="0"/>
              <a:pathLst>
                <a:path w="1" h="15149">
                  <a:moveTo>
                    <a:pt x="0" y="7527"/>
                  </a:moveTo>
                  <a:lnTo>
                    <a:pt x="0" y="0"/>
                  </a:lnTo>
                  <a:lnTo>
                    <a:pt x="0" y="151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64"/>
            <p:cNvSpPr/>
            <p:nvPr/>
          </p:nvSpPr>
          <p:spPr>
            <a:xfrm>
              <a:off x="3425934" y="1569720"/>
              <a:ext cx="132607" cy="213360"/>
            </a:xfrm>
            <a:custGeom>
              <a:avLst/>
              <a:gdLst/>
              <a:ahLst/>
              <a:cxnLst/>
              <a:rect l="0" t="0" r="0" b="0"/>
              <a:pathLst>
                <a:path w="132607" h="213360">
                  <a:moveTo>
                    <a:pt x="124985" y="0"/>
                  </a:moveTo>
                  <a:lnTo>
                    <a:pt x="118425" y="6560"/>
                  </a:lnTo>
                  <a:lnTo>
                    <a:pt x="84273" y="31305"/>
                  </a:lnTo>
                  <a:lnTo>
                    <a:pt x="49288" y="62072"/>
                  </a:lnTo>
                  <a:lnTo>
                    <a:pt x="21247" y="99206"/>
                  </a:lnTo>
                  <a:lnTo>
                    <a:pt x="3787" y="137179"/>
                  </a:lnTo>
                  <a:lnTo>
                    <a:pt x="0" y="152408"/>
                  </a:lnTo>
                  <a:lnTo>
                    <a:pt x="1138" y="167643"/>
                  </a:lnTo>
                  <a:lnTo>
                    <a:pt x="6725" y="180623"/>
                  </a:lnTo>
                  <a:lnTo>
                    <a:pt x="14852" y="191190"/>
                  </a:lnTo>
                  <a:lnTo>
                    <a:pt x="29794" y="201899"/>
                  </a:lnTo>
                  <a:lnTo>
                    <a:pt x="49932" y="209588"/>
                  </a:lnTo>
                  <a:lnTo>
                    <a:pt x="87036" y="212863"/>
                  </a:lnTo>
                  <a:lnTo>
                    <a:pt x="124264" y="213294"/>
                  </a:lnTo>
                  <a:lnTo>
                    <a:pt x="132606"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65"/>
            <p:cNvSpPr/>
            <p:nvPr/>
          </p:nvSpPr>
          <p:spPr>
            <a:xfrm>
              <a:off x="3643419" y="1440179"/>
              <a:ext cx="166582" cy="341043"/>
            </a:xfrm>
            <a:custGeom>
              <a:avLst/>
              <a:gdLst/>
              <a:ahLst/>
              <a:cxnLst/>
              <a:rect l="0" t="0" r="0" b="0"/>
              <a:pathLst>
                <a:path w="166582" h="341043">
                  <a:moveTo>
                    <a:pt x="6561" y="0"/>
                  </a:moveTo>
                  <a:lnTo>
                    <a:pt x="0" y="6561"/>
                  </a:lnTo>
                  <a:lnTo>
                    <a:pt x="6131" y="42971"/>
                  </a:lnTo>
                  <a:lnTo>
                    <a:pt x="10521" y="79703"/>
                  </a:lnTo>
                  <a:lnTo>
                    <a:pt x="13096" y="109506"/>
                  </a:lnTo>
                  <a:lnTo>
                    <a:pt x="15956" y="134183"/>
                  </a:lnTo>
                  <a:lnTo>
                    <a:pt x="19203" y="162084"/>
                  </a:lnTo>
                  <a:lnTo>
                    <a:pt x="20646" y="191417"/>
                  </a:lnTo>
                  <a:lnTo>
                    <a:pt x="21287" y="221388"/>
                  </a:lnTo>
                  <a:lnTo>
                    <a:pt x="22419" y="250795"/>
                  </a:lnTo>
                  <a:lnTo>
                    <a:pt x="25744" y="277976"/>
                  </a:lnTo>
                  <a:lnTo>
                    <a:pt x="28694" y="316059"/>
                  </a:lnTo>
                  <a:lnTo>
                    <a:pt x="29392" y="341042"/>
                  </a:lnTo>
                  <a:lnTo>
                    <a:pt x="29418" y="332131"/>
                  </a:lnTo>
                  <a:lnTo>
                    <a:pt x="21660" y="294998"/>
                  </a:lnTo>
                  <a:lnTo>
                    <a:pt x="16773" y="266994"/>
                  </a:lnTo>
                  <a:lnTo>
                    <a:pt x="14949" y="233109"/>
                  </a:lnTo>
                  <a:lnTo>
                    <a:pt x="15255" y="201244"/>
                  </a:lnTo>
                  <a:lnTo>
                    <a:pt x="20331" y="171200"/>
                  </a:lnTo>
                  <a:lnTo>
                    <a:pt x="28044" y="146682"/>
                  </a:lnTo>
                  <a:lnTo>
                    <a:pt x="36147" y="134054"/>
                  </a:lnTo>
                  <a:lnTo>
                    <a:pt x="45392" y="127313"/>
                  </a:lnTo>
                  <a:lnTo>
                    <a:pt x="61080" y="122986"/>
                  </a:lnTo>
                  <a:lnTo>
                    <a:pt x="73703" y="126281"/>
                  </a:lnTo>
                  <a:lnTo>
                    <a:pt x="88167" y="136665"/>
                  </a:lnTo>
                  <a:lnTo>
                    <a:pt x="111788" y="169325"/>
                  </a:lnTo>
                  <a:lnTo>
                    <a:pt x="127955" y="205962"/>
                  </a:lnTo>
                  <a:lnTo>
                    <a:pt x="138536" y="240309"/>
                  </a:lnTo>
                  <a:lnTo>
                    <a:pt x="143543" y="273623"/>
                  </a:lnTo>
                  <a:lnTo>
                    <a:pt x="151807" y="300147"/>
                  </a:lnTo>
                  <a:lnTo>
                    <a:pt x="156841" y="311042"/>
                  </a:lnTo>
                  <a:lnTo>
                    <a:pt x="158865" y="316888"/>
                  </a:lnTo>
                  <a:lnTo>
                    <a:pt x="166581"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66"/>
            <p:cNvSpPr/>
            <p:nvPr/>
          </p:nvSpPr>
          <p:spPr>
            <a:xfrm>
              <a:off x="3848262" y="1510819"/>
              <a:ext cx="388458" cy="256079"/>
            </a:xfrm>
            <a:custGeom>
              <a:avLst/>
              <a:gdLst/>
              <a:ahLst/>
              <a:cxnLst/>
              <a:rect l="0" t="0" r="0" b="0"/>
              <a:pathLst>
                <a:path w="388458" h="256079">
                  <a:moveTo>
                    <a:pt x="15078" y="97001"/>
                  </a:moveTo>
                  <a:lnTo>
                    <a:pt x="11033" y="101046"/>
                  </a:lnTo>
                  <a:lnTo>
                    <a:pt x="10687" y="103084"/>
                  </a:lnTo>
                  <a:lnTo>
                    <a:pt x="11304" y="105290"/>
                  </a:lnTo>
                  <a:lnTo>
                    <a:pt x="13401" y="109998"/>
                  </a:lnTo>
                  <a:lnTo>
                    <a:pt x="14332" y="114913"/>
                  </a:lnTo>
                  <a:lnTo>
                    <a:pt x="19262" y="119919"/>
                  </a:lnTo>
                  <a:lnTo>
                    <a:pt x="27097" y="124120"/>
                  </a:lnTo>
                  <a:lnTo>
                    <a:pt x="43667" y="129074"/>
                  </a:lnTo>
                  <a:lnTo>
                    <a:pt x="49797" y="132422"/>
                  </a:lnTo>
                  <a:lnTo>
                    <a:pt x="55344" y="133910"/>
                  </a:lnTo>
                  <a:lnTo>
                    <a:pt x="58009" y="133460"/>
                  </a:lnTo>
                  <a:lnTo>
                    <a:pt x="82054" y="119616"/>
                  </a:lnTo>
                  <a:lnTo>
                    <a:pt x="88025" y="113825"/>
                  </a:lnTo>
                  <a:lnTo>
                    <a:pt x="93501" y="105607"/>
                  </a:lnTo>
                  <a:lnTo>
                    <a:pt x="97298" y="91460"/>
                  </a:lnTo>
                  <a:lnTo>
                    <a:pt x="98424" y="76544"/>
                  </a:lnTo>
                  <a:lnTo>
                    <a:pt x="94712" y="61400"/>
                  </a:lnTo>
                  <a:lnTo>
                    <a:pt x="88250" y="46189"/>
                  </a:lnTo>
                  <a:lnTo>
                    <a:pt x="85026" y="42806"/>
                  </a:lnTo>
                  <a:lnTo>
                    <a:pt x="76928" y="39047"/>
                  </a:lnTo>
                  <a:lnTo>
                    <a:pt x="66894" y="36931"/>
                  </a:lnTo>
                  <a:lnTo>
                    <a:pt x="58991" y="40952"/>
                  </a:lnTo>
                  <a:lnTo>
                    <a:pt x="40120" y="57331"/>
                  </a:lnTo>
                  <a:lnTo>
                    <a:pt x="21061" y="90177"/>
                  </a:lnTo>
                  <a:lnTo>
                    <a:pt x="9231" y="114734"/>
                  </a:lnTo>
                  <a:lnTo>
                    <a:pt x="2620" y="143459"/>
                  </a:lnTo>
                  <a:lnTo>
                    <a:pt x="662" y="173419"/>
                  </a:lnTo>
                  <a:lnTo>
                    <a:pt x="0" y="209839"/>
                  </a:lnTo>
                  <a:lnTo>
                    <a:pt x="3931" y="229682"/>
                  </a:lnTo>
                  <a:lnTo>
                    <a:pt x="10458" y="246286"/>
                  </a:lnTo>
                  <a:lnTo>
                    <a:pt x="13691" y="249864"/>
                  </a:lnTo>
                  <a:lnTo>
                    <a:pt x="21799" y="253840"/>
                  </a:lnTo>
                  <a:lnTo>
                    <a:pt x="35884" y="256078"/>
                  </a:lnTo>
                  <a:lnTo>
                    <a:pt x="54827" y="252696"/>
                  </a:lnTo>
                  <a:lnTo>
                    <a:pt x="88373" y="237885"/>
                  </a:lnTo>
                  <a:lnTo>
                    <a:pt x="122546" y="209617"/>
                  </a:lnTo>
                  <a:lnTo>
                    <a:pt x="146310" y="174404"/>
                  </a:lnTo>
                  <a:lnTo>
                    <a:pt x="161300" y="144865"/>
                  </a:lnTo>
                  <a:lnTo>
                    <a:pt x="176637" y="106800"/>
                  </a:lnTo>
                  <a:lnTo>
                    <a:pt x="184248" y="90349"/>
                  </a:lnTo>
                  <a:lnTo>
                    <a:pt x="192239" y="52675"/>
                  </a:lnTo>
                  <a:lnTo>
                    <a:pt x="195416" y="46820"/>
                  </a:lnTo>
                  <a:lnTo>
                    <a:pt x="197204" y="40458"/>
                  </a:lnTo>
                  <a:lnTo>
                    <a:pt x="197455" y="40679"/>
                  </a:lnTo>
                  <a:lnTo>
                    <a:pt x="197954" y="74514"/>
                  </a:lnTo>
                  <a:lnTo>
                    <a:pt x="198804" y="111757"/>
                  </a:lnTo>
                  <a:lnTo>
                    <a:pt x="203989" y="148489"/>
                  </a:lnTo>
                  <a:lnTo>
                    <a:pt x="205264" y="180455"/>
                  </a:lnTo>
                  <a:lnTo>
                    <a:pt x="206362" y="204298"/>
                  </a:lnTo>
                  <a:lnTo>
                    <a:pt x="213104" y="218737"/>
                  </a:lnTo>
                  <a:lnTo>
                    <a:pt x="213195" y="186352"/>
                  </a:lnTo>
                  <a:lnTo>
                    <a:pt x="214044" y="150618"/>
                  </a:lnTo>
                  <a:lnTo>
                    <a:pt x="218434" y="116744"/>
                  </a:lnTo>
                  <a:lnTo>
                    <a:pt x="221805" y="84036"/>
                  </a:lnTo>
                  <a:lnTo>
                    <a:pt x="232775" y="50449"/>
                  </a:lnTo>
                  <a:lnTo>
                    <a:pt x="256614" y="16949"/>
                  </a:lnTo>
                  <a:lnTo>
                    <a:pt x="271688" y="4890"/>
                  </a:lnTo>
                  <a:lnTo>
                    <a:pt x="281809" y="1029"/>
                  </a:lnTo>
                  <a:lnTo>
                    <a:pt x="286879" y="0"/>
                  </a:lnTo>
                  <a:lnTo>
                    <a:pt x="294769" y="1114"/>
                  </a:lnTo>
                  <a:lnTo>
                    <a:pt x="310779" y="8727"/>
                  </a:lnTo>
                  <a:lnTo>
                    <a:pt x="318091" y="15717"/>
                  </a:lnTo>
                  <a:lnTo>
                    <a:pt x="340992" y="52172"/>
                  </a:lnTo>
                  <a:lnTo>
                    <a:pt x="352552" y="85982"/>
                  </a:lnTo>
                  <a:lnTo>
                    <a:pt x="356370" y="115279"/>
                  </a:lnTo>
                  <a:lnTo>
                    <a:pt x="358507" y="148589"/>
                  </a:lnTo>
                  <a:lnTo>
                    <a:pt x="364496" y="173670"/>
                  </a:lnTo>
                  <a:lnTo>
                    <a:pt x="366557" y="176900"/>
                  </a:lnTo>
                  <a:lnTo>
                    <a:pt x="373362" y="182747"/>
                  </a:lnTo>
                  <a:lnTo>
                    <a:pt x="379772" y="185910"/>
                  </a:lnTo>
                  <a:lnTo>
                    <a:pt x="388457" y="188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467"/>
            <p:cNvSpPr/>
            <p:nvPr/>
          </p:nvSpPr>
          <p:spPr>
            <a:xfrm>
              <a:off x="4306202" y="1493520"/>
              <a:ext cx="158308" cy="274321"/>
            </a:xfrm>
            <a:custGeom>
              <a:avLst/>
              <a:gdLst/>
              <a:ahLst/>
              <a:cxnLst/>
              <a:rect l="0" t="0" r="0" b="0"/>
              <a:pathLst>
                <a:path w="158308" h="274321">
                  <a:moveTo>
                    <a:pt x="136257" y="0"/>
                  </a:moveTo>
                  <a:lnTo>
                    <a:pt x="124906" y="0"/>
                  </a:lnTo>
                  <a:lnTo>
                    <a:pt x="88035" y="15438"/>
                  </a:lnTo>
                  <a:lnTo>
                    <a:pt x="52955" y="27966"/>
                  </a:lnTo>
                  <a:lnTo>
                    <a:pt x="19686" y="43182"/>
                  </a:lnTo>
                  <a:lnTo>
                    <a:pt x="2143" y="51835"/>
                  </a:lnTo>
                  <a:lnTo>
                    <a:pt x="1128" y="53183"/>
                  </a:lnTo>
                  <a:lnTo>
                    <a:pt x="0" y="56939"/>
                  </a:lnTo>
                  <a:lnTo>
                    <a:pt x="545" y="58279"/>
                  </a:lnTo>
                  <a:lnTo>
                    <a:pt x="1756" y="59173"/>
                  </a:lnTo>
                  <a:lnTo>
                    <a:pt x="22860" y="66834"/>
                  </a:lnTo>
                  <a:lnTo>
                    <a:pt x="54775" y="68426"/>
                  </a:lnTo>
                  <a:lnTo>
                    <a:pt x="90845" y="69406"/>
                  </a:lnTo>
                  <a:lnTo>
                    <a:pt x="112642" y="75504"/>
                  </a:lnTo>
                  <a:lnTo>
                    <a:pt x="129354" y="87658"/>
                  </a:lnTo>
                  <a:lnTo>
                    <a:pt x="149888" y="111931"/>
                  </a:lnTo>
                  <a:lnTo>
                    <a:pt x="155016" y="124253"/>
                  </a:lnTo>
                  <a:lnTo>
                    <a:pt x="158307" y="152861"/>
                  </a:lnTo>
                  <a:lnTo>
                    <a:pt x="154833" y="175396"/>
                  </a:lnTo>
                  <a:lnTo>
                    <a:pt x="144395" y="198160"/>
                  </a:lnTo>
                  <a:lnTo>
                    <a:pt x="112462" y="230194"/>
                  </a:lnTo>
                  <a:lnTo>
                    <a:pt x="90261" y="247416"/>
                  </a:lnTo>
                  <a:lnTo>
                    <a:pt x="53248" y="262780"/>
                  </a:lnTo>
                  <a:lnTo>
                    <a:pt x="16791" y="272501"/>
                  </a:lnTo>
                  <a:lnTo>
                    <a:pt x="6717"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468"/>
            <p:cNvSpPr/>
            <p:nvPr/>
          </p:nvSpPr>
          <p:spPr>
            <a:xfrm>
              <a:off x="4495800" y="1684020"/>
              <a:ext cx="38101" cy="144781"/>
            </a:xfrm>
            <a:custGeom>
              <a:avLst/>
              <a:gdLst/>
              <a:ahLst/>
              <a:cxnLst/>
              <a:rect l="0" t="0" r="0" b="0"/>
              <a:pathLst>
                <a:path w="38101" h="144781">
                  <a:moveTo>
                    <a:pt x="38100" y="0"/>
                  </a:moveTo>
                  <a:lnTo>
                    <a:pt x="38100" y="33421"/>
                  </a:lnTo>
                  <a:lnTo>
                    <a:pt x="35842" y="67405"/>
                  </a:lnTo>
                  <a:lnTo>
                    <a:pt x="27494" y="98827"/>
                  </a:lnTo>
                  <a:lnTo>
                    <a:pt x="15181" y="126582"/>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469"/>
            <p:cNvSpPr/>
            <p:nvPr/>
          </p:nvSpPr>
          <p:spPr>
            <a:xfrm>
              <a:off x="4686300" y="1489079"/>
              <a:ext cx="373381" cy="216018"/>
            </a:xfrm>
            <a:custGeom>
              <a:avLst/>
              <a:gdLst/>
              <a:ahLst/>
              <a:cxnLst/>
              <a:rect l="0" t="0" r="0" b="0"/>
              <a:pathLst>
                <a:path w="373381" h="216018">
                  <a:moveTo>
                    <a:pt x="0" y="34921"/>
                  </a:moveTo>
                  <a:lnTo>
                    <a:pt x="0" y="68386"/>
                  </a:lnTo>
                  <a:lnTo>
                    <a:pt x="0" y="103894"/>
                  </a:lnTo>
                  <a:lnTo>
                    <a:pt x="0" y="141652"/>
                  </a:lnTo>
                  <a:lnTo>
                    <a:pt x="846" y="166007"/>
                  </a:lnTo>
                  <a:lnTo>
                    <a:pt x="7527" y="187045"/>
                  </a:lnTo>
                  <a:lnTo>
                    <a:pt x="11637" y="187239"/>
                  </a:lnTo>
                  <a:lnTo>
                    <a:pt x="12838" y="186419"/>
                  </a:lnTo>
                  <a:lnTo>
                    <a:pt x="13639" y="185026"/>
                  </a:lnTo>
                  <a:lnTo>
                    <a:pt x="25745" y="147823"/>
                  </a:lnTo>
                  <a:lnTo>
                    <a:pt x="36696" y="121431"/>
                  </a:lnTo>
                  <a:lnTo>
                    <a:pt x="47562" y="89058"/>
                  </a:lnTo>
                  <a:lnTo>
                    <a:pt x="66403" y="51823"/>
                  </a:lnTo>
                  <a:lnTo>
                    <a:pt x="91488" y="14537"/>
                  </a:lnTo>
                  <a:lnTo>
                    <a:pt x="101621" y="4695"/>
                  </a:lnTo>
                  <a:lnTo>
                    <a:pt x="111769" y="320"/>
                  </a:lnTo>
                  <a:lnTo>
                    <a:pt x="115999" y="0"/>
                  </a:lnTo>
                  <a:lnTo>
                    <a:pt x="122957" y="1903"/>
                  </a:lnTo>
                  <a:lnTo>
                    <a:pt x="135680" y="7734"/>
                  </a:lnTo>
                  <a:lnTo>
                    <a:pt x="142993" y="16911"/>
                  </a:lnTo>
                  <a:lnTo>
                    <a:pt x="154587" y="43499"/>
                  </a:lnTo>
                  <a:lnTo>
                    <a:pt x="159793" y="80140"/>
                  </a:lnTo>
                  <a:lnTo>
                    <a:pt x="164938" y="114171"/>
                  </a:lnTo>
                  <a:lnTo>
                    <a:pt x="166839" y="145232"/>
                  </a:lnTo>
                  <a:lnTo>
                    <a:pt x="167481" y="178913"/>
                  </a:lnTo>
                  <a:lnTo>
                    <a:pt x="167637" y="216017"/>
                  </a:lnTo>
                  <a:lnTo>
                    <a:pt x="168486" y="197345"/>
                  </a:lnTo>
                  <a:lnTo>
                    <a:pt x="178245" y="163774"/>
                  </a:lnTo>
                  <a:lnTo>
                    <a:pt x="188048" y="126915"/>
                  </a:lnTo>
                  <a:lnTo>
                    <a:pt x="196452" y="92846"/>
                  </a:lnTo>
                  <a:lnTo>
                    <a:pt x="209291" y="61773"/>
                  </a:lnTo>
                  <a:lnTo>
                    <a:pt x="233812" y="24251"/>
                  </a:lnTo>
                  <a:lnTo>
                    <a:pt x="248959" y="11627"/>
                  </a:lnTo>
                  <a:lnTo>
                    <a:pt x="261355" y="7635"/>
                  </a:lnTo>
                  <a:lnTo>
                    <a:pt x="281918" y="5071"/>
                  </a:lnTo>
                  <a:lnTo>
                    <a:pt x="295386" y="8673"/>
                  </a:lnTo>
                  <a:lnTo>
                    <a:pt x="302873" y="15070"/>
                  </a:lnTo>
                  <a:lnTo>
                    <a:pt x="306055" y="19147"/>
                  </a:lnTo>
                  <a:lnTo>
                    <a:pt x="309591" y="30450"/>
                  </a:lnTo>
                  <a:lnTo>
                    <a:pt x="318130" y="66662"/>
                  </a:lnTo>
                  <a:lnTo>
                    <a:pt x="325526" y="104251"/>
                  </a:lnTo>
                  <a:lnTo>
                    <a:pt x="327238" y="140244"/>
                  </a:lnTo>
                  <a:lnTo>
                    <a:pt x="333636" y="175006"/>
                  </a:lnTo>
                  <a:lnTo>
                    <a:pt x="335395" y="182694"/>
                  </a:lnTo>
                  <a:lnTo>
                    <a:pt x="339000" y="188933"/>
                  </a:lnTo>
                  <a:lnTo>
                    <a:pt x="341993" y="190936"/>
                  </a:lnTo>
                  <a:lnTo>
                    <a:pt x="353449" y="193754"/>
                  </a:lnTo>
                  <a:lnTo>
                    <a:pt x="359724" y="194413"/>
                  </a:lnTo>
                  <a:lnTo>
                    <a:pt x="365335" y="192448"/>
                  </a:lnTo>
                  <a:lnTo>
                    <a:pt x="373380" y="187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470"/>
            <p:cNvSpPr/>
            <p:nvPr/>
          </p:nvSpPr>
          <p:spPr>
            <a:xfrm>
              <a:off x="5092103" y="1497408"/>
              <a:ext cx="154246" cy="192453"/>
            </a:xfrm>
            <a:custGeom>
              <a:avLst/>
              <a:gdLst/>
              <a:ahLst/>
              <a:cxnLst/>
              <a:rect l="0" t="0" r="0" b="0"/>
              <a:pathLst>
                <a:path w="154246" h="192453">
                  <a:moveTo>
                    <a:pt x="135216" y="11351"/>
                  </a:moveTo>
                  <a:lnTo>
                    <a:pt x="128656" y="11351"/>
                  </a:lnTo>
                  <a:lnTo>
                    <a:pt x="121722" y="6115"/>
                  </a:lnTo>
                  <a:lnTo>
                    <a:pt x="105666" y="0"/>
                  </a:lnTo>
                  <a:lnTo>
                    <a:pt x="96401" y="98"/>
                  </a:lnTo>
                  <a:lnTo>
                    <a:pt x="76655" y="7059"/>
                  </a:lnTo>
                  <a:lnTo>
                    <a:pt x="51212" y="23517"/>
                  </a:lnTo>
                  <a:lnTo>
                    <a:pt x="23767" y="57670"/>
                  </a:lnTo>
                  <a:lnTo>
                    <a:pt x="9281" y="93753"/>
                  </a:lnTo>
                  <a:lnTo>
                    <a:pt x="524" y="131236"/>
                  </a:lnTo>
                  <a:lnTo>
                    <a:pt x="0" y="147607"/>
                  </a:lnTo>
                  <a:lnTo>
                    <a:pt x="2589" y="163349"/>
                  </a:lnTo>
                  <a:lnTo>
                    <a:pt x="6158" y="169410"/>
                  </a:lnTo>
                  <a:lnTo>
                    <a:pt x="22470" y="181985"/>
                  </a:lnTo>
                  <a:lnTo>
                    <a:pt x="38404" y="190227"/>
                  </a:lnTo>
                  <a:lnTo>
                    <a:pt x="48727" y="192452"/>
                  </a:lnTo>
                  <a:lnTo>
                    <a:pt x="75235" y="187796"/>
                  </a:lnTo>
                  <a:lnTo>
                    <a:pt x="108440" y="176273"/>
                  </a:lnTo>
                  <a:lnTo>
                    <a:pt x="140176" y="150590"/>
                  </a:lnTo>
                  <a:lnTo>
                    <a:pt x="145887" y="138428"/>
                  </a:lnTo>
                  <a:lnTo>
                    <a:pt x="154245" y="107704"/>
                  </a:lnTo>
                  <a:lnTo>
                    <a:pt x="147077" y="71955"/>
                  </a:lnTo>
                  <a:lnTo>
                    <a:pt x="140048" y="53391"/>
                  </a:lnTo>
                  <a:lnTo>
                    <a:pt x="132848" y="44711"/>
                  </a:lnTo>
                  <a:lnTo>
                    <a:pt x="128558" y="41211"/>
                  </a:lnTo>
                  <a:lnTo>
                    <a:pt x="117017" y="37323"/>
                  </a:lnTo>
                  <a:lnTo>
                    <a:pt x="83630" y="34394"/>
                  </a:lnTo>
                  <a:lnTo>
                    <a:pt x="76165" y="36550"/>
                  </a:lnTo>
                  <a:lnTo>
                    <a:pt x="70024" y="39484"/>
                  </a:lnTo>
                  <a:lnTo>
                    <a:pt x="64474" y="40788"/>
                  </a:lnTo>
                  <a:lnTo>
                    <a:pt x="62655" y="41983"/>
                  </a:lnTo>
                  <a:lnTo>
                    <a:pt x="61442" y="43626"/>
                  </a:lnTo>
                  <a:lnTo>
                    <a:pt x="59016" y="49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471"/>
            <p:cNvSpPr/>
            <p:nvPr/>
          </p:nvSpPr>
          <p:spPr>
            <a:xfrm>
              <a:off x="5301129" y="1463040"/>
              <a:ext cx="168357" cy="213361"/>
            </a:xfrm>
            <a:custGeom>
              <a:avLst/>
              <a:gdLst/>
              <a:ahLst/>
              <a:cxnLst/>
              <a:rect l="0" t="0" r="0" b="0"/>
              <a:pathLst>
                <a:path w="168357" h="213361">
                  <a:moveTo>
                    <a:pt x="131931" y="0"/>
                  </a:moveTo>
                  <a:lnTo>
                    <a:pt x="125370" y="0"/>
                  </a:lnTo>
                  <a:lnTo>
                    <a:pt x="91217" y="15438"/>
                  </a:lnTo>
                  <a:lnTo>
                    <a:pt x="53912" y="30497"/>
                  </a:lnTo>
                  <a:lnTo>
                    <a:pt x="40529" y="36414"/>
                  </a:lnTo>
                  <a:lnTo>
                    <a:pt x="4799" y="60489"/>
                  </a:lnTo>
                  <a:lnTo>
                    <a:pt x="1456" y="63186"/>
                  </a:lnTo>
                  <a:lnTo>
                    <a:pt x="74" y="64984"/>
                  </a:lnTo>
                  <a:lnTo>
                    <a:pt x="0" y="66182"/>
                  </a:lnTo>
                  <a:lnTo>
                    <a:pt x="797" y="66981"/>
                  </a:lnTo>
                  <a:lnTo>
                    <a:pt x="3940" y="67869"/>
                  </a:lnTo>
                  <a:lnTo>
                    <a:pt x="5964" y="68106"/>
                  </a:lnTo>
                  <a:lnTo>
                    <a:pt x="10470" y="70627"/>
                  </a:lnTo>
                  <a:lnTo>
                    <a:pt x="12857" y="72484"/>
                  </a:lnTo>
                  <a:lnTo>
                    <a:pt x="20025" y="74548"/>
                  </a:lnTo>
                  <a:lnTo>
                    <a:pt x="56610" y="76055"/>
                  </a:lnTo>
                  <a:lnTo>
                    <a:pt x="88710" y="77027"/>
                  </a:lnTo>
                  <a:lnTo>
                    <a:pt x="124639" y="86803"/>
                  </a:lnTo>
                  <a:lnTo>
                    <a:pt x="151907" y="99118"/>
                  </a:lnTo>
                  <a:lnTo>
                    <a:pt x="158589" y="105012"/>
                  </a:lnTo>
                  <a:lnTo>
                    <a:pt x="164381" y="113276"/>
                  </a:lnTo>
                  <a:lnTo>
                    <a:pt x="168356" y="127449"/>
                  </a:lnTo>
                  <a:lnTo>
                    <a:pt x="167029" y="137359"/>
                  </a:lnTo>
                  <a:lnTo>
                    <a:pt x="163617" y="146562"/>
                  </a:lnTo>
                  <a:lnTo>
                    <a:pt x="159278" y="153474"/>
                  </a:lnTo>
                  <a:lnTo>
                    <a:pt x="127412" y="180657"/>
                  </a:lnTo>
                  <a:lnTo>
                    <a:pt x="95321" y="194639"/>
                  </a:lnTo>
                  <a:lnTo>
                    <a:pt x="63645" y="205554"/>
                  </a:lnTo>
                  <a:lnTo>
                    <a:pt x="32219" y="212331"/>
                  </a:lnTo>
                  <a:lnTo>
                    <a:pt x="1001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472"/>
            <p:cNvSpPr/>
            <p:nvPr/>
          </p:nvSpPr>
          <p:spPr>
            <a:xfrm>
              <a:off x="5494826" y="1417320"/>
              <a:ext cx="166245" cy="198121"/>
            </a:xfrm>
            <a:custGeom>
              <a:avLst/>
              <a:gdLst/>
              <a:ahLst/>
              <a:cxnLst/>
              <a:rect l="0" t="0" r="0" b="0"/>
              <a:pathLst>
                <a:path w="166245" h="198121">
                  <a:moveTo>
                    <a:pt x="121113" y="0"/>
                  </a:moveTo>
                  <a:lnTo>
                    <a:pt x="103417" y="15438"/>
                  </a:lnTo>
                  <a:lnTo>
                    <a:pt x="70170" y="33031"/>
                  </a:lnTo>
                  <a:lnTo>
                    <a:pt x="38863" y="47979"/>
                  </a:lnTo>
                  <a:lnTo>
                    <a:pt x="17337" y="64487"/>
                  </a:lnTo>
                  <a:lnTo>
                    <a:pt x="5322" y="68214"/>
                  </a:lnTo>
                  <a:lnTo>
                    <a:pt x="3279" y="70029"/>
                  </a:lnTo>
                  <a:lnTo>
                    <a:pt x="1009" y="74304"/>
                  </a:lnTo>
                  <a:lnTo>
                    <a:pt x="0" y="79026"/>
                  </a:lnTo>
                  <a:lnTo>
                    <a:pt x="1425" y="80624"/>
                  </a:lnTo>
                  <a:lnTo>
                    <a:pt x="7523" y="82399"/>
                  </a:lnTo>
                  <a:lnTo>
                    <a:pt x="28477" y="83695"/>
                  </a:lnTo>
                  <a:lnTo>
                    <a:pt x="60999" y="77772"/>
                  </a:lnTo>
                  <a:lnTo>
                    <a:pt x="98365" y="77253"/>
                  </a:lnTo>
                  <a:lnTo>
                    <a:pt x="132323" y="82788"/>
                  </a:lnTo>
                  <a:lnTo>
                    <a:pt x="143312" y="87876"/>
                  </a:lnTo>
                  <a:lnTo>
                    <a:pt x="160117" y="100896"/>
                  </a:lnTo>
                  <a:lnTo>
                    <a:pt x="163848" y="108624"/>
                  </a:lnTo>
                  <a:lnTo>
                    <a:pt x="166244" y="123339"/>
                  </a:lnTo>
                  <a:lnTo>
                    <a:pt x="162613" y="135793"/>
                  </a:lnTo>
                  <a:lnTo>
                    <a:pt x="134265" y="169402"/>
                  </a:lnTo>
                  <a:lnTo>
                    <a:pt x="119446" y="182224"/>
                  </a:lnTo>
                  <a:lnTo>
                    <a:pt x="96340" y="194647"/>
                  </a:lnTo>
                  <a:lnTo>
                    <a:pt x="83639" y="197433"/>
                  </a:lnTo>
                  <a:lnTo>
                    <a:pt x="75393"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473"/>
            <p:cNvSpPr/>
            <p:nvPr/>
          </p:nvSpPr>
          <p:spPr>
            <a:xfrm>
              <a:off x="5730239" y="1577340"/>
              <a:ext cx="53342" cy="160020"/>
            </a:xfrm>
            <a:custGeom>
              <a:avLst/>
              <a:gdLst/>
              <a:ahLst/>
              <a:cxnLst/>
              <a:rect l="0" t="0" r="0" b="0"/>
              <a:pathLst>
                <a:path w="53342" h="160020">
                  <a:moveTo>
                    <a:pt x="53341" y="0"/>
                  </a:moveTo>
                  <a:lnTo>
                    <a:pt x="52494" y="19080"/>
                  </a:lnTo>
                  <a:lnTo>
                    <a:pt x="41190" y="54457"/>
                  </a:lnTo>
                  <a:lnTo>
                    <a:pt x="34462" y="91587"/>
                  </a:lnTo>
                  <a:lnTo>
                    <a:pt x="20458" y="123528"/>
                  </a:lnTo>
                  <a:lnTo>
                    <a:pt x="11425" y="140740"/>
                  </a:lnTo>
                  <a:lnTo>
                    <a:pt x="8464" y="148064"/>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474"/>
            <p:cNvSpPr/>
            <p:nvPr/>
          </p:nvSpPr>
          <p:spPr>
            <a:xfrm>
              <a:off x="6008099" y="1440776"/>
              <a:ext cx="320497" cy="303546"/>
            </a:xfrm>
            <a:custGeom>
              <a:avLst/>
              <a:gdLst/>
              <a:ahLst/>
              <a:cxnLst/>
              <a:rect l="0" t="0" r="0" b="0"/>
              <a:pathLst>
                <a:path w="320497" h="303546">
                  <a:moveTo>
                    <a:pt x="57420" y="37503"/>
                  </a:moveTo>
                  <a:lnTo>
                    <a:pt x="56574" y="45280"/>
                  </a:lnTo>
                  <a:lnTo>
                    <a:pt x="50859" y="76628"/>
                  </a:lnTo>
                  <a:lnTo>
                    <a:pt x="49163" y="112369"/>
                  </a:lnTo>
                  <a:lnTo>
                    <a:pt x="43779" y="142001"/>
                  </a:lnTo>
                  <a:lnTo>
                    <a:pt x="37668" y="173076"/>
                  </a:lnTo>
                  <a:lnTo>
                    <a:pt x="33788" y="207872"/>
                  </a:lnTo>
                  <a:lnTo>
                    <a:pt x="23513" y="240007"/>
                  </a:lnTo>
                  <a:lnTo>
                    <a:pt x="12027" y="276690"/>
                  </a:lnTo>
                  <a:lnTo>
                    <a:pt x="4280" y="299201"/>
                  </a:lnTo>
                  <a:lnTo>
                    <a:pt x="2520" y="300868"/>
                  </a:lnTo>
                  <a:lnTo>
                    <a:pt x="500" y="301980"/>
                  </a:lnTo>
                  <a:lnTo>
                    <a:pt x="0" y="302721"/>
                  </a:lnTo>
                  <a:lnTo>
                    <a:pt x="514" y="303215"/>
                  </a:lnTo>
                  <a:lnTo>
                    <a:pt x="1702" y="303545"/>
                  </a:lnTo>
                  <a:lnTo>
                    <a:pt x="2495" y="302918"/>
                  </a:lnTo>
                  <a:lnTo>
                    <a:pt x="4458" y="297990"/>
                  </a:lnTo>
                  <a:lnTo>
                    <a:pt x="7917" y="293540"/>
                  </a:lnTo>
                  <a:lnTo>
                    <a:pt x="10018" y="286482"/>
                  </a:lnTo>
                  <a:lnTo>
                    <a:pt x="17562" y="251070"/>
                  </a:lnTo>
                  <a:lnTo>
                    <a:pt x="24632" y="221385"/>
                  </a:lnTo>
                  <a:lnTo>
                    <a:pt x="32089" y="186155"/>
                  </a:lnTo>
                  <a:lnTo>
                    <a:pt x="38814" y="148906"/>
                  </a:lnTo>
                  <a:lnTo>
                    <a:pt x="42030" y="111057"/>
                  </a:lnTo>
                  <a:lnTo>
                    <a:pt x="47122" y="74725"/>
                  </a:lnTo>
                  <a:lnTo>
                    <a:pt x="48160" y="47968"/>
                  </a:lnTo>
                  <a:lnTo>
                    <a:pt x="42817" y="13423"/>
                  </a:lnTo>
                  <a:lnTo>
                    <a:pt x="42205" y="0"/>
                  </a:lnTo>
                  <a:lnTo>
                    <a:pt x="42188" y="3625"/>
                  </a:lnTo>
                  <a:lnTo>
                    <a:pt x="55178" y="38903"/>
                  </a:lnTo>
                  <a:lnTo>
                    <a:pt x="67620" y="75788"/>
                  </a:lnTo>
                  <a:lnTo>
                    <a:pt x="89069" y="111357"/>
                  </a:lnTo>
                  <a:lnTo>
                    <a:pt x="110489" y="143720"/>
                  </a:lnTo>
                  <a:lnTo>
                    <a:pt x="142208" y="181376"/>
                  </a:lnTo>
                  <a:lnTo>
                    <a:pt x="171912" y="202205"/>
                  </a:lnTo>
                  <a:lnTo>
                    <a:pt x="206283" y="214723"/>
                  </a:lnTo>
                  <a:lnTo>
                    <a:pt x="235678" y="218706"/>
                  </a:lnTo>
                  <a:lnTo>
                    <a:pt x="269021" y="214815"/>
                  </a:lnTo>
                  <a:lnTo>
                    <a:pt x="281569" y="213675"/>
                  </a:lnTo>
                  <a:lnTo>
                    <a:pt x="292791" y="208653"/>
                  </a:lnTo>
                  <a:lnTo>
                    <a:pt x="309747" y="195677"/>
                  </a:lnTo>
                  <a:lnTo>
                    <a:pt x="313499" y="185696"/>
                  </a:lnTo>
                  <a:lnTo>
                    <a:pt x="320496" y="156486"/>
                  </a:lnTo>
                  <a:lnTo>
                    <a:pt x="317194" y="120937"/>
                  </a:lnTo>
                  <a:lnTo>
                    <a:pt x="308303" y="89204"/>
                  </a:lnTo>
                  <a:lnTo>
                    <a:pt x="298606" y="64085"/>
                  </a:lnTo>
                  <a:lnTo>
                    <a:pt x="268551" y="27820"/>
                  </a:lnTo>
                  <a:lnTo>
                    <a:pt x="263298" y="24733"/>
                  </a:lnTo>
                  <a:lnTo>
                    <a:pt x="255540" y="222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475"/>
            <p:cNvSpPr/>
            <p:nvPr/>
          </p:nvSpPr>
          <p:spPr>
            <a:xfrm>
              <a:off x="6438900" y="1569720"/>
              <a:ext cx="114301" cy="7621"/>
            </a:xfrm>
            <a:custGeom>
              <a:avLst/>
              <a:gdLst/>
              <a:ahLst/>
              <a:cxnLst/>
              <a:rect l="0" t="0" r="0" b="0"/>
              <a:pathLst>
                <a:path w="114301" h="7621">
                  <a:moveTo>
                    <a:pt x="0" y="7620"/>
                  </a:moveTo>
                  <a:lnTo>
                    <a:pt x="34252" y="7620"/>
                  </a:lnTo>
                  <a:lnTo>
                    <a:pt x="69076" y="7620"/>
                  </a:lnTo>
                  <a:lnTo>
                    <a:pt x="103737" y="1059"/>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476"/>
            <p:cNvSpPr/>
            <p:nvPr/>
          </p:nvSpPr>
          <p:spPr>
            <a:xfrm>
              <a:off x="6668367" y="1379830"/>
              <a:ext cx="121053" cy="357530"/>
            </a:xfrm>
            <a:custGeom>
              <a:avLst/>
              <a:gdLst/>
              <a:ahLst/>
              <a:cxnLst/>
              <a:rect l="0" t="0" r="0" b="0"/>
              <a:pathLst>
                <a:path w="121053" h="357530">
                  <a:moveTo>
                    <a:pt x="121052" y="14629"/>
                  </a:moveTo>
                  <a:lnTo>
                    <a:pt x="117007" y="14629"/>
                  </a:lnTo>
                  <a:lnTo>
                    <a:pt x="115815" y="13783"/>
                  </a:lnTo>
                  <a:lnTo>
                    <a:pt x="115021" y="12372"/>
                  </a:lnTo>
                  <a:lnTo>
                    <a:pt x="114491" y="10584"/>
                  </a:lnTo>
                  <a:lnTo>
                    <a:pt x="109701" y="4024"/>
                  </a:lnTo>
                  <a:lnTo>
                    <a:pt x="105283" y="1449"/>
                  </a:lnTo>
                  <a:lnTo>
                    <a:pt x="95779" y="0"/>
                  </a:lnTo>
                  <a:lnTo>
                    <a:pt x="86960" y="507"/>
                  </a:lnTo>
                  <a:lnTo>
                    <a:pt x="52410" y="14843"/>
                  </a:lnTo>
                  <a:lnTo>
                    <a:pt x="37213" y="24571"/>
                  </a:lnTo>
                  <a:lnTo>
                    <a:pt x="12677" y="47955"/>
                  </a:lnTo>
                  <a:lnTo>
                    <a:pt x="3521" y="62980"/>
                  </a:lnTo>
                  <a:lnTo>
                    <a:pt x="0" y="83227"/>
                  </a:lnTo>
                  <a:lnTo>
                    <a:pt x="94" y="109459"/>
                  </a:lnTo>
                  <a:lnTo>
                    <a:pt x="12139" y="146850"/>
                  </a:lnTo>
                  <a:lnTo>
                    <a:pt x="24573" y="182623"/>
                  </a:lnTo>
                  <a:lnTo>
                    <a:pt x="34980" y="220416"/>
                  </a:lnTo>
                  <a:lnTo>
                    <a:pt x="36788" y="254904"/>
                  </a:lnTo>
                  <a:lnTo>
                    <a:pt x="37145" y="288245"/>
                  </a:lnTo>
                  <a:lnTo>
                    <a:pt x="34957" y="317033"/>
                  </a:lnTo>
                  <a:lnTo>
                    <a:pt x="28623" y="343667"/>
                  </a:lnTo>
                  <a:lnTo>
                    <a:pt x="14372" y="3575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477"/>
            <p:cNvSpPr/>
            <p:nvPr/>
          </p:nvSpPr>
          <p:spPr>
            <a:xfrm>
              <a:off x="6614160" y="1592579"/>
              <a:ext cx="121921" cy="53342"/>
            </a:xfrm>
            <a:custGeom>
              <a:avLst/>
              <a:gdLst/>
              <a:ahLst/>
              <a:cxnLst/>
              <a:rect l="0" t="0" r="0" b="0"/>
              <a:pathLst>
                <a:path w="121921" h="53342">
                  <a:moveTo>
                    <a:pt x="0" y="53341"/>
                  </a:moveTo>
                  <a:lnTo>
                    <a:pt x="0" y="49295"/>
                  </a:lnTo>
                  <a:lnTo>
                    <a:pt x="847" y="48104"/>
                  </a:lnTo>
                  <a:lnTo>
                    <a:pt x="2257" y="47309"/>
                  </a:lnTo>
                  <a:lnTo>
                    <a:pt x="4045" y="46780"/>
                  </a:lnTo>
                  <a:lnTo>
                    <a:pt x="15438" y="39829"/>
                  </a:lnTo>
                  <a:lnTo>
                    <a:pt x="38785" y="29963"/>
                  </a:lnTo>
                  <a:lnTo>
                    <a:pt x="74671" y="15195"/>
                  </a:lnTo>
                  <a:lnTo>
                    <a:pt x="110179" y="3381"/>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478"/>
            <p:cNvSpPr/>
            <p:nvPr/>
          </p:nvSpPr>
          <p:spPr>
            <a:xfrm>
              <a:off x="6797362" y="1539240"/>
              <a:ext cx="30158" cy="167640"/>
            </a:xfrm>
            <a:custGeom>
              <a:avLst/>
              <a:gdLst/>
              <a:ahLst/>
              <a:cxnLst/>
              <a:rect l="0" t="0" r="0" b="0"/>
              <a:pathLst>
                <a:path w="30158" h="167640">
                  <a:moveTo>
                    <a:pt x="30157" y="0"/>
                  </a:moveTo>
                  <a:lnTo>
                    <a:pt x="26112" y="0"/>
                  </a:lnTo>
                  <a:lnTo>
                    <a:pt x="24920" y="846"/>
                  </a:lnTo>
                  <a:lnTo>
                    <a:pt x="24126" y="2257"/>
                  </a:lnTo>
                  <a:lnTo>
                    <a:pt x="23596" y="4045"/>
                  </a:lnTo>
                  <a:lnTo>
                    <a:pt x="17510" y="13843"/>
                  </a:lnTo>
                  <a:lnTo>
                    <a:pt x="9909" y="47046"/>
                  </a:lnTo>
                  <a:lnTo>
                    <a:pt x="7642" y="83994"/>
                  </a:lnTo>
                  <a:lnTo>
                    <a:pt x="1312" y="121943"/>
                  </a:lnTo>
                  <a:lnTo>
                    <a:pt x="0" y="148359"/>
                  </a:lnTo>
                  <a:lnTo>
                    <a:pt x="2079" y="157095"/>
                  </a:lnTo>
                  <a:lnTo>
                    <a:pt x="7298"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SMARTInkShape-Group33"/>
          <p:cNvGrpSpPr/>
          <p:nvPr/>
        </p:nvGrpSpPr>
        <p:grpSpPr>
          <a:xfrm>
            <a:off x="3566178" y="2251461"/>
            <a:ext cx="5661642" cy="712720"/>
            <a:chOff x="3566178" y="2251461"/>
            <a:chExt cx="5661642" cy="712720"/>
          </a:xfrm>
        </p:grpSpPr>
        <p:sp>
          <p:nvSpPr>
            <p:cNvPr id="75" name="SMARTInkShape-479"/>
            <p:cNvSpPr/>
            <p:nvPr/>
          </p:nvSpPr>
          <p:spPr>
            <a:xfrm>
              <a:off x="8961119" y="2752533"/>
              <a:ext cx="182882" cy="211648"/>
            </a:xfrm>
            <a:custGeom>
              <a:avLst/>
              <a:gdLst/>
              <a:ahLst/>
              <a:cxnLst/>
              <a:rect l="0" t="0" r="0" b="0"/>
              <a:pathLst>
                <a:path w="182882" h="211648">
                  <a:moveTo>
                    <a:pt x="38100" y="44007"/>
                  </a:moveTo>
                  <a:lnTo>
                    <a:pt x="34055" y="48052"/>
                  </a:lnTo>
                  <a:lnTo>
                    <a:pt x="31539" y="62703"/>
                  </a:lnTo>
                  <a:lnTo>
                    <a:pt x="28362" y="97801"/>
                  </a:lnTo>
                  <a:lnTo>
                    <a:pt x="22738" y="135506"/>
                  </a:lnTo>
                  <a:lnTo>
                    <a:pt x="12350" y="169509"/>
                  </a:lnTo>
                  <a:lnTo>
                    <a:pt x="5986" y="193952"/>
                  </a:lnTo>
                  <a:lnTo>
                    <a:pt x="104" y="203852"/>
                  </a:lnTo>
                  <a:lnTo>
                    <a:pt x="2" y="168301"/>
                  </a:lnTo>
                  <a:lnTo>
                    <a:pt x="0" y="131870"/>
                  </a:lnTo>
                  <a:lnTo>
                    <a:pt x="6084" y="97299"/>
                  </a:lnTo>
                  <a:lnTo>
                    <a:pt x="12998" y="68640"/>
                  </a:lnTo>
                  <a:lnTo>
                    <a:pt x="21255" y="40393"/>
                  </a:lnTo>
                  <a:lnTo>
                    <a:pt x="29485" y="26596"/>
                  </a:lnTo>
                  <a:lnTo>
                    <a:pt x="43638" y="13354"/>
                  </a:lnTo>
                  <a:lnTo>
                    <a:pt x="58556" y="4068"/>
                  </a:lnTo>
                  <a:lnTo>
                    <a:pt x="73700" y="0"/>
                  </a:lnTo>
                  <a:lnTo>
                    <a:pt x="83838" y="1306"/>
                  </a:lnTo>
                  <a:lnTo>
                    <a:pt x="114460" y="12231"/>
                  </a:lnTo>
                  <a:lnTo>
                    <a:pt x="141926" y="34345"/>
                  </a:lnTo>
                  <a:lnTo>
                    <a:pt x="157387" y="57325"/>
                  </a:lnTo>
                  <a:lnTo>
                    <a:pt x="168647" y="85582"/>
                  </a:lnTo>
                  <a:lnTo>
                    <a:pt x="173301" y="115404"/>
                  </a:lnTo>
                  <a:lnTo>
                    <a:pt x="180110" y="150584"/>
                  </a:lnTo>
                  <a:lnTo>
                    <a:pt x="182333" y="184752"/>
                  </a:lnTo>
                  <a:lnTo>
                    <a:pt x="182881" y="2116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480"/>
            <p:cNvSpPr/>
            <p:nvPr/>
          </p:nvSpPr>
          <p:spPr>
            <a:xfrm>
              <a:off x="8884919" y="268224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481"/>
            <p:cNvSpPr/>
            <p:nvPr/>
          </p:nvSpPr>
          <p:spPr>
            <a:xfrm>
              <a:off x="8831580" y="2819400"/>
              <a:ext cx="1" cy="144173"/>
            </a:xfrm>
            <a:custGeom>
              <a:avLst/>
              <a:gdLst/>
              <a:ahLst/>
              <a:cxnLst/>
              <a:rect l="0" t="0" r="0" b="0"/>
              <a:pathLst>
                <a:path w="1" h="144173">
                  <a:moveTo>
                    <a:pt x="0" y="0"/>
                  </a:moveTo>
                  <a:lnTo>
                    <a:pt x="0" y="36045"/>
                  </a:lnTo>
                  <a:lnTo>
                    <a:pt x="0" y="70127"/>
                  </a:lnTo>
                  <a:lnTo>
                    <a:pt x="0" y="107875"/>
                  </a:lnTo>
                  <a:lnTo>
                    <a:pt x="0" y="144172"/>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482"/>
            <p:cNvSpPr/>
            <p:nvPr/>
          </p:nvSpPr>
          <p:spPr>
            <a:xfrm>
              <a:off x="8983980" y="2385508"/>
              <a:ext cx="243840" cy="205109"/>
            </a:xfrm>
            <a:custGeom>
              <a:avLst/>
              <a:gdLst/>
              <a:ahLst/>
              <a:cxnLst/>
              <a:rect l="0" t="0" r="0" b="0"/>
              <a:pathLst>
                <a:path w="243840" h="205109">
                  <a:moveTo>
                    <a:pt x="0" y="30032"/>
                  </a:moveTo>
                  <a:lnTo>
                    <a:pt x="0" y="36592"/>
                  </a:lnTo>
                  <a:lnTo>
                    <a:pt x="13844" y="55823"/>
                  </a:lnTo>
                  <a:lnTo>
                    <a:pt x="21957" y="62097"/>
                  </a:lnTo>
                  <a:lnTo>
                    <a:pt x="31207" y="65449"/>
                  </a:lnTo>
                  <a:lnTo>
                    <a:pt x="63281" y="73927"/>
                  </a:lnTo>
                  <a:lnTo>
                    <a:pt x="98519" y="75511"/>
                  </a:lnTo>
                  <a:lnTo>
                    <a:pt x="123569" y="73446"/>
                  </a:lnTo>
                  <a:lnTo>
                    <a:pt x="148680" y="65136"/>
                  </a:lnTo>
                  <a:lnTo>
                    <a:pt x="173675" y="50312"/>
                  </a:lnTo>
                  <a:lnTo>
                    <a:pt x="181047" y="42996"/>
                  </a:lnTo>
                  <a:lnTo>
                    <a:pt x="186299" y="34947"/>
                  </a:lnTo>
                  <a:lnTo>
                    <a:pt x="191928" y="22881"/>
                  </a:lnTo>
                  <a:lnTo>
                    <a:pt x="195368" y="17540"/>
                  </a:lnTo>
                  <a:lnTo>
                    <a:pt x="196896" y="12344"/>
                  </a:lnTo>
                  <a:lnTo>
                    <a:pt x="196458" y="9773"/>
                  </a:lnTo>
                  <a:lnTo>
                    <a:pt x="193712" y="4659"/>
                  </a:lnTo>
                  <a:lnTo>
                    <a:pt x="191794" y="2957"/>
                  </a:lnTo>
                  <a:lnTo>
                    <a:pt x="187406" y="1065"/>
                  </a:lnTo>
                  <a:lnTo>
                    <a:pt x="180176" y="0"/>
                  </a:lnTo>
                  <a:lnTo>
                    <a:pt x="175187" y="2009"/>
                  </a:lnTo>
                  <a:lnTo>
                    <a:pt x="156466" y="14268"/>
                  </a:lnTo>
                  <a:lnTo>
                    <a:pt x="131946" y="46206"/>
                  </a:lnTo>
                  <a:lnTo>
                    <a:pt x="106496" y="76783"/>
                  </a:lnTo>
                  <a:lnTo>
                    <a:pt x="86543" y="112299"/>
                  </a:lnTo>
                  <a:lnTo>
                    <a:pt x="74198" y="144025"/>
                  </a:lnTo>
                  <a:lnTo>
                    <a:pt x="65299" y="173904"/>
                  </a:lnTo>
                  <a:lnTo>
                    <a:pt x="66557" y="185979"/>
                  </a:lnTo>
                  <a:lnTo>
                    <a:pt x="69939" y="194733"/>
                  </a:lnTo>
                  <a:lnTo>
                    <a:pt x="72026" y="198252"/>
                  </a:lnTo>
                  <a:lnTo>
                    <a:pt x="75110" y="200599"/>
                  </a:lnTo>
                  <a:lnTo>
                    <a:pt x="83054" y="203206"/>
                  </a:lnTo>
                  <a:lnTo>
                    <a:pt x="118476" y="205108"/>
                  </a:lnTo>
                  <a:lnTo>
                    <a:pt x="150842" y="198325"/>
                  </a:lnTo>
                  <a:lnTo>
                    <a:pt x="182572" y="183815"/>
                  </a:lnTo>
                  <a:lnTo>
                    <a:pt x="203390" y="172964"/>
                  </a:lnTo>
                  <a:lnTo>
                    <a:pt x="237117" y="143189"/>
                  </a:lnTo>
                  <a:lnTo>
                    <a:pt x="240851" y="137332"/>
                  </a:lnTo>
                  <a:lnTo>
                    <a:pt x="243839" y="1290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483"/>
            <p:cNvSpPr/>
            <p:nvPr/>
          </p:nvSpPr>
          <p:spPr>
            <a:xfrm>
              <a:off x="8747760" y="2400300"/>
              <a:ext cx="236221" cy="181305"/>
            </a:xfrm>
            <a:custGeom>
              <a:avLst/>
              <a:gdLst/>
              <a:ahLst/>
              <a:cxnLst/>
              <a:rect l="0" t="0" r="0" b="0"/>
              <a:pathLst>
                <a:path w="236221" h="181305">
                  <a:moveTo>
                    <a:pt x="0" y="0"/>
                  </a:moveTo>
                  <a:lnTo>
                    <a:pt x="4045" y="4045"/>
                  </a:lnTo>
                  <a:lnTo>
                    <a:pt x="6032" y="8288"/>
                  </a:lnTo>
                  <a:lnTo>
                    <a:pt x="6560" y="10605"/>
                  </a:lnTo>
                  <a:lnTo>
                    <a:pt x="11665" y="15438"/>
                  </a:lnTo>
                  <a:lnTo>
                    <a:pt x="28738" y="29484"/>
                  </a:lnTo>
                  <a:lnTo>
                    <a:pt x="51929" y="62600"/>
                  </a:lnTo>
                  <a:lnTo>
                    <a:pt x="72575" y="99275"/>
                  </a:lnTo>
                  <a:lnTo>
                    <a:pt x="95039" y="131951"/>
                  </a:lnTo>
                  <a:lnTo>
                    <a:pt x="109024" y="159867"/>
                  </a:lnTo>
                  <a:lnTo>
                    <a:pt x="124442" y="177563"/>
                  </a:lnTo>
                  <a:lnTo>
                    <a:pt x="131789" y="180517"/>
                  </a:lnTo>
                  <a:lnTo>
                    <a:pt x="136119" y="181304"/>
                  </a:lnTo>
                  <a:lnTo>
                    <a:pt x="143188" y="179922"/>
                  </a:lnTo>
                  <a:lnTo>
                    <a:pt x="151928" y="174383"/>
                  </a:lnTo>
                  <a:lnTo>
                    <a:pt x="180758" y="149338"/>
                  </a:lnTo>
                  <a:lnTo>
                    <a:pt x="204295" y="112971"/>
                  </a:lnTo>
                  <a:lnTo>
                    <a:pt x="217652" y="78320"/>
                  </a:lnTo>
                  <a:lnTo>
                    <a:pt x="226186" y="46139"/>
                  </a:lnTo>
                  <a:lnTo>
                    <a:pt x="228374" y="32359"/>
                  </a:lnTo>
                  <a:lnTo>
                    <a:pt x="23622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484"/>
            <p:cNvSpPr/>
            <p:nvPr/>
          </p:nvSpPr>
          <p:spPr>
            <a:xfrm>
              <a:off x="8635397" y="2407920"/>
              <a:ext cx="140145" cy="211340"/>
            </a:xfrm>
            <a:custGeom>
              <a:avLst/>
              <a:gdLst/>
              <a:ahLst/>
              <a:cxnLst/>
              <a:rect l="0" t="0" r="0" b="0"/>
              <a:pathLst>
                <a:path w="140145" h="211340">
                  <a:moveTo>
                    <a:pt x="104742" y="30480"/>
                  </a:moveTo>
                  <a:lnTo>
                    <a:pt x="104742" y="26434"/>
                  </a:lnTo>
                  <a:lnTo>
                    <a:pt x="103895" y="25243"/>
                  </a:lnTo>
                  <a:lnTo>
                    <a:pt x="102485" y="24448"/>
                  </a:lnTo>
                  <a:lnTo>
                    <a:pt x="94136" y="23173"/>
                  </a:lnTo>
                  <a:lnTo>
                    <a:pt x="86830" y="22952"/>
                  </a:lnTo>
                  <a:lnTo>
                    <a:pt x="81824" y="25159"/>
                  </a:lnTo>
                  <a:lnTo>
                    <a:pt x="67665" y="37519"/>
                  </a:lnTo>
                  <a:lnTo>
                    <a:pt x="43583" y="69507"/>
                  </a:lnTo>
                  <a:lnTo>
                    <a:pt x="23424" y="103288"/>
                  </a:lnTo>
                  <a:lnTo>
                    <a:pt x="9218" y="137336"/>
                  </a:lnTo>
                  <a:lnTo>
                    <a:pt x="517" y="171281"/>
                  </a:lnTo>
                  <a:lnTo>
                    <a:pt x="0" y="183651"/>
                  </a:lnTo>
                  <a:lnTo>
                    <a:pt x="2592" y="194794"/>
                  </a:lnTo>
                  <a:lnTo>
                    <a:pt x="8824" y="203133"/>
                  </a:lnTo>
                  <a:lnTo>
                    <a:pt x="17239" y="208814"/>
                  </a:lnTo>
                  <a:lnTo>
                    <a:pt x="26623" y="211339"/>
                  </a:lnTo>
                  <a:lnTo>
                    <a:pt x="36439" y="210204"/>
                  </a:lnTo>
                  <a:lnTo>
                    <a:pt x="72698" y="197843"/>
                  </a:lnTo>
                  <a:lnTo>
                    <a:pt x="89039" y="188160"/>
                  </a:lnTo>
                  <a:lnTo>
                    <a:pt x="109731" y="169717"/>
                  </a:lnTo>
                  <a:lnTo>
                    <a:pt x="129179" y="136430"/>
                  </a:lnTo>
                  <a:lnTo>
                    <a:pt x="136770" y="121595"/>
                  </a:lnTo>
                  <a:lnTo>
                    <a:pt x="140144" y="106535"/>
                  </a:lnTo>
                  <a:lnTo>
                    <a:pt x="137998" y="83777"/>
                  </a:lnTo>
                  <a:lnTo>
                    <a:pt x="128841" y="54178"/>
                  </a:lnTo>
                  <a:lnTo>
                    <a:pt x="106777" y="25844"/>
                  </a:lnTo>
                  <a:lnTo>
                    <a:pt x="91892" y="14336"/>
                  </a:lnTo>
                  <a:lnTo>
                    <a:pt x="6664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485"/>
            <p:cNvSpPr/>
            <p:nvPr/>
          </p:nvSpPr>
          <p:spPr>
            <a:xfrm>
              <a:off x="8284016" y="2405081"/>
              <a:ext cx="296104" cy="223353"/>
            </a:xfrm>
            <a:custGeom>
              <a:avLst/>
              <a:gdLst/>
              <a:ahLst/>
              <a:cxnLst/>
              <a:rect l="0" t="0" r="0" b="0"/>
              <a:pathLst>
                <a:path w="296104" h="223353">
                  <a:moveTo>
                    <a:pt x="21784" y="48559"/>
                  </a:moveTo>
                  <a:lnTo>
                    <a:pt x="22630" y="70163"/>
                  </a:lnTo>
                  <a:lnTo>
                    <a:pt x="28344" y="102737"/>
                  </a:lnTo>
                  <a:lnTo>
                    <a:pt x="29264" y="140109"/>
                  </a:lnTo>
                  <a:lnTo>
                    <a:pt x="28538" y="172876"/>
                  </a:lnTo>
                  <a:lnTo>
                    <a:pt x="21641" y="204242"/>
                  </a:lnTo>
                  <a:lnTo>
                    <a:pt x="15892" y="215844"/>
                  </a:lnTo>
                  <a:lnTo>
                    <a:pt x="15316" y="218502"/>
                  </a:lnTo>
                  <a:lnTo>
                    <a:pt x="14085" y="220274"/>
                  </a:lnTo>
                  <a:lnTo>
                    <a:pt x="12418" y="221455"/>
                  </a:lnTo>
                  <a:lnTo>
                    <a:pt x="7704" y="223352"/>
                  </a:lnTo>
                  <a:lnTo>
                    <a:pt x="2842" y="219635"/>
                  </a:lnTo>
                  <a:lnTo>
                    <a:pt x="665" y="210952"/>
                  </a:lnTo>
                  <a:lnTo>
                    <a:pt x="0" y="176561"/>
                  </a:lnTo>
                  <a:lnTo>
                    <a:pt x="7257" y="139193"/>
                  </a:lnTo>
                  <a:lnTo>
                    <a:pt x="14375" y="107022"/>
                  </a:lnTo>
                  <a:lnTo>
                    <a:pt x="21846" y="75194"/>
                  </a:lnTo>
                  <a:lnTo>
                    <a:pt x="36001" y="41684"/>
                  </a:lnTo>
                  <a:lnTo>
                    <a:pt x="54218" y="22345"/>
                  </a:lnTo>
                  <a:lnTo>
                    <a:pt x="88363" y="3735"/>
                  </a:lnTo>
                  <a:lnTo>
                    <a:pt x="94110" y="896"/>
                  </a:lnTo>
                  <a:lnTo>
                    <a:pt x="105010" y="0"/>
                  </a:lnTo>
                  <a:lnTo>
                    <a:pt x="125807" y="6323"/>
                  </a:lnTo>
                  <a:lnTo>
                    <a:pt x="141128" y="17323"/>
                  </a:lnTo>
                  <a:lnTo>
                    <a:pt x="152348" y="31307"/>
                  </a:lnTo>
                  <a:lnTo>
                    <a:pt x="163724" y="62523"/>
                  </a:lnTo>
                  <a:lnTo>
                    <a:pt x="171867" y="96284"/>
                  </a:lnTo>
                  <a:lnTo>
                    <a:pt x="173497" y="125353"/>
                  </a:lnTo>
                  <a:lnTo>
                    <a:pt x="174048" y="161471"/>
                  </a:lnTo>
                  <a:lnTo>
                    <a:pt x="178548" y="186134"/>
                  </a:lnTo>
                  <a:lnTo>
                    <a:pt x="176687" y="193806"/>
                  </a:lnTo>
                  <a:lnTo>
                    <a:pt x="175006" y="196190"/>
                  </a:lnTo>
                  <a:lnTo>
                    <a:pt x="169441" y="200392"/>
                  </a:lnTo>
                  <a:lnTo>
                    <a:pt x="167843" y="204376"/>
                  </a:lnTo>
                  <a:lnTo>
                    <a:pt x="166569" y="204930"/>
                  </a:lnTo>
                  <a:lnTo>
                    <a:pt x="164874" y="204453"/>
                  </a:lnTo>
                  <a:lnTo>
                    <a:pt x="160115" y="201649"/>
                  </a:lnTo>
                  <a:lnTo>
                    <a:pt x="159046" y="175762"/>
                  </a:lnTo>
                  <a:lnTo>
                    <a:pt x="164200" y="146310"/>
                  </a:lnTo>
                  <a:lnTo>
                    <a:pt x="168354" y="108758"/>
                  </a:lnTo>
                  <a:lnTo>
                    <a:pt x="174714" y="78813"/>
                  </a:lnTo>
                  <a:lnTo>
                    <a:pt x="184219" y="50750"/>
                  </a:lnTo>
                  <a:lnTo>
                    <a:pt x="202600" y="22556"/>
                  </a:lnTo>
                  <a:lnTo>
                    <a:pt x="210238" y="15835"/>
                  </a:lnTo>
                  <a:lnTo>
                    <a:pt x="217301" y="12848"/>
                  </a:lnTo>
                  <a:lnTo>
                    <a:pt x="236505" y="10773"/>
                  </a:lnTo>
                  <a:lnTo>
                    <a:pt x="248999" y="14597"/>
                  </a:lnTo>
                  <a:lnTo>
                    <a:pt x="256260" y="21047"/>
                  </a:lnTo>
                  <a:lnTo>
                    <a:pt x="275681" y="53812"/>
                  </a:lnTo>
                  <a:lnTo>
                    <a:pt x="282439" y="87350"/>
                  </a:lnTo>
                  <a:lnTo>
                    <a:pt x="287687" y="124850"/>
                  </a:lnTo>
                  <a:lnTo>
                    <a:pt x="288379" y="162870"/>
                  </a:lnTo>
                  <a:lnTo>
                    <a:pt x="288480" y="200092"/>
                  </a:lnTo>
                  <a:lnTo>
                    <a:pt x="288480" y="202921"/>
                  </a:lnTo>
                  <a:lnTo>
                    <a:pt x="289328" y="204806"/>
                  </a:lnTo>
                  <a:lnTo>
                    <a:pt x="290740" y="206064"/>
                  </a:lnTo>
                  <a:lnTo>
                    <a:pt x="296103" y="2085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486"/>
            <p:cNvSpPr/>
            <p:nvPr/>
          </p:nvSpPr>
          <p:spPr>
            <a:xfrm>
              <a:off x="7962900" y="2461259"/>
              <a:ext cx="196150" cy="197092"/>
            </a:xfrm>
            <a:custGeom>
              <a:avLst/>
              <a:gdLst/>
              <a:ahLst/>
              <a:cxnLst/>
              <a:rect l="0" t="0" r="0" b="0"/>
              <a:pathLst>
                <a:path w="196150" h="197092">
                  <a:moveTo>
                    <a:pt x="137160" y="0"/>
                  </a:moveTo>
                  <a:lnTo>
                    <a:pt x="133114" y="0"/>
                  </a:lnTo>
                  <a:lnTo>
                    <a:pt x="128871" y="2258"/>
                  </a:lnTo>
                  <a:lnTo>
                    <a:pt x="115203" y="10606"/>
                  </a:lnTo>
                  <a:lnTo>
                    <a:pt x="82935" y="25177"/>
                  </a:lnTo>
                  <a:lnTo>
                    <a:pt x="45603" y="42482"/>
                  </a:lnTo>
                  <a:lnTo>
                    <a:pt x="11649" y="55789"/>
                  </a:lnTo>
                  <a:lnTo>
                    <a:pt x="5177" y="60920"/>
                  </a:lnTo>
                  <a:lnTo>
                    <a:pt x="1022" y="67067"/>
                  </a:lnTo>
                  <a:lnTo>
                    <a:pt x="1528" y="68418"/>
                  </a:lnTo>
                  <a:lnTo>
                    <a:pt x="4347" y="72177"/>
                  </a:lnTo>
                  <a:lnTo>
                    <a:pt x="10681" y="74412"/>
                  </a:lnTo>
                  <a:lnTo>
                    <a:pt x="46657" y="76043"/>
                  </a:lnTo>
                  <a:lnTo>
                    <a:pt x="83943" y="76180"/>
                  </a:lnTo>
                  <a:lnTo>
                    <a:pt x="116582" y="78454"/>
                  </a:lnTo>
                  <a:lnTo>
                    <a:pt x="153234" y="89197"/>
                  </a:lnTo>
                  <a:lnTo>
                    <a:pt x="188142" y="106698"/>
                  </a:lnTo>
                  <a:lnTo>
                    <a:pt x="191468" y="109232"/>
                  </a:lnTo>
                  <a:lnTo>
                    <a:pt x="195163" y="116563"/>
                  </a:lnTo>
                  <a:lnTo>
                    <a:pt x="196149" y="120889"/>
                  </a:lnTo>
                  <a:lnTo>
                    <a:pt x="194986" y="130211"/>
                  </a:lnTo>
                  <a:lnTo>
                    <a:pt x="193491" y="135067"/>
                  </a:lnTo>
                  <a:lnTo>
                    <a:pt x="185056" y="144979"/>
                  </a:lnTo>
                  <a:lnTo>
                    <a:pt x="156072" y="169360"/>
                  </a:lnTo>
                  <a:lnTo>
                    <a:pt x="122896" y="182217"/>
                  </a:lnTo>
                  <a:lnTo>
                    <a:pt x="87587" y="192909"/>
                  </a:lnTo>
                  <a:lnTo>
                    <a:pt x="54083" y="197091"/>
                  </a:lnTo>
                  <a:lnTo>
                    <a:pt x="31546" y="196969"/>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487"/>
            <p:cNvSpPr/>
            <p:nvPr/>
          </p:nvSpPr>
          <p:spPr>
            <a:xfrm>
              <a:off x="7597151" y="2440659"/>
              <a:ext cx="296922" cy="209545"/>
            </a:xfrm>
            <a:custGeom>
              <a:avLst/>
              <a:gdLst/>
              <a:ahLst/>
              <a:cxnLst/>
              <a:rect l="0" t="0" r="0" b="0"/>
              <a:pathLst>
                <a:path w="296922" h="209545">
                  <a:moveTo>
                    <a:pt x="38088" y="20600"/>
                  </a:moveTo>
                  <a:lnTo>
                    <a:pt x="37241" y="55000"/>
                  </a:lnTo>
                  <a:lnTo>
                    <a:pt x="31528" y="89697"/>
                  </a:lnTo>
                  <a:lnTo>
                    <a:pt x="28350" y="127348"/>
                  </a:lnTo>
                  <a:lnTo>
                    <a:pt x="18336" y="164543"/>
                  </a:lnTo>
                  <a:lnTo>
                    <a:pt x="15302" y="181313"/>
                  </a:lnTo>
                  <a:lnTo>
                    <a:pt x="9418" y="192021"/>
                  </a:lnTo>
                  <a:lnTo>
                    <a:pt x="3159" y="200555"/>
                  </a:lnTo>
                  <a:lnTo>
                    <a:pt x="406" y="209544"/>
                  </a:lnTo>
                  <a:lnTo>
                    <a:pt x="267" y="209217"/>
                  </a:lnTo>
                  <a:lnTo>
                    <a:pt x="0" y="189103"/>
                  </a:lnTo>
                  <a:lnTo>
                    <a:pt x="6921" y="163199"/>
                  </a:lnTo>
                  <a:lnTo>
                    <a:pt x="23716" y="126348"/>
                  </a:lnTo>
                  <a:lnTo>
                    <a:pt x="43339" y="90502"/>
                  </a:lnTo>
                  <a:lnTo>
                    <a:pt x="64369" y="54571"/>
                  </a:lnTo>
                  <a:lnTo>
                    <a:pt x="99499" y="23935"/>
                  </a:lnTo>
                  <a:lnTo>
                    <a:pt x="112231" y="17849"/>
                  </a:lnTo>
                  <a:lnTo>
                    <a:pt x="134202" y="13942"/>
                  </a:lnTo>
                  <a:lnTo>
                    <a:pt x="149728" y="17311"/>
                  </a:lnTo>
                  <a:lnTo>
                    <a:pt x="161008" y="23671"/>
                  </a:lnTo>
                  <a:lnTo>
                    <a:pt x="163215" y="27727"/>
                  </a:lnTo>
                  <a:lnTo>
                    <a:pt x="166756" y="52488"/>
                  </a:lnTo>
                  <a:lnTo>
                    <a:pt x="166667" y="84976"/>
                  </a:lnTo>
                  <a:lnTo>
                    <a:pt x="159318" y="118579"/>
                  </a:lnTo>
                  <a:lnTo>
                    <a:pt x="148064" y="151535"/>
                  </a:lnTo>
                  <a:lnTo>
                    <a:pt x="144898" y="166734"/>
                  </a:lnTo>
                  <a:lnTo>
                    <a:pt x="137500" y="180029"/>
                  </a:lnTo>
                  <a:lnTo>
                    <a:pt x="137180" y="169963"/>
                  </a:lnTo>
                  <a:lnTo>
                    <a:pt x="145757" y="133571"/>
                  </a:lnTo>
                  <a:lnTo>
                    <a:pt x="161207" y="101900"/>
                  </a:lnTo>
                  <a:lnTo>
                    <a:pt x="175604" y="73194"/>
                  </a:lnTo>
                  <a:lnTo>
                    <a:pt x="192851" y="45497"/>
                  </a:lnTo>
                  <a:lnTo>
                    <a:pt x="222816" y="12559"/>
                  </a:lnTo>
                  <a:lnTo>
                    <a:pt x="233360" y="4891"/>
                  </a:lnTo>
                  <a:lnTo>
                    <a:pt x="245950" y="919"/>
                  </a:lnTo>
                  <a:lnTo>
                    <a:pt x="258318" y="0"/>
                  </a:lnTo>
                  <a:lnTo>
                    <a:pt x="275415" y="6309"/>
                  </a:lnTo>
                  <a:lnTo>
                    <a:pt x="290802" y="15708"/>
                  </a:lnTo>
                  <a:lnTo>
                    <a:pt x="294339" y="25199"/>
                  </a:lnTo>
                  <a:lnTo>
                    <a:pt x="296921" y="60693"/>
                  </a:lnTo>
                  <a:lnTo>
                    <a:pt x="293074" y="93619"/>
                  </a:lnTo>
                  <a:lnTo>
                    <a:pt x="289398" y="125805"/>
                  </a:lnTo>
                  <a:lnTo>
                    <a:pt x="275709" y="162214"/>
                  </a:lnTo>
                  <a:lnTo>
                    <a:pt x="274309" y="173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88"/>
            <p:cNvSpPr/>
            <p:nvPr/>
          </p:nvSpPr>
          <p:spPr>
            <a:xfrm>
              <a:off x="7376160" y="2438400"/>
              <a:ext cx="157371" cy="182527"/>
            </a:xfrm>
            <a:custGeom>
              <a:avLst/>
              <a:gdLst/>
              <a:ahLst/>
              <a:cxnLst/>
              <a:rect l="0" t="0" r="0" b="0"/>
              <a:pathLst>
                <a:path w="157371" h="182527">
                  <a:moveTo>
                    <a:pt x="137159" y="0"/>
                  </a:moveTo>
                  <a:lnTo>
                    <a:pt x="137159" y="4045"/>
                  </a:lnTo>
                  <a:lnTo>
                    <a:pt x="136313" y="5236"/>
                  </a:lnTo>
                  <a:lnTo>
                    <a:pt x="134901" y="6031"/>
                  </a:lnTo>
                  <a:lnTo>
                    <a:pt x="122508" y="11351"/>
                  </a:lnTo>
                  <a:lnTo>
                    <a:pt x="88635" y="30526"/>
                  </a:lnTo>
                  <a:lnTo>
                    <a:pt x="75800" y="36427"/>
                  </a:lnTo>
                  <a:lnTo>
                    <a:pt x="38335" y="68440"/>
                  </a:lnTo>
                  <a:lnTo>
                    <a:pt x="33971" y="73598"/>
                  </a:lnTo>
                  <a:lnTo>
                    <a:pt x="32031" y="78712"/>
                  </a:lnTo>
                  <a:lnTo>
                    <a:pt x="32361" y="81261"/>
                  </a:lnTo>
                  <a:lnTo>
                    <a:pt x="34985" y="86352"/>
                  </a:lnTo>
                  <a:lnTo>
                    <a:pt x="37716" y="88047"/>
                  </a:lnTo>
                  <a:lnTo>
                    <a:pt x="73842" y="97868"/>
                  </a:lnTo>
                  <a:lnTo>
                    <a:pt x="110717" y="98955"/>
                  </a:lnTo>
                  <a:lnTo>
                    <a:pt x="126690" y="103074"/>
                  </a:lnTo>
                  <a:lnTo>
                    <a:pt x="150891" y="116969"/>
                  </a:lnTo>
                  <a:lnTo>
                    <a:pt x="155963" y="121977"/>
                  </a:lnTo>
                  <a:lnTo>
                    <a:pt x="157315" y="124498"/>
                  </a:lnTo>
                  <a:lnTo>
                    <a:pt x="157370" y="127025"/>
                  </a:lnTo>
                  <a:lnTo>
                    <a:pt x="149176" y="143748"/>
                  </a:lnTo>
                  <a:lnTo>
                    <a:pt x="142218" y="150812"/>
                  </a:lnTo>
                  <a:lnTo>
                    <a:pt x="118195" y="164891"/>
                  </a:lnTo>
                  <a:lnTo>
                    <a:pt x="92962" y="172960"/>
                  </a:lnTo>
                  <a:lnTo>
                    <a:pt x="60156" y="180194"/>
                  </a:lnTo>
                  <a:lnTo>
                    <a:pt x="26799" y="182526"/>
                  </a:lnTo>
                  <a:lnTo>
                    <a:pt x="18120" y="180465"/>
                  </a:lnTo>
                  <a:lnTo>
                    <a:pt x="8473" y="176802"/>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89"/>
            <p:cNvSpPr/>
            <p:nvPr/>
          </p:nvSpPr>
          <p:spPr>
            <a:xfrm>
              <a:off x="7323879" y="2377440"/>
              <a:ext cx="6561" cy="7620"/>
            </a:xfrm>
            <a:custGeom>
              <a:avLst/>
              <a:gdLst/>
              <a:ahLst/>
              <a:cxnLst/>
              <a:rect l="0" t="0" r="0" b="0"/>
              <a:pathLst>
                <a:path w="6561" h="7620">
                  <a:moveTo>
                    <a:pt x="6560" y="0"/>
                  </a:moveTo>
                  <a:lnTo>
                    <a:pt x="0" y="0"/>
                  </a:lnTo>
                  <a:lnTo>
                    <a:pt x="656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90"/>
            <p:cNvSpPr/>
            <p:nvPr/>
          </p:nvSpPr>
          <p:spPr>
            <a:xfrm>
              <a:off x="7277100" y="2484119"/>
              <a:ext cx="45720" cy="152226"/>
            </a:xfrm>
            <a:custGeom>
              <a:avLst/>
              <a:gdLst/>
              <a:ahLst/>
              <a:cxnLst/>
              <a:rect l="0" t="0" r="0" b="0"/>
              <a:pathLst>
                <a:path w="45720" h="152226">
                  <a:moveTo>
                    <a:pt x="45719" y="0"/>
                  </a:moveTo>
                  <a:lnTo>
                    <a:pt x="41674" y="4046"/>
                  </a:lnTo>
                  <a:lnTo>
                    <a:pt x="39688" y="10547"/>
                  </a:lnTo>
                  <a:lnTo>
                    <a:pt x="39158" y="14652"/>
                  </a:lnTo>
                  <a:lnTo>
                    <a:pt x="34055" y="23728"/>
                  </a:lnTo>
                  <a:lnTo>
                    <a:pt x="23918" y="40615"/>
                  </a:lnTo>
                  <a:lnTo>
                    <a:pt x="19098" y="55305"/>
                  </a:lnTo>
                  <a:lnTo>
                    <a:pt x="13744" y="90073"/>
                  </a:lnTo>
                  <a:lnTo>
                    <a:pt x="3189" y="123277"/>
                  </a:lnTo>
                  <a:lnTo>
                    <a:pt x="10" y="152225"/>
                  </a:lnTo>
                  <a:lnTo>
                    <a:pt x="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491"/>
            <p:cNvSpPr/>
            <p:nvPr/>
          </p:nvSpPr>
          <p:spPr>
            <a:xfrm>
              <a:off x="6768800" y="2465127"/>
              <a:ext cx="432101" cy="186633"/>
            </a:xfrm>
            <a:custGeom>
              <a:avLst/>
              <a:gdLst/>
              <a:ahLst/>
              <a:cxnLst/>
              <a:rect l="0" t="0" r="0" b="0"/>
              <a:pathLst>
                <a:path w="432101" h="186633">
                  <a:moveTo>
                    <a:pt x="165400" y="3753"/>
                  </a:moveTo>
                  <a:lnTo>
                    <a:pt x="138908" y="4599"/>
                  </a:lnTo>
                  <a:lnTo>
                    <a:pt x="123590" y="10683"/>
                  </a:lnTo>
                  <a:lnTo>
                    <a:pt x="93829" y="27480"/>
                  </a:lnTo>
                  <a:lnTo>
                    <a:pt x="59634" y="51149"/>
                  </a:lnTo>
                  <a:lnTo>
                    <a:pt x="22997" y="87793"/>
                  </a:lnTo>
                  <a:lnTo>
                    <a:pt x="8342" y="110498"/>
                  </a:lnTo>
                  <a:lnTo>
                    <a:pt x="895" y="131054"/>
                  </a:lnTo>
                  <a:lnTo>
                    <a:pt x="0" y="142458"/>
                  </a:lnTo>
                  <a:lnTo>
                    <a:pt x="2424" y="153170"/>
                  </a:lnTo>
                  <a:lnTo>
                    <a:pt x="8582" y="161318"/>
                  </a:lnTo>
                  <a:lnTo>
                    <a:pt x="16963" y="166915"/>
                  </a:lnTo>
                  <a:lnTo>
                    <a:pt x="32048" y="170066"/>
                  </a:lnTo>
                  <a:lnTo>
                    <a:pt x="52228" y="170153"/>
                  </a:lnTo>
                  <a:lnTo>
                    <a:pt x="66841" y="167173"/>
                  </a:lnTo>
                  <a:lnTo>
                    <a:pt x="101498" y="146904"/>
                  </a:lnTo>
                  <a:lnTo>
                    <a:pt x="121294" y="129929"/>
                  </a:lnTo>
                  <a:lnTo>
                    <a:pt x="137003" y="105244"/>
                  </a:lnTo>
                  <a:lnTo>
                    <a:pt x="140899" y="94126"/>
                  </a:lnTo>
                  <a:lnTo>
                    <a:pt x="142476" y="59210"/>
                  </a:lnTo>
                  <a:lnTo>
                    <a:pt x="142527" y="51396"/>
                  </a:lnTo>
                  <a:lnTo>
                    <a:pt x="141685" y="50755"/>
                  </a:lnTo>
                  <a:lnTo>
                    <a:pt x="135978" y="49641"/>
                  </a:lnTo>
                  <a:lnTo>
                    <a:pt x="135625" y="50432"/>
                  </a:lnTo>
                  <a:lnTo>
                    <a:pt x="134928" y="85519"/>
                  </a:lnTo>
                  <a:lnTo>
                    <a:pt x="138967" y="100417"/>
                  </a:lnTo>
                  <a:lnTo>
                    <a:pt x="145526" y="111510"/>
                  </a:lnTo>
                  <a:lnTo>
                    <a:pt x="166920" y="134645"/>
                  </a:lnTo>
                  <a:lnTo>
                    <a:pt x="174825" y="138127"/>
                  </a:lnTo>
                  <a:lnTo>
                    <a:pt x="204641" y="140749"/>
                  </a:lnTo>
                  <a:lnTo>
                    <a:pt x="210498" y="138582"/>
                  </a:lnTo>
                  <a:lnTo>
                    <a:pt x="232909" y="122996"/>
                  </a:lnTo>
                  <a:lnTo>
                    <a:pt x="235806" y="119655"/>
                  </a:lnTo>
                  <a:lnTo>
                    <a:pt x="244970" y="102126"/>
                  </a:lnTo>
                  <a:lnTo>
                    <a:pt x="251565" y="92347"/>
                  </a:lnTo>
                  <a:lnTo>
                    <a:pt x="262563" y="57075"/>
                  </a:lnTo>
                  <a:lnTo>
                    <a:pt x="264348" y="32138"/>
                  </a:lnTo>
                  <a:lnTo>
                    <a:pt x="265232" y="30296"/>
                  </a:lnTo>
                  <a:lnTo>
                    <a:pt x="266668" y="29068"/>
                  </a:lnTo>
                  <a:lnTo>
                    <a:pt x="271010" y="27098"/>
                  </a:lnTo>
                  <a:lnTo>
                    <a:pt x="271367" y="27783"/>
                  </a:lnTo>
                  <a:lnTo>
                    <a:pt x="272067" y="60083"/>
                  </a:lnTo>
                  <a:lnTo>
                    <a:pt x="272921" y="72815"/>
                  </a:lnTo>
                  <a:lnTo>
                    <a:pt x="278993" y="110409"/>
                  </a:lnTo>
                  <a:lnTo>
                    <a:pt x="279672" y="146952"/>
                  </a:lnTo>
                  <a:lnTo>
                    <a:pt x="279700" y="163609"/>
                  </a:lnTo>
                  <a:lnTo>
                    <a:pt x="275655" y="159679"/>
                  </a:lnTo>
                  <a:lnTo>
                    <a:pt x="273668" y="153204"/>
                  </a:lnTo>
                  <a:lnTo>
                    <a:pt x="273139" y="149107"/>
                  </a:lnTo>
                  <a:lnTo>
                    <a:pt x="278734" y="116375"/>
                  </a:lnTo>
                  <a:lnTo>
                    <a:pt x="290221" y="78746"/>
                  </a:lnTo>
                  <a:lnTo>
                    <a:pt x="306175" y="44844"/>
                  </a:lnTo>
                  <a:lnTo>
                    <a:pt x="330641" y="14641"/>
                  </a:lnTo>
                  <a:lnTo>
                    <a:pt x="340722" y="8592"/>
                  </a:lnTo>
                  <a:lnTo>
                    <a:pt x="366068" y="0"/>
                  </a:lnTo>
                  <a:lnTo>
                    <a:pt x="376223" y="1520"/>
                  </a:lnTo>
                  <a:lnTo>
                    <a:pt x="395694" y="9395"/>
                  </a:lnTo>
                  <a:lnTo>
                    <a:pt x="402655" y="14162"/>
                  </a:lnTo>
                  <a:lnTo>
                    <a:pt x="411333" y="25652"/>
                  </a:lnTo>
                  <a:lnTo>
                    <a:pt x="424421" y="57969"/>
                  </a:lnTo>
                  <a:lnTo>
                    <a:pt x="429824" y="80212"/>
                  </a:lnTo>
                  <a:lnTo>
                    <a:pt x="431650" y="114529"/>
                  </a:lnTo>
                  <a:lnTo>
                    <a:pt x="432041" y="147400"/>
                  </a:lnTo>
                  <a:lnTo>
                    <a:pt x="432099" y="185318"/>
                  </a:lnTo>
                  <a:lnTo>
                    <a:pt x="432100" y="1866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492"/>
            <p:cNvSpPr/>
            <p:nvPr/>
          </p:nvSpPr>
          <p:spPr>
            <a:xfrm>
              <a:off x="6492239" y="2441629"/>
              <a:ext cx="257446" cy="399747"/>
            </a:xfrm>
            <a:custGeom>
              <a:avLst/>
              <a:gdLst/>
              <a:ahLst/>
              <a:cxnLst/>
              <a:rect l="0" t="0" r="0" b="0"/>
              <a:pathLst>
                <a:path w="257446" h="399747">
                  <a:moveTo>
                    <a:pt x="205741" y="4390"/>
                  </a:moveTo>
                  <a:lnTo>
                    <a:pt x="187829" y="4390"/>
                  </a:lnTo>
                  <a:lnTo>
                    <a:pt x="170844" y="0"/>
                  </a:lnTo>
                  <a:lnTo>
                    <a:pt x="134390" y="5587"/>
                  </a:lnTo>
                  <a:lnTo>
                    <a:pt x="114326" y="16410"/>
                  </a:lnTo>
                  <a:lnTo>
                    <a:pt x="76269" y="51277"/>
                  </a:lnTo>
                  <a:lnTo>
                    <a:pt x="52649" y="84319"/>
                  </a:lnTo>
                  <a:lnTo>
                    <a:pt x="41852" y="110960"/>
                  </a:lnTo>
                  <a:lnTo>
                    <a:pt x="39768" y="122593"/>
                  </a:lnTo>
                  <a:lnTo>
                    <a:pt x="41100" y="131149"/>
                  </a:lnTo>
                  <a:lnTo>
                    <a:pt x="42639" y="134616"/>
                  </a:lnTo>
                  <a:lnTo>
                    <a:pt x="48867" y="140726"/>
                  </a:lnTo>
                  <a:lnTo>
                    <a:pt x="57279" y="145418"/>
                  </a:lnTo>
                  <a:lnTo>
                    <a:pt x="78735" y="148429"/>
                  </a:lnTo>
                  <a:lnTo>
                    <a:pt x="91720" y="147994"/>
                  </a:lnTo>
                  <a:lnTo>
                    <a:pt x="123128" y="138521"/>
                  </a:lnTo>
                  <a:lnTo>
                    <a:pt x="141094" y="127200"/>
                  </a:lnTo>
                  <a:lnTo>
                    <a:pt x="153096" y="113122"/>
                  </a:lnTo>
                  <a:lnTo>
                    <a:pt x="170018" y="83088"/>
                  </a:lnTo>
                  <a:lnTo>
                    <a:pt x="173707" y="67878"/>
                  </a:lnTo>
                  <a:lnTo>
                    <a:pt x="175220" y="39337"/>
                  </a:lnTo>
                  <a:lnTo>
                    <a:pt x="174388" y="37848"/>
                  </a:lnTo>
                  <a:lnTo>
                    <a:pt x="172985" y="36856"/>
                  </a:lnTo>
                  <a:lnTo>
                    <a:pt x="171203" y="36194"/>
                  </a:lnTo>
                  <a:lnTo>
                    <a:pt x="170016" y="36599"/>
                  </a:lnTo>
                  <a:lnTo>
                    <a:pt x="169224" y="37716"/>
                  </a:lnTo>
                  <a:lnTo>
                    <a:pt x="168109" y="43334"/>
                  </a:lnTo>
                  <a:lnTo>
                    <a:pt x="167668" y="70926"/>
                  </a:lnTo>
                  <a:lnTo>
                    <a:pt x="178249" y="104999"/>
                  </a:lnTo>
                  <a:lnTo>
                    <a:pt x="198849" y="141754"/>
                  </a:lnTo>
                  <a:lnTo>
                    <a:pt x="218585" y="176116"/>
                  </a:lnTo>
                  <a:lnTo>
                    <a:pt x="237942" y="209432"/>
                  </a:lnTo>
                  <a:lnTo>
                    <a:pt x="250797" y="242730"/>
                  </a:lnTo>
                  <a:lnTo>
                    <a:pt x="257445" y="277624"/>
                  </a:lnTo>
                  <a:lnTo>
                    <a:pt x="254550" y="301249"/>
                  </a:lnTo>
                  <a:lnTo>
                    <a:pt x="244286" y="324335"/>
                  </a:lnTo>
                  <a:lnTo>
                    <a:pt x="219563" y="354045"/>
                  </a:lnTo>
                  <a:lnTo>
                    <a:pt x="187964" y="377098"/>
                  </a:lnTo>
                  <a:lnTo>
                    <a:pt x="157011" y="390553"/>
                  </a:lnTo>
                  <a:lnTo>
                    <a:pt x="123286" y="397644"/>
                  </a:lnTo>
                  <a:lnTo>
                    <a:pt x="91845" y="399746"/>
                  </a:lnTo>
                  <a:lnTo>
                    <a:pt x="61080" y="398111"/>
                  </a:lnTo>
                  <a:lnTo>
                    <a:pt x="42387" y="393584"/>
                  </a:lnTo>
                  <a:lnTo>
                    <a:pt x="28435" y="385928"/>
                  </a:lnTo>
                  <a:lnTo>
                    <a:pt x="15104" y="372097"/>
                  </a:lnTo>
                  <a:lnTo>
                    <a:pt x="3862" y="347863"/>
                  </a:lnTo>
                  <a:lnTo>
                    <a:pt x="0" y="3320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493"/>
            <p:cNvSpPr/>
            <p:nvPr/>
          </p:nvSpPr>
          <p:spPr>
            <a:xfrm>
              <a:off x="6416039" y="2430779"/>
              <a:ext cx="121922" cy="217150"/>
            </a:xfrm>
            <a:custGeom>
              <a:avLst/>
              <a:gdLst/>
              <a:ahLst/>
              <a:cxnLst/>
              <a:rect l="0" t="0" r="0" b="0"/>
              <a:pathLst>
                <a:path w="121922" h="217150">
                  <a:moveTo>
                    <a:pt x="7621" y="68580"/>
                  </a:moveTo>
                  <a:lnTo>
                    <a:pt x="7621" y="101986"/>
                  </a:lnTo>
                  <a:lnTo>
                    <a:pt x="6774" y="138198"/>
                  </a:lnTo>
                  <a:lnTo>
                    <a:pt x="1060" y="171352"/>
                  </a:lnTo>
                  <a:lnTo>
                    <a:pt x="42" y="208791"/>
                  </a:lnTo>
                  <a:lnTo>
                    <a:pt x="6" y="217149"/>
                  </a:lnTo>
                  <a:lnTo>
                    <a:pt x="0" y="180824"/>
                  </a:lnTo>
                  <a:lnTo>
                    <a:pt x="0" y="144510"/>
                  </a:lnTo>
                  <a:lnTo>
                    <a:pt x="6084" y="108164"/>
                  </a:lnTo>
                  <a:lnTo>
                    <a:pt x="17696" y="70629"/>
                  </a:lnTo>
                  <a:lnTo>
                    <a:pt x="32000" y="38505"/>
                  </a:lnTo>
                  <a:lnTo>
                    <a:pt x="39905" y="27556"/>
                  </a:lnTo>
                  <a:lnTo>
                    <a:pt x="49909" y="19867"/>
                  </a:lnTo>
                  <a:lnTo>
                    <a:pt x="85725" y="3570"/>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494"/>
            <p:cNvSpPr/>
            <p:nvPr/>
          </p:nvSpPr>
          <p:spPr>
            <a:xfrm>
              <a:off x="6165287" y="2401672"/>
              <a:ext cx="180765" cy="188547"/>
            </a:xfrm>
            <a:custGeom>
              <a:avLst/>
              <a:gdLst/>
              <a:ahLst/>
              <a:cxnLst/>
              <a:rect l="0" t="0" r="0" b="0"/>
              <a:pathLst>
                <a:path w="180765" h="188547">
                  <a:moveTo>
                    <a:pt x="159313" y="13868"/>
                  </a:moveTo>
                  <a:lnTo>
                    <a:pt x="159313" y="9822"/>
                  </a:lnTo>
                  <a:lnTo>
                    <a:pt x="157054" y="5579"/>
                  </a:lnTo>
                  <a:lnTo>
                    <a:pt x="155267" y="3262"/>
                  </a:lnTo>
                  <a:lnTo>
                    <a:pt x="151023" y="687"/>
                  </a:lnTo>
                  <a:lnTo>
                    <a:pt x="148707" y="0"/>
                  </a:lnTo>
                  <a:lnTo>
                    <a:pt x="141617" y="1496"/>
                  </a:lnTo>
                  <a:lnTo>
                    <a:pt x="104324" y="16575"/>
                  </a:lnTo>
                  <a:lnTo>
                    <a:pt x="92257" y="26078"/>
                  </a:lnTo>
                  <a:lnTo>
                    <a:pt x="59450" y="60192"/>
                  </a:lnTo>
                  <a:lnTo>
                    <a:pt x="22046" y="97767"/>
                  </a:lnTo>
                  <a:lnTo>
                    <a:pt x="7351" y="120571"/>
                  </a:lnTo>
                  <a:lnTo>
                    <a:pt x="1680" y="139369"/>
                  </a:lnTo>
                  <a:lnTo>
                    <a:pt x="0" y="155664"/>
                  </a:lnTo>
                  <a:lnTo>
                    <a:pt x="4123" y="166070"/>
                  </a:lnTo>
                  <a:lnTo>
                    <a:pt x="11599" y="175493"/>
                  </a:lnTo>
                  <a:lnTo>
                    <a:pt x="20567" y="182503"/>
                  </a:lnTo>
                  <a:lnTo>
                    <a:pt x="32454" y="186183"/>
                  </a:lnTo>
                  <a:lnTo>
                    <a:pt x="60782" y="188546"/>
                  </a:lnTo>
                  <a:lnTo>
                    <a:pt x="83269" y="184910"/>
                  </a:lnTo>
                  <a:lnTo>
                    <a:pt x="118860" y="170859"/>
                  </a:lnTo>
                  <a:lnTo>
                    <a:pt x="142529" y="160102"/>
                  </a:lnTo>
                  <a:lnTo>
                    <a:pt x="171475" y="131401"/>
                  </a:lnTo>
                  <a:lnTo>
                    <a:pt x="177417" y="120856"/>
                  </a:lnTo>
                  <a:lnTo>
                    <a:pt x="180764" y="103141"/>
                  </a:lnTo>
                  <a:lnTo>
                    <a:pt x="180700" y="89951"/>
                  </a:lnTo>
                  <a:lnTo>
                    <a:pt x="177849" y="78445"/>
                  </a:lnTo>
                  <a:lnTo>
                    <a:pt x="167439" y="62446"/>
                  </a:lnTo>
                  <a:lnTo>
                    <a:pt x="153630" y="51027"/>
                  </a:lnTo>
                  <a:lnTo>
                    <a:pt x="143805" y="47316"/>
                  </a:lnTo>
                  <a:lnTo>
                    <a:pt x="134640" y="44820"/>
                  </a:lnTo>
                  <a:lnTo>
                    <a:pt x="123874" y="39502"/>
                  </a:lnTo>
                  <a:lnTo>
                    <a:pt x="105973" y="367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495"/>
            <p:cNvSpPr/>
            <p:nvPr/>
          </p:nvSpPr>
          <p:spPr>
            <a:xfrm>
              <a:off x="5579451" y="2251461"/>
              <a:ext cx="196510" cy="369541"/>
            </a:xfrm>
            <a:custGeom>
              <a:avLst/>
              <a:gdLst/>
              <a:ahLst/>
              <a:cxnLst/>
              <a:rect l="0" t="0" r="0" b="0"/>
              <a:pathLst>
                <a:path w="196510" h="369541">
                  <a:moveTo>
                    <a:pt x="120309" y="179318"/>
                  </a:moveTo>
                  <a:lnTo>
                    <a:pt x="97385" y="179318"/>
                  </a:lnTo>
                  <a:lnTo>
                    <a:pt x="90929" y="181576"/>
                  </a:lnTo>
                  <a:lnTo>
                    <a:pt x="58231" y="206657"/>
                  </a:lnTo>
                  <a:lnTo>
                    <a:pt x="42837" y="226366"/>
                  </a:lnTo>
                  <a:lnTo>
                    <a:pt x="27363" y="258038"/>
                  </a:lnTo>
                  <a:lnTo>
                    <a:pt x="15440" y="286745"/>
                  </a:lnTo>
                  <a:lnTo>
                    <a:pt x="3826" y="322741"/>
                  </a:lnTo>
                  <a:lnTo>
                    <a:pt x="0" y="342511"/>
                  </a:lnTo>
                  <a:lnTo>
                    <a:pt x="1362" y="353731"/>
                  </a:lnTo>
                  <a:lnTo>
                    <a:pt x="2911" y="359093"/>
                  </a:lnTo>
                  <a:lnTo>
                    <a:pt x="5637" y="362668"/>
                  </a:lnTo>
                  <a:lnTo>
                    <a:pt x="13181" y="366641"/>
                  </a:lnTo>
                  <a:lnTo>
                    <a:pt x="45797" y="369540"/>
                  </a:lnTo>
                  <a:lnTo>
                    <a:pt x="57841" y="365179"/>
                  </a:lnTo>
                  <a:lnTo>
                    <a:pt x="94820" y="333987"/>
                  </a:lnTo>
                  <a:lnTo>
                    <a:pt x="110122" y="314893"/>
                  </a:lnTo>
                  <a:lnTo>
                    <a:pt x="124380" y="279602"/>
                  </a:lnTo>
                  <a:lnTo>
                    <a:pt x="132710" y="249202"/>
                  </a:lnTo>
                  <a:lnTo>
                    <a:pt x="140540" y="214606"/>
                  </a:lnTo>
                  <a:lnTo>
                    <a:pt x="148222" y="182530"/>
                  </a:lnTo>
                  <a:lnTo>
                    <a:pt x="155014" y="151577"/>
                  </a:lnTo>
                  <a:lnTo>
                    <a:pt x="158249" y="120957"/>
                  </a:lnTo>
                  <a:lnTo>
                    <a:pt x="163348" y="91283"/>
                  </a:lnTo>
                  <a:lnTo>
                    <a:pt x="167757" y="58071"/>
                  </a:lnTo>
                  <a:lnTo>
                    <a:pt x="173131" y="22284"/>
                  </a:lnTo>
                  <a:lnTo>
                    <a:pt x="173304" y="18749"/>
                  </a:lnTo>
                  <a:lnTo>
                    <a:pt x="175753" y="12563"/>
                  </a:lnTo>
                  <a:lnTo>
                    <a:pt x="180179" y="5739"/>
                  </a:lnTo>
                  <a:lnTo>
                    <a:pt x="181053" y="0"/>
                  </a:lnTo>
                  <a:lnTo>
                    <a:pt x="181240" y="7402"/>
                  </a:lnTo>
                  <a:lnTo>
                    <a:pt x="173506" y="44353"/>
                  </a:lnTo>
                  <a:lnTo>
                    <a:pt x="167774" y="72348"/>
                  </a:lnTo>
                  <a:lnTo>
                    <a:pt x="161560" y="106231"/>
                  </a:lnTo>
                  <a:lnTo>
                    <a:pt x="159342" y="138942"/>
                  </a:lnTo>
                  <a:lnTo>
                    <a:pt x="158685" y="174223"/>
                  </a:lnTo>
                  <a:lnTo>
                    <a:pt x="159337" y="206501"/>
                  </a:lnTo>
                  <a:lnTo>
                    <a:pt x="164516" y="236667"/>
                  </a:lnTo>
                  <a:lnTo>
                    <a:pt x="173852" y="270045"/>
                  </a:lnTo>
                  <a:lnTo>
                    <a:pt x="186649" y="308127"/>
                  </a:lnTo>
                  <a:lnTo>
                    <a:pt x="188739" y="317847"/>
                  </a:lnTo>
                  <a:lnTo>
                    <a:pt x="196509" y="339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496"/>
            <p:cNvSpPr/>
            <p:nvPr/>
          </p:nvSpPr>
          <p:spPr>
            <a:xfrm>
              <a:off x="5364480" y="2377679"/>
              <a:ext cx="181826" cy="220291"/>
            </a:xfrm>
            <a:custGeom>
              <a:avLst/>
              <a:gdLst/>
              <a:ahLst/>
              <a:cxnLst/>
              <a:rect l="0" t="0" r="0" b="0"/>
              <a:pathLst>
                <a:path w="181826" h="220291">
                  <a:moveTo>
                    <a:pt x="0" y="136921"/>
                  </a:moveTo>
                  <a:lnTo>
                    <a:pt x="0" y="140966"/>
                  </a:lnTo>
                  <a:lnTo>
                    <a:pt x="846" y="142157"/>
                  </a:lnTo>
                  <a:lnTo>
                    <a:pt x="2257" y="142952"/>
                  </a:lnTo>
                  <a:lnTo>
                    <a:pt x="10605" y="144227"/>
                  </a:lnTo>
                  <a:lnTo>
                    <a:pt x="46200" y="144522"/>
                  </a:lnTo>
                  <a:lnTo>
                    <a:pt x="81479" y="140493"/>
                  </a:lnTo>
                  <a:lnTo>
                    <a:pt x="115580" y="129102"/>
                  </a:lnTo>
                  <a:lnTo>
                    <a:pt x="145033" y="115056"/>
                  </a:lnTo>
                  <a:lnTo>
                    <a:pt x="159624" y="100903"/>
                  </a:lnTo>
                  <a:lnTo>
                    <a:pt x="177542" y="70840"/>
                  </a:lnTo>
                  <a:lnTo>
                    <a:pt x="181825" y="45316"/>
                  </a:lnTo>
                  <a:lnTo>
                    <a:pt x="181721" y="29251"/>
                  </a:lnTo>
                  <a:lnTo>
                    <a:pt x="172233" y="8954"/>
                  </a:lnTo>
                  <a:lnTo>
                    <a:pt x="167423" y="3846"/>
                  </a:lnTo>
                  <a:lnTo>
                    <a:pt x="164955" y="2485"/>
                  </a:lnTo>
                  <a:lnTo>
                    <a:pt x="148827" y="299"/>
                  </a:lnTo>
                  <a:lnTo>
                    <a:pt x="139241" y="0"/>
                  </a:lnTo>
                  <a:lnTo>
                    <a:pt x="102618" y="16948"/>
                  </a:lnTo>
                  <a:lnTo>
                    <a:pt x="76244" y="34514"/>
                  </a:lnTo>
                  <a:lnTo>
                    <a:pt x="43406" y="71945"/>
                  </a:lnTo>
                  <a:lnTo>
                    <a:pt x="25162" y="105396"/>
                  </a:lnTo>
                  <a:lnTo>
                    <a:pt x="13154" y="136714"/>
                  </a:lnTo>
                  <a:lnTo>
                    <a:pt x="2317" y="172735"/>
                  </a:lnTo>
                  <a:lnTo>
                    <a:pt x="1876" y="183318"/>
                  </a:lnTo>
                  <a:lnTo>
                    <a:pt x="4502" y="190844"/>
                  </a:lnTo>
                  <a:lnTo>
                    <a:pt x="17952" y="207869"/>
                  </a:lnTo>
                  <a:lnTo>
                    <a:pt x="29496" y="215609"/>
                  </a:lnTo>
                  <a:lnTo>
                    <a:pt x="43641" y="219220"/>
                  </a:lnTo>
                  <a:lnTo>
                    <a:pt x="58556" y="220290"/>
                  </a:lnTo>
                  <a:lnTo>
                    <a:pt x="66383" y="218283"/>
                  </a:lnTo>
                  <a:lnTo>
                    <a:pt x="76200" y="213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497"/>
            <p:cNvSpPr/>
            <p:nvPr/>
          </p:nvSpPr>
          <p:spPr>
            <a:xfrm>
              <a:off x="5105400" y="2461259"/>
              <a:ext cx="213361" cy="53342"/>
            </a:xfrm>
            <a:custGeom>
              <a:avLst/>
              <a:gdLst/>
              <a:ahLst/>
              <a:cxnLst/>
              <a:rect l="0" t="0" r="0" b="0"/>
              <a:pathLst>
                <a:path w="213361" h="53342">
                  <a:moveTo>
                    <a:pt x="0" y="53341"/>
                  </a:moveTo>
                  <a:lnTo>
                    <a:pt x="14690" y="52494"/>
                  </a:lnTo>
                  <a:lnTo>
                    <a:pt x="46651" y="42735"/>
                  </a:lnTo>
                  <a:lnTo>
                    <a:pt x="82467" y="27696"/>
                  </a:lnTo>
                  <a:lnTo>
                    <a:pt x="112111" y="19307"/>
                  </a:lnTo>
                  <a:lnTo>
                    <a:pt x="150211" y="13786"/>
                  </a:lnTo>
                  <a:lnTo>
                    <a:pt x="184128" y="3195"/>
                  </a:lnTo>
                  <a:lnTo>
                    <a:pt x="2133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498"/>
            <p:cNvSpPr/>
            <p:nvPr/>
          </p:nvSpPr>
          <p:spPr>
            <a:xfrm>
              <a:off x="5212080" y="2263140"/>
              <a:ext cx="38101" cy="410805"/>
            </a:xfrm>
            <a:custGeom>
              <a:avLst/>
              <a:gdLst/>
              <a:ahLst/>
              <a:cxnLst/>
              <a:rect l="0" t="0" r="0" b="0"/>
              <a:pathLst>
                <a:path w="38101" h="410805">
                  <a:moveTo>
                    <a:pt x="38100" y="0"/>
                  </a:moveTo>
                  <a:lnTo>
                    <a:pt x="38100" y="33421"/>
                  </a:lnTo>
                  <a:lnTo>
                    <a:pt x="37253" y="60890"/>
                  </a:lnTo>
                  <a:lnTo>
                    <a:pt x="32863" y="96311"/>
                  </a:lnTo>
                  <a:lnTo>
                    <a:pt x="31538" y="124085"/>
                  </a:lnTo>
                  <a:lnTo>
                    <a:pt x="28692" y="155620"/>
                  </a:lnTo>
                  <a:lnTo>
                    <a:pt x="25452" y="190237"/>
                  </a:lnTo>
                  <a:lnTo>
                    <a:pt x="24012" y="228201"/>
                  </a:lnTo>
                  <a:lnTo>
                    <a:pt x="21113" y="265393"/>
                  </a:lnTo>
                  <a:lnTo>
                    <a:pt x="17004" y="299986"/>
                  </a:lnTo>
                  <a:lnTo>
                    <a:pt x="12355" y="329471"/>
                  </a:lnTo>
                  <a:lnTo>
                    <a:pt x="4977" y="365826"/>
                  </a:lnTo>
                  <a:lnTo>
                    <a:pt x="436" y="403785"/>
                  </a:lnTo>
                  <a:lnTo>
                    <a:pt x="38" y="410804"/>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499"/>
            <p:cNvSpPr/>
            <p:nvPr/>
          </p:nvSpPr>
          <p:spPr>
            <a:xfrm>
              <a:off x="4941566" y="2438400"/>
              <a:ext cx="156215" cy="226607"/>
            </a:xfrm>
            <a:custGeom>
              <a:avLst/>
              <a:gdLst/>
              <a:ahLst/>
              <a:cxnLst/>
              <a:rect l="0" t="0" r="0" b="0"/>
              <a:pathLst>
                <a:path w="156215" h="226607">
                  <a:moveTo>
                    <a:pt x="125734" y="0"/>
                  </a:moveTo>
                  <a:lnTo>
                    <a:pt x="91684" y="846"/>
                  </a:lnTo>
                  <a:lnTo>
                    <a:pt x="82096" y="4045"/>
                  </a:lnTo>
                  <a:lnTo>
                    <a:pt x="57093" y="23727"/>
                  </a:lnTo>
                  <a:lnTo>
                    <a:pt x="47813" y="34251"/>
                  </a:lnTo>
                  <a:lnTo>
                    <a:pt x="28150" y="69076"/>
                  </a:lnTo>
                  <a:lnTo>
                    <a:pt x="10377" y="105241"/>
                  </a:lnTo>
                  <a:lnTo>
                    <a:pt x="2852" y="142739"/>
                  </a:lnTo>
                  <a:lnTo>
                    <a:pt x="0" y="159113"/>
                  </a:lnTo>
                  <a:lnTo>
                    <a:pt x="3154" y="181764"/>
                  </a:lnTo>
                  <a:lnTo>
                    <a:pt x="10298" y="199576"/>
                  </a:lnTo>
                  <a:lnTo>
                    <a:pt x="18266" y="210338"/>
                  </a:lnTo>
                  <a:lnTo>
                    <a:pt x="36318" y="221872"/>
                  </a:lnTo>
                  <a:lnTo>
                    <a:pt x="57753" y="226606"/>
                  </a:lnTo>
                  <a:lnTo>
                    <a:pt x="80191" y="223964"/>
                  </a:lnTo>
                  <a:lnTo>
                    <a:pt x="114919" y="210249"/>
                  </a:lnTo>
                  <a:lnTo>
                    <a:pt x="156214"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500"/>
            <p:cNvSpPr/>
            <p:nvPr/>
          </p:nvSpPr>
          <p:spPr>
            <a:xfrm>
              <a:off x="4693919" y="2432417"/>
              <a:ext cx="182328" cy="236755"/>
            </a:xfrm>
            <a:custGeom>
              <a:avLst/>
              <a:gdLst/>
              <a:ahLst/>
              <a:cxnLst/>
              <a:rect l="0" t="0" r="0" b="0"/>
              <a:pathLst>
                <a:path w="182328" h="236755">
                  <a:moveTo>
                    <a:pt x="0" y="66942"/>
                  </a:moveTo>
                  <a:lnTo>
                    <a:pt x="0" y="78294"/>
                  </a:lnTo>
                  <a:lnTo>
                    <a:pt x="2258" y="82712"/>
                  </a:lnTo>
                  <a:lnTo>
                    <a:pt x="10607" y="92447"/>
                  </a:lnTo>
                  <a:lnTo>
                    <a:pt x="45936" y="112667"/>
                  </a:lnTo>
                  <a:lnTo>
                    <a:pt x="56823" y="116897"/>
                  </a:lnTo>
                  <a:lnTo>
                    <a:pt x="70128" y="118778"/>
                  </a:lnTo>
                  <a:lnTo>
                    <a:pt x="87854" y="115791"/>
                  </a:lnTo>
                  <a:lnTo>
                    <a:pt x="123334" y="102331"/>
                  </a:lnTo>
                  <a:lnTo>
                    <a:pt x="141154" y="94832"/>
                  </a:lnTo>
                  <a:lnTo>
                    <a:pt x="149660" y="87522"/>
                  </a:lnTo>
                  <a:lnTo>
                    <a:pt x="176581" y="54109"/>
                  </a:lnTo>
                  <a:lnTo>
                    <a:pt x="181014" y="38963"/>
                  </a:lnTo>
                  <a:lnTo>
                    <a:pt x="182327" y="23751"/>
                  </a:lnTo>
                  <a:lnTo>
                    <a:pt x="180377" y="15855"/>
                  </a:lnTo>
                  <a:lnTo>
                    <a:pt x="172226" y="3887"/>
                  </a:lnTo>
                  <a:lnTo>
                    <a:pt x="165163" y="818"/>
                  </a:lnTo>
                  <a:lnTo>
                    <a:pt x="160909" y="0"/>
                  </a:lnTo>
                  <a:lnTo>
                    <a:pt x="157226" y="300"/>
                  </a:lnTo>
                  <a:lnTo>
                    <a:pt x="132971" y="12302"/>
                  </a:lnTo>
                  <a:lnTo>
                    <a:pt x="113906" y="25729"/>
                  </a:lnTo>
                  <a:lnTo>
                    <a:pt x="86643" y="59916"/>
                  </a:lnTo>
                  <a:lnTo>
                    <a:pt x="66943" y="96003"/>
                  </a:lnTo>
                  <a:lnTo>
                    <a:pt x="56901" y="125695"/>
                  </a:lnTo>
                  <a:lnTo>
                    <a:pt x="50256" y="155094"/>
                  </a:lnTo>
                  <a:lnTo>
                    <a:pt x="52480" y="190471"/>
                  </a:lnTo>
                  <a:lnTo>
                    <a:pt x="52767" y="200094"/>
                  </a:lnTo>
                  <a:lnTo>
                    <a:pt x="54652" y="207357"/>
                  </a:lnTo>
                  <a:lnTo>
                    <a:pt x="61261" y="217685"/>
                  </a:lnTo>
                  <a:lnTo>
                    <a:pt x="78547" y="228259"/>
                  </a:lnTo>
                  <a:lnTo>
                    <a:pt x="99756" y="236754"/>
                  </a:lnTo>
                  <a:lnTo>
                    <a:pt x="136510" y="235454"/>
                  </a:lnTo>
                  <a:lnTo>
                    <a:pt x="144781" y="2345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501"/>
            <p:cNvSpPr/>
            <p:nvPr/>
          </p:nvSpPr>
          <p:spPr>
            <a:xfrm>
              <a:off x="4625340" y="2293620"/>
              <a:ext cx="22861" cy="372636"/>
            </a:xfrm>
            <a:custGeom>
              <a:avLst/>
              <a:gdLst/>
              <a:ahLst/>
              <a:cxnLst/>
              <a:rect l="0" t="0" r="0" b="0"/>
              <a:pathLst>
                <a:path w="22861" h="372636">
                  <a:moveTo>
                    <a:pt x="22860" y="0"/>
                  </a:moveTo>
                  <a:lnTo>
                    <a:pt x="22860" y="4045"/>
                  </a:lnTo>
                  <a:lnTo>
                    <a:pt x="22013" y="5236"/>
                  </a:lnTo>
                  <a:lnTo>
                    <a:pt x="20602" y="6031"/>
                  </a:lnTo>
                  <a:lnTo>
                    <a:pt x="18814" y="6560"/>
                  </a:lnTo>
                  <a:lnTo>
                    <a:pt x="17623" y="7760"/>
                  </a:lnTo>
                  <a:lnTo>
                    <a:pt x="16299" y="11351"/>
                  </a:lnTo>
                  <a:lnTo>
                    <a:pt x="15332" y="46716"/>
                  </a:lnTo>
                  <a:lnTo>
                    <a:pt x="11222" y="76965"/>
                  </a:lnTo>
                  <a:lnTo>
                    <a:pt x="8687" y="112739"/>
                  </a:lnTo>
                  <a:lnTo>
                    <a:pt x="8094" y="139853"/>
                  </a:lnTo>
                  <a:lnTo>
                    <a:pt x="7831" y="168837"/>
                  </a:lnTo>
                  <a:lnTo>
                    <a:pt x="7713" y="198651"/>
                  </a:lnTo>
                  <a:lnTo>
                    <a:pt x="7661" y="228836"/>
                  </a:lnTo>
                  <a:lnTo>
                    <a:pt x="7638" y="259185"/>
                  </a:lnTo>
                  <a:lnTo>
                    <a:pt x="7628" y="289606"/>
                  </a:lnTo>
                  <a:lnTo>
                    <a:pt x="3577" y="323158"/>
                  </a:lnTo>
                  <a:lnTo>
                    <a:pt x="471" y="360651"/>
                  </a:lnTo>
                  <a:lnTo>
                    <a:pt x="27" y="372635"/>
                  </a:lnTo>
                  <a:lnTo>
                    <a:pt x="0"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502"/>
            <p:cNvSpPr/>
            <p:nvPr/>
          </p:nvSpPr>
          <p:spPr>
            <a:xfrm>
              <a:off x="4282440" y="2379104"/>
              <a:ext cx="182880" cy="263138"/>
            </a:xfrm>
            <a:custGeom>
              <a:avLst/>
              <a:gdLst/>
              <a:ahLst/>
              <a:cxnLst/>
              <a:rect l="0" t="0" r="0" b="0"/>
              <a:pathLst>
                <a:path w="182880" h="263138">
                  <a:moveTo>
                    <a:pt x="0" y="89776"/>
                  </a:moveTo>
                  <a:lnTo>
                    <a:pt x="0" y="93821"/>
                  </a:lnTo>
                  <a:lnTo>
                    <a:pt x="2257" y="98064"/>
                  </a:lnTo>
                  <a:lnTo>
                    <a:pt x="17912" y="115215"/>
                  </a:lnTo>
                  <a:lnTo>
                    <a:pt x="25176" y="118015"/>
                  </a:lnTo>
                  <a:lnTo>
                    <a:pt x="62600" y="126685"/>
                  </a:lnTo>
                  <a:lnTo>
                    <a:pt x="97018" y="121688"/>
                  </a:lnTo>
                  <a:lnTo>
                    <a:pt x="113695" y="118422"/>
                  </a:lnTo>
                  <a:lnTo>
                    <a:pt x="139620" y="106467"/>
                  </a:lnTo>
                  <a:lnTo>
                    <a:pt x="161044" y="88263"/>
                  </a:lnTo>
                  <a:lnTo>
                    <a:pt x="164708" y="80354"/>
                  </a:lnTo>
                  <a:lnTo>
                    <a:pt x="174029" y="42445"/>
                  </a:lnTo>
                  <a:lnTo>
                    <a:pt x="170850" y="24763"/>
                  </a:lnTo>
                  <a:lnTo>
                    <a:pt x="164545" y="12845"/>
                  </a:lnTo>
                  <a:lnTo>
                    <a:pt x="153270" y="3952"/>
                  </a:lnTo>
                  <a:lnTo>
                    <a:pt x="139205" y="0"/>
                  </a:lnTo>
                  <a:lnTo>
                    <a:pt x="129320" y="1333"/>
                  </a:lnTo>
                  <a:lnTo>
                    <a:pt x="111977" y="9101"/>
                  </a:lnTo>
                  <a:lnTo>
                    <a:pt x="98874" y="18360"/>
                  </a:lnTo>
                  <a:lnTo>
                    <a:pt x="67384" y="52306"/>
                  </a:lnTo>
                  <a:lnTo>
                    <a:pt x="43947" y="83127"/>
                  </a:lnTo>
                  <a:lnTo>
                    <a:pt x="23011" y="120949"/>
                  </a:lnTo>
                  <a:lnTo>
                    <a:pt x="12180" y="148683"/>
                  </a:lnTo>
                  <a:lnTo>
                    <a:pt x="8520" y="184855"/>
                  </a:lnTo>
                  <a:lnTo>
                    <a:pt x="11931" y="206471"/>
                  </a:lnTo>
                  <a:lnTo>
                    <a:pt x="22350" y="227645"/>
                  </a:lnTo>
                  <a:lnTo>
                    <a:pt x="35897" y="237976"/>
                  </a:lnTo>
                  <a:lnTo>
                    <a:pt x="68144" y="251506"/>
                  </a:lnTo>
                  <a:lnTo>
                    <a:pt x="105057" y="261485"/>
                  </a:lnTo>
                  <a:lnTo>
                    <a:pt x="134045" y="263137"/>
                  </a:lnTo>
                  <a:lnTo>
                    <a:pt x="170804" y="258336"/>
                  </a:lnTo>
                  <a:lnTo>
                    <a:pt x="182879" y="2574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503"/>
            <p:cNvSpPr/>
            <p:nvPr/>
          </p:nvSpPr>
          <p:spPr>
            <a:xfrm>
              <a:off x="4030980" y="2415540"/>
              <a:ext cx="193562" cy="213361"/>
            </a:xfrm>
            <a:custGeom>
              <a:avLst/>
              <a:gdLst/>
              <a:ahLst/>
              <a:cxnLst/>
              <a:rect l="0" t="0" r="0" b="0"/>
              <a:pathLst>
                <a:path w="193562" h="213361">
                  <a:moveTo>
                    <a:pt x="121920" y="0"/>
                  </a:moveTo>
                  <a:lnTo>
                    <a:pt x="115359" y="0"/>
                  </a:lnTo>
                  <a:lnTo>
                    <a:pt x="80912" y="20408"/>
                  </a:lnTo>
                  <a:lnTo>
                    <a:pt x="45530" y="36414"/>
                  </a:lnTo>
                  <a:lnTo>
                    <a:pt x="13237" y="63186"/>
                  </a:lnTo>
                  <a:lnTo>
                    <a:pt x="10116" y="68440"/>
                  </a:lnTo>
                  <a:lnTo>
                    <a:pt x="8112" y="78712"/>
                  </a:lnTo>
                  <a:lnTo>
                    <a:pt x="9641" y="81261"/>
                  </a:lnTo>
                  <a:lnTo>
                    <a:pt x="19884" y="88894"/>
                  </a:lnTo>
                  <a:lnTo>
                    <a:pt x="33643" y="95671"/>
                  </a:lnTo>
                  <a:lnTo>
                    <a:pt x="70484" y="98762"/>
                  </a:lnTo>
                  <a:lnTo>
                    <a:pt x="105300" y="101259"/>
                  </a:lnTo>
                  <a:lnTo>
                    <a:pt x="136887" y="109654"/>
                  </a:lnTo>
                  <a:lnTo>
                    <a:pt x="161502" y="115075"/>
                  </a:lnTo>
                  <a:lnTo>
                    <a:pt x="183775" y="131345"/>
                  </a:lnTo>
                  <a:lnTo>
                    <a:pt x="192552" y="143527"/>
                  </a:lnTo>
                  <a:lnTo>
                    <a:pt x="193561" y="148178"/>
                  </a:lnTo>
                  <a:lnTo>
                    <a:pt x="192424" y="157861"/>
                  </a:lnTo>
                  <a:lnTo>
                    <a:pt x="182979" y="172833"/>
                  </a:lnTo>
                  <a:lnTo>
                    <a:pt x="150680" y="196649"/>
                  </a:lnTo>
                  <a:lnTo>
                    <a:pt x="136395" y="201699"/>
                  </a:lnTo>
                  <a:lnTo>
                    <a:pt x="102483" y="208987"/>
                  </a:lnTo>
                  <a:lnTo>
                    <a:pt x="68409" y="212496"/>
                  </a:lnTo>
                  <a:lnTo>
                    <a:pt x="34460" y="213189"/>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504"/>
            <p:cNvSpPr/>
            <p:nvPr/>
          </p:nvSpPr>
          <p:spPr>
            <a:xfrm>
              <a:off x="3825240" y="2514600"/>
              <a:ext cx="45720" cy="1"/>
            </a:xfrm>
            <a:custGeom>
              <a:avLst/>
              <a:gdLst/>
              <a:ahLst/>
              <a:cxnLst/>
              <a:rect l="0" t="0" r="0" b="0"/>
              <a:pathLst>
                <a:path w="45720" h="1">
                  <a:moveTo>
                    <a:pt x="0" y="0"/>
                  </a:moveTo>
                  <a:lnTo>
                    <a:pt x="36044" y="0"/>
                  </a:lnTo>
                  <a:lnTo>
                    <a:pt x="457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505"/>
            <p:cNvSpPr/>
            <p:nvPr/>
          </p:nvSpPr>
          <p:spPr>
            <a:xfrm>
              <a:off x="3604259" y="2499359"/>
              <a:ext cx="175261" cy="129542"/>
            </a:xfrm>
            <a:custGeom>
              <a:avLst/>
              <a:gdLst/>
              <a:ahLst/>
              <a:cxnLst/>
              <a:rect l="0" t="0" r="0" b="0"/>
              <a:pathLst>
                <a:path w="175261" h="129542">
                  <a:moveTo>
                    <a:pt x="0" y="0"/>
                  </a:moveTo>
                  <a:lnTo>
                    <a:pt x="33406" y="0"/>
                  </a:lnTo>
                  <a:lnTo>
                    <a:pt x="69618" y="847"/>
                  </a:lnTo>
                  <a:lnTo>
                    <a:pt x="106817" y="10606"/>
                  </a:lnTo>
                  <a:lnTo>
                    <a:pt x="136341" y="26492"/>
                  </a:lnTo>
                  <a:lnTo>
                    <a:pt x="148367" y="36046"/>
                  </a:lnTo>
                  <a:lnTo>
                    <a:pt x="169604" y="72644"/>
                  </a:lnTo>
                  <a:lnTo>
                    <a:pt x="173584" y="88599"/>
                  </a:lnTo>
                  <a:lnTo>
                    <a:pt x="175232" y="125851"/>
                  </a:lnTo>
                  <a:lnTo>
                    <a:pt x="17526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506"/>
            <p:cNvSpPr/>
            <p:nvPr/>
          </p:nvSpPr>
          <p:spPr>
            <a:xfrm>
              <a:off x="3604259" y="2331720"/>
              <a:ext cx="99061" cy="236221"/>
            </a:xfrm>
            <a:custGeom>
              <a:avLst/>
              <a:gdLst/>
              <a:ahLst/>
              <a:cxnLst/>
              <a:rect l="0" t="0" r="0" b="0"/>
              <a:pathLst>
                <a:path w="99061" h="236221">
                  <a:moveTo>
                    <a:pt x="0" y="236220"/>
                  </a:moveTo>
                  <a:lnTo>
                    <a:pt x="0" y="203656"/>
                  </a:lnTo>
                  <a:lnTo>
                    <a:pt x="6084" y="167918"/>
                  </a:lnTo>
                  <a:lnTo>
                    <a:pt x="12998" y="134890"/>
                  </a:lnTo>
                  <a:lnTo>
                    <a:pt x="25177" y="97859"/>
                  </a:lnTo>
                  <a:lnTo>
                    <a:pt x="43638" y="62227"/>
                  </a:lnTo>
                  <a:lnTo>
                    <a:pt x="69655" y="25957"/>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507"/>
            <p:cNvSpPr/>
            <p:nvPr/>
          </p:nvSpPr>
          <p:spPr>
            <a:xfrm>
              <a:off x="3566178" y="2301240"/>
              <a:ext cx="15223" cy="373380"/>
            </a:xfrm>
            <a:custGeom>
              <a:avLst/>
              <a:gdLst/>
              <a:ahLst/>
              <a:cxnLst/>
              <a:rect l="0" t="0" r="0" b="0"/>
              <a:pathLst>
                <a:path w="15223" h="373380">
                  <a:moveTo>
                    <a:pt x="7602" y="0"/>
                  </a:moveTo>
                  <a:lnTo>
                    <a:pt x="3556" y="0"/>
                  </a:lnTo>
                  <a:lnTo>
                    <a:pt x="2365" y="846"/>
                  </a:lnTo>
                  <a:lnTo>
                    <a:pt x="1570" y="2257"/>
                  </a:lnTo>
                  <a:lnTo>
                    <a:pt x="295" y="10605"/>
                  </a:lnTo>
                  <a:lnTo>
                    <a:pt x="0" y="42656"/>
                  </a:lnTo>
                  <a:lnTo>
                    <a:pt x="2243" y="77601"/>
                  </a:lnTo>
                  <a:lnTo>
                    <a:pt x="6014" y="109353"/>
                  </a:lnTo>
                  <a:lnTo>
                    <a:pt x="7131" y="145571"/>
                  </a:lnTo>
                  <a:lnTo>
                    <a:pt x="7393" y="171378"/>
                  </a:lnTo>
                  <a:lnTo>
                    <a:pt x="7509" y="199781"/>
                  </a:lnTo>
                  <a:lnTo>
                    <a:pt x="7560" y="227080"/>
                  </a:lnTo>
                  <a:lnTo>
                    <a:pt x="7589" y="263992"/>
                  </a:lnTo>
                  <a:lnTo>
                    <a:pt x="7598" y="296377"/>
                  </a:lnTo>
                  <a:lnTo>
                    <a:pt x="7601" y="333616"/>
                  </a:lnTo>
                  <a:lnTo>
                    <a:pt x="8448" y="358501"/>
                  </a:lnTo>
                  <a:lnTo>
                    <a:pt x="15222" y="373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SMARTInkShape-Group34"/>
          <p:cNvGrpSpPr/>
          <p:nvPr/>
        </p:nvGrpSpPr>
        <p:grpSpPr>
          <a:xfrm>
            <a:off x="1859279" y="3002280"/>
            <a:ext cx="4892293" cy="646964"/>
            <a:chOff x="1859279" y="3002280"/>
            <a:chExt cx="4892293" cy="646964"/>
          </a:xfrm>
        </p:grpSpPr>
        <p:sp>
          <p:nvSpPr>
            <p:cNvPr id="105" name="SMARTInkShape-508"/>
            <p:cNvSpPr/>
            <p:nvPr/>
          </p:nvSpPr>
          <p:spPr>
            <a:xfrm>
              <a:off x="6561436" y="3178326"/>
              <a:ext cx="190136" cy="249845"/>
            </a:xfrm>
            <a:custGeom>
              <a:avLst/>
              <a:gdLst/>
              <a:ahLst/>
              <a:cxnLst/>
              <a:rect l="0" t="0" r="0" b="0"/>
              <a:pathLst>
                <a:path w="190136" h="249845">
                  <a:moveTo>
                    <a:pt x="159403" y="60174"/>
                  </a:moveTo>
                  <a:lnTo>
                    <a:pt x="163449" y="56128"/>
                  </a:lnTo>
                  <a:lnTo>
                    <a:pt x="165435" y="51884"/>
                  </a:lnTo>
                  <a:lnTo>
                    <a:pt x="165964" y="49568"/>
                  </a:lnTo>
                  <a:lnTo>
                    <a:pt x="165471" y="47176"/>
                  </a:lnTo>
                  <a:lnTo>
                    <a:pt x="151544" y="23645"/>
                  </a:lnTo>
                  <a:lnTo>
                    <a:pt x="137531" y="8179"/>
                  </a:lnTo>
                  <a:lnTo>
                    <a:pt x="128233" y="3198"/>
                  </a:lnTo>
                  <a:lnTo>
                    <a:pt x="104422" y="0"/>
                  </a:lnTo>
                  <a:lnTo>
                    <a:pt x="67748" y="1575"/>
                  </a:lnTo>
                  <a:lnTo>
                    <a:pt x="30682" y="12224"/>
                  </a:lnTo>
                  <a:lnTo>
                    <a:pt x="9924" y="22135"/>
                  </a:lnTo>
                  <a:lnTo>
                    <a:pt x="6411" y="24654"/>
                  </a:lnTo>
                  <a:lnTo>
                    <a:pt x="4068" y="28027"/>
                  </a:lnTo>
                  <a:lnTo>
                    <a:pt x="771" y="40018"/>
                  </a:lnTo>
                  <a:lnTo>
                    <a:pt x="0" y="46418"/>
                  </a:lnTo>
                  <a:lnTo>
                    <a:pt x="3611" y="58826"/>
                  </a:lnTo>
                  <a:lnTo>
                    <a:pt x="14089" y="73227"/>
                  </a:lnTo>
                  <a:lnTo>
                    <a:pt x="38883" y="92416"/>
                  </a:lnTo>
                  <a:lnTo>
                    <a:pt x="68240" y="109754"/>
                  </a:lnTo>
                  <a:lnTo>
                    <a:pt x="106100" y="139265"/>
                  </a:lnTo>
                  <a:lnTo>
                    <a:pt x="144169" y="174854"/>
                  </a:lnTo>
                  <a:lnTo>
                    <a:pt x="162979" y="193401"/>
                  </a:lnTo>
                  <a:lnTo>
                    <a:pt x="169459" y="206592"/>
                  </a:lnTo>
                  <a:lnTo>
                    <a:pt x="175365" y="223784"/>
                  </a:lnTo>
                  <a:lnTo>
                    <a:pt x="190135" y="244373"/>
                  </a:lnTo>
                  <a:lnTo>
                    <a:pt x="189205" y="246473"/>
                  </a:lnTo>
                  <a:lnTo>
                    <a:pt x="186891" y="247873"/>
                  </a:lnTo>
                  <a:lnTo>
                    <a:pt x="171499" y="249844"/>
                  </a:lnTo>
                  <a:lnTo>
                    <a:pt x="146717" y="248047"/>
                  </a:lnTo>
                  <a:lnTo>
                    <a:pt x="117358" y="245273"/>
                  </a:lnTo>
                  <a:lnTo>
                    <a:pt x="86550" y="242864"/>
                  </a:lnTo>
                  <a:lnTo>
                    <a:pt x="52724" y="2354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509"/>
            <p:cNvSpPr/>
            <p:nvPr/>
          </p:nvSpPr>
          <p:spPr>
            <a:xfrm>
              <a:off x="6265971" y="3193991"/>
              <a:ext cx="201834" cy="219769"/>
            </a:xfrm>
            <a:custGeom>
              <a:avLst/>
              <a:gdLst/>
              <a:ahLst/>
              <a:cxnLst/>
              <a:rect l="0" t="0" r="0" b="0"/>
              <a:pathLst>
                <a:path w="201834" h="219769">
                  <a:moveTo>
                    <a:pt x="35768" y="44509"/>
                  </a:moveTo>
                  <a:lnTo>
                    <a:pt x="16890" y="44509"/>
                  </a:lnTo>
                  <a:lnTo>
                    <a:pt x="12420" y="46766"/>
                  </a:lnTo>
                  <a:lnTo>
                    <a:pt x="10042" y="48554"/>
                  </a:lnTo>
                  <a:lnTo>
                    <a:pt x="9305" y="50592"/>
                  </a:lnTo>
                  <a:lnTo>
                    <a:pt x="9659" y="52798"/>
                  </a:lnTo>
                  <a:lnTo>
                    <a:pt x="14203" y="59947"/>
                  </a:lnTo>
                  <a:lnTo>
                    <a:pt x="19411" y="64917"/>
                  </a:lnTo>
                  <a:lnTo>
                    <a:pt x="41370" y="77540"/>
                  </a:lnTo>
                  <a:lnTo>
                    <a:pt x="67355" y="81607"/>
                  </a:lnTo>
                  <a:lnTo>
                    <a:pt x="104494" y="82477"/>
                  </a:lnTo>
                  <a:lnTo>
                    <a:pt x="134011" y="81736"/>
                  </a:lnTo>
                  <a:lnTo>
                    <a:pt x="166372" y="71999"/>
                  </a:lnTo>
                  <a:lnTo>
                    <a:pt x="176506" y="64911"/>
                  </a:lnTo>
                  <a:lnTo>
                    <a:pt x="198092" y="38226"/>
                  </a:lnTo>
                  <a:lnTo>
                    <a:pt x="201833" y="27877"/>
                  </a:lnTo>
                  <a:lnTo>
                    <a:pt x="200451" y="19901"/>
                  </a:lnTo>
                  <a:lnTo>
                    <a:pt x="198897" y="15404"/>
                  </a:lnTo>
                  <a:lnTo>
                    <a:pt x="192654" y="8149"/>
                  </a:lnTo>
                  <a:lnTo>
                    <a:pt x="184236" y="2949"/>
                  </a:lnTo>
                  <a:lnTo>
                    <a:pt x="169130" y="21"/>
                  </a:lnTo>
                  <a:lnTo>
                    <a:pt x="148943" y="0"/>
                  </a:lnTo>
                  <a:lnTo>
                    <a:pt x="126875" y="5827"/>
                  </a:lnTo>
                  <a:lnTo>
                    <a:pt x="89065" y="23276"/>
                  </a:lnTo>
                  <a:lnTo>
                    <a:pt x="54230" y="46335"/>
                  </a:lnTo>
                  <a:lnTo>
                    <a:pt x="19782" y="82849"/>
                  </a:lnTo>
                  <a:lnTo>
                    <a:pt x="5538" y="109585"/>
                  </a:lnTo>
                  <a:lnTo>
                    <a:pt x="0" y="134911"/>
                  </a:lnTo>
                  <a:lnTo>
                    <a:pt x="2405" y="158501"/>
                  </a:lnTo>
                  <a:lnTo>
                    <a:pt x="10780" y="171654"/>
                  </a:lnTo>
                  <a:lnTo>
                    <a:pt x="44958" y="199133"/>
                  </a:lnTo>
                  <a:lnTo>
                    <a:pt x="72546" y="212902"/>
                  </a:lnTo>
                  <a:lnTo>
                    <a:pt x="102169" y="217734"/>
                  </a:lnTo>
                  <a:lnTo>
                    <a:pt x="138004" y="219367"/>
                  </a:lnTo>
                  <a:lnTo>
                    <a:pt x="157689" y="2197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510"/>
            <p:cNvSpPr/>
            <p:nvPr/>
          </p:nvSpPr>
          <p:spPr>
            <a:xfrm>
              <a:off x="5981793" y="3223801"/>
              <a:ext cx="220888" cy="203542"/>
            </a:xfrm>
            <a:custGeom>
              <a:avLst/>
              <a:gdLst/>
              <a:ahLst/>
              <a:cxnLst/>
              <a:rect l="0" t="0" r="0" b="0"/>
              <a:pathLst>
                <a:path w="220888" h="203542">
                  <a:moveTo>
                    <a:pt x="7526" y="52799"/>
                  </a:moveTo>
                  <a:lnTo>
                    <a:pt x="3481" y="56844"/>
                  </a:lnTo>
                  <a:lnTo>
                    <a:pt x="1496" y="61088"/>
                  </a:lnTo>
                  <a:lnTo>
                    <a:pt x="0" y="78238"/>
                  </a:lnTo>
                  <a:lnTo>
                    <a:pt x="1661" y="79918"/>
                  </a:lnTo>
                  <a:lnTo>
                    <a:pt x="21127" y="86881"/>
                  </a:lnTo>
                  <a:lnTo>
                    <a:pt x="33045" y="86855"/>
                  </a:lnTo>
                  <a:lnTo>
                    <a:pt x="68836" y="82903"/>
                  </a:lnTo>
                  <a:lnTo>
                    <a:pt x="101293" y="75082"/>
                  </a:lnTo>
                  <a:lnTo>
                    <a:pt x="137906" y="62883"/>
                  </a:lnTo>
                  <a:lnTo>
                    <a:pt x="154342" y="54469"/>
                  </a:lnTo>
                  <a:lnTo>
                    <a:pt x="176135" y="36075"/>
                  </a:lnTo>
                  <a:lnTo>
                    <a:pt x="179830" y="30408"/>
                  </a:lnTo>
                  <a:lnTo>
                    <a:pt x="181473" y="24221"/>
                  </a:lnTo>
                  <a:lnTo>
                    <a:pt x="182203" y="15826"/>
                  </a:lnTo>
                  <a:lnTo>
                    <a:pt x="180270" y="8709"/>
                  </a:lnTo>
                  <a:lnTo>
                    <a:pt x="178569" y="5625"/>
                  </a:lnTo>
                  <a:lnTo>
                    <a:pt x="175741" y="3570"/>
                  </a:lnTo>
                  <a:lnTo>
                    <a:pt x="168084" y="1286"/>
                  </a:lnTo>
                  <a:lnTo>
                    <a:pt x="154254" y="0"/>
                  </a:lnTo>
                  <a:lnTo>
                    <a:pt x="121080" y="7819"/>
                  </a:lnTo>
                  <a:lnTo>
                    <a:pt x="91199" y="21430"/>
                  </a:lnTo>
                  <a:lnTo>
                    <a:pt x="61684" y="46508"/>
                  </a:lnTo>
                  <a:lnTo>
                    <a:pt x="38670" y="78179"/>
                  </a:lnTo>
                  <a:lnTo>
                    <a:pt x="21863" y="112751"/>
                  </a:lnTo>
                  <a:lnTo>
                    <a:pt x="17136" y="140365"/>
                  </a:lnTo>
                  <a:lnTo>
                    <a:pt x="19781" y="161905"/>
                  </a:lnTo>
                  <a:lnTo>
                    <a:pt x="29972" y="179013"/>
                  </a:lnTo>
                  <a:lnTo>
                    <a:pt x="41209" y="187352"/>
                  </a:lnTo>
                  <a:lnTo>
                    <a:pt x="58056" y="193880"/>
                  </a:lnTo>
                  <a:lnTo>
                    <a:pt x="85300" y="199603"/>
                  </a:lnTo>
                  <a:lnTo>
                    <a:pt x="121822" y="203541"/>
                  </a:lnTo>
                  <a:lnTo>
                    <a:pt x="134525" y="202204"/>
                  </a:lnTo>
                  <a:lnTo>
                    <a:pt x="166835" y="192104"/>
                  </a:lnTo>
                  <a:lnTo>
                    <a:pt x="197886" y="182261"/>
                  </a:lnTo>
                  <a:lnTo>
                    <a:pt x="220887" y="1747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511"/>
            <p:cNvSpPr/>
            <p:nvPr/>
          </p:nvSpPr>
          <p:spPr>
            <a:xfrm>
              <a:off x="5539739" y="3200400"/>
              <a:ext cx="449581" cy="197624"/>
            </a:xfrm>
            <a:custGeom>
              <a:avLst/>
              <a:gdLst/>
              <a:ahLst/>
              <a:cxnLst/>
              <a:rect l="0" t="0" r="0" b="0"/>
              <a:pathLst>
                <a:path w="449581" h="197624">
                  <a:moveTo>
                    <a:pt x="0" y="45719"/>
                  </a:moveTo>
                  <a:lnTo>
                    <a:pt x="36609" y="45719"/>
                  </a:lnTo>
                  <a:lnTo>
                    <a:pt x="64564" y="45719"/>
                  </a:lnTo>
                  <a:lnTo>
                    <a:pt x="98341" y="45719"/>
                  </a:lnTo>
                  <a:lnTo>
                    <a:pt x="131114" y="41674"/>
                  </a:lnTo>
                  <a:lnTo>
                    <a:pt x="162274" y="39159"/>
                  </a:lnTo>
                  <a:lnTo>
                    <a:pt x="192956" y="34368"/>
                  </a:lnTo>
                  <a:lnTo>
                    <a:pt x="227580" y="30401"/>
                  </a:lnTo>
                  <a:lnTo>
                    <a:pt x="262521" y="19975"/>
                  </a:lnTo>
                  <a:lnTo>
                    <a:pt x="281056" y="15863"/>
                  </a:lnTo>
                  <a:lnTo>
                    <a:pt x="289063" y="15276"/>
                  </a:lnTo>
                  <a:lnTo>
                    <a:pt x="289413" y="19295"/>
                  </a:lnTo>
                  <a:lnTo>
                    <a:pt x="280148" y="55855"/>
                  </a:lnTo>
                  <a:lnTo>
                    <a:pt x="269851" y="91771"/>
                  </a:lnTo>
                  <a:lnTo>
                    <a:pt x="263070" y="129583"/>
                  </a:lnTo>
                  <a:lnTo>
                    <a:pt x="253575" y="165387"/>
                  </a:lnTo>
                  <a:lnTo>
                    <a:pt x="251554" y="175952"/>
                  </a:lnTo>
                  <a:lnTo>
                    <a:pt x="243945" y="197623"/>
                  </a:lnTo>
                  <a:lnTo>
                    <a:pt x="243849" y="183425"/>
                  </a:lnTo>
                  <a:lnTo>
                    <a:pt x="246102" y="176631"/>
                  </a:lnTo>
                  <a:lnTo>
                    <a:pt x="247889" y="173634"/>
                  </a:lnTo>
                  <a:lnTo>
                    <a:pt x="255192" y="136348"/>
                  </a:lnTo>
                  <a:lnTo>
                    <a:pt x="264396" y="105673"/>
                  </a:lnTo>
                  <a:lnTo>
                    <a:pt x="276625" y="70136"/>
                  </a:lnTo>
                  <a:lnTo>
                    <a:pt x="286351" y="54878"/>
                  </a:lnTo>
                  <a:lnTo>
                    <a:pt x="320621" y="25937"/>
                  </a:lnTo>
                  <a:lnTo>
                    <a:pt x="343073" y="14364"/>
                  </a:lnTo>
                  <a:lnTo>
                    <a:pt x="374261" y="8105"/>
                  </a:lnTo>
                  <a:lnTo>
                    <a:pt x="409899" y="1851"/>
                  </a:lnTo>
                  <a:lnTo>
                    <a:pt x="449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512"/>
            <p:cNvSpPr/>
            <p:nvPr/>
          </p:nvSpPr>
          <p:spPr>
            <a:xfrm>
              <a:off x="5577839" y="3002280"/>
              <a:ext cx="91442" cy="406818"/>
            </a:xfrm>
            <a:custGeom>
              <a:avLst/>
              <a:gdLst/>
              <a:ahLst/>
              <a:cxnLst/>
              <a:rect l="0" t="0" r="0" b="0"/>
              <a:pathLst>
                <a:path w="91442" h="406818">
                  <a:moveTo>
                    <a:pt x="91441" y="0"/>
                  </a:moveTo>
                  <a:lnTo>
                    <a:pt x="91441" y="10605"/>
                  </a:lnTo>
                  <a:lnTo>
                    <a:pt x="84879" y="40090"/>
                  </a:lnTo>
                  <a:lnTo>
                    <a:pt x="80089" y="69640"/>
                  </a:lnTo>
                  <a:lnTo>
                    <a:pt x="73307" y="105206"/>
                  </a:lnTo>
                  <a:lnTo>
                    <a:pt x="66166" y="132271"/>
                  </a:lnTo>
                  <a:lnTo>
                    <a:pt x="58194" y="162080"/>
                  </a:lnTo>
                  <a:lnTo>
                    <a:pt x="51829" y="195084"/>
                  </a:lnTo>
                  <a:lnTo>
                    <a:pt x="43920" y="229508"/>
                  </a:lnTo>
                  <a:lnTo>
                    <a:pt x="34761" y="263717"/>
                  </a:lnTo>
                  <a:lnTo>
                    <a:pt x="25045" y="295854"/>
                  </a:lnTo>
                  <a:lnTo>
                    <a:pt x="17341" y="322555"/>
                  </a:lnTo>
                  <a:lnTo>
                    <a:pt x="8243" y="354369"/>
                  </a:lnTo>
                  <a:lnTo>
                    <a:pt x="1086" y="388813"/>
                  </a:lnTo>
                  <a:lnTo>
                    <a:pt x="96" y="406817"/>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513"/>
            <p:cNvSpPr/>
            <p:nvPr/>
          </p:nvSpPr>
          <p:spPr>
            <a:xfrm>
              <a:off x="5234939" y="3360419"/>
              <a:ext cx="53342" cy="144782"/>
            </a:xfrm>
            <a:custGeom>
              <a:avLst/>
              <a:gdLst/>
              <a:ahLst/>
              <a:cxnLst/>
              <a:rect l="0" t="0" r="0" b="0"/>
              <a:pathLst>
                <a:path w="53342" h="144782">
                  <a:moveTo>
                    <a:pt x="53341" y="0"/>
                  </a:moveTo>
                  <a:lnTo>
                    <a:pt x="52494" y="12167"/>
                  </a:lnTo>
                  <a:lnTo>
                    <a:pt x="42037" y="46900"/>
                  </a:lnTo>
                  <a:lnTo>
                    <a:pt x="42559" y="68930"/>
                  </a:lnTo>
                  <a:lnTo>
                    <a:pt x="28361" y="106726"/>
                  </a:lnTo>
                  <a:lnTo>
                    <a:pt x="9265" y="134240"/>
                  </a:lnTo>
                  <a:lnTo>
                    <a:pt x="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514"/>
            <p:cNvSpPr/>
            <p:nvPr/>
          </p:nvSpPr>
          <p:spPr>
            <a:xfrm>
              <a:off x="4992003" y="3154773"/>
              <a:ext cx="202782" cy="228508"/>
            </a:xfrm>
            <a:custGeom>
              <a:avLst/>
              <a:gdLst/>
              <a:ahLst/>
              <a:cxnLst/>
              <a:rect l="0" t="0" r="0" b="0"/>
              <a:pathLst>
                <a:path w="202782" h="228508">
                  <a:moveTo>
                    <a:pt x="143877" y="7527"/>
                  </a:moveTo>
                  <a:lnTo>
                    <a:pt x="139831" y="3481"/>
                  </a:lnTo>
                  <a:lnTo>
                    <a:pt x="135587" y="1495"/>
                  </a:lnTo>
                  <a:lnTo>
                    <a:pt x="101270" y="0"/>
                  </a:lnTo>
                  <a:lnTo>
                    <a:pt x="67083" y="8208"/>
                  </a:lnTo>
                  <a:lnTo>
                    <a:pt x="30193" y="20569"/>
                  </a:lnTo>
                  <a:lnTo>
                    <a:pt x="24908" y="21301"/>
                  </a:lnTo>
                  <a:lnTo>
                    <a:pt x="14520" y="26631"/>
                  </a:lnTo>
                  <a:lnTo>
                    <a:pt x="5951" y="33797"/>
                  </a:lnTo>
                  <a:lnTo>
                    <a:pt x="2143" y="39805"/>
                  </a:lnTo>
                  <a:lnTo>
                    <a:pt x="0" y="47947"/>
                  </a:lnTo>
                  <a:lnTo>
                    <a:pt x="1392" y="50560"/>
                  </a:lnTo>
                  <a:lnTo>
                    <a:pt x="11441" y="58283"/>
                  </a:lnTo>
                  <a:lnTo>
                    <a:pt x="49460" y="76104"/>
                  </a:lnTo>
                  <a:lnTo>
                    <a:pt x="82329" y="86266"/>
                  </a:lnTo>
                  <a:lnTo>
                    <a:pt x="113280" y="96426"/>
                  </a:lnTo>
                  <a:lnTo>
                    <a:pt x="147436" y="109127"/>
                  </a:lnTo>
                  <a:lnTo>
                    <a:pt x="180188" y="124084"/>
                  </a:lnTo>
                  <a:lnTo>
                    <a:pt x="197898" y="138547"/>
                  </a:lnTo>
                  <a:lnTo>
                    <a:pt x="201753" y="146473"/>
                  </a:lnTo>
                  <a:lnTo>
                    <a:pt x="202781" y="150958"/>
                  </a:lnTo>
                  <a:lnTo>
                    <a:pt x="200183" y="169405"/>
                  </a:lnTo>
                  <a:lnTo>
                    <a:pt x="194050" y="186912"/>
                  </a:lnTo>
                  <a:lnTo>
                    <a:pt x="187060" y="195344"/>
                  </a:lnTo>
                  <a:lnTo>
                    <a:pt x="177462" y="201915"/>
                  </a:lnTo>
                  <a:lnTo>
                    <a:pt x="148347" y="213031"/>
                  </a:lnTo>
                  <a:lnTo>
                    <a:pt x="120083" y="220817"/>
                  </a:lnTo>
                  <a:lnTo>
                    <a:pt x="84237" y="226988"/>
                  </a:lnTo>
                  <a:lnTo>
                    <a:pt x="47248" y="228306"/>
                  </a:lnTo>
                  <a:lnTo>
                    <a:pt x="21957" y="2285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515"/>
            <p:cNvSpPr/>
            <p:nvPr/>
          </p:nvSpPr>
          <p:spPr>
            <a:xfrm>
              <a:off x="4724501" y="3063240"/>
              <a:ext cx="212334" cy="325778"/>
            </a:xfrm>
            <a:custGeom>
              <a:avLst/>
              <a:gdLst/>
              <a:ahLst/>
              <a:cxnLst/>
              <a:rect l="0" t="0" r="0" b="0"/>
              <a:pathLst>
                <a:path w="212334" h="325778">
                  <a:moveTo>
                    <a:pt x="45618" y="0"/>
                  </a:moveTo>
                  <a:lnTo>
                    <a:pt x="41573" y="0"/>
                  </a:lnTo>
                  <a:lnTo>
                    <a:pt x="40382" y="846"/>
                  </a:lnTo>
                  <a:lnTo>
                    <a:pt x="39588" y="2257"/>
                  </a:lnTo>
                  <a:lnTo>
                    <a:pt x="38469" y="10546"/>
                  </a:lnTo>
                  <a:lnTo>
                    <a:pt x="38061" y="40335"/>
                  </a:lnTo>
                  <a:lnTo>
                    <a:pt x="37170" y="68301"/>
                  </a:lnTo>
                  <a:lnTo>
                    <a:pt x="32767" y="103022"/>
                  </a:lnTo>
                  <a:lnTo>
                    <a:pt x="30240" y="140121"/>
                  </a:lnTo>
                  <a:lnTo>
                    <a:pt x="24505" y="177924"/>
                  </a:lnTo>
                  <a:lnTo>
                    <a:pt x="18290" y="215090"/>
                  </a:lnTo>
                  <a:lnTo>
                    <a:pt x="15225" y="247080"/>
                  </a:lnTo>
                  <a:lnTo>
                    <a:pt x="8701" y="284938"/>
                  </a:lnTo>
                  <a:lnTo>
                    <a:pt x="5786" y="293996"/>
                  </a:lnTo>
                  <a:lnTo>
                    <a:pt x="1643" y="303856"/>
                  </a:lnTo>
                  <a:lnTo>
                    <a:pt x="0" y="311918"/>
                  </a:lnTo>
                  <a:lnTo>
                    <a:pt x="3974" y="308226"/>
                  </a:lnTo>
                  <a:lnTo>
                    <a:pt x="5943" y="304064"/>
                  </a:lnTo>
                  <a:lnTo>
                    <a:pt x="8303" y="269760"/>
                  </a:lnTo>
                  <a:lnTo>
                    <a:pt x="18053" y="234817"/>
                  </a:lnTo>
                  <a:lnTo>
                    <a:pt x="28984" y="205324"/>
                  </a:lnTo>
                  <a:lnTo>
                    <a:pt x="44308" y="169063"/>
                  </a:lnTo>
                  <a:lnTo>
                    <a:pt x="64488" y="143524"/>
                  </a:lnTo>
                  <a:lnTo>
                    <a:pt x="84794" y="128227"/>
                  </a:lnTo>
                  <a:lnTo>
                    <a:pt x="99436" y="121054"/>
                  </a:lnTo>
                  <a:lnTo>
                    <a:pt x="116669" y="119559"/>
                  </a:lnTo>
                  <a:lnTo>
                    <a:pt x="140895" y="123478"/>
                  </a:lnTo>
                  <a:lnTo>
                    <a:pt x="168296" y="132387"/>
                  </a:lnTo>
                  <a:lnTo>
                    <a:pt x="180857" y="141812"/>
                  </a:lnTo>
                  <a:lnTo>
                    <a:pt x="202719" y="164513"/>
                  </a:lnTo>
                  <a:lnTo>
                    <a:pt x="208574" y="177257"/>
                  </a:lnTo>
                  <a:lnTo>
                    <a:pt x="212333" y="210179"/>
                  </a:lnTo>
                  <a:lnTo>
                    <a:pt x="208332" y="227186"/>
                  </a:lnTo>
                  <a:lnTo>
                    <a:pt x="196559" y="248783"/>
                  </a:lnTo>
                  <a:lnTo>
                    <a:pt x="166343" y="281744"/>
                  </a:lnTo>
                  <a:lnTo>
                    <a:pt x="136822" y="302001"/>
                  </a:lnTo>
                  <a:lnTo>
                    <a:pt x="98927" y="317131"/>
                  </a:lnTo>
                  <a:lnTo>
                    <a:pt x="68472" y="325329"/>
                  </a:lnTo>
                  <a:lnTo>
                    <a:pt x="54082" y="325777"/>
                  </a:lnTo>
                  <a:lnTo>
                    <a:pt x="29789" y="320962"/>
                  </a:lnTo>
                  <a:lnTo>
                    <a:pt x="26599" y="318962"/>
                  </a:lnTo>
                  <a:lnTo>
                    <a:pt x="18064" y="309748"/>
                  </a:lnTo>
                  <a:lnTo>
                    <a:pt x="11020" y="305419"/>
                  </a:lnTo>
                  <a:lnTo>
                    <a:pt x="7518"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516"/>
            <p:cNvSpPr/>
            <p:nvPr/>
          </p:nvSpPr>
          <p:spPr>
            <a:xfrm>
              <a:off x="4495800" y="3238500"/>
              <a:ext cx="128740" cy="156239"/>
            </a:xfrm>
            <a:custGeom>
              <a:avLst/>
              <a:gdLst/>
              <a:ahLst/>
              <a:cxnLst/>
              <a:rect l="0" t="0" r="0" b="0"/>
              <a:pathLst>
                <a:path w="128740" h="156239">
                  <a:moveTo>
                    <a:pt x="0" y="15240"/>
                  </a:moveTo>
                  <a:lnTo>
                    <a:pt x="0" y="39933"/>
                  </a:lnTo>
                  <a:lnTo>
                    <a:pt x="7149" y="76370"/>
                  </a:lnTo>
                  <a:lnTo>
                    <a:pt x="9836" y="108952"/>
                  </a:lnTo>
                  <a:lnTo>
                    <a:pt x="18968" y="142986"/>
                  </a:lnTo>
                  <a:lnTo>
                    <a:pt x="21112" y="146124"/>
                  </a:lnTo>
                  <a:lnTo>
                    <a:pt x="25752" y="149610"/>
                  </a:lnTo>
                  <a:lnTo>
                    <a:pt x="37169" y="155618"/>
                  </a:lnTo>
                  <a:lnTo>
                    <a:pt x="40866" y="156238"/>
                  </a:lnTo>
                  <a:lnTo>
                    <a:pt x="44177" y="155805"/>
                  </a:lnTo>
                  <a:lnTo>
                    <a:pt x="80576" y="141993"/>
                  </a:lnTo>
                  <a:lnTo>
                    <a:pt x="96311" y="130501"/>
                  </a:lnTo>
                  <a:lnTo>
                    <a:pt x="123460" y="96427"/>
                  </a:lnTo>
                  <a:lnTo>
                    <a:pt x="126837" y="86318"/>
                  </a:lnTo>
                  <a:lnTo>
                    <a:pt x="128739" y="67062"/>
                  </a:lnTo>
                  <a:lnTo>
                    <a:pt x="125257" y="49315"/>
                  </a:lnTo>
                  <a:lnTo>
                    <a:pt x="109964" y="13608"/>
                  </a:lnTo>
                  <a:lnTo>
                    <a:pt x="108139" y="6612"/>
                  </a:lnTo>
                  <a:lnTo>
                    <a:pt x="106806" y="4408"/>
                  </a:lnTo>
                  <a:lnTo>
                    <a:pt x="105071" y="2938"/>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517"/>
            <p:cNvSpPr/>
            <p:nvPr/>
          </p:nvSpPr>
          <p:spPr>
            <a:xfrm>
              <a:off x="4244376" y="3208019"/>
              <a:ext cx="144744" cy="197624"/>
            </a:xfrm>
            <a:custGeom>
              <a:avLst/>
              <a:gdLst/>
              <a:ahLst/>
              <a:cxnLst/>
              <a:rect l="0" t="0" r="0" b="0"/>
              <a:pathLst>
                <a:path w="144744" h="197624">
                  <a:moveTo>
                    <a:pt x="30443" y="7621"/>
                  </a:moveTo>
                  <a:lnTo>
                    <a:pt x="30443" y="44958"/>
                  </a:lnTo>
                  <a:lnTo>
                    <a:pt x="30443" y="73980"/>
                  </a:lnTo>
                  <a:lnTo>
                    <a:pt x="29597" y="111479"/>
                  </a:lnTo>
                  <a:lnTo>
                    <a:pt x="22155" y="144223"/>
                  </a:lnTo>
                  <a:lnTo>
                    <a:pt x="13556" y="179905"/>
                  </a:lnTo>
                  <a:lnTo>
                    <a:pt x="381" y="197623"/>
                  </a:lnTo>
                  <a:lnTo>
                    <a:pt x="0" y="183425"/>
                  </a:lnTo>
                  <a:lnTo>
                    <a:pt x="6528" y="150720"/>
                  </a:lnTo>
                  <a:lnTo>
                    <a:pt x="15361" y="120952"/>
                  </a:lnTo>
                  <a:lnTo>
                    <a:pt x="28703" y="89366"/>
                  </a:lnTo>
                  <a:lnTo>
                    <a:pt x="49228" y="54436"/>
                  </a:lnTo>
                  <a:lnTo>
                    <a:pt x="84250" y="19430"/>
                  </a:lnTo>
                  <a:lnTo>
                    <a:pt x="99231" y="12869"/>
                  </a:lnTo>
                  <a:lnTo>
                    <a:pt x="134215" y="2050"/>
                  </a:lnTo>
                  <a:lnTo>
                    <a:pt x="14474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518"/>
            <p:cNvSpPr/>
            <p:nvPr/>
          </p:nvSpPr>
          <p:spPr>
            <a:xfrm>
              <a:off x="3924310" y="3063240"/>
              <a:ext cx="213350" cy="334738"/>
            </a:xfrm>
            <a:custGeom>
              <a:avLst/>
              <a:gdLst/>
              <a:ahLst/>
              <a:cxnLst/>
              <a:rect l="0" t="0" r="0" b="0"/>
              <a:pathLst>
                <a:path w="213350" h="334738">
                  <a:moveTo>
                    <a:pt x="15230" y="0"/>
                  </a:moveTo>
                  <a:lnTo>
                    <a:pt x="15230" y="35098"/>
                  </a:lnTo>
                  <a:lnTo>
                    <a:pt x="15230" y="69993"/>
                  </a:lnTo>
                  <a:lnTo>
                    <a:pt x="15230" y="101736"/>
                  </a:lnTo>
                  <a:lnTo>
                    <a:pt x="15230" y="126496"/>
                  </a:lnTo>
                  <a:lnTo>
                    <a:pt x="15230" y="154433"/>
                  </a:lnTo>
                  <a:lnTo>
                    <a:pt x="12972" y="181526"/>
                  </a:lnTo>
                  <a:lnTo>
                    <a:pt x="9146" y="208525"/>
                  </a:lnTo>
                  <a:lnTo>
                    <a:pt x="4623" y="237457"/>
                  </a:lnTo>
                  <a:lnTo>
                    <a:pt x="1363" y="274216"/>
                  </a:lnTo>
                  <a:lnTo>
                    <a:pt x="261" y="309201"/>
                  </a:lnTo>
                  <a:lnTo>
                    <a:pt x="0" y="333451"/>
                  </a:lnTo>
                  <a:lnTo>
                    <a:pt x="843" y="334060"/>
                  </a:lnTo>
                  <a:lnTo>
                    <a:pt x="4038" y="334737"/>
                  </a:lnTo>
                  <a:lnTo>
                    <a:pt x="5228" y="334072"/>
                  </a:lnTo>
                  <a:lnTo>
                    <a:pt x="6022" y="332781"/>
                  </a:lnTo>
                  <a:lnTo>
                    <a:pt x="7139" y="326919"/>
                  </a:lnTo>
                  <a:lnTo>
                    <a:pt x="8247" y="321404"/>
                  </a:lnTo>
                  <a:lnTo>
                    <a:pt x="21435" y="287383"/>
                  </a:lnTo>
                  <a:lnTo>
                    <a:pt x="36556" y="250528"/>
                  </a:lnTo>
                  <a:lnTo>
                    <a:pt x="49771" y="220704"/>
                  </a:lnTo>
                  <a:lnTo>
                    <a:pt x="72946" y="184330"/>
                  </a:lnTo>
                  <a:lnTo>
                    <a:pt x="94678" y="154379"/>
                  </a:lnTo>
                  <a:lnTo>
                    <a:pt x="125912" y="135549"/>
                  </a:lnTo>
                  <a:lnTo>
                    <a:pt x="136670" y="134468"/>
                  </a:lnTo>
                  <a:lnTo>
                    <a:pt x="162487" y="138498"/>
                  </a:lnTo>
                  <a:lnTo>
                    <a:pt x="172681" y="145092"/>
                  </a:lnTo>
                  <a:lnTo>
                    <a:pt x="183896" y="158325"/>
                  </a:lnTo>
                  <a:lnTo>
                    <a:pt x="197910" y="191280"/>
                  </a:lnTo>
                  <a:lnTo>
                    <a:pt x="209936" y="228702"/>
                  </a:lnTo>
                  <a:lnTo>
                    <a:pt x="211491" y="251490"/>
                  </a:lnTo>
                  <a:lnTo>
                    <a:pt x="206656" y="289563"/>
                  </a:lnTo>
                  <a:lnTo>
                    <a:pt x="205737" y="326076"/>
                  </a:lnTo>
                  <a:lnTo>
                    <a:pt x="206581" y="326604"/>
                  </a:lnTo>
                  <a:lnTo>
                    <a:pt x="213349"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519"/>
            <p:cNvSpPr/>
            <p:nvPr/>
          </p:nvSpPr>
          <p:spPr>
            <a:xfrm>
              <a:off x="3605084" y="3154680"/>
              <a:ext cx="196392" cy="250733"/>
            </a:xfrm>
            <a:custGeom>
              <a:avLst/>
              <a:gdLst/>
              <a:ahLst/>
              <a:cxnLst/>
              <a:rect l="0" t="0" r="0" b="0"/>
              <a:pathLst>
                <a:path w="196392" h="250733">
                  <a:moveTo>
                    <a:pt x="113475" y="0"/>
                  </a:moveTo>
                  <a:lnTo>
                    <a:pt x="91374" y="846"/>
                  </a:lnTo>
                  <a:lnTo>
                    <a:pt x="75036" y="6083"/>
                  </a:lnTo>
                  <a:lnTo>
                    <a:pt x="42246" y="22918"/>
                  </a:lnTo>
                  <a:lnTo>
                    <a:pt x="30172" y="28812"/>
                  </a:lnTo>
                  <a:lnTo>
                    <a:pt x="3350" y="52870"/>
                  </a:lnTo>
                  <a:lnTo>
                    <a:pt x="1031" y="59058"/>
                  </a:lnTo>
                  <a:lnTo>
                    <a:pt x="0" y="67452"/>
                  </a:lnTo>
                  <a:lnTo>
                    <a:pt x="1800" y="74569"/>
                  </a:lnTo>
                  <a:lnTo>
                    <a:pt x="9854" y="86037"/>
                  </a:lnTo>
                  <a:lnTo>
                    <a:pt x="26528" y="101692"/>
                  </a:lnTo>
                  <a:lnTo>
                    <a:pt x="60727" y="116517"/>
                  </a:lnTo>
                  <a:lnTo>
                    <a:pt x="95969" y="126936"/>
                  </a:lnTo>
                  <a:lnTo>
                    <a:pt x="128268" y="137147"/>
                  </a:lnTo>
                  <a:lnTo>
                    <a:pt x="155062" y="147317"/>
                  </a:lnTo>
                  <a:lnTo>
                    <a:pt x="186995" y="169120"/>
                  </a:lnTo>
                  <a:lnTo>
                    <a:pt x="190429" y="172860"/>
                  </a:lnTo>
                  <a:lnTo>
                    <a:pt x="194244" y="181531"/>
                  </a:lnTo>
                  <a:lnTo>
                    <a:pt x="196391" y="195932"/>
                  </a:lnTo>
                  <a:lnTo>
                    <a:pt x="192983" y="210924"/>
                  </a:lnTo>
                  <a:lnTo>
                    <a:pt x="184372" y="221026"/>
                  </a:lnTo>
                  <a:lnTo>
                    <a:pt x="162193" y="237264"/>
                  </a:lnTo>
                  <a:lnTo>
                    <a:pt x="135423" y="247777"/>
                  </a:lnTo>
                  <a:lnTo>
                    <a:pt x="103418" y="250732"/>
                  </a:lnTo>
                  <a:lnTo>
                    <a:pt x="66055" y="250517"/>
                  </a:lnTo>
                  <a:lnTo>
                    <a:pt x="33477" y="240841"/>
                  </a:lnTo>
                  <a:lnTo>
                    <a:pt x="24863" y="233758"/>
                  </a:lnTo>
                  <a:lnTo>
                    <a:pt x="14416"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520"/>
            <p:cNvSpPr/>
            <p:nvPr/>
          </p:nvSpPr>
          <p:spPr>
            <a:xfrm>
              <a:off x="3337662" y="3413759"/>
              <a:ext cx="19184" cy="91442"/>
            </a:xfrm>
            <a:custGeom>
              <a:avLst/>
              <a:gdLst/>
              <a:ahLst/>
              <a:cxnLst/>
              <a:rect l="0" t="0" r="0" b="0"/>
              <a:pathLst>
                <a:path w="19184" h="91442">
                  <a:moveTo>
                    <a:pt x="15138" y="0"/>
                  </a:moveTo>
                  <a:lnTo>
                    <a:pt x="19183" y="4046"/>
                  </a:lnTo>
                  <a:lnTo>
                    <a:pt x="16988" y="6084"/>
                  </a:lnTo>
                  <a:lnTo>
                    <a:pt x="1951" y="12998"/>
                  </a:lnTo>
                  <a:lnTo>
                    <a:pt x="419" y="15439"/>
                  </a:lnTo>
                  <a:lnTo>
                    <a:pt x="0" y="29485"/>
                  </a:lnTo>
                  <a:lnTo>
                    <a:pt x="7664" y="63591"/>
                  </a:lnTo>
                  <a:lnTo>
                    <a:pt x="15138" y="91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521"/>
            <p:cNvSpPr/>
            <p:nvPr/>
          </p:nvSpPr>
          <p:spPr>
            <a:xfrm>
              <a:off x="3078995" y="3147766"/>
              <a:ext cx="189717" cy="265994"/>
            </a:xfrm>
            <a:custGeom>
              <a:avLst/>
              <a:gdLst/>
              <a:ahLst/>
              <a:cxnLst/>
              <a:rect l="0" t="0" r="0" b="0"/>
              <a:pathLst>
                <a:path w="189717" h="265994">
                  <a:moveTo>
                    <a:pt x="113785" y="6914"/>
                  </a:moveTo>
                  <a:lnTo>
                    <a:pt x="109740" y="6914"/>
                  </a:lnTo>
                  <a:lnTo>
                    <a:pt x="105496" y="4656"/>
                  </a:lnTo>
                  <a:lnTo>
                    <a:pt x="100787" y="1677"/>
                  </a:lnTo>
                  <a:lnTo>
                    <a:pt x="92530" y="0"/>
                  </a:lnTo>
                  <a:lnTo>
                    <a:pt x="78888" y="349"/>
                  </a:lnTo>
                  <a:lnTo>
                    <a:pt x="42433" y="12309"/>
                  </a:lnTo>
                  <a:lnTo>
                    <a:pt x="18693" y="22216"/>
                  </a:lnTo>
                  <a:lnTo>
                    <a:pt x="5348" y="32326"/>
                  </a:lnTo>
                  <a:lnTo>
                    <a:pt x="2090" y="37399"/>
                  </a:lnTo>
                  <a:lnTo>
                    <a:pt x="257" y="45015"/>
                  </a:lnTo>
                  <a:lnTo>
                    <a:pt x="0" y="47555"/>
                  </a:lnTo>
                  <a:lnTo>
                    <a:pt x="1971" y="52634"/>
                  </a:lnTo>
                  <a:lnTo>
                    <a:pt x="3682" y="55174"/>
                  </a:lnTo>
                  <a:lnTo>
                    <a:pt x="33746" y="78190"/>
                  </a:lnTo>
                  <a:lnTo>
                    <a:pt x="63449" y="92521"/>
                  </a:lnTo>
                  <a:lnTo>
                    <a:pt x="91814" y="106503"/>
                  </a:lnTo>
                  <a:lnTo>
                    <a:pt x="127695" y="126398"/>
                  </a:lnTo>
                  <a:lnTo>
                    <a:pt x="164022" y="156783"/>
                  </a:lnTo>
                  <a:lnTo>
                    <a:pt x="183100" y="177095"/>
                  </a:lnTo>
                  <a:lnTo>
                    <a:pt x="186925" y="187254"/>
                  </a:lnTo>
                  <a:lnTo>
                    <a:pt x="189716" y="217734"/>
                  </a:lnTo>
                  <a:lnTo>
                    <a:pt x="185860" y="232973"/>
                  </a:lnTo>
                  <a:lnTo>
                    <a:pt x="179403" y="240876"/>
                  </a:lnTo>
                  <a:lnTo>
                    <a:pt x="161459" y="252848"/>
                  </a:lnTo>
                  <a:lnTo>
                    <a:pt x="146631" y="256736"/>
                  </a:lnTo>
                  <a:lnTo>
                    <a:pt x="115351" y="260416"/>
                  </a:lnTo>
                  <a:lnTo>
                    <a:pt x="93774" y="264892"/>
                  </a:lnTo>
                  <a:lnTo>
                    <a:pt x="75685" y="2659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522"/>
            <p:cNvSpPr/>
            <p:nvPr/>
          </p:nvSpPr>
          <p:spPr>
            <a:xfrm>
              <a:off x="2797377" y="3177581"/>
              <a:ext cx="199645" cy="220215"/>
            </a:xfrm>
            <a:custGeom>
              <a:avLst/>
              <a:gdLst/>
              <a:ahLst/>
              <a:cxnLst/>
              <a:rect l="0" t="0" r="0" b="0"/>
              <a:pathLst>
                <a:path w="199645" h="220215">
                  <a:moveTo>
                    <a:pt x="136323" y="7578"/>
                  </a:moveTo>
                  <a:lnTo>
                    <a:pt x="136323" y="3533"/>
                  </a:lnTo>
                  <a:lnTo>
                    <a:pt x="135476" y="2341"/>
                  </a:lnTo>
                  <a:lnTo>
                    <a:pt x="134065" y="1547"/>
                  </a:lnTo>
                  <a:lnTo>
                    <a:pt x="125776" y="429"/>
                  </a:lnTo>
                  <a:lnTo>
                    <a:pt x="89677" y="0"/>
                  </a:lnTo>
                  <a:lnTo>
                    <a:pt x="67468" y="2228"/>
                  </a:lnTo>
                  <a:lnTo>
                    <a:pt x="31299" y="12111"/>
                  </a:lnTo>
                  <a:lnTo>
                    <a:pt x="8705" y="18837"/>
                  </a:lnTo>
                  <a:lnTo>
                    <a:pt x="5524" y="21858"/>
                  </a:lnTo>
                  <a:lnTo>
                    <a:pt x="1990" y="29729"/>
                  </a:lnTo>
                  <a:lnTo>
                    <a:pt x="0" y="39636"/>
                  </a:lnTo>
                  <a:lnTo>
                    <a:pt x="1793" y="45250"/>
                  </a:lnTo>
                  <a:lnTo>
                    <a:pt x="3456" y="47933"/>
                  </a:lnTo>
                  <a:lnTo>
                    <a:pt x="33429" y="71219"/>
                  </a:lnTo>
                  <a:lnTo>
                    <a:pt x="68241" y="86002"/>
                  </a:lnTo>
                  <a:lnTo>
                    <a:pt x="104404" y="97263"/>
                  </a:lnTo>
                  <a:lnTo>
                    <a:pt x="141902" y="112658"/>
                  </a:lnTo>
                  <a:lnTo>
                    <a:pt x="163940" y="123662"/>
                  </a:lnTo>
                  <a:lnTo>
                    <a:pt x="190979" y="147513"/>
                  </a:lnTo>
                  <a:lnTo>
                    <a:pt x="198150" y="157543"/>
                  </a:lnTo>
                  <a:lnTo>
                    <a:pt x="199554" y="161741"/>
                  </a:lnTo>
                  <a:lnTo>
                    <a:pt x="199644" y="165387"/>
                  </a:lnTo>
                  <a:lnTo>
                    <a:pt x="186815" y="195855"/>
                  </a:lnTo>
                  <a:lnTo>
                    <a:pt x="177390" y="203581"/>
                  </a:lnTo>
                  <a:lnTo>
                    <a:pt x="150643" y="215440"/>
                  </a:lnTo>
                  <a:lnTo>
                    <a:pt x="113341" y="220214"/>
                  </a:lnTo>
                  <a:lnTo>
                    <a:pt x="75347" y="219996"/>
                  </a:lnTo>
                  <a:lnTo>
                    <a:pt x="41306" y="210320"/>
                  </a:lnTo>
                  <a:lnTo>
                    <a:pt x="26709" y="205765"/>
                  </a:lnTo>
                  <a:lnTo>
                    <a:pt x="25147" y="204049"/>
                  </a:lnTo>
                  <a:lnTo>
                    <a:pt x="22023" y="1980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523"/>
            <p:cNvSpPr/>
            <p:nvPr/>
          </p:nvSpPr>
          <p:spPr>
            <a:xfrm>
              <a:off x="2464085" y="3208019"/>
              <a:ext cx="355316" cy="174767"/>
            </a:xfrm>
            <a:custGeom>
              <a:avLst/>
              <a:gdLst/>
              <a:ahLst/>
              <a:cxnLst/>
              <a:rect l="0" t="0" r="0" b="0"/>
              <a:pathLst>
                <a:path w="355316" h="174767">
                  <a:moveTo>
                    <a:pt x="134334" y="0"/>
                  </a:moveTo>
                  <a:lnTo>
                    <a:pt x="123729" y="0"/>
                  </a:lnTo>
                  <a:lnTo>
                    <a:pt x="98289" y="10607"/>
                  </a:lnTo>
                  <a:lnTo>
                    <a:pt x="65022" y="31208"/>
                  </a:lnTo>
                  <a:lnTo>
                    <a:pt x="42677" y="50452"/>
                  </a:lnTo>
                  <a:lnTo>
                    <a:pt x="24485" y="75344"/>
                  </a:lnTo>
                  <a:lnTo>
                    <a:pt x="6708" y="106512"/>
                  </a:lnTo>
                  <a:lnTo>
                    <a:pt x="0" y="129490"/>
                  </a:lnTo>
                  <a:lnTo>
                    <a:pt x="688" y="142500"/>
                  </a:lnTo>
                  <a:lnTo>
                    <a:pt x="8028" y="164650"/>
                  </a:lnTo>
                  <a:lnTo>
                    <a:pt x="11184" y="168187"/>
                  </a:lnTo>
                  <a:lnTo>
                    <a:pt x="19205" y="172117"/>
                  </a:lnTo>
                  <a:lnTo>
                    <a:pt x="37287" y="174329"/>
                  </a:lnTo>
                  <a:lnTo>
                    <a:pt x="73639" y="166849"/>
                  </a:lnTo>
                  <a:lnTo>
                    <a:pt x="87885" y="161362"/>
                  </a:lnTo>
                  <a:lnTo>
                    <a:pt x="116124" y="139208"/>
                  </a:lnTo>
                  <a:lnTo>
                    <a:pt x="142951" y="102616"/>
                  </a:lnTo>
                  <a:lnTo>
                    <a:pt x="159599" y="64649"/>
                  </a:lnTo>
                  <a:lnTo>
                    <a:pt x="164357" y="30606"/>
                  </a:lnTo>
                  <a:lnTo>
                    <a:pt x="164679" y="21110"/>
                  </a:lnTo>
                  <a:lnTo>
                    <a:pt x="162497" y="15591"/>
                  </a:lnTo>
                  <a:lnTo>
                    <a:pt x="158242" y="9195"/>
                  </a:lnTo>
                  <a:lnTo>
                    <a:pt x="155402" y="8320"/>
                  </a:lnTo>
                  <a:lnTo>
                    <a:pt x="153460" y="8087"/>
                  </a:lnTo>
                  <a:lnTo>
                    <a:pt x="152165" y="8778"/>
                  </a:lnTo>
                  <a:lnTo>
                    <a:pt x="151301" y="10086"/>
                  </a:lnTo>
                  <a:lnTo>
                    <a:pt x="150342" y="14643"/>
                  </a:lnTo>
                  <a:lnTo>
                    <a:pt x="149916" y="22313"/>
                  </a:lnTo>
                  <a:lnTo>
                    <a:pt x="151984" y="29108"/>
                  </a:lnTo>
                  <a:lnTo>
                    <a:pt x="165026" y="62178"/>
                  </a:lnTo>
                  <a:lnTo>
                    <a:pt x="178389" y="98374"/>
                  </a:lnTo>
                  <a:lnTo>
                    <a:pt x="204869" y="130621"/>
                  </a:lnTo>
                  <a:lnTo>
                    <a:pt x="228544" y="153304"/>
                  </a:lnTo>
                  <a:lnTo>
                    <a:pt x="265654" y="171507"/>
                  </a:lnTo>
                  <a:lnTo>
                    <a:pt x="295759" y="174766"/>
                  </a:lnTo>
                  <a:lnTo>
                    <a:pt x="333637" y="164611"/>
                  </a:lnTo>
                  <a:lnTo>
                    <a:pt x="355315"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524"/>
            <p:cNvSpPr/>
            <p:nvPr/>
          </p:nvSpPr>
          <p:spPr>
            <a:xfrm>
              <a:off x="2240279" y="3177540"/>
              <a:ext cx="137162" cy="228409"/>
            </a:xfrm>
            <a:custGeom>
              <a:avLst/>
              <a:gdLst/>
              <a:ahLst/>
              <a:cxnLst/>
              <a:rect l="0" t="0" r="0" b="0"/>
              <a:pathLst>
                <a:path w="137162" h="228409">
                  <a:moveTo>
                    <a:pt x="0" y="45719"/>
                  </a:moveTo>
                  <a:lnTo>
                    <a:pt x="4046" y="45719"/>
                  </a:lnTo>
                  <a:lnTo>
                    <a:pt x="8289" y="47977"/>
                  </a:lnTo>
                  <a:lnTo>
                    <a:pt x="17913" y="56325"/>
                  </a:lnTo>
                  <a:lnTo>
                    <a:pt x="27967" y="73058"/>
                  </a:lnTo>
                  <a:lnTo>
                    <a:pt x="40644" y="107269"/>
                  </a:lnTo>
                  <a:lnTo>
                    <a:pt x="44718" y="142513"/>
                  </a:lnTo>
                  <a:lnTo>
                    <a:pt x="43265" y="177069"/>
                  </a:lnTo>
                  <a:lnTo>
                    <a:pt x="38781" y="213284"/>
                  </a:lnTo>
                  <a:lnTo>
                    <a:pt x="38108" y="228408"/>
                  </a:lnTo>
                  <a:lnTo>
                    <a:pt x="38100" y="192553"/>
                  </a:lnTo>
                  <a:lnTo>
                    <a:pt x="38100" y="161303"/>
                  </a:lnTo>
                  <a:lnTo>
                    <a:pt x="38100" y="127535"/>
                  </a:lnTo>
                  <a:lnTo>
                    <a:pt x="40358" y="98466"/>
                  </a:lnTo>
                  <a:lnTo>
                    <a:pt x="48706" y="62347"/>
                  </a:lnTo>
                  <a:lnTo>
                    <a:pt x="61019" y="27558"/>
                  </a:lnTo>
                  <a:lnTo>
                    <a:pt x="71132" y="13628"/>
                  </a:lnTo>
                  <a:lnTo>
                    <a:pt x="82789" y="5354"/>
                  </a:lnTo>
                  <a:lnTo>
                    <a:pt x="92922" y="1586"/>
                  </a:lnTo>
                  <a:lnTo>
                    <a:pt x="129916" y="92"/>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525"/>
            <p:cNvSpPr/>
            <p:nvPr/>
          </p:nvSpPr>
          <p:spPr>
            <a:xfrm>
              <a:off x="1859279" y="3178692"/>
              <a:ext cx="318028" cy="470552"/>
            </a:xfrm>
            <a:custGeom>
              <a:avLst/>
              <a:gdLst/>
              <a:ahLst/>
              <a:cxnLst/>
              <a:rect l="0" t="0" r="0" b="0"/>
              <a:pathLst>
                <a:path w="318028" h="470552">
                  <a:moveTo>
                    <a:pt x="243841" y="14088"/>
                  </a:moveTo>
                  <a:lnTo>
                    <a:pt x="239795" y="10042"/>
                  </a:lnTo>
                  <a:lnTo>
                    <a:pt x="235552" y="8056"/>
                  </a:lnTo>
                  <a:lnTo>
                    <a:pt x="233235" y="7527"/>
                  </a:lnTo>
                  <a:lnTo>
                    <a:pt x="221739" y="1440"/>
                  </a:lnTo>
                  <a:lnTo>
                    <a:pt x="210311" y="0"/>
                  </a:lnTo>
                  <a:lnTo>
                    <a:pt x="193642" y="3234"/>
                  </a:lnTo>
                  <a:lnTo>
                    <a:pt x="159431" y="16588"/>
                  </a:lnTo>
                  <a:lnTo>
                    <a:pt x="125379" y="38947"/>
                  </a:lnTo>
                  <a:lnTo>
                    <a:pt x="92970" y="62586"/>
                  </a:lnTo>
                  <a:lnTo>
                    <a:pt x="60471" y="99688"/>
                  </a:lnTo>
                  <a:lnTo>
                    <a:pt x="56510" y="110270"/>
                  </a:lnTo>
                  <a:lnTo>
                    <a:pt x="57007" y="120617"/>
                  </a:lnTo>
                  <a:lnTo>
                    <a:pt x="58325" y="125747"/>
                  </a:lnTo>
                  <a:lnTo>
                    <a:pt x="64305" y="133705"/>
                  </a:lnTo>
                  <a:lnTo>
                    <a:pt x="81941" y="145713"/>
                  </a:lnTo>
                  <a:lnTo>
                    <a:pt x="100762" y="149607"/>
                  </a:lnTo>
                  <a:lnTo>
                    <a:pt x="135960" y="150077"/>
                  </a:lnTo>
                  <a:lnTo>
                    <a:pt x="173267" y="142895"/>
                  </a:lnTo>
                  <a:lnTo>
                    <a:pt x="209392" y="133323"/>
                  </a:lnTo>
                  <a:lnTo>
                    <a:pt x="231000" y="125805"/>
                  </a:lnTo>
                  <a:lnTo>
                    <a:pt x="240391" y="118491"/>
                  </a:lnTo>
                  <a:lnTo>
                    <a:pt x="252696" y="107111"/>
                  </a:lnTo>
                  <a:lnTo>
                    <a:pt x="260476" y="101151"/>
                  </a:lnTo>
                  <a:lnTo>
                    <a:pt x="263934" y="95681"/>
                  </a:lnTo>
                  <a:lnTo>
                    <a:pt x="265881" y="87840"/>
                  </a:lnTo>
                  <a:lnTo>
                    <a:pt x="265307" y="85270"/>
                  </a:lnTo>
                  <a:lnTo>
                    <a:pt x="262413" y="80155"/>
                  </a:lnTo>
                  <a:lnTo>
                    <a:pt x="260455" y="78452"/>
                  </a:lnTo>
                  <a:lnTo>
                    <a:pt x="256022" y="76561"/>
                  </a:lnTo>
                  <a:lnTo>
                    <a:pt x="254502" y="75210"/>
                  </a:lnTo>
                  <a:lnTo>
                    <a:pt x="252812" y="71451"/>
                  </a:lnTo>
                  <a:lnTo>
                    <a:pt x="251515" y="70110"/>
                  </a:lnTo>
                  <a:lnTo>
                    <a:pt x="245018" y="67781"/>
                  </a:lnTo>
                  <a:lnTo>
                    <a:pt x="243996" y="81794"/>
                  </a:lnTo>
                  <a:lnTo>
                    <a:pt x="243063" y="88206"/>
                  </a:lnTo>
                  <a:lnTo>
                    <a:pt x="239826" y="96700"/>
                  </a:lnTo>
                  <a:lnTo>
                    <a:pt x="240081" y="108377"/>
                  </a:lnTo>
                  <a:lnTo>
                    <a:pt x="250275" y="144003"/>
                  </a:lnTo>
                  <a:lnTo>
                    <a:pt x="269728" y="176439"/>
                  </a:lnTo>
                  <a:lnTo>
                    <a:pt x="288200" y="205278"/>
                  </a:lnTo>
                  <a:lnTo>
                    <a:pt x="293733" y="215208"/>
                  </a:lnTo>
                  <a:lnTo>
                    <a:pt x="295729" y="225214"/>
                  </a:lnTo>
                  <a:lnTo>
                    <a:pt x="292988" y="254632"/>
                  </a:lnTo>
                  <a:lnTo>
                    <a:pt x="297255" y="280658"/>
                  </a:lnTo>
                  <a:lnTo>
                    <a:pt x="308021" y="309442"/>
                  </a:lnTo>
                  <a:lnTo>
                    <a:pt x="317415" y="347251"/>
                  </a:lnTo>
                  <a:lnTo>
                    <a:pt x="318027" y="363667"/>
                  </a:lnTo>
                  <a:lnTo>
                    <a:pt x="312765" y="388036"/>
                  </a:lnTo>
                  <a:lnTo>
                    <a:pt x="300011" y="414635"/>
                  </a:lnTo>
                  <a:lnTo>
                    <a:pt x="279675" y="433993"/>
                  </a:lnTo>
                  <a:lnTo>
                    <a:pt x="242891" y="453447"/>
                  </a:lnTo>
                  <a:lnTo>
                    <a:pt x="210821" y="462897"/>
                  </a:lnTo>
                  <a:lnTo>
                    <a:pt x="174508" y="468801"/>
                  </a:lnTo>
                  <a:lnTo>
                    <a:pt x="136937" y="470551"/>
                  </a:lnTo>
                  <a:lnTo>
                    <a:pt x="101252" y="468812"/>
                  </a:lnTo>
                  <a:lnTo>
                    <a:pt x="69230" y="460676"/>
                  </a:lnTo>
                  <a:lnTo>
                    <a:pt x="42808" y="447541"/>
                  </a:lnTo>
                  <a:lnTo>
                    <a:pt x="6861" y="416861"/>
                  </a:lnTo>
                  <a:lnTo>
                    <a:pt x="0" y="4103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2" cstate="print"/>
          <a:srcRect/>
          <a:stretch>
            <a:fillRect/>
          </a:stretch>
        </p:blipFill>
        <p:spPr bwMode="auto">
          <a:xfrm>
            <a:off x="1371600" y="0"/>
            <a:ext cx="64928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p:cNvPicPr>
            <a:picLocks noChangeAspect="1" noChangeArrowheads="1"/>
          </p:cNvPicPr>
          <p:nvPr/>
        </p:nvPicPr>
        <p:blipFill>
          <a:blip r:embed="rId2" cstate="print"/>
          <a:srcRect/>
          <a:stretch>
            <a:fillRect/>
          </a:stretch>
        </p:blipFill>
        <p:spPr bwMode="auto">
          <a:xfrm>
            <a:off x="0" y="0"/>
            <a:ext cx="2819400" cy="1674813"/>
          </a:xfrm>
          <a:prstGeom prst="rect">
            <a:avLst/>
          </a:prstGeom>
          <a:noFill/>
          <a:ln w="9525">
            <a:noFill/>
            <a:miter lim="800000"/>
            <a:headEnd/>
            <a:tailEnd/>
          </a:ln>
        </p:spPr>
      </p:pic>
      <p:pic>
        <p:nvPicPr>
          <p:cNvPr id="125954" name="Picture 6" descr="1910-1952_100dpi_879o"/>
          <p:cNvPicPr>
            <a:picLocks noChangeAspect="1" noChangeArrowheads="1"/>
          </p:cNvPicPr>
          <p:nvPr/>
        </p:nvPicPr>
        <p:blipFill>
          <a:blip r:embed="rId3" cstate="print"/>
          <a:srcRect/>
          <a:stretch>
            <a:fillRect/>
          </a:stretch>
        </p:blipFill>
        <p:spPr bwMode="auto">
          <a:xfrm>
            <a:off x="0" y="3249613"/>
            <a:ext cx="5715000" cy="3608387"/>
          </a:xfrm>
          <a:prstGeom prst="rect">
            <a:avLst/>
          </a:prstGeom>
          <a:noFill/>
          <a:ln w="9525">
            <a:noFill/>
            <a:miter lim="800000"/>
            <a:headEnd/>
            <a:tailEnd/>
          </a:ln>
        </p:spPr>
      </p:pic>
      <p:grpSp>
        <p:nvGrpSpPr>
          <p:cNvPr id="7" name="SMARTInkShape-Group35"/>
          <p:cNvGrpSpPr/>
          <p:nvPr/>
        </p:nvGrpSpPr>
        <p:grpSpPr>
          <a:xfrm>
            <a:off x="2354579" y="986209"/>
            <a:ext cx="1097281" cy="415141"/>
            <a:chOff x="2354579" y="986209"/>
            <a:chExt cx="1097281" cy="415141"/>
          </a:xfrm>
        </p:grpSpPr>
        <p:sp>
          <p:nvSpPr>
            <p:cNvPr id="4" name="SMARTInkShape-526"/>
            <p:cNvSpPr/>
            <p:nvPr/>
          </p:nvSpPr>
          <p:spPr>
            <a:xfrm>
              <a:off x="2354579" y="986209"/>
              <a:ext cx="278270" cy="415141"/>
            </a:xfrm>
            <a:custGeom>
              <a:avLst/>
              <a:gdLst/>
              <a:ahLst/>
              <a:cxnLst/>
              <a:rect l="0" t="0" r="0" b="0"/>
              <a:pathLst>
                <a:path w="278270" h="415141">
                  <a:moveTo>
                    <a:pt x="83821" y="4391"/>
                  </a:moveTo>
                  <a:lnTo>
                    <a:pt x="77260" y="4391"/>
                  </a:lnTo>
                  <a:lnTo>
                    <a:pt x="72469" y="345"/>
                  </a:lnTo>
                  <a:lnTo>
                    <a:pt x="71173" y="0"/>
                  </a:lnTo>
                  <a:lnTo>
                    <a:pt x="70309" y="617"/>
                  </a:lnTo>
                  <a:lnTo>
                    <a:pt x="69733" y="1875"/>
                  </a:lnTo>
                  <a:lnTo>
                    <a:pt x="58334" y="10824"/>
                  </a:lnTo>
                  <a:lnTo>
                    <a:pt x="45908" y="40934"/>
                  </a:lnTo>
                  <a:lnTo>
                    <a:pt x="36369" y="77025"/>
                  </a:lnTo>
                  <a:lnTo>
                    <a:pt x="30840" y="105252"/>
                  </a:lnTo>
                  <a:lnTo>
                    <a:pt x="25560" y="135578"/>
                  </a:lnTo>
                  <a:lnTo>
                    <a:pt x="20391" y="168812"/>
                  </a:lnTo>
                  <a:lnTo>
                    <a:pt x="17530" y="203338"/>
                  </a:lnTo>
                  <a:lnTo>
                    <a:pt x="16258" y="238438"/>
                  </a:lnTo>
                  <a:lnTo>
                    <a:pt x="15693" y="273794"/>
                  </a:lnTo>
                  <a:lnTo>
                    <a:pt x="13184" y="304748"/>
                  </a:lnTo>
                  <a:lnTo>
                    <a:pt x="10093" y="331769"/>
                  </a:lnTo>
                  <a:lnTo>
                    <a:pt x="8353" y="364329"/>
                  </a:lnTo>
                  <a:lnTo>
                    <a:pt x="7717" y="392944"/>
                  </a:lnTo>
                  <a:lnTo>
                    <a:pt x="8531" y="395506"/>
                  </a:lnTo>
                  <a:lnTo>
                    <a:pt x="9921" y="397214"/>
                  </a:lnTo>
                  <a:lnTo>
                    <a:pt x="11694" y="398353"/>
                  </a:lnTo>
                  <a:lnTo>
                    <a:pt x="12030" y="399112"/>
                  </a:lnTo>
                  <a:lnTo>
                    <a:pt x="11407" y="399618"/>
                  </a:lnTo>
                  <a:lnTo>
                    <a:pt x="10144" y="399956"/>
                  </a:lnTo>
                  <a:lnTo>
                    <a:pt x="9303" y="399334"/>
                  </a:lnTo>
                  <a:lnTo>
                    <a:pt x="8369" y="396385"/>
                  </a:lnTo>
                  <a:lnTo>
                    <a:pt x="7686" y="368050"/>
                  </a:lnTo>
                  <a:lnTo>
                    <a:pt x="18954" y="332325"/>
                  </a:lnTo>
                  <a:lnTo>
                    <a:pt x="28382" y="297607"/>
                  </a:lnTo>
                  <a:lnTo>
                    <a:pt x="40677" y="261355"/>
                  </a:lnTo>
                  <a:lnTo>
                    <a:pt x="51752" y="229636"/>
                  </a:lnTo>
                  <a:lnTo>
                    <a:pt x="75134" y="195733"/>
                  </a:lnTo>
                  <a:lnTo>
                    <a:pt x="86733" y="181718"/>
                  </a:lnTo>
                  <a:lnTo>
                    <a:pt x="114876" y="165822"/>
                  </a:lnTo>
                  <a:lnTo>
                    <a:pt x="130643" y="160805"/>
                  </a:lnTo>
                  <a:lnTo>
                    <a:pt x="168360" y="157583"/>
                  </a:lnTo>
                  <a:lnTo>
                    <a:pt x="188280" y="158836"/>
                  </a:lnTo>
                  <a:lnTo>
                    <a:pt x="217688" y="169062"/>
                  </a:lnTo>
                  <a:lnTo>
                    <a:pt x="254602" y="192629"/>
                  </a:lnTo>
                  <a:lnTo>
                    <a:pt x="271206" y="211718"/>
                  </a:lnTo>
                  <a:lnTo>
                    <a:pt x="277170" y="230592"/>
                  </a:lnTo>
                  <a:lnTo>
                    <a:pt x="278269" y="262760"/>
                  </a:lnTo>
                  <a:lnTo>
                    <a:pt x="270975" y="293740"/>
                  </a:lnTo>
                  <a:lnTo>
                    <a:pt x="260980" y="314177"/>
                  </a:lnTo>
                  <a:lnTo>
                    <a:pt x="236313" y="343029"/>
                  </a:lnTo>
                  <a:lnTo>
                    <a:pt x="207555" y="363055"/>
                  </a:lnTo>
                  <a:lnTo>
                    <a:pt x="176739" y="379713"/>
                  </a:lnTo>
                  <a:lnTo>
                    <a:pt x="141173" y="394527"/>
                  </a:lnTo>
                  <a:lnTo>
                    <a:pt x="103824" y="404655"/>
                  </a:lnTo>
                  <a:lnTo>
                    <a:pt x="67640" y="412171"/>
                  </a:lnTo>
                  <a:lnTo>
                    <a:pt x="31800" y="415140"/>
                  </a:lnTo>
                  <a:lnTo>
                    <a:pt x="17520" y="414699"/>
                  </a:lnTo>
                  <a:lnTo>
                    <a:pt x="0" y="4082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27"/>
            <p:cNvSpPr/>
            <p:nvPr/>
          </p:nvSpPr>
          <p:spPr>
            <a:xfrm>
              <a:off x="2683169" y="1128073"/>
              <a:ext cx="479132" cy="243022"/>
            </a:xfrm>
            <a:custGeom>
              <a:avLst/>
              <a:gdLst/>
              <a:ahLst/>
              <a:cxnLst/>
              <a:rect l="0" t="0" r="0" b="0"/>
              <a:pathLst>
                <a:path w="479132" h="243022">
                  <a:moveTo>
                    <a:pt x="136231" y="7306"/>
                  </a:moveTo>
                  <a:lnTo>
                    <a:pt x="129670" y="746"/>
                  </a:lnTo>
                  <a:lnTo>
                    <a:pt x="124879" y="0"/>
                  </a:lnTo>
                  <a:lnTo>
                    <a:pt x="120461" y="2084"/>
                  </a:lnTo>
                  <a:lnTo>
                    <a:pt x="88528" y="21652"/>
                  </a:lnTo>
                  <a:lnTo>
                    <a:pt x="52150" y="56170"/>
                  </a:lnTo>
                  <a:lnTo>
                    <a:pt x="31731" y="84438"/>
                  </a:lnTo>
                  <a:lnTo>
                    <a:pt x="14957" y="116520"/>
                  </a:lnTo>
                  <a:lnTo>
                    <a:pt x="3778" y="150580"/>
                  </a:lnTo>
                  <a:lnTo>
                    <a:pt x="0" y="188384"/>
                  </a:lnTo>
                  <a:lnTo>
                    <a:pt x="3391" y="208467"/>
                  </a:lnTo>
                  <a:lnTo>
                    <a:pt x="7031" y="213380"/>
                  </a:lnTo>
                  <a:lnTo>
                    <a:pt x="17849" y="221097"/>
                  </a:lnTo>
                  <a:lnTo>
                    <a:pt x="34174" y="226156"/>
                  </a:lnTo>
                  <a:lnTo>
                    <a:pt x="53780" y="223610"/>
                  </a:lnTo>
                  <a:lnTo>
                    <a:pt x="75676" y="217493"/>
                  </a:lnTo>
                  <a:lnTo>
                    <a:pt x="104984" y="196521"/>
                  </a:lnTo>
                  <a:lnTo>
                    <a:pt x="138480" y="158813"/>
                  </a:lnTo>
                  <a:lnTo>
                    <a:pt x="156775" y="126792"/>
                  </a:lnTo>
                  <a:lnTo>
                    <a:pt x="166249" y="90273"/>
                  </a:lnTo>
                  <a:lnTo>
                    <a:pt x="173099" y="67454"/>
                  </a:lnTo>
                  <a:lnTo>
                    <a:pt x="172663" y="64338"/>
                  </a:lnTo>
                  <a:lnTo>
                    <a:pt x="169921" y="58618"/>
                  </a:lnTo>
                  <a:lnTo>
                    <a:pt x="168851" y="57601"/>
                  </a:lnTo>
                  <a:lnTo>
                    <a:pt x="168137" y="57770"/>
                  </a:lnTo>
                  <a:lnTo>
                    <a:pt x="167662" y="58729"/>
                  </a:lnTo>
                  <a:lnTo>
                    <a:pt x="166794" y="75129"/>
                  </a:lnTo>
                  <a:lnTo>
                    <a:pt x="173279" y="112073"/>
                  </a:lnTo>
                  <a:lnTo>
                    <a:pt x="181053" y="144935"/>
                  </a:lnTo>
                  <a:lnTo>
                    <a:pt x="198017" y="178645"/>
                  </a:lnTo>
                  <a:lnTo>
                    <a:pt x="217674" y="202112"/>
                  </a:lnTo>
                  <a:lnTo>
                    <a:pt x="236844" y="213852"/>
                  </a:lnTo>
                  <a:lnTo>
                    <a:pt x="265231" y="219320"/>
                  </a:lnTo>
                  <a:lnTo>
                    <a:pt x="282638" y="219421"/>
                  </a:lnTo>
                  <a:lnTo>
                    <a:pt x="299367" y="213618"/>
                  </a:lnTo>
                  <a:lnTo>
                    <a:pt x="330716" y="192133"/>
                  </a:lnTo>
                  <a:lnTo>
                    <a:pt x="342681" y="173265"/>
                  </a:lnTo>
                  <a:lnTo>
                    <a:pt x="354309" y="138898"/>
                  </a:lnTo>
                  <a:lnTo>
                    <a:pt x="367323" y="103062"/>
                  </a:lnTo>
                  <a:lnTo>
                    <a:pt x="372317" y="84131"/>
                  </a:lnTo>
                  <a:lnTo>
                    <a:pt x="372447" y="116831"/>
                  </a:lnTo>
                  <a:lnTo>
                    <a:pt x="373297" y="150265"/>
                  </a:lnTo>
                  <a:lnTo>
                    <a:pt x="378481" y="184464"/>
                  </a:lnTo>
                  <a:lnTo>
                    <a:pt x="379861" y="220603"/>
                  </a:lnTo>
                  <a:lnTo>
                    <a:pt x="380068" y="243021"/>
                  </a:lnTo>
                  <a:lnTo>
                    <a:pt x="380070" y="239332"/>
                  </a:lnTo>
                  <a:lnTo>
                    <a:pt x="374039" y="215264"/>
                  </a:lnTo>
                  <a:lnTo>
                    <a:pt x="368719" y="178959"/>
                  </a:lnTo>
                  <a:lnTo>
                    <a:pt x="365982" y="145185"/>
                  </a:lnTo>
                  <a:lnTo>
                    <a:pt x="365172" y="112412"/>
                  </a:lnTo>
                  <a:lnTo>
                    <a:pt x="370981" y="77927"/>
                  </a:lnTo>
                  <a:lnTo>
                    <a:pt x="378694" y="59464"/>
                  </a:lnTo>
                  <a:lnTo>
                    <a:pt x="396833" y="36930"/>
                  </a:lnTo>
                  <a:lnTo>
                    <a:pt x="419977" y="25419"/>
                  </a:lnTo>
                  <a:lnTo>
                    <a:pt x="451265" y="14992"/>
                  </a:lnTo>
                  <a:lnTo>
                    <a:pt x="479131" y="73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28"/>
            <p:cNvSpPr/>
            <p:nvPr/>
          </p:nvSpPr>
          <p:spPr>
            <a:xfrm>
              <a:off x="3235429" y="1099230"/>
              <a:ext cx="216431" cy="217073"/>
            </a:xfrm>
            <a:custGeom>
              <a:avLst/>
              <a:gdLst/>
              <a:ahLst/>
              <a:cxnLst/>
              <a:rect l="0" t="0" r="0" b="0"/>
              <a:pathLst>
                <a:path w="216431" h="217073">
                  <a:moveTo>
                    <a:pt x="3071" y="97109"/>
                  </a:moveTo>
                  <a:lnTo>
                    <a:pt x="3071" y="101155"/>
                  </a:lnTo>
                  <a:lnTo>
                    <a:pt x="3917" y="102346"/>
                  </a:lnTo>
                  <a:lnTo>
                    <a:pt x="5328" y="103141"/>
                  </a:lnTo>
                  <a:lnTo>
                    <a:pt x="7116" y="103670"/>
                  </a:lnTo>
                  <a:lnTo>
                    <a:pt x="16915" y="109757"/>
                  </a:lnTo>
                  <a:lnTo>
                    <a:pt x="39116" y="112008"/>
                  </a:lnTo>
                  <a:lnTo>
                    <a:pt x="73198" y="101713"/>
                  </a:lnTo>
                  <a:lnTo>
                    <a:pt x="106901" y="86908"/>
                  </a:lnTo>
                  <a:lnTo>
                    <a:pt x="122359" y="75272"/>
                  </a:lnTo>
                  <a:lnTo>
                    <a:pt x="133618" y="61100"/>
                  </a:lnTo>
                  <a:lnTo>
                    <a:pt x="137292" y="51190"/>
                  </a:lnTo>
                  <a:lnTo>
                    <a:pt x="140059" y="15818"/>
                  </a:lnTo>
                  <a:lnTo>
                    <a:pt x="138422" y="11588"/>
                  </a:lnTo>
                  <a:lnTo>
                    <a:pt x="132089" y="4631"/>
                  </a:lnTo>
                  <a:lnTo>
                    <a:pt x="125888" y="975"/>
                  </a:lnTo>
                  <a:lnTo>
                    <a:pt x="123048" y="0"/>
                  </a:lnTo>
                  <a:lnTo>
                    <a:pt x="106917" y="2672"/>
                  </a:lnTo>
                  <a:lnTo>
                    <a:pt x="90096" y="8827"/>
                  </a:lnTo>
                  <a:lnTo>
                    <a:pt x="61861" y="31537"/>
                  </a:lnTo>
                  <a:lnTo>
                    <a:pt x="37167" y="59604"/>
                  </a:lnTo>
                  <a:lnTo>
                    <a:pt x="16830" y="94844"/>
                  </a:lnTo>
                  <a:lnTo>
                    <a:pt x="3782" y="127142"/>
                  </a:lnTo>
                  <a:lnTo>
                    <a:pt x="0" y="141784"/>
                  </a:lnTo>
                  <a:lnTo>
                    <a:pt x="1141" y="153936"/>
                  </a:lnTo>
                  <a:lnTo>
                    <a:pt x="10589" y="174343"/>
                  </a:lnTo>
                  <a:lnTo>
                    <a:pt x="21652" y="184493"/>
                  </a:lnTo>
                  <a:lnTo>
                    <a:pt x="56851" y="205105"/>
                  </a:lnTo>
                  <a:lnTo>
                    <a:pt x="89235" y="212422"/>
                  </a:lnTo>
                  <a:lnTo>
                    <a:pt x="118065" y="217072"/>
                  </a:lnTo>
                  <a:lnTo>
                    <a:pt x="148056" y="216192"/>
                  </a:lnTo>
                  <a:lnTo>
                    <a:pt x="180649" y="210569"/>
                  </a:lnTo>
                  <a:lnTo>
                    <a:pt x="216430" y="2037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SMARTInkShape-Group36"/>
          <p:cNvGrpSpPr/>
          <p:nvPr/>
        </p:nvGrpSpPr>
        <p:grpSpPr>
          <a:xfrm>
            <a:off x="3901440" y="883920"/>
            <a:ext cx="937261" cy="411481"/>
            <a:chOff x="3901440" y="883920"/>
            <a:chExt cx="937261" cy="411481"/>
          </a:xfrm>
        </p:grpSpPr>
        <p:sp>
          <p:nvSpPr>
            <p:cNvPr id="8" name="SMARTInkShape-529"/>
            <p:cNvSpPr/>
            <p:nvPr/>
          </p:nvSpPr>
          <p:spPr>
            <a:xfrm>
              <a:off x="3901440" y="1021079"/>
              <a:ext cx="198120" cy="232370"/>
            </a:xfrm>
            <a:custGeom>
              <a:avLst/>
              <a:gdLst/>
              <a:ahLst/>
              <a:cxnLst/>
              <a:rect l="0" t="0" r="0" b="0"/>
              <a:pathLst>
                <a:path w="198120" h="232370">
                  <a:moveTo>
                    <a:pt x="0" y="68581"/>
                  </a:moveTo>
                  <a:lnTo>
                    <a:pt x="17912" y="68581"/>
                  </a:lnTo>
                  <a:lnTo>
                    <a:pt x="29484" y="72626"/>
                  </a:lnTo>
                  <a:lnTo>
                    <a:pt x="39592" y="79186"/>
                  </a:lnTo>
                  <a:lnTo>
                    <a:pt x="47949" y="90538"/>
                  </a:lnTo>
                  <a:lnTo>
                    <a:pt x="60918" y="125063"/>
                  </a:lnTo>
                  <a:lnTo>
                    <a:pt x="67066" y="159136"/>
                  </a:lnTo>
                  <a:lnTo>
                    <a:pt x="68380" y="195746"/>
                  </a:lnTo>
                  <a:lnTo>
                    <a:pt x="68577" y="232369"/>
                  </a:lnTo>
                  <a:lnTo>
                    <a:pt x="67733" y="200951"/>
                  </a:lnTo>
                  <a:lnTo>
                    <a:pt x="62549" y="166193"/>
                  </a:lnTo>
                  <a:lnTo>
                    <a:pt x="61430" y="134474"/>
                  </a:lnTo>
                  <a:lnTo>
                    <a:pt x="63357" y="100522"/>
                  </a:lnTo>
                  <a:lnTo>
                    <a:pt x="71548" y="69014"/>
                  </a:lnTo>
                  <a:lnTo>
                    <a:pt x="84699" y="42744"/>
                  </a:lnTo>
                  <a:lnTo>
                    <a:pt x="104313" y="18698"/>
                  </a:lnTo>
                  <a:lnTo>
                    <a:pt x="123476" y="6857"/>
                  </a:lnTo>
                  <a:lnTo>
                    <a:pt x="151860" y="1355"/>
                  </a:lnTo>
                  <a:lnTo>
                    <a:pt x="188062" y="80"/>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30"/>
            <p:cNvSpPr/>
            <p:nvPr/>
          </p:nvSpPr>
          <p:spPr>
            <a:xfrm>
              <a:off x="4108517" y="1036421"/>
              <a:ext cx="180167" cy="242786"/>
            </a:xfrm>
            <a:custGeom>
              <a:avLst/>
              <a:gdLst/>
              <a:ahLst/>
              <a:cxnLst/>
              <a:rect l="0" t="0" r="0" b="0"/>
              <a:pathLst>
                <a:path w="180167" h="242786">
                  <a:moveTo>
                    <a:pt x="120583" y="15139"/>
                  </a:moveTo>
                  <a:lnTo>
                    <a:pt x="120583" y="8578"/>
                  </a:lnTo>
                  <a:lnTo>
                    <a:pt x="116537" y="3787"/>
                  </a:lnTo>
                  <a:lnTo>
                    <a:pt x="112293" y="1627"/>
                  </a:lnTo>
                  <a:lnTo>
                    <a:pt x="95143" y="0"/>
                  </a:lnTo>
                  <a:lnTo>
                    <a:pt x="83506" y="3974"/>
                  </a:lnTo>
                  <a:lnTo>
                    <a:pt x="69333" y="14559"/>
                  </a:lnTo>
                  <a:lnTo>
                    <a:pt x="44324" y="48803"/>
                  </a:lnTo>
                  <a:lnTo>
                    <a:pt x="29125" y="79300"/>
                  </a:lnTo>
                  <a:lnTo>
                    <a:pt x="13898" y="115147"/>
                  </a:lnTo>
                  <a:lnTo>
                    <a:pt x="3176" y="152580"/>
                  </a:lnTo>
                  <a:lnTo>
                    <a:pt x="0" y="185966"/>
                  </a:lnTo>
                  <a:lnTo>
                    <a:pt x="1317" y="209688"/>
                  </a:lnTo>
                  <a:lnTo>
                    <a:pt x="5769" y="221831"/>
                  </a:lnTo>
                  <a:lnTo>
                    <a:pt x="13392" y="232873"/>
                  </a:lnTo>
                  <a:lnTo>
                    <a:pt x="24682" y="238909"/>
                  </a:lnTo>
                  <a:lnTo>
                    <a:pt x="52627" y="242785"/>
                  </a:lnTo>
                  <a:lnTo>
                    <a:pt x="83453" y="237467"/>
                  </a:lnTo>
                  <a:lnTo>
                    <a:pt x="109769" y="229839"/>
                  </a:lnTo>
                  <a:lnTo>
                    <a:pt x="144193" y="207686"/>
                  </a:lnTo>
                  <a:lnTo>
                    <a:pt x="162480" y="188748"/>
                  </a:lnTo>
                  <a:lnTo>
                    <a:pt x="174577" y="167049"/>
                  </a:lnTo>
                  <a:lnTo>
                    <a:pt x="180166" y="136115"/>
                  </a:lnTo>
                  <a:lnTo>
                    <a:pt x="179013" y="98270"/>
                  </a:lnTo>
                  <a:lnTo>
                    <a:pt x="174492" y="80026"/>
                  </a:lnTo>
                  <a:lnTo>
                    <a:pt x="157791" y="54516"/>
                  </a:lnTo>
                  <a:lnTo>
                    <a:pt x="147280" y="44493"/>
                  </a:lnTo>
                  <a:lnTo>
                    <a:pt x="134141" y="37216"/>
                  </a:lnTo>
                  <a:lnTo>
                    <a:pt x="105857" y="31729"/>
                  </a:lnTo>
                  <a:lnTo>
                    <a:pt x="89314" y="31625"/>
                  </a:lnTo>
                  <a:lnTo>
                    <a:pt x="67242" y="37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31"/>
            <p:cNvSpPr/>
            <p:nvPr/>
          </p:nvSpPr>
          <p:spPr>
            <a:xfrm>
              <a:off x="4363884" y="1036347"/>
              <a:ext cx="200497" cy="257024"/>
            </a:xfrm>
            <a:custGeom>
              <a:avLst/>
              <a:gdLst/>
              <a:ahLst/>
              <a:cxnLst/>
              <a:rect l="0" t="0" r="0" b="0"/>
              <a:pathLst>
                <a:path w="200497" h="257024">
                  <a:moveTo>
                    <a:pt x="170016" y="7592"/>
                  </a:moveTo>
                  <a:lnTo>
                    <a:pt x="170016" y="1032"/>
                  </a:lnTo>
                  <a:lnTo>
                    <a:pt x="169169" y="679"/>
                  </a:lnTo>
                  <a:lnTo>
                    <a:pt x="148058" y="0"/>
                  </a:lnTo>
                  <a:lnTo>
                    <a:pt x="129052" y="6061"/>
                  </a:lnTo>
                  <a:lnTo>
                    <a:pt x="92784" y="26465"/>
                  </a:lnTo>
                  <a:lnTo>
                    <a:pt x="71497" y="41783"/>
                  </a:lnTo>
                  <a:lnTo>
                    <a:pt x="48704" y="71543"/>
                  </a:lnTo>
                  <a:lnTo>
                    <a:pt x="33036" y="99919"/>
                  </a:lnTo>
                  <a:lnTo>
                    <a:pt x="17669" y="129775"/>
                  </a:lnTo>
                  <a:lnTo>
                    <a:pt x="4649" y="160070"/>
                  </a:lnTo>
                  <a:lnTo>
                    <a:pt x="0" y="180347"/>
                  </a:lnTo>
                  <a:lnTo>
                    <a:pt x="2142" y="209109"/>
                  </a:lnTo>
                  <a:lnTo>
                    <a:pt x="5940" y="223027"/>
                  </a:lnTo>
                  <a:lnTo>
                    <a:pt x="16885" y="240382"/>
                  </a:lnTo>
                  <a:lnTo>
                    <a:pt x="28297" y="248779"/>
                  </a:lnTo>
                  <a:lnTo>
                    <a:pt x="41837" y="254486"/>
                  </a:lnTo>
                  <a:lnTo>
                    <a:pt x="56320" y="257023"/>
                  </a:lnTo>
                  <a:lnTo>
                    <a:pt x="82800" y="254406"/>
                  </a:lnTo>
                  <a:lnTo>
                    <a:pt x="116004" y="240700"/>
                  </a:lnTo>
                  <a:lnTo>
                    <a:pt x="149281" y="224446"/>
                  </a:lnTo>
                  <a:lnTo>
                    <a:pt x="185222" y="196859"/>
                  </a:lnTo>
                  <a:lnTo>
                    <a:pt x="200496" y="1828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32"/>
            <p:cNvSpPr/>
            <p:nvPr/>
          </p:nvSpPr>
          <p:spPr>
            <a:xfrm>
              <a:off x="4648553" y="883920"/>
              <a:ext cx="151682" cy="371103"/>
            </a:xfrm>
            <a:custGeom>
              <a:avLst/>
              <a:gdLst/>
              <a:ahLst/>
              <a:cxnLst/>
              <a:rect l="0" t="0" r="0" b="0"/>
              <a:pathLst>
                <a:path w="151682" h="371103">
                  <a:moveTo>
                    <a:pt x="60606" y="0"/>
                  </a:moveTo>
                  <a:lnTo>
                    <a:pt x="59760" y="34268"/>
                  </a:lnTo>
                  <a:lnTo>
                    <a:pt x="55370" y="66974"/>
                  </a:lnTo>
                  <a:lnTo>
                    <a:pt x="54046" y="94113"/>
                  </a:lnTo>
                  <a:lnTo>
                    <a:pt x="51200" y="125365"/>
                  </a:lnTo>
                  <a:lnTo>
                    <a:pt x="46265" y="159011"/>
                  </a:lnTo>
                  <a:lnTo>
                    <a:pt x="38429" y="193720"/>
                  </a:lnTo>
                  <a:lnTo>
                    <a:pt x="31559" y="228902"/>
                  </a:lnTo>
                  <a:lnTo>
                    <a:pt x="25683" y="262601"/>
                  </a:lnTo>
                  <a:lnTo>
                    <a:pt x="20249" y="291689"/>
                  </a:lnTo>
                  <a:lnTo>
                    <a:pt x="12430" y="327820"/>
                  </a:lnTo>
                  <a:lnTo>
                    <a:pt x="5689" y="361850"/>
                  </a:lnTo>
                  <a:lnTo>
                    <a:pt x="840" y="371102"/>
                  </a:lnTo>
                  <a:lnTo>
                    <a:pt x="442" y="371015"/>
                  </a:lnTo>
                  <a:lnTo>
                    <a:pt x="0" y="368660"/>
                  </a:lnTo>
                  <a:lnTo>
                    <a:pt x="563" y="353319"/>
                  </a:lnTo>
                  <a:lnTo>
                    <a:pt x="7949" y="322192"/>
                  </a:lnTo>
                  <a:lnTo>
                    <a:pt x="15089" y="285682"/>
                  </a:lnTo>
                  <a:lnTo>
                    <a:pt x="20903" y="257356"/>
                  </a:lnTo>
                  <a:lnTo>
                    <a:pt x="29132" y="227834"/>
                  </a:lnTo>
                  <a:lnTo>
                    <a:pt x="40691" y="195521"/>
                  </a:lnTo>
                  <a:lnTo>
                    <a:pt x="54295" y="163098"/>
                  </a:lnTo>
                  <a:lnTo>
                    <a:pt x="68808" y="134577"/>
                  </a:lnTo>
                  <a:lnTo>
                    <a:pt x="91259" y="102810"/>
                  </a:lnTo>
                  <a:lnTo>
                    <a:pt x="120920" y="65969"/>
                  </a:lnTo>
                  <a:lnTo>
                    <a:pt x="137714" y="51789"/>
                  </a:lnTo>
                  <a:lnTo>
                    <a:pt x="141443" y="46159"/>
                  </a:lnTo>
                  <a:lnTo>
                    <a:pt x="142437" y="43473"/>
                  </a:lnTo>
                  <a:lnTo>
                    <a:pt x="143947" y="41682"/>
                  </a:lnTo>
                  <a:lnTo>
                    <a:pt x="150812" y="38571"/>
                  </a:lnTo>
                  <a:lnTo>
                    <a:pt x="151224" y="39261"/>
                  </a:lnTo>
                  <a:lnTo>
                    <a:pt x="151681" y="42284"/>
                  </a:lnTo>
                  <a:lnTo>
                    <a:pt x="150956" y="43429"/>
                  </a:lnTo>
                  <a:lnTo>
                    <a:pt x="149626" y="44193"/>
                  </a:lnTo>
                  <a:lnTo>
                    <a:pt x="147892" y="44702"/>
                  </a:lnTo>
                  <a:lnTo>
                    <a:pt x="146738" y="45888"/>
                  </a:lnTo>
                  <a:lnTo>
                    <a:pt x="144427"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33"/>
            <p:cNvSpPr/>
            <p:nvPr/>
          </p:nvSpPr>
          <p:spPr>
            <a:xfrm>
              <a:off x="4655819" y="1158239"/>
              <a:ext cx="182882" cy="137162"/>
            </a:xfrm>
            <a:custGeom>
              <a:avLst/>
              <a:gdLst/>
              <a:ahLst/>
              <a:cxnLst/>
              <a:rect l="0" t="0" r="0" b="0"/>
              <a:pathLst>
                <a:path w="182882" h="137162">
                  <a:moveTo>
                    <a:pt x="0" y="0"/>
                  </a:moveTo>
                  <a:lnTo>
                    <a:pt x="4046" y="0"/>
                  </a:lnTo>
                  <a:lnTo>
                    <a:pt x="8290" y="2258"/>
                  </a:lnTo>
                  <a:lnTo>
                    <a:pt x="40134" y="25645"/>
                  </a:lnTo>
                  <a:lnTo>
                    <a:pt x="76468" y="44383"/>
                  </a:lnTo>
                  <a:lnTo>
                    <a:pt x="112078" y="66481"/>
                  </a:lnTo>
                  <a:lnTo>
                    <a:pt x="144644" y="86241"/>
                  </a:lnTo>
                  <a:lnTo>
                    <a:pt x="160921" y="96579"/>
                  </a:lnTo>
                  <a:lnTo>
                    <a:pt x="179127" y="118605"/>
                  </a:lnTo>
                  <a:lnTo>
                    <a:pt x="181768" y="126771"/>
                  </a:lnTo>
                  <a:lnTo>
                    <a:pt x="182881"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37"/>
          <p:cNvGrpSpPr/>
          <p:nvPr/>
        </p:nvGrpSpPr>
        <p:grpSpPr>
          <a:xfrm>
            <a:off x="472467" y="1470659"/>
            <a:ext cx="3573753" cy="974530"/>
            <a:chOff x="472467" y="1470659"/>
            <a:chExt cx="3573753" cy="974530"/>
          </a:xfrm>
        </p:grpSpPr>
        <p:sp>
          <p:nvSpPr>
            <p:cNvPr id="14" name="SMARTInkShape-534"/>
            <p:cNvSpPr/>
            <p:nvPr/>
          </p:nvSpPr>
          <p:spPr>
            <a:xfrm>
              <a:off x="472467" y="1546859"/>
              <a:ext cx="7594" cy="487682"/>
            </a:xfrm>
            <a:custGeom>
              <a:avLst/>
              <a:gdLst/>
              <a:ahLst/>
              <a:cxnLst/>
              <a:rect l="0" t="0" r="0" b="0"/>
              <a:pathLst>
                <a:path w="7594" h="487682">
                  <a:moveTo>
                    <a:pt x="7593" y="0"/>
                  </a:moveTo>
                  <a:lnTo>
                    <a:pt x="7593" y="33466"/>
                  </a:lnTo>
                  <a:lnTo>
                    <a:pt x="7593" y="65595"/>
                  </a:lnTo>
                  <a:lnTo>
                    <a:pt x="7593" y="102692"/>
                  </a:lnTo>
                  <a:lnTo>
                    <a:pt x="7593" y="131154"/>
                  </a:lnTo>
                  <a:lnTo>
                    <a:pt x="7593" y="161584"/>
                  </a:lnTo>
                  <a:lnTo>
                    <a:pt x="7593" y="194864"/>
                  </a:lnTo>
                  <a:lnTo>
                    <a:pt x="5335" y="231669"/>
                  </a:lnTo>
                  <a:lnTo>
                    <a:pt x="2356" y="269758"/>
                  </a:lnTo>
                  <a:lnTo>
                    <a:pt x="1032" y="306442"/>
                  </a:lnTo>
                  <a:lnTo>
                    <a:pt x="443" y="340243"/>
                  </a:lnTo>
                  <a:lnTo>
                    <a:pt x="182" y="371353"/>
                  </a:lnTo>
                  <a:lnTo>
                    <a:pt x="65" y="399290"/>
                  </a:lnTo>
                  <a:lnTo>
                    <a:pt x="0" y="430729"/>
                  </a:lnTo>
                  <a:lnTo>
                    <a:pt x="825" y="458024"/>
                  </a:lnTo>
                  <a:lnTo>
                    <a:pt x="7593" y="487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35"/>
            <p:cNvSpPr/>
            <p:nvPr/>
          </p:nvSpPr>
          <p:spPr>
            <a:xfrm>
              <a:off x="609600" y="1775459"/>
              <a:ext cx="15240" cy="137162"/>
            </a:xfrm>
            <a:custGeom>
              <a:avLst/>
              <a:gdLst/>
              <a:ahLst/>
              <a:cxnLst/>
              <a:rect l="0" t="0" r="0" b="0"/>
              <a:pathLst>
                <a:path w="15240" h="137162">
                  <a:moveTo>
                    <a:pt x="15239" y="0"/>
                  </a:moveTo>
                  <a:lnTo>
                    <a:pt x="11194" y="4046"/>
                  </a:lnTo>
                  <a:lnTo>
                    <a:pt x="8679" y="18697"/>
                  </a:lnTo>
                  <a:lnTo>
                    <a:pt x="6982" y="51640"/>
                  </a:lnTo>
                  <a:lnTo>
                    <a:pt x="2445" y="79084"/>
                  </a:lnTo>
                  <a:lnTo>
                    <a:pt x="1086" y="107397"/>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36"/>
            <p:cNvSpPr/>
            <p:nvPr/>
          </p:nvSpPr>
          <p:spPr>
            <a:xfrm>
              <a:off x="609600" y="1973579"/>
              <a:ext cx="7621" cy="15242"/>
            </a:xfrm>
            <a:custGeom>
              <a:avLst/>
              <a:gdLst/>
              <a:ahLst/>
              <a:cxnLst/>
              <a:rect l="0" t="0" r="0" b="0"/>
              <a:pathLst>
                <a:path w="7621" h="15242">
                  <a:moveTo>
                    <a:pt x="7620" y="15241"/>
                  </a:moveTo>
                  <a:lnTo>
                    <a:pt x="7620" y="11195"/>
                  </a:lnTo>
                  <a:lnTo>
                    <a:pt x="5362" y="695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37"/>
            <p:cNvSpPr/>
            <p:nvPr/>
          </p:nvSpPr>
          <p:spPr>
            <a:xfrm>
              <a:off x="571500" y="1638300"/>
              <a:ext cx="7620" cy="7621"/>
            </a:xfrm>
            <a:custGeom>
              <a:avLst/>
              <a:gdLst/>
              <a:ahLst/>
              <a:cxnLst/>
              <a:rect l="0" t="0" r="0" b="0"/>
              <a:pathLst>
                <a:path w="7620" h="7621">
                  <a:moveTo>
                    <a:pt x="0" y="0"/>
                  </a:moveTo>
                  <a:lnTo>
                    <a:pt x="7619"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38"/>
            <p:cNvSpPr/>
            <p:nvPr/>
          </p:nvSpPr>
          <p:spPr>
            <a:xfrm>
              <a:off x="736048" y="1722120"/>
              <a:ext cx="201213" cy="205530"/>
            </a:xfrm>
            <a:custGeom>
              <a:avLst/>
              <a:gdLst/>
              <a:ahLst/>
              <a:cxnLst/>
              <a:rect l="0" t="0" r="0" b="0"/>
              <a:pathLst>
                <a:path w="201213" h="205530">
                  <a:moveTo>
                    <a:pt x="102152" y="0"/>
                  </a:moveTo>
                  <a:lnTo>
                    <a:pt x="95591" y="0"/>
                  </a:lnTo>
                  <a:lnTo>
                    <a:pt x="88657" y="5236"/>
                  </a:lnTo>
                  <a:lnTo>
                    <a:pt x="81596" y="7760"/>
                  </a:lnTo>
                  <a:lnTo>
                    <a:pt x="65055" y="22178"/>
                  </a:lnTo>
                  <a:lnTo>
                    <a:pt x="40989" y="54253"/>
                  </a:lnTo>
                  <a:lnTo>
                    <a:pt x="20832" y="84000"/>
                  </a:lnTo>
                  <a:lnTo>
                    <a:pt x="6627" y="119572"/>
                  </a:lnTo>
                  <a:lnTo>
                    <a:pt x="0" y="144084"/>
                  </a:lnTo>
                  <a:lnTo>
                    <a:pt x="1153" y="159710"/>
                  </a:lnTo>
                  <a:lnTo>
                    <a:pt x="10607" y="182788"/>
                  </a:lnTo>
                  <a:lnTo>
                    <a:pt x="19414" y="193563"/>
                  </a:lnTo>
                  <a:lnTo>
                    <a:pt x="24133" y="197622"/>
                  </a:lnTo>
                  <a:lnTo>
                    <a:pt x="36150" y="202132"/>
                  </a:lnTo>
                  <a:lnTo>
                    <a:pt x="68606" y="205027"/>
                  </a:lnTo>
                  <a:lnTo>
                    <a:pt x="97668" y="205529"/>
                  </a:lnTo>
                  <a:lnTo>
                    <a:pt x="127728" y="201632"/>
                  </a:lnTo>
                  <a:lnTo>
                    <a:pt x="162143" y="187493"/>
                  </a:lnTo>
                  <a:lnTo>
                    <a:pt x="201212"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39"/>
            <p:cNvSpPr/>
            <p:nvPr/>
          </p:nvSpPr>
          <p:spPr>
            <a:xfrm>
              <a:off x="975360" y="1562100"/>
              <a:ext cx="205741" cy="335280"/>
            </a:xfrm>
            <a:custGeom>
              <a:avLst/>
              <a:gdLst/>
              <a:ahLst/>
              <a:cxnLst/>
              <a:rect l="0" t="0" r="0" b="0"/>
              <a:pathLst>
                <a:path w="205741" h="335280">
                  <a:moveTo>
                    <a:pt x="0" y="0"/>
                  </a:moveTo>
                  <a:lnTo>
                    <a:pt x="4045" y="4045"/>
                  </a:lnTo>
                  <a:lnTo>
                    <a:pt x="6031" y="10546"/>
                  </a:lnTo>
                  <a:lnTo>
                    <a:pt x="13494" y="45572"/>
                  </a:lnTo>
                  <a:lnTo>
                    <a:pt x="21402" y="76062"/>
                  </a:lnTo>
                  <a:lnTo>
                    <a:pt x="29549" y="102385"/>
                  </a:lnTo>
                  <a:lnTo>
                    <a:pt x="38815" y="128760"/>
                  </a:lnTo>
                  <a:lnTo>
                    <a:pt x="47731" y="155440"/>
                  </a:lnTo>
                  <a:lnTo>
                    <a:pt x="54516" y="184231"/>
                  </a:lnTo>
                  <a:lnTo>
                    <a:pt x="60353" y="213960"/>
                  </a:lnTo>
                  <a:lnTo>
                    <a:pt x="64923" y="242413"/>
                  </a:lnTo>
                  <a:lnTo>
                    <a:pt x="68343" y="276625"/>
                  </a:lnTo>
                  <a:lnTo>
                    <a:pt x="74998" y="311249"/>
                  </a:lnTo>
                  <a:lnTo>
                    <a:pt x="73408" y="318391"/>
                  </a:lnTo>
                  <a:lnTo>
                    <a:pt x="69533" y="325829"/>
                  </a:lnTo>
                  <a:lnTo>
                    <a:pt x="69215" y="325592"/>
                  </a:lnTo>
                  <a:lnTo>
                    <a:pt x="67749" y="294206"/>
                  </a:lnTo>
                  <a:lnTo>
                    <a:pt x="62552" y="257990"/>
                  </a:lnTo>
                  <a:lnTo>
                    <a:pt x="61431" y="223761"/>
                  </a:lnTo>
                  <a:lnTo>
                    <a:pt x="61099" y="185962"/>
                  </a:lnTo>
                  <a:lnTo>
                    <a:pt x="62715" y="163929"/>
                  </a:lnTo>
                  <a:lnTo>
                    <a:pt x="75292" y="126706"/>
                  </a:lnTo>
                  <a:lnTo>
                    <a:pt x="81723" y="114733"/>
                  </a:lnTo>
                  <a:lnTo>
                    <a:pt x="90225" y="106590"/>
                  </a:lnTo>
                  <a:lnTo>
                    <a:pt x="99649" y="102406"/>
                  </a:lnTo>
                  <a:lnTo>
                    <a:pt x="104532" y="101291"/>
                  </a:lnTo>
                  <a:lnTo>
                    <a:pt x="114474" y="102309"/>
                  </a:lnTo>
                  <a:lnTo>
                    <a:pt x="123690" y="105584"/>
                  </a:lnTo>
                  <a:lnTo>
                    <a:pt x="130609" y="109861"/>
                  </a:lnTo>
                  <a:lnTo>
                    <a:pt x="143309" y="125120"/>
                  </a:lnTo>
                  <a:lnTo>
                    <a:pt x="156687" y="154725"/>
                  </a:lnTo>
                  <a:lnTo>
                    <a:pt x="164865" y="187614"/>
                  </a:lnTo>
                  <a:lnTo>
                    <a:pt x="172650" y="224170"/>
                  </a:lnTo>
                  <a:lnTo>
                    <a:pt x="179472" y="260119"/>
                  </a:lnTo>
                  <a:lnTo>
                    <a:pt x="184464" y="295880"/>
                  </a:lnTo>
                  <a:lnTo>
                    <a:pt x="190551" y="322941"/>
                  </a:lnTo>
                  <a:lnTo>
                    <a:pt x="196956" y="333487"/>
                  </a:lnTo>
                  <a:lnTo>
                    <a:pt x="199860" y="334483"/>
                  </a:lnTo>
                  <a:lnTo>
                    <a:pt x="205740"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40"/>
            <p:cNvSpPr/>
            <p:nvPr/>
          </p:nvSpPr>
          <p:spPr>
            <a:xfrm>
              <a:off x="1257300" y="1638888"/>
              <a:ext cx="312381" cy="241472"/>
            </a:xfrm>
            <a:custGeom>
              <a:avLst/>
              <a:gdLst/>
              <a:ahLst/>
              <a:cxnLst/>
              <a:rect l="0" t="0" r="0" b="0"/>
              <a:pathLst>
                <a:path w="312381" h="241472">
                  <a:moveTo>
                    <a:pt x="0" y="128952"/>
                  </a:moveTo>
                  <a:lnTo>
                    <a:pt x="0" y="139557"/>
                  </a:lnTo>
                  <a:lnTo>
                    <a:pt x="846" y="141102"/>
                  </a:lnTo>
                  <a:lnTo>
                    <a:pt x="2257" y="142132"/>
                  </a:lnTo>
                  <a:lnTo>
                    <a:pt x="6083" y="144123"/>
                  </a:lnTo>
                  <a:lnTo>
                    <a:pt x="10605" y="147830"/>
                  </a:lnTo>
                  <a:lnTo>
                    <a:pt x="17695" y="150042"/>
                  </a:lnTo>
                  <a:lnTo>
                    <a:pt x="36045" y="151462"/>
                  </a:lnTo>
                  <a:lnTo>
                    <a:pt x="50943" y="147663"/>
                  </a:lnTo>
                  <a:lnTo>
                    <a:pt x="86368" y="122790"/>
                  </a:lnTo>
                  <a:lnTo>
                    <a:pt x="115994" y="87927"/>
                  </a:lnTo>
                  <a:lnTo>
                    <a:pt x="131634" y="52366"/>
                  </a:lnTo>
                  <a:lnTo>
                    <a:pt x="139567" y="33823"/>
                  </a:lnTo>
                  <a:lnTo>
                    <a:pt x="140205" y="22890"/>
                  </a:lnTo>
                  <a:lnTo>
                    <a:pt x="137666" y="13233"/>
                  </a:lnTo>
                  <a:lnTo>
                    <a:pt x="133716" y="6119"/>
                  </a:lnTo>
                  <a:lnTo>
                    <a:pt x="129138" y="2393"/>
                  </a:lnTo>
                  <a:lnTo>
                    <a:pt x="123434" y="736"/>
                  </a:lnTo>
                  <a:lnTo>
                    <a:pt x="115255" y="0"/>
                  </a:lnTo>
                  <a:lnTo>
                    <a:pt x="101130" y="3631"/>
                  </a:lnTo>
                  <a:lnTo>
                    <a:pt x="82175" y="14114"/>
                  </a:lnTo>
                  <a:lnTo>
                    <a:pt x="64517" y="31990"/>
                  </a:lnTo>
                  <a:lnTo>
                    <a:pt x="48617" y="61633"/>
                  </a:lnTo>
                  <a:lnTo>
                    <a:pt x="32306" y="96964"/>
                  </a:lnTo>
                  <a:lnTo>
                    <a:pt x="25659" y="123143"/>
                  </a:lnTo>
                  <a:lnTo>
                    <a:pt x="23689" y="152348"/>
                  </a:lnTo>
                  <a:lnTo>
                    <a:pt x="25363" y="180193"/>
                  </a:lnTo>
                  <a:lnTo>
                    <a:pt x="33479" y="204530"/>
                  </a:lnTo>
                  <a:lnTo>
                    <a:pt x="41973" y="218422"/>
                  </a:lnTo>
                  <a:lnTo>
                    <a:pt x="56275" y="231003"/>
                  </a:lnTo>
                  <a:lnTo>
                    <a:pt x="71237" y="239246"/>
                  </a:lnTo>
                  <a:lnTo>
                    <a:pt x="81331" y="241471"/>
                  </a:lnTo>
                  <a:lnTo>
                    <a:pt x="107693" y="236816"/>
                  </a:lnTo>
                  <a:lnTo>
                    <a:pt x="122370" y="232489"/>
                  </a:lnTo>
                  <a:lnTo>
                    <a:pt x="135102" y="223228"/>
                  </a:lnTo>
                  <a:lnTo>
                    <a:pt x="167525" y="189282"/>
                  </a:lnTo>
                  <a:lnTo>
                    <a:pt x="189975" y="157049"/>
                  </a:lnTo>
                  <a:lnTo>
                    <a:pt x="206671" y="122366"/>
                  </a:lnTo>
                  <a:lnTo>
                    <a:pt x="218122" y="91056"/>
                  </a:lnTo>
                  <a:lnTo>
                    <a:pt x="227053" y="56823"/>
                  </a:lnTo>
                  <a:lnTo>
                    <a:pt x="228559" y="31569"/>
                  </a:lnTo>
                  <a:lnTo>
                    <a:pt x="227726" y="31856"/>
                  </a:lnTo>
                  <a:lnTo>
                    <a:pt x="224542" y="34434"/>
                  </a:lnTo>
                  <a:lnTo>
                    <a:pt x="222563" y="40659"/>
                  </a:lnTo>
                  <a:lnTo>
                    <a:pt x="219191" y="53684"/>
                  </a:lnTo>
                  <a:lnTo>
                    <a:pt x="215951" y="65020"/>
                  </a:lnTo>
                  <a:lnTo>
                    <a:pt x="211614" y="99891"/>
                  </a:lnTo>
                  <a:lnTo>
                    <a:pt x="207480" y="129372"/>
                  </a:lnTo>
                  <a:lnTo>
                    <a:pt x="203997" y="159556"/>
                  </a:lnTo>
                  <a:lnTo>
                    <a:pt x="199281" y="192006"/>
                  </a:lnTo>
                  <a:lnTo>
                    <a:pt x="205456" y="225983"/>
                  </a:lnTo>
                  <a:lnTo>
                    <a:pt x="205551" y="225812"/>
                  </a:lnTo>
                  <a:lnTo>
                    <a:pt x="205736" y="192265"/>
                  </a:lnTo>
                  <a:lnTo>
                    <a:pt x="205739" y="155851"/>
                  </a:lnTo>
                  <a:lnTo>
                    <a:pt x="209785" y="126103"/>
                  </a:lnTo>
                  <a:lnTo>
                    <a:pt x="212300" y="95840"/>
                  </a:lnTo>
                  <a:lnTo>
                    <a:pt x="221136" y="65425"/>
                  </a:lnTo>
                  <a:lnTo>
                    <a:pt x="233209" y="31736"/>
                  </a:lnTo>
                  <a:lnTo>
                    <a:pt x="243747" y="10155"/>
                  </a:lnTo>
                  <a:lnTo>
                    <a:pt x="246317" y="6574"/>
                  </a:lnTo>
                  <a:lnTo>
                    <a:pt x="249725" y="4187"/>
                  </a:lnTo>
                  <a:lnTo>
                    <a:pt x="261764" y="826"/>
                  </a:lnTo>
                  <a:lnTo>
                    <a:pt x="268175" y="40"/>
                  </a:lnTo>
                  <a:lnTo>
                    <a:pt x="280589" y="3643"/>
                  </a:lnTo>
                  <a:lnTo>
                    <a:pt x="290947" y="10073"/>
                  </a:lnTo>
                  <a:lnTo>
                    <a:pt x="299378" y="21385"/>
                  </a:lnTo>
                  <a:lnTo>
                    <a:pt x="307238" y="39507"/>
                  </a:lnTo>
                  <a:lnTo>
                    <a:pt x="311396" y="74469"/>
                  </a:lnTo>
                  <a:lnTo>
                    <a:pt x="312217" y="111730"/>
                  </a:lnTo>
                  <a:lnTo>
                    <a:pt x="312380" y="147845"/>
                  </a:lnTo>
                  <a:lnTo>
                    <a:pt x="311565" y="175425"/>
                  </a:lnTo>
                  <a:lnTo>
                    <a:pt x="304800" y="2127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41"/>
            <p:cNvSpPr/>
            <p:nvPr/>
          </p:nvSpPr>
          <p:spPr>
            <a:xfrm>
              <a:off x="1897379" y="1653540"/>
              <a:ext cx="22862" cy="163016"/>
            </a:xfrm>
            <a:custGeom>
              <a:avLst/>
              <a:gdLst/>
              <a:ahLst/>
              <a:cxnLst/>
              <a:rect l="0" t="0" r="0" b="0"/>
              <a:pathLst>
                <a:path w="22862" h="163016">
                  <a:moveTo>
                    <a:pt x="22861" y="0"/>
                  </a:moveTo>
                  <a:lnTo>
                    <a:pt x="17624" y="12166"/>
                  </a:lnTo>
                  <a:lnTo>
                    <a:pt x="11509" y="43914"/>
                  </a:lnTo>
                  <a:lnTo>
                    <a:pt x="7542" y="81080"/>
                  </a:lnTo>
                  <a:lnTo>
                    <a:pt x="1741" y="113758"/>
                  </a:lnTo>
                  <a:lnTo>
                    <a:pt x="153" y="149425"/>
                  </a:lnTo>
                  <a:lnTo>
                    <a:pt x="21" y="163015"/>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42"/>
            <p:cNvSpPr/>
            <p:nvPr/>
          </p:nvSpPr>
          <p:spPr>
            <a:xfrm>
              <a:off x="1859279" y="1706879"/>
              <a:ext cx="144781" cy="29422"/>
            </a:xfrm>
            <a:custGeom>
              <a:avLst/>
              <a:gdLst/>
              <a:ahLst/>
              <a:cxnLst/>
              <a:rect l="0" t="0" r="0" b="0"/>
              <a:pathLst>
                <a:path w="144781" h="29422">
                  <a:moveTo>
                    <a:pt x="0" y="22861"/>
                  </a:moveTo>
                  <a:lnTo>
                    <a:pt x="4046" y="26906"/>
                  </a:lnTo>
                  <a:lnTo>
                    <a:pt x="10547" y="28892"/>
                  </a:lnTo>
                  <a:lnTo>
                    <a:pt x="14652" y="29421"/>
                  </a:lnTo>
                  <a:lnTo>
                    <a:pt x="47397" y="23827"/>
                  </a:lnTo>
                  <a:lnTo>
                    <a:pt x="84041" y="14699"/>
                  </a:lnTo>
                  <a:lnTo>
                    <a:pt x="121103" y="3316"/>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43"/>
            <p:cNvSpPr/>
            <p:nvPr/>
          </p:nvSpPr>
          <p:spPr>
            <a:xfrm>
              <a:off x="2141220" y="1524000"/>
              <a:ext cx="188511" cy="341697"/>
            </a:xfrm>
            <a:custGeom>
              <a:avLst/>
              <a:gdLst/>
              <a:ahLst/>
              <a:cxnLst/>
              <a:rect l="0" t="0" r="0" b="0"/>
              <a:pathLst>
                <a:path w="188511" h="341697">
                  <a:moveTo>
                    <a:pt x="45720" y="0"/>
                  </a:moveTo>
                  <a:lnTo>
                    <a:pt x="44873" y="32575"/>
                  </a:lnTo>
                  <a:lnTo>
                    <a:pt x="39688" y="63631"/>
                  </a:lnTo>
                  <a:lnTo>
                    <a:pt x="38570" y="94489"/>
                  </a:lnTo>
                  <a:lnTo>
                    <a:pt x="38239" y="130443"/>
                  </a:lnTo>
                  <a:lnTo>
                    <a:pt x="35883" y="167907"/>
                  </a:lnTo>
                  <a:lnTo>
                    <a:pt x="32080" y="205819"/>
                  </a:lnTo>
                  <a:lnTo>
                    <a:pt x="28696" y="241605"/>
                  </a:lnTo>
                  <a:lnTo>
                    <a:pt x="24589" y="271400"/>
                  </a:lnTo>
                  <a:lnTo>
                    <a:pt x="21114" y="294057"/>
                  </a:lnTo>
                  <a:lnTo>
                    <a:pt x="16013" y="321322"/>
                  </a:lnTo>
                  <a:lnTo>
                    <a:pt x="15270" y="334685"/>
                  </a:lnTo>
                  <a:lnTo>
                    <a:pt x="15248" y="331058"/>
                  </a:lnTo>
                  <a:lnTo>
                    <a:pt x="8679" y="306746"/>
                  </a:lnTo>
                  <a:lnTo>
                    <a:pt x="7829" y="275582"/>
                  </a:lnTo>
                  <a:lnTo>
                    <a:pt x="7661" y="241831"/>
                  </a:lnTo>
                  <a:lnTo>
                    <a:pt x="11673" y="206848"/>
                  </a:lnTo>
                  <a:lnTo>
                    <a:pt x="22273" y="183208"/>
                  </a:lnTo>
                  <a:lnTo>
                    <a:pt x="31348" y="172301"/>
                  </a:lnTo>
                  <a:lnTo>
                    <a:pt x="50971" y="158400"/>
                  </a:lnTo>
                  <a:lnTo>
                    <a:pt x="70136" y="154177"/>
                  </a:lnTo>
                  <a:lnTo>
                    <a:pt x="99367" y="153597"/>
                  </a:lnTo>
                  <a:lnTo>
                    <a:pt x="122011" y="159434"/>
                  </a:lnTo>
                  <a:lnTo>
                    <a:pt x="150160" y="176147"/>
                  </a:lnTo>
                  <a:lnTo>
                    <a:pt x="172277" y="199800"/>
                  </a:lnTo>
                  <a:lnTo>
                    <a:pt x="183783" y="221477"/>
                  </a:lnTo>
                  <a:lnTo>
                    <a:pt x="188510" y="243987"/>
                  </a:lnTo>
                  <a:lnTo>
                    <a:pt x="187358" y="256888"/>
                  </a:lnTo>
                  <a:lnTo>
                    <a:pt x="179719" y="278967"/>
                  </a:lnTo>
                  <a:lnTo>
                    <a:pt x="154439" y="309841"/>
                  </a:lnTo>
                  <a:lnTo>
                    <a:pt x="139551" y="321063"/>
                  </a:lnTo>
                  <a:lnTo>
                    <a:pt x="108030" y="331593"/>
                  </a:lnTo>
                  <a:lnTo>
                    <a:pt x="76466" y="336809"/>
                  </a:lnTo>
                  <a:lnTo>
                    <a:pt x="45772" y="341696"/>
                  </a:lnTo>
                  <a:lnTo>
                    <a:pt x="8094" y="336233"/>
                  </a:lnTo>
                  <a:lnTo>
                    <a:pt x="5396" y="335069"/>
                  </a:lnTo>
                  <a:lnTo>
                    <a:pt x="3597" y="333446"/>
                  </a:lnTo>
                  <a:lnTo>
                    <a:pt x="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44"/>
            <p:cNvSpPr/>
            <p:nvPr/>
          </p:nvSpPr>
          <p:spPr>
            <a:xfrm>
              <a:off x="2440377" y="1668872"/>
              <a:ext cx="333304" cy="182540"/>
            </a:xfrm>
            <a:custGeom>
              <a:avLst/>
              <a:gdLst/>
              <a:ahLst/>
              <a:cxnLst/>
              <a:rect l="0" t="0" r="0" b="0"/>
              <a:pathLst>
                <a:path w="333304" h="182540">
                  <a:moveTo>
                    <a:pt x="104703" y="7528"/>
                  </a:moveTo>
                  <a:lnTo>
                    <a:pt x="104703" y="967"/>
                  </a:lnTo>
                  <a:lnTo>
                    <a:pt x="103856" y="614"/>
                  </a:lnTo>
                  <a:lnTo>
                    <a:pt x="94096" y="0"/>
                  </a:lnTo>
                  <a:lnTo>
                    <a:pt x="82745" y="3980"/>
                  </a:lnTo>
                  <a:lnTo>
                    <a:pt x="49714" y="34989"/>
                  </a:lnTo>
                  <a:lnTo>
                    <a:pt x="26640" y="62623"/>
                  </a:lnTo>
                  <a:lnTo>
                    <a:pt x="8034" y="95300"/>
                  </a:lnTo>
                  <a:lnTo>
                    <a:pt x="2472" y="108344"/>
                  </a:lnTo>
                  <a:lnTo>
                    <a:pt x="0" y="122608"/>
                  </a:lnTo>
                  <a:lnTo>
                    <a:pt x="1159" y="132899"/>
                  </a:lnTo>
                  <a:lnTo>
                    <a:pt x="6572" y="143453"/>
                  </a:lnTo>
                  <a:lnTo>
                    <a:pt x="8802" y="146404"/>
                  </a:lnTo>
                  <a:lnTo>
                    <a:pt x="18053" y="149684"/>
                  </a:lnTo>
                  <a:lnTo>
                    <a:pt x="40644" y="151789"/>
                  </a:lnTo>
                  <a:lnTo>
                    <a:pt x="51114" y="147562"/>
                  </a:lnTo>
                  <a:lnTo>
                    <a:pt x="87852" y="121411"/>
                  </a:lnTo>
                  <a:lnTo>
                    <a:pt x="124928" y="86243"/>
                  </a:lnTo>
                  <a:lnTo>
                    <a:pt x="144888" y="55785"/>
                  </a:lnTo>
                  <a:lnTo>
                    <a:pt x="150279" y="38586"/>
                  </a:lnTo>
                  <a:lnTo>
                    <a:pt x="151261" y="51885"/>
                  </a:lnTo>
                  <a:lnTo>
                    <a:pt x="163419" y="85057"/>
                  </a:lnTo>
                  <a:lnTo>
                    <a:pt x="175862" y="122003"/>
                  </a:lnTo>
                  <a:lnTo>
                    <a:pt x="187499" y="144739"/>
                  </a:lnTo>
                  <a:lnTo>
                    <a:pt x="199075" y="155435"/>
                  </a:lnTo>
                  <a:lnTo>
                    <a:pt x="233782" y="176426"/>
                  </a:lnTo>
                  <a:lnTo>
                    <a:pt x="251980" y="180903"/>
                  </a:lnTo>
                  <a:lnTo>
                    <a:pt x="287911" y="182539"/>
                  </a:lnTo>
                  <a:lnTo>
                    <a:pt x="306495" y="178669"/>
                  </a:lnTo>
                  <a:lnTo>
                    <a:pt x="333303" y="1675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45"/>
            <p:cNvSpPr/>
            <p:nvPr/>
          </p:nvSpPr>
          <p:spPr>
            <a:xfrm>
              <a:off x="2782095" y="1645920"/>
              <a:ext cx="121125" cy="219571"/>
            </a:xfrm>
            <a:custGeom>
              <a:avLst/>
              <a:gdLst/>
              <a:ahLst/>
              <a:cxnLst/>
              <a:rect l="0" t="0" r="0" b="0"/>
              <a:pathLst>
                <a:path w="121125" h="219571">
                  <a:moveTo>
                    <a:pt x="75405" y="0"/>
                  </a:moveTo>
                  <a:lnTo>
                    <a:pt x="46141" y="17912"/>
                  </a:lnTo>
                  <a:lnTo>
                    <a:pt x="31832" y="33529"/>
                  </a:lnTo>
                  <a:lnTo>
                    <a:pt x="12804" y="66723"/>
                  </a:lnTo>
                  <a:lnTo>
                    <a:pt x="8271" y="72422"/>
                  </a:lnTo>
                  <a:lnTo>
                    <a:pt x="3234" y="87785"/>
                  </a:lnTo>
                  <a:lnTo>
                    <a:pt x="0" y="121198"/>
                  </a:lnTo>
                  <a:lnTo>
                    <a:pt x="209" y="157494"/>
                  </a:lnTo>
                  <a:lnTo>
                    <a:pt x="6181" y="181285"/>
                  </a:lnTo>
                  <a:lnTo>
                    <a:pt x="13876" y="193742"/>
                  </a:lnTo>
                  <a:lnTo>
                    <a:pt x="31774" y="210275"/>
                  </a:lnTo>
                  <a:lnTo>
                    <a:pt x="43595" y="216222"/>
                  </a:lnTo>
                  <a:lnTo>
                    <a:pt x="64286" y="219570"/>
                  </a:lnTo>
                  <a:lnTo>
                    <a:pt x="101619" y="216656"/>
                  </a:lnTo>
                  <a:lnTo>
                    <a:pt x="121124"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46"/>
            <p:cNvSpPr/>
            <p:nvPr/>
          </p:nvSpPr>
          <p:spPr>
            <a:xfrm>
              <a:off x="3086100" y="1470659"/>
              <a:ext cx="30481" cy="358142"/>
            </a:xfrm>
            <a:custGeom>
              <a:avLst/>
              <a:gdLst/>
              <a:ahLst/>
              <a:cxnLst/>
              <a:rect l="0" t="0" r="0" b="0"/>
              <a:pathLst>
                <a:path w="30481" h="358142">
                  <a:moveTo>
                    <a:pt x="30480" y="0"/>
                  </a:moveTo>
                  <a:lnTo>
                    <a:pt x="23919" y="6561"/>
                  </a:lnTo>
                  <a:lnTo>
                    <a:pt x="14612" y="42971"/>
                  </a:lnTo>
                  <a:lnTo>
                    <a:pt x="9001" y="79703"/>
                  </a:lnTo>
                  <a:lnTo>
                    <a:pt x="8029" y="117596"/>
                  </a:lnTo>
                  <a:lnTo>
                    <a:pt x="7801" y="143987"/>
                  </a:lnTo>
                  <a:lnTo>
                    <a:pt x="6854" y="170675"/>
                  </a:lnTo>
                  <a:lnTo>
                    <a:pt x="3610" y="199469"/>
                  </a:lnTo>
                  <a:lnTo>
                    <a:pt x="1604" y="229200"/>
                  </a:lnTo>
                  <a:lnTo>
                    <a:pt x="713" y="258500"/>
                  </a:lnTo>
                  <a:lnTo>
                    <a:pt x="316" y="285634"/>
                  </a:lnTo>
                  <a:lnTo>
                    <a:pt x="93" y="316619"/>
                  </a:lnTo>
                  <a:lnTo>
                    <a:pt x="5" y="353253"/>
                  </a:lnTo>
                  <a:lnTo>
                    <a:pt x="0"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47"/>
            <p:cNvSpPr/>
            <p:nvPr/>
          </p:nvSpPr>
          <p:spPr>
            <a:xfrm>
              <a:off x="3020749" y="1615915"/>
              <a:ext cx="568271" cy="220229"/>
            </a:xfrm>
            <a:custGeom>
              <a:avLst/>
              <a:gdLst/>
              <a:ahLst/>
              <a:cxnLst/>
              <a:rect l="0" t="0" r="0" b="0"/>
              <a:pathLst>
                <a:path w="568271" h="220229">
                  <a:moveTo>
                    <a:pt x="4391" y="90964"/>
                  </a:moveTo>
                  <a:lnTo>
                    <a:pt x="346" y="90964"/>
                  </a:lnTo>
                  <a:lnTo>
                    <a:pt x="0" y="91811"/>
                  </a:lnTo>
                  <a:lnTo>
                    <a:pt x="3645" y="97525"/>
                  </a:lnTo>
                  <a:lnTo>
                    <a:pt x="8215" y="102316"/>
                  </a:lnTo>
                  <a:lnTo>
                    <a:pt x="17097" y="104476"/>
                  </a:lnTo>
                  <a:lnTo>
                    <a:pt x="51627" y="105130"/>
                  </a:lnTo>
                  <a:lnTo>
                    <a:pt x="86754" y="100128"/>
                  </a:lnTo>
                  <a:lnTo>
                    <a:pt x="122448" y="94844"/>
                  </a:lnTo>
                  <a:lnTo>
                    <a:pt x="152071" y="88069"/>
                  </a:lnTo>
                  <a:lnTo>
                    <a:pt x="185492" y="78194"/>
                  </a:lnTo>
                  <a:lnTo>
                    <a:pt x="211535" y="70348"/>
                  </a:lnTo>
                  <a:lnTo>
                    <a:pt x="231149" y="66512"/>
                  </a:lnTo>
                  <a:lnTo>
                    <a:pt x="252065" y="61278"/>
                  </a:lnTo>
                  <a:lnTo>
                    <a:pt x="265846" y="60589"/>
                  </a:lnTo>
                  <a:lnTo>
                    <a:pt x="271018" y="62789"/>
                  </a:lnTo>
                  <a:lnTo>
                    <a:pt x="273582" y="64561"/>
                  </a:lnTo>
                  <a:lnTo>
                    <a:pt x="276431" y="68787"/>
                  </a:lnTo>
                  <a:lnTo>
                    <a:pt x="277191" y="71100"/>
                  </a:lnTo>
                  <a:lnTo>
                    <a:pt x="278544" y="72641"/>
                  </a:lnTo>
                  <a:lnTo>
                    <a:pt x="282305" y="74354"/>
                  </a:lnTo>
                  <a:lnTo>
                    <a:pt x="291619" y="76301"/>
                  </a:lnTo>
                  <a:lnTo>
                    <a:pt x="296583" y="79649"/>
                  </a:lnTo>
                  <a:lnTo>
                    <a:pt x="299092" y="80034"/>
                  </a:lnTo>
                  <a:lnTo>
                    <a:pt x="301612" y="79445"/>
                  </a:lnTo>
                  <a:lnTo>
                    <a:pt x="306669" y="77378"/>
                  </a:lnTo>
                  <a:lnTo>
                    <a:pt x="323398" y="71897"/>
                  </a:lnTo>
                  <a:lnTo>
                    <a:pt x="339200" y="60315"/>
                  </a:lnTo>
                  <a:lnTo>
                    <a:pt x="344541" y="54483"/>
                  </a:lnTo>
                  <a:lnTo>
                    <a:pt x="359126" y="32397"/>
                  </a:lnTo>
                  <a:lnTo>
                    <a:pt x="362082" y="13376"/>
                  </a:lnTo>
                  <a:lnTo>
                    <a:pt x="360074" y="7656"/>
                  </a:lnTo>
                  <a:lnTo>
                    <a:pt x="358353" y="4946"/>
                  </a:lnTo>
                  <a:lnTo>
                    <a:pt x="356359" y="3139"/>
                  </a:lnTo>
                  <a:lnTo>
                    <a:pt x="351885" y="1131"/>
                  </a:lnTo>
                  <a:lnTo>
                    <a:pt x="340562" y="0"/>
                  </a:lnTo>
                  <a:lnTo>
                    <a:pt x="331317" y="4252"/>
                  </a:lnTo>
                  <a:lnTo>
                    <a:pt x="314335" y="13907"/>
                  </a:lnTo>
                  <a:lnTo>
                    <a:pt x="295475" y="24388"/>
                  </a:lnTo>
                  <a:lnTo>
                    <a:pt x="279162" y="40476"/>
                  </a:lnTo>
                  <a:lnTo>
                    <a:pt x="254216" y="76947"/>
                  </a:lnTo>
                  <a:lnTo>
                    <a:pt x="241292" y="114568"/>
                  </a:lnTo>
                  <a:lnTo>
                    <a:pt x="237526" y="133628"/>
                  </a:lnTo>
                  <a:lnTo>
                    <a:pt x="242008" y="166561"/>
                  </a:lnTo>
                  <a:lnTo>
                    <a:pt x="251047" y="193480"/>
                  </a:lnTo>
                  <a:lnTo>
                    <a:pt x="266563" y="209863"/>
                  </a:lnTo>
                  <a:lnTo>
                    <a:pt x="280085" y="215775"/>
                  </a:lnTo>
                  <a:lnTo>
                    <a:pt x="316992" y="219882"/>
                  </a:lnTo>
                  <a:lnTo>
                    <a:pt x="332131" y="220228"/>
                  </a:lnTo>
                  <a:lnTo>
                    <a:pt x="347327" y="215866"/>
                  </a:lnTo>
                  <a:lnTo>
                    <a:pt x="385395" y="198884"/>
                  </a:lnTo>
                  <a:lnTo>
                    <a:pt x="423491" y="170369"/>
                  </a:lnTo>
                  <a:lnTo>
                    <a:pt x="458605" y="132722"/>
                  </a:lnTo>
                  <a:lnTo>
                    <a:pt x="485447" y="94662"/>
                  </a:lnTo>
                  <a:lnTo>
                    <a:pt x="497230" y="76546"/>
                  </a:lnTo>
                  <a:lnTo>
                    <a:pt x="498050" y="73732"/>
                  </a:lnTo>
                  <a:lnTo>
                    <a:pt x="499443" y="71856"/>
                  </a:lnTo>
                  <a:lnTo>
                    <a:pt x="506107" y="68599"/>
                  </a:lnTo>
                  <a:lnTo>
                    <a:pt x="506508" y="69280"/>
                  </a:lnTo>
                  <a:lnTo>
                    <a:pt x="507297" y="105349"/>
                  </a:lnTo>
                  <a:lnTo>
                    <a:pt x="507309" y="137575"/>
                  </a:lnTo>
                  <a:lnTo>
                    <a:pt x="507310" y="171162"/>
                  </a:lnTo>
                  <a:lnTo>
                    <a:pt x="507310" y="189777"/>
                  </a:lnTo>
                  <a:lnTo>
                    <a:pt x="506464" y="170083"/>
                  </a:lnTo>
                  <a:lnTo>
                    <a:pt x="502920" y="150531"/>
                  </a:lnTo>
                  <a:lnTo>
                    <a:pt x="506565" y="113641"/>
                  </a:lnTo>
                  <a:lnTo>
                    <a:pt x="515180" y="86865"/>
                  </a:lnTo>
                  <a:lnTo>
                    <a:pt x="535900" y="53997"/>
                  </a:lnTo>
                  <a:lnTo>
                    <a:pt x="558896" y="24742"/>
                  </a:lnTo>
                  <a:lnTo>
                    <a:pt x="568270" y="147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48"/>
            <p:cNvSpPr/>
            <p:nvPr/>
          </p:nvSpPr>
          <p:spPr>
            <a:xfrm>
              <a:off x="3710940" y="1661159"/>
              <a:ext cx="15241" cy="129542"/>
            </a:xfrm>
            <a:custGeom>
              <a:avLst/>
              <a:gdLst/>
              <a:ahLst/>
              <a:cxnLst/>
              <a:rect l="0" t="0" r="0" b="0"/>
              <a:pathLst>
                <a:path w="15241" h="129542">
                  <a:moveTo>
                    <a:pt x="15240" y="0"/>
                  </a:moveTo>
                  <a:lnTo>
                    <a:pt x="15240" y="33530"/>
                  </a:lnTo>
                  <a:lnTo>
                    <a:pt x="15240" y="69907"/>
                  </a:lnTo>
                  <a:lnTo>
                    <a:pt x="8679" y="103811"/>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49"/>
            <p:cNvSpPr/>
            <p:nvPr/>
          </p:nvSpPr>
          <p:spPr>
            <a:xfrm>
              <a:off x="3756659" y="156210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50"/>
            <p:cNvSpPr/>
            <p:nvPr/>
          </p:nvSpPr>
          <p:spPr>
            <a:xfrm>
              <a:off x="3827190" y="1623152"/>
              <a:ext cx="219030" cy="175169"/>
            </a:xfrm>
            <a:custGeom>
              <a:avLst/>
              <a:gdLst/>
              <a:ahLst/>
              <a:cxnLst/>
              <a:rect l="0" t="0" r="0" b="0"/>
              <a:pathLst>
                <a:path w="219030" h="175169">
                  <a:moveTo>
                    <a:pt x="112350" y="7527"/>
                  </a:moveTo>
                  <a:lnTo>
                    <a:pt x="112350" y="3482"/>
                  </a:lnTo>
                  <a:lnTo>
                    <a:pt x="110656" y="2291"/>
                  </a:lnTo>
                  <a:lnTo>
                    <a:pt x="95182" y="221"/>
                  </a:lnTo>
                  <a:lnTo>
                    <a:pt x="87131" y="0"/>
                  </a:lnTo>
                  <a:lnTo>
                    <a:pt x="61119" y="10522"/>
                  </a:lnTo>
                  <a:lnTo>
                    <a:pt x="46182" y="25912"/>
                  </a:lnTo>
                  <a:lnTo>
                    <a:pt x="20892" y="61282"/>
                  </a:lnTo>
                  <a:lnTo>
                    <a:pt x="4631" y="91429"/>
                  </a:lnTo>
                  <a:lnTo>
                    <a:pt x="0" y="114232"/>
                  </a:lnTo>
                  <a:lnTo>
                    <a:pt x="2673" y="133029"/>
                  </a:lnTo>
                  <a:lnTo>
                    <a:pt x="8827" y="145278"/>
                  </a:lnTo>
                  <a:lnTo>
                    <a:pt x="12007" y="147621"/>
                  </a:lnTo>
                  <a:lnTo>
                    <a:pt x="20058" y="150225"/>
                  </a:lnTo>
                  <a:lnTo>
                    <a:pt x="29280" y="149124"/>
                  </a:lnTo>
                  <a:lnTo>
                    <a:pt x="59265" y="138342"/>
                  </a:lnTo>
                  <a:lnTo>
                    <a:pt x="86649" y="116246"/>
                  </a:lnTo>
                  <a:lnTo>
                    <a:pt x="113884" y="81158"/>
                  </a:lnTo>
                  <a:lnTo>
                    <a:pt x="126293" y="44591"/>
                  </a:lnTo>
                  <a:lnTo>
                    <a:pt x="127205" y="35913"/>
                  </a:lnTo>
                  <a:lnTo>
                    <a:pt x="128180" y="34071"/>
                  </a:lnTo>
                  <a:lnTo>
                    <a:pt x="129677" y="32843"/>
                  </a:lnTo>
                  <a:lnTo>
                    <a:pt x="131521" y="32025"/>
                  </a:lnTo>
                  <a:lnTo>
                    <a:pt x="132750" y="32326"/>
                  </a:lnTo>
                  <a:lnTo>
                    <a:pt x="133570" y="33373"/>
                  </a:lnTo>
                  <a:lnTo>
                    <a:pt x="134117" y="34918"/>
                  </a:lnTo>
                  <a:lnTo>
                    <a:pt x="133634" y="36794"/>
                  </a:lnTo>
                  <a:lnTo>
                    <a:pt x="130841" y="41137"/>
                  </a:lnTo>
                  <a:lnTo>
                    <a:pt x="130604" y="44327"/>
                  </a:lnTo>
                  <a:lnTo>
                    <a:pt x="139025" y="81335"/>
                  </a:lnTo>
                  <a:lnTo>
                    <a:pt x="158907" y="114896"/>
                  </a:lnTo>
                  <a:lnTo>
                    <a:pt x="178555" y="140778"/>
                  </a:lnTo>
                  <a:lnTo>
                    <a:pt x="219029" y="1751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51"/>
            <p:cNvSpPr/>
            <p:nvPr/>
          </p:nvSpPr>
          <p:spPr>
            <a:xfrm>
              <a:off x="1569720" y="2011679"/>
              <a:ext cx="800101" cy="433510"/>
            </a:xfrm>
            <a:custGeom>
              <a:avLst/>
              <a:gdLst/>
              <a:ahLst/>
              <a:cxnLst/>
              <a:rect l="0" t="0" r="0" b="0"/>
              <a:pathLst>
                <a:path w="800101" h="433510">
                  <a:moveTo>
                    <a:pt x="0" y="0"/>
                  </a:moveTo>
                  <a:lnTo>
                    <a:pt x="10546" y="16578"/>
                  </a:lnTo>
                  <a:lnTo>
                    <a:pt x="34252" y="52984"/>
                  </a:lnTo>
                  <a:lnTo>
                    <a:pt x="54457" y="82774"/>
                  </a:lnTo>
                  <a:lnTo>
                    <a:pt x="76531" y="118035"/>
                  </a:lnTo>
                  <a:lnTo>
                    <a:pt x="99157" y="155295"/>
                  </a:lnTo>
                  <a:lnTo>
                    <a:pt x="121949" y="193145"/>
                  </a:lnTo>
                  <a:lnTo>
                    <a:pt x="145635" y="231172"/>
                  </a:lnTo>
                  <a:lnTo>
                    <a:pt x="171186" y="269250"/>
                  </a:lnTo>
                  <a:lnTo>
                    <a:pt x="186940" y="306497"/>
                  </a:lnTo>
                  <a:lnTo>
                    <a:pt x="206943" y="338511"/>
                  </a:lnTo>
                  <a:lnTo>
                    <a:pt x="239953" y="376377"/>
                  </a:lnTo>
                  <a:lnTo>
                    <a:pt x="267437" y="402759"/>
                  </a:lnTo>
                  <a:lnTo>
                    <a:pt x="300851" y="424872"/>
                  </a:lnTo>
                  <a:lnTo>
                    <a:pt x="311794" y="430132"/>
                  </a:lnTo>
                  <a:lnTo>
                    <a:pt x="328571" y="433509"/>
                  </a:lnTo>
                  <a:lnTo>
                    <a:pt x="336813" y="429456"/>
                  </a:lnTo>
                  <a:lnTo>
                    <a:pt x="353232" y="419911"/>
                  </a:lnTo>
                  <a:lnTo>
                    <a:pt x="359948" y="417101"/>
                  </a:lnTo>
                  <a:lnTo>
                    <a:pt x="393412" y="384201"/>
                  </a:lnTo>
                  <a:lnTo>
                    <a:pt x="429608" y="347681"/>
                  </a:lnTo>
                  <a:lnTo>
                    <a:pt x="463885" y="313365"/>
                  </a:lnTo>
                  <a:lnTo>
                    <a:pt x="501198" y="276044"/>
                  </a:lnTo>
                  <a:lnTo>
                    <a:pt x="531102" y="246985"/>
                  </a:lnTo>
                  <a:lnTo>
                    <a:pt x="562258" y="221912"/>
                  </a:lnTo>
                  <a:lnTo>
                    <a:pt x="597924" y="198396"/>
                  </a:lnTo>
                  <a:lnTo>
                    <a:pt x="634456" y="175342"/>
                  </a:lnTo>
                  <a:lnTo>
                    <a:pt x="667953" y="153271"/>
                  </a:lnTo>
                  <a:lnTo>
                    <a:pt x="702619" y="136478"/>
                  </a:lnTo>
                  <a:lnTo>
                    <a:pt x="740204" y="120531"/>
                  </a:lnTo>
                  <a:lnTo>
                    <a:pt x="769935" y="108527"/>
                  </a:lnTo>
                  <a:lnTo>
                    <a:pt x="80010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SMARTInkShape-552"/>
          <p:cNvSpPr/>
          <p:nvPr/>
        </p:nvSpPr>
        <p:spPr>
          <a:xfrm>
            <a:off x="914400" y="2750819"/>
            <a:ext cx="208513" cy="281941"/>
          </a:xfrm>
          <a:custGeom>
            <a:avLst/>
            <a:gdLst/>
            <a:ahLst/>
            <a:cxnLst/>
            <a:rect l="0" t="0" r="0" b="0"/>
            <a:pathLst>
              <a:path w="208513" h="281941">
                <a:moveTo>
                  <a:pt x="152400" y="0"/>
                </a:moveTo>
                <a:lnTo>
                  <a:pt x="141794" y="0"/>
                </a:lnTo>
                <a:lnTo>
                  <a:pt x="105353" y="8608"/>
                </a:lnTo>
                <a:lnTo>
                  <a:pt x="68405" y="24694"/>
                </a:lnTo>
                <a:lnTo>
                  <a:pt x="33450" y="47139"/>
                </a:lnTo>
                <a:lnTo>
                  <a:pt x="6623" y="69963"/>
                </a:lnTo>
                <a:lnTo>
                  <a:pt x="5261" y="73735"/>
                </a:lnTo>
                <a:lnTo>
                  <a:pt x="7142" y="92820"/>
                </a:lnTo>
                <a:lnTo>
                  <a:pt x="8994" y="95747"/>
                </a:lnTo>
                <a:lnTo>
                  <a:pt x="15568" y="101256"/>
                </a:lnTo>
                <a:lnTo>
                  <a:pt x="46766" y="114255"/>
                </a:lnTo>
                <a:lnTo>
                  <a:pt x="80451" y="124452"/>
                </a:lnTo>
                <a:lnTo>
                  <a:pt x="114481" y="135465"/>
                </a:lnTo>
                <a:lnTo>
                  <a:pt x="150679" y="150811"/>
                </a:lnTo>
                <a:lnTo>
                  <a:pt x="182540" y="166292"/>
                </a:lnTo>
                <a:lnTo>
                  <a:pt x="197548" y="180693"/>
                </a:lnTo>
                <a:lnTo>
                  <a:pt x="207358" y="195685"/>
                </a:lnTo>
                <a:lnTo>
                  <a:pt x="208512" y="200730"/>
                </a:lnTo>
                <a:lnTo>
                  <a:pt x="206272" y="226070"/>
                </a:lnTo>
                <a:lnTo>
                  <a:pt x="201460" y="236225"/>
                </a:lnTo>
                <a:lnTo>
                  <a:pt x="197807" y="241303"/>
                </a:lnTo>
                <a:lnTo>
                  <a:pt x="186974" y="249204"/>
                </a:lnTo>
                <a:lnTo>
                  <a:pt x="150501" y="266502"/>
                </a:lnTo>
                <a:lnTo>
                  <a:pt x="117499" y="276821"/>
                </a:lnTo>
                <a:lnTo>
                  <a:pt x="88342" y="280424"/>
                </a:lnTo>
                <a:lnTo>
                  <a:pt x="58254" y="281491"/>
                </a:lnTo>
                <a:lnTo>
                  <a:pt x="24677" y="281852"/>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SMARTInkShape-Group39"/>
          <p:cNvGrpSpPr/>
          <p:nvPr/>
        </p:nvGrpSpPr>
        <p:grpSpPr>
          <a:xfrm>
            <a:off x="205740" y="2401101"/>
            <a:ext cx="1508761" cy="646412"/>
            <a:chOff x="205740" y="2401101"/>
            <a:chExt cx="1508761" cy="646412"/>
          </a:xfrm>
        </p:grpSpPr>
        <p:sp>
          <p:nvSpPr>
            <p:cNvPr id="34" name="SMARTInkShape-553"/>
            <p:cNvSpPr/>
            <p:nvPr/>
          </p:nvSpPr>
          <p:spPr>
            <a:xfrm>
              <a:off x="205740" y="2752941"/>
              <a:ext cx="281941" cy="294572"/>
            </a:xfrm>
            <a:custGeom>
              <a:avLst/>
              <a:gdLst/>
              <a:ahLst/>
              <a:cxnLst/>
              <a:rect l="0" t="0" r="0" b="0"/>
              <a:pathLst>
                <a:path w="281941" h="294572">
                  <a:moveTo>
                    <a:pt x="0" y="165518"/>
                  </a:moveTo>
                  <a:lnTo>
                    <a:pt x="846" y="185446"/>
                  </a:lnTo>
                  <a:lnTo>
                    <a:pt x="10605" y="215430"/>
                  </a:lnTo>
                  <a:lnTo>
                    <a:pt x="31999" y="253281"/>
                  </a:lnTo>
                  <a:lnTo>
                    <a:pt x="43825" y="273667"/>
                  </a:lnTo>
                  <a:lnTo>
                    <a:pt x="55130" y="283828"/>
                  </a:lnTo>
                  <a:lnTo>
                    <a:pt x="60732" y="294571"/>
                  </a:lnTo>
                  <a:lnTo>
                    <a:pt x="60892" y="290869"/>
                  </a:lnTo>
                  <a:lnTo>
                    <a:pt x="50473" y="275102"/>
                  </a:lnTo>
                  <a:lnTo>
                    <a:pt x="42143" y="248407"/>
                  </a:lnTo>
                  <a:lnTo>
                    <a:pt x="31678" y="221687"/>
                  </a:lnTo>
                  <a:lnTo>
                    <a:pt x="23215" y="189217"/>
                  </a:lnTo>
                  <a:lnTo>
                    <a:pt x="15345" y="155889"/>
                  </a:lnTo>
                  <a:lnTo>
                    <a:pt x="9908" y="121461"/>
                  </a:lnTo>
                  <a:lnTo>
                    <a:pt x="10555" y="92069"/>
                  </a:lnTo>
                  <a:lnTo>
                    <a:pt x="18359" y="63427"/>
                  </a:lnTo>
                  <a:lnTo>
                    <a:pt x="25571" y="50790"/>
                  </a:lnTo>
                  <a:lnTo>
                    <a:pt x="28901" y="48393"/>
                  </a:lnTo>
                  <a:lnTo>
                    <a:pt x="37116" y="45730"/>
                  </a:lnTo>
                  <a:lnTo>
                    <a:pt x="51261" y="44230"/>
                  </a:lnTo>
                  <a:lnTo>
                    <a:pt x="66176" y="47831"/>
                  </a:lnTo>
                  <a:lnTo>
                    <a:pt x="74002" y="56486"/>
                  </a:lnTo>
                  <a:lnTo>
                    <a:pt x="81996" y="67953"/>
                  </a:lnTo>
                  <a:lnTo>
                    <a:pt x="105567" y="93627"/>
                  </a:lnTo>
                  <a:lnTo>
                    <a:pt x="126780" y="126765"/>
                  </a:lnTo>
                  <a:lnTo>
                    <a:pt x="146339" y="163175"/>
                  </a:lnTo>
                  <a:lnTo>
                    <a:pt x="155966" y="177806"/>
                  </a:lnTo>
                  <a:lnTo>
                    <a:pt x="158819" y="187504"/>
                  </a:lnTo>
                  <a:lnTo>
                    <a:pt x="159219" y="190335"/>
                  </a:lnTo>
                  <a:lnTo>
                    <a:pt x="160332" y="192223"/>
                  </a:lnTo>
                  <a:lnTo>
                    <a:pt x="161921" y="193482"/>
                  </a:lnTo>
                  <a:lnTo>
                    <a:pt x="166510" y="195501"/>
                  </a:lnTo>
                  <a:lnTo>
                    <a:pt x="162180" y="189817"/>
                  </a:lnTo>
                  <a:lnTo>
                    <a:pt x="149498" y="151859"/>
                  </a:lnTo>
                  <a:lnTo>
                    <a:pt x="140475" y="114027"/>
                  </a:lnTo>
                  <a:lnTo>
                    <a:pt x="137295" y="84034"/>
                  </a:lnTo>
                  <a:lnTo>
                    <a:pt x="133060" y="54544"/>
                  </a:lnTo>
                  <a:lnTo>
                    <a:pt x="136452" y="17602"/>
                  </a:lnTo>
                  <a:lnTo>
                    <a:pt x="139103" y="8620"/>
                  </a:lnTo>
                  <a:lnTo>
                    <a:pt x="140995" y="5040"/>
                  </a:lnTo>
                  <a:lnTo>
                    <a:pt x="143950" y="2653"/>
                  </a:lnTo>
                  <a:lnTo>
                    <a:pt x="151749" y="0"/>
                  </a:lnTo>
                  <a:lnTo>
                    <a:pt x="155352" y="140"/>
                  </a:lnTo>
                  <a:lnTo>
                    <a:pt x="161614" y="2553"/>
                  </a:lnTo>
                  <a:lnTo>
                    <a:pt x="169899" y="8671"/>
                  </a:lnTo>
                  <a:lnTo>
                    <a:pt x="191132" y="39657"/>
                  </a:lnTo>
                  <a:lnTo>
                    <a:pt x="210944" y="73300"/>
                  </a:lnTo>
                  <a:lnTo>
                    <a:pt x="231164" y="109642"/>
                  </a:lnTo>
                  <a:lnTo>
                    <a:pt x="252498" y="141854"/>
                  </a:lnTo>
                  <a:lnTo>
                    <a:pt x="265220" y="151827"/>
                  </a:lnTo>
                  <a:lnTo>
                    <a:pt x="281940" y="1578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54"/>
            <p:cNvSpPr/>
            <p:nvPr/>
          </p:nvSpPr>
          <p:spPr>
            <a:xfrm>
              <a:off x="488152" y="2667000"/>
              <a:ext cx="182409" cy="175075"/>
            </a:xfrm>
            <a:custGeom>
              <a:avLst/>
              <a:gdLst/>
              <a:ahLst/>
              <a:cxnLst/>
              <a:rect l="0" t="0" r="0" b="0"/>
              <a:pathLst>
                <a:path w="182409" h="175075">
                  <a:moveTo>
                    <a:pt x="52867" y="22859"/>
                  </a:moveTo>
                  <a:lnTo>
                    <a:pt x="41516" y="22859"/>
                  </a:lnTo>
                  <a:lnTo>
                    <a:pt x="37098" y="25117"/>
                  </a:lnTo>
                  <a:lnTo>
                    <a:pt x="16310" y="40556"/>
                  </a:lnTo>
                  <a:lnTo>
                    <a:pt x="7605" y="56325"/>
                  </a:lnTo>
                  <a:lnTo>
                    <a:pt x="1921" y="77084"/>
                  </a:lnTo>
                  <a:lnTo>
                    <a:pt x="0" y="110899"/>
                  </a:lnTo>
                  <a:lnTo>
                    <a:pt x="468" y="143261"/>
                  </a:lnTo>
                  <a:lnTo>
                    <a:pt x="5639" y="160510"/>
                  </a:lnTo>
                  <a:lnTo>
                    <a:pt x="10146" y="168140"/>
                  </a:lnTo>
                  <a:lnTo>
                    <a:pt x="13380" y="170513"/>
                  </a:lnTo>
                  <a:lnTo>
                    <a:pt x="25175" y="173853"/>
                  </a:lnTo>
                  <a:lnTo>
                    <a:pt x="39866" y="175074"/>
                  </a:lnTo>
                  <a:lnTo>
                    <a:pt x="45113" y="172920"/>
                  </a:lnTo>
                  <a:lnTo>
                    <a:pt x="59426" y="160592"/>
                  </a:lnTo>
                  <a:lnTo>
                    <a:pt x="64249" y="151525"/>
                  </a:lnTo>
                  <a:lnTo>
                    <a:pt x="67599" y="126038"/>
                  </a:lnTo>
                  <a:lnTo>
                    <a:pt x="68041" y="90978"/>
                  </a:lnTo>
                  <a:lnTo>
                    <a:pt x="64042" y="72488"/>
                  </a:lnTo>
                  <a:lnTo>
                    <a:pt x="52988" y="45994"/>
                  </a:lnTo>
                  <a:lnTo>
                    <a:pt x="52871" y="74245"/>
                  </a:lnTo>
                  <a:lnTo>
                    <a:pt x="54563" y="78283"/>
                  </a:lnTo>
                  <a:lnTo>
                    <a:pt x="64930" y="90848"/>
                  </a:lnTo>
                  <a:lnTo>
                    <a:pt x="65989" y="93585"/>
                  </a:lnTo>
                  <a:lnTo>
                    <a:pt x="71682" y="98884"/>
                  </a:lnTo>
                  <a:lnTo>
                    <a:pt x="75570" y="101482"/>
                  </a:lnTo>
                  <a:lnTo>
                    <a:pt x="93179" y="105140"/>
                  </a:lnTo>
                  <a:lnTo>
                    <a:pt x="121038" y="105529"/>
                  </a:lnTo>
                  <a:lnTo>
                    <a:pt x="153044" y="96034"/>
                  </a:lnTo>
                  <a:lnTo>
                    <a:pt x="163148" y="88966"/>
                  </a:lnTo>
                  <a:lnTo>
                    <a:pt x="170461" y="79333"/>
                  </a:lnTo>
                  <a:lnTo>
                    <a:pt x="178492" y="59630"/>
                  </a:lnTo>
                  <a:lnTo>
                    <a:pt x="181892" y="22685"/>
                  </a:lnTo>
                  <a:lnTo>
                    <a:pt x="1824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55"/>
            <p:cNvSpPr/>
            <p:nvPr/>
          </p:nvSpPr>
          <p:spPr>
            <a:xfrm>
              <a:off x="599475" y="2463400"/>
              <a:ext cx="231105" cy="233573"/>
            </a:xfrm>
            <a:custGeom>
              <a:avLst/>
              <a:gdLst/>
              <a:ahLst/>
              <a:cxnLst/>
              <a:rect l="0" t="0" r="0" b="0"/>
              <a:pathLst>
                <a:path w="231105" h="233573">
                  <a:moveTo>
                    <a:pt x="32985" y="43580"/>
                  </a:moveTo>
                  <a:lnTo>
                    <a:pt x="18664" y="37548"/>
                  </a:lnTo>
                  <a:lnTo>
                    <a:pt x="15818" y="37019"/>
                  </a:lnTo>
                  <a:lnTo>
                    <a:pt x="10397" y="34173"/>
                  </a:lnTo>
                  <a:lnTo>
                    <a:pt x="5166" y="30932"/>
                  </a:lnTo>
                  <a:lnTo>
                    <a:pt x="18" y="29492"/>
                  </a:lnTo>
                  <a:lnTo>
                    <a:pt x="0" y="29107"/>
                  </a:lnTo>
                  <a:lnTo>
                    <a:pt x="4496" y="28681"/>
                  </a:lnTo>
                  <a:lnTo>
                    <a:pt x="6372" y="29414"/>
                  </a:lnTo>
                  <a:lnTo>
                    <a:pt x="7623" y="30749"/>
                  </a:lnTo>
                  <a:lnTo>
                    <a:pt x="23024" y="62598"/>
                  </a:lnTo>
                  <a:lnTo>
                    <a:pt x="37539" y="92304"/>
                  </a:lnTo>
                  <a:lnTo>
                    <a:pt x="60319" y="126488"/>
                  </a:lnTo>
                  <a:lnTo>
                    <a:pt x="75888" y="163783"/>
                  </a:lnTo>
                  <a:lnTo>
                    <a:pt x="94392" y="199247"/>
                  </a:lnTo>
                  <a:lnTo>
                    <a:pt x="113917" y="225408"/>
                  </a:lnTo>
                  <a:lnTo>
                    <a:pt x="116636" y="233572"/>
                  </a:lnTo>
                  <a:lnTo>
                    <a:pt x="120800" y="229884"/>
                  </a:lnTo>
                  <a:lnTo>
                    <a:pt x="122813" y="223466"/>
                  </a:lnTo>
                  <a:lnTo>
                    <a:pt x="124212" y="193735"/>
                  </a:lnTo>
                  <a:lnTo>
                    <a:pt x="125208" y="165775"/>
                  </a:lnTo>
                  <a:lnTo>
                    <a:pt x="129643" y="130209"/>
                  </a:lnTo>
                  <a:lnTo>
                    <a:pt x="130977" y="102402"/>
                  </a:lnTo>
                  <a:lnTo>
                    <a:pt x="135773" y="66276"/>
                  </a:lnTo>
                  <a:lnTo>
                    <a:pt x="144979" y="30659"/>
                  </a:lnTo>
                  <a:lnTo>
                    <a:pt x="154951" y="8697"/>
                  </a:lnTo>
                  <a:lnTo>
                    <a:pt x="161029" y="0"/>
                  </a:lnTo>
                  <a:lnTo>
                    <a:pt x="161527" y="133"/>
                  </a:lnTo>
                  <a:lnTo>
                    <a:pt x="162081" y="2539"/>
                  </a:lnTo>
                  <a:lnTo>
                    <a:pt x="147069" y="38499"/>
                  </a:lnTo>
                  <a:lnTo>
                    <a:pt x="134556" y="74394"/>
                  </a:lnTo>
                  <a:lnTo>
                    <a:pt x="121881" y="108158"/>
                  </a:lnTo>
                  <a:lnTo>
                    <a:pt x="114263" y="124426"/>
                  </a:lnTo>
                  <a:lnTo>
                    <a:pt x="113417" y="128804"/>
                  </a:lnTo>
                  <a:lnTo>
                    <a:pt x="113700" y="132569"/>
                  </a:lnTo>
                  <a:lnTo>
                    <a:pt x="114735" y="135926"/>
                  </a:lnTo>
                  <a:lnTo>
                    <a:pt x="114578" y="139010"/>
                  </a:lnTo>
                  <a:lnTo>
                    <a:pt x="110062" y="148611"/>
                  </a:lnTo>
                  <a:lnTo>
                    <a:pt x="111463" y="149160"/>
                  </a:lnTo>
                  <a:lnTo>
                    <a:pt x="144611" y="150195"/>
                  </a:lnTo>
                  <a:lnTo>
                    <a:pt x="177236" y="150247"/>
                  </a:lnTo>
                  <a:lnTo>
                    <a:pt x="212832" y="150258"/>
                  </a:lnTo>
                  <a:lnTo>
                    <a:pt x="231104" y="142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56"/>
            <p:cNvSpPr/>
            <p:nvPr/>
          </p:nvSpPr>
          <p:spPr>
            <a:xfrm>
              <a:off x="849049" y="2401101"/>
              <a:ext cx="172031" cy="206863"/>
            </a:xfrm>
            <a:custGeom>
              <a:avLst/>
              <a:gdLst/>
              <a:ahLst/>
              <a:cxnLst/>
              <a:rect l="0" t="0" r="0" b="0"/>
              <a:pathLst>
                <a:path w="172031" h="206863">
                  <a:moveTo>
                    <a:pt x="4390" y="136358"/>
                  </a:moveTo>
                  <a:lnTo>
                    <a:pt x="0" y="136358"/>
                  </a:lnTo>
                  <a:lnTo>
                    <a:pt x="37496" y="134101"/>
                  </a:lnTo>
                  <a:lnTo>
                    <a:pt x="50431" y="129428"/>
                  </a:lnTo>
                  <a:lnTo>
                    <a:pt x="83782" y="108190"/>
                  </a:lnTo>
                  <a:lnTo>
                    <a:pt x="115066" y="85194"/>
                  </a:lnTo>
                  <a:lnTo>
                    <a:pt x="127024" y="66165"/>
                  </a:lnTo>
                  <a:lnTo>
                    <a:pt x="137369" y="32523"/>
                  </a:lnTo>
                  <a:lnTo>
                    <a:pt x="137916" y="28188"/>
                  </a:lnTo>
                  <a:lnTo>
                    <a:pt x="136266" y="21114"/>
                  </a:lnTo>
                  <a:lnTo>
                    <a:pt x="130578" y="8326"/>
                  </a:lnTo>
                  <a:lnTo>
                    <a:pt x="127462" y="5284"/>
                  </a:lnTo>
                  <a:lnTo>
                    <a:pt x="119484" y="1903"/>
                  </a:lnTo>
                  <a:lnTo>
                    <a:pt x="105473" y="0"/>
                  </a:lnTo>
                  <a:lnTo>
                    <a:pt x="90597" y="3481"/>
                  </a:lnTo>
                  <a:lnTo>
                    <a:pt x="75465" y="13920"/>
                  </a:lnTo>
                  <a:lnTo>
                    <a:pt x="50105" y="45853"/>
                  </a:lnTo>
                  <a:lnTo>
                    <a:pt x="29789" y="79628"/>
                  </a:lnTo>
                  <a:lnTo>
                    <a:pt x="22641" y="108919"/>
                  </a:lnTo>
                  <a:lnTo>
                    <a:pt x="20522" y="139047"/>
                  </a:lnTo>
                  <a:lnTo>
                    <a:pt x="24542" y="157027"/>
                  </a:lnTo>
                  <a:lnTo>
                    <a:pt x="36326" y="179171"/>
                  </a:lnTo>
                  <a:lnTo>
                    <a:pt x="50542" y="194199"/>
                  </a:lnTo>
                  <a:lnTo>
                    <a:pt x="62156" y="201012"/>
                  </a:lnTo>
                  <a:lnTo>
                    <a:pt x="78606" y="206862"/>
                  </a:lnTo>
                  <a:lnTo>
                    <a:pt x="106908" y="206826"/>
                  </a:lnTo>
                  <a:lnTo>
                    <a:pt x="144833" y="201452"/>
                  </a:lnTo>
                  <a:lnTo>
                    <a:pt x="172030" y="1973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57"/>
            <p:cNvSpPr/>
            <p:nvPr/>
          </p:nvSpPr>
          <p:spPr>
            <a:xfrm>
              <a:off x="1219465" y="2781300"/>
              <a:ext cx="197065" cy="211553"/>
            </a:xfrm>
            <a:custGeom>
              <a:avLst/>
              <a:gdLst/>
              <a:ahLst/>
              <a:cxnLst/>
              <a:rect l="0" t="0" r="0" b="0"/>
              <a:pathLst>
                <a:path w="197065" h="211553">
                  <a:moveTo>
                    <a:pt x="144514" y="0"/>
                  </a:moveTo>
                  <a:lnTo>
                    <a:pt x="113283" y="846"/>
                  </a:lnTo>
                  <a:lnTo>
                    <a:pt x="78240" y="10605"/>
                  </a:lnTo>
                  <a:lnTo>
                    <a:pt x="63977" y="19953"/>
                  </a:lnTo>
                  <a:lnTo>
                    <a:pt x="35727" y="53960"/>
                  </a:lnTo>
                  <a:lnTo>
                    <a:pt x="15060" y="86200"/>
                  </a:lnTo>
                  <a:lnTo>
                    <a:pt x="6546" y="105197"/>
                  </a:lnTo>
                  <a:lnTo>
                    <a:pt x="1753" y="134933"/>
                  </a:lnTo>
                  <a:lnTo>
                    <a:pt x="332" y="164346"/>
                  </a:lnTo>
                  <a:lnTo>
                    <a:pt x="0" y="181416"/>
                  </a:lnTo>
                  <a:lnTo>
                    <a:pt x="1605" y="187830"/>
                  </a:lnTo>
                  <a:lnTo>
                    <a:pt x="7904" y="197215"/>
                  </a:lnTo>
                  <a:lnTo>
                    <a:pt x="20970" y="207259"/>
                  </a:lnTo>
                  <a:lnTo>
                    <a:pt x="39611" y="211552"/>
                  </a:lnTo>
                  <a:lnTo>
                    <a:pt x="73902" y="206919"/>
                  </a:lnTo>
                  <a:lnTo>
                    <a:pt x="108271" y="195593"/>
                  </a:lnTo>
                  <a:lnTo>
                    <a:pt x="143376" y="177300"/>
                  </a:lnTo>
                  <a:lnTo>
                    <a:pt x="173076" y="152144"/>
                  </a:lnTo>
                  <a:lnTo>
                    <a:pt x="185621" y="134450"/>
                  </a:lnTo>
                  <a:lnTo>
                    <a:pt x="193853" y="112650"/>
                  </a:lnTo>
                  <a:lnTo>
                    <a:pt x="197064" y="77630"/>
                  </a:lnTo>
                  <a:lnTo>
                    <a:pt x="196657" y="62442"/>
                  </a:lnTo>
                  <a:lnTo>
                    <a:pt x="193653" y="50047"/>
                  </a:lnTo>
                  <a:lnTo>
                    <a:pt x="183157" y="33549"/>
                  </a:lnTo>
                  <a:lnTo>
                    <a:pt x="169323" y="21981"/>
                  </a:lnTo>
                  <a:lnTo>
                    <a:pt x="159491" y="18236"/>
                  </a:lnTo>
                  <a:lnTo>
                    <a:pt x="121655"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58"/>
            <p:cNvSpPr/>
            <p:nvPr/>
          </p:nvSpPr>
          <p:spPr>
            <a:xfrm>
              <a:off x="1531620" y="2781300"/>
              <a:ext cx="22860" cy="129541"/>
            </a:xfrm>
            <a:custGeom>
              <a:avLst/>
              <a:gdLst/>
              <a:ahLst/>
              <a:cxnLst/>
              <a:rect l="0" t="0" r="0" b="0"/>
              <a:pathLst>
                <a:path w="22860" h="129541">
                  <a:moveTo>
                    <a:pt x="22859" y="0"/>
                  </a:moveTo>
                  <a:lnTo>
                    <a:pt x="22859" y="4045"/>
                  </a:lnTo>
                  <a:lnTo>
                    <a:pt x="16299" y="32563"/>
                  </a:lnTo>
                  <a:lnTo>
                    <a:pt x="15449" y="66608"/>
                  </a:lnTo>
                  <a:lnTo>
                    <a:pt x="13023" y="98670"/>
                  </a:lnTo>
                  <a:lnTo>
                    <a:pt x="7936" y="127120"/>
                  </a:lnTo>
                  <a:lnTo>
                    <a:pt x="6984" y="127926"/>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559"/>
            <p:cNvSpPr/>
            <p:nvPr/>
          </p:nvSpPr>
          <p:spPr>
            <a:xfrm>
              <a:off x="1516379" y="2651759"/>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60"/>
            <p:cNvSpPr/>
            <p:nvPr/>
          </p:nvSpPr>
          <p:spPr>
            <a:xfrm>
              <a:off x="1699259" y="2537459"/>
              <a:ext cx="15242" cy="411482"/>
            </a:xfrm>
            <a:custGeom>
              <a:avLst/>
              <a:gdLst/>
              <a:ahLst/>
              <a:cxnLst/>
              <a:rect l="0" t="0" r="0" b="0"/>
              <a:pathLst>
                <a:path w="15242" h="411482">
                  <a:moveTo>
                    <a:pt x="15241" y="0"/>
                  </a:moveTo>
                  <a:lnTo>
                    <a:pt x="15241" y="33135"/>
                  </a:lnTo>
                  <a:lnTo>
                    <a:pt x="15241" y="65530"/>
                  </a:lnTo>
                  <a:lnTo>
                    <a:pt x="15241" y="98627"/>
                  </a:lnTo>
                  <a:lnTo>
                    <a:pt x="12983" y="125115"/>
                  </a:lnTo>
                  <a:lnTo>
                    <a:pt x="10004" y="152973"/>
                  </a:lnTo>
                  <a:lnTo>
                    <a:pt x="8680" y="179466"/>
                  </a:lnTo>
                  <a:lnTo>
                    <a:pt x="5834" y="207610"/>
                  </a:lnTo>
                  <a:lnTo>
                    <a:pt x="2593" y="236205"/>
                  </a:lnTo>
                  <a:lnTo>
                    <a:pt x="1153" y="263025"/>
                  </a:lnTo>
                  <a:lnTo>
                    <a:pt x="342" y="297879"/>
                  </a:lnTo>
                  <a:lnTo>
                    <a:pt x="102" y="329655"/>
                  </a:lnTo>
                  <a:lnTo>
                    <a:pt x="30" y="360519"/>
                  </a:lnTo>
                  <a:lnTo>
                    <a:pt x="4" y="394881"/>
                  </a:lnTo>
                  <a:lnTo>
                    <a:pt x="0" y="411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SMARTInkShape-Group40"/>
          <p:cNvGrpSpPr/>
          <p:nvPr/>
        </p:nvGrpSpPr>
        <p:grpSpPr>
          <a:xfrm>
            <a:off x="4130040" y="1409700"/>
            <a:ext cx="1554213" cy="472441"/>
            <a:chOff x="4130040" y="1409700"/>
            <a:chExt cx="1554213" cy="472441"/>
          </a:xfrm>
        </p:grpSpPr>
        <p:sp>
          <p:nvSpPr>
            <p:cNvPr id="43" name="SMARTInkShape-561"/>
            <p:cNvSpPr/>
            <p:nvPr/>
          </p:nvSpPr>
          <p:spPr>
            <a:xfrm>
              <a:off x="4131099" y="1676400"/>
              <a:ext cx="82761" cy="7621"/>
            </a:xfrm>
            <a:custGeom>
              <a:avLst/>
              <a:gdLst/>
              <a:ahLst/>
              <a:cxnLst/>
              <a:rect l="0" t="0" r="0" b="0"/>
              <a:pathLst>
                <a:path w="82761" h="7621">
                  <a:moveTo>
                    <a:pt x="6560" y="0"/>
                  </a:moveTo>
                  <a:lnTo>
                    <a:pt x="0" y="0"/>
                  </a:lnTo>
                  <a:lnTo>
                    <a:pt x="9640" y="0"/>
                  </a:lnTo>
                  <a:lnTo>
                    <a:pt x="46839" y="6913"/>
                  </a:lnTo>
                  <a:lnTo>
                    <a:pt x="8276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62"/>
            <p:cNvSpPr/>
            <p:nvPr/>
          </p:nvSpPr>
          <p:spPr>
            <a:xfrm>
              <a:off x="4404359" y="1577929"/>
              <a:ext cx="164958" cy="189912"/>
            </a:xfrm>
            <a:custGeom>
              <a:avLst/>
              <a:gdLst/>
              <a:ahLst/>
              <a:cxnLst/>
              <a:rect l="0" t="0" r="0" b="0"/>
              <a:pathLst>
                <a:path w="164958" h="189912">
                  <a:moveTo>
                    <a:pt x="7621" y="14650"/>
                  </a:moveTo>
                  <a:lnTo>
                    <a:pt x="7621" y="32563"/>
                  </a:lnTo>
                  <a:lnTo>
                    <a:pt x="471" y="70452"/>
                  </a:lnTo>
                  <a:lnTo>
                    <a:pt x="93" y="103002"/>
                  </a:lnTo>
                  <a:lnTo>
                    <a:pt x="9" y="140933"/>
                  </a:lnTo>
                  <a:lnTo>
                    <a:pt x="1" y="158834"/>
                  </a:lnTo>
                  <a:lnTo>
                    <a:pt x="0" y="122185"/>
                  </a:lnTo>
                  <a:lnTo>
                    <a:pt x="0" y="89960"/>
                  </a:lnTo>
                  <a:lnTo>
                    <a:pt x="0" y="52633"/>
                  </a:lnTo>
                  <a:lnTo>
                    <a:pt x="0" y="17626"/>
                  </a:lnTo>
                  <a:lnTo>
                    <a:pt x="0" y="0"/>
                  </a:lnTo>
                  <a:lnTo>
                    <a:pt x="0" y="3630"/>
                  </a:lnTo>
                  <a:lnTo>
                    <a:pt x="847" y="4764"/>
                  </a:lnTo>
                  <a:lnTo>
                    <a:pt x="4045" y="6023"/>
                  </a:lnTo>
                  <a:lnTo>
                    <a:pt x="5237" y="8052"/>
                  </a:lnTo>
                  <a:lnTo>
                    <a:pt x="6561" y="14822"/>
                  </a:lnTo>
                  <a:lnTo>
                    <a:pt x="8608" y="18152"/>
                  </a:lnTo>
                  <a:lnTo>
                    <a:pt x="19578" y="26883"/>
                  </a:lnTo>
                  <a:lnTo>
                    <a:pt x="54502" y="42549"/>
                  </a:lnTo>
                  <a:lnTo>
                    <a:pt x="87548" y="51240"/>
                  </a:lnTo>
                  <a:lnTo>
                    <a:pt x="119427" y="51606"/>
                  </a:lnTo>
                  <a:lnTo>
                    <a:pt x="153695" y="45584"/>
                  </a:lnTo>
                  <a:lnTo>
                    <a:pt x="158343" y="45433"/>
                  </a:lnTo>
                  <a:lnTo>
                    <a:pt x="161442" y="46179"/>
                  </a:lnTo>
                  <a:lnTo>
                    <a:pt x="163509" y="47523"/>
                  </a:lnTo>
                  <a:lnTo>
                    <a:pt x="164886" y="49265"/>
                  </a:lnTo>
                  <a:lnTo>
                    <a:pt x="164957" y="51274"/>
                  </a:lnTo>
                  <a:lnTo>
                    <a:pt x="162779" y="55763"/>
                  </a:lnTo>
                  <a:lnTo>
                    <a:pt x="145611" y="74617"/>
                  </a:lnTo>
                  <a:lnTo>
                    <a:pt x="115343" y="94543"/>
                  </a:lnTo>
                  <a:lnTo>
                    <a:pt x="84026" y="119802"/>
                  </a:lnTo>
                  <a:lnTo>
                    <a:pt x="46594" y="151766"/>
                  </a:lnTo>
                  <a:lnTo>
                    <a:pt x="28952" y="167131"/>
                  </a:lnTo>
                  <a:lnTo>
                    <a:pt x="6719" y="177723"/>
                  </a:lnTo>
                  <a:lnTo>
                    <a:pt x="2987" y="182518"/>
                  </a:lnTo>
                  <a:lnTo>
                    <a:pt x="0" y="1899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563"/>
            <p:cNvSpPr/>
            <p:nvPr/>
          </p:nvSpPr>
          <p:spPr>
            <a:xfrm>
              <a:off x="4130040" y="1676400"/>
              <a:ext cx="289561" cy="22860"/>
            </a:xfrm>
            <a:custGeom>
              <a:avLst/>
              <a:gdLst/>
              <a:ahLst/>
              <a:cxnLst/>
              <a:rect l="0" t="0" r="0" b="0"/>
              <a:pathLst>
                <a:path w="289561" h="22860">
                  <a:moveTo>
                    <a:pt x="0" y="22859"/>
                  </a:moveTo>
                  <a:lnTo>
                    <a:pt x="29162" y="22013"/>
                  </a:lnTo>
                  <a:lnTo>
                    <a:pt x="61790" y="16299"/>
                  </a:lnTo>
                  <a:lnTo>
                    <a:pt x="99168" y="9348"/>
                  </a:lnTo>
                  <a:lnTo>
                    <a:pt x="137174" y="2610"/>
                  </a:lnTo>
                  <a:lnTo>
                    <a:pt x="169900" y="515"/>
                  </a:lnTo>
                  <a:lnTo>
                    <a:pt x="207417" y="67"/>
                  </a:lnTo>
                  <a:lnTo>
                    <a:pt x="240015" y="8"/>
                  </a:lnTo>
                  <a:lnTo>
                    <a:pt x="275938" y="0"/>
                  </a:lnTo>
                  <a:lnTo>
                    <a:pt x="2895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564"/>
            <p:cNvSpPr/>
            <p:nvPr/>
          </p:nvSpPr>
          <p:spPr>
            <a:xfrm>
              <a:off x="4846319" y="1569720"/>
              <a:ext cx="1" cy="7621"/>
            </a:xfrm>
            <a:custGeom>
              <a:avLst/>
              <a:gdLst/>
              <a:ahLst/>
              <a:cxnLst/>
              <a:rect l="0" t="0" r="0" b="0"/>
              <a:pathLst>
                <a:path w="1" h="7621">
                  <a:moveTo>
                    <a:pt x="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565"/>
            <p:cNvSpPr/>
            <p:nvPr/>
          </p:nvSpPr>
          <p:spPr>
            <a:xfrm>
              <a:off x="4679145" y="1562100"/>
              <a:ext cx="204043" cy="320041"/>
            </a:xfrm>
            <a:custGeom>
              <a:avLst/>
              <a:gdLst/>
              <a:ahLst/>
              <a:cxnLst/>
              <a:rect l="0" t="0" r="0" b="0"/>
              <a:pathLst>
                <a:path w="204043" h="320041">
                  <a:moveTo>
                    <a:pt x="98595" y="0"/>
                  </a:moveTo>
                  <a:lnTo>
                    <a:pt x="91664" y="6083"/>
                  </a:lnTo>
                  <a:lnTo>
                    <a:pt x="55243" y="29484"/>
                  </a:lnTo>
                  <a:lnTo>
                    <a:pt x="30671" y="54648"/>
                  </a:lnTo>
                  <a:lnTo>
                    <a:pt x="12990" y="87567"/>
                  </a:lnTo>
                  <a:lnTo>
                    <a:pt x="1106" y="121778"/>
                  </a:lnTo>
                  <a:lnTo>
                    <a:pt x="0" y="131285"/>
                  </a:lnTo>
                  <a:lnTo>
                    <a:pt x="1999" y="136806"/>
                  </a:lnTo>
                  <a:lnTo>
                    <a:pt x="3718" y="139464"/>
                  </a:lnTo>
                  <a:lnTo>
                    <a:pt x="5710" y="141236"/>
                  </a:lnTo>
                  <a:lnTo>
                    <a:pt x="10181" y="143205"/>
                  </a:lnTo>
                  <a:lnTo>
                    <a:pt x="21504" y="144313"/>
                  </a:lnTo>
                  <a:lnTo>
                    <a:pt x="35583" y="140596"/>
                  </a:lnTo>
                  <a:lnTo>
                    <a:pt x="60559" y="121034"/>
                  </a:lnTo>
                  <a:lnTo>
                    <a:pt x="88722" y="91362"/>
                  </a:lnTo>
                  <a:lnTo>
                    <a:pt x="102531" y="66876"/>
                  </a:lnTo>
                  <a:lnTo>
                    <a:pt x="105487" y="54006"/>
                  </a:lnTo>
                  <a:lnTo>
                    <a:pt x="106210" y="38235"/>
                  </a:lnTo>
                  <a:lnTo>
                    <a:pt x="106214" y="55278"/>
                  </a:lnTo>
                  <a:lnTo>
                    <a:pt x="120058" y="92705"/>
                  </a:lnTo>
                  <a:lnTo>
                    <a:pt x="142259" y="125661"/>
                  </a:lnTo>
                  <a:lnTo>
                    <a:pt x="167238" y="158254"/>
                  </a:lnTo>
                  <a:lnTo>
                    <a:pt x="198693" y="195476"/>
                  </a:lnTo>
                  <a:lnTo>
                    <a:pt x="203325" y="214834"/>
                  </a:lnTo>
                  <a:lnTo>
                    <a:pt x="204042" y="238047"/>
                  </a:lnTo>
                  <a:lnTo>
                    <a:pt x="201058" y="248603"/>
                  </a:lnTo>
                  <a:lnTo>
                    <a:pt x="190572" y="264066"/>
                  </a:lnTo>
                  <a:lnTo>
                    <a:pt x="158622" y="289547"/>
                  </a:lnTo>
                  <a:lnTo>
                    <a:pt x="134160" y="302538"/>
                  </a:lnTo>
                  <a:lnTo>
                    <a:pt x="105464" y="311749"/>
                  </a:lnTo>
                  <a:lnTo>
                    <a:pt x="69471" y="318402"/>
                  </a:lnTo>
                  <a:lnTo>
                    <a:pt x="37903" y="319716"/>
                  </a:lnTo>
                  <a:lnTo>
                    <a:pt x="7155"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566"/>
            <p:cNvSpPr/>
            <p:nvPr/>
          </p:nvSpPr>
          <p:spPr>
            <a:xfrm>
              <a:off x="4930139" y="1501140"/>
              <a:ext cx="106681" cy="205244"/>
            </a:xfrm>
            <a:custGeom>
              <a:avLst/>
              <a:gdLst/>
              <a:ahLst/>
              <a:cxnLst/>
              <a:rect l="0" t="0" r="0" b="0"/>
              <a:pathLst>
                <a:path w="106681" h="205244">
                  <a:moveTo>
                    <a:pt x="0" y="68580"/>
                  </a:moveTo>
                  <a:lnTo>
                    <a:pt x="0" y="72625"/>
                  </a:lnTo>
                  <a:lnTo>
                    <a:pt x="9408" y="109194"/>
                  </a:lnTo>
                  <a:lnTo>
                    <a:pt x="14088" y="137656"/>
                  </a:lnTo>
                  <a:lnTo>
                    <a:pt x="15089" y="173067"/>
                  </a:lnTo>
                  <a:lnTo>
                    <a:pt x="15232" y="200085"/>
                  </a:lnTo>
                  <a:lnTo>
                    <a:pt x="16081" y="201970"/>
                  </a:lnTo>
                  <a:lnTo>
                    <a:pt x="17495" y="203227"/>
                  </a:lnTo>
                  <a:lnTo>
                    <a:pt x="21801" y="205243"/>
                  </a:lnTo>
                  <a:lnTo>
                    <a:pt x="22154" y="204562"/>
                  </a:lnTo>
                  <a:lnTo>
                    <a:pt x="22848" y="172268"/>
                  </a:lnTo>
                  <a:lnTo>
                    <a:pt x="23706" y="136766"/>
                  </a:lnTo>
                  <a:lnTo>
                    <a:pt x="33466" y="99008"/>
                  </a:lnTo>
                  <a:lnTo>
                    <a:pt x="45779" y="60953"/>
                  </a:lnTo>
                  <a:lnTo>
                    <a:pt x="53358" y="42613"/>
                  </a:lnTo>
                  <a:lnTo>
                    <a:pt x="67549" y="24786"/>
                  </a:lnTo>
                  <a:lnTo>
                    <a:pt x="95606" y="3648"/>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567"/>
            <p:cNvSpPr/>
            <p:nvPr/>
          </p:nvSpPr>
          <p:spPr>
            <a:xfrm>
              <a:off x="5037406" y="1501140"/>
              <a:ext cx="273734" cy="159522"/>
            </a:xfrm>
            <a:custGeom>
              <a:avLst/>
              <a:gdLst/>
              <a:ahLst/>
              <a:cxnLst/>
              <a:rect l="0" t="0" r="0" b="0"/>
              <a:pathLst>
                <a:path w="273734" h="159522">
                  <a:moveTo>
                    <a:pt x="144194" y="0"/>
                  </a:moveTo>
                  <a:lnTo>
                    <a:pt x="110641" y="0"/>
                  </a:lnTo>
                  <a:lnTo>
                    <a:pt x="100777" y="0"/>
                  </a:lnTo>
                  <a:lnTo>
                    <a:pt x="90748" y="4515"/>
                  </a:lnTo>
                  <a:lnTo>
                    <a:pt x="58107" y="24845"/>
                  </a:lnTo>
                  <a:lnTo>
                    <a:pt x="44973" y="34749"/>
                  </a:lnTo>
                  <a:lnTo>
                    <a:pt x="13169" y="72184"/>
                  </a:lnTo>
                  <a:lnTo>
                    <a:pt x="3866" y="97494"/>
                  </a:lnTo>
                  <a:lnTo>
                    <a:pt x="0" y="132908"/>
                  </a:lnTo>
                  <a:lnTo>
                    <a:pt x="1932" y="141761"/>
                  </a:lnTo>
                  <a:lnTo>
                    <a:pt x="7780" y="151505"/>
                  </a:lnTo>
                  <a:lnTo>
                    <a:pt x="10071" y="154343"/>
                  </a:lnTo>
                  <a:lnTo>
                    <a:pt x="17132" y="157497"/>
                  </a:lnTo>
                  <a:lnTo>
                    <a:pt x="39508" y="159521"/>
                  </a:lnTo>
                  <a:lnTo>
                    <a:pt x="56919" y="155827"/>
                  </a:lnTo>
                  <a:lnTo>
                    <a:pt x="77973" y="140910"/>
                  </a:lnTo>
                  <a:lnTo>
                    <a:pt x="99485" y="120710"/>
                  </a:lnTo>
                  <a:lnTo>
                    <a:pt x="120164" y="87089"/>
                  </a:lnTo>
                  <a:lnTo>
                    <a:pt x="125047" y="76524"/>
                  </a:lnTo>
                  <a:lnTo>
                    <a:pt x="135286" y="40659"/>
                  </a:lnTo>
                  <a:lnTo>
                    <a:pt x="136540" y="30744"/>
                  </a:lnTo>
                  <a:lnTo>
                    <a:pt x="137419" y="56976"/>
                  </a:lnTo>
                  <a:lnTo>
                    <a:pt x="150418" y="91693"/>
                  </a:lnTo>
                  <a:lnTo>
                    <a:pt x="182509" y="129406"/>
                  </a:lnTo>
                  <a:lnTo>
                    <a:pt x="193396" y="138794"/>
                  </a:lnTo>
                  <a:lnTo>
                    <a:pt x="212958" y="147992"/>
                  </a:lnTo>
                  <a:lnTo>
                    <a:pt x="224427" y="150440"/>
                  </a:lnTo>
                  <a:lnTo>
                    <a:pt x="235168" y="149271"/>
                  </a:lnTo>
                  <a:lnTo>
                    <a:pt x="273733"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568"/>
            <p:cNvSpPr/>
            <p:nvPr/>
          </p:nvSpPr>
          <p:spPr>
            <a:xfrm>
              <a:off x="5319340" y="1455420"/>
              <a:ext cx="150180" cy="182881"/>
            </a:xfrm>
            <a:custGeom>
              <a:avLst/>
              <a:gdLst/>
              <a:ahLst/>
              <a:cxnLst/>
              <a:rect l="0" t="0" r="0" b="0"/>
              <a:pathLst>
                <a:path w="150180" h="182881">
                  <a:moveTo>
                    <a:pt x="113720" y="0"/>
                  </a:moveTo>
                  <a:lnTo>
                    <a:pt x="79468" y="846"/>
                  </a:lnTo>
                  <a:lnTo>
                    <a:pt x="43272" y="12997"/>
                  </a:lnTo>
                  <a:lnTo>
                    <a:pt x="6031" y="33031"/>
                  </a:lnTo>
                  <a:lnTo>
                    <a:pt x="2358" y="38105"/>
                  </a:lnTo>
                  <a:lnTo>
                    <a:pt x="0" y="44215"/>
                  </a:lnTo>
                  <a:lnTo>
                    <a:pt x="1935" y="47309"/>
                  </a:lnTo>
                  <a:lnTo>
                    <a:pt x="10077" y="56193"/>
                  </a:lnTo>
                  <a:lnTo>
                    <a:pt x="17138" y="58841"/>
                  </a:lnTo>
                  <a:lnTo>
                    <a:pt x="30634" y="62590"/>
                  </a:lnTo>
                  <a:lnTo>
                    <a:pt x="68733" y="76343"/>
                  </a:lnTo>
                  <a:lnTo>
                    <a:pt x="100112" y="89765"/>
                  </a:lnTo>
                  <a:lnTo>
                    <a:pt x="134268" y="116088"/>
                  </a:lnTo>
                  <a:lnTo>
                    <a:pt x="146283" y="134973"/>
                  </a:lnTo>
                  <a:lnTo>
                    <a:pt x="150179" y="149964"/>
                  </a:lnTo>
                  <a:lnTo>
                    <a:pt x="148833" y="157808"/>
                  </a:lnTo>
                  <a:lnTo>
                    <a:pt x="143314" y="166984"/>
                  </a:lnTo>
                  <a:lnTo>
                    <a:pt x="137879" y="172428"/>
                  </a:lnTo>
                  <a:lnTo>
                    <a:pt x="126146" y="179407"/>
                  </a:lnTo>
                  <a:lnTo>
                    <a:pt x="116084" y="181850"/>
                  </a:lnTo>
                  <a:lnTo>
                    <a:pt x="79307" y="182819"/>
                  </a:lnTo>
                  <a:lnTo>
                    <a:pt x="60379"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569"/>
            <p:cNvSpPr/>
            <p:nvPr/>
          </p:nvSpPr>
          <p:spPr>
            <a:xfrm>
              <a:off x="5541356" y="1409700"/>
              <a:ext cx="142897" cy="205741"/>
            </a:xfrm>
            <a:custGeom>
              <a:avLst/>
              <a:gdLst/>
              <a:ahLst/>
              <a:cxnLst/>
              <a:rect l="0" t="0" r="0" b="0"/>
              <a:pathLst>
                <a:path w="142897" h="205741">
                  <a:moveTo>
                    <a:pt x="89824" y="0"/>
                  </a:moveTo>
                  <a:lnTo>
                    <a:pt x="85778" y="4045"/>
                  </a:lnTo>
                  <a:lnTo>
                    <a:pt x="81534" y="6031"/>
                  </a:lnTo>
                  <a:lnTo>
                    <a:pt x="79217" y="6560"/>
                  </a:lnTo>
                  <a:lnTo>
                    <a:pt x="44470" y="28315"/>
                  </a:lnTo>
                  <a:lnTo>
                    <a:pt x="6569" y="60812"/>
                  </a:lnTo>
                  <a:lnTo>
                    <a:pt x="2021" y="65974"/>
                  </a:lnTo>
                  <a:lnTo>
                    <a:pt x="0" y="71090"/>
                  </a:lnTo>
                  <a:lnTo>
                    <a:pt x="1155" y="72794"/>
                  </a:lnTo>
                  <a:lnTo>
                    <a:pt x="6953" y="74686"/>
                  </a:lnTo>
                  <a:lnTo>
                    <a:pt x="41968" y="80205"/>
                  </a:lnTo>
                  <a:lnTo>
                    <a:pt x="75306" y="85601"/>
                  </a:lnTo>
                  <a:lnTo>
                    <a:pt x="106695" y="92364"/>
                  </a:lnTo>
                  <a:lnTo>
                    <a:pt x="132884" y="112550"/>
                  </a:lnTo>
                  <a:lnTo>
                    <a:pt x="138595" y="120013"/>
                  </a:lnTo>
                  <a:lnTo>
                    <a:pt x="141133" y="126999"/>
                  </a:lnTo>
                  <a:lnTo>
                    <a:pt x="142896" y="150194"/>
                  </a:lnTo>
                  <a:lnTo>
                    <a:pt x="138529" y="160168"/>
                  </a:lnTo>
                  <a:lnTo>
                    <a:pt x="125973" y="176324"/>
                  </a:lnTo>
                  <a:lnTo>
                    <a:pt x="93029" y="192910"/>
                  </a:lnTo>
                  <a:lnTo>
                    <a:pt x="69309" y="203465"/>
                  </a:lnTo>
                  <a:lnTo>
                    <a:pt x="51724"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SMARTInkShape-Group41"/>
          <p:cNvGrpSpPr/>
          <p:nvPr/>
        </p:nvGrpSpPr>
        <p:grpSpPr>
          <a:xfrm>
            <a:off x="5806439" y="1211579"/>
            <a:ext cx="2663772" cy="1318046"/>
            <a:chOff x="5806439" y="1211579"/>
            <a:chExt cx="2663772" cy="1318046"/>
          </a:xfrm>
        </p:grpSpPr>
        <p:sp>
          <p:nvSpPr>
            <p:cNvPr id="53" name="SMARTInkShape-570"/>
            <p:cNvSpPr/>
            <p:nvPr/>
          </p:nvSpPr>
          <p:spPr>
            <a:xfrm>
              <a:off x="5852160" y="1418813"/>
              <a:ext cx="22860" cy="179703"/>
            </a:xfrm>
            <a:custGeom>
              <a:avLst/>
              <a:gdLst/>
              <a:ahLst/>
              <a:cxnLst/>
              <a:rect l="0" t="0" r="0" b="0"/>
              <a:pathLst>
                <a:path w="22860" h="179703">
                  <a:moveTo>
                    <a:pt x="22859" y="28987"/>
                  </a:moveTo>
                  <a:lnTo>
                    <a:pt x="18814" y="28987"/>
                  </a:lnTo>
                  <a:lnTo>
                    <a:pt x="17622" y="28140"/>
                  </a:lnTo>
                  <a:lnTo>
                    <a:pt x="16829" y="26729"/>
                  </a:lnTo>
                  <a:lnTo>
                    <a:pt x="14602" y="15989"/>
                  </a:lnTo>
                  <a:lnTo>
                    <a:pt x="10065" y="8578"/>
                  </a:lnTo>
                  <a:lnTo>
                    <a:pt x="7941" y="0"/>
                  </a:lnTo>
                  <a:lnTo>
                    <a:pt x="7834" y="349"/>
                  </a:lnTo>
                  <a:lnTo>
                    <a:pt x="7623" y="31989"/>
                  </a:lnTo>
                  <a:lnTo>
                    <a:pt x="7620" y="67482"/>
                  </a:lnTo>
                  <a:lnTo>
                    <a:pt x="9878" y="99902"/>
                  </a:lnTo>
                  <a:lnTo>
                    <a:pt x="12009" y="118078"/>
                  </a:lnTo>
                  <a:lnTo>
                    <a:pt x="8365" y="154172"/>
                  </a:lnTo>
                  <a:lnTo>
                    <a:pt x="7841" y="166644"/>
                  </a:lnTo>
                  <a:lnTo>
                    <a:pt x="5460" y="172859"/>
                  </a:lnTo>
                  <a:lnTo>
                    <a:pt x="1078" y="179702"/>
                  </a:lnTo>
                  <a:lnTo>
                    <a:pt x="718" y="179417"/>
                  </a:lnTo>
                  <a:lnTo>
                    <a:pt x="0" y="173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571"/>
            <p:cNvSpPr/>
            <p:nvPr/>
          </p:nvSpPr>
          <p:spPr>
            <a:xfrm>
              <a:off x="5806439" y="1501140"/>
              <a:ext cx="129542" cy="30453"/>
            </a:xfrm>
            <a:custGeom>
              <a:avLst/>
              <a:gdLst/>
              <a:ahLst/>
              <a:cxnLst/>
              <a:rect l="0" t="0" r="0" b="0"/>
              <a:pathLst>
                <a:path w="129542" h="30453">
                  <a:moveTo>
                    <a:pt x="0" y="22860"/>
                  </a:moveTo>
                  <a:lnTo>
                    <a:pt x="0" y="29420"/>
                  </a:lnTo>
                  <a:lnTo>
                    <a:pt x="847" y="29773"/>
                  </a:lnTo>
                  <a:lnTo>
                    <a:pt x="28518" y="30452"/>
                  </a:lnTo>
                  <a:lnTo>
                    <a:pt x="59448" y="22187"/>
                  </a:lnTo>
                  <a:lnTo>
                    <a:pt x="97339" y="9818"/>
                  </a:lnTo>
                  <a:lnTo>
                    <a:pt x="113791" y="6013"/>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572"/>
            <p:cNvSpPr/>
            <p:nvPr/>
          </p:nvSpPr>
          <p:spPr>
            <a:xfrm>
              <a:off x="6080799" y="1447800"/>
              <a:ext cx="190005" cy="144606"/>
            </a:xfrm>
            <a:custGeom>
              <a:avLst/>
              <a:gdLst/>
              <a:ahLst/>
              <a:cxnLst/>
              <a:rect l="0" t="0" r="0" b="0"/>
              <a:pathLst>
                <a:path w="190005" h="144606">
                  <a:moveTo>
                    <a:pt x="30440" y="0"/>
                  </a:moveTo>
                  <a:lnTo>
                    <a:pt x="30440" y="37076"/>
                  </a:lnTo>
                  <a:lnTo>
                    <a:pt x="28182" y="63417"/>
                  </a:lnTo>
                  <a:lnTo>
                    <a:pt x="17443" y="98537"/>
                  </a:lnTo>
                  <a:lnTo>
                    <a:pt x="2201" y="134722"/>
                  </a:lnTo>
                  <a:lnTo>
                    <a:pt x="0" y="144605"/>
                  </a:lnTo>
                  <a:lnTo>
                    <a:pt x="17658" y="129334"/>
                  </a:lnTo>
                  <a:lnTo>
                    <a:pt x="25606" y="123522"/>
                  </a:lnTo>
                  <a:lnTo>
                    <a:pt x="47804" y="93494"/>
                  </a:lnTo>
                  <a:lnTo>
                    <a:pt x="55091" y="87272"/>
                  </a:lnTo>
                  <a:lnTo>
                    <a:pt x="68159" y="69036"/>
                  </a:lnTo>
                  <a:lnTo>
                    <a:pt x="74571" y="105110"/>
                  </a:lnTo>
                  <a:lnTo>
                    <a:pt x="76300" y="111062"/>
                  </a:lnTo>
                  <a:lnTo>
                    <a:pt x="89095" y="126938"/>
                  </a:lnTo>
                  <a:lnTo>
                    <a:pt x="94045" y="132052"/>
                  </a:lnTo>
                  <a:lnTo>
                    <a:pt x="101325" y="134890"/>
                  </a:lnTo>
                  <a:lnTo>
                    <a:pt x="105637" y="135646"/>
                  </a:lnTo>
                  <a:lnTo>
                    <a:pt x="114943" y="134229"/>
                  </a:lnTo>
                  <a:lnTo>
                    <a:pt x="127445" y="128671"/>
                  </a:lnTo>
                  <a:lnTo>
                    <a:pt x="165487" y="106657"/>
                  </a:lnTo>
                  <a:lnTo>
                    <a:pt x="171741" y="100743"/>
                  </a:lnTo>
                  <a:lnTo>
                    <a:pt x="185257" y="78292"/>
                  </a:lnTo>
                  <a:lnTo>
                    <a:pt x="188919" y="63367"/>
                  </a:lnTo>
                  <a:lnTo>
                    <a:pt x="190004" y="48220"/>
                  </a:lnTo>
                  <a:lnTo>
                    <a:pt x="186280" y="33008"/>
                  </a:lnTo>
                  <a:lnTo>
                    <a:pt x="177436" y="18781"/>
                  </a:lnTo>
                  <a:lnTo>
                    <a:pt x="172537" y="13144"/>
                  </a:lnTo>
                  <a:lnTo>
                    <a:pt x="167537" y="10075"/>
                  </a:lnTo>
                  <a:lnTo>
                    <a:pt x="157428" y="8105"/>
                  </a:lnTo>
                  <a:lnTo>
                    <a:pt x="14474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73"/>
            <p:cNvSpPr/>
            <p:nvPr/>
          </p:nvSpPr>
          <p:spPr>
            <a:xfrm>
              <a:off x="6316980" y="1432700"/>
              <a:ext cx="121921" cy="150706"/>
            </a:xfrm>
            <a:custGeom>
              <a:avLst/>
              <a:gdLst/>
              <a:ahLst/>
              <a:cxnLst/>
              <a:rect l="0" t="0" r="0" b="0"/>
              <a:pathLst>
                <a:path w="121921" h="150706">
                  <a:moveTo>
                    <a:pt x="0" y="53200"/>
                  </a:moveTo>
                  <a:lnTo>
                    <a:pt x="0" y="57245"/>
                  </a:lnTo>
                  <a:lnTo>
                    <a:pt x="846" y="58436"/>
                  </a:lnTo>
                  <a:lnTo>
                    <a:pt x="2258" y="59231"/>
                  </a:lnTo>
                  <a:lnTo>
                    <a:pt x="6561" y="60506"/>
                  </a:lnTo>
                  <a:lnTo>
                    <a:pt x="13494" y="65994"/>
                  </a:lnTo>
                  <a:lnTo>
                    <a:pt x="18132" y="67353"/>
                  </a:lnTo>
                  <a:lnTo>
                    <a:pt x="47521" y="58990"/>
                  </a:lnTo>
                  <a:lnTo>
                    <a:pt x="59236" y="52657"/>
                  </a:lnTo>
                  <a:lnTo>
                    <a:pt x="65273" y="48725"/>
                  </a:lnTo>
                  <a:lnTo>
                    <a:pt x="70779" y="46978"/>
                  </a:lnTo>
                  <a:lnTo>
                    <a:pt x="72586" y="45665"/>
                  </a:lnTo>
                  <a:lnTo>
                    <a:pt x="73790" y="43943"/>
                  </a:lnTo>
                  <a:lnTo>
                    <a:pt x="75129" y="39772"/>
                  </a:lnTo>
                  <a:lnTo>
                    <a:pt x="76187" y="5245"/>
                  </a:lnTo>
                  <a:lnTo>
                    <a:pt x="75344" y="3450"/>
                  </a:lnTo>
                  <a:lnTo>
                    <a:pt x="73936" y="2253"/>
                  </a:lnTo>
                  <a:lnTo>
                    <a:pt x="70114" y="923"/>
                  </a:lnTo>
                  <a:lnTo>
                    <a:pt x="58287" y="0"/>
                  </a:lnTo>
                  <a:lnTo>
                    <a:pt x="55792" y="1646"/>
                  </a:lnTo>
                  <a:lnTo>
                    <a:pt x="35556" y="29127"/>
                  </a:lnTo>
                  <a:lnTo>
                    <a:pt x="18626" y="64284"/>
                  </a:lnTo>
                  <a:lnTo>
                    <a:pt x="15685" y="99376"/>
                  </a:lnTo>
                  <a:lnTo>
                    <a:pt x="16174" y="122560"/>
                  </a:lnTo>
                  <a:lnTo>
                    <a:pt x="19324" y="130028"/>
                  </a:lnTo>
                  <a:lnTo>
                    <a:pt x="25857" y="138993"/>
                  </a:lnTo>
                  <a:lnTo>
                    <a:pt x="37200" y="147012"/>
                  </a:lnTo>
                  <a:lnTo>
                    <a:pt x="47240" y="150705"/>
                  </a:lnTo>
                  <a:lnTo>
                    <a:pt x="55145" y="149311"/>
                  </a:lnTo>
                  <a:lnTo>
                    <a:pt x="93203" y="131825"/>
                  </a:lnTo>
                  <a:lnTo>
                    <a:pt x="121920" y="114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74"/>
            <p:cNvSpPr/>
            <p:nvPr/>
          </p:nvSpPr>
          <p:spPr>
            <a:xfrm>
              <a:off x="6439356" y="1402220"/>
              <a:ext cx="129084" cy="158986"/>
            </a:xfrm>
            <a:custGeom>
              <a:avLst/>
              <a:gdLst/>
              <a:ahLst/>
              <a:cxnLst/>
              <a:rect l="0" t="0" r="0" b="0"/>
              <a:pathLst>
                <a:path w="129084" h="158986">
                  <a:moveTo>
                    <a:pt x="22404" y="53200"/>
                  </a:moveTo>
                  <a:lnTo>
                    <a:pt x="22404" y="67287"/>
                  </a:lnTo>
                  <a:lnTo>
                    <a:pt x="26449" y="72143"/>
                  </a:lnTo>
                  <a:lnTo>
                    <a:pt x="32950" y="74319"/>
                  </a:lnTo>
                  <a:lnTo>
                    <a:pt x="46876" y="75716"/>
                  </a:lnTo>
                  <a:lnTo>
                    <a:pt x="63864" y="69908"/>
                  </a:lnTo>
                  <a:lnTo>
                    <a:pt x="93109" y="57179"/>
                  </a:lnTo>
                  <a:lnTo>
                    <a:pt x="108727" y="42943"/>
                  </a:lnTo>
                  <a:lnTo>
                    <a:pt x="111570" y="37916"/>
                  </a:lnTo>
                  <a:lnTo>
                    <a:pt x="113170" y="28069"/>
                  </a:lnTo>
                  <a:lnTo>
                    <a:pt x="113710" y="13616"/>
                  </a:lnTo>
                  <a:lnTo>
                    <a:pt x="111527" y="7949"/>
                  </a:lnTo>
                  <a:lnTo>
                    <a:pt x="109758" y="5253"/>
                  </a:lnTo>
                  <a:lnTo>
                    <a:pt x="107734" y="3455"/>
                  </a:lnTo>
                  <a:lnTo>
                    <a:pt x="103226" y="1457"/>
                  </a:lnTo>
                  <a:lnTo>
                    <a:pt x="73751" y="0"/>
                  </a:lnTo>
                  <a:lnTo>
                    <a:pt x="64134" y="2180"/>
                  </a:lnTo>
                  <a:lnTo>
                    <a:pt x="56190" y="6817"/>
                  </a:lnTo>
                  <a:lnTo>
                    <a:pt x="32330" y="28381"/>
                  </a:lnTo>
                  <a:lnTo>
                    <a:pt x="12669" y="64891"/>
                  </a:lnTo>
                  <a:lnTo>
                    <a:pt x="1858" y="97198"/>
                  </a:lnTo>
                  <a:lnTo>
                    <a:pt x="0" y="118899"/>
                  </a:lnTo>
                  <a:lnTo>
                    <a:pt x="3724" y="134379"/>
                  </a:lnTo>
                  <a:lnTo>
                    <a:pt x="14234" y="149690"/>
                  </a:lnTo>
                  <a:lnTo>
                    <a:pt x="23288" y="155351"/>
                  </a:lnTo>
                  <a:lnTo>
                    <a:pt x="42898" y="158985"/>
                  </a:lnTo>
                  <a:lnTo>
                    <a:pt x="69161" y="158856"/>
                  </a:lnTo>
                  <a:lnTo>
                    <a:pt x="102315" y="153295"/>
                  </a:lnTo>
                  <a:lnTo>
                    <a:pt x="129083" y="144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75"/>
            <p:cNvSpPr/>
            <p:nvPr/>
          </p:nvSpPr>
          <p:spPr>
            <a:xfrm>
              <a:off x="6648234" y="1227096"/>
              <a:ext cx="171667" cy="311557"/>
            </a:xfrm>
            <a:custGeom>
              <a:avLst/>
              <a:gdLst/>
              <a:ahLst/>
              <a:cxnLst/>
              <a:rect l="0" t="0" r="0" b="0"/>
              <a:pathLst>
                <a:path w="171667" h="311557">
                  <a:moveTo>
                    <a:pt x="110705" y="174983"/>
                  </a:moveTo>
                  <a:lnTo>
                    <a:pt x="104145" y="174983"/>
                  </a:lnTo>
                  <a:lnTo>
                    <a:pt x="97211" y="169747"/>
                  </a:lnTo>
                  <a:lnTo>
                    <a:pt x="90150" y="168070"/>
                  </a:lnTo>
                  <a:lnTo>
                    <a:pt x="85201" y="167677"/>
                  </a:lnTo>
                  <a:lnTo>
                    <a:pt x="73609" y="171502"/>
                  </a:lnTo>
                  <a:lnTo>
                    <a:pt x="60606" y="180379"/>
                  </a:lnTo>
                  <a:lnTo>
                    <a:pt x="36136" y="200120"/>
                  </a:lnTo>
                  <a:lnTo>
                    <a:pt x="13377" y="234555"/>
                  </a:lnTo>
                  <a:lnTo>
                    <a:pt x="8182" y="246333"/>
                  </a:lnTo>
                  <a:lnTo>
                    <a:pt x="0" y="283443"/>
                  </a:lnTo>
                  <a:lnTo>
                    <a:pt x="1672" y="294025"/>
                  </a:lnTo>
                  <a:lnTo>
                    <a:pt x="7373" y="305458"/>
                  </a:lnTo>
                  <a:lnTo>
                    <a:pt x="12004" y="309172"/>
                  </a:lnTo>
                  <a:lnTo>
                    <a:pt x="17732" y="310823"/>
                  </a:lnTo>
                  <a:lnTo>
                    <a:pt x="25922" y="311556"/>
                  </a:lnTo>
                  <a:lnTo>
                    <a:pt x="40053" y="307925"/>
                  </a:lnTo>
                  <a:lnTo>
                    <a:pt x="60844" y="292182"/>
                  </a:lnTo>
                  <a:lnTo>
                    <a:pt x="87833" y="262227"/>
                  </a:lnTo>
                  <a:lnTo>
                    <a:pt x="105278" y="229878"/>
                  </a:lnTo>
                  <a:lnTo>
                    <a:pt x="114084" y="205077"/>
                  </a:lnTo>
                  <a:lnTo>
                    <a:pt x="117915" y="176656"/>
                  </a:lnTo>
                  <a:lnTo>
                    <a:pt x="122343" y="146787"/>
                  </a:lnTo>
                  <a:lnTo>
                    <a:pt x="119892" y="116487"/>
                  </a:lnTo>
                  <a:lnTo>
                    <a:pt x="117943" y="86908"/>
                  </a:lnTo>
                  <a:lnTo>
                    <a:pt x="110128" y="53728"/>
                  </a:lnTo>
                  <a:lnTo>
                    <a:pt x="95415" y="15691"/>
                  </a:lnTo>
                  <a:lnTo>
                    <a:pt x="90363" y="6820"/>
                  </a:lnTo>
                  <a:lnTo>
                    <a:pt x="80670" y="0"/>
                  </a:lnTo>
                  <a:lnTo>
                    <a:pt x="80265" y="14399"/>
                  </a:lnTo>
                  <a:lnTo>
                    <a:pt x="86790" y="51167"/>
                  </a:lnTo>
                  <a:lnTo>
                    <a:pt x="93720" y="89252"/>
                  </a:lnTo>
                  <a:lnTo>
                    <a:pt x="100781" y="120137"/>
                  </a:lnTo>
                  <a:lnTo>
                    <a:pt x="108235" y="154876"/>
                  </a:lnTo>
                  <a:lnTo>
                    <a:pt x="115806" y="186147"/>
                  </a:lnTo>
                  <a:lnTo>
                    <a:pt x="125950" y="219898"/>
                  </a:lnTo>
                  <a:lnTo>
                    <a:pt x="138646" y="257004"/>
                  </a:lnTo>
                  <a:lnTo>
                    <a:pt x="145419" y="270312"/>
                  </a:lnTo>
                  <a:lnTo>
                    <a:pt x="148648" y="282910"/>
                  </a:lnTo>
                  <a:lnTo>
                    <a:pt x="150394" y="285034"/>
                  </a:lnTo>
                  <a:lnTo>
                    <a:pt x="154591" y="287395"/>
                  </a:lnTo>
                  <a:lnTo>
                    <a:pt x="163951" y="289118"/>
                  </a:lnTo>
                  <a:lnTo>
                    <a:pt x="171666" y="2892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76"/>
            <p:cNvSpPr/>
            <p:nvPr/>
          </p:nvSpPr>
          <p:spPr>
            <a:xfrm>
              <a:off x="6888480" y="1371600"/>
              <a:ext cx="98890" cy="152401"/>
            </a:xfrm>
            <a:custGeom>
              <a:avLst/>
              <a:gdLst/>
              <a:ahLst/>
              <a:cxnLst/>
              <a:rect l="0" t="0" r="0" b="0"/>
              <a:pathLst>
                <a:path w="98890" h="152401">
                  <a:moveTo>
                    <a:pt x="68580" y="0"/>
                  </a:moveTo>
                  <a:lnTo>
                    <a:pt x="64534" y="0"/>
                  </a:lnTo>
                  <a:lnTo>
                    <a:pt x="63343" y="846"/>
                  </a:lnTo>
                  <a:lnTo>
                    <a:pt x="62548" y="2257"/>
                  </a:lnTo>
                  <a:lnTo>
                    <a:pt x="62019" y="4045"/>
                  </a:lnTo>
                  <a:lnTo>
                    <a:pt x="60819" y="5236"/>
                  </a:lnTo>
                  <a:lnTo>
                    <a:pt x="24177" y="25504"/>
                  </a:lnTo>
                  <a:lnTo>
                    <a:pt x="8128" y="35855"/>
                  </a:lnTo>
                  <a:lnTo>
                    <a:pt x="5418" y="36603"/>
                  </a:lnTo>
                  <a:lnTo>
                    <a:pt x="3612" y="37949"/>
                  </a:lnTo>
                  <a:lnTo>
                    <a:pt x="2408" y="39692"/>
                  </a:lnTo>
                  <a:lnTo>
                    <a:pt x="12" y="45689"/>
                  </a:lnTo>
                  <a:lnTo>
                    <a:pt x="32558" y="46566"/>
                  </a:lnTo>
                  <a:lnTo>
                    <a:pt x="47385" y="51751"/>
                  </a:lnTo>
                  <a:lnTo>
                    <a:pt x="61453" y="55127"/>
                  </a:lnTo>
                  <a:lnTo>
                    <a:pt x="89225" y="68736"/>
                  </a:lnTo>
                  <a:lnTo>
                    <a:pt x="92503" y="71224"/>
                  </a:lnTo>
                  <a:lnTo>
                    <a:pt x="96146" y="78504"/>
                  </a:lnTo>
                  <a:lnTo>
                    <a:pt x="98889" y="107849"/>
                  </a:lnTo>
                  <a:lnTo>
                    <a:pt x="94965" y="120479"/>
                  </a:lnTo>
                  <a:lnTo>
                    <a:pt x="86053" y="133833"/>
                  </a:lnTo>
                  <a:lnTo>
                    <a:pt x="81143" y="139350"/>
                  </a:lnTo>
                  <a:lnTo>
                    <a:pt x="73881" y="142366"/>
                  </a:lnTo>
                  <a:lnTo>
                    <a:pt x="36450" y="151866"/>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77"/>
            <p:cNvSpPr/>
            <p:nvPr/>
          </p:nvSpPr>
          <p:spPr>
            <a:xfrm>
              <a:off x="7080039" y="1440179"/>
              <a:ext cx="197062" cy="14928"/>
            </a:xfrm>
            <a:custGeom>
              <a:avLst/>
              <a:gdLst/>
              <a:ahLst/>
              <a:cxnLst/>
              <a:rect l="0" t="0" r="0" b="0"/>
              <a:pathLst>
                <a:path w="197062" h="14928">
                  <a:moveTo>
                    <a:pt x="6561" y="7621"/>
                  </a:moveTo>
                  <a:lnTo>
                    <a:pt x="0" y="7621"/>
                  </a:lnTo>
                  <a:lnTo>
                    <a:pt x="3299" y="7621"/>
                  </a:lnTo>
                  <a:lnTo>
                    <a:pt x="4387" y="8467"/>
                  </a:lnTo>
                  <a:lnTo>
                    <a:pt x="5595" y="11666"/>
                  </a:lnTo>
                  <a:lnTo>
                    <a:pt x="7610" y="12857"/>
                  </a:lnTo>
                  <a:lnTo>
                    <a:pt x="23642" y="14927"/>
                  </a:lnTo>
                  <a:lnTo>
                    <a:pt x="56686" y="8652"/>
                  </a:lnTo>
                  <a:lnTo>
                    <a:pt x="90962" y="7756"/>
                  </a:lnTo>
                  <a:lnTo>
                    <a:pt x="128557" y="6792"/>
                  </a:lnTo>
                  <a:lnTo>
                    <a:pt x="162546" y="1062"/>
                  </a:lnTo>
                  <a:lnTo>
                    <a:pt x="197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78"/>
            <p:cNvSpPr/>
            <p:nvPr/>
          </p:nvSpPr>
          <p:spPr>
            <a:xfrm>
              <a:off x="7347173" y="1371600"/>
              <a:ext cx="184598" cy="167641"/>
            </a:xfrm>
            <a:custGeom>
              <a:avLst/>
              <a:gdLst/>
              <a:ahLst/>
              <a:cxnLst/>
              <a:rect l="0" t="0" r="0" b="0"/>
              <a:pathLst>
                <a:path w="184598" h="167641">
                  <a:moveTo>
                    <a:pt x="28987" y="0"/>
                  </a:moveTo>
                  <a:lnTo>
                    <a:pt x="28987" y="4045"/>
                  </a:lnTo>
                  <a:lnTo>
                    <a:pt x="28140" y="5236"/>
                  </a:lnTo>
                  <a:lnTo>
                    <a:pt x="26728" y="6031"/>
                  </a:lnTo>
                  <a:lnTo>
                    <a:pt x="24941" y="6560"/>
                  </a:lnTo>
                  <a:lnTo>
                    <a:pt x="23750" y="8607"/>
                  </a:lnTo>
                  <a:lnTo>
                    <a:pt x="10853" y="43416"/>
                  </a:lnTo>
                  <a:lnTo>
                    <a:pt x="6749" y="76900"/>
                  </a:lnTo>
                  <a:lnTo>
                    <a:pt x="6181" y="113692"/>
                  </a:lnTo>
                  <a:lnTo>
                    <a:pt x="6137" y="130454"/>
                  </a:lnTo>
                  <a:lnTo>
                    <a:pt x="8390" y="136437"/>
                  </a:lnTo>
                  <a:lnTo>
                    <a:pt x="12688" y="143132"/>
                  </a:lnTo>
                  <a:lnTo>
                    <a:pt x="15534" y="144047"/>
                  </a:lnTo>
                  <a:lnTo>
                    <a:pt x="17478" y="144291"/>
                  </a:lnTo>
                  <a:lnTo>
                    <a:pt x="18775" y="143607"/>
                  </a:lnTo>
                  <a:lnTo>
                    <a:pt x="19639" y="142305"/>
                  </a:lnTo>
                  <a:lnTo>
                    <a:pt x="20854" y="136426"/>
                  </a:lnTo>
                  <a:lnTo>
                    <a:pt x="21985" y="130907"/>
                  </a:lnTo>
                  <a:lnTo>
                    <a:pt x="27352" y="113566"/>
                  </a:lnTo>
                  <a:lnTo>
                    <a:pt x="28844" y="77724"/>
                  </a:lnTo>
                  <a:lnTo>
                    <a:pt x="28121" y="45763"/>
                  </a:lnTo>
                  <a:lnTo>
                    <a:pt x="18378" y="18120"/>
                  </a:lnTo>
                  <a:lnTo>
                    <a:pt x="13547" y="12286"/>
                  </a:lnTo>
                  <a:lnTo>
                    <a:pt x="0" y="1332"/>
                  </a:lnTo>
                  <a:lnTo>
                    <a:pt x="349" y="888"/>
                  </a:lnTo>
                  <a:lnTo>
                    <a:pt x="2995" y="394"/>
                  </a:lnTo>
                  <a:lnTo>
                    <a:pt x="6992" y="2433"/>
                  </a:lnTo>
                  <a:lnTo>
                    <a:pt x="11591" y="5314"/>
                  </a:lnTo>
                  <a:lnTo>
                    <a:pt x="19788" y="6936"/>
                  </a:lnTo>
                  <a:lnTo>
                    <a:pt x="32564" y="8264"/>
                  </a:lnTo>
                  <a:lnTo>
                    <a:pt x="68181" y="15362"/>
                  </a:lnTo>
                  <a:lnTo>
                    <a:pt x="105331" y="21705"/>
                  </a:lnTo>
                  <a:lnTo>
                    <a:pt x="143306" y="24965"/>
                  </a:lnTo>
                  <a:lnTo>
                    <a:pt x="180990" y="30336"/>
                  </a:lnTo>
                  <a:lnTo>
                    <a:pt x="184597" y="30416"/>
                  </a:lnTo>
                  <a:lnTo>
                    <a:pt x="183378" y="30451"/>
                  </a:lnTo>
                  <a:lnTo>
                    <a:pt x="146360" y="52436"/>
                  </a:lnTo>
                  <a:lnTo>
                    <a:pt x="114291" y="72289"/>
                  </a:lnTo>
                  <a:lnTo>
                    <a:pt x="80362" y="97535"/>
                  </a:lnTo>
                  <a:lnTo>
                    <a:pt x="43434" y="124259"/>
                  </a:lnTo>
                  <a:lnTo>
                    <a:pt x="23970" y="144740"/>
                  </a:lnTo>
                  <a:lnTo>
                    <a:pt x="16775" y="157750"/>
                  </a:lnTo>
                  <a:lnTo>
                    <a:pt x="13746"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79"/>
            <p:cNvSpPr/>
            <p:nvPr/>
          </p:nvSpPr>
          <p:spPr>
            <a:xfrm>
              <a:off x="7612380" y="1371600"/>
              <a:ext cx="175260" cy="197736"/>
            </a:xfrm>
            <a:custGeom>
              <a:avLst/>
              <a:gdLst/>
              <a:ahLst/>
              <a:cxnLst/>
              <a:rect l="0" t="0" r="0" b="0"/>
              <a:pathLst>
                <a:path w="175260" h="197736">
                  <a:moveTo>
                    <a:pt x="175259" y="0"/>
                  </a:moveTo>
                  <a:lnTo>
                    <a:pt x="164653" y="0"/>
                  </a:lnTo>
                  <a:lnTo>
                    <a:pt x="128213" y="12997"/>
                  </a:lnTo>
                  <a:lnTo>
                    <a:pt x="91265" y="25439"/>
                  </a:lnTo>
                  <a:lnTo>
                    <a:pt x="63863" y="38105"/>
                  </a:lnTo>
                  <a:lnTo>
                    <a:pt x="44251" y="50800"/>
                  </a:lnTo>
                  <a:lnTo>
                    <a:pt x="38910" y="59454"/>
                  </a:lnTo>
                  <a:lnTo>
                    <a:pt x="40717" y="62548"/>
                  </a:lnTo>
                  <a:lnTo>
                    <a:pt x="42385" y="64559"/>
                  </a:lnTo>
                  <a:lnTo>
                    <a:pt x="46495" y="66793"/>
                  </a:lnTo>
                  <a:lnTo>
                    <a:pt x="79914" y="74593"/>
                  </a:lnTo>
                  <a:lnTo>
                    <a:pt x="116162" y="88981"/>
                  </a:lnTo>
                  <a:lnTo>
                    <a:pt x="142150" y="101610"/>
                  </a:lnTo>
                  <a:lnTo>
                    <a:pt x="150102" y="108942"/>
                  </a:lnTo>
                  <a:lnTo>
                    <a:pt x="162106" y="127447"/>
                  </a:lnTo>
                  <a:lnTo>
                    <a:pt x="165999" y="142372"/>
                  </a:lnTo>
                  <a:lnTo>
                    <a:pt x="164653" y="152458"/>
                  </a:lnTo>
                  <a:lnTo>
                    <a:pt x="161232" y="161739"/>
                  </a:lnTo>
                  <a:lnTo>
                    <a:pt x="156889" y="168686"/>
                  </a:lnTo>
                  <a:lnTo>
                    <a:pt x="141594" y="181402"/>
                  </a:lnTo>
                  <a:lnTo>
                    <a:pt x="130382" y="186456"/>
                  </a:lnTo>
                  <a:lnTo>
                    <a:pt x="98167" y="195204"/>
                  </a:lnTo>
                  <a:lnTo>
                    <a:pt x="64887" y="197735"/>
                  </a:lnTo>
                  <a:lnTo>
                    <a:pt x="32251" y="192038"/>
                  </a:lnTo>
                  <a:lnTo>
                    <a:pt x="21954" y="190337"/>
                  </a:lnTo>
                  <a:lnTo>
                    <a:pt x="11397" y="184619"/>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80"/>
            <p:cNvSpPr/>
            <p:nvPr/>
          </p:nvSpPr>
          <p:spPr>
            <a:xfrm>
              <a:off x="7848608" y="1249679"/>
              <a:ext cx="121912" cy="304606"/>
            </a:xfrm>
            <a:custGeom>
              <a:avLst/>
              <a:gdLst/>
              <a:ahLst/>
              <a:cxnLst/>
              <a:rect l="0" t="0" r="0" b="0"/>
              <a:pathLst>
                <a:path w="121912" h="304606">
                  <a:moveTo>
                    <a:pt x="15231" y="0"/>
                  </a:moveTo>
                  <a:lnTo>
                    <a:pt x="15231" y="4046"/>
                  </a:lnTo>
                  <a:lnTo>
                    <a:pt x="12974" y="8289"/>
                  </a:lnTo>
                  <a:lnTo>
                    <a:pt x="9994" y="12998"/>
                  </a:lnTo>
                  <a:lnTo>
                    <a:pt x="1719" y="49334"/>
                  </a:lnTo>
                  <a:lnTo>
                    <a:pt x="333" y="87074"/>
                  </a:lnTo>
                  <a:lnTo>
                    <a:pt x="92" y="121097"/>
                  </a:lnTo>
                  <a:lnTo>
                    <a:pt x="21" y="157989"/>
                  </a:lnTo>
                  <a:lnTo>
                    <a:pt x="0" y="195731"/>
                  </a:lnTo>
                  <a:lnTo>
                    <a:pt x="4039" y="229680"/>
                  </a:lnTo>
                  <a:lnTo>
                    <a:pt x="6553" y="261188"/>
                  </a:lnTo>
                  <a:lnTo>
                    <a:pt x="7518" y="297285"/>
                  </a:lnTo>
                  <a:lnTo>
                    <a:pt x="7609" y="304605"/>
                  </a:lnTo>
                  <a:lnTo>
                    <a:pt x="8458" y="277459"/>
                  </a:lnTo>
                  <a:lnTo>
                    <a:pt x="13643" y="248317"/>
                  </a:lnTo>
                  <a:lnTo>
                    <a:pt x="18962" y="214245"/>
                  </a:lnTo>
                  <a:lnTo>
                    <a:pt x="23777" y="183902"/>
                  </a:lnTo>
                  <a:lnTo>
                    <a:pt x="37020" y="162982"/>
                  </a:lnTo>
                  <a:lnTo>
                    <a:pt x="43542" y="156257"/>
                  </a:lnTo>
                  <a:lnTo>
                    <a:pt x="55887" y="148557"/>
                  </a:lnTo>
                  <a:lnTo>
                    <a:pt x="66130" y="145900"/>
                  </a:lnTo>
                  <a:lnTo>
                    <a:pt x="74825" y="145278"/>
                  </a:lnTo>
                  <a:lnTo>
                    <a:pt x="82076" y="147259"/>
                  </a:lnTo>
                  <a:lnTo>
                    <a:pt x="93629" y="155430"/>
                  </a:lnTo>
                  <a:lnTo>
                    <a:pt x="109182" y="180830"/>
                  </a:lnTo>
                  <a:lnTo>
                    <a:pt x="117888" y="214909"/>
                  </a:lnTo>
                  <a:lnTo>
                    <a:pt x="121676" y="252947"/>
                  </a:lnTo>
                  <a:lnTo>
                    <a:pt x="12191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581"/>
            <p:cNvSpPr/>
            <p:nvPr/>
          </p:nvSpPr>
          <p:spPr>
            <a:xfrm>
              <a:off x="8031480" y="1379220"/>
              <a:ext cx="91440" cy="148804"/>
            </a:xfrm>
            <a:custGeom>
              <a:avLst/>
              <a:gdLst/>
              <a:ahLst/>
              <a:cxnLst/>
              <a:rect l="0" t="0" r="0" b="0"/>
              <a:pathLst>
                <a:path w="91440" h="148804">
                  <a:moveTo>
                    <a:pt x="0" y="38100"/>
                  </a:moveTo>
                  <a:lnTo>
                    <a:pt x="846" y="64738"/>
                  </a:lnTo>
                  <a:lnTo>
                    <a:pt x="15438" y="99132"/>
                  </a:lnTo>
                  <a:lnTo>
                    <a:pt x="20660" y="112063"/>
                  </a:lnTo>
                  <a:lnTo>
                    <a:pt x="24924" y="135374"/>
                  </a:lnTo>
                  <a:lnTo>
                    <a:pt x="29383" y="142922"/>
                  </a:lnTo>
                  <a:lnTo>
                    <a:pt x="30263" y="148803"/>
                  </a:lnTo>
                  <a:lnTo>
                    <a:pt x="30383" y="147132"/>
                  </a:lnTo>
                  <a:lnTo>
                    <a:pt x="29569" y="146348"/>
                  </a:lnTo>
                  <a:lnTo>
                    <a:pt x="26406" y="145477"/>
                  </a:lnTo>
                  <a:lnTo>
                    <a:pt x="25224" y="144398"/>
                  </a:lnTo>
                  <a:lnTo>
                    <a:pt x="23910" y="140941"/>
                  </a:lnTo>
                  <a:lnTo>
                    <a:pt x="22900" y="106431"/>
                  </a:lnTo>
                  <a:lnTo>
                    <a:pt x="22863" y="73920"/>
                  </a:lnTo>
                  <a:lnTo>
                    <a:pt x="23706" y="49119"/>
                  </a:lnTo>
                  <a:lnTo>
                    <a:pt x="26905" y="39893"/>
                  </a:lnTo>
                  <a:lnTo>
                    <a:pt x="33406" y="32406"/>
                  </a:lnTo>
                  <a:lnTo>
                    <a:pt x="50181" y="18880"/>
                  </a:lnTo>
                  <a:lnTo>
                    <a:pt x="87111" y="2122"/>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582"/>
            <p:cNvSpPr/>
            <p:nvPr/>
          </p:nvSpPr>
          <p:spPr>
            <a:xfrm>
              <a:off x="8183880" y="1379220"/>
              <a:ext cx="83677" cy="127928"/>
            </a:xfrm>
            <a:custGeom>
              <a:avLst/>
              <a:gdLst/>
              <a:ahLst/>
              <a:cxnLst/>
              <a:rect l="0" t="0" r="0" b="0"/>
              <a:pathLst>
                <a:path w="83677" h="127928">
                  <a:moveTo>
                    <a:pt x="0" y="7620"/>
                  </a:moveTo>
                  <a:lnTo>
                    <a:pt x="0" y="44475"/>
                  </a:lnTo>
                  <a:lnTo>
                    <a:pt x="0" y="80334"/>
                  </a:lnTo>
                  <a:lnTo>
                    <a:pt x="846" y="109024"/>
                  </a:lnTo>
                  <a:lnTo>
                    <a:pt x="7761" y="125913"/>
                  </a:lnTo>
                  <a:lnTo>
                    <a:pt x="9406" y="127122"/>
                  </a:lnTo>
                  <a:lnTo>
                    <a:pt x="11351" y="127927"/>
                  </a:lnTo>
                  <a:lnTo>
                    <a:pt x="13494" y="127618"/>
                  </a:lnTo>
                  <a:lnTo>
                    <a:pt x="21402" y="123984"/>
                  </a:lnTo>
                  <a:lnTo>
                    <a:pt x="29549" y="122837"/>
                  </a:lnTo>
                  <a:lnTo>
                    <a:pt x="38814" y="117812"/>
                  </a:lnTo>
                  <a:lnTo>
                    <a:pt x="66385" y="97110"/>
                  </a:lnTo>
                  <a:lnTo>
                    <a:pt x="80144" y="74250"/>
                  </a:lnTo>
                  <a:lnTo>
                    <a:pt x="82730" y="63580"/>
                  </a:lnTo>
                  <a:lnTo>
                    <a:pt x="83676" y="40316"/>
                  </a:lnTo>
                  <a:lnTo>
                    <a:pt x="81497" y="32593"/>
                  </a:lnTo>
                  <a:lnTo>
                    <a:pt x="69967" y="12821"/>
                  </a:lnTo>
                  <a:lnTo>
                    <a:pt x="533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583"/>
            <p:cNvSpPr/>
            <p:nvPr/>
          </p:nvSpPr>
          <p:spPr>
            <a:xfrm>
              <a:off x="8328660" y="1211579"/>
              <a:ext cx="141171" cy="335281"/>
            </a:xfrm>
            <a:custGeom>
              <a:avLst/>
              <a:gdLst/>
              <a:ahLst/>
              <a:cxnLst/>
              <a:rect l="0" t="0" r="0" b="0"/>
              <a:pathLst>
                <a:path w="141171" h="335281">
                  <a:moveTo>
                    <a:pt x="7620" y="0"/>
                  </a:moveTo>
                  <a:lnTo>
                    <a:pt x="3574" y="0"/>
                  </a:lnTo>
                  <a:lnTo>
                    <a:pt x="2383" y="847"/>
                  </a:lnTo>
                  <a:lnTo>
                    <a:pt x="1588" y="2258"/>
                  </a:lnTo>
                  <a:lnTo>
                    <a:pt x="313" y="10607"/>
                  </a:lnTo>
                  <a:lnTo>
                    <a:pt x="18" y="47047"/>
                  </a:lnTo>
                  <a:lnTo>
                    <a:pt x="2" y="78720"/>
                  </a:lnTo>
                  <a:lnTo>
                    <a:pt x="0" y="107427"/>
                  </a:lnTo>
                  <a:lnTo>
                    <a:pt x="0" y="139639"/>
                  </a:lnTo>
                  <a:lnTo>
                    <a:pt x="0" y="173737"/>
                  </a:lnTo>
                  <a:lnTo>
                    <a:pt x="0" y="211554"/>
                  </a:lnTo>
                  <a:lnTo>
                    <a:pt x="0" y="248965"/>
                  </a:lnTo>
                  <a:lnTo>
                    <a:pt x="0" y="273699"/>
                  </a:lnTo>
                  <a:lnTo>
                    <a:pt x="0" y="270091"/>
                  </a:lnTo>
                  <a:lnTo>
                    <a:pt x="15438" y="235956"/>
                  </a:lnTo>
                  <a:lnTo>
                    <a:pt x="19561" y="225943"/>
                  </a:lnTo>
                  <a:lnTo>
                    <a:pt x="30956" y="188236"/>
                  </a:lnTo>
                  <a:lnTo>
                    <a:pt x="38241" y="171485"/>
                  </a:lnTo>
                  <a:lnTo>
                    <a:pt x="44089" y="164269"/>
                  </a:lnTo>
                  <a:lnTo>
                    <a:pt x="66494" y="150085"/>
                  </a:lnTo>
                  <a:lnTo>
                    <a:pt x="71422" y="149164"/>
                  </a:lnTo>
                  <a:lnTo>
                    <a:pt x="96390" y="152851"/>
                  </a:lnTo>
                  <a:lnTo>
                    <a:pt x="119697" y="162954"/>
                  </a:lnTo>
                  <a:lnTo>
                    <a:pt x="127423" y="170073"/>
                  </a:lnTo>
                  <a:lnTo>
                    <a:pt x="132832" y="178882"/>
                  </a:lnTo>
                  <a:lnTo>
                    <a:pt x="141170" y="209222"/>
                  </a:lnTo>
                  <a:lnTo>
                    <a:pt x="136776" y="245683"/>
                  </a:lnTo>
                  <a:lnTo>
                    <a:pt x="126615" y="271688"/>
                  </a:lnTo>
                  <a:lnTo>
                    <a:pt x="115221" y="286993"/>
                  </a:lnTo>
                  <a:lnTo>
                    <a:pt x="79656" y="310937"/>
                  </a:lnTo>
                  <a:lnTo>
                    <a:pt x="47281" y="324326"/>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584"/>
            <p:cNvSpPr/>
            <p:nvPr/>
          </p:nvSpPr>
          <p:spPr>
            <a:xfrm>
              <a:off x="7928423" y="1668779"/>
              <a:ext cx="232332" cy="448295"/>
            </a:xfrm>
            <a:custGeom>
              <a:avLst/>
              <a:gdLst/>
              <a:ahLst/>
              <a:cxnLst/>
              <a:rect l="0" t="0" r="0" b="0"/>
              <a:pathLst>
                <a:path w="232332" h="448295">
                  <a:moveTo>
                    <a:pt x="164016" y="0"/>
                  </a:moveTo>
                  <a:lnTo>
                    <a:pt x="163169" y="33406"/>
                  </a:lnTo>
                  <a:lnTo>
                    <a:pt x="157456" y="62516"/>
                  </a:lnTo>
                  <a:lnTo>
                    <a:pt x="156605" y="92595"/>
                  </a:lnTo>
                  <a:lnTo>
                    <a:pt x="156438" y="130270"/>
                  </a:lnTo>
                  <a:lnTo>
                    <a:pt x="156405" y="166279"/>
                  </a:lnTo>
                  <a:lnTo>
                    <a:pt x="155551" y="203088"/>
                  </a:lnTo>
                  <a:lnTo>
                    <a:pt x="150366" y="235697"/>
                  </a:lnTo>
                  <a:lnTo>
                    <a:pt x="146658" y="273606"/>
                  </a:lnTo>
                  <a:lnTo>
                    <a:pt x="142787" y="289349"/>
                  </a:lnTo>
                  <a:lnTo>
                    <a:pt x="141478" y="305794"/>
                  </a:lnTo>
                  <a:lnTo>
                    <a:pt x="140524" y="308003"/>
                  </a:lnTo>
                  <a:lnTo>
                    <a:pt x="139041" y="309475"/>
                  </a:lnTo>
                  <a:lnTo>
                    <a:pt x="134624" y="311839"/>
                  </a:lnTo>
                  <a:lnTo>
                    <a:pt x="123026" y="312369"/>
                  </a:lnTo>
                  <a:lnTo>
                    <a:pt x="118141" y="310140"/>
                  </a:lnTo>
                  <a:lnTo>
                    <a:pt x="95432" y="291759"/>
                  </a:lnTo>
                  <a:lnTo>
                    <a:pt x="85276" y="289995"/>
                  </a:lnTo>
                  <a:lnTo>
                    <a:pt x="83583" y="289003"/>
                  </a:lnTo>
                  <a:lnTo>
                    <a:pt x="82453" y="287496"/>
                  </a:lnTo>
                  <a:lnTo>
                    <a:pt x="81702" y="285644"/>
                  </a:lnTo>
                  <a:lnTo>
                    <a:pt x="80353" y="284409"/>
                  </a:lnTo>
                  <a:lnTo>
                    <a:pt x="72681" y="281969"/>
                  </a:lnTo>
                  <a:lnTo>
                    <a:pt x="76653" y="277904"/>
                  </a:lnTo>
                  <a:lnTo>
                    <a:pt x="80880" y="275913"/>
                  </a:lnTo>
                  <a:lnTo>
                    <a:pt x="113621" y="268331"/>
                  </a:lnTo>
                  <a:lnTo>
                    <a:pt x="132151" y="264926"/>
                  </a:lnTo>
                  <a:lnTo>
                    <a:pt x="150624" y="260812"/>
                  </a:lnTo>
                  <a:lnTo>
                    <a:pt x="186370" y="259233"/>
                  </a:lnTo>
                  <a:lnTo>
                    <a:pt x="222407" y="259089"/>
                  </a:lnTo>
                  <a:lnTo>
                    <a:pt x="232331" y="259081"/>
                  </a:lnTo>
                  <a:lnTo>
                    <a:pt x="220378" y="264317"/>
                  </a:lnTo>
                  <a:lnTo>
                    <a:pt x="196766" y="270432"/>
                  </a:lnTo>
                  <a:lnTo>
                    <a:pt x="167085" y="282097"/>
                  </a:lnTo>
                  <a:lnTo>
                    <a:pt x="130097" y="288086"/>
                  </a:lnTo>
                  <a:lnTo>
                    <a:pt x="96262" y="295353"/>
                  </a:lnTo>
                  <a:lnTo>
                    <a:pt x="65120" y="304941"/>
                  </a:lnTo>
                  <a:lnTo>
                    <a:pt x="27540" y="314022"/>
                  </a:lnTo>
                  <a:lnTo>
                    <a:pt x="8477" y="320094"/>
                  </a:lnTo>
                  <a:lnTo>
                    <a:pt x="6983" y="321770"/>
                  </a:lnTo>
                  <a:lnTo>
                    <a:pt x="5988" y="323733"/>
                  </a:lnTo>
                  <a:lnTo>
                    <a:pt x="4477" y="325042"/>
                  </a:lnTo>
                  <a:lnTo>
                    <a:pt x="541" y="326497"/>
                  </a:lnTo>
                  <a:lnTo>
                    <a:pt x="0" y="327732"/>
                  </a:lnTo>
                  <a:lnTo>
                    <a:pt x="485" y="329401"/>
                  </a:lnTo>
                  <a:lnTo>
                    <a:pt x="3303" y="334119"/>
                  </a:lnTo>
                  <a:lnTo>
                    <a:pt x="15180" y="341981"/>
                  </a:lnTo>
                  <a:lnTo>
                    <a:pt x="28815" y="356705"/>
                  </a:lnTo>
                  <a:lnTo>
                    <a:pt x="66726" y="383641"/>
                  </a:lnTo>
                  <a:lnTo>
                    <a:pt x="76675" y="393824"/>
                  </a:lnTo>
                  <a:lnTo>
                    <a:pt x="93121" y="418587"/>
                  </a:lnTo>
                  <a:lnTo>
                    <a:pt x="94750" y="428826"/>
                  </a:lnTo>
                  <a:lnTo>
                    <a:pt x="94979" y="433204"/>
                  </a:lnTo>
                  <a:lnTo>
                    <a:pt x="95978" y="436123"/>
                  </a:lnTo>
                  <a:lnTo>
                    <a:pt x="97491" y="438069"/>
                  </a:lnTo>
                  <a:lnTo>
                    <a:pt x="99346" y="439366"/>
                  </a:lnTo>
                  <a:lnTo>
                    <a:pt x="100583" y="441077"/>
                  </a:lnTo>
                  <a:lnTo>
                    <a:pt x="102730" y="448294"/>
                  </a:lnTo>
                  <a:lnTo>
                    <a:pt x="102912" y="446751"/>
                  </a:lnTo>
                  <a:lnTo>
                    <a:pt x="103027" y="442907"/>
                  </a:lnTo>
                  <a:lnTo>
                    <a:pt x="120752" y="408863"/>
                  </a:lnTo>
                  <a:lnTo>
                    <a:pt x="144020" y="373036"/>
                  </a:lnTo>
                  <a:lnTo>
                    <a:pt x="169140" y="339280"/>
                  </a:lnTo>
                  <a:lnTo>
                    <a:pt x="198575" y="303193"/>
                  </a:lnTo>
                  <a:lnTo>
                    <a:pt x="206900" y="293976"/>
                  </a:lnTo>
                  <a:lnTo>
                    <a:pt x="223460" y="283172"/>
                  </a:lnTo>
                  <a:lnTo>
                    <a:pt x="223965" y="283608"/>
                  </a:lnTo>
                  <a:lnTo>
                    <a:pt x="224977"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585"/>
            <p:cNvSpPr/>
            <p:nvPr/>
          </p:nvSpPr>
          <p:spPr>
            <a:xfrm>
              <a:off x="8321039" y="2316479"/>
              <a:ext cx="149172" cy="182881"/>
            </a:xfrm>
            <a:custGeom>
              <a:avLst/>
              <a:gdLst/>
              <a:ahLst/>
              <a:cxnLst/>
              <a:rect l="0" t="0" r="0" b="0"/>
              <a:pathLst>
                <a:path w="149172" h="182881">
                  <a:moveTo>
                    <a:pt x="144780" y="0"/>
                  </a:moveTo>
                  <a:lnTo>
                    <a:pt x="149171" y="0"/>
                  </a:lnTo>
                  <a:lnTo>
                    <a:pt x="147296" y="0"/>
                  </a:lnTo>
                  <a:lnTo>
                    <a:pt x="146458" y="847"/>
                  </a:lnTo>
                  <a:lnTo>
                    <a:pt x="145526" y="4046"/>
                  </a:lnTo>
                  <a:lnTo>
                    <a:pt x="144431" y="5237"/>
                  </a:lnTo>
                  <a:lnTo>
                    <a:pt x="125743" y="12648"/>
                  </a:lnTo>
                  <a:lnTo>
                    <a:pt x="92021" y="21096"/>
                  </a:lnTo>
                  <a:lnTo>
                    <a:pt x="56850" y="38146"/>
                  </a:lnTo>
                  <a:lnTo>
                    <a:pt x="32047" y="59456"/>
                  </a:lnTo>
                  <a:lnTo>
                    <a:pt x="31177" y="62550"/>
                  </a:lnTo>
                  <a:lnTo>
                    <a:pt x="30945" y="64560"/>
                  </a:lnTo>
                  <a:lnTo>
                    <a:pt x="31637" y="65900"/>
                  </a:lnTo>
                  <a:lnTo>
                    <a:pt x="32944" y="66793"/>
                  </a:lnTo>
                  <a:lnTo>
                    <a:pt x="38830" y="68051"/>
                  </a:lnTo>
                  <a:lnTo>
                    <a:pt x="76418" y="70824"/>
                  </a:lnTo>
                  <a:lnTo>
                    <a:pt x="111773" y="86492"/>
                  </a:lnTo>
                  <a:lnTo>
                    <a:pt x="119668" y="93757"/>
                  </a:lnTo>
                  <a:lnTo>
                    <a:pt x="133477" y="111909"/>
                  </a:lnTo>
                  <a:lnTo>
                    <a:pt x="135523" y="120575"/>
                  </a:lnTo>
                  <a:lnTo>
                    <a:pt x="134175" y="130072"/>
                  </a:lnTo>
                  <a:lnTo>
                    <a:pt x="128656" y="142680"/>
                  </a:lnTo>
                  <a:lnTo>
                    <a:pt x="119206" y="158571"/>
                  </a:lnTo>
                  <a:lnTo>
                    <a:pt x="115877" y="161594"/>
                  </a:lnTo>
                  <a:lnTo>
                    <a:pt x="81358" y="175576"/>
                  </a:lnTo>
                  <a:lnTo>
                    <a:pt x="60230" y="180716"/>
                  </a:lnTo>
                  <a:lnTo>
                    <a:pt x="23611" y="182595"/>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586"/>
            <p:cNvSpPr/>
            <p:nvPr/>
          </p:nvSpPr>
          <p:spPr>
            <a:xfrm>
              <a:off x="8039229" y="2347436"/>
              <a:ext cx="182752" cy="182189"/>
            </a:xfrm>
            <a:custGeom>
              <a:avLst/>
              <a:gdLst/>
              <a:ahLst/>
              <a:cxnLst/>
              <a:rect l="0" t="0" r="0" b="0"/>
              <a:pathLst>
                <a:path w="182752" h="182189">
                  <a:moveTo>
                    <a:pt x="30351" y="98583"/>
                  </a:moveTo>
                  <a:lnTo>
                    <a:pt x="4845" y="98583"/>
                  </a:lnTo>
                  <a:lnTo>
                    <a:pt x="3187" y="99430"/>
                  </a:lnTo>
                  <a:lnTo>
                    <a:pt x="2081" y="100841"/>
                  </a:lnTo>
                  <a:lnTo>
                    <a:pt x="307" y="105144"/>
                  </a:lnTo>
                  <a:lnTo>
                    <a:pt x="0" y="109935"/>
                  </a:lnTo>
                  <a:lnTo>
                    <a:pt x="2185" y="114353"/>
                  </a:lnTo>
                  <a:lnTo>
                    <a:pt x="3954" y="116716"/>
                  </a:lnTo>
                  <a:lnTo>
                    <a:pt x="8177" y="119343"/>
                  </a:lnTo>
                  <a:lnTo>
                    <a:pt x="17572" y="120821"/>
                  </a:lnTo>
                  <a:lnTo>
                    <a:pt x="44254" y="121407"/>
                  </a:lnTo>
                  <a:lnTo>
                    <a:pt x="58647" y="117387"/>
                  </a:lnTo>
                  <a:lnTo>
                    <a:pt x="91795" y="96267"/>
                  </a:lnTo>
                  <a:lnTo>
                    <a:pt x="122854" y="73494"/>
                  </a:lnTo>
                  <a:lnTo>
                    <a:pt x="126497" y="65984"/>
                  </a:lnTo>
                  <a:lnTo>
                    <a:pt x="131413" y="39695"/>
                  </a:lnTo>
                  <a:lnTo>
                    <a:pt x="133285" y="36465"/>
                  </a:lnTo>
                  <a:lnTo>
                    <a:pt x="133687" y="32617"/>
                  </a:lnTo>
                  <a:lnTo>
                    <a:pt x="129051" y="10470"/>
                  </a:lnTo>
                  <a:lnTo>
                    <a:pt x="125582" y="4953"/>
                  </a:lnTo>
                  <a:lnTo>
                    <a:pt x="121218" y="1937"/>
                  </a:lnTo>
                  <a:lnTo>
                    <a:pt x="114001" y="238"/>
                  </a:lnTo>
                  <a:lnTo>
                    <a:pt x="111518" y="0"/>
                  </a:lnTo>
                  <a:lnTo>
                    <a:pt x="106500" y="1993"/>
                  </a:lnTo>
                  <a:lnTo>
                    <a:pt x="88607" y="13395"/>
                  </a:lnTo>
                  <a:lnTo>
                    <a:pt x="73844" y="35572"/>
                  </a:lnTo>
                  <a:lnTo>
                    <a:pt x="64879" y="72167"/>
                  </a:lnTo>
                  <a:lnTo>
                    <a:pt x="61186" y="107619"/>
                  </a:lnTo>
                  <a:lnTo>
                    <a:pt x="61747" y="130880"/>
                  </a:lnTo>
                  <a:lnTo>
                    <a:pt x="71446" y="156908"/>
                  </a:lnTo>
                  <a:lnTo>
                    <a:pt x="78530" y="164863"/>
                  </a:lnTo>
                  <a:lnTo>
                    <a:pt x="92831" y="176869"/>
                  </a:lnTo>
                  <a:lnTo>
                    <a:pt x="102993" y="179944"/>
                  </a:lnTo>
                  <a:lnTo>
                    <a:pt x="138976" y="182188"/>
                  </a:lnTo>
                  <a:lnTo>
                    <a:pt x="152288" y="181461"/>
                  </a:lnTo>
                  <a:lnTo>
                    <a:pt x="182751" y="1747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SMARTInkShape-Group42"/>
          <p:cNvGrpSpPr/>
          <p:nvPr/>
        </p:nvGrpSpPr>
        <p:grpSpPr>
          <a:xfrm>
            <a:off x="7482839" y="2430779"/>
            <a:ext cx="525781" cy="243841"/>
            <a:chOff x="7482839" y="2430779"/>
            <a:chExt cx="525781" cy="243841"/>
          </a:xfrm>
        </p:grpSpPr>
        <p:sp>
          <p:nvSpPr>
            <p:cNvPr id="71" name="SMARTInkShape-587"/>
            <p:cNvSpPr/>
            <p:nvPr/>
          </p:nvSpPr>
          <p:spPr>
            <a:xfrm>
              <a:off x="7536180" y="2438400"/>
              <a:ext cx="30481" cy="236220"/>
            </a:xfrm>
            <a:custGeom>
              <a:avLst/>
              <a:gdLst/>
              <a:ahLst/>
              <a:cxnLst/>
              <a:rect l="0" t="0" r="0" b="0"/>
              <a:pathLst>
                <a:path w="30481" h="236220">
                  <a:moveTo>
                    <a:pt x="0" y="0"/>
                  </a:moveTo>
                  <a:lnTo>
                    <a:pt x="0" y="32563"/>
                  </a:lnTo>
                  <a:lnTo>
                    <a:pt x="4045" y="62047"/>
                  </a:lnTo>
                  <a:lnTo>
                    <a:pt x="6561" y="93549"/>
                  </a:lnTo>
                  <a:lnTo>
                    <a:pt x="7306" y="124332"/>
                  </a:lnTo>
                  <a:lnTo>
                    <a:pt x="12794" y="158991"/>
                  </a:lnTo>
                  <a:lnTo>
                    <a:pt x="14918" y="193939"/>
                  </a:lnTo>
                  <a:lnTo>
                    <a:pt x="21772" y="221870"/>
                  </a:lnTo>
                  <a:lnTo>
                    <a:pt x="22981" y="224113"/>
                  </a:lnTo>
                  <a:lnTo>
                    <a:pt x="24634" y="225609"/>
                  </a:lnTo>
                  <a:lnTo>
                    <a:pt x="26583" y="226606"/>
                  </a:lnTo>
                  <a:lnTo>
                    <a:pt x="27882" y="228117"/>
                  </a:lnTo>
                  <a:lnTo>
                    <a:pt x="30480" y="236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588"/>
            <p:cNvSpPr/>
            <p:nvPr/>
          </p:nvSpPr>
          <p:spPr>
            <a:xfrm>
              <a:off x="7482839" y="2430779"/>
              <a:ext cx="342901" cy="220595"/>
            </a:xfrm>
            <a:custGeom>
              <a:avLst/>
              <a:gdLst/>
              <a:ahLst/>
              <a:cxnLst/>
              <a:rect l="0" t="0" r="0" b="0"/>
              <a:pathLst>
                <a:path w="342901" h="220595">
                  <a:moveTo>
                    <a:pt x="0" y="175261"/>
                  </a:moveTo>
                  <a:lnTo>
                    <a:pt x="6561" y="181821"/>
                  </a:lnTo>
                  <a:lnTo>
                    <a:pt x="33553" y="174211"/>
                  </a:lnTo>
                  <a:lnTo>
                    <a:pt x="69631" y="154559"/>
                  </a:lnTo>
                  <a:lnTo>
                    <a:pt x="102773" y="135741"/>
                  </a:lnTo>
                  <a:lnTo>
                    <a:pt x="135392" y="119810"/>
                  </a:lnTo>
                  <a:lnTo>
                    <a:pt x="172617" y="96843"/>
                  </a:lnTo>
                  <a:lnTo>
                    <a:pt x="189819" y="89894"/>
                  </a:lnTo>
                  <a:lnTo>
                    <a:pt x="195277" y="86520"/>
                  </a:lnTo>
                  <a:lnTo>
                    <a:pt x="204195" y="84176"/>
                  </a:lnTo>
                  <a:lnTo>
                    <a:pt x="209327" y="83926"/>
                  </a:lnTo>
                  <a:lnTo>
                    <a:pt x="210672" y="84737"/>
                  </a:lnTo>
                  <a:lnTo>
                    <a:pt x="211568" y="86125"/>
                  </a:lnTo>
                  <a:lnTo>
                    <a:pt x="212830" y="92123"/>
                  </a:lnTo>
                  <a:lnTo>
                    <a:pt x="213329" y="113306"/>
                  </a:lnTo>
                  <a:lnTo>
                    <a:pt x="217863" y="122607"/>
                  </a:lnTo>
                  <a:lnTo>
                    <a:pt x="223828" y="132386"/>
                  </a:lnTo>
                  <a:lnTo>
                    <a:pt x="234353" y="169916"/>
                  </a:lnTo>
                  <a:lnTo>
                    <a:pt x="236147" y="207085"/>
                  </a:lnTo>
                  <a:lnTo>
                    <a:pt x="236220" y="220594"/>
                  </a:lnTo>
                  <a:lnTo>
                    <a:pt x="236221" y="186225"/>
                  </a:lnTo>
                  <a:lnTo>
                    <a:pt x="235374" y="167220"/>
                  </a:lnTo>
                  <a:lnTo>
                    <a:pt x="231831" y="149642"/>
                  </a:lnTo>
                  <a:lnTo>
                    <a:pt x="235475" y="113937"/>
                  </a:lnTo>
                  <a:lnTo>
                    <a:pt x="244411" y="82184"/>
                  </a:lnTo>
                  <a:lnTo>
                    <a:pt x="254113" y="57062"/>
                  </a:lnTo>
                  <a:lnTo>
                    <a:pt x="282372" y="29549"/>
                  </a:lnTo>
                  <a:lnTo>
                    <a:pt x="309897" y="11101"/>
                  </a:lnTo>
                  <a:lnTo>
                    <a:pt x="325908" y="6050"/>
                  </a:lnTo>
                  <a:lnTo>
                    <a:pt x="331961" y="2689"/>
                  </a:lnTo>
                  <a:lnTo>
                    <a:pt x="342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589"/>
            <p:cNvSpPr/>
            <p:nvPr/>
          </p:nvSpPr>
          <p:spPr>
            <a:xfrm>
              <a:off x="7856219" y="2431234"/>
              <a:ext cx="152401" cy="165634"/>
            </a:xfrm>
            <a:custGeom>
              <a:avLst/>
              <a:gdLst/>
              <a:ahLst/>
              <a:cxnLst/>
              <a:rect l="0" t="0" r="0" b="0"/>
              <a:pathLst>
                <a:path w="152401" h="165634">
                  <a:moveTo>
                    <a:pt x="0" y="90985"/>
                  </a:moveTo>
                  <a:lnTo>
                    <a:pt x="0" y="97546"/>
                  </a:lnTo>
                  <a:lnTo>
                    <a:pt x="4046" y="102337"/>
                  </a:lnTo>
                  <a:lnTo>
                    <a:pt x="8290" y="104497"/>
                  </a:lnTo>
                  <a:lnTo>
                    <a:pt x="10607" y="105073"/>
                  </a:lnTo>
                  <a:lnTo>
                    <a:pt x="35727" y="98398"/>
                  </a:lnTo>
                  <a:lnTo>
                    <a:pt x="73766" y="80718"/>
                  </a:lnTo>
                  <a:lnTo>
                    <a:pt x="93154" y="69798"/>
                  </a:lnTo>
                  <a:lnTo>
                    <a:pt x="110618" y="48510"/>
                  </a:lnTo>
                  <a:lnTo>
                    <a:pt x="112664" y="43038"/>
                  </a:lnTo>
                  <a:lnTo>
                    <a:pt x="114157" y="20952"/>
                  </a:lnTo>
                  <a:lnTo>
                    <a:pt x="111979" y="15268"/>
                  </a:lnTo>
                  <a:lnTo>
                    <a:pt x="103682" y="4721"/>
                  </a:lnTo>
                  <a:lnTo>
                    <a:pt x="98856" y="1846"/>
                  </a:lnTo>
                  <a:lnTo>
                    <a:pt x="88860" y="0"/>
                  </a:lnTo>
                  <a:lnTo>
                    <a:pt x="64204" y="7333"/>
                  </a:lnTo>
                  <a:lnTo>
                    <a:pt x="38696" y="25340"/>
                  </a:lnTo>
                  <a:lnTo>
                    <a:pt x="27517" y="43948"/>
                  </a:lnTo>
                  <a:lnTo>
                    <a:pt x="23474" y="74318"/>
                  </a:lnTo>
                  <a:lnTo>
                    <a:pt x="22914" y="108358"/>
                  </a:lnTo>
                  <a:lnTo>
                    <a:pt x="23731" y="121567"/>
                  </a:lnTo>
                  <a:lnTo>
                    <a:pt x="28951" y="137676"/>
                  </a:lnTo>
                  <a:lnTo>
                    <a:pt x="33469" y="145039"/>
                  </a:lnTo>
                  <a:lnTo>
                    <a:pt x="44818" y="153944"/>
                  </a:lnTo>
                  <a:lnTo>
                    <a:pt x="63824" y="163692"/>
                  </a:lnTo>
                  <a:lnTo>
                    <a:pt x="73805" y="165633"/>
                  </a:lnTo>
                  <a:lnTo>
                    <a:pt x="92988" y="162680"/>
                  </a:lnTo>
                  <a:lnTo>
                    <a:pt x="126690" y="149233"/>
                  </a:lnTo>
                  <a:lnTo>
                    <a:pt x="145566" y="139212"/>
                  </a:lnTo>
                  <a:lnTo>
                    <a:pt x="152400" y="1290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SMARTInkShape-Group43"/>
          <p:cNvGrpSpPr/>
          <p:nvPr/>
        </p:nvGrpSpPr>
        <p:grpSpPr>
          <a:xfrm>
            <a:off x="202658" y="4381500"/>
            <a:ext cx="2502443" cy="403537"/>
            <a:chOff x="202658" y="4381500"/>
            <a:chExt cx="2502443" cy="403537"/>
          </a:xfrm>
        </p:grpSpPr>
        <p:sp>
          <p:nvSpPr>
            <p:cNvPr id="75" name="SMARTInkShape-590"/>
            <p:cNvSpPr/>
            <p:nvPr/>
          </p:nvSpPr>
          <p:spPr>
            <a:xfrm>
              <a:off x="1745020" y="4572000"/>
              <a:ext cx="334991" cy="198120"/>
            </a:xfrm>
            <a:custGeom>
              <a:avLst/>
              <a:gdLst/>
              <a:ahLst/>
              <a:cxnLst/>
              <a:rect l="0" t="0" r="0" b="0"/>
              <a:pathLst>
                <a:path w="334991" h="198120">
                  <a:moveTo>
                    <a:pt x="312380" y="0"/>
                  </a:moveTo>
                  <a:lnTo>
                    <a:pt x="301774" y="0"/>
                  </a:lnTo>
                  <a:lnTo>
                    <a:pt x="296941" y="2257"/>
                  </a:lnTo>
                  <a:lnTo>
                    <a:pt x="282895" y="10605"/>
                  </a:lnTo>
                  <a:lnTo>
                    <a:pt x="263814" y="16018"/>
                  </a:lnTo>
                  <a:lnTo>
                    <a:pt x="228376" y="35070"/>
                  </a:lnTo>
                  <a:lnTo>
                    <a:pt x="196885" y="48195"/>
                  </a:lnTo>
                  <a:lnTo>
                    <a:pt x="162080" y="66982"/>
                  </a:lnTo>
                  <a:lnTo>
                    <a:pt x="128773" y="81069"/>
                  </a:lnTo>
                  <a:lnTo>
                    <a:pt x="95349" y="93952"/>
                  </a:lnTo>
                  <a:lnTo>
                    <a:pt x="58462" y="111758"/>
                  </a:lnTo>
                  <a:lnTo>
                    <a:pt x="21788" y="132079"/>
                  </a:lnTo>
                  <a:lnTo>
                    <a:pt x="15870" y="134902"/>
                  </a:lnTo>
                  <a:lnTo>
                    <a:pt x="10417" y="137003"/>
                  </a:lnTo>
                  <a:lnTo>
                    <a:pt x="0" y="144748"/>
                  </a:lnTo>
                  <a:lnTo>
                    <a:pt x="4017" y="140725"/>
                  </a:lnTo>
                  <a:lnTo>
                    <a:pt x="8254" y="138744"/>
                  </a:lnTo>
                  <a:lnTo>
                    <a:pt x="10569" y="138216"/>
                  </a:lnTo>
                  <a:lnTo>
                    <a:pt x="43597" y="119275"/>
                  </a:lnTo>
                  <a:lnTo>
                    <a:pt x="76889" y="96119"/>
                  </a:lnTo>
                  <a:lnTo>
                    <a:pt x="110829" y="72044"/>
                  </a:lnTo>
                  <a:lnTo>
                    <a:pt x="140148" y="56153"/>
                  </a:lnTo>
                  <a:lnTo>
                    <a:pt x="174329" y="40721"/>
                  </a:lnTo>
                  <a:lnTo>
                    <a:pt x="211268" y="29469"/>
                  </a:lnTo>
                  <a:lnTo>
                    <a:pt x="244979" y="20773"/>
                  </a:lnTo>
                  <a:lnTo>
                    <a:pt x="280627" y="16333"/>
                  </a:lnTo>
                  <a:lnTo>
                    <a:pt x="316188" y="15335"/>
                  </a:lnTo>
                  <a:lnTo>
                    <a:pt x="334990" y="15241"/>
                  </a:lnTo>
                  <a:lnTo>
                    <a:pt x="328260" y="21323"/>
                  </a:lnTo>
                  <a:lnTo>
                    <a:pt x="295746" y="35648"/>
                  </a:lnTo>
                  <a:lnTo>
                    <a:pt x="264126" y="45737"/>
                  </a:lnTo>
                  <a:lnTo>
                    <a:pt x="233171" y="55602"/>
                  </a:lnTo>
                  <a:lnTo>
                    <a:pt x="197188" y="69250"/>
                  </a:lnTo>
                  <a:lnTo>
                    <a:pt x="161973" y="84018"/>
                  </a:lnTo>
                  <a:lnTo>
                    <a:pt x="132348" y="96860"/>
                  </a:lnTo>
                  <a:lnTo>
                    <a:pt x="94576" y="108075"/>
                  </a:lnTo>
                  <a:lnTo>
                    <a:pt x="87731" y="111533"/>
                  </a:lnTo>
                  <a:lnTo>
                    <a:pt x="77851" y="113935"/>
                  </a:lnTo>
                  <a:lnTo>
                    <a:pt x="78134" y="114056"/>
                  </a:lnTo>
                  <a:lnTo>
                    <a:pt x="80706" y="114191"/>
                  </a:lnTo>
                  <a:lnTo>
                    <a:pt x="84671" y="111994"/>
                  </a:lnTo>
                  <a:lnTo>
                    <a:pt x="98161" y="103684"/>
                  </a:lnTo>
                  <a:lnTo>
                    <a:pt x="130390" y="97411"/>
                  </a:lnTo>
                  <a:lnTo>
                    <a:pt x="164201" y="88574"/>
                  </a:lnTo>
                  <a:lnTo>
                    <a:pt x="193498" y="81183"/>
                  </a:lnTo>
                  <a:lnTo>
                    <a:pt x="223627" y="73631"/>
                  </a:lnTo>
                  <a:lnTo>
                    <a:pt x="258065" y="64341"/>
                  </a:lnTo>
                  <a:lnTo>
                    <a:pt x="295745" y="61157"/>
                  </a:lnTo>
                  <a:lnTo>
                    <a:pt x="304232" y="60971"/>
                  </a:lnTo>
                  <a:lnTo>
                    <a:pt x="300558" y="65008"/>
                  </a:lnTo>
                  <a:lnTo>
                    <a:pt x="284801" y="73957"/>
                  </a:lnTo>
                  <a:lnTo>
                    <a:pt x="246753" y="90444"/>
                  </a:lnTo>
                  <a:lnTo>
                    <a:pt x="217769" y="104597"/>
                  </a:lnTo>
                  <a:lnTo>
                    <a:pt x="183688" y="119515"/>
                  </a:lnTo>
                  <a:lnTo>
                    <a:pt x="150823" y="130614"/>
                  </a:lnTo>
                  <a:lnTo>
                    <a:pt x="119637" y="139265"/>
                  </a:lnTo>
                  <a:lnTo>
                    <a:pt x="85157" y="150085"/>
                  </a:lnTo>
                  <a:lnTo>
                    <a:pt x="69512" y="152264"/>
                  </a:lnTo>
                  <a:lnTo>
                    <a:pt x="72873" y="152359"/>
                  </a:lnTo>
                  <a:lnTo>
                    <a:pt x="103655" y="138553"/>
                  </a:lnTo>
                  <a:lnTo>
                    <a:pt x="138537" y="123449"/>
                  </a:lnTo>
                  <a:lnTo>
                    <a:pt x="170277" y="112495"/>
                  </a:lnTo>
                  <a:lnTo>
                    <a:pt x="204235" y="100782"/>
                  </a:lnTo>
                  <a:lnTo>
                    <a:pt x="242005" y="93285"/>
                  </a:lnTo>
                  <a:lnTo>
                    <a:pt x="274711" y="91602"/>
                  </a:lnTo>
                  <a:lnTo>
                    <a:pt x="277107" y="92394"/>
                  </a:lnTo>
                  <a:lnTo>
                    <a:pt x="278704" y="93769"/>
                  </a:lnTo>
                  <a:lnTo>
                    <a:pt x="281268" y="98015"/>
                  </a:lnTo>
                  <a:lnTo>
                    <a:pt x="279361" y="100853"/>
                  </a:lnTo>
                  <a:lnTo>
                    <a:pt x="274845" y="104937"/>
                  </a:lnTo>
                  <a:lnTo>
                    <a:pt x="241553" y="120296"/>
                  </a:lnTo>
                  <a:lnTo>
                    <a:pt x="204754" y="135585"/>
                  </a:lnTo>
                  <a:lnTo>
                    <a:pt x="174939" y="144313"/>
                  </a:lnTo>
                  <a:lnTo>
                    <a:pt x="144657" y="152261"/>
                  </a:lnTo>
                  <a:lnTo>
                    <a:pt x="106942" y="164234"/>
                  </a:lnTo>
                  <a:lnTo>
                    <a:pt x="97228" y="166630"/>
                  </a:lnTo>
                  <a:lnTo>
                    <a:pt x="96978" y="166967"/>
                  </a:lnTo>
                  <a:lnTo>
                    <a:pt x="98616" y="167507"/>
                  </a:lnTo>
                  <a:lnTo>
                    <a:pt x="125837" y="166785"/>
                  </a:lnTo>
                  <a:lnTo>
                    <a:pt x="155399" y="161607"/>
                  </a:lnTo>
                  <a:lnTo>
                    <a:pt x="189555" y="156288"/>
                  </a:lnTo>
                  <a:lnTo>
                    <a:pt x="220761" y="153168"/>
                  </a:lnTo>
                  <a:lnTo>
                    <a:pt x="254971" y="152501"/>
                  </a:lnTo>
                  <a:lnTo>
                    <a:pt x="269678" y="152408"/>
                  </a:lnTo>
                  <a:lnTo>
                    <a:pt x="270365" y="153252"/>
                  </a:lnTo>
                  <a:lnTo>
                    <a:pt x="269977" y="154661"/>
                  </a:lnTo>
                  <a:lnTo>
                    <a:pt x="256248" y="170312"/>
                  </a:lnTo>
                  <a:lnTo>
                    <a:pt x="221157" y="182897"/>
                  </a:lnTo>
                  <a:lnTo>
                    <a:pt x="195886" y="188247"/>
                  </a:lnTo>
                  <a:lnTo>
                    <a:pt x="166950" y="192090"/>
                  </a:lnTo>
                  <a:lnTo>
                    <a:pt x="130876" y="196929"/>
                  </a:lnTo>
                  <a:lnTo>
                    <a:pt x="106639"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591"/>
            <p:cNvSpPr/>
            <p:nvPr/>
          </p:nvSpPr>
          <p:spPr>
            <a:xfrm>
              <a:off x="1859279" y="4572000"/>
              <a:ext cx="182881" cy="83820"/>
            </a:xfrm>
            <a:custGeom>
              <a:avLst/>
              <a:gdLst/>
              <a:ahLst/>
              <a:cxnLst/>
              <a:rect l="0" t="0" r="0" b="0"/>
              <a:pathLst>
                <a:path w="182881" h="83820">
                  <a:moveTo>
                    <a:pt x="182880" y="0"/>
                  </a:moveTo>
                  <a:lnTo>
                    <a:pt x="178835" y="0"/>
                  </a:lnTo>
                  <a:lnTo>
                    <a:pt x="174592" y="2257"/>
                  </a:lnTo>
                  <a:lnTo>
                    <a:pt x="168190" y="6083"/>
                  </a:lnTo>
                  <a:lnTo>
                    <a:pt x="145642" y="17695"/>
                  </a:lnTo>
                  <a:lnTo>
                    <a:pt x="118647" y="34880"/>
                  </a:lnTo>
                  <a:lnTo>
                    <a:pt x="82709" y="53300"/>
                  </a:lnTo>
                  <a:lnTo>
                    <a:pt x="58274" y="65188"/>
                  </a:lnTo>
                  <a:lnTo>
                    <a:pt x="21820" y="75008"/>
                  </a:lnTo>
                  <a:lnTo>
                    <a:pt x="15907" y="77928"/>
                  </a:lnTo>
                  <a:lnTo>
                    <a:pt x="10457" y="81201"/>
                  </a:lnTo>
                  <a:lnTo>
                    <a:pt x="0"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592"/>
            <p:cNvSpPr/>
            <p:nvPr/>
          </p:nvSpPr>
          <p:spPr>
            <a:xfrm>
              <a:off x="202658" y="4381500"/>
              <a:ext cx="2502443" cy="403537"/>
            </a:xfrm>
            <a:custGeom>
              <a:avLst/>
              <a:gdLst/>
              <a:ahLst/>
              <a:cxnLst/>
              <a:rect l="0" t="0" r="0" b="0"/>
              <a:pathLst>
                <a:path w="2502443" h="403537">
                  <a:moveTo>
                    <a:pt x="749842" y="0"/>
                  </a:moveTo>
                  <a:lnTo>
                    <a:pt x="729914" y="846"/>
                  </a:lnTo>
                  <a:lnTo>
                    <a:pt x="691839" y="10605"/>
                  </a:lnTo>
                  <a:lnTo>
                    <a:pt x="658139" y="21254"/>
                  </a:lnTo>
                  <a:lnTo>
                    <a:pt x="622006" y="36528"/>
                  </a:lnTo>
                  <a:lnTo>
                    <a:pt x="586113" y="51994"/>
                  </a:lnTo>
                  <a:lnTo>
                    <a:pt x="556455" y="66394"/>
                  </a:lnTo>
                  <a:lnTo>
                    <a:pt x="521330" y="86429"/>
                  </a:lnTo>
                  <a:lnTo>
                    <a:pt x="492575" y="101620"/>
                  </a:lnTo>
                  <a:lnTo>
                    <a:pt x="462606" y="116845"/>
                  </a:lnTo>
                  <a:lnTo>
                    <a:pt x="432278" y="131235"/>
                  </a:lnTo>
                  <a:lnTo>
                    <a:pt x="401843" y="142083"/>
                  </a:lnTo>
                  <a:lnTo>
                    <a:pt x="371376" y="155646"/>
                  </a:lnTo>
                  <a:lnTo>
                    <a:pt x="340053" y="170389"/>
                  </a:lnTo>
                  <a:lnTo>
                    <a:pt x="305184" y="185482"/>
                  </a:lnTo>
                  <a:lnTo>
                    <a:pt x="273027" y="200678"/>
                  </a:lnTo>
                  <a:lnTo>
                    <a:pt x="242051" y="215058"/>
                  </a:lnTo>
                  <a:lnTo>
                    <a:pt x="211423" y="225058"/>
                  </a:lnTo>
                  <a:lnTo>
                    <a:pt x="181747" y="234229"/>
                  </a:lnTo>
                  <a:lnTo>
                    <a:pt x="146276" y="249812"/>
                  </a:lnTo>
                  <a:lnTo>
                    <a:pt x="121427" y="260849"/>
                  </a:lnTo>
                  <a:lnTo>
                    <a:pt x="93815" y="275704"/>
                  </a:lnTo>
                  <a:lnTo>
                    <a:pt x="58586" y="291665"/>
                  </a:lnTo>
                  <a:lnTo>
                    <a:pt x="20988" y="314637"/>
                  </a:lnTo>
                  <a:lnTo>
                    <a:pt x="9704" y="322484"/>
                  </a:lnTo>
                  <a:lnTo>
                    <a:pt x="999" y="334217"/>
                  </a:lnTo>
                  <a:lnTo>
                    <a:pt x="0" y="337957"/>
                  </a:lnTo>
                  <a:lnTo>
                    <a:pt x="180" y="341298"/>
                  </a:lnTo>
                  <a:lnTo>
                    <a:pt x="3546" y="354542"/>
                  </a:lnTo>
                  <a:lnTo>
                    <a:pt x="5085" y="355741"/>
                  </a:lnTo>
                  <a:lnTo>
                    <a:pt x="24529" y="366218"/>
                  </a:lnTo>
                  <a:lnTo>
                    <a:pt x="27540" y="368605"/>
                  </a:lnTo>
                  <a:lnTo>
                    <a:pt x="60806" y="377005"/>
                  </a:lnTo>
                  <a:lnTo>
                    <a:pt x="95099" y="380474"/>
                  </a:lnTo>
                  <a:lnTo>
                    <a:pt x="125116" y="384941"/>
                  </a:lnTo>
                  <a:lnTo>
                    <a:pt x="162434" y="387893"/>
                  </a:lnTo>
                  <a:lnTo>
                    <a:pt x="195736" y="388404"/>
                  </a:lnTo>
                  <a:lnTo>
                    <a:pt x="232860" y="388577"/>
                  </a:lnTo>
                  <a:lnTo>
                    <a:pt x="268509" y="388611"/>
                  </a:lnTo>
                  <a:lnTo>
                    <a:pt x="306094" y="388618"/>
                  </a:lnTo>
                  <a:lnTo>
                    <a:pt x="336044" y="388619"/>
                  </a:lnTo>
                  <a:lnTo>
                    <a:pt x="365521" y="388619"/>
                  </a:lnTo>
                  <a:lnTo>
                    <a:pt x="398666" y="388619"/>
                  </a:lnTo>
                  <a:lnTo>
                    <a:pt x="433717" y="388619"/>
                  </a:lnTo>
                  <a:lnTo>
                    <a:pt x="466323" y="383383"/>
                  </a:lnTo>
                  <a:lnTo>
                    <a:pt x="499344" y="381313"/>
                  </a:lnTo>
                  <a:lnTo>
                    <a:pt x="534350" y="375010"/>
                  </a:lnTo>
                  <a:lnTo>
                    <a:pt x="551090" y="371605"/>
                  </a:lnTo>
                  <a:lnTo>
                    <a:pt x="566774" y="367491"/>
                  </a:lnTo>
                  <a:lnTo>
                    <a:pt x="591290" y="362056"/>
                  </a:lnTo>
                  <a:lnTo>
                    <a:pt x="613795" y="352624"/>
                  </a:lnTo>
                  <a:lnTo>
                    <a:pt x="649290" y="344673"/>
                  </a:lnTo>
                  <a:lnTo>
                    <a:pt x="687162" y="340797"/>
                  </a:lnTo>
                  <a:lnTo>
                    <a:pt x="705870" y="336915"/>
                  </a:lnTo>
                  <a:lnTo>
                    <a:pt x="725242" y="333506"/>
                  </a:lnTo>
                  <a:lnTo>
                    <a:pt x="743964" y="329392"/>
                  </a:lnTo>
                  <a:lnTo>
                    <a:pt x="782063" y="327812"/>
                  </a:lnTo>
                  <a:lnTo>
                    <a:pt x="817905" y="327673"/>
                  </a:lnTo>
                  <a:lnTo>
                    <a:pt x="854888" y="327661"/>
                  </a:lnTo>
                  <a:lnTo>
                    <a:pt x="892180" y="332896"/>
                  </a:lnTo>
                  <a:lnTo>
                    <a:pt x="916497" y="337067"/>
                  </a:lnTo>
                  <a:lnTo>
                    <a:pt x="932430" y="341171"/>
                  </a:lnTo>
                  <a:lnTo>
                    <a:pt x="947875" y="344645"/>
                  </a:lnTo>
                  <a:lnTo>
                    <a:pt x="963176" y="348779"/>
                  </a:lnTo>
                  <a:lnTo>
                    <a:pt x="993835" y="356374"/>
                  </a:lnTo>
                  <a:lnTo>
                    <a:pt x="1016070" y="363655"/>
                  </a:lnTo>
                  <a:lnTo>
                    <a:pt x="1031642" y="367394"/>
                  </a:lnTo>
                  <a:lnTo>
                    <a:pt x="1042726" y="370719"/>
                  </a:lnTo>
                  <a:lnTo>
                    <a:pt x="1077939" y="373029"/>
                  </a:lnTo>
                  <a:lnTo>
                    <a:pt x="1109628" y="373333"/>
                  </a:lnTo>
                  <a:lnTo>
                    <a:pt x="1141062" y="373374"/>
                  </a:lnTo>
                  <a:lnTo>
                    <a:pt x="1176904" y="373379"/>
                  </a:lnTo>
                  <a:lnTo>
                    <a:pt x="1211706" y="366819"/>
                  </a:lnTo>
                  <a:lnTo>
                    <a:pt x="1249126" y="359292"/>
                  </a:lnTo>
                  <a:lnTo>
                    <a:pt x="1281508" y="356034"/>
                  </a:lnTo>
                  <a:lnTo>
                    <a:pt x="1300226" y="352153"/>
                  </a:lnTo>
                  <a:lnTo>
                    <a:pt x="1338323" y="350663"/>
                  </a:lnTo>
                  <a:lnTo>
                    <a:pt x="1376423" y="350532"/>
                  </a:lnTo>
                  <a:lnTo>
                    <a:pt x="1406081" y="351368"/>
                  </a:lnTo>
                  <a:lnTo>
                    <a:pt x="1424095" y="356551"/>
                  </a:lnTo>
                  <a:lnTo>
                    <a:pt x="1442098" y="359927"/>
                  </a:lnTo>
                  <a:lnTo>
                    <a:pt x="1458157" y="364032"/>
                  </a:lnTo>
                  <a:lnTo>
                    <a:pt x="1494982" y="371639"/>
                  </a:lnTo>
                  <a:lnTo>
                    <a:pt x="1505195" y="373453"/>
                  </a:lnTo>
                  <a:lnTo>
                    <a:pt x="1542583" y="387216"/>
                  </a:lnTo>
                  <a:lnTo>
                    <a:pt x="1570507" y="395057"/>
                  </a:lnTo>
                  <a:lnTo>
                    <a:pt x="1589783" y="396853"/>
                  </a:lnTo>
                  <a:lnTo>
                    <a:pt x="1601446" y="401407"/>
                  </a:lnTo>
                  <a:lnTo>
                    <a:pt x="1626433" y="403536"/>
                  </a:lnTo>
                  <a:lnTo>
                    <a:pt x="1661004" y="396927"/>
                  </a:lnTo>
                  <a:lnTo>
                    <a:pt x="1674947" y="395596"/>
                  </a:lnTo>
                  <a:lnTo>
                    <a:pt x="1708502" y="384896"/>
                  </a:lnTo>
                  <a:lnTo>
                    <a:pt x="1733951" y="374780"/>
                  </a:lnTo>
                  <a:lnTo>
                    <a:pt x="1756165" y="371306"/>
                  </a:lnTo>
                  <a:lnTo>
                    <a:pt x="1771065" y="367403"/>
                  </a:lnTo>
                  <a:lnTo>
                    <a:pt x="1791104" y="365129"/>
                  </a:lnTo>
                  <a:lnTo>
                    <a:pt x="1814418" y="359227"/>
                  </a:lnTo>
                  <a:lnTo>
                    <a:pt x="1848723" y="358182"/>
                  </a:lnTo>
                  <a:lnTo>
                    <a:pt x="1882587" y="358141"/>
                  </a:lnTo>
                  <a:lnTo>
                    <a:pt x="1896106" y="358987"/>
                  </a:lnTo>
                  <a:lnTo>
                    <a:pt x="1925925" y="365053"/>
                  </a:lnTo>
                  <a:lnTo>
                    <a:pt x="1941120" y="366397"/>
                  </a:lnTo>
                  <a:lnTo>
                    <a:pt x="1971583" y="372655"/>
                  </a:lnTo>
                  <a:lnTo>
                    <a:pt x="2005661" y="373351"/>
                  </a:lnTo>
                  <a:lnTo>
                    <a:pt x="2039252" y="373378"/>
                  </a:lnTo>
                  <a:lnTo>
                    <a:pt x="2073277" y="373380"/>
                  </a:lnTo>
                  <a:lnTo>
                    <a:pt x="2108747" y="366466"/>
                  </a:lnTo>
                  <a:lnTo>
                    <a:pt x="2123136" y="365122"/>
                  </a:lnTo>
                  <a:lnTo>
                    <a:pt x="2138271" y="359770"/>
                  </a:lnTo>
                  <a:lnTo>
                    <a:pt x="2171300" y="357356"/>
                  </a:lnTo>
                  <a:lnTo>
                    <a:pt x="2180429" y="352921"/>
                  </a:lnTo>
                  <a:lnTo>
                    <a:pt x="2216208" y="350582"/>
                  </a:lnTo>
                  <a:lnTo>
                    <a:pt x="2240734" y="351372"/>
                  </a:lnTo>
                  <a:lnTo>
                    <a:pt x="2264004" y="357081"/>
                  </a:lnTo>
                  <a:lnTo>
                    <a:pt x="2297185" y="360356"/>
                  </a:lnTo>
                  <a:lnTo>
                    <a:pt x="2313072" y="364692"/>
                  </a:lnTo>
                  <a:lnTo>
                    <a:pt x="2325210" y="366395"/>
                  </a:lnTo>
                  <a:lnTo>
                    <a:pt x="2343036" y="371749"/>
                  </a:lnTo>
                  <a:lnTo>
                    <a:pt x="2378017" y="373284"/>
                  </a:lnTo>
                  <a:lnTo>
                    <a:pt x="2411473" y="373376"/>
                  </a:lnTo>
                  <a:lnTo>
                    <a:pt x="2420525" y="374225"/>
                  </a:lnTo>
                  <a:lnTo>
                    <a:pt x="2435492" y="379410"/>
                  </a:lnTo>
                  <a:lnTo>
                    <a:pt x="2471335" y="380958"/>
                  </a:lnTo>
                  <a:lnTo>
                    <a:pt x="2502442"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1" name="SMARTInkShape-Group44"/>
          <p:cNvGrpSpPr/>
          <p:nvPr/>
        </p:nvGrpSpPr>
        <p:grpSpPr>
          <a:xfrm>
            <a:off x="594360" y="3841541"/>
            <a:ext cx="4663441" cy="928579"/>
            <a:chOff x="594360" y="3841541"/>
            <a:chExt cx="4663441" cy="928579"/>
          </a:xfrm>
        </p:grpSpPr>
        <p:sp>
          <p:nvSpPr>
            <p:cNvPr id="79" name="SMARTInkShape-593"/>
            <p:cNvSpPr/>
            <p:nvPr/>
          </p:nvSpPr>
          <p:spPr>
            <a:xfrm>
              <a:off x="2567940" y="3924300"/>
              <a:ext cx="2689861" cy="845820"/>
            </a:xfrm>
            <a:custGeom>
              <a:avLst/>
              <a:gdLst/>
              <a:ahLst/>
              <a:cxnLst/>
              <a:rect l="0" t="0" r="0" b="0"/>
              <a:pathLst>
                <a:path w="2689861" h="845820">
                  <a:moveTo>
                    <a:pt x="0" y="845819"/>
                  </a:moveTo>
                  <a:lnTo>
                    <a:pt x="33552" y="845819"/>
                  </a:lnTo>
                  <a:lnTo>
                    <a:pt x="70869" y="845819"/>
                  </a:lnTo>
                  <a:lnTo>
                    <a:pt x="106981" y="845819"/>
                  </a:lnTo>
                  <a:lnTo>
                    <a:pt x="137219" y="843562"/>
                  </a:lnTo>
                  <a:lnTo>
                    <a:pt x="170030" y="833669"/>
                  </a:lnTo>
                  <a:lnTo>
                    <a:pt x="202009" y="826941"/>
                  </a:lnTo>
                  <a:lnTo>
                    <a:pt x="228521" y="816816"/>
                  </a:lnTo>
                  <a:lnTo>
                    <a:pt x="262236" y="795707"/>
                  </a:lnTo>
                  <a:lnTo>
                    <a:pt x="287925" y="782737"/>
                  </a:lnTo>
                  <a:lnTo>
                    <a:pt x="306573" y="771249"/>
                  </a:lnTo>
                  <a:lnTo>
                    <a:pt x="337050" y="756287"/>
                  </a:lnTo>
                  <a:lnTo>
                    <a:pt x="360245" y="740770"/>
                  </a:lnTo>
                  <a:lnTo>
                    <a:pt x="379366" y="729745"/>
                  </a:lnTo>
                  <a:lnTo>
                    <a:pt x="412268" y="706732"/>
                  </a:lnTo>
                  <a:lnTo>
                    <a:pt x="445638" y="687249"/>
                  </a:lnTo>
                  <a:lnTo>
                    <a:pt x="480544" y="662796"/>
                  </a:lnTo>
                  <a:lnTo>
                    <a:pt x="518223" y="643604"/>
                  </a:lnTo>
                  <a:lnTo>
                    <a:pt x="556268" y="626004"/>
                  </a:lnTo>
                  <a:lnTo>
                    <a:pt x="594361" y="610087"/>
                  </a:lnTo>
                  <a:lnTo>
                    <a:pt x="632460" y="596964"/>
                  </a:lnTo>
                  <a:lnTo>
                    <a:pt x="670560" y="584208"/>
                  </a:lnTo>
                  <a:lnTo>
                    <a:pt x="701886" y="574041"/>
                  </a:lnTo>
                  <a:lnTo>
                    <a:pt x="737551" y="566138"/>
                  </a:lnTo>
                  <a:lnTo>
                    <a:pt x="769305" y="560280"/>
                  </a:lnTo>
                  <a:lnTo>
                    <a:pt x="800038" y="550970"/>
                  </a:lnTo>
                  <a:lnTo>
                    <a:pt x="830567" y="543236"/>
                  </a:lnTo>
                  <a:lnTo>
                    <a:pt x="851178" y="539419"/>
                  </a:lnTo>
                  <a:lnTo>
                    <a:pt x="870267" y="535183"/>
                  </a:lnTo>
                  <a:lnTo>
                    <a:pt x="907835" y="528397"/>
                  </a:lnTo>
                  <a:lnTo>
                    <a:pt x="943332" y="524039"/>
                  </a:lnTo>
                  <a:lnTo>
                    <a:pt x="975054" y="515276"/>
                  </a:lnTo>
                  <a:lnTo>
                    <a:pt x="1005779" y="505392"/>
                  </a:lnTo>
                  <a:lnTo>
                    <a:pt x="1036308" y="497544"/>
                  </a:lnTo>
                  <a:lnTo>
                    <a:pt x="1066797" y="491698"/>
                  </a:lnTo>
                  <a:lnTo>
                    <a:pt x="1097279" y="483236"/>
                  </a:lnTo>
                  <a:lnTo>
                    <a:pt x="1127760" y="478429"/>
                  </a:lnTo>
                  <a:lnTo>
                    <a:pt x="1165860" y="467991"/>
                  </a:lnTo>
                  <a:lnTo>
                    <a:pt x="1198597" y="463188"/>
                  </a:lnTo>
                  <a:lnTo>
                    <a:pt x="1229335" y="454337"/>
                  </a:lnTo>
                  <a:lnTo>
                    <a:pt x="1263033" y="449673"/>
                  </a:lnTo>
                  <a:lnTo>
                    <a:pt x="1295027" y="443734"/>
                  </a:lnTo>
                  <a:lnTo>
                    <a:pt x="1325806" y="438265"/>
                  </a:lnTo>
                  <a:lnTo>
                    <a:pt x="1361582" y="434268"/>
                  </a:lnTo>
                  <a:lnTo>
                    <a:pt x="1393986" y="428462"/>
                  </a:lnTo>
                  <a:lnTo>
                    <a:pt x="1424846" y="427064"/>
                  </a:lnTo>
                  <a:lnTo>
                    <a:pt x="1460638" y="421551"/>
                  </a:lnTo>
                  <a:lnTo>
                    <a:pt x="1493045" y="419584"/>
                  </a:lnTo>
                  <a:lnTo>
                    <a:pt x="1523906" y="415150"/>
                  </a:lnTo>
                  <a:lnTo>
                    <a:pt x="1554461" y="412205"/>
                  </a:lnTo>
                  <a:lnTo>
                    <a:pt x="1587214" y="411622"/>
                  </a:lnTo>
                  <a:lnTo>
                    <a:pt x="1621999" y="411508"/>
                  </a:lnTo>
                  <a:lnTo>
                    <a:pt x="1653330" y="406248"/>
                  </a:lnTo>
                  <a:lnTo>
                    <a:pt x="1683978" y="404331"/>
                  </a:lnTo>
                  <a:lnTo>
                    <a:pt x="1714491" y="403953"/>
                  </a:lnTo>
                  <a:lnTo>
                    <a:pt x="1744978" y="398641"/>
                  </a:lnTo>
                  <a:lnTo>
                    <a:pt x="1779034" y="392510"/>
                  </a:lnTo>
                  <a:lnTo>
                    <a:pt x="1814030" y="386874"/>
                  </a:lnTo>
                  <a:lnTo>
                    <a:pt x="1851722" y="376536"/>
                  </a:lnTo>
                  <a:lnTo>
                    <a:pt x="1889768" y="369750"/>
                  </a:lnTo>
                  <a:lnTo>
                    <a:pt x="1927861" y="364027"/>
                  </a:lnTo>
                  <a:lnTo>
                    <a:pt x="1965960" y="353678"/>
                  </a:lnTo>
                  <a:lnTo>
                    <a:pt x="2004060" y="346890"/>
                  </a:lnTo>
                  <a:lnTo>
                    <a:pt x="2036128" y="335136"/>
                  </a:lnTo>
                  <a:lnTo>
                    <a:pt x="2072849" y="322560"/>
                  </a:lnTo>
                  <a:lnTo>
                    <a:pt x="2106722" y="309877"/>
                  </a:lnTo>
                  <a:lnTo>
                    <a:pt x="2141694" y="297179"/>
                  </a:lnTo>
                  <a:lnTo>
                    <a:pt x="2178535" y="284479"/>
                  </a:lnTo>
                  <a:lnTo>
                    <a:pt x="2210867" y="271779"/>
                  </a:lnTo>
                  <a:lnTo>
                    <a:pt x="2242009" y="259080"/>
                  </a:lnTo>
                  <a:lnTo>
                    <a:pt x="2278607" y="246379"/>
                  </a:lnTo>
                  <a:lnTo>
                    <a:pt x="2308905" y="238477"/>
                  </a:lnTo>
                  <a:lnTo>
                    <a:pt x="2346965" y="230433"/>
                  </a:lnTo>
                  <a:lnTo>
                    <a:pt x="2385060" y="214301"/>
                  </a:lnTo>
                  <a:lnTo>
                    <a:pt x="2420902" y="198578"/>
                  </a:lnTo>
                  <a:lnTo>
                    <a:pt x="2454345" y="185480"/>
                  </a:lnTo>
                  <a:lnTo>
                    <a:pt x="2475862" y="176971"/>
                  </a:lnTo>
                  <a:lnTo>
                    <a:pt x="2509241" y="155647"/>
                  </a:lnTo>
                  <a:lnTo>
                    <a:pt x="2544365" y="134525"/>
                  </a:lnTo>
                  <a:lnTo>
                    <a:pt x="2581921" y="108411"/>
                  </a:lnTo>
                  <a:lnTo>
                    <a:pt x="2603251" y="92816"/>
                  </a:lnTo>
                  <a:lnTo>
                    <a:pt x="2636980" y="59325"/>
                  </a:lnTo>
                  <a:lnTo>
                    <a:pt x="2655896" y="40581"/>
                  </a:lnTo>
                  <a:lnTo>
                    <a:pt x="2686466" y="3454"/>
                  </a:lnTo>
                  <a:lnTo>
                    <a:pt x="26898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594"/>
            <p:cNvSpPr/>
            <p:nvPr/>
          </p:nvSpPr>
          <p:spPr>
            <a:xfrm>
              <a:off x="594360" y="3841541"/>
              <a:ext cx="4511041" cy="623779"/>
            </a:xfrm>
            <a:custGeom>
              <a:avLst/>
              <a:gdLst/>
              <a:ahLst/>
              <a:cxnLst/>
              <a:rect l="0" t="0" r="0" b="0"/>
              <a:pathLst>
                <a:path w="4511041" h="623779">
                  <a:moveTo>
                    <a:pt x="0" y="623778"/>
                  </a:moveTo>
                  <a:lnTo>
                    <a:pt x="35824" y="605866"/>
                  </a:lnTo>
                  <a:lnTo>
                    <a:pt x="67252" y="595812"/>
                  </a:lnTo>
                  <a:lnTo>
                    <a:pt x="103313" y="587931"/>
                  </a:lnTo>
                  <a:lnTo>
                    <a:pt x="136162" y="584088"/>
                  </a:lnTo>
                  <a:lnTo>
                    <a:pt x="169602" y="577587"/>
                  </a:lnTo>
                  <a:lnTo>
                    <a:pt x="204063" y="570299"/>
                  </a:lnTo>
                  <a:lnTo>
                    <a:pt x="237981" y="562777"/>
                  </a:lnTo>
                  <a:lnTo>
                    <a:pt x="274841" y="557444"/>
                  </a:lnTo>
                  <a:lnTo>
                    <a:pt x="312574" y="553606"/>
                  </a:lnTo>
                  <a:lnTo>
                    <a:pt x="350565" y="547107"/>
                  </a:lnTo>
                  <a:lnTo>
                    <a:pt x="388633" y="542076"/>
                  </a:lnTo>
                  <a:lnTo>
                    <a:pt x="426724" y="538328"/>
                  </a:lnTo>
                  <a:lnTo>
                    <a:pt x="464821" y="531856"/>
                  </a:lnTo>
                  <a:lnTo>
                    <a:pt x="502920" y="524575"/>
                  </a:lnTo>
                  <a:lnTo>
                    <a:pt x="541020" y="517056"/>
                  </a:lnTo>
                  <a:lnTo>
                    <a:pt x="579119" y="509466"/>
                  </a:lnTo>
                  <a:lnTo>
                    <a:pt x="617219" y="501855"/>
                  </a:lnTo>
                  <a:lnTo>
                    <a:pt x="653062" y="491980"/>
                  </a:lnTo>
                  <a:lnTo>
                    <a:pt x="685131" y="480587"/>
                  </a:lnTo>
                  <a:lnTo>
                    <a:pt x="718339" y="469591"/>
                  </a:lnTo>
                  <a:lnTo>
                    <a:pt x="752732" y="457867"/>
                  </a:lnTo>
                  <a:lnTo>
                    <a:pt x="786629" y="449031"/>
                  </a:lnTo>
                  <a:lnTo>
                    <a:pt x="821226" y="438793"/>
                  </a:lnTo>
                  <a:lnTo>
                    <a:pt x="852926" y="427293"/>
                  </a:lnTo>
                  <a:lnTo>
                    <a:pt x="886025" y="418523"/>
                  </a:lnTo>
                  <a:lnTo>
                    <a:pt x="920386" y="410562"/>
                  </a:lnTo>
                  <a:lnTo>
                    <a:pt x="954273" y="402841"/>
                  </a:lnTo>
                  <a:lnTo>
                    <a:pt x="991125" y="395191"/>
                  </a:lnTo>
                  <a:lnTo>
                    <a:pt x="1026598" y="387562"/>
                  </a:lnTo>
                  <a:lnTo>
                    <a:pt x="1058557" y="379940"/>
                  </a:lnTo>
                  <a:lnTo>
                    <a:pt x="1091733" y="372319"/>
                  </a:lnTo>
                  <a:lnTo>
                    <a:pt x="1126116" y="364699"/>
                  </a:lnTo>
                  <a:lnTo>
                    <a:pt x="1157753" y="357078"/>
                  </a:lnTo>
                  <a:lnTo>
                    <a:pt x="1190833" y="349459"/>
                  </a:lnTo>
                  <a:lnTo>
                    <a:pt x="1225188" y="341839"/>
                  </a:lnTo>
                  <a:lnTo>
                    <a:pt x="1256816" y="336476"/>
                  </a:lnTo>
                  <a:lnTo>
                    <a:pt x="1287636" y="332630"/>
                  </a:lnTo>
                  <a:lnTo>
                    <a:pt x="1320475" y="328386"/>
                  </a:lnTo>
                  <a:lnTo>
                    <a:pt x="1357016" y="324870"/>
                  </a:lnTo>
                  <a:lnTo>
                    <a:pt x="1392396" y="320724"/>
                  </a:lnTo>
                  <a:lnTo>
                    <a:pt x="1424328" y="317238"/>
                  </a:lnTo>
                  <a:lnTo>
                    <a:pt x="1457496" y="313101"/>
                  </a:lnTo>
                  <a:lnTo>
                    <a:pt x="1489619" y="309617"/>
                  </a:lnTo>
                  <a:lnTo>
                    <a:pt x="1519740" y="305480"/>
                  </a:lnTo>
                  <a:lnTo>
                    <a:pt x="1553217" y="304255"/>
                  </a:lnTo>
                  <a:lnTo>
                    <a:pt x="1590825" y="299795"/>
                  </a:lnTo>
                  <a:lnTo>
                    <a:pt x="1628796" y="290761"/>
                  </a:lnTo>
                  <a:lnTo>
                    <a:pt x="1658814" y="284183"/>
                  </a:lnTo>
                  <a:lnTo>
                    <a:pt x="1689157" y="281011"/>
                  </a:lnTo>
                  <a:lnTo>
                    <a:pt x="1718750" y="275932"/>
                  </a:lnTo>
                  <a:lnTo>
                    <a:pt x="1754192" y="271529"/>
                  </a:lnTo>
                  <a:lnTo>
                    <a:pt x="1783551" y="265126"/>
                  </a:lnTo>
                  <a:lnTo>
                    <a:pt x="1819767" y="259423"/>
                  </a:lnTo>
                  <a:lnTo>
                    <a:pt x="1856617" y="253059"/>
                  </a:lnTo>
                  <a:lnTo>
                    <a:pt x="1891492" y="248666"/>
                  </a:lnTo>
                  <a:lnTo>
                    <a:pt x="1920753" y="242265"/>
                  </a:lnTo>
                  <a:lnTo>
                    <a:pt x="1956936" y="236562"/>
                  </a:lnTo>
                  <a:lnTo>
                    <a:pt x="1993779" y="235436"/>
                  </a:lnTo>
                  <a:lnTo>
                    <a:pt x="2028652" y="235213"/>
                  </a:lnTo>
                  <a:lnTo>
                    <a:pt x="2063856" y="235169"/>
                  </a:lnTo>
                  <a:lnTo>
                    <a:pt x="2096117" y="235161"/>
                  </a:lnTo>
                  <a:lnTo>
                    <a:pt x="2131965" y="235159"/>
                  </a:lnTo>
                  <a:lnTo>
                    <a:pt x="2167802" y="235159"/>
                  </a:lnTo>
                  <a:lnTo>
                    <a:pt x="2205513" y="232901"/>
                  </a:lnTo>
                  <a:lnTo>
                    <a:pt x="2243478" y="228598"/>
                  </a:lnTo>
                  <a:lnTo>
                    <a:pt x="2277506" y="227748"/>
                  </a:lnTo>
                  <a:lnTo>
                    <a:pt x="2308687" y="225322"/>
                  </a:lnTo>
                  <a:lnTo>
                    <a:pt x="2343350" y="220986"/>
                  </a:lnTo>
                  <a:lnTo>
                    <a:pt x="2375880" y="219283"/>
                  </a:lnTo>
                  <a:lnTo>
                    <a:pt x="2412930" y="213385"/>
                  </a:lnTo>
                  <a:lnTo>
                    <a:pt x="2447265" y="206410"/>
                  </a:lnTo>
                  <a:lnTo>
                    <a:pt x="2484283" y="199670"/>
                  </a:lnTo>
                  <a:lnTo>
                    <a:pt x="2522241" y="193357"/>
                  </a:lnTo>
                  <a:lnTo>
                    <a:pt x="2560323" y="187697"/>
                  </a:lnTo>
                  <a:lnTo>
                    <a:pt x="2598420" y="181746"/>
                  </a:lnTo>
                  <a:lnTo>
                    <a:pt x="2632475" y="175359"/>
                  </a:lnTo>
                  <a:lnTo>
                    <a:pt x="2667470" y="172093"/>
                  </a:lnTo>
                  <a:lnTo>
                    <a:pt x="2704315" y="166458"/>
                  </a:lnTo>
                  <a:lnTo>
                    <a:pt x="2736647" y="160113"/>
                  </a:lnTo>
                  <a:lnTo>
                    <a:pt x="2771563" y="153079"/>
                  </a:lnTo>
                  <a:lnTo>
                    <a:pt x="2804037" y="146331"/>
                  </a:lnTo>
                  <a:lnTo>
                    <a:pt x="2835794" y="140017"/>
                  </a:lnTo>
                  <a:lnTo>
                    <a:pt x="2866860" y="136615"/>
                  </a:lnTo>
                  <a:lnTo>
                    <a:pt x="2898212" y="135320"/>
                  </a:lnTo>
                  <a:lnTo>
                    <a:pt x="2929998" y="129547"/>
                  </a:lnTo>
                  <a:lnTo>
                    <a:pt x="2964696" y="126361"/>
                  </a:lnTo>
                  <a:lnTo>
                    <a:pt x="3001501" y="121583"/>
                  </a:lnTo>
                  <a:lnTo>
                    <a:pt x="3033828" y="116909"/>
                  </a:lnTo>
                  <a:lnTo>
                    <a:pt x="3064969" y="113722"/>
                  </a:lnTo>
                  <a:lnTo>
                    <a:pt x="3084354" y="111124"/>
                  </a:lnTo>
                  <a:lnTo>
                    <a:pt x="3103080" y="107250"/>
                  </a:lnTo>
                  <a:lnTo>
                    <a:pt x="3139669" y="104987"/>
                  </a:lnTo>
                  <a:lnTo>
                    <a:pt x="3173524" y="99086"/>
                  </a:lnTo>
                  <a:lnTo>
                    <a:pt x="3208494" y="98142"/>
                  </a:lnTo>
                  <a:lnTo>
                    <a:pt x="3231020" y="95783"/>
                  </a:lnTo>
                  <a:lnTo>
                    <a:pt x="3268998" y="91090"/>
                  </a:lnTo>
                  <a:lnTo>
                    <a:pt x="3307082" y="90472"/>
                  </a:lnTo>
                  <a:lnTo>
                    <a:pt x="3345180" y="84360"/>
                  </a:lnTo>
                  <a:lnTo>
                    <a:pt x="3378043" y="82123"/>
                  </a:lnTo>
                  <a:lnTo>
                    <a:pt x="3414073" y="76226"/>
                  </a:lnTo>
                  <a:lnTo>
                    <a:pt x="3451901" y="73024"/>
                  </a:lnTo>
                  <a:lnTo>
                    <a:pt x="3489119" y="67397"/>
                  </a:lnTo>
                  <a:lnTo>
                    <a:pt x="3521500" y="61054"/>
                  </a:lnTo>
                  <a:lnTo>
                    <a:pt x="3556421" y="54019"/>
                  </a:lnTo>
                  <a:lnTo>
                    <a:pt x="3588897" y="51661"/>
                  </a:lnTo>
                  <a:lnTo>
                    <a:pt x="3620654" y="45748"/>
                  </a:lnTo>
                  <a:lnTo>
                    <a:pt x="3655493" y="38771"/>
                  </a:lnTo>
                  <a:lnTo>
                    <a:pt x="3688806" y="37267"/>
                  </a:lnTo>
                  <a:lnTo>
                    <a:pt x="3726275" y="33024"/>
                  </a:lnTo>
                  <a:lnTo>
                    <a:pt x="3758261" y="29893"/>
                  </a:lnTo>
                  <a:lnTo>
                    <a:pt x="3794124" y="24244"/>
                  </a:lnTo>
                  <a:lnTo>
                    <a:pt x="3826326" y="22121"/>
                  </a:lnTo>
                  <a:lnTo>
                    <a:pt x="3857451" y="15810"/>
                  </a:lnTo>
                  <a:lnTo>
                    <a:pt x="3893201" y="14393"/>
                  </a:lnTo>
                  <a:lnTo>
                    <a:pt x="3918313" y="11963"/>
                  </a:lnTo>
                  <a:lnTo>
                    <a:pt x="3954995" y="7270"/>
                  </a:lnTo>
                  <a:lnTo>
                    <a:pt x="3988863" y="6652"/>
                  </a:lnTo>
                  <a:lnTo>
                    <a:pt x="4023834" y="4313"/>
                  </a:lnTo>
                  <a:lnTo>
                    <a:pt x="4049888" y="0"/>
                  </a:lnTo>
                  <a:lnTo>
                    <a:pt x="4084803" y="5109"/>
                  </a:lnTo>
                  <a:lnTo>
                    <a:pt x="4122483" y="6367"/>
                  </a:lnTo>
                  <a:lnTo>
                    <a:pt x="4160528" y="6534"/>
                  </a:lnTo>
                  <a:lnTo>
                    <a:pt x="4198621" y="6555"/>
                  </a:lnTo>
                  <a:lnTo>
                    <a:pt x="4233145" y="6558"/>
                  </a:lnTo>
                  <a:lnTo>
                    <a:pt x="4267340" y="6558"/>
                  </a:lnTo>
                  <a:lnTo>
                    <a:pt x="4303572" y="8816"/>
                  </a:lnTo>
                  <a:lnTo>
                    <a:pt x="4335438" y="13119"/>
                  </a:lnTo>
                  <a:lnTo>
                    <a:pt x="4367039" y="13969"/>
                  </a:lnTo>
                  <a:lnTo>
                    <a:pt x="4402758" y="14137"/>
                  </a:lnTo>
                  <a:lnTo>
                    <a:pt x="4424487" y="16424"/>
                  </a:lnTo>
                  <a:lnTo>
                    <a:pt x="4451045" y="20737"/>
                  </a:lnTo>
                  <a:lnTo>
                    <a:pt x="4485278" y="21705"/>
                  </a:lnTo>
                  <a:lnTo>
                    <a:pt x="4496727" y="21771"/>
                  </a:lnTo>
                  <a:lnTo>
                    <a:pt x="4502703" y="19528"/>
                  </a:lnTo>
                  <a:lnTo>
                    <a:pt x="4511040" y="14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noChangeArrowheads="1"/>
          </p:cNvPicPr>
          <p:nvPr/>
        </p:nvPicPr>
        <p:blipFill>
          <a:blip r:embed="rId2" cstate="print"/>
          <a:srcRect/>
          <a:stretch>
            <a:fillRect/>
          </a:stretch>
        </p:blipFill>
        <p:spPr bwMode="auto">
          <a:xfrm>
            <a:off x="0" y="0"/>
            <a:ext cx="9144000" cy="4184650"/>
          </a:xfrm>
          <a:prstGeom prst="rect">
            <a:avLst/>
          </a:prstGeom>
          <a:noFill/>
          <a:ln w="9525">
            <a:noFill/>
            <a:miter lim="800000"/>
            <a:headEnd/>
            <a:tailEnd/>
          </a:ln>
        </p:spPr>
      </p:pic>
      <p:sp>
        <p:nvSpPr>
          <p:cNvPr id="3" name="SMARTInkShape-595"/>
          <p:cNvSpPr/>
          <p:nvPr/>
        </p:nvSpPr>
        <p:spPr>
          <a:xfrm>
            <a:off x="2926080" y="1196339"/>
            <a:ext cx="2887981" cy="99061"/>
          </a:xfrm>
          <a:custGeom>
            <a:avLst/>
            <a:gdLst/>
            <a:ahLst/>
            <a:cxnLst/>
            <a:rect l="0" t="0" r="0" b="0"/>
            <a:pathLst>
              <a:path w="2887981" h="99061">
                <a:moveTo>
                  <a:pt x="0" y="45720"/>
                </a:moveTo>
                <a:lnTo>
                  <a:pt x="6560" y="45720"/>
                </a:lnTo>
                <a:lnTo>
                  <a:pt x="38454" y="58901"/>
                </a:lnTo>
                <a:lnTo>
                  <a:pt x="70477" y="61536"/>
                </a:lnTo>
                <a:lnTo>
                  <a:pt x="107556" y="66938"/>
                </a:lnTo>
                <a:lnTo>
                  <a:pt x="137419" y="70352"/>
                </a:lnTo>
                <a:lnTo>
                  <a:pt x="169974" y="74468"/>
                </a:lnTo>
                <a:lnTo>
                  <a:pt x="206431" y="77945"/>
                </a:lnTo>
                <a:lnTo>
                  <a:pt x="244045" y="82080"/>
                </a:lnTo>
                <a:lnTo>
                  <a:pt x="270177" y="83047"/>
                </a:lnTo>
                <a:lnTo>
                  <a:pt x="298725" y="83477"/>
                </a:lnTo>
                <a:lnTo>
                  <a:pt x="326088" y="85926"/>
                </a:lnTo>
                <a:lnTo>
                  <a:pt x="353208" y="88989"/>
                </a:lnTo>
                <a:lnTo>
                  <a:pt x="382194" y="90351"/>
                </a:lnTo>
                <a:lnTo>
                  <a:pt x="414268" y="90956"/>
                </a:lnTo>
                <a:lnTo>
                  <a:pt x="447432" y="92072"/>
                </a:lnTo>
                <a:lnTo>
                  <a:pt x="479105" y="95390"/>
                </a:lnTo>
                <a:lnTo>
                  <a:pt x="512373" y="97429"/>
                </a:lnTo>
                <a:lnTo>
                  <a:pt x="546914" y="98335"/>
                </a:lnTo>
                <a:lnTo>
                  <a:pt x="582022" y="98738"/>
                </a:lnTo>
                <a:lnTo>
                  <a:pt x="617380" y="98917"/>
                </a:lnTo>
                <a:lnTo>
                  <a:pt x="653698" y="98997"/>
                </a:lnTo>
                <a:lnTo>
                  <a:pt x="672865" y="99018"/>
                </a:lnTo>
                <a:lnTo>
                  <a:pt x="692416" y="99032"/>
                </a:lnTo>
                <a:lnTo>
                  <a:pt x="729945" y="99048"/>
                </a:lnTo>
                <a:lnTo>
                  <a:pt x="767226" y="99055"/>
                </a:lnTo>
                <a:lnTo>
                  <a:pt x="786651" y="99057"/>
                </a:lnTo>
                <a:lnTo>
                  <a:pt x="806374" y="99058"/>
                </a:lnTo>
                <a:lnTo>
                  <a:pt x="827142" y="99059"/>
                </a:lnTo>
                <a:lnTo>
                  <a:pt x="848608" y="99059"/>
                </a:lnTo>
                <a:lnTo>
                  <a:pt x="870538" y="99060"/>
                </a:lnTo>
                <a:lnTo>
                  <a:pt x="891932" y="99060"/>
                </a:lnTo>
                <a:lnTo>
                  <a:pt x="912968" y="99060"/>
                </a:lnTo>
                <a:lnTo>
                  <a:pt x="933765" y="99060"/>
                </a:lnTo>
                <a:lnTo>
                  <a:pt x="955250" y="98214"/>
                </a:lnTo>
                <a:lnTo>
                  <a:pt x="977193" y="96803"/>
                </a:lnTo>
                <a:lnTo>
                  <a:pt x="999442" y="95015"/>
                </a:lnTo>
                <a:lnTo>
                  <a:pt x="1021048" y="93824"/>
                </a:lnTo>
                <a:lnTo>
                  <a:pt x="1042225" y="93029"/>
                </a:lnTo>
                <a:lnTo>
                  <a:pt x="1063116" y="92500"/>
                </a:lnTo>
                <a:lnTo>
                  <a:pt x="1084664" y="92147"/>
                </a:lnTo>
                <a:lnTo>
                  <a:pt x="1106649" y="91911"/>
                </a:lnTo>
                <a:lnTo>
                  <a:pt x="1128926" y="91754"/>
                </a:lnTo>
                <a:lnTo>
                  <a:pt x="1151397" y="91650"/>
                </a:lnTo>
                <a:lnTo>
                  <a:pt x="1173998" y="91580"/>
                </a:lnTo>
                <a:lnTo>
                  <a:pt x="1196685" y="91533"/>
                </a:lnTo>
                <a:lnTo>
                  <a:pt x="1219430" y="91503"/>
                </a:lnTo>
                <a:lnTo>
                  <a:pt x="1242213" y="91482"/>
                </a:lnTo>
                <a:lnTo>
                  <a:pt x="1265022" y="91468"/>
                </a:lnTo>
                <a:lnTo>
                  <a:pt x="1287848" y="91459"/>
                </a:lnTo>
                <a:lnTo>
                  <a:pt x="1310685" y="91453"/>
                </a:lnTo>
                <a:lnTo>
                  <a:pt x="1333530" y="91449"/>
                </a:lnTo>
                <a:lnTo>
                  <a:pt x="1356380" y="90599"/>
                </a:lnTo>
                <a:lnTo>
                  <a:pt x="1379233" y="89186"/>
                </a:lnTo>
                <a:lnTo>
                  <a:pt x="1402089" y="87398"/>
                </a:lnTo>
                <a:lnTo>
                  <a:pt x="1424945" y="86205"/>
                </a:lnTo>
                <a:lnTo>
                  <a:pt x="1447804" y="85410"/>
                </a:lnTo>
                <a:lnTo>
                  <a:pt x="1470662" y="84880"/>
                </a:lnTo>
                <a:lnTo>
                  <a:pt x="1493521" y="84527"/>
                </a:lnTo>
                <a:lnTo>
                  <a:pt x="1516381" y="84292"/>
                </a:lnTo>
                <a:lnTo>
                  <a:pt x="1539240" y="84134"/>
                </a:lnTo>
                <a:lnTo>
                  <a:pt x="1562100" y="84030"/>
                </a:lnTo>
                <a:lnTo>
                  <a:pt x="1584960" y="83960"/>
                </a:lnTo>
                <a:lnTo>
                  <a:pt x="1607820" y="83914"/>
                </a:lnTo>
                <a:lnTo>
                  <a:pt x="1629833" y="83036"/>
                </a:lnTo>
                <a:lnTo>
                  <a:pt x="1651282" y="81604"/>
                </a:lnTo>
                <a:lnTo>
                  <a:pt x="1672354" y="79803"/>
                </a:lnTo>
                <a:lnTo>
                  <a:pt x="1694023" y="78602"/>
                </a:lnTo>
                <a:lnTo>
                  <a:pt x="1716088" y="77802"/>
                </a:lnTo>
                <a:lnTo>
                  <a:pt x="1738419" y="77268"/>
                </a:lnTo>
                <a:lnTo>
                  <a:pt x="1760926" y="76912"/>
                </a:lnTo>
                <a:lnTo>
                  <a:pt x="1783550" y="76675"/>
                </a:lnTo>
                <a:lnTo>
                  <a:pt x="1806253" y="76517"/>
                </a:lnTo>
                <a:lnTo>
                  <a:pt x="1828162" y="75565"/>
                </a:lnTo>
                <a:lnTo>
                  <a:pt x="1849541" y="74083"/>
                </a:lnTo>
                <a:lnTo>
                  <a:pt x="1870567" y="72249"/>
                </a:lnTo>
                <a:lnTo>
                  <a:pt x="1891358" y="71026"/>
                </a:lnTo>
                <a:lnTo>
                  <a:pt x="1911992" y="70211"/>
                </a:lnTo>
                <a:lnTo>
                  <a:pt x="1932521" y="69668"/>
                </a:lnTo>
                <a:lnTo>
                  <a:pt x="1952981" y="69305"/>
                </a:lnTo>
                <a:lnTo>
                  <a:pt x="1973394" y="69064"/>
                </a:lnTo>
                <a:lnTo>
                  <a:pt x="1993776" y="68903"/>
                </a:lnTo>
                <a:lnTo>
                  <a:pt x="2014137" y="67949"/>
                </a:lnTo>
                <a:lnTo>
                  <a:pt x="2034485" y="66466"/>
                </a:lnTo>
                <a:lnTo>
                  <a:pt x="2054823" y="64631"/>
                </a:lnTo>
                <a:lnTo>
                  <a:pt x="2074308" y="63407"/>
                </a:lnTo>
                <a:lnTo>
                  <a:pt x="2111763" y="62048"/>
                </a:lnTo>
                <a:lnTo>
                  <a:pt x="2148166" y="59186"/>
                </a:lnTo>
                <a:lnTo>
                  <a:pt x="2184946" y="55939"/>
                </a:lnTo>
                <a:lnTo>
                  <a:pt x="2204238" y="55072"/>
                </a:lnTo>
                <a:lnTo>
                  <a:pt x="2223871" y="54495"/>
                </a:lnTo>
                <a:lnTo>
                  <a:pt x="2261492" y="51596"/>
                </a:lnTo>
                <a:lnTo>
                  <a:pt x="2297120" y="48332"/>
                </a:lnTo>
                <a:lnTo>
                  <a:pt x="2329889" y="46881"/>
                </a:lnTo>
                <a:lnTo>
                  <a:pt x="2363644" y="43979"/>
                </a:lnTo>
                <a:lnTo>
                  <a:pt x="2397554" y="40713"/>
                </a:lnTo>
                <a:lnTo>
                  <a:pt x="2429559" y="39262"/>
                </a:lnTo>
                <a:lnTo>
                  <a:pt x="2460717" y="36359"/>
                </a:lnTo>
                <a:lnTo>
                  <a:pt x="2492345" y="32246"/>
                </a:lnTo>
                <a:lnTo>
                  <a:pt x="2526158" y="27596"/>
                </a:lnTo>
                <a:lnTo>
                  <a:pt x="2556425" y="22708"/>
                </a:lnTo>
                <a:lnTo>
                  <a:pt x="2584835" y="18559"/>
                </a:lnTo>
                <a:lnTo>
                  <a:pt x="2614395" y="16715"/>
                </a:lnTo>
                <a:lnTo>
                  <a:pt x="2644467" y="15896"/>
                </a:lnTo>
                <a:lnTo>
                  <a:pt x="2673918" y="14685"/>
                </a:lnTo>
                <a:lnTo>
                  <a:pt x="2701119" y="11325"/>
                </a:lnTo>
                <a:lnTo>
                  <a:pt x="2727319" y="9267"/>
                </a:lnTo>
                <a:lnTo>
                  <a:pt x="2763613" y="5850"/>
                </a:lnTo>
                <a:lnTo>
                  <a:pt x="2795814" y="1734"/>
                </a:lnTo>
                <a:lnTo>
                  <a:pt x="2826804" y="514"/>
                </a:lnTo>
                <a:lnTo>
                  <a:pt x="2857435" y="153"/>
                </a:lnTo>
                <a:lnTo>
                  <a:pt x="2887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SMARTInkShape-Group46"/>
          <p:cNvGrpSpPr/>
          <p:nvPr/>
        </p:nvGrpSpPr>
        <p:grpSpPr>
          <a:xfrm>
            <a:off x="5151119" y="3834702"/>
            <a:ext cx="1874521" cy="508699"/>
            <a:chOff x="5151119" y="3834702"/>
            <a:chExt cx="1874521" cy="508699"/>
          </a:xfrm>
        </p:grpSpPr>
        <p:sp>
          <p:nvSpPr>
            <p:cNvPr id="4" name="SMARTInkShape-596"/>
            <p:cNvSpPr/>
            <p:nvPr/>
          </p:nvSpPr>
          <p:spPr>
            <a:xfrm>
              <a:off x="6789419" y="4137659"/>
              <a:ext cx="236221" cy="15242"/>
            </a:xfrm>
            <a:custGeom>
              <a:avLst/>
              <a:gdLst/>
              <a:ahLst/>
              <a:cxnLst/>
              <a:rect l="0" t="0" r="0" b="0"/>
              <a:pathLst>
                <a:path w="236221" h="15242">
                  <a:moveTo>
                    <a:pt x="0" y="0"/>
                  </a:moveTo>
                  <a:lnTo>
                    <a:pt x="29302" y="0"/>
                  </a:lnTo>
                  <a:lnTo>
                    <a:pt x="61082" y="4045"/>
                  </a:lnTo>
                  <a:lnTo>
                    <a:pt x="87261" y="6032"/>
                  </a:lnTo>
                  <a:lnTo>
                    <a:pt x="115830" y="6914"/>
                  </a:lnTo>
                  <a:lnTo>
                    <a:pt x="145460" y="7307"/>
                  </a:lnTo>
                  <a:lnTo>
                    <a:pt x="173305" y="9739"/>
                  </a:lnTo>
                  <a:lnTo>
                    <a:pt x="208266" y="13610"/>
                  </a:lnTo>
                  <a:lnTo>
                    <a:pt x="23622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97"/>
            <p:cNvSpPr/>
            <p:nvPr/>
          </p:nvSpPr>
          <p:spPr>
            <a:xfrm>
              <a:off x="6888934" y="3931919"/>
              <a:ext cx="68099" cy="411482"/>
            </a:xfrm>
            <a:custGeom>
              <a:avLst/>
              <a:gdLst/>
              <a:ahLst/>
              <a:cxnLst/>
              <a:rect l="0" t="0" r="0" b="0"/>
              <a:pathLst>
                <a:path w="68099" h="411482">
                  <a:moveTo>
                    <a:pt x="60505" y="0"/>
                  </a:moveTo>
                  <a:lnTo>
                    <a:pt x="68032" y="0"/>
                  </a:lnTo>
                  <a:lnTo>
                    <a:pt x="68098" y="4046"/>
                  </a:lnTo>
                  <a:lnTo>
                    <a:pt x="58717" y="40616"/>
                  </a:lnTo>
                  <a:lnTo>
                    <a:pt x="49992" y="73122"/>
                  </a:lnTo>
                  <a:lnTo>
                    <a:pt x="42621" y="106239"/>
                  </a:lnTo>
                  <a:lnTo>
                    <a:pt x="31029" y="142862"/>
                  </a:lnTo>
                  <a:lnTo>
                    <a:pt x="23981" y="170175"/>
                  </a:lnTo>
                  <a:lnTo>
                    <a:pt x="18025" y="199247"/>
                  </a:lnTo>
                  <a:lnTo>
                    <a:pt x="12557" y="229101"/>
                  </a:lnTo>
                  <a:lnTo>
                    <a:pt x="7303" y="259303"/>
                  </a:lnTo>
                  <a:lnTo>
                    <a:pt x="2994" y="288813"/>
                  </a:lnTo>
                  <a:lnTo>
                    <a:pt x="1078" y="316039"/>
                  </a:lnTo>
                  <a:lnTo>
                    <a:pt x="0" y="351123"/>
                  </a:lnTo>
                  <a:lnTo>
                    <a:pt x="481" y="381151"/>
                  </a:lnTo>
                  <a:lnTo>
                    <a:pt x="7166" y="411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98"/>
            <p:cNvSpPr/>
            <p:nvPr/>
          </p:nvSpPr>
          <p:spPr>
            <a:xfrm>
              <a:off x="5166360" y="3834702"/>
              <a:ext cx="426721" cy="460882"/>
            </a:xfrm>
            <a:custGeom>
              <a:avLst/>
              <a:gdLst/>
              <a:ahLst/>
              <a:cxnLst/>
              <a:rect l="0" t="0" r="0" b="0"/>
              <a:pathLst>
                <a:path w="426721" h="460882">
                  <a:moveTo>
                    <a:pt x="426720" y="28638"/>
                  </a:moveTo>
                  <a:lnTo>
                    <a:pt x="419789" y="22554"/>
                  </a:lnTo>
                  <a:lnTo>
                    <a:pt x="386104" y="5719"/>
                  </a:lnTo>
                  <a:lnTo>
                    <a:pt x="365015" y="398"/>
                  </a:lnTo>
                  <a:lnTo>
                    <a:pt x="350188" y="0"/>
                  </a:lnTo>
                  <a:lnTo>
                    <a:pt x="317716" y="6643"/>
                  </a:lnTo>
                  <a:lnTo>
                    <a:pt x="298687" y="12936"/>
                  </a:lnTo>
                  <a:lnTo>
                    <a:pt x="268933" y="30758"/>
                  </a:lnTo>
                  <a:lnTo>
                    <a:pt x="239515" y="52126"/>
                  </a:lnTo>
                  <a:lnTo>
                    <a:pt x="215182" y="75390"/>
                  </a:lnTo>
                  <a:lnTo>
                    <a:pt x="196025" y="104203"/>
                  </a:lnTo>
                  <a:lnTo>
                    <a:pt x="176333" y="139174"/>
                  </a:lnTo>
                  <a:lnTo>
                    <a:pt x="164383" y="175501"/>
                  </a:lnTo>
                  <a:lnTo>
                    <a:pt x="156326" y="208936"/>
                  </a:lnTo>
                  <a:lnTo>
                    <a:pt x="153563" y="245278"/>
                  </a:lnTo>
                  <a:lnTo>
                    <a:pt x="152744" y="282857"/>
                  </a:lnTo>
                  <a:lnTo>
                    <a:pt x="152502" y="319956"/>
                  </a:lnTo>
                  <a:lnTo>
                    <a:pt x="151583" y="352773"/>
                  </a:lnTo>
                  <a:lnTo>
                    <a:pt x="147172" y="383099"/>
                  </a:lnTo>
                  <a:lnTo>
                    <a:pt x="143795" y="408547"/>
                  </a:lnTo>
                  <a:lnTo>
                    <a:pt x="132822" y="431328"/>
                  </a:lnTo>
                  <a:lnTo>
                    <a:pt x="123661" y="443549"/>
                  </a:lnTo>
                  <a:lnTo>
                    <a:pt x="104938" y="455904"/>
                  </a:lnTo>
                  <a:lnTo>
                    <a:pt x="79258" y="460881"/>
                  </a:lnTo>
                  <a:lnTo>
                    <a:pt x="41934" y="456480"/>
                  </a:lnTo>
                  <a:lnTo>
                    <a:pt x="0" y="4477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99"/>
            <p:cNvSpPr/>
            <p:nvPr/>
          </p:nvSpPr>
          <p:spPr>
            <a:xfrm>
              <a:off x="5151119" y="4130040"/>
              <a:ext cx="403862" cy="38101"/>
            </a:xfrm>
            <a:custGeom>
              <a:avLst/>
              <a:gdLst/>
              <a:ahLst/>
              <a:cxnLst/>
              <a:rect l="0" t="0" r="0" b="0"/>
              <a:pathLst>
                <a:path w="403862" h="38101">
                  <a:moveTo>
                    <a:pt x="0" y="38100"/>
                  </a:moveTo>
                  <a:lnTo>
                    <a:pt x="33135" y="38100"/>
                  </a:lnTo>
                  <a:lnTo>
                    <a:pt x="69575" y="38100"/>
                  </a:lnTo>
                  <a:lnTo>
                    <a:pt x="95269" y="38100"/>
                  </a:lnTo>
                  <a:lnTo>
                    <a:pt x="123622" y="37253"/>
                  </a:lnTo>
                  <a:lnTo>
                    <a:pt x="153157" y="34055"/>
                  </a:lnTo>
                  <a:lnTo>
                    <a:pt x="183217" y="32068"/>
                  </a:lnTo>
                  <a:lnTo>
                    <a:pt x="213510" y="30339"/>
                  </a:lnTo>
                  <a:lnTo>
                    <a:pt x="243907" y="26748"/>
                  </a:lnTo>
                  <a:lnTo>
                    <a:pt x="274350" y="22330"/>
                  </a:lnTo>
                  <a:lnTo>
                    <a:pt x="303967" y="17544"/>
                  </a:lnTo>
                  <a:lnTo>
                    <a:pt x="331241" y="12595"/>
                  </a:lnTo>
                  <a:lnTo>
                    <a:pt x="362306" y="9094"/>
                  </a:lnTo>
                  <a:lnTo>
                    <a:pt x="4038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00"/>
            <p:cNvSpPr/>
            <p:nvPr/>
          </p:nvSpPr>
          <p:spPr>
            <a:xfrm>
              <a:off x="5518618" y="4046219"/>
              <a:ext cx="233542" cy="262074"/>
            </a:xfrm>
            <a:custGeom>
              <a:avLst/>
              <a:gdLst/>
              <a:ahLst/>
              <a:cxnLst/>
              <a:rect l="0" t="0" r="0" b="0"/>
              <a:pathLst>
                <a:path w="233542" h="262074">
                  <a:moveTo>
                    <a:pt x="158282" y="7621"/>
                  </a:moveTo>
                  <a:lnTo>
                    <a:pt x="122236" y="7621"/>
                  </a:lnTo>
                  <a:lnTo>
                    <a:pt x="103293" y="11666"/>
                  </a:lnTo>
                  <a:lnTo>
                    <a:pt x="65638" y="36139"/>
                  </a:lnTo>
                  <a:lnTo>
                    <a:pt x="34614" y="71583"/>
                  </a:lnTo>
                  <a:lnTo>
                    <a:pt x="13626" y="105769"/>
                  </a:lnTo>
                  <a:lnTo>
                    <a:pt x="4131" y="137361"/>
                  </a:lnTo>
                  <a:lnTo>
                    <a:pt x="0" y="169487"/>
                  </a:lnTo>
                  <a:lnTo>
                    <a:pt x="3550" y="187934"/>
                  </a:lnTo>
                  <a:lnTo>
                    <a:pt x="15581" y="220474"/>
                  </a:lnTo>
                  <a:lnTo>
                    <a:pt x="25433" y="233737"/>
                  </a:lnTo>
                  <a:lnTo>
                    <a:pt x="38278" y="244430"/>
                  </a:lnTo>
                  <a:lnTo>
                    <a:pt x="69478" y="258194"/>
                  </a:lnTo>
                  <a:lnTo>
                    <a:pt x="88333" y="262073"/>
                  </a:lnTo>
                  <a:lnTo>
                    <a:pt x="108002" y="260975"/>
                  </a:lnTo>
                  <a:lnTo>
                    <a:pt x="142988" y="247288"/>
                  </a:lnTo>
                  <a:lnTo>
                    <a:pt x="170871" y="231504"/>
                  </a:lnTo>
                  <a:lnTo>
                    <a:pt x="201221" y="198945"/>
                  </a:lnTo>
                  <a:lnTo>
                    <a:pt x="223772" y="163758"/>
                  </a:lnTo>
                  <a:lnTo>
                    <a:pt x="231308" y="134223"/>
                  </a:lnTo>
                  <a:lnTo>
                    <a:pt x="233541" y="104023"/>
                  </a:lnTo>
                  <a:lnTo>
                    <a:pt x="229548" y="88284"/>
                  </a:lnTo>
                  <a:lnTo>
                    <a:pt x="213669" y="53771"/>
                  </a:lnTo>
                  <a:lnTo>
                    <a:pt x="191192" y="20581"/>
                  </a:lnTo>
                  <a:lnTo>
                    <a:pt x="1735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01"/>
            <p:cNvSpPr/>
            <p:nvPr/>
          </p:nvSpPr>
          <p:spPr>
            <a:xfrm>
              <a:off x="5882639" y="4057484"/>
              <a:ext cx="243842" cy="238517"/>
            </a:xfrm>
            <a:custGeom>
              <a:avLst/>
              <a:gdLst/>
              <a:ahLst/>
              <a:cxnLst/>
              <a:rect l="0" t="0" r="0" b="0"/>
              <a:pathLst>
                <a:path w="243842" h="238517">
                  <a:moveTo>
                    <a:pt x="0" y="34456"/>
                  </a:moveTo>
                  <a:lnTo>
                    <a:pt x="8091" y="38501"/>
                  </a:lnTo>
                  <a:lnTo>
                    <a:pt x="14321" y="45002"/>
                  </a:lnTo>
                  <a:lnTo>
                    <a:pt x="33056" y="74791"/>
                  </a:lnTo>
                  <a:lnTo>
                    <a:pt x="42968" y="109341"/>
                  </a:lnTo>
                  <a:lnTo>
                    <a:pt x="49222" y="144921"/>
                  </a:lnTo>
                  <a:lnTo>
                    <a:pt x="51680" y="178478"/>
                  </a:lnTo>
                  <a:lnTo>
                    <a:pt x="46673" y="213190"/>
                  </a:lnTo>
                  <a:lnTo>
                    <a:pt x="45062" y="228715"/>
                  </a:lnTo>
                  <a:lnTo>
                    <a:pt x="39184" y="238516"/>
                  </a:lnTo>
                  <a:lnTo>
                    <a:pt x="38823" y="238229"/>
                  </a:lnTo>
                  <a:lnTo>
                    <a:pt x="38196" y="225397"/>
                  </a:lnTo>
                  <a:lnTo>
                    <a:pt x="44144" y="193530"/>
                  </a:lnTo>
                  <a:lnTo>
                    <a:pt x="49454" y="159764"/>
                  </a:lnTo>
                  <a:lnTo>
                    <a:pt x="56234" y="126429"/>
                  </a:lnTo>
                  <a:lnTo>
                    <a:pt x="63605" y="93786"/>
                  </a:lnTo>
                  <a:lnTo>
                    <a:pt x="79765" y="58499"/>
                  </a:lnTo>
                  <a:lnTo>
                    <a:pt x="95131" y="35653"/>
                  </a:lnTo>
                  <a:lnTo>
                    <a:pt x="125981" y="11053"/>
                  </a:lnTo>
                  <a:lnTo>
                    <a:pt x="158439" y="4527"/>
                  </a:lnTo>
                  <a:lnTo>
                    <a:pt x="182412" y="0"/>
                  </a:lnTo>
                  <a:lnTo>
                    <a:pt x="213268" y="2939"/>
                  </a:lnTo>
                  <a:lnTo>
                    <a:pt x="243841" y="39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02"/>
            <p:cNvSpPr/>
            <p:nvPr/>
          </p:nvSpPr>
          <p:spPr>
            <a:xfrm>
              <a:off x="6187439" y="4071012"/>
              <a:ext cx="205742" cy="247566"/>
            </a:xfrm>
            <a:custGeom>
              <a:avLst/>
              <a:gdLst/>
              <a:ahLst/>
              <a:cxnLst/>
              <a:rect l="0" t="0" r="0" b="0"/>
              <a:pathLst>
                <a:path w="205742" h="247566">
                  <a:moveTo>
                    <a:pt x="0" y="89507"/>
                  </a:moveTo>
                  <a:lnTo>
                    <a:pt x="0" y="93553"/>
                  </a:lnTo>
                  <a:lnTo>
                    <a:pt x="2258" y="97797"/>
                  </a:lnTo>
                  <a:lnTo>
                    <a:pt x="4046" y="100114"/>
                  </a:lnTo>
                  <a:lnTo>
                    <a:pt x="10547" y="102688"/>
                  </a:lnTo>
                  <a:lnTo>
                    <a:pt x="43351" y="104627"/>
                  </a:lnTo>
                  <a:lnTo>
                    <a:pt x="76891" y="98700"/>
                  </a:lnTo>
                  <a:lnTo>
                    <a:pt x="106817" y="93393"/>
                  </a:lnTo>
                  <a:lnTo>
                    <a:pt x="141578" y="78955"/>
                  </a:lnTo>
                  <a:lnTo>
                    <a:pt x="160012" y="68977"/>
                  </a:lnTo>
                  <a:lnTo>
                    <a:pt x="167919" y="60345"/>
                  </a:lnTo>
                  <a:lnTo>
                    <a:pt x="171998" y="53122"/>
                  </a:lnTo>
                  <a:lnTo>
                    <a:pt x="174294" y="42038"/>
                  </a:lnTo>
                  <a:lnTo>
                    <a:pt x="175070" y="23122"/>
                  </a:lnTo>
                  <a:lnTo>
                    <a:pt x="173440" y="19004"/>
                  </a:lnTo>
                  <a:lnTo>
                    <a:pt x="158077" y="3563"/>
                  </a:lnTo>
                  <a:lnTo>
                    <a:pt x="148150" y="510"/>
                  </a:lnTo>
                  <a:lnTo>
                    <a:pt x="135271" y="0"/>
                  </a:lnTo>
                  <a:lnTo>
                    <a:pt x="98812" y="8816"/>
                  </a:lnTo>
                  <a:lnTo>
                    <a:pt x="80172" y="20067"/>
                  </a:lnTo>
                  <a:lnTo>
                    <a:pt x="53529" y="52297"/>
                  </a:lnTo>
                  <a:lnTo>
                    <a:pt x="33058" y="82063"/>
                  </a:lnTo>
                  <a:lnTo>
                    <a:pt x="19638" y="117639"/>
                  </a:lnTo>
                  <a:lnTo>
                    <a:pt x="16110" y="150003"/>
                  </a:lnTo>
                  <a:lnTo>
                    <a:pt x="15412" y="180856"/>
                  </a:lnTo>
                  <a:lnTo>
                    <a:pt x="19832" y="193889"/>
                  </a:lnTo>
                  <a:lnTo>
                    <a:pt x="51069" y="231613"/>
                  </a:lnTo>
                  <a:lnTo>
                    <a:pt x="74211" y="242902"/>
                  </a:lnTo>
                  <a:lnTo>
                    <a:pt x="102516" y="247565"/>
                  </a:lnTo>
                  <a:lnTo>
                    <a:pt x="136397" y="244900"/>
                  </a:lnTo>
                  <a:lnTo>
                    <a:pt x="169202" y="242795"/>
                  </a:lnTo>
                  <a:lnTo>
                    <a:pt x="205741" y="234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03"/>
            <p:cNvSpPr/>
            <p:nvPr/>
          </p:nvSpPr>
          <p:spPr>
            <a:xfrm>
              <a:off x="6492239" y="4076894"/>
              <a:ext cx="218869" cy="265268"/>
            </a:xfrm>
            <a:custGeom>
              <a:avLst/>
              <a:gdLst/>
              <a:ahLst/>
              <a:cxnLst/>
              <a:rect l="0" t="0" r="0" b="0"/>
              <a:pathLst>
                <a:path w="218869" h="265268">
                  <a:moveTo>
                    <a:pt x="198121" y="30286"/>
                  </a:moveTo>
                  <a:lnTo>
                    <a:pt x="198121" y="23725"/>
                  </a:lnTo>
                  <a:lnTo>
                    <a:pt x="194075" y="18934"/>
                  </a:lnTo>
                  <a:lnTo>
                    <a:pt x="169602" y="4781"/>
                  </a:lnTo>
                  <a:lnTo>
                    <a:pt x="154770" y="1280"/>
                  </a:lnTo>
                  <a:lnTo>
                    <a:pt x="121230" y="0"/>
                  </a:lnTo>
                  <a:lnTo>
                    <a:pt x="98855" y="2121"/>
                  </a:lnTo>
                  <a:lnTo>
                    <a:pt x="61611" y="15249"/>
                  </a:lnTo>
                  <a:lnTo>
                    <a:pt x="44814" y="25246"/>
                  </a:lnTo>
                  <a:lnTo>
                    <a:pt x="41084" y="32561"/>
                  </a:lnTo>
                  <a:lnTo>
                    <a:pt x="40090" y="36883"/>
                  </a:lnTo>
                  <a:lnTo>
                    <a:pt x="40273" y="40610"/>
                  </a:lnTo>
                  <a:lnTo>
                    <a:pt x="48881" y="59418"/>
                  </a:lnTo>
                  <a:lnTo>
                    <a:pt x="60109" y="73819"/>
                  </a:lnTo>
                  <a:lnTo>
                    <a:pt x="94589" y="92881"/>
                  </a:lnTo>
                  <a:lnTo>
                    <a:pt x="128657" y="111889"/>
                  </a:lnTo>
                  <a:lnTo>
                    <a:pt x="165083" y="138033"/>
                  </a:lnTo>
                  <a:lnTo>
                    <a:pt x="201358" y="175206"/>
                  </a:lnTo>
                  <a:lnTo>
                    <a:pt x="213850" y="193922"/>
                  </a:lnTo>
                  <a:lnTo>
                    <a:pt x="218868" y="214237"/>
                  </a:lnTo>
                  <a:lnTo>
                    <a:pt x="217784" y="226624"/>
                  </a:lnTo>
                  <a:lnTo>
                    <a:pt x="213633" y="237774"/>
                  </a:lnTo>
                  <a:lnTo>
                    <a:pt x="206144" y="248373"/>
                  </a:lnTo>
                  <a:lnTo>
                    <a:pt x="188363" y="259816"/>
                  </a:lnTo>
                  <a:lnTo>
                    <a:pt x="167007" y="264523"/>
                  </a:lnTo>
                  <a:lnTo>
                    <a:pt x="131799" y="265267"/>
                  </a:lnTo>
                  <a:lnTo>
                    <a:pt x="97249" y="258139"/>
                  </a:lnTo>
                  <a:lnTo>
                    <a:pt x="68044" y="248787"/>
                  </a:lnTo>
                  <a:lnTo>
                    <a:pt x="42457" y="235291"/>
                  </a:lnTo>
                  <a:lnTo>
                    <a:pt x="24151" y="218310"/>
                  </a:lnTo>
                  <a:lnTo>
                    <a:pt x="14121" y="203598"/>
                  </a:lnTo>
                  <a:lnTo>
                    <a:pt x="0" y="1674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SMARTInkShape-Group47"/>
          <p:cNvGrpSpPr/>
          <p:nvPr/>
        </p:nvGrpSpPr>
        <p:grpSpPr>
          <a:xfrm>
            <a:off x="7574280" y="3889795"/>
            <a:ext cx="1028701" cy="544529"/>
            <a:chOff x="7574280" y="3889795"/>
            <a:chExt cx="1028701" cy="544529"/>
          </a:xfrm>
        </p:grpSpPr>
        <p:sp>
          <p:nvSpPr>
            <p:cNvPr id="13" name="SMARTInkShape-604"/>
            <p:cNvSpPr/>
            <p:nvPr/>
          </p:nvSpPr>
          <p:spPr>
            <a:xfrm>
              <a:off x="8305893" y="4138670"/>
              <a:ext cx="297088" cy="279990"/>
            </a:xfrm>
            <a:custGeom>
              <a:avLst/>
              <a:gdLst/>
              <a:ahLst/>
              <a:cxnLst/>
              <a:rect l="0" t="0" r="0" b="0"/>
              <a:pathLst>
                <a:path w="297088" h="279990">
                  <a:moveTo>
                    <a:pt x="7526" y="67570"/>
                  </a:moveTo>
                  <a:lnTo>
                    <a:pt x="965" y="67570"/>
                  </a:lnTo>
                  <a:lnTo>
                    <a:pt x="612" y="68416"/>
                  </a:lnTo>
                  <a:lnTo>
                    <a:pt x="0" y="74130"/>
                  </a:lnTo>
                  <a:lnTo>
                    <a:pt x="3979" y="78921"/>
                  </a:lnTo>
                  <a:lnTo>
                    <a:pt x="14566" y="85703"/>
                  </a:lnTo>
                  <a:lnTo>
                    <a:pt x="28427" y="89029"/>
                  </a:lnTo>
                  <a:lnTo>
                    <a:pt x="55212" y="89306"/>
                  </a:lnTo>
                  <a:lnTo>
                    <a:pt x="89979" y="84343"/>
                  </a:lnTo>
                  <a:lnTo>
                    <a:pt x="121556" y="79067"/>
                  </a:lnTo>
                  <a:lnTo>
                    <a:pt x="157633" y="67411"/>
                  </a:lnTo>
                  <a:lnTo>
                    <a:pt x="183839" y="53333"/>
                  </a:lnTo>
                  <a:lnTo>
                    <a:pt x="215569" y="19716"/>
                  </a:lnTo>
                  <a:lnTo>
                    <a:pt x="216495" y="17040"/>
                  </a:lnTo>
                  <a:lnTo>
                    <a:pt x="216265" y="14410"/>
                  </a:lnTo>
                  <a:lnTo>
                    <a:pt x="213752" y="9229"/>
                  </a:lnTo>
                  <a:lnTo>
                    <a:pt x="209813" y="4105"/>
                  </a:lnTo>
                  <a:lnTo>
                    <a:pt x="205240" y="1263"/>
                  </a:lnTo>
                  <a:lnTo>
                    <a:pt x="198693" y="0"/>
                  </a:lnTo>
                  <a:lnTo>
                    <a:pt x="180726" y="136"/>
                  </a:lnTo>
                  <a:lnTo>
                    <a:pt x="159316" y="6008"/>
                  </a:lnTo>
                  <a:lnTo>
                    <a:pt x="121746" y="27519"/>
                  </a:lnTo>
                  <a:lnTo>
                    <a:pt x="86093" y="53450"/>
                  </a:lnTo>
                  <a:lnTo>
                    <a:pt x="53714" y="85288"/>
                  </a:lnTo>
                  <a:lnTo>
                    <a:pt x="32782" y="114024"/>
                  </a:lnTo>
                  <a:lnTo>
                    <a:pt x="18114" y="143987"/>
                  </a:lnTo>
                  <a:lnTo>
                    <a:pt x="13079" y="163340"/>
                  </a:lnTo>
                  <a:lnTo>
                    <a:pt x="13663" y="180407"/>
                  </a:lnTo>
                  <a:lnTo>
                    <a:pt x="22797" y="208341"/>
                  </a:lnTo>
                  <a:lnTo>
                    <a:pt x="40274" y="234022"/>
                  </a:lnTo>
                  <a:lnTo>
                    <a:pt x="61538" y="253672"/>
                  </a:lnTo>
                  <a:lnTo>
                    <a:pt x="92016" y="270219"/>
                  </a:lnTo>
                  <a:lnTo>
                    <a:pt x="127858" y="277756"/>
                  </a:lnTo>
                  <a:lnTo>
                    <a:pt x="165289" y="279989"/>
                  </a:lnTo>
                  <a:lnTo>
                    <a:pt x="199145" y="276606"/>
                  </a:lnTo>
                  <a:lnTo>
                    <a:pt x="234670" y="266196"/>
                  </a:lnTo>
                  <a:lnTo>
                    <a:pt x="271587" y="253591"/>
                  </a:lnTo>
                  <a:lnTo>
                    <a:pt x="297087" y="2428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05"/>
            <p:cNvSpPr/>
            <p:nvPr/>
          </p:nvSpPr>
          <p:spPr>
            <a:xfrm>
              <a:off x="8061990" y="4116367"/>
              <a:ext cx="190471" cy="218944"/>
            </a:xfrm>
            <a:custGeom>
              <a:avLst/>
              <a:gdLst/>
              <a:ahLst/>
              <a:cxnLst/>
              <a:rect l="0" t="0" r="0" b="0"/>
              <a:pathLst>
                <a:path w="190471" h="218944">
                  <a:moveTo>
                    <a:pt x="22829" y="44152"/>
                  </a:moveTo>
                  <a:lnTo>
                    <a:pt x="22829" y="79544"/>
                  </a:lnTo>
                  <a:lnTo>
                    <a:pt x="22829" y="112198"/>
                  </a:lnTo>
                  <a:lnTo>
                    <a:pt x="21983" y="143107"/>
                  </a:lnTo>
                  <a:lnTo>
                    <a:pt x="16798" y="173672"/>
                  </a:lnTo>
                  <a:lnTo>
                    <a:pt x="15068" y="187230"/>
                  </a:lnTo>
                  <a:lnTo>
                    <a:pt x="5844" y="211395"/>
                  </a:lnTo>
                  <a:lnTo>
                    <a:pt x="314" y="218943"/>
                  </a:lnTo>
                  <a:lnTo>
                    <a:pt x="0" y="204720"/>
                  </a:lnTo>
                  <a:lnTo>
                    <a:pt x="10579" y="172012"/>
                  </a:lnTo>
                  <a:lnTo>
                    <a:pt x="21225" y="136797"/>
                  </a:lnTo>
                  <a:lnTo>
                    <a:pt x="34019" y="107257"/>
                  </a:lnTo>
                  <a:lnTo>
                    <a:pt x="48535" y="77055"/>
                  </a:lnTo>
                  <a:lnTo>
                    <a:pt x="68609" y="41025"/>
                  </a:lnTo>
                  <a:lnTo>
                    <a:pt x="83808" y="24881"/>
                  </a:lnTo>
                  <a:lnTo>
                    <a:pt x="119350" y="3722"/>
                  </a:lnTo>
                  <a:lnTo>
                    <a:pt x="138635" y="0"/>
                  </a:lnTo>
                  <a:lnTo>
                    <a:pt x="156390" y="2942"/>
                  </a:lnTo>
                  <a:lnTo>
                    <a:pt x="190470" y="136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06"/>
            <p:cNvSpPr/>
            <p:nvPr/>
          </p:nvSpPr>
          <p:spPr>
            <a:xfrm>
              <a:off x="7962900" y="403860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07"/>
            <p:cNvSpPr/>
            <p:nvPr/>
          </p:nvSpPr>
          <p:spPr>
            <a:xfrm>
              <a:off x="7886700" y="4183380"/>
              <a:ext cx="53340" cy="182880"/>
            </a:xfrm>
            <a:custGeom>
              <a:avLst/>
              <a:gdLst/>
              <a:ahLst/>
              <a:cxnLst/>
              <a:rect l="0" t="0" r="0" b="0"/>
              <a:pathLst>
                <a:path w="53340" h="182880">
                  <a:moveTo>
                    <a:pt x="53339" y="0"/>
                  </a:moveTo>
                  <a:lnTo>
                    <a:pt x="49294" y="0"/>
                  </a:lnTo>
                  <a:lnTo>
                    <a:pt x="48102" y="846"/>
                  </a:lnTo>
                  <a:lnTo>
                    <a:pt x="47307" y="2257"/>
                  </a:lnTo>
                  <a:lnTo>
                    <a:pt x="46779" y="4045"/>
                  </a:lnTo>
                  <a:lnTo>
                    <a:pt x="27835" y="40090"/>
                  </a:lnTo>
                  <a:lnTo>
                    <a:pt x="21257" y="76461"/>
                  </a:lnTo>
                  <a:lnTo>
                    <a:pt x="12383" y="110776"/>
                  </a:lnTo>
                  <a:lnTo>
                    <a:pt x="5989" y="143647"/>
                  </a:lnTo>
                  <a:lnTo>
                    <a:pt x="1774" y="159684"/>
                  </a:lnTo>
                  <a:lnTo>
                    <a:pt x="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08"/>
            <p:cNvSpPr/>
            <p:nvPr/>
          </p:nvSpPr>
          <p:spPr>
            <a:xfrm>
              <a:off x="7574280" y="4259580"/>
              <a:ext cx="205740" cy="7615"/>
            </a:xfrm>
            <a:custGeom>
              <a:avLst/>
              <a:gdLst/>
              <a:ahLst/>
              <a:cxnLst/>
              <a:rect l="0" t="0" r="0" b="0"/>
              <a:pathLst>
                <a:path w="205740" h="7615">
                  <a:moveTo>
                    <a:pt x="0" y="0"/>
                  </a:moveTo>
                  <a:lnTo>
                    <a:pt x="0" y="4045"/>
                  </a:lnTo>
                  <a:lnTo>
                    <a:pt x="846" y="5236"/>
                  </a:lnTo>
                  <a:lnTo>
                    <a:pt x="2258" y="6030"/>
                  </a:lnTo>
                  <a:lnTo>
                    <a:pt x="10546" y="7149"/>
                  </a:lnTo>
                  <a:lnTo>
                    <a:pt x="45572" y="7557"/>
                  </a:lnTo>
                  <a:lnTo>
                    <a:pt x="75215" y="7601"/>
                  </a:lnTo>
                  <a:lnTo>
                    <a:pt x="110433" y="7614"/>
                  </a:lnTo>
                  <a:lnTo>
                    <a:pt x="148526" y="6771"/>
                  </a:lnTo>
                  <a:lnTo>
                    <a:pt x="186530" y="2382"/>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09"/>
            <p:cNvSpPr/>
            <p:nvPr/>
          </p:nvSpPr>
          <p:spPr>
            <a:xfrm>
              <a:off x="7604760" y="3889795"/>
              <a:ext cx="335280" cy="544529"/>
            </a:xfrm>
            <a:custGeom>
              <a:avLst/>
              <a:gdLst/>
              <a:ahLst/>
              <a:cxnLst/>
              <a:rect l="0" t="0" r="0" b="0"/>
              <a:pathLst>
                <a:path w="335280" h="544529">
                  <a:moveTo>
                    <a:pt x="335279" y="72605"/>
                  </a:moveTo>
                  <a:lnTo>
                    <a:pt x="334432" y="53523"/>
                  </a:lnTo>
                  <a:lnTo>
                    <a:pt x="329196" y="40046"/>
                  </a:lnTo>
                  <a:lnTo>
                    <a:pt x="313322" y="20694"/>
                  </a:lnTo>
                  <a:lnTo>
                    <a:pt x="295189" y="10281"/>
                  </a:lnTo>
                  <a:lnTo>
                    <a:pt x="262591" y="2591"/>
                  </a:lnTo>
                  <a:lnTo>
                    <a:pt x="245401" y="0"/>
                  </a:lnTo>
                  <a:lnTo>
                    <a:pt x="213668" y="5237"/>
                  </a:lnTo>
                  <a:lnTo>
                    <a:pt x="190591" y="14261"/>
                  </a:lnTo>
                  <a:lnTo>
                    <a:pt x="155992" y="32482"/>
                  </a:lnTo>
                  <a:lnTo>
                    <a:pt x="122629" y="59317"/>
                  </a:lnTo>
                  <a:lnTo>
                    <a:pt x="93837" y="96352"/>
                  </a:lnTo>
                  <a:lnTo>
                    <a:pt x="76909" y="126207"/>
                  </a:lnTo>
                  <a:lnTo>
                    <a:pt x="61170" y="158760"/>
                  </a:lnTo>
                  <a:lnTo>
                    <a:pt x="48040" y="192959"/>
                  </a:lnTo>
                  <a:lnTo>
                    <a:pt x="38786" y="226798"/>
                  </a:lnTo>
                  <a:lnTo>
                    <a:pt x="32941" y="263636"/>
                  </a:lnTo>
                  <a:lnTo>
                    <a:pt x="31209" y="301362"/>
                  </a:lnTo>
                  <a:lnTo>
                    <a:pt x="30696" y="339351"/>
                  </a:lnTo>
                  <a:lnTo>
                    <a:pt x="30543" y="375160"/>
                  </a:lnTo>
                  <a:lnTo>
                    <a:pt x="30498" y="407220"/>
                  </a:lnTo>
                  <a:lnTo>
                    <a:pt x="30485" y="438167"/>
                  </a:lnTo>
                  <a:lnTo>
                    <a:pt x="26436" y="474921"/>
                  </a:lnTo>
                  <a:lnTo>
                    <a:pt x="21073" y="508330"/>
                  </a:lnTo>
                  <a:lnTo>
                    <a:pt x="14620" y="541117"/>
                  </a:lnTo>
                  <a:lnTo>
                    <a:pt x="13134" y="542426"/>
                  </a:lnTo>
                  <a:lnTo>
                    <a:pt x="8708" y="544528"/>
                  </a:lnTo>
                  <a:lnTo>
                    <a:pt x="0" y="5374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48"/>
          <p:cNvGrpSpPr/>
          <p:nvPr/>
        </p:nvGrpSpPr>
        <p:grpSpPr>
          <a:xfrm>
            <a:off x="758913" y="4457700"/>
            <a:ext cx="7369856" cy="601394"/>
            <a:chOff x="758913" y="4457700"/>
            <a:chExt cx="7369856" cy="601394"/>
          </a:xfrm>
        </p:grpSpPr>
        <p:sp>
          <p:nvSpPr>
            <p:cNvPr id="20" name="SMARTInkShape-610"/>
            <p:cNvSpPr/>
            <p:nvPr/>
          </p:nvSpPr>
          <p:spPr>
            <a:xfrm>
              <a:off x="7879080" y="4754880"/>
              <a:ext cx="249689" cy="304214"/>
            </a:xfrm>
            <a:custGeom>
              <a:avLst/>
              <a:gdLst/>
              <a:ahLst/>
              <a:cxnLst/>
              <a:rect l="0" t="0" r="0" b="0"/>
              <a:pathLst>
                <a:path w="249689" h="304214">
                  <a:moveTo>
                    <a:pt x="220980" y="0"/>
                  </a:moveTo>
                  <a:lnTo>
                    <a:pt x="210373" y="0"/>
                  </a:lnTo>
                  <a:lnTo>
                    <a:pt x="205541" y="2257"/>
                  </a:lnTo>
                  <a:lnTo>
                    <a:pt x="203067" y="4045"/>
                  </a:lnTo>
                  <a:lnTo>
                    <a:pt x="166331" y="12647"/>
                  </a:lnTo>
                  <a:lnTo>
                    <a:pt x="129367" y="18944"/>
                  </a:lnTo>
                  <a:lnTo>
                    <a:pt x="94411" y="26561"/>
                  </a:lnTo>
                  <a:lnTo>
                    <a:pt x="82912" y="33364"/>
                  </a:lnTo>
                  <a:lnTo>
                    <a:pt x="74143" y="44787"/>
                  </a:lnTo>
                  <a:lnTo>
                    <a:pt x="73135" y="49331"/>
                  </a:lnTo>
                  <a:lnTo>
                    <a:pt x="74273" y="58896"/>
                  </a:lnTo>
                  <a:lnTo>
                    <a:pt x="79674" y="73801"/>
                  </a:lnTo>
                  <a:lnTo>
                    <a:pt x="104668" y="104152"/>
                  </a:lnTo>
                  <a:lnTo>
                    <a:pt x="140156" y="131799"/>
                  </a:lnTo>
                  <a:lnTo>
                    <a:pt x="174346" y="156421"/>
                  </a:lnTo>
                  <a:lnTo>
                    <a:pt x="205559" y="183674"/>
                  </a:lnTo>
                  <a:lnTo>
                    <a:pt x="235725" y="217039"/>
                  </a:lnTo>
                  <a:lnTo>
                    <a:pt x="245481" y="233265"/>
                  </a:lnTo>
                  <a:lnTo>
                    <a:pt x="249688" y="252842"/>
                  </a:lnTo>
                  <a:lnTo>
                    <a:pt x="246156" y="265056"/>
                  </a:lnTo>
                  <a:lnTo>
                    <a:pt x="230092" y="286695"/>
                  </a:lnTo>
                  <a:lnTo>
                    <a:pt x="215590" y="298118"/>
                  </a:lnTo>
                  <a:lnTo>
                    <a:pt x="192477" y="302820"/>
                  </a:lnTo>
                  <a:lnTo>
                    <a:pt x="164180" y="304213"/>
                  </a:lnTo>
                  <a:lnTo>
                    <a:pt x="134347" y="296536"/>
                  </a:lnTo>
                  <a:lnTo>
                    <a:pt x="104059" y="283536"/>
                  </a:lnTo>
                  <a:lnTo>
                    <a:pt x="69591" y="268960"/>
                  </a:lnTo>
                  <a:lnTo>
                    <a:pt x="32184" y="244474"/>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11"/>
            <p:cNvSpPr/>
            <p:nvPr/>
          </p:nvSpPr>
          <p:spPr>
            <a:xfrm>
              <a:off x="7863839" y="4610108"/>
              <a:ext cx="7622" cy="15233"/>
            </a:xfrm>
            <a:custGeom>
              <a:avLst/>
              <a:gdLst/>
              <a:ahLst/>
              <a:cxnLst/>
              <a:rect l="0" t="0" r="0" b="0"/>
              <a:pathLst>
                <a:path w="7622" h="15233">
                  <a:moveTo>
                    <a:pt x="7621" y="15232"/>
                  </a:moveTo>
                  <a:lnTo>
                    <a:pt x="7621" y="11187"/>
                  </a:lnTo>
                  <a:lnTo>
                    <a:pt x="6774" y="9995"/>
                  </a:lnTo>
                  <a:lnTo>
                    <a:pt x="5362" y="9200"/>
                  </a:lnTo>
                  <a:lnTo>
                    <a:pt x="3575" y="8671"/>
                  </a:lnTo>
                  <a:lnTo>
                    <a:pt x="2384" y="7471"/>
                  </a:lnTo>
                  <a:lnTo>
                    <a:pt x="3" y="0"/>
                  </a:lnTo>
                  <a:lnTo>
                    <a:pt x="0" y="152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12"/>
            <p:cNvSpPr/>
            <p:nvPr/>
          </p:nvSpPr>
          <p:spPr>
            <a:xfrm>
              <a:off x="7711439" y="4777740"/>
              <a:ext cx="64665" cy="213361"/>
            </a:xfrm>
            <a:custGeom>
              <a:avLst/>
              <a:gdLst/>
              <a:ahLst/>
              <a:cxnLst/>
              <a:rect l="0" t="0" r="0" b="0"/>
              <a:pathLst>
                <a:path w="64665" h="213361">
                  <a:moveTo>
                    <a:pt x="45721" y="0"/>
                  </a:moveTo>
                  <a:lnTo>
                    <a:pt x="45721" y="4045"/>
                  </a:lnTo>
                  <a:lnTo>
                    <a:pt x="46568" y="5236"/>
                  </a:lnTo>
                  <a:lnTo>
                    <a:pt x="47978" y="6031"/>
                  </a:lnTo>
                  <a:lnTo>
                    <a:pt x="49766" y="6560"/>
                  </a:lnTo>
                  <a:lnTo>
                    <a:pt x="50958" y="7760"/>
                  </a:lnTo>
                  <a:lnTo>
                    <a:pt x="55127" y="15769"/>
                  </a:lnTo>
                  <a:lnTo>
                    <a:pt x="57072" y="18133"/>
                  </a:lnTo>
                  <a:lnTo>
                    <a:pt x="59233" y="25274"/>
                  </a:lnTo>
                  <a:lnTo>
                    <a:pt x="62706" y="38815"/>
                  </a:lnTo>
                  <a:lnTo>
                    <a:pt x="64664" y="43657"/>
                  </a:lnTo>
                  <a:lnTo>
                    <a:pt x="64582" y="53551"/>
                  </a:lnTo>
                  <a:lnTo>
                    <a:pt x="59744" y="90088"/>
                  </a:lnTo>
                  <a:lnTo>
                    <a:pt x="44477" y="121652"/>
                  </a:lnTo>
                  <a:lnTo>
                    <a:pt x="26240" y="159138"/>
                  </a:lnTo>
                  <a:lnTo>
                    <a:pt x="7670" y="195661"/>
                  </a:lnTo>
                  <a:lnTo>
                    <a:pt x="1515" y="203749"/>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13"/>
            <p:cNvSpPr/>
            <p:nvPr/>
          </p:nvSpPr>
          <p:spPr>
            <a:xfrm>
              <a:off x="7299979" y="4556759"/>
              <a:ext cx="114282" cy="388622"/>
            </a:xfrm>
            <a:custGeom>
              <a:avLst/>
              <a:gdLst/>
              <a:ahLst/>
              <a:cxnLst/>
              <a:rect l="0" t="0" r="0" b="0"/>
              <a:pathLst>
                <a:path w="114282" h="388622">
                  <a:moveTo>
                    <a:pt x="114281" y="0"/>
                  </a:moveTo>
                  <a:lnTo>
                    <a:pt x="110235" y="4045"/>
                  </a:lnTo>
                  <a:lnTo>
                    <a:pt x="108249" y="10547"/>
                  </a:lnTo>
                  <a:lnTo>
                    <a:pt x="106023" y="40336"/>
                  </a:lnTo>
                  <a:lnTo>
                    <a:pt x="98413" y="77144"/>
                  </a:lnTo>
                  <a:lnTo>
                    <a:pt x="88976" y="109218"/>
                  </a:lnTo>
                  <a:lnTo>
                    <a:pt x="77714" y="145532"/>
                  </a:lnTo>
                  <a:lnTo>
                    <a:pt x="64499" y="183103"/>
                  </a:lnTo>
                  <a:lnTo>
                    <a:pt x="46755" y="218789"/>
                  </a:lnTo>
                  <a:lnTo>
                    <a:pt x="33030" y="250811"/>
                  </a:lnTo>
                  <a:lnTo>
                    <a:pt x="20808" y="287927"/>
                  </a:lnTo>
                  <a:lnTo>
                    <a:pt x="5851" y="319718"/>
                  </a:lnTo>
                  <a:lnTo>
                    <a:pt x="496" y="354412"/>
                  </a:lnTo>
                  <a:lnTo>
                    <a:pt x="0" y="383147"/>
                  </a:lnTo>
                  <a:lnTo>
                    <a:pt x="841" y="384971"/>
                  </a:lnTo>
                  <a:lnTo>
                    <a:pt x="2247" y="386188"/>
                  </a:lnTo>
                  <a:lnTo>
                    <a:pt x="7601"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14"/>
            <p:cNvSpPr/>
            <p:nvPr/>
          </p:nvSpPr>
          <p:spPr>
            <a:xfrm>
              <a:off x="7193280" y="4686300"/>
              <a:ext cx="7621" cy="7620"/>
            </a:xfrm>
            <a:custGeom>
              <a:avLst/>
              <a:gdLst/>
              <a:ahLst/>
              <a:cxnLst/>
              <a:rect l="0" t="0" r="0" b="0"/>
              <a:pathLst>
                <a:path w="7621" h="7620">
                  <a:moveTo>
                    <a:pt x="7620" y="7619"/>
                  </a:moveTo>
                  <a:lnTo>
                    <a:pt x="7620" y="313"/>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15"/>
            <p:cNvSpPr/>
            <p:nvPr/>
          </p:nvSpPr>
          <p:spPr>
            <a:xfrm>
              <a:off x="7124700" y="4846319"/>
              <a:ext cx="83820" cy="144782"/>
            </a:xfrm>
            <a:custGeom>
              <a:avLst/>
              <a:gdLst/>
              <a:ahLst/>
              <a:cxnLst/>
              <a:rect l="0" t="0" r="0" b="0"/>
              <a:pathLst>
                <a:path w="83820" h="144782">
                  <a:moveTo>
                    <a:pt x="83819" y="0"/>
                  </a:moveTo>
                  <a:lnTo>
                    <a:pt x="79774" y="4046"/>
                  </a:lnTo>
                  <a:lnTo>
                    <a:pt x="77788" y="8290"/>
                  </a:lnTo>
                  <a:lnTo>
                    <a:pt x="70325" y="26492"/>
                  </a:lnTo>
                  <a:lnTo>
                    <a:pt x="49727" y="62060"/>
                  </a:lnTo>
                  <a:lnTo>
                    <a:pt x="29303" y="95160"/>
                  </a:lnTo>
                  <a:lnTo>
                    <a:pt x="2781" y="128818"/>
                  </a:lnTo>
                  <a:lnTo>
                    <a:pt x="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16"/>
            <p:cNvSpPr/>
            <p:nvPr/>
          </p:nvSpPr>
          <p:spPr>
            <a:xfrm>
              <a:off x="6860933" y="4808219"/>
              <a:ext cx="178705" cy="181511"/>
            </a:xfrm>
            <a:custGeom>
              <a:avLst/>
              <a:gdLst/>
              <a:ahLst/>
              <a:cxnLst/>
              <a:rect l="0" t="0" r="0" b="0"/>
              <a:pathLst>
                <a:path w="178705" h="181511">
                  <a:moveTo>
                    <a:pt x="141847" y="7621"/>
                  </a:moveTo>
                  <a:lnTo>
                    <a:pt x="137801" y="3576"/>
                  </a:lnTo>
                  <a:lnTo>
                    <a:pt x="133557" y="1589"/>
                  </a:lnTo>
                  <a:lnTo>
                    <a:pt x="112362" y="93"/>
                  </a:lnTo>
                  <a:lnTo>
                    <a:pt x="93282" y="6102"/>
                  </a:lnTo>
                  <a:lnTo>
                    <a:pt x="64101" y="21960"/>
                  </a:lnTo>
                  <a:lnTo>
                    <a:pt x="29601" y="54225"/>
                  </a:lnTo>
                  <a:lnTo>
                    <a:pt x="7632" y="83995"/>
                  </a:lnTo>
                  <a:lnTo>
                    <a:pt x="1762" y="99138"/>
                  </a:lnTo>
                  <a:lnTo>
                    <a:pt x="0" y="113488"/>
                  </a:lnTo>
                  <a:lnTo>
                    <a:pt x="7947" y="145844"/>
                  </a:lnTo>
                  <a:lnTo>
                    <a:pt x="17143" y="158235"/>
                  </a:lnTo>
                  <a:lnTo>
                    <a:pt x="29696" y="168541"/>
                  </a:lnTo>
                  <a:lnTo>
                    <a:pt x="43741" y="175943"/>
                  </a:lnTo>
                  <a:lnTo>
                    <a:pt x="79539" y="181510"/>
                  </a:lnTo>
                  <a:lnTo>
                    <a:pt x="116964" y="180352"/>
                  </a:lnTo>
                  <a:lnTo>
                    <a:pt x="132481" y="175831"/>
                  </a:lnTo>
                  <a:lnTo>
                    <a:pt x="156240" y="159130"/>
                  </a:lnTo>
                  <a:lnTo>
                    <a:pt x="166024" y="148618"/>
                  </a:lnTo>
                  <a:lnTo>
                    <a:pt x="173194" y="135480"/>
                  </a:lnTo>
                  <a:lnTo>
                    <a:pt x="178612" y="106349"/>
                  </a:lnTo>
                  <a:lnTo>
                    <a:pt x="178704" y="83722"/>
                  </a:lnTo>
                  <a:lnTo>
                    <a:pt x="169289" y="45707"/>
                  </a:lnTo>
                  <a:lnTo>
                    <a:pt x="154291" y="22168"/>
                  </a:lnTo>
                  <a:lnTo>
                    <a:pt x="145910" y="11460"/>
                  </a:lnTo>
                  <a:lnTo>
                    <a:pt x="143652" y="5658"/>
                  </a:lnTo>
                  <a:lnTo>
                    <a:pt x="142203" y="3772"/>
                  </a:lnTo>
                  <a:lnTo>
                    <a:pt x="1342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17"/>
            <p:cNvSpPr/>
            <p:nvPr/>
          </p:nvSpPr>
          <p:spPr>
            <a:xfrm>
              <a:off x="6595613" y="4724520"/>
              <a:ext cx="193214" cy="250241"/>
            </a:xfrm>
            <a:custGeom>
              <a:avLst/>
              <a:gdLst/>
              <a:ahLst/>
              <a:cxnLst/>
              <a:rect l="0" t="0" r="0" b="0"/>
              <a:pathLst>
                <a:path w="193214" h="250241">
                  <a:moveTo>
                    <a:pt x="71887" y="15120"/>
                  </a:moveTo>
                  <a:lnTo>
                    <a:pt x="78447" y="15120"/>
                  </a:lnTo>
                  <a:lnTo>
                    <a:pt x="72852" y="15120"/>
                  </a:lnTo>
                  <a:lnTo>
                    <a:pt x="58946" y="2969"/>
                  </a:lnTo>
                  <a:lnTo>
                    <a:pt x="54000" y="1253"/>
                  </a:lnTo>
                  <a:lnTo>
                    <a:pt x="28251" y="0"/>
                  </a:lnTo>
                  <a:lnTo>
                    <a:pt x="20602" y="2191"/>
                  </a:lnTo>
                  <a:lnTo>
                    <a:pt x="8793" y="10496"/>
                  </a:lnTo>
                  <a:lnTo>
                    <a:pt x="887" y="17795"/>
                  </a:lnTo>
                  <a:lnTo>
                    <a:pt x="0" y="20289"/>
                  </a:lnTo>
                  <a:lnTo>
                    <a:pt x="255" y="22799"/>
                  </a:lnTo>
                  <a:lnTo>
                    <a:pt x="9834" y="41531"/>
                  </a:lnTo>
                  <a:lnTo>
                    <a:pt x="29212" y="61039"/>
                  </a:lnTo>
                  <a:lnTo>
                    <a:pt x="65514" y="87113"/>
                  </a:lnTo>
                  <a:lnTo>
                    <a:pt x="103115" y="114854"/>
                  </a:lnTo>
                  <a:lnTo>
                    <a:pt x="139109" y="144793"/>
                  </a:lnTo>
                  <a:lnTo>
                    <a:pt x="170099" y="182777"/>
                  </a:lnTo>
                  <a:lnTo>
                    <a:pt x="187054" y="209198"/>
                  </a:lnTo>
                  <a:lnTo>
                    <a:pt x="191806" y="225494"/>
                  </a:lnTo>
                  <a:lnTo>
                    <a:pt x="193213" y="237002"/>
                  </a:lnTo>
                  <a:lnTo>
                    <a:pt x="191285" y="242992"/>
                  </a:lnTo>
                  <a:lnTo>
                    <a:pt x="189586" y="245775"/>
                  </a:lnTo>
                  <a:lnTo>
                    <a:pt x="186759" y="247629"/>
                  </a:lnTo>
                  <a:lnTo>
                    <a:pt x="174691" y="250240"/>
                  </a:lnTo>
                  <a:lnTo>
                    <a:pt x="159544" y="250167"/>
                  </a:lnTo>
                  <a:lnTo>
                    <a:pt x="129842" y="242986"/>
                  </a:lnTo>
                  <a:lnTo>
                    <a:pt x="103734" y="233625"/>
                  </a:lnTo>
                  <a:lnTo>
                    <a:pt x="72157" y="215291"/>
                  </a:lnTo>
                  <a:lnTo>
                    <a:pt x="36796" y="191817"/>
                  </a:lnTo>
                  <a:lnTo>
                    <a:pt x="23030" y="178465"/>
                  </a:lnTo>
                  <a:lnTo>
                    <a:pt x="18547" y="167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18"/>
            <p:cNvSpPr/>
            <p:nvPr/>
          </p:nvSpPr>
          <p:spPr>
            <a:xfrm>
              <a:off x="6005960" y="4755966"/>
              <a:ext cx="280541" cy="14154"/>
            </a:xfrm>
            <a:custGeom>
              <a:avLst/>
              <a:gdLst/>
              <a:ahLst/>
              <a:cxnLst/>
              <a:rect l="0" t="0" r="0" b="0"/>
              <a:pathLst>
                <a:path w="280541" h="14154">
                  <a:moveTo>
                    <a:pt x="21459" y="14153"/>
                  </a:moveTo>
                  <a:lnTo>
                    <a:pt x="14899" y="7593"/>
                  </a:lnTo>
                  <a:lnTo>
                    <a:pt x="7965" y="5896"/>
                  </a:lnTo>
                  <a:lnTo>
                    <a:pt x="0" y="0"/>
                  </a:lnTo>
                  <a:lnTo>
                    <a:pt x="3060" y="3281"/>
                  </a:lnTo>
                  <a:lnTo>
                    <a:pt x="9331" y="5088"/>
                  </a:lnTo>
                  <a:lnTo>
                    <a:pt x="45262" y="8664"/>
                  </a:lnTo>
                  <a:lnTo>
                    <a:pt x="74232" y="12527"/>
                  </a:lnTo>
                  <a:lnTo>
                    <a:pt x="99947" y="13431"/>
                  </a:lnTo>
                  <a:lnTo>
                    <a:pt x="125487" y="13832"/>
                  </a:lnTo>
                  <a:lnTo>
                    <a:pt x="150950" y="14011"/>
                  </a:lnTo>
                  <a:lnTo>
                    <a:pt x="177224" y="14090"/>
                  </a:lnTo>
                  <a:lnTo>
                    <a:pt x="205835" y="14125"/>
                  </a:lnTo>
                  <a:lnTo>
                    <a:pt x="242413" y="14145"/>
                  </a:lnTo>
                  <a:lnTo>
                    <a:pt x="280540" y="141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19"/>
            <p:cNvSpPr/>
            <p:nvPr/>
          </p:nvSpPr>
          <p:spPr>
            <a:xfrm>
              <a:off x="6065519" y="4549140"/>
              <a:ext cx="53342" cy="396241"/>
            </a:xfrm>
            <a:custGeom>
              <a:avLst/>
              <a:gdLst/>
              <a:ahLst/>
              <a:cxnLst/>
              <a:rect l="0" t="0" r="0" b="0"/>
              <a:pathLst>
                <a:path w="53342" h="396241">
                  <a:moveTo>
                    <a:pt x="53341" y="0"/>
                  </a:moveTo>
                  <a:lnTo>
                    <a:pt x="53341" y="11351"/>
                  </a:lnTo>
                  <a:lnTo>
                    <a:pt x="46780" y="44200"/>
                  </a:lnTo>
                  <a:lnTo>
                    <a:pt x="46034" y="72174"/>
                  </a:lnTo>
                  <a:lnTo>
                    <a:pt x="45814" y="110002"/>
                  </a:lnTo>
                  <a:lnTo>
                    <a:pt x="43504" y="140894"/>
                  </a:lnTo>
                  <a:lnTo>
                    <a:pt x="39656" y="174379"/>
                  </a:lnTo>
                  <a:lnTo>
                    <a:pt x="35123" y="209017"/>
                  </a:lnTo>
                  <a:lnTo>
                    <a:pt x="28028" y="241910"/>
                  </a:lnTo>
                  <a:lnTo>
                    <a:pt x="20077" y="273462"/>
                  </a:lnTo>
                  <a:lnTo>
                    <a:pt x="13722" y="304418"/>
                  </a:lnTo>
                  <a:lnTo>
                    <a:pt x="9428" y="342316"/>
                  </a:lnTo>
                  <a:lnTo>
                    <a:pt x="1827" y="379251"/>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20"/>
            <p:cNvSpPr/>
            <p:nvPr/>
          </p:nvSpPr>
          <p:spPr>
            <a:xfrm>
              <a:off x="5723037" y="4762500"/>
              <a:ext cx="170113" cy="190014"/>
            </a:xfrm>
            <a:custGeom>
              <a:avLst/>
              <a:gdLst/>
              <a:ahLst/>
              <a:cxnLst/>
              <a:rect l="0" t="0" r="0" b="0"/>
              <a:pathLst>
                <a:path w="170113" h="190014">
                  <a:moveTo>
                    <a:pt x="30063" y="22859"/>
                  </a:moveTo>
                  <a:lnTo>
                    <a:pt x="30063" y="40771"/>
                  </a:lnTo>
                  <a:lnTo>
                    <a:pt x="17912" y="77508"/>
                  </a:lnTo>
                  <a:lnTo>
                    <a:pt x="11184" y="114472"/>
                  </a:lnTo>
                  <a:lnTo>
                    <a:pt x="991" y="149429"/>
                  </a:lnTo>
                  <a:lnTo>
                    <a:pt x="0" y="164972"/>
                  </a:lnTo>
                  <a:lnTo>
                    <a:pt x="2026" y="172945"/>
                  </a:lnTo>
                  <a:lnTo>
                    <a:pt x="3751" y="176256"/>
                  </a:lnTo>
                  <a:lnTo>
                    <a:pt x="12442" y="182194"/>
                  </a:lnTo>
                  <a:lnTo>
                    <a:pt x="29357" y="188038"/>
                  </a:lnTo>
                  <a:lnTo>
                    <a:pt x="50243" y="190013"/>
                  </a:lnTo>
                  <a:lnTo>
                    <a:pt x="69626" y="186310"/>
                  </a:lnTo>
                  <a:lnTo>
                    <a:pt x="106455" y="166753"/>
                  </a:lnTo>
                  <a:lnTo>
                    <a:pt x="120741" y="156239"/>
                  </a:lnTo>
                  <a:lnTo>
                    <a:pt x="153386" y="118358"/>
                  </a:lnTo>
                  <a:lnTo>
                    <a:pt x="169278" y="80946"/>
                  </a:lnTo>
                  <a:lnTo>
                    <a:pt x="170112" y="67302"/>
                  </a:lnTo>
                  <a:lnTo>
                    <a:pt x="165218" y="31036"/>
                  </a:lnTo>
                  <a:lnTo>
                    <a:pt x="159009" y="17662"/>
                  </a:lnTo>
                  <a:lnTo>
                    <a:pt x="155105" y="11236"/>
                  </a:lnTo>
                  <a:lnTo>
                    <a:pt x="1519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21"/>
            <p:cNvSpPr/>
            <p:nvPr/>
          </p:nvSpPr>
          <p:spPr>
            <a:xfrm>
              <a:off x="5311253" y="4541519"/>
              <a:ext cx="288506" cy="422803"/>
            </a:xfrm>
            <a:custGeom>
              <a:avLst/>
              <a:gdLst/>
              <a:ahLst/>
              <a:cxnLst/>
              <a:rect l="0" t="0" r="0" b="0"/>
              <a:pathLst>
                <a:path w="288506" h="422803">
                  <a:moveTo>
                    <a:pt x="98947" y="0"/>
                  </a:moveTo>
                  <a:lnTo>
                    <a:pt x="98947" y="4046"/>
                  </a:lnTo>
                  <a:lnTo>
                    <a:pt x="96689" y="8290"/>
                  </a:lnTo>
                  <a:lnTo>
                    <a:pt x="94901" y="10607"/>
                  </a:lnTo>
                  <a:lnTo>
                    <a:pt x="92915" y="17697"/>
                  </a:lnTo>
                  <a:lnTo>
                    <a:pt x="86299" y="47894"/>
                  </a:lnTo>
                  <a:lnTo>
                    <a:pt x="84475" y="75904"/>
                  </a:lnTo>
                  <a:lnTo>
                    <a:pt x="83088" y="111484"/>
                  </a:lnTo>
                  <a:lnTo>
                    <a:pt x="79763" y="139296"/>
                  </a:lnTo>
                  <a:lnTo>
                    <a:pt x="75463" y="168589"/>
                  </a:lnTo>
                  <a:lnTo>
                    <a:pt x="69882" y="197695"/>
                  </a:lnTo>
                  <a:lnTo>
                    <a:pt x="61758" y="224743"/>
                  </a:lnTo>
                  <a:lnTo>
                    <a:pt x="54761" y="250875"/>
                  </a:lnTo>
                  <a:lnTo>
                    <a:pt x="43803" y="284871"/>
                  </a:lnTo>
                  <a:lnTo>
                    <a:pt x="28976" y="319114"/>
                  </a:lnTo>
                  <a:lnTo>
                    <a:pt x="8437" y="353399"/>
                  </a:lnTo>
                  <a:lnTo>
                    <a:pt x="270" y="357955"/>
                  </a:lnTo>
                  <a:lnTo>
                    <a:pt x="0" y="354041"/>
                  </a:lnTo>
                  <a:lnTo>
                    <a:pt x="10502" y="329617"/>
                  </a:lnTo>
                  <a:lnTo>
                    <a:pt x="31096" y="294177"/>
                  </a:lnTo>
                  <a:lnTo>
                    <a:pt x="50830" y="259992"/>
                  </a:lnTo>
                  <a:lnTo>
                    <a:pt x="71882" y="234864"/>
                  </a:lnTo>
                  <a:lnTo>
                    <a:pt x="85224" y="224047"/>
                  </a:lnTo>
                  <a:lnTo>
                    <a:pt x="99622" y="218110"/>
                  </a:lnTo>
                  <a:lnTo>
                    <a:pt x="133605" y="214299"/>
                  </a:lnTo>
                  <a:lnTo>
                    <a:pt x="167693" y="219629"/>
                  </a:lnTo>
                  <a:lnTo>
                    <a:pt x="196268" y="227260"/>
                  </a:lnTo>
                  <a:lnTo>
                    <a:pt x="234007" y="244579"/>
                  </a:lnTo>
                  <a:lnTo>
                    <a:pt x="249567" y="255175"/>
                  </a:lnTo>
                  <a:lnTo>
                    <a:pt x="278718" y="290050"/>
                  </a:lnTo>
                  <a:lnTo>
                    <a:pt x="284678" y="305018"/>
                  </a:lnTo>
                  <a:lnTo>
                    <a:pt x="288505" y="339369"/>
                  </a:lnTo>
                  <a:lnTo>
                    <a:pt x="284513" y="356571"/>
                  </a:lnTo>
                  <a:lnTo>
                    <a:pt x="268152" y="388311"/>
                  </a:lnTo>
                  <a:lnTo>
                    <a:pt x="253598" y="407344"/>
                  </a:lnTo>
                  <a:lnTo>
                    <a:pt x="241340" y="413875"/>
                  </a:lnTo>
                  <a:lnTo>
                    <a:pt x="205312" y="422802"/>
                  </a:lnTo>
                  <a:lnTo>
                    <a:pt x="167485" y="415710"/>
                  </a:lnTo>
                  <a:lnTo>
                    <a:pt x="131801" y="400149"/>
                  </a:lnTo>
                  <a:lnTo>
                    <a:pt x="99415" y="380769"/>
                  </a:lnTo>
                  <a:lnTo>
                    <a:pt x="72605" y="360635"/>
                  </a:lnTo>
                  <a:lnTo>
                    <a:pt x="49384" y="324287"/>
                  </a:lnTo>
                  <a:lnTo>
                    <a:pt x="45607"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22"/>
            <p:cNvSpPr/>
            <p:nvPr/>
          </p:nvSpPr>
          <p:spPr>
            <a:xfrm>
              <a:off x="4861559" y="4678680"/>
              <a:ext cx="76202" cy="350521"/>
            </a:xfrm>
            <a:custGeom>
              <a:avLst/>
              <a:gdLst/>
              <a:ahLst/>
              <a:cxnLst/>
              <a:rect l="0" t="0" r="0" b="0"/>
              <a:pathLst>
                <a:path w="76202" h="350521">
                  <a:moveTo>
                    <a:pt x="76201" y="0"/>
                  </a:moveTo>
                  <a:lnTo>
                    <a:pt x="72156" y="0"/>
                  </a:lnTo>
                  <a:lnTo>
                    <a:pt x="70964" y="846"/>
                  </a:lnTo>
                  <a:lnTo>
                    <a:pt x="70169" y="2257"/>
                  </a:lnTo>
                  <a:lnTo>
                    <a:pt x="68894" y="10605"/>
                  </a:lnTo>
                  <a:lnTo>
                    <a:pt x="68608" y="46650"/>
                  </a:lnTo>
                  <a:lnTo>
                    <a:pt x="68589" y="76946"/>
                  </a:lnTo>
                  <a:lnTo>
                    <a:pt x="68583" y="112733"/>
                  </a:lnTo>
                  <a:lnTo>
                    <a:pt x="66323" y="142107"/>
                  </a:lnTo>
                  <a:lnTo>
                    <a:pt x="62497" y="174072"/>
                  </a:lnTo>
                  <a:lnTo>
                    <a:pt x="57975" y="205211"/>
                  </a:lnTo>
                  <a:lnTo>
                    <a:pt x="53142" y="233727"/>
                  </a:lnTo>
                  <a:lnTo>
                    <a:pt x="47326" y="260512"/>
                  </a:lnTo>
                  <a:lnTo>
                    <a:pt x="35378" y="297698"/>
                  </a:lnTo>
                  <a:lnTo>
                    <a:pt x="20631" y="333874"/>
                  </a:lnTo>
                  <a:lnTo>
                    <a:pt x="12793" y="344270"/>
                  </a:lnTo>
                  <a:lnTo>
                    <a:pt x="7661" y="347742"/>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23"/>
            <p:cNvSpPr/>
            <p:nvPr/>
          </p:nvSpPr>
          <p:spPr>
            <a:xfrm>
              <a:off x="4754880" y="4724400"/>
              <a:ext cx="99061" cy="152401"/>
            </a:xfrm>
            <a:custGeom>
              <a:avLst/>
              <a:gdLst/>
              <a:ahLst/>
              <a:cxnLst/>
              <a:rect l="0" t="0" r="0" b="0"/>
              <a:pathLst>
                <a:path w="99061" h="152401">
                  <a:moveTo>
                    <a:pt x="0" y="0"/>
                  </a:moveTo>
                  <a:lnTo>
                    <a:pt x="0" y="10605"/>
                  </a:lnTo>
                  <a:lnTo>
                    <a:pt x="2257" y="15437"/>
                  </a:lnTo>
                  <a:lnTo>
                    <a:pt x="20407" y="49411"/>
                  </a:lnTo>
                  <a:lnTo>
                    <a:pt x="37076" y="84306"/>
                  </a:lnTo>
                  <a:lnTo>
                    <a:pt x="59612" y="118976"/>
                  </a:lnTo>
                  <a:lnTo>
                    <a:pt x="83976" y="142468"/>
                  </a:lnTo>
                  <a:lnTo>
                    <a:pt x="9906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24"/>
            <p:cNvSpPr/>
            <p:nvPr/>
          </p:nvSpPr>
          <p:spPr>
            <a:xfrm>
              <a:off x="4427533" y="4732112"/>
              <a:ext cx="220668" cy="13519"/>
            </a:xfrm>
            <a:custGeom>
              <a:avLst/>
              <a:gdLst/>
              <a:ahLst/>
              <a:cxnLst/>
              <a:rect l="0" t="0" r="0" b="0"/>
              <a:pathLst>
                <a:path w="220668" h="13519">
                  <a:moveTo>
                    <a:pt x="7307" y="7528"/>
                  </a:moveTo>
                  <a:lnTo>
                    <a:pt x="7307" y="3483"/>
                  </a:lnTo>
                  <a:lnTo>
                    <a:pt x="6460" y="2291"/>
                  </a:lnTo>
                  <a:lnTo>
                    <a:pt x="5049" y="1496"/>
                  </a:lnTo>
                  <a:lnTo>
                    <a:pt x="0" y="0"/>
                  </a:lnTo>
                  <a:lnTo>
                    <a:pt x="3825" y="3980"/>
                  </a:lnTo>
                  <a:lnTo>
                    <a:pt x="18411" y="6477"/>
                  </a:lnTo>
                  <a:lnTo>
                    <a:pt x="55743" y="9647"/>
                  </a:lnTo>
                  <a:lnTo>
                    <a:pt x="86569" y="13518"/>
                  </a:lnTo>
                  <a:lnTo>
                    <a:pt x="120256" y="12407"/>
                  </a:lnTo>
                  <a:lnTo>
                    <a:pt x="151686" y="8973"/>
                  </a:lnTo>
                  <a:lnTo>
                    <a:pt x="188602" y="7813"/>
                  </a:lnTo>
                  <a:lnTo>
                    <a:pt x="220667" y="75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25"/>
            <p:cNvSpPr/>
            <p:nvPr/>
          </p:nvSpPr>
          <p:spPr>
            <a:xfrm>
              <a:off x="4488180" y="4457700"/>
              <a:ext cx="76201" cy="449581"/>
            </a:xfrm>
            <a:custGeom>
              <a:avLst/>
              <a:gdLst/>
              <a:ahLst/>
              <a:cxnLst/>
              <a:rect l="0" t="0" r="0" b="0"/>
              <a:pathLst>
                <a:path w="76201" h="449581">
                  <a:moveTo>
                    <a:pt x="76200" y="0"/>
                  </a:moveTo>
                  <a:lnTo>
                    <a:pt x="75353" y="12167"/>
                  </a:lnTo>
                  <a:lnTo>
                    <a:pt x="70168" y="35391"/>
                  </a:lnTo>
                  <a:lnTo>
                    <a:pt x="69050" y="64673"/>
                  </a:lnTo>
                  <a:lnTo>
                    <a:pt x="66461" y="102418"/>
                  </a:lnTo>
                  <a:lnTo>
                    <a:pt x="62558" y="131879"/>
                  </a:lnTo>
                  <a:lnTo>
                    <a:pt x="58001" y="164728"/>
                  </a:lnTo>
                  <a:lnTo>
                    <a:pt x="53153" y="199083"/>
                  </a:lnTo>
                  <a:lnTo>
                    <a:pt x="47330" y="234954"/>
                  </a:lnTo>
                  <a:lnTo>
                    <a:pt x="43406" y="254003"/>
                  </a:lnTo>
                  <a:lnTo>
                    <a:pt x="34531" y="291537"/>
                  </a:lnTo>
                  <a:lnTo>
                    <a:pt x="24942" y="325151"/>
                  </a:lnTo>
                  <a:lnTo>
                    <a:pt x="17294" y="354767"/>
                  </a:lnTo>
                  <a:lnTo>
                    <a:pt x="8228" y="390724"/>
                  </a:lnTo>
                  <a:lnTo>
                    <a:pt x="1625" y="425630"/>
                  </a:lnTo>
                  <a:lnTo>
                    <a:pt x="0" y="449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626"/>
            <p:cNvSpPr/>
            <p:nvPr/>
          </p:nvSpPr>
          <p:spPr>
            <a:xfrm>
              <a:off x="4389119" y="4564380"/>
              <a:ext cx="7622" cy="15240"/>
            </a:xfrm>
            <a:custGeom>
              <a:avLst/>
              <a:gdLst/>
              <a:ahLst/>
              <a:cxnLst/>
              <a:rect l="0" t="0" r="0" b="0"/>
              <a:pathLst>
                <a:path w="7622" h="15240">
                  <a:moveTo>
                    <a:pt x="0" y="15239"/>
                  </a:moveTo>
                  <a:lnTo>
                    <a:pt x="0" y="11194"/>
                  </a:lnTo>
                  <a:lnTo>
                    <a:pt x="847" y="10003"/>
                  </a:lnTo>
                  <a:lnTo>
                    <a:pt x="2258" y="9209"/>
                  </a:lnTo>
                  <a:lnTo>
                    <a:pt x="4046" y="8679"/>
                  </a:lnTo>
                  <a:lnTo>
                    <a:pt x="5237" y="7479"/>
                  </a:lnTo>
                  <a:lnTo>
                    <a:pt x="76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27"/>
            <p:cNvSpPr/>
            <p:nvPr/>
          </p:nvSpPr>
          <p:spPr>
            <a:xfrm>
              <a:off x="4290059" y="4770119"/>
              <a:ext cx="45722" cy="120374"/>
            </a:xfrm>
            <a:custGeom>
              <a:avLst/>
              <a:gdLst/>
              <a:ahLst/>
              <a:cxnLst/>
              <a:rect l="0" t="0" r="0" b="0"/>
              <a:pathLst>
                <a:path w="45722" h="120374">
                  <a:moveTo>
                    <a:pt x="45721" y="0"/>
                  </a:moveTo>
                  <a:lnTo>
                    <a:pt x="45721" y="4046"/>
                  </a:lnTo>
                  <a:lnTo>
                    <a:pt x="39160" y="32564"/>
                  </a:lnTo>
                  <a:lnTo>
                    <a:pt x="35982" y="66597"/>
                  </a:lnTo>
                  <a:lnTo>
                    <a:pt x="22935" y="103059"/>
                  </a:lnTo>
                  <a:lnTo>
                    <a:pt x="9030" y="120373"/>
                  </a:lnTo>
                  <a:lnTo>
                    <a:pt x="7713" y="120042"/>
                  </a:lnTo>
                  <a:lnTo>
                    <a:pt x="3993" y="117417"/>
                  </a:lnTo>
                  <a:lnTo>
                    <a:pt x="1775" y="113428"/>
                  </a:lnTo>
                  <a:lnTo>
                    <a:pt x="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28"/>
            <p:cNvSpPr/>
            <p:nvPr/>
          </p:nvSpPr>
          <p:spPr>
            <a:xfrm>
              <a:off x="4001696" y="4747880"/>
              <a:ext cx="187599" cy="235008"/>
            </a:xfrm>
            <a:custGeom>
              <a:avLst/>
              <a:gdLst/>
              <a:ahLst/>
              <a:cxnLst/>
              <a:rect l="0" t="0" r="0" b="0"/>
              <a:pathLst>
                <a:path w="187599" h="235008">
                  <a:moveTo>
                    <a:pt x="59763" y="22239"/>
                  </a:moveTo>
                  <a:lnTo>
                    <a:pt x="59763" y="32846"/>
                  </a:lnTo>
                  <a:lnTo>
                    <a:pt x="52615" y="70433"/>
                  </a:lnTo>
                  <a:lnTo>
                    <a:pt x="51506" y="83452"/>
                  </a:lnTo>
                  <a:lnTo>
                    <a:pt x="41565" y="114884"/>
                  </a:lnTo>
                  <a:lnTo>
                    <a:pt x="36131" y="143550"/>
                  </a:lnTo>
                  <a:lnTo>
                    <a:pt x="14370" y="179818"/>
                  </a:lnTo>
                  <a:lnTo>
                    <a:pt x="2844" y="193335"/>
                  </a:lnTo>
                  <a:lnTo>
                    <a:pt x="1497" y="193877"/>
                  </a:lnTo>
                  <a:lnTo>
                    <a:pt x="599" y="193391"/>
                  </a:lnTo>
                  <a:lnTo>
                    <a:pt x="0" y="192220"/>
                  </a:lnTo>
                  <a:lnTo>
                    <a:pt x="448" y="190594"/>
                  </a:lnTo>
                  <a:lnTo>
                    <a:pt x="4277" y="183412"/>
                  </a:lnTo>
                  <a:lnTo>
                    <a:pt x="14587" y="149292"/>
                  </a:lnTo>
                  <a:lnTo>
                    <a:pt x="28356" y="116763"/>
                  </a:lnTo>
                  <a:lnTo>
                    <a:pt x="42461" y="87688"/>
                  </a:lnTo>
                  <a:lnTo>
                    <a:pt x="63245" y="53606"/>
                  </a:lnTo>
                  <a:lnTo>
                    <a:pt x="94277" y="18781"/>
                  </a:lnTo>
                  <a:lnTo>
                    <a:pt x="110253" y="6445"/>
                  </a:lnTo>
                  <a:lnTo>
                    <a:pt x="120586" y="2519"/>
                  </a:lnTo>
                  <a:lnTo>
                    <a:pt x="141017" y="0"/>
                  </a:lnTo>
                  <a:lnTo>
                    <a:pt x="148933" y="1913"/>
                  </a:lnTo>
                  <a:lnTo>
                    <a:pt x="152230" y="3609"/>
                  </a:lnTo>
                  <a:lnTo>
                    <a:pt x="158151" y="10008"/>
                  </a:lnTo>
                  <a:lnTo>
                    <a:pt x="175825" y="38032"/>
                  </a:lnTo>
                  <a:lnTo>
                    <a:pt x="184957" y="73248"/>
                  </a:lnTo>
                  <a:lnTo>
                    <a:pt x="187598" y="110836"/>
                  </a:lnTo>
                  <a:lnTo>
                    <a:pt x="183103" y="145856"/>
                  </a:lnTo>
                  <a:lnTo>
                    <a:pt x="177919" y="181089"/>
                  </a:lnTo>
                  <a:lnTo>
                    <a:pt x="170357" y="217271"/>
                  </a:lnTo>
                  <a:lnTo>
                    <a:pt x="166545" y="235007"/>
                  </a:lnTo>
                  <a:lnTo>
                    <a:pt x="166444" y="227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29"/>
            <p:cNvSpPr/>
            <p:nvPr/>
          </p:nvSpPr>
          <p:spPr>
            <a:xfrm>
              <a:off x="3795548" y="4770119"/>
              <a:ext cx="150066" cy="188556"/>
            </a:xfrm>
            <a:custGeom>
              <a:avLst/>
              <a:gdLst/>
              <a:ahLst/>
              <a:cxnLst/>
              <a:rect l="0" t="0" r="0" b="0"/>
              <a:pathLst>
                <a:path w="150066" h="188556">
                  <a:moveTo>
                    <a:pt x="29692" y="0"/>
                  </a:moveTo>
                  <a:lnTo>
                    <a:pt x="29692" y="4046"/>
                  </a:lnTo>
                  <a:lnTo>
                    <a:pt x="27434" y="8290"/>
                  </a:lnTo>
                  <a:lnTo>
                    <a:pt x="25647" y="10607"/>
                  </a:lnTo>
                  <a:lnTo>
                    <a:pt x="23660" y="17697"/>
                  </a:lnTo>
                  <a:lnTo>
                    <a:pt x="20284" y="31208"/>
                  </a:lnTo>
                  <a:lnTo>
                    <a:pt x="9983" y="67296"/>
                  </a:lnTo>
                  <a:lnTo>
                    <a:pt x="5196" y="98807"/>
                  </a:lnTo>
                  <a:lnTo>
                    <a:pt x="0" y="136280"/>
                  </a:lnTo>
                  <a:lnTo>
                    <a:pt x="292" y="153927"/>
                  </a:lnTo>
                  <a:lnTo>
                    <a:pt x="5364" y="169034"/>
                  </a:lnTo>
                  <a:lnTo>
                    <a:pt x="17133" y="184935"/>
                  </a:lnTo>
                  <a:lnTo>
                    <a:pt x="26650" y="188027"/>
                  </a:lnTo>
                  <a:lnTo>
                    <a:pt x="38500" y="188555"/>
                  </a:lnTo>
                  <a:lnTo>
                    <a:pt x="49411" y="185967"/>
                  </a:lnTo>
                  <a:lnTo>
                    <a:pt x="84484" y="161939"/>
                  </a:lnTo>
                  <a:lnTo>
                    <a:pt x="118273" y="132026"/>
                  </a:lnTo>
                  <a:lnTo>
                    <a:pt x="138438" y="95035"/>
                  </a:lnTo>
                  <a:lnTo>
                    <a:pt x="148131" y="73869"/>
                  </a:lnTo>
                  <a:lnTo>
                    <a:pt x="150065" y="63593"/>
                  </a:lnTo>
                  <a:lnTo>
                    <a:pt x="148666" y="53382"/>
                  </a:lnTo>
                  <a:lnTo>
                    <a:pt x="144607" y="34030"/>
                  </a:lnTo>
                  <a:lnTo>
                    <a:pt x="14399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630"/>
            <p:cNvSpPr/>
            <p:nvPr/>
          </p:nvSpPr>
          <p:spPr>
            <a:xfrm>
              <a:off x="3375687" y="4755194"/>
              <a:ext cx="312088" cy="227764"/>
            </a:xfrm>
            <a:custGeom>
              <a:avLst/>
              <a:gdLst/>
              <a:ahLst/>
              <a:cxnLst/>
              <a:rect l="0" t="0" r="0" b="0"/>
              <a:pathLst>
                <a:path w="312088" h="227764">
                  <a:moveTo>
                    <a:pt x="7593" y="22546"/>
                  </a:moveTo>
                  <a:lnTo>
                    <a:pt x="7593" y="56011"/>
                  </a:lnTo>
                  <a:lnTo>
                    <a:pt x="7593" y="88140"/>
                  </a:lnTo>
                  <a:lnTo>
                    <a:pt x="7593" y="117146"/>
                  </a:lnTo>
                  <a:lnTo>
                    <a:pt x="7593" y="151235"/>
                  </a:lnTo>
                  <a:lnTo>
                    <a:pt x="6746" y="183275"/>
                  </a:lnTo>
                  <a:lnTo>
                    <a:pt x="443" y="219369"/>
                  </a:lnTo>
                  <a:lnTo>
                    <a:pt x="0" y="227763"/>
                  </a:lnTo>
                  <a:lnTo>
                    <a:pt x="821" y="208327"/>
                  </a:lnTo>
                  <a:lnTo>
                    <a:pt x="6534" y="170278"/>
                  </a:lnTo>
                  <a:lnTo>
                    <a:pt x="15369" y="137250"/>
                  </a:lnTo>
                  <a:lnTo>
                    <a:pt x="28711" y="100653"/>
                  </a:lnTo>
                  <a:lnTo>
                    <a:pt x="43389" y="62998"/>
                  </a:lnTo>
                  <a:lnTo>
                    <a:pt x="55676" y="44476"/>
                  </a:lnTo>
                  <a:lnTo>
                    <a:pt x="90951" y="10151"/>
                  </a:lnTo>
                  <a:lnTo>
                    <a:pt x="101367" y="4337"/>
                  </a:lnTo>
                  <a:lnTo>
                    <a:pt x="122901" y="298"/>
                  </a:lnTo>
                  <a:lnTo>
                    <a:pt x="128832" y="2216"/>
                  </a:lnTo>
                  <a:lnTo>
                    <a:pt x="131599" y="3912"/>
                  </a:lnTo>
                  <a:lnTo>
                    <a:pt x="139538" y="14390"/>
                  </a:lnTo>
                  <a:lnTo>
                    <a:pt x="146323" y="46339"/>
                  </a:lnTo>
                  <a:lnTo>
                    <a:pt x="151178" y="80115"/>
                  </a:lnTo>
                  <a:lnTo>
                    <a:pt x="152019" y="109406"/>
                  </a:lnTo>
                  <a:lnTo>
                    <a:pt x="152303" y="142714"/>
                  </a:lnTo>
                  <a:lnTo>
                    <a:pt x="151505" y="160974"/>
                  </a:lnTo>
                  <a:lnTo>
                    <a:pt x="144115" y="194088"/>
                  </a:lnTo>
                  <a:lnTo>
                    <a:pt x="142634" y="195328"/>
                  </a:lnTo>
                  <a:lnTo>
                    <a:pt x="137455" y="197661"/>
                  </a:lnTo>
                  <a:lnTo>
                    <a:pt x="137228" y="193717"/>
                  </a:lnTo>
                  <a:lnTo>
                    <a:pt x="144898" y="158314"/>
                  </a:lnTo>
                  <a:lnTo>
                    <a:pt x="155161" y="126693"/>
                  </a:lnTo>
                  <a:lnTo>
                    <a:pt x="168439" y="97995"/>
                  </a:lnTo>
                  <a:lnTo>
                    <a:pt x="183097" y="68043"/>
                  </a:lnTo>
                  <a:lnTo>
                    <a:pt x="200423" y="39977"/>
                  </a:lnTo>
                  <a:lnTo>
                    <a:pt x="229033" y="11784"/>
                  </a:lnTo>
                  <a:lnTo>
                    <a:pt x="241759" y="5062"/>
                  </a:lnTo>
                  <a:lnTo>
                    <a:pt x="263727" y="748"/>
                  </a:lnTo>
                  <a:lnTo>
                    <a:pt x="279252" y="0"/>
                  </a:lnTo>
                  <a:lnTo>
                    <a:pt x="287221" y="2083"/>
                  </a:lnTo>
                  <a:lnTo>
                    <a:pt x="290531" y="3824"/>
                  </a:lnTo>
                  <a:lnTo>
                    <a:pt x="296467" y="10274"/>
                  </a:lnTo>
                  <a:lnTo>
                    <a:pt x="307177" y="28212"/>
                  </a:lnTo>
                  <a:lnTo>
                    <a:pt x="310847" y="47084"/>
                  </a:lnTo>
                  <a:lnTo>
                    <a:pt x="312087" y="82301"/>
                  </a:lnTo>
                  <a:lnTo>
                    <a:pt x="310074" y="119612"/>
                  </a:lnTo>
                  <a:lnTo>
                    <a:pt x="301775" y="155737"/>
                  </a:lnTo>
                  <a:lnTo>
                    <a:pt x="291730" y="188994"/>
                  </a:lnTo>
                  <a:lnTo>
                    <a:pt x="289662" y="198969"/>
                  </a:lnTo>
                  <a:lnTo>
                    <a:pt x="285922" y="206225"/>
                  </a:lnTo>
                  <a:lnTo>
                    <a:pt x="285432" y="209345"/>
                  </a:lnTo>
                  <a:lnTo>
                    <a:pt x="285952" y="212272"/>
                  </a:lnTo>
                  <a:lnTo>
                    <a:pt x="288825" y="219008"/>
                  </a:lnTo>
                  <a:lnTo>
                    <a:pt x="289908" y="219560"/>
                  </a:lnTo>
                  <a:lnTo>
                    <a:pt x="304772" y="2206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31"/>
            <p:cNvSpPr/>
            <p:nvPr/>
          </p:nvSpPr>
          <p:spPr>
            <a:xfrm>
              <a:off x="2941672" y="4751971"/>
              <a:ext cx="339008" cy="246563"/>
            </a:xfrm>
            <a:custGeom>
              <a:avLst/>
              <a:gdLst/>
              <a:ahLst/>
              <a:cxnLst/>
              <a:rect l="0" t="0" r="0" b="0"/>
              <a:pathLst>
                <a:path w="339008" h="246563">
                  <a:moveTo>
                    <a:pt x="37747" y="48629"/>
                  </a:moveTo>
                  <a:lnTo>
                    <a:pt x="37747" y="83727"/>
                  </a:lnTo>
                  <a:lnTo>
                    <a:pt x="37747" y="116365"/>
                  </a:lnTo>
                  <a:lnTo>
                    <a:pt x="37747" y="151567"/>
                  </a:lnTo>
                  <a:lnTo>
                    <a:pt x="33702" y="181105"/>
                  </a:lnTo>
                  <a:lnTo>
                    <a:pt x="24750" y="214497"/>
                  </a:lnTo>
                  <a:lnTo>
                    <a:pt x="14829" y="236019"/>
                  </a:lnTo>
                  <a:lnTo>
                    <a:pt x="8761" y="244629"/>
                  </a:lnTo>
                  <a:lnTo>
                    <a:pt x="5674" y="245806"/>
                  </a:lnTo>
                  <a:lnTo>
                    <a:pt x="838" y="246562"/>
                  </a:lnTo>
                  <a:lnTo>
                    <a:pt x="441" y="245778"/>
                  </a:lnTo>
                  <a:lnTo>
                    <a:pt x="0" y="242648"/>
                  </a:lnTo>
                  <a:lnTo>
                    <a:pt x="7428" y="207256"/>
                  </a:lnTo>
                  <a:lnTo>
                    <a:pt x="17679" y="173378"/>
                  </a:lnTo>
                  <a:lnTo>
                    <a:pt x="30955" y="138649"/>
                  </a:lnTo>
                  <a:lnTo>
                    <a:pt x="45613" y="103806"/>
                  </a:lnTo>
                  <a:lnTo>
                    <a:pt x="62938" y="72033"/>
                  </a:lnTo>
                  <a:lnTo>
                    <a:pt x="87503" y="39047"/>
                  </a:lnTo>
                  <a:lnTo>
                    <a:pt x="107523" y="21612"/>
                  </a:lnTo>
                  <a:lnTo>
                    <a:pt x="119841" y="15455"/>
                  </a:lnTo>
                  <a:lnTo>
                    <a:pt x="125497" y="13813"/>
                  </a:lnTo>
                  <a:lnTo>
                    <a:pt x="136296" y="14246"/>
                  </a:lnTo>
                  <a:lnTo>
                    <a:pt x="157026" y="21422"/>
                  </a:lnTo>
                  <a:lnTo>
                    <a:pt x="168292" y="28526"/>
                  </a:lnTo>
                  <a:lnTo>
                    <a:pt x="171967" y="38000"/>
                  </a:lnTo>
                  <a:lnTo>
                    <a:pt x="178372" y="68825"/>
                  </a:lnTo>
                  <a:lnTo>
                    <a:pt x="181296" y="97605"/>
                  </a:lnTo>
                  <a:lnTo>
                    <a:pt x="178118" y="127581"/>
                  </a:lnTo>
                  <a:lnTo>
                    <a:pt x="175541" y="161967"/>
                  </a:lnTo>
                  <a:lnTo>
                    <a:pt x="172775" y="190961"/>
                  </a:lnTo>
                  <a:lnTo>
                    <a:pt x="167769" y="209354"/>
                  </a:lnTo>
                  <a:lnTo>
                    <a:pt x="167316" y="215864"/>
                  </a:lnTo>
                  <a:lnTo>
                    <a:pt x="167290" y="205627"/>
                  </a:lnTo>
                  <a:lnTo>
                    <a:pt x="177894" y="172129"/>
                  </a:lnTo>
                  <a:lnTo>
                    <a:pt x="185200" y="144112"/>
                  </a:lnTo>
                  <a:lnTo>
                    <a:pt x="200817" y="110316"/>
                  </a:lnTo>
                  <a:lnTo>
                    <a:pt x="217486" y="77537"/>
                  </a:lnTo>
                  <a:lnTo>
                    <a:pt x="237195" y="46376"/>
                  </a:lnTo>
                  <a:lnTo>
                    <a:pt x="265763" y="18519"/>
                  </a:lnTo>
                  <a:lnTo>
                    <a:pt x="290848" y="3985"/>
                  </a:lnTo>
                  <a:lnTo>
                    <a:pt x="303483" y="0"/>
                  </a:lnTo>
                  <a:lnTo>
                    <a:pt x="321431" y="2358"/>
                  </a:lnTo>
                  <a:lnTo>
                    <a:pt x="324237" y="4235"/>
                  </a:lnTo>
                  <a:lnTo>
                    <a:pt x="329612" y="10836"/>
                  </a:lnTo>
                  <a:lnTo>
                    <a:pt x="332565" y="19414"/>
                  </a:lnTo>
                  <a:lnTo>
                    <a:pt x="339007" y="49799"/>
                  </a:lnTo>
                  <a:lnTo>
                    <a:pt x="335984" y="81597"/>
                  </a:lnTo>
                  <a:lnTo>
                    <a:pt x="332983" y="110326"/>
                  </a:lnTo>
                  <a:lnTo>
                    <a:pt x="326731" y="142545"/>
                  </a:lnTo>
                  <a:lnTo>
                    <a:pt x="319517" y="174387"/>
                  </a:lnTo>
                  <a:lnTo>
                    <a:pt x="306965" y="209687"/>
                  </a:lnTo>
                  <a:lnTo>
                    <a:pt x="296867" y="238953"/>
                  </a:lnTo>
                  <a:lnTo>
                    <a:pt x="296828" y="2315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32"/>
            <p:cNvSpPr/>
            <p:nvPr/>
          </p:nvSpPr>
          <p:spPr>
            <a:xfrm>
              <a:off x="2661546" y="4716780"/>
              <a:ext cx="187157" cy="258490"/>
            </a:xfrm>
            <a:custGeom>
              <a:avLst/>
              <a:gdLst/>
              <a:ahLst/>
              <a:cxnLst/>
              <a:rect l="0" t="0" r="0" b="0"/>
              <a:pathLst>
                <a:path w="187157" h="258490">
                  <a:moveTo>
                    <a:pt x="150234" y="38100"/>
                  </a:moveTo>
                  <a:lnTo>
                    <a:pt x="115337" y="38946"/>
                  </a:lnTo>
                  <a:lnTo>
                    <a:pt x="96432" y="45030"/>
                  </a:lnTo>
                  <a:lnTo>
                    <a:pt x="79729" y="58027"/>
                  </a:lnTo>
                  <a:lnTo>
                    <a:pt x="49749" y="92057"/>
                  </a:lnTo>
                  <a:lnTo>
                    <a:pt x="31937" y="122573"/>
                  </a:lnTo>
                  <a:lnTo>
                    <a:pt x="15934" y="154381"/>
                  </a:lnTo>
                  <a:lnTo>
                    <a:pt x="2287" y="189386"/>
                  </a:lnTo>
                  <a:lnTo>
                    <a:pt x="0" y="212183"/>
                  </a:lnTo>
                  <a:lnTo>
                    <a:pt x="2465" y="224408"/>
                  </a:lnTo>
                  <a:lnTo>
                    <a:pt x="12658" y="240810"/>
                  </a:lnTo>
                  <a:lnTo>
                    <a:pt x="26403" y="252350"/>
                  </a:lnTo>
                  <a:lnTo>
                    <a:pt x="38471" y="256088"/>
                  </a:lnTo>
                  <a:lnTo>
                    <a:pt x="70960" y="258489"/>
                  </a:lnTo>
                  <a:lnTo>
                    <a:pt x="87907" y="254301"/>
                  </a:lnTo>
                  <a:lnTo>
                    <a:pt x="119484" y="237816"/>
                  </a:lnTo>
                  <a:lnTo>
                    <a:pt x="149334" y="212170"/>
                  </a:lnTo>
                  <a:lnTo>
                    <a:pt x="166148" y="189300"/>
                  </a:lnTo>
                  <a:lnTo>
                    <a:pt x="179843" y="151661"/>
                  </a:lnTo>
                  <a:lnTo>
                    <a:pt x="186656" y="115659"/>
                  </a:lnTo>
                  <a:lnTo>
                    <a:pt x="187156" y="84088"/>
                  </a:lnTo>
                  <a:lnTo>
                    <a:pt x="177684" y="49800"/>
                  </a:lnTo>
                  <a:lnTo>
                    <a:pt x="165409" y="25320"/>
                  </a:lnTo>
                  <a:lnTo>
                    <a:pt x="14261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33"/>
            <p:cNvSpPr/>
            <p:nvPr/>
          </p:nvSpPr>
          <p:spPr>
            <a:xfrm>
              <a:off x="2352614" y="4739640"/>
              <a:ext cx="146746" cy="266700"/>
            </a:xfrm>
            <a:custGeom>
              <a:avLst/>
              <a:gdLst/>
              <a:ahLst/>
              <a:cxnLst/>
              <a:rect l="0" t="0" r="0" b="0"/>
              <a:pathLst>
                <a:path w="146746" h="266700">
                  <a:moveTo>
                    <a:pt x="146745" y="0"/>
                  </a:moveTo>
                  <a:lnTo>
                    <a:pt x="128613" y="0"/>
                  </a:lnTo>
                  <a:lnTo>
                    <a:pt x="117196" y="8090"/>
                  </a:lnTo>
                  <a:lnTo>
                    <a:pt x="84139" y="39869"/>
                  </a:lnTo>
                  <a:lnTo>
                    <a:pt x="54980" y="75013"/>
                  </a:lnTo>
                  <a:lnTo>
                    <a:pt x="33196" y="105387"/>
                  </a:lnTo>
                  <a:lnTo>
                    <a:pt x="16487" y="139128"/>
                  </a:lnTo>
                  <a:lnTo>
                    <a:pt x="2827" y="176401"/>
                  </a:lnTo>
                  <a:lnTo>
                    <a:pt x="0" y="186181"/>
                  </a:lnTo>
                  <a:lnTo>
                    <a:pt x="1374" y="203820"/>
                  </a:lnTo>
                  <a:lnTo>
                    <a:pt x="4111" y="212080"/>
                  </a:lnTo>
                  <a:lnTo>
                    <a:pt x="13926" y="225773"/>
                  </a:lnTo>
                  <a:lnTo>
                    <a:pt x="40923" y="248361"/>
                  </a:lnTo>
                  <a:lnTo>
                    <a:pt x="71270" y="259949"/>
                  </a:lnTo>
                  <a:lnTo>
                    <a:pt x="103027" y="264699"/>
                  </a:lnTo>
                  <a:lnTo>
                    <a:pt x="139126" y="2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634"/>
            <p:cNvSpPr/>
            <p:nvPr/>
          </p:nvSpPr>
          <p:spPr>
            <a:xfrm>
              <a:off x="1441949" y="4709159"/>
              <a:ext cx="562111" cy="262843"/>
            </a:xfrm>
            <a:custGeom>
              <a:avLst/>
              <a:gdLst/>
              <a:ahLst/>
              <a:cxnLst/>
              <a:rect l="0" t="0" r="0" b="0"/>
              <a:pathLst>
                <a:path w="562111" h="262843">
                  <a:moveTo>
                    <a:pt x="181110" y="22860"/>
                  </a:moveTo>
                  <a:lnTo>
                    <a:pt x="177065" y="18815"/>
                  </a:lnTo>
                  <a:lnTo>
                    <a:pt x="170564" y="16830"/>
                  </a:lnTo>
                  <a:lnTo>
                    <a:pt x="137759" y="15334"/>
                  </a:lnTo>
                  <a:lnTo>
                    <a:pt x="118594" y="19313"/>
                  </a:lnTo>
                  <a:lnTo>
                    <a:pt x="96830" y="33945"/>
                  </a:lnTo>
                  <a:lnTo>
                    <a:pt x="59130" y="71294"/>
                  </a:lnTo>
                  <a:lnTo>
                    <a:pt x="36312" y="102123"/>
                  </a:lnTo>
                  <a:lnTo>
                    <a:pt x="17981" y="135810"/>
                  </a:lnTo>
                  <a:lnTo>
                    <a:pt x="4201" y="173488"/>
                  </a:lnTo>
                  <a:lnTo>
                    <a:pt x="0" y="193551"/>
                  </a:lnTo>
                  <a:lnTo>
                    <a:pt x="1275" y="202580"/>
                  </a:lnTo>
                  <a:lnTo>
                    <a:pt x="2800" y="206174"/>
                  </a:lnTo>
                  <a:lnTo>
                    <a:pt x="4664" y="208569"/>
                  </a:lnTo>
                  <a:lnTo>
                    <a:pt x="8992" y="211232"/>
                  </a:lnTo>
                  <a:lnTo>
                    <a:pt x="20234" y="212730"/>
                  </a:lnTo>
                  <a:lnTo>
                    <a:pt x="34289" y="209128"/>
                  </a:lnTo>
                  <a:lnTo>
                    <a:pt x="54209" y="199480"/>
                  </a:lnTo>
                  <a:lnTo>
                    <a:pt x="83569" y="173265"/>
                  </a:lnTo>
                  <a:lnTo>
                    <a:pt x="105900" y="139150"/>
                  </a:lnTo>
                  <a:lnTo>
                    <a:pt x="119343" y="107074"/>
                  </a:lnTo>
                  <a:lnTo>
                    <a:pt x="126106" y="80323"/>
                  </a:lnTo>
                  <a:lnTo>
                    <a:pt x="127277" y="68015"/>
                  </a:lnTo>
                  <a:lnTo>
                    <a:pt x="126595" y="65663"/>
                  </a:lnTo>
                  <a:lnTo>
                    <a:pt x="125294" y="64096"/>
                  </a:lnTo>
                  <a:lnTo>
                    <a:pt x="121166" y="61580"/>
                  </a:lnTo>
                  <a:lnTo>
                    <a:pt x="120828" y="62220"/>
                  </a:lnTo>
                  <a:lnTo>
                    <a:pt x="120177" y="93540"/>
                  </a:lnTo>
                  <a:lnTo>
                    <a:pt x="122412" y="129817"/>
                  </a:lnTo>
                  <a:lnTo>
                    <a:pt x="130698" y="152483"/>
                  </a:lnTo>
                  <a:lnTo>
                    <a:pt x="140078" y="166830"/>
                  </a:lnTo>
                  <a:lnTo>
                    <a:pt x="160486" y="184428"/>
                  </a:lnTo>
                  <a:lnTo>
                    <a:pt x="187605" y="198673"/>
                  </a:lnTo>
                  <a:lnTo>
                    <a:pt x="217090" y="203646"/>
                  </a:lnTo>
                  <a:lnTo>
                    <a:pt x="247275" y="204273"/>
                  </a:lnTo>
                  <a:lnTo>
                    <a:pt x="277667" y="199473"/>
                  </a:lnTo>
                  <a:lnTo>
                    <a:pt x="308121" y="191842"/>
                  </a:lnTo>
                  <a:lnTo>
                    <a:pt x="337747" y="179233"/>
                  </a:lnTo>
                  <a:lnTo>
                    <a:pt x="362141" y="163926"/>
                  </a:lnTo>
                  <a:lnTo>
                    <a:pt x="391353" y="129051"/>
                  </a:lnTo>
                  <a:lnTo>
                    <a:pt x="418314" y="91868"/>
                  </a:lnTo>
                  <a:lnTo>
                    <a:pt x="422001" y="85139"/>
                  </a:lnTo>
                  <a:lnTo>
                    <a:pt x="424778" y="70163"/>
                  </a:lnTo>
                  <a:lnTo>
                    <a:pt x="424946" y="101185"/>
                  </a:lnTo>
                  <a:lnTo>
                    <a:pt x="424950" y="136044"/>
                  </a:lnTo>
                  <a:lnTo>
                    <a:pt x="424950" y="165522"/>
                  </a:lnTo>
                  <a:lnTo>
                    <a:pt x="424951" y="203566"/>
                  </a:lnTo>
                  <a:lnTo>
                    <a:pt x="424951" y="237470"/>
                  </a:lnTo>
                  <a:lnTo>
                    <a:pt x="424951" y="262842"/>
                  </a:lnTo>
                  <a:lnTo>
                    <a:pt x="424951" y="261317"/>
                  </a:lnTo>
                  <a:lnTo>
                    <a:pt x="437101" y="239284"/>
                  </a:lnTo>
                  <a:lnTo>
                    <a:pt x="439580" y="210202"/>
                  </a:lnTo>
                  <a:lnTo>
                    <a:pt x="442267" y="177429"/>
                  </a:lnTo>
                  <a:lnTo>
                    <a:pt x="446194" y="150824"/>
                  </a:lnTo>
                  <a:lnTo>
                    <a:pt x="453164" y="112893"/>
                  </a:lnTo>
                  <a:lnTo>
                    <a:pt x="461438" y="80675"/>
                  </a:lnTo>
                  <a:lnTo>
                    <a:pt x="478975" y="46604"/>
                  </a:lnTo>
                  <a:lnTo>
                    <a:pt x="494701" y="23505"/>
                  </a:lnTo>
                  <a:lnTo>
                    <a:pt x="507330" y="13644"/>
                  </a:lnTo>
                  <a:lnTo>
                    <a:pt x="532004" y="3574"/>
                  </a:lnTo>
                  <a:lnTo>
                    <a:pt x="56211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35"/>
            <p:cNvSpPr/>
            <p:nvPr/>
          </p:nvSpPr>
          <p:spPr>
            <a:xfrm>
              <a:off x="1173793" y="4694091"/>
              <a:ext cx="243528" cy="254350"/>
            </a:xfrm>
            <a:custGeom>
              <a:avLst/>
              <a:gdLst/>
              <a:ahLst/>
              <a:cxnLst/>
              <a:rect l="0" t="0" r="0" b="0"/>
              <a:pathLst>
                <a:path w="243528" h="254350">
                  <a:moveTo>
                    <a:pt x="7307" y="91268"/>
                  </a:moveTo>
                  <a:lnTo>
                    <a:pt x="3261" y="95313"/>
                  </a:lnTo>
                  <a:lnTo>
                    <a:pt x="1275" y="99557"/>
                  </a:lnTo>
                  <a:lnTo>
                    <a:pt x="0" y="109180"/>
                  </a:lnTo>
                  <a:lnTo>
                    <a:pt x="2084" y="114187"/>
                  </a:lnTo>
                  <a:lnTo>
                    <a:pt x="10320" y="124300"/>
                  </a:lnTo>
                  <a:lnTo>
                    <a:pt x="31689" y="139530"/>
                  </a:lnTo>
                  <a:lnTo>
                    <a:pt x="41850" y="142351"/>
                  </a:lnTo>
                  <a:lnTo>
                    <a:pt x="53986" y="142759"/>
                  </a:lnTo>
                  <a:lnTo>
                    <a:pt x="91991" y="131523"/>
                  </a:lnTo>
                  <a:lnTo>
                    <a:pt x="129340" y="115113"/>
                  </a:lnTo>
                  <a:lnTo>
                    <a:pt x="165084" y="91064"/>
                  </a:lnTo>
                  <a:lnTo>
                    <a:pt x="187203" y="66863"/>
                  </a:lnTo>
                  <a:lnTo>
                    <a:pt x="200949" y="43707"/>
                  </a:lnTo>
                  <a:lnTo>
                    <a:pt x="204837" y="17701"/>
                  </a:lnTo>
                  <a:lnTo>
                    <a:pt x="202906" y="9747"/>
                  </a:lnTo>
                  <a:lnTo>
                    <a:pt x="201207" y="6441"/>
                  </a:lnTo>
                  <a:lnTo>
                    <a:pt x="199226" y="4237"/>
                  </a:lnTo>
                  <a:lnTo>
                    <a:pt x="194769" y="1788"/>
                  </a:lnTo>
                  <a:lnTo>
                    <a:pt x="165332" y="0"/>
                  </a:lnTo>
                  <a:lnTo>
                    <a:pt x="153458" y="4421"/>
                  </a:lnTo>
                  <a:lnTo>
                    <a:pt x="115547" y="26680"/>
                  </a:lnTo>
                  <a:lnTo>
                    <a:pt x="83815" y="56215"/>
                  </a:lnTo>
                  <a:lnTo>
                    <a:pt x="53087" y="90365"/>
                  </a:lnTo>
                  <a:lnTo>
                    <a:pt x="38275" y="117906"/>
                  </a:lnTo>
                  <a:lnTo>
                    <a:pt x="32569" y="147515"/>
                  </a:lnTo>
                  <a:lnTo>
                    <a:pt x="35750" y="165374"/>
                  </a:lnTo>
                  <a:lnTo>
                    <a:pt x="51589" y="197535"/>
                  </a:lnTo>
                  <a:lnTo>
                    <a:pt x="70098" y="216641"/>
                  </a:lnTo>
                  <a:lnTo>
                    <a:pt x="104345" y="237420"/>
                  </a:lnTo>
                  <a:lnTo>
                    <a:pt x="140963" y="250556"/>
                  </a:lnTo>
                  <a:lnTo>
                    <a:pt x="162383" y="254349"/>
                  </a:lnTo>
                  <a:lnTo>
                    <a:pt x="199088" y="252144"/>
                  </a:lnTo>
                  <a:lnTo>
                    <a:pt x="224151" y="249284"/>
                  </a:lnTo>
                  <a:lnTo>
                    <a:pt x="243527" y="2436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36"/>
            <p:cNvSpPr/>
            <p:nvPr/>
          </p:nvSpPr>
          <p:spPr>
            <a:xfrm>
              <a:off x="1029030" y="4518659"/>
              <a:ext cx="45391" cy="392386"/>
            </a:xfrm>
            <a:custGeom>
              <a:avLst/>
              <a:gdLst/>
              <a:ahLst/>
              <a:cxnLst/>
              <a:rect l="0" t="0" r="0" b="0"/>
              <a:pathLst>
                <a:path w="45391" h="392386">
                  <a:moveTo>
                    <a:pt x="45390" y="0"/>
                  </a:moveTo>
                  <a:lnTo>
                    <a:pt x="37863" y="0"/>
                  </a:lnTo>
                  <a:lnTo>
                    <a:pt x="37775" y="32079"/>
                  </a:lnTo>
                  <a:lnTo>
                    <a:pt x="35513" y="65792"/>
                  </a:lnTo>
                  <a:lnTo>
                    <a:pt x="31739" y="100492"/>
                  </a:lnTo>
                  <a:lnTo>
                    <a:pt x="30009" y="125943"/>
                  </a:lnTo>
                  <a:lnTo>
                    <a:pt x="26418" y="154189"/>
                  </a:lnTo>
                  <a:lnTo>
                    <a:pt x="24258" y="183675"/>
                  </a:lnTo>
                  <a:lnTo>
                    <a:pt x="21604" y="213714"/>
                  </a:lnTo>
                  <a:lnTo>
                    <a:pt x="14780" y="243997"/>
                  </a:lnTo>
                  <a:lnTo>
                    <a:pt x="10619" y="272133"/>
                  </a:lnTo>
                  <a:lnTo>
                    <a:pt x="8276" y="307257"/>
                  </a:lnTo>
                  <a:lnTo>
                    <a:pt x="3439" y="341880"/>
                  </a:lnTo>
                  <a:lnTo>
                    <a:pt x="0" y="377925"/>
                  </a:lnTo>
                  <a:lnTo>
                    <a:pt x="737" y="381490"/>
                  </a:lnTo>
                  <a:lnTo>
                    <a:pt x="2074" y="383867"/>
                  </a:lnTo>
                  <a:lnTo>
                    <a:pt x="3813" y="385452"/>
                  </a:lnTo>
                  <a:lnTo>
                    <a:pt x="5744" y="389470"/>
                  </a:lnTo>
                  <a:lnTo>
                    <a:pt x="6259" y="391727"/>
                  </a:lnTo>
                  <a:lnTo>
                    <a:pt x="6603" y="392385"/>
                  </a:lnTo>
                  <a:lnTo>
                    <a:pt x="6832" y="391977"/>
                  </a:lnTo>
                  <a:lnTo>
                    <a:pt x="7290"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37"/>
            <p:cNvSpPr/>
            <p:nvPr/>
          </p:nvSpPr>
          <p:spPr>
            <a:xfrm>
              <a:off x="758913" y="4587240"/>
              <a:ext cx="178348" cy="327661"/>
            </a:xfrm>
            <a:custGeom>
              <a:avLst/>
              <a:gdLst/>
              <a:ahLst/>
              <a:cxnLst/>
              <a:rect l="0" t="0" r="0" b="0"/>
              <a:pathLst>
                <a:path w="178348" h="327661">
                  <a:moveTo>
                    <a:pt x="147866" y="0"/>
                  </a:moveTo>
                  <a:lnTo>
                    <a:pt x="128786" y="846"/>
                  </a:lnTo>
                  <a:lnTo>
                    <a:pt x="98646" y="13843"/>
                  </a:lnTo>
                  <a:lnTo>
                    <a:pt x="79096" y="27338"/>
                  </a:lnTo>
                  <a:lnTo>
                    <a:pt x="46473" y="64583"/>
                  </a:lnTo>
                  <a:lnTo>
                    <a:pt x="28245" y="100277"/>
                  </a:lnTo>
                  <a:lnTo>
                    <a:pt x="19007" y="129900"/>
                  </a:lnTo>
                  <a:lnTo>
                    <a:pt x="10908" y="160127"/>
                  </a:lnTo>
                  <a:lnTo>
                    <a:pt x="586" y="196635"/>
                  </a:lnTo>
                  <a:lnTo>
                    <a:pt x="0" y="212700"/>
                  </a:lnTo>
                  <a:lnTo>
                    <a:pt x="3408" y="228306"/>
                  </a:lnTo>
                  <a:lnTo>
                    <a:pt x="19393" y="259021"/>
                  </a:lnTo>
                  <a:lnTo>
                    <a:pt x="29807" y="273447"/>
                  </a:lnTo>
                  <a:lnTo>
                    <a:pt x="67615" y="306193"/>
                  </a:lnTo>
                  <a:lnTo>
                    <a:pt x="101095" y="319312"/>
                  </a:lnTo>
                  <a:lnTo>
                    <a:pt x="124695" y="325186"/>
                  </a:lnTo>
                  <a:lnTo>
                    <a:pt x="161372" y="327334"/>
                  </a:lnTo>
                  <a:lnTo>
                    <a:pt x="178347"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49"/>
          <p:cNvGrpSpPr/>
          <p:nvPr/>
        </p:nvGrpSpPr>
        <p:grpSpPr>
          <a:xfrm>
            <a:off x="884599" y="5143500"/>
            <a:ext cx="2475821" cy="495301"/>
            <a:chOff x="884599" y="5143500"/>
            <a:chExt cx="2475821" cy="495301"/>
          </a:xfrm>
        </p:grpSpPr>
        <p:sp>
          <p:nvSpPr>
            <p:cNvPr id="49" name="SMARTInkShape-638"/>
            <p:cNvSpPr/>
            <p:nvPr/>
          </p:nvSpPr>
          <p:spPr>
            <a:xfrm>
              <a:off x="3055933" y="5372100"/>
              <a:ext cx="304487" cy="30481"/>
            </a:xfrm>
            <a:custGeom>
              <a:avLst/>
              <a:gdLst/>
              <a:ahLst/>
              <a:cxnLst/>
              <a:rect l="0" t="0" r="0" b="0"/>
              <a:pathLst>
                <a:path w="304487" h="30481">
                  <a:moveTo>
                    <a:pt x="7307" y="0"/>
                  </a:moveTo>
                  <a:lnTo>
                    <a:pt x="0" y="0"/>
                  </a:lnTo>
                  <a:lnTo>
                    <a:pt x="33476" y="846"/>
                  </a:lnTo>
                  <a:lnTo>
                    <a:pt x="66519" y="5236"/>
                  </a:lnTo>
                  <a:lnTo>
                    <a:pt x="93736" y="6560"/>
                  </a:lnTo>
                  <a:lnTo>
                    <a:pt x="125024" y="9407"/>
                  </a:lnTo>
                  <a:lnTo>
                    <a:pt x="158685" y="13494"/>
                  </a:lnTo>
                  <a:lnTo>
                    <a:pt x="193401" y="18133"/>
                  </a:lnTo>
                  <a:lnTo>
                    <a:pt x="213496" y="20555"/>
                  </a:lnTo>
                  <a:lnTo>
                    <a:pt x="235360" y="23017"/>
                  </a:lnTo>
                  <a:lnTo>
                    <a:pt x="258402" y="25504"/>
                  </a:lnTo>
                  <a:lnTo>
                    <a:pt x="295384" y="29497"/>
                  </a:lnTo>
                  <a:lnTo>
                    <a:pt x="304486"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39"/>
            <p:cNvSpPr/>
            <p:nvPr/>
          </p:nvSpPr>
          <p:spPr>
            <a:xfrm>
              <a:off x="3131819" y="5143500"/>
              <a:ext cx="144782" cy="480061"/>
            </a:xfrm>
            <a:custGeom>
              <a:avLst/>
              <a:gdLst/>
              <a:ahLst/>
              <a:cxnLst/>
              <a:rect l="0" t="0" r="0" b="0"/>
              <a:pathLst>
                <a:path w="144782" h="480061">
                  <a:moveTo>
                    <a:pt x="144781" y="0"/>
                  </a:moveTo>
                  <a:lnTo>
                    <a:pt x="140735" y="4045"/>
                  </a:lnTo>
                  <a:lnTo>
                    <a:pt x="138749" y="8289"/>
                  </a:lnTo>
                  <a:lnTo>
                    <a:pt x="131286" y="38658"/>
                  </a:lnTo>
                  <a:lnTo>
                    <a:pt x="124225" y="68650"/>
                  </a:lnTo>
                  <a:lnTo>
                    <a:pt x="119276" y="94858"/>
                  </a:lnTo>
                  <a:lnTo>
                    <a:pt x="111996" y="123439"/>
                  </a:lnTo>
                  <a:lnTo>
                    <a:pt x="103963" y="153922"/>
                  </a:lnTo>
                  <a:lnTo>
                    <a:pt x="97571" y="187225"/>
                  </a:lnTo>
                  <a:lnTo>
                    <a:pt x="89650" y="221782"/>
                  </a:lnTo>
                  <a:lnTo>
                    <a:pt x="81331" y="256896"/>
                  </a:lnTo>
                  <a:lnTo>
                    <a:pt x="74812" y="292258"/>
                  </a:lnTo>
                  <a:lnTo>
                    <a:pt x="66835" y="325472"/>
                  </a:lnTo>
                  <a:lnTo>
                    <a:pt x="57645" y="356321"/>
                  </a:lnTo>
                  <a:lnTo>
                    <a:pt x="47916" y="384142"/>
                  </a:lnTo>
                  <a:lnTo>
                    <a:pt x="32918" y="419561"/>
                  </a:lnTo>
                  <a:lnTo>
                    <a:pt x="18764" y="454092"/>
                  </a:lnTo>
                  <a:lnTo>
                    <a:pt x="0" y="480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40"/>
            <p:cNvSpPr/>
            <p:nvPr/>
          </p:nvSpPr>
          <p:spPr>
            <a:xfrm>
              <a:off x="2873971" y="5404045"/>
              <a:ext cx="166410" cy="226405"/>
            </a:xfrm>
            <a:custGeom>
              <a:avLst/>
              <a:gdLst/>
              <a:ahLst/>
              <a:cxnLst/>
              <a:rect l="0" t="0" r="0" b="0"/>
              <a:pathLst>
                <a:path w="166410" h="226405">
                  <a:moveTo>
                    <a:pt x="135929" y="21394"/>
                  </a:moveTo>
                  <a:lnTo>
                    <a:pt x="118232" y="5956"/>
                  </a:lnTo>
                  <a:lnTo>
                    <a:pt x="109437" y="1833"/>
                  </a:lnTo>
                  <a:lnTo>
                    <a:pt x="99883" y="0"/>
                  </a:lnTo>
                  <a:lnTo>
                    <a:pt x="92251" y="1444"/>
                  </a:lnTo>
                  <a:lnTo>
                    <a:pt x="66859" y="16288"/>
                  </a:lnTo>
                  <a:lnTo>
                    <a:pt x="46932" y="38636"/>
                  </a:lnTo>
                  <a:lnTo>
                    <a:pt x="26689" y="73593"/>
                  </a:lnTo>
                  <a:lnTo>
                    <a:pt x="8642" y="110853"/>
                  </a:lnTo>
                  <a:lnTo>
                    <a:pt x="1694" y="137365"/>
                  </a:lnTo>
                  <a:lnTo>
                    <a:pt x="0" y="174548"/>
                  </a:lnTo>
                  <a:lnTo>
                    <a:pt x="2985" y="185701"/>
                  </a:lnTo>
                  <a:lnTo>
                    <a:pt x="13470" y="201499"/>
                  </a:lnTo>
                  <a:lnTo>
                    <a:pt x="31347" y="212860"/>
                  </a:lnTo>
                  <a:lnTo>
                    <a:pt x="60990" y="223437"/>
                  </a:lnTo>
                  <a:lnTo>
                    <a:pt x="98579" y="226404"/>
                  </a:lnTo>
                  <a:lnTo>
                    <a:pt x="126273" y="224661"/>
                  </a:lnTo>
                  <a:lnTo>
                    <a:pt x="166409" y="2118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641"/>
            <p:cNvSpPr/>
            <p:nvPr/>
          </p:nvSpPr>
          <p:spPr>
            <a:xfrm>
              <a:off x="2501146" y="5360869"/>
              <a:ext cx="310635" cy="277932"/>
            </a:xfrm>
            <a:custGeom>
              <a:avLst/>
              <a:gdLst/>
              <a:ahLst/>
              <a:cxnLst/>
              <a:rect l="0" t="0" r="0" b="0"/>
              <a:pathLst>
                <a:path w="310635" h="277932">
                  <a:moveTo>
                    <a:pt x="219194" y="26470"/>
                  </a:moveTo>
                  <a:lnTo>
                    <a:pt x="219194" y="22425"/>
                  </a:lnTo>
                  <a:lnTo>
                    <a:pt x="216936" y="18182"/>
                  </a:lnTo>
                  <a:lnTo>
                    <a:pt x="212263" y="13473"/>
                  </a:lnTo>
                  <a:lnTo>
                    <a:pt x="204542" y="8559"/>
                  </a:lnTo>
                  <a:lnTo>
                    <a:pt x="175842" y="0"/>
                  </a:lnTo>
                  <a:lnTo>
                    <a:pt x="163520" y="30"/>
                  </a:lnTo>
                  <a:lnTo>
                    <a:pt x="149576" y="3713"/>
                  </a:lnTo>
                  <a:lnTo>
                    <a:pt x="115413" y="22131"/>
                  </a:lnTo>
                  <a:lnTo>
                    <a:pt x="80635" y="44941"/>
                  </a:lnTo>
                  <a:lnTo>
                    <a:pt x="48035" y="70890"/>
                  </a:lnTo>
                  <a:lnTo>
                    <a:pt x="14264" y="106459"/>
                  </a:lnTo>
                  <a:lnTo>
                    <a:pt x="5347" y="121570"/>
                  </a:lnTo>
                  <a:lnTo>
                    <a:pt x="327" y="141855"/>
                  </a:lnTo>
                  <a:lnTo>
                    <a:pt x="0" y="154799"/>
                  </a:lnTo>
                  <a:lnTo>
                    <a:pt x="2676" y="163375"/>
                  </a:lnTo>
                  <a:lnTo>
                    <a:pt x="8946" y="170008"/>
                  </a:lnTo>
                  <a:lnTo>
                    <a:pt x="17377" y="174931"/>
                  </a:lnTo>
                  <a:lnTo>
                    <a:pt x="26768" y="177120"/>
                  </a:lnTo>
                  <a:lnTo>
                    <a:pt x="31643" y="176010"/>
                  </a:lnTo>
                  <a:lnTo>
                    <a:pt x="64778" y="161550"/>
                  </a:lnTo>
                  <a:lnTo>
                    <a:pt x="97722" y="138854"/>
                  </a:lnTo>
                  <a:lnTo>
                    <a:pt x="133706" y="109912"/>
                  </a:lnTo>
                  <a:lnTo>
                    <a:pt x="171561" y="72987"/>
                  </a:lnTo>
                  <a:lnTo>
                    <a:pt x="199697" y="36544"/>
                  </a:lnTo>
                  <a:lnTo>
                    <a:pt x="201116" y="33186"/>
                  </a:lnTo>
                  <a:lnTo>
                    <a:pt x="202909" y="30947"/>
                  </a:lnTo>
                  <a:lnTo>
                    <a:pt x="207158" y="28460"/>
                  </a:lnTo>
                  <a:lnTo>
                    <a:pt x="207783" y="28644"/>
                  </a:lnTo>
                  <a:lnTo>
                    <a:pt x="207353" y="29613"/>
                  </a:lnTo>
                  <a:lnTo>
                    <a:pt x="206220" y="31105"/>
                  </a:lnTo>
                  <a:lnTo>
                    <a:pt x="204961" y="35021"/>
                  </a:lnTo>
                  <a:lnTo>
                    <a:pt x="203555" y="40431"/>
                  </a:lnTo>
                  <a:lnTo>
                    <a:pt x="191842" y="73527"/>
                  </a:lnTo>
                  <a:lnTo>
                    <a:pt x="187074" y="105192"/>
                  </a:lnTo>
                  <a:lnTo>
                    <a:pt x="184598" y="124111"/>
                  </a:lnTo>
                  <a:lnTo>
                    <a:pt x="187964" y="153802"/>
                  </a:lnTo>
                  <a:lnTo>
                    <a:pt x="195171" y="183202"/>
                  </a:lnTo>
                  <a:lnTo>
                    <a:pt x="208501" y="208376"/>
                  </a:lnTo>
                  <a:lnTo>
                    <a:pt x="238607" y="243277"/>
                  </a:lnTo>
                  <a:lnTo>
                    <a:pt x="265738" y="264061"/>
                  </a:lnTo>
                  <a:lnTo>
                    <a:pt x="287171" y="273445"/>
                  </a:lnTo>
                  <a:lnTo>
                    <a:pt x="310634" y="2779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642"/>
            <p:cNvSpPr/>
            <p:nvPr/>
          </p:nvSpPr>
          <p:spPr>
            <a:xfrm>
              <a:off x="2156813" y="5298441"/>
              <a:ext cx="279646" cy="332740"/>
            </a:xfrm>
            <a:custGeom>
              <a:avLst/>
              <a:gdLst/>
              <a:ahLst/>
              <a:cxnLst/>
              <a:rect l="0" t="0" r="0" b="0"/>
              <a:pathLst>
                <a:path w="279646" h="332740">
                  <a:moveTo>
                    <a:pt x="91087" y="35559"/>
                  </a:moveTo>
                  <a:lnTo>
                    <a:pt x="91087" y="39604"/>
                  </a:lnTo>
                  <a:lnTo>
                    <a:pt x="82479" y="76741"/>
                  </a:lnTo>
                  <a:lnTo>
                    <a:pt x="72355" y="108250"/>
                  </a:lnTo>
                  <a:lnTo>
                    <a:pt x="63617" y="139411"/>
                  </a:lnTo>
                  <a:lnTo>
                    <a:pt x="55666" y="170093"/>
                  </a:lnTo>
                  <a:lnTo>
                    <a:pt x="47101" y="199787"/>
                  </a:lnTo>
                  <a:lnTo>
                    <a:pt x="31723" y="233005"/>
                  </a:lnTo>
                  <a:lnTo>
                    <a:pt x="20282" y="255935"/>
                  </a:lnTo>
                  <a:lnTo>
                    <a:pt x="8799" y="269997"/>
                  </a:lnTo>
                  <a:lnTo>
                    <a:pt x="5690" y="270987"/>
                  </a:lnTo>
                  <a:lnTo>
                    <a:pt x="840" y="271622"/>
                  </a:lnTo>
                  <a:lnTo>
                    <a:pt x="442" y="270828"/>
                  </a:lnTo>
                  <a:lnTo>
                    <a:pt x="0" y="267687"/>
                  </a:lnTo>
                  <a:lnTo>
                    <a:pt x="2061" y="263469"/>
                  </a:lnTo>
                  <a:lnTo>
                    <a:pt x="3796" y="261159"/>
                  </a:lnTo>
                  <a:lnTo>
                    <a:pt x="11325" y="230022"/>
                  </a:lnTo>
                  <a:lnTo>
                    <a:pt x="24343" y="192316"/>
                  </a:lnTo>
                  <a:lnTo>
                    <a:pt x="40548" y="154254"/>
                  </a:lnTo>
                  <a:lnTo>
                    <a:pt x="54232" y="127823"/>
                  </a:lnTo>
                  <a:lnTo>
                    <a:pt x="78473" y="91400"/>
                  </a:lnTo>
                  <a:lnTo>
                    <a:pt x="107105" y="59160"/>
                  </a:lnTo>
                  <a:lnTo>
                    <a:pt x="137037" y="30416"/>
                  </a:lnTo>
                  <a:lnTo>
                    <a:pt x="157229" y="15493"/>
                  </a:lnTo>
                  <a:lnTo>
                    <a:pt x="186790" y="3178"/>
                  </a:lnTo>
                  <a:lnTo>
                    <a:pt x="211165" y="0"/>
                  </a:lnTo>
                  <a:lnTo>
                    <a:pt x="223759" y="2257"/>
                  </a:lnTo>
                  <a:lnTo>
                    <a:pt x="240370" y="12333"/>
                  </a:lnTo>
                  <a:lnTo>
                    <a:pt x="256016" y="26043"/>
                  </a:lnTo>
                  <a:lnTo>
                    <a:pt x="267331" y="44875"/>
                  </a:lnTo>
                  <a:lnTo>
                    <a:pt x="277893" y="80924"/>
                  </a:lnTo>
                  <a:lnTo>
                    <a:pt x="279645" y="116545"/>
                  </a:lnTo>
                  <a:lnTo>
                    <a:pt x="277055" y="144366"/>
                  </a:lnTo>
                  <a:lnTo>
                    <a:pt x="270824" y="171407"/>
                  </a:lnTo>
                  <a:lnTo>
                    <a:pt x="262410" y="197535"/>
                  </a:lnTo>
                  <a:lnTo>
                    <a:pt x="248153" y="235199"/>
                  </a:lnTo>
                  <a:lnTo>
                    <a:pt x="233204" y="267337"/>
                  </a:lnTo>
                  <a:lnTo>
                    <a:pt x="217498" y="299124"/>
                  </a:lnTo>
                  <a:lnTo>
                    <a:pt x="213894" y="317914"/>
                  </a:lnTo>
                  <a:lnTo>
                    <a:pt x="215659" y="324174"/>
                  </a:lnTo>
                  <a:lnTo>
                    <a:pt x="220627" y="332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43"/>
            <p:cNvSpPr/>
            <p:nvPr/>
          </p:nvSpPr>
          <p:spPr>
            <a:xfrm>
              <a:off x="2179320" y="5166360"/>
              <a:ext cx="7621" cy="15241"/>
            </a:xfrm>
            <a:custGeom>
              <a:avLst/>
              <a:gdLst/>
              <a:ahLst/>
              <a:cxnLst/>
              <a:rect l="0" t="0" r="0" b="0"/>
              <a:pathLst>
                <a:path w="7621" h="15241">
                  <a:moveTo>
                    <a:pt x="7620" y="15240"/>
                  </a:moveTo>
                  <a:lnTo>
                    <a:pt x="7620" y="11194"/>
                  </a:lnTo>
                  <a:lnTo>
                    <a:pt x="6773" y="10003"/>
                  </a:lnTo>
                  <a:lnTo>
                    <a:pt x="5362" y="9208"/>
                  </a:lnTo>
                  <a:lnTo>
                    <a:pt x="1059" y="7934"/>
                  </a:lnTo>
                  <a:lnTo>
                    <a:pt x="470" y="550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644"/>
            <p:cNvSpPr/>
            <p:nvPr/>
          </p:nvSpPr>
          <p:spPr>
            <a:xfrm>
              <a:off x="2011679" y="5372100"/>
              <a:ext cx="105129" cy="243181"/>
            </a:xfrm>
            <a:custGeom>
              <a:avLst/>
              <a:gdLst/>
              <a:ahLst/>
              <a:cxnLst/>
              <a:rect l="0" t="0" r="0" b="0"/>
              <a:pathLst>
                <a:path w="105129" h="243181">
                  <a:moveTo>
                    <a:pt x="99061" y="0"/>
                  </a:moveTo>
                  <a:lnTo>
                    <a:pt x="99061" y="4045"/>
                  </a:lnTo>
                  <a:lnTo>
                    <a:pt x="101318" y="8289"/>
                  </a:lnTo>
                  <a:lnTo>
                    <a:pt x="103106" y="10605"/>
                  </a:lnTo>
                  <a:lnTo>
                    <a:pt x="105092" y="17695"/>
                  </a:lnTo>
                  <a:lnTo>
                    <a:pt x="105128" y="27338"/>
                  </a:lnTo>
                  <a:lnTo>
                    <a:pt x="100510" y="56482"/>
                  </a:lnTo>
                  <a:lnTo>
                    <a:pt x="94974" y="87008"/>
                  </a:lnTo>
                  <a:lnTo>
                    <a:pt x="82610" y="122864"/>
                  </a:lnTo>
                  <a:lnTo>
                    <a:pt x="68222" y="158042"/>
                  </a:lnTo>
                  <a:lnTo>
                    <a:pt x="50976" y="189913"/>
                  </a:lnTo>
                  <a:lnTo>
                    <a:pt x="30484" y="222934"/>
                  </a:lnTo>
                  <a:lnTo>
                    <a:pt x="17029" y="236328"/>
                  </a:lnTo>
                  <a:lnTo>
                    <a:pt x="9544" y="240501"/>
                  </a:lnTo>
                  <a:lnTo>
                    <a:pt x="1886" y="243180"/>
                  </a:lnTo>
                  <a:lnTo>
                    <a:pt x="1257" y="242553"/>
                  </a:lnTo>
                  <a:lnTo>
                    <a:pt x="559" y="239599"/>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645"/>
            <p:cNvSpPr/>
            <p:nvPr/>
          </p:nvSpPr>
          <p:spPr>
            <a:xfrm>
              <a:off x="1638300" y="5166360"/>
              <a:ext cx="129541" cy="441960"/>
            </a:xfrm>
            <a:custGeom>
              <a:avLst/>
              <a:gdLst/>
              <a:ahLst/>
              <a:cxnLst/>
              <a:rect l="0" t="0" r="0" b="0"/>
              <a:pathLst>
                <a:path w="129541" h="441960">
                  <a:moveTo>
                    <a:pt x="129540" y="0"/>
                  </a:moveTo>
                  <a:lnTo>
                    <a:pt x="129540" y="4045"/>
                  </a:lnTo>
                  <a:lnTo>
                    <a:pt x="121779" y="40335"/>
                  </a:lnTo>
                  <a:lnTo>
                    <a:pt x="115199" y="68301"/>
                  </a:lnTo>
                  <a:lnTo>
                    <a:pt x="104594" y="103022"/>
                  </a:lnTo>
                  <a:lnTo>
                    <a:pt x="99006" y="140968"/>
                  </a:lnTo>
                  <a:lnTo>
                    <a:pt x="91698" y="169332"/>
                  </a:lnTo>
                  <a:lnTo>
                    <a:pt x="82806" y="198872"/>
                  </a:lnTo>
                  <a:lnTo>
                    <a:pt x="73209" y="228934"/>
                  </a:lnTo>
                  <a:lnTo>
                    <a:pt x="63299" y="259228"/>
                  </a:lnTo>
                  <a:lnTo>
                    <a:pt x="55508" y="289626"/>
                  </a:lnTo>
                  <a:lnTo>
                    <a:pt x="48377" y="318376"/>
                  </a:lnTo>
                  <a:lnTo>
                    <a:pt x="34842" y="353601"/>
                  </a:lnTo>
                  <a:lnTo>
                    <a:pt x="20953" y="384641"/>
                  </a:lnTo>
                  <a:lnTo>
                    <a:pt x="5497" y="422151"/>
                  </a:lnTo>
                  <a:lnTo>
                    <a:pt x="0" y="4419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646"/>
            <p:cNvSpPr/>
            <p:nvPr/>
          </p:nvSpPr>
          <p:spPr>
            <a:xfrm>
              <a:off x="1493559" y="5196839"/>
              <a:ext cx="99021" cy="416964"/>
            </a:xfrm>
            <a:custGeom>
              <a:avLst/>
              <a:gdLst/>
              <a:ahLst/>
              <a:cxnLst/>
              <a:rect l="0" t="0" r="0" b="0"/>
              <a:pathLst>
                <a:path w="99021" h="416964">
                  <a:moveTo>
                    <a:pt x="99020" y="0"/>
                  </a:moveTo>
                  <a:lnTo>
                    <a:pt x="94975" y="4045"/>
                  </a:lnTo>
                  <a:lnTo>
                    <a:pt x="92989" y="10547"/>
                  </a:lnTo>
                  <a:lnTo>
                    <a:pt x="84680" y="45572"/>
                  </a:lnTo>
                  <a:lnTo>
                    <a:pt x="74075" y="75216"/>
                  </a:lnTo>
                  <a:lnTo>
                    <a:pt x="69334" y="111281"/>
                  </a:lnTo>
                  <a:lnTo>
                    <a:pt x="65224" y="139205"/>
                  </a:lnTo>
                  <a:lnTo>
                    <a:pt x="58318" y="166291"/>
                  </a:lnTo>
                  <a:lnTo>
                    <a:pt x="50450" y="194135"/>
                  </a:lnTo>
                  <a:lnTo>
                    <a:pt x="44132" y="226264"/>
                  </a:lnTo>
                  <a:lnTo>
                    <a:pt x="36243" y="258043"/>
                  </a:lnTo>
                  <a:lnTo>
                    <a:pt x="27939" y="288252"/>
                  </a:lnTo>
                  <a:lnTo>
                    <a:pt x="21427" y="315790"/>
                  </a:lnTo>
                  <a:lnTo>
                    <a:pt x="13000" y="351049"/>
                  </a:lnTo>
                  <a:lnTo>
                    <a:pt x="3414" y="386373"/>
                  </a:lnTo>
                  <a:lnTo>
                    <a:pt x="95" y="416963"/>
                  </a:lnTo>
                  <a:lnTo>
                    <a:pt x="50" y="416828"/>
                  </a:lnTo>
                  <a:lnTo>
                    <a:pt x="0" y="414422"/>
                  </a:lnTo>
                  <a:lnTo>
                    <a:pt x="834" y="413441"/>
                  </a:lnTo>
                  <a:lnTo>
                    <a:pt x="7581" y="411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647"/>
            <p:cNvSpPr/>
            <p:nvPr/>
          </p:nvSpPr>
          <p:spPr>
            <a:xfrm>
              <a:off x="1424940" y="51816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648"/>
            <p:cNvSpPr/>
            <p:nvPr/>
          </p:nvSpPr>
          <p:spPr>
            <a:xfrm>
              <a:off x="1379220" y="5394960"/>
              <a:ext cx="30481" cy="204282"/>
            </a:xfrm>
            <a:custGeom>
              <a:avLst/>
              <a:gdLst/>
              <a:ahLst/>
              <a:cxnLst/>
              <a:rect l="0" t="0" r="0" b="0"/>
              <a:pathLst>
                <a:path w="30481" h="204282">
                  <a:moveTo>
                    <a:pt x="30480" y="0"/>
                  </a:moveTo>
                  <a:lnTo>
                    <a:pt x="29633" y="19080"/>
                  </a:lnTo>
                  <a:lnTo>
                    <a:pt x="24448" y="42872"/>
                  </a:lnTo>
                  <a:lnTo>
                    <a:pt x="19128" y="79682"/>
                  </a:lnTo>
                  <a:lnTo>
                    <a:pt x="16392" y="109499"/>
                  </a:lnTo>
                  <a:lnTo>
                    <a:pt x="9384" y="143831"/>
                  </a:lnTo>
                  <a:lnTo>
                    <a:pt x="2104" y="175072"/>
                  </a:lnTo>
                  <a:lnTo>
                    <a:pt x="36" y="204281"/>
                  </a:lnTo>
                  <a:lnTo>
                    <a:pt x="0"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649"/>
            <p:cNvSpPr/>
            <p:nvPr/>
          </p:nvSpPr>
          <p:spPr>
            <a:xfrm>
              <a:off x="1150620" y="5364480"/>
              <a:ext cx="213360" cy="22860"/>
            </a:xfrm>
            <a:custGeom>
              <a:avLst/>
              <a:gdLst/>
              <a:ahLst/>
              <a:cxnLst/>
              <a:rect l="0" t="0" r="0" b="0"/>
              <a:pathLst>
                <a:path w="213360" h="22860">
                  <a:moveTo>
                    <a:pt x="0" y="22859"/>
                  </a:moveTo>
                  <a:lnTo>
                    <a:pt x="14690" y="22013"/>
                  </a:lnTo>
                  <a:lnTo>
                    <a:pt x="46651" y="16299"/>
                  </a:lnTo>
                  <a:lnTo>
                    <a:pt x="76946" y="15553"/>
                  </a:lnTo>
                  <a:lnTo>
                    <a:pt x="108688" y="15332"/>
                  </a:lnTo>
                  <a:lnTo>
                    <a:pt x="143587" y="11222"/>
                  </a:lnTo>
                  <a:lnTo>
                    <a:pt x="176694" y="8687"/>
                  </a:lnTo>
                  <a:lnTo>
                    <a:pt x="2133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650"/>
            <p:cNvSpPr/>
            <p:nvPr/>
          </p:nvSpPr>
          <p:spPr>
            <a:xfrm>
              <a:off x="1220969" y="5143500"/>
              <a:ext cx="21091" cy="426720"/>
            </a:xfrm>
            <a:custGeom>
              <a:avLst/>
              <a:gdLst/>
              <a:ahLst/>
              <a:cxnLst/>
              <a:rect l="0" t="0" r="0" b="0"/>
              <a:pathLst>
                <a:path w="21091" h="426720">
                  <a:moveTo>
                    <a:pt x="21090" y="0"/>
                  </a:moveTo>
                  <a:lnTo>
                    <a:pt x="21090" y="32563"/>
                  </a:lnTo>
                  <a:lnTo>
                    <a:pt x="21090" y="69148"/>
                  </a:lnTo>
                  <a:lnTo>
                    <a:pt x="21090" y="95079"/>
                  </a:lnTo>
                  <a:lnTo>
                    <a:pt x="21090" y="123537"/>
                  </a:lnTo>
                  <a:lnTo>
                    <a:pt x="20244" y="153965"/>
                  </a:lnTo>
                  <a:lnTo>
                    <a:pt x="17045" y="187244"/>
                  </a:lnTo>
                  <a:lnTo>
                    <a:pt x="12802" y="221790"/>
                  </a:lnTo>
                  <a:lnTo>
                    <a:pt x="8940" y="256053"/>
                  </a:lnTo>
                  <a:lnTo>
                    <a:pt x="7224" y="288214"/>
                  </a:lnTo>
                  <a:lnTo>
                    <a:pt x="4203" y="317184"/>
                  </a:lnTo>
                  <a:lnTo>
                    <a:pt x="0" y="355035"/>
                  </a:lnTo>
                  <a:lnTo>
                    <a:pt x="1013" y="383184"/>
                  </a:lnTo>
                  <a:lnTo>
                    <a:pt x="5567" y="419817"/>
                  </a:lnTo>
                  <a:lnTo>
                    <a:pt x="5851"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651"/>
            <p:cNvSpPr/>
            <p:nvPr/>
          </p:nvSpPr>
          <p:spPr>
            <a:xfrm>
              <a:off x="884599" y="5219700"/>
              <a:ext cx="215967" cy="334161"/>
            </a:xfrm>
            <a:custGeom>
              <a:avLst/>
              <a:gdLst/>
              <a:ahLst/>
              <a:cxnLst/>
              <a:rect l="0" t="0" r="0" b="0"/>
              <a:pathLst>
                <a:path w="215967" h="334161">
                  <a:moveTo>
                    <a:pt x="144101" y="0"/>
                  </a:moveTo>
                  <a:lnTo>
                    <a:pt x="109204" y="0"/>
                  </a:lnTo>
                  <a:lnTo>
                    <a:pt x="72750" y="846"/>
                  </a:lnTo>
                  <a:lnTo>
                    <a:pt x="34794" y="12997"/>
                  </a:lnTo>
                  <a:lnTo>
                    <a:pt x="10937" y="22918"/>
                  </a:lnTo>
                  <a:lnTo>
                    <a:pt x="4483" y="27966"/>
                  </a:lnTo>
                  <a:lnTo>
                    <a:pt x="1615" y="33031"/>
                  </a:lnTo>
                  <a:lnTo>
                    <a:pt x="0" y="40643"/>
                  </a:lnTo>
                  <a:lnTo>
                    <a:pt x="1467" y="43182"/>
                  </a:lnTo>
                  <a:lnTo>
                    <a:pt x="11622" y="50800"/>
                  </a:lnTo>
                  <a:lnTo>
                    <a:pt x="47424" y="74610"/>
                  </a:lnTo>
                  <a:lnTo>
                    <a:pt x="83454" y="89537"/>
                  </a:lnTo>
                  <a:lnTo>
                    <a:pt x="113682" y="109565"/>
                  </a:lnTo>
                  <a:lnTo>
                    <a:pt x="148158" y="133684"/>
                  </a:lnTo>
                  <a:lnTo>
                    <a:pt x="181062" y="165928"/>
                  </a:lnTo>
                  <a:lnTo>
                    <a:pt x="191008" y="177885"/>
                  </a:lnTo>
                  <a:lnTo>
                    <a:pt x="207088" y="213706"/>
                  </a:lnTo>
                  <a:lnTo>
                    <a:pt x="215966" y="249145"/>
                  </a:lnTo>
                  <a:lnTo>
                    <a:pt x="214705" y="265670"/>
                  </a:lnTo>
                  <a:lnTo>
                    <a:pt x="205190" y="289255"/>
                  </a:lnTo>
                  <a:lnTo>
                    <a:pt x="191646" y="308284"/>
                  </a:lnTo>
                  <a:lnTo>
                    <a:pt x="176909" y="320602"/>
                  </a:lnTo>
                  <a:lnTo>
                    <a:pt x="157773" y="329613"/>
                  </a:lnTo>
                  <a:lnTo>
                    <a:pt x="126858" y="334160"/>
                  </a:lnTo>
                  <a:lnTo>
                    <a:pt x="96282" y="334101"/>
                  </a:lnTo>
                  <a:lnTo>
                    <a:pt x="59837" y="324630"/>
                  </a:lnTo>
                  <a:lnTo>
                    <a:pt x="41334" y="313309"/>
                  </a:lnTo>
                  <a:lnTo>
                    <a:pt x="32669" y="301808"/>
                  </a:lnTo>
                  <a:lnTo>
                    <a:pt x="18325" y="272389"/>
                  </a:lnTo>
                  <a:lnTo>
                    <a:pt x="14561"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 name="SMARTInkShape-Group50"/>
          <p:cNvGrpSpPr/>
          <p:nvPr/>
        </p:nvGrpSpPr>
        <p:grpSpPr>
          <a:xfrm>
            <a:off x="2400300" y="5166360"/>
            <a:ext cx="266701" cy="480060"/>
            <a:chOff x="2400300" y="5166360"/>
            <a:chExt cx="266701" cy="480060"/>
          </a:xfrm>
        </p:grpSpPr>
        <p:sp>
          <p:nvSpPr>
            <p:cNvPr id="64" name="SMARTInkShape-652"/>
            <p:cNvSpPr/>
            <p:nvPr/>
          </p:nvSpPr>
          <p:spPr>
            <a:xfrm>
              <a:off x="2400300" y="5280660"/>
              <a:ext cx="266701" cy="30480"/>
            </a:xfrm>
            <a:custGeom>
              <a:avLst/>
              <a:gdLst/>
              <a:ahLst/>
              <a:cxnLst/>
              <a:rect l="0" t="0" r="0" b="0"/>
              <a:pathLst>
                <a:path w="266701" h="30480">
                  <a:moveTo>
                    <a:pt x="0" y="0"/>
                  </a:moveTo>
                  <a:lnTo>
                    <a:pt x="32016" y="0"/>
                  </a:lnTo>
                  <a:lnTo>
                    <a:pt x="60568" y="0"/>
                  </a:lnTo>
                  <a:lnTo>
                    <a:pt x="87032" y="846"/>
                  </a:lnTo>
                  <a:lnTo>
                    <a:pt x="115727" y="4045"/>
                  </a:lnTo>
                  <a:lnTo>
                    <a:pt x="147672" y="8288"/>
                  </a:lnTo>
                  <a:lnTo>
                    <a:pt x="180778" y="12997"/>
                  </a:lnTo>
                  <a:lnTo>
                    <a:pt x="212426" y="17911"/>
                  </a:lnTo>
                  <a:lnTo>
                    <a:pt x="246667" y="25439"/>
                  </a:lnTo>
                  <a:lnTo>
                    <a:pt x="266700"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53"/>
            <p:cNvSpPr/>
            <p:nvPr/>
          </p:nvSpPr>
          <p:spPr>
            <a:xfrm>
              <a:off x="2468880" y="5166360"/>
              <a:ext cx="41786" cy="480060"/>
            </a:xfrm>
            <a:custGeom>
              <a:avLst/>
              <a:gdLst/>
              <a:ahLst/>
              <a:cxnLst/>
              <a:rect l="0" t="0" r="0" b="0"/>
              <a:pathLst>
                <a:path w="41786" h="480060">
                  <a:moveTo>
                    <a:pt x="38100" y="0"/>
                  </a:moveTo>
                  <a:lnTo>
                    <a:pt x="38100" y="4045"/>
                  </a:lnTo>
                  <a:lnTo>
                    <a:pt x="31186" y="34252"/>
                  </a:lnTo>
                  <a:lnTo>
                    <a:pt x="30572" y="69077"/>
                  </a:lnTo>
                  <a:lnTo>
                    <a:pt x="31344" y="105241"/>
                  </a:lnTo>
                  <a:lnTo>
                    <a:pt x="36568" y="135793"/>
                  </a:lnTo>
                  <a:lnTo>
                    <a:pt x="41785" y="172126"/>
                  </a:lnTo>
                  <a:lnTo>
                    <a:pt x="40302" y="200113"/>
                  </a:lnTo>
                  <a:lnTo>
                    <a:pt x="39078" y="227228"/>
                  </a:lnTo>
                  <a:lnTo>
                    <a:pt x="37688" y="254237"/>
                  </a:lnTo>
                  <a:lnTo>
                    <a:pt x="34248" y="283174"/>
                  </a:lnTo>
                  <a:lnTo>
                    <a:pt x="27551" y="319935"/>
                  </a:lnTo>
                  <a:lnTo>
                    <a:pt x="24249" y="356321"/>
                  </a:lnTo>
                  <a:lnTo>
                    <a:pt x="19226" y="389868"/>
                  </a:lnTo>
                  <a:lnTo>
                    <a:pt x="10790" y="425461"/>
                  </a:lnTo>
                  <a:lnTo>
                    <a:pt x="7051" y="461009"/>
                  </a:lnTo>
                  <a:lnTo>
                    <a:pt x="0"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457200" y="274638"/>
            <a:ext cx="8229600" cy="944562"/>
          </a:xfrm>
        </p:spPr>
        <p:txBody>
          <a:bodyPr/>
          <a:lstStyle/>
          <a:p>
            <a:pPr eaLnBrk="1" hangingPunct="1"/>
            <a:r>
              <a:rPr lang="en-US" b="1" smtClean="0"/>
              <a:t>Secondary Succession</a:t>
            </a:r>
          </a:p>
        </p:txBody>
      </p:sp>
      <p:sp>
        <p:nvSpPr>
          <p:cNvPr id="128002" name="Rectangle 3"/>
          <p:cNvSpPr>
            <a:spLocks noGrp="1" noChangeArrowheads="1"/>
          </p:cNvSpPr>
          <p:nvPr>
            <p:ph type="body" idx="1"/>
          </p:nvPr>
        </p:nvSpPr>
        <p:spPr>
          <a:xfrm>
            <a:off x="457200" y="1143000"/>
            <a:ext cx="8229600" cy="1144588"/>
          </a:xfrm>
        </p:spPr>
        <p:txBody>
          <a:bodyPr/>
          <a:lstStyle/>
          <a:p>
            <a:pPr eaLnBrk="1" hangingPunct="1"/>
            <a:r>
              <a:rPr lang="en-US" smtClean="0"/>
              <a:t>Existing community cleared, </a:t>
            </a:r>
            <a:br>
              <a:rPr lang="en-US" smtClean="0"/>
            </a:br>
            <a:r>
              <a:rPr lang="en-US" smtClean="0"/>
              <a:t>but base soil is still intact</a:t>
            </a:r>
          </a:p>
        </p:txBody>
      </p:sp>
      <p:pic>
        <p:nvPicPr>
          <p:cNvPr id="104452" name="Picture 4"/>
          <p:cNvPicPr>
            <a:picLocks noChangeAspect="1" noChangeArrowheads="1"/>
          </p:cNvPicPr>
          <p:nvPr/>
        </p:nvPicPr>
        <p:blipFill>
          <a:blip r:embed="rId5" cstate="print"/>
          <a:srcRect/>
          <a:stretch>
            <a:fillRect/>
          </a:stretch>
        </p:blipFill>
        <p:spPr bwMode="auto">
          <a:xfrm>
            <a:off x="1468438" y="2368550"/>
            <a:ext cx="5876925" cy="4344988"/>
          </a:xfrm>
          <a:prstGeom prst="rect">
            <a:avLst/>
          </a:prstGeom>
          <a:noFill/>
          <a:ln w="9525">
            <a:noFill/>
            <a:miter lim="800000"/>
            <a:headEnd/>
            <a:tailEnd/>
          </a:ln>
          <a:effectLst>
            <a:outerShdw dist="35921" dir="2700000" algn="ctr" rotWithShape="0">
              <a:srgbClr val="808080"/>
            </a:outerShdw>
          </a:effectLst>
        </p:spPr>
      </p:pic>
      <p:sp>
        <p:nvSpPr>
          <p:cNvPr id="104453" name="Rectangle 5" descr="Rectangle: Click to edit Master text styles&#10;Second level&#10;Third level&#10;Fourth level&#10;Fifth level"/>
          <p:cNvSpPr>
            <a:spLocks noChangeArrowheads="1"/>
          </p:cNvSpPr>
          <p:nvPr/>
        </p:nvSpPr>
        <p:spPr bwMode="auto">
          <a:xfrm>
            <a:off x="192088" y="2592388"/>
            <a:ext cx="2565400" cy="1443037"/>
          </a:xfrm>
          <a:prstGeom prst="rect">
            <a:avLst/>
          </a:prstGeom>
          <a:solidFill>
            <a:srgbClr val="FFCC18"/>
          </a:solidFill>
          <a:ln w="9525">
            <a:noFill/>
            <a:miter lim="800000"/>
            <a:headEnd/>
            <a:tailEnd/>
          </a:ln>
          <a:effectLst>
            <a:outerShdw dist="35921" dir="2700000" algn="ctr" rotWithShape="0">
              <a:srgbClr val="808080"/>
            </a:outerShdw>
          </a:effectLst>
        </p:spPr>
        <p:txBody>
          <a:bodyPr rIns="0"/>
          <a:lstStyle/>
          <a:p>
            <a:pPr>
              <a:spcBef>
                <a:spcPct val="20000"/>
              </a:spcBef>
              <a:defRPr/>
            </a:pPr>
            <a:r>
              <a:rPr lang="en-US" sz="2400"/>
              <a:t>burning releases nutrients formerly locked up in the tissues of tree</a:t>
            </a:r>
          </a:p>
        </p:txBody>
      </p:sp>
      <p:sp>
        <p:nvSpPr>
          <p:cNvPr id="104454" name="Rectangle 6" descr="Rectangle: Click to edit Master text styles&#10;Second level&#10;Third level&#10;Fourth level&#10;Fifth level"/>
          <p:cNvSpPr>
            <a:spLocks noChangeArrowheads="1"/>
          </p:cNvSpPr>
          <p:nvPr/>
        </p:nvSpPr>
        <p:spPr bwMode="auto">
          <a:xfrm>
            <a:off x="6477000" y="5021263"/>
            <a:ext cx="2565400" cy="1443037"/>
          </a:xfrm>
          <a:prstGeom prst="rect">
            <a:avLst/>
          </a:prstGeom>
          <a:solidFill>
            <a:srgbClr val="CC0000"/>
          </a:solidFill>
          <a:ln w="9525">
            <a:noFill/>
            <a:miter lim="800000"/>
            <a:headEnd/>
            <a:tailEnd/>
          </a:ln>
          <a:effectLst>
            <a:outerShdw dist="35921" dir="2700000" algn="ctr" rotWithShape="0">
              <a:srgbClr val="808080"/>
            </a:outerShdw>
          </a:effectLst>
        </p:spPr>
        <p:txBody>
          <a:bodyPr rIns="0"/>
          <a:lstStyle/>
          <a:p>
            <a:pPr>
              <a:spcBef>
                <a:spcPct val="20000"/>
              </a:spcBef>
              <a:defRPr/>
            </a:pPr>
            <a:r>
              <a:rPr lang="en-US" sz="2400">
                <a:solidFill>
                  <a:schemeClr val="bg1"/>
                </a:solidFill>
              </a:rPr>
              <a:t>the disturbance starts the process of succession over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wedge">
                                      <p:cBhvr>
                                        <p:cTn id="7" dur="1000"/>
                                        <p:tgtEl>
                                          <p:spTgt spid="10445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wipe(left)">
                                      <p:cBhvr>
                                        <p:cTn id="12" dur="500"/>
                                        <p:tgtEl>
                                          <p:spTgt spid="104453"/>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4454"/>
                                        </p:tgtEl>
                                        <p:attrNameLst>
                                          <p:attrName>style.visibility</p:attrName>
                                        </p:attrNameLst>
                                      </p:cBhvr>
                                      <p:to>
                                        <p:strVal val="visible"/>
                                      </p:to>
                                    </p:set>
                                    <p:animEffect transition="in" filter="wipe(right)">
                                      <p:cBhvr>
                                        <p:cTn id="17" dur="500"/>
                                        <p:tgtEl>
                                          <p:spTgt spid="104454"/>
                                        </p:tgtEl>
                                      </p:cBhvr>
                                    </p:animEffect>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2" cstate="print"/>
          <a:srcRect/>
          <a:stretch>
            <a:fillRect/>
          </a:stretch>
        </p:blipFill>
        <p:spPr bwMode="auto">
          <a:xfrm>
            <a:off x="0" y="1298575"/>
            <a:ext cx="9144000"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TotalTime>
  <Words>983</Words>
  <Application>Microsoft Office PowerPoint</Application>
  <PresentationFormat>On-screen Show (4:3)</PresentationFormat>
  <Paragraphs>232</Paragraphs>
  <Slides>134</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Default Design</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POPULATION SPACING</vt:lpstr>
      <vt:lpstr>Clumped Pattern    (most common)</vt:lpstr>
      <vt:lpstr>UNIFORM</vt:lpstr>
      <vt:lpstr>Slide 15</vt:lpstr>
      <vt:lpstr>Slide 16</vt:lpstr>
      <vt:lpstr>Slide 17</vt:lpstr>
      <vt:lpstr>Survivorship Curves</vt:lpstr>
      <vt:lpstr>Slide 19</vt:lpstr>
      <vt:lpstr>Slide 20</vt:lpstr>
      <vt:lpstr>Slide 21</vt:lpstr>
      <vt:lpstr>Slide 22</vt:lpstr>
      <vt:lpstr>Slide 23</vt:lpstr>
      <vt:lpstr>Slide 24</vt:lpstr>
      <vt:lpstr>Introduced Species</vt:lpstr>
      <vt:lpstr>Slide 26</vt:lpstr>
      <vt:lpstr>Slide 27</vt:lpstr>
      <vt:lpstr>Zebra Mussel</vt:lpstr>
      <vt:lpstr>Purple Loosestrife</vt:lpstr>
      <vt:lpstr>Exponential Growth Rate</vt:lpstr>
      <vt:lpstr>Slide 31</vt:lpstr>
      <vt:lpstr>Slide 32</vt:lpstr>
      <vt:lpstr>Slide 33</vt:lpstr>
      <vt:lpstr>Slide 34</vt:lpstr>
      <vt:lpstr>Distribution of population growth</vt:lpstr>
      <vt:lpstr>Slide 36</vt:lpstr>
      <vt:lpstr>Slide 37</vt:lpstr>
      <vt:lpstr>Slide 38</vt:lpstr>
      <vt:lpstr>Slide 39</vt:lpstr>
      <vt:lpstr>Slide 40</vt:lpstr>
      <vt:lpstr>Slide 41</vt:lpstr>
      <vt:lpstr>Slide 42</vt:lpstr>
      <vt:lpstr>Slide 43</vt:lpstr>
      <vt:lpstr>Slide 44</vt:lpstr>
      <vt:lpstr>Slide 45</vt:lpstr>
      <vt:lpstr>TRADE OFFS</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Secondary Succession</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V. BIOMES</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58</cp:revision>
  <dcterms:created xsi:type="dcterms:W3CDTF">2011-04-04T02:41:04Z</dcterms:created>
  <dcterms:modified xsi:type="dcterms:W3CDTF">2016-04-11T16:52:06Z</dcterms:modified>
</cp:coreProperties>
</file>